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9" r:id="rId3"/>
    <p:sldId id="266" r:id="rId4"/>
    <p:sldId id="264" r:id="rId5"/>
    <p:sldId id="289" r:id="rId6"/>
    <p:sldId id="288" r:id="rId7"/>
    <p:sldId id="290" r:id="rId8"/>
    <p:sldId id="312" r:id="rId9"/>
    <p:sldId id="313" r:id="rId10"/>
    <p:sldId id="314" r:id="rId11"/>
    <p:sldId id="315" r:id="rId12"/>
    <p:sldId id="316" r:id="rId13"/>
    <p:sldId id="317" r:id="rId14"/>
    <p:sldId id="291" r:id="rId15"/>
    <p:sldId id="292" r:id="rId16"/>
    <p:sldId id="293" r:id="rId17"/>
    <p:sldId id="295" r:id="rId18"/>
    <p:sldId id="296" r:id="rId19"/>
    <p:sldId id="297" r:id="rId20"/>
    <p:sldId id="294" r:id="rId21"/>
    <p:sldId id="298" r:id="rId22"/>
    <p:sldId id="299" r:id="rId23"/>
    <p:sldId id="302" r:id="rId24"/>
    <p:sldId id="303" r:id="rId25"/>
    <p:sldId id="305" r:id="rId26"/>
    <p:sldId id="304" r:id="rId27"/>
    <p:sldId id="306" r:id="rId28"/>
    <p:sldId id="307" r:id="rId29"/>
    <p:sldId id="285" r:id="rId30"/>
  </p:sldIdLst>
  <p:sldSz cx="12192000" cy="6858000"/>
  <p:notesSz cx="6858000" cy="9144000"/>
  <p:embeddedFontLst>
    <p:embeddedFont>
      <p:font typeface="DejaVu Math TeX Gyre" panose="02000503000000000000" charset="0"/>
      <p:regular r:id="rId3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78BF"/>
    <a:srgbClr val="E58F9E"/>
    <a:srgbClr val="F8BD0F"/>
    <a:srgbClr val="42B6A0"/>
    <a:srgbClr val="C56C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860" autoAdjust="0"/>
    <p:restoredTop sz="94660"/>
  </p:normalViewPr>
  <p:slideViewPr>
    <p:cSldViewPr snapToGrid="0" showGuides="1">
      <p:cViewPr varScale="1">
        <p:scale>
          <a:sx n="115" d="100"/>
          <a:sy n="115" d="100"/>
        </p:scale>
        <p:origin x="612"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font" Target="fonts/font1.fntdata"/><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95B2CE16-F6FA-4043-9648-D3D03539C4A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6C1C04E-B5F8-4BE3-BC9B-F52F4EC5F7EF}" type="slidenum">
              <a:rPr lang="zh-CN" altLang="en-US" smtClean="0"/>
            </a:fld>
            <a:endParaRPr lang="zh-CN" altLang="en-US"/>
          </a:p>
        </p:txBody>
      </p:sp>
    </p:spTree>
  </p:cSld>
  <p:clrMapOvr>
    <a:masterClrMapping/>
  </p:clrMapOvr>
  <p:transition spd="med" advTm="0">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5B2CE16-F6FA-4043-9648-D3D03539C4A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6C1C04E-B5F8-4BE3-BC9B-F52F4EC5F7EF}" type="slidenum">
              <a:rPr lang="zh-CN" altLang="en-US" smtClean="0"/>
            </a:fld>
            <a:endParaRPr lang="zh-CN" altLang="en-US"/>
          </a:p>
        </p:txBody>
      </p:sp>
    </p:spTree>
  </p:cSld>
  <p:clrMapOvr>
    <a:masterClrMapping/>
  </p:clrMapOvr>
  <p:transition spd="med" advTm="0">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5B2CE16-F6FA-4043-9648-D3D03539C4A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6C1C04E-B5F8-4BE3-BC9B-F52F4EC5F7EF}" type="slidenum">
              <a:rPr lang="zh-CN" altLang="en-US" smtClean="0"/>
            </a:fld>
            <a:endParaRPr lang="zh-CN" altLang="en-US"/>
          </a:p>
        </p:txBody>
      </p:sp>
    </p:spTree>
  </p:cSld>
  <p:clrMapOvr>
    <a:masterClrMapping/>
  </p:clrMapOvr>
  <p:transition spd="med" advTm="0">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5B2CE16-F6FA-4043-9648-D3D03539C4A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6C1C04E-B5F8-4BE3-BC9B-F52F4EC5F7EF}" type="slidenum">
              <a:rPr lang="zh-CN" altLang="en-US" smtClean="0"/>
            </a:fld>
            <a:endParaRPr lang="zh-CN" altLang="en-US"/>
          </a:p>
        </p:txBody>
      </p:sp>
    </p:spTree>
  </p:cSld>
  <p:clrMapOvr>
    <a:masterClrMapping/>
  </p:clrMapOvr>
  <p:transition spd="med" advTm="0">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endParaRPr lang="zh-CN" altLang="en-US" smtClean="0"/>
          </a:p>
        </p:txBody>
      </p:sp>
      <p:sp>
        <p:nvSpPr>
          <p:cNvPr id="4" name="日期占位符 3"/>
          <p:cNvSpPr>
            <a:spLocks noGrp="1"/>
          </p:cNvSpPr>
          <p:nvPr>
            <p:ph type="dt" sz="half" idx="10"/>
          </p:nvPr>
        </p:nvSpPr>
        <p:spPr/>
        <p:txBody>
          <a:bodyPr/>
          <a:lstStyle/>
          <a:p>
            <a:fld id="{95B2CE16-F6FA-4043-9648-D3D03539C4A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6C1C04E-B5F8-4BE3-BC9B-F52F4EC5F7EF}" type="slidenum">
              <a:rPr lang="zh-CN" altLang="en-US" smtClean="0"/>
            </a:fld>
            <a:endParaRPr lang="zh-CN" altLang="en-US"/>
          </a:p>
        </p:txBody>
      </p:sp>
    </p:spTree>
  </p:cSld>
  <p:clrMapOvr>
    <a:masterClrMapping/>
  </p:clrMapOvr>
  <p:transition spd="med" advTm="0">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5B2CE16-F6FA-4043-9648-D3D03539C4A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6C1C04E-B5F8-4BE3-BC9B-F52F4EC5F7EF}" type="slidenum">
              <a:rPr lang="zh-CN" altLang="en-US" smtClean="0"/>
            </a:fld>
            <a:endParaRPr lang="zh-CN" altLang="en-US"/>
          </a:p>
        </p:txBody>
      </p:sp>
    </p:spTree>
  </p:cSld>
  <p:clrMapOvr>
    <a:masterClrMapping/>
  </p:clrMapOvr>
  <p:transition spd="med" advTm="0">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5B2CE16-F6FA-4043-9648-D3D03539C4A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6C1C04E-B5F8-4BE3-BC9B-F52F4EC5F7EF}" type="slidenum">
              <a:rPr lang="zh-CN" altLang="en-US" smtClean="0"/>
            </a:fld>
            <a:endParaRPr lang="zh-CN" altLang="en-US"/>
          </a:p>
        </p:txBody>
      </p:sp>
    </p:spTree>
  </p:cSld>
  <p:clrMapOvr>
    <a:masterClrMapping/>
  </p:clrMapOvr>
  <p:transition spd="med" advTm="0">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5B2CE16-F6FA-4043-9648-D3D03539C4A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6C1C04E-B5F8-4BE3-BC9B-F52F4EC5F7EF}" type="slidenum">
              <a:rPr lang="zh-CN" altLang="en-US" smtClean="0"/>
            </a:fld>
            <a:endParaRPr lang="zh-CN" altLang="en-US"/>
          </a:p>
        </p:txBody>
      </p:sp>
    </p:spTree>
  </p:cSld>
  <p:clrMapOvr>
    <a:masterClrMapping/>
  </p:clrMapOvr>
  <p:transition spd="med" advTm="0">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5B2CE16-F6FA-4043-9648-D3D03539C4A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6C1C04E-B5F8-4BE3-BC9B-F52F4EC5F7EF}" type="slidenum">
              <a:rPr lang="zh-CN" altLang="en-US" smtClean="0"/>
            </a:fld>
            <a:endParaRPr lang="zh-CN" altLang="en-US"/>
          </a:p>
        </p:txBody>
      </p:sp>
    </p:spTree>
  </p:cSld>
  <p:clrMapOvr>
    <a:masterClrMapping/>
  </p:clrMapOvr>
  <p:transition spd="med" advTm="0">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95B2CE16-F6FA-4043-9648-D3D03539C4A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6C1C04E-B5F8-4BE3-BC9B-F52F4EC5F7EF}" type="slidenum">
              <a:rPr lang="zh-CN" altLang="en-US" smtClean="0"/>
            </a:fld>
            <a:endParaRPr lang="zh-CN" altLang="en-US"/>
          </a:p>
        </p:txBody>
      </p:sp>
    </p:spTree>
  </p:cSld>
  <p:clrMapOvr>
    <a:masterClrMapping/>
  </p:clrMapOvr>
  <p:transition spd="med" advTm="0">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95B2CE16-F6FA-4043-9648-D3D03539C4A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6C1C04E-B5F8-4BE3-BC9B-F52F4EC5F7EF}" type="slidenum">
              <a:rPr lang="zh-CN" altLang="en-US" smtClean="0"/>
            </a:fld>
            <a:endParaRPr lang="zh-CN" altLang="en-US"/>
          </a:p>
        </p:txBody>
      </p:sp>
    </p:spTree>
  </p:cSld>
  <p:clrMapOvr>
    <a:masterClrMapping/>
  </p:clrMapOvr>
  <p:transition spd="med" advTm="0">
    <p:pull/>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l="-3000" r="-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B2CE16-F6FA-4043-9648-D3D03539C4A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C1C04E-B5F8-4BE3-BC9B-F52F4EC5F7E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advTm="0">
    <p:pull/>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2.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2.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jpeg"/><Relationship Id="rId1"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image" Target="../media/image2.jpe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2.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2.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jpeg"/><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5.png"/><Relationship Id="rId1" Type="http://schemas.openxmlformats.org/officeDocument/2006/relationships/image" Target="../media/image2.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jpeg"/><Relationship Id="rId1" Type="http://schemas.openxmlformats.org/officeDocument/2006/relationships/image" Target="../media/image2.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6.png"/><Relationship Id="rId1"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7.png"/><Relationship Id="rId1" Type="http://schemas.openxmlformats.org/officeDocument/2006/relationships/image" Target="../media/image2.jpe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jpe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jpeg"/><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207645" y="2207260"/>
            <a:ext cx="11617325" cy="3415030"/>
          </a:xfrm>
          <a:prstGeom prst="rect">
            <a:avLst/>
          </a:prstGeom>
        </p:spPr>
        <p:txBody>
          <a:bodyPr wrap="square">
            <a:spAutoFit/>
          </a:bodyPr>
          <a:p>
            <a:pPr algn="ctr">
              <a:defRPr/>
            </a:pPr>
            <a:r>
              <a:rPr lang="zh-CN" altLang="en-US" sz="3600" b="1" kern="0" dirty="0">
                <a:solidFill>
                  <a:srgbClr val="4D78BF"/>
                </a:solidFill>
                <a:effectLst>
                  <a:glow rad="63500">
                    <a:prstClr val="white">
                      <a:lumMod val="65000"/>
                      <a:alpha val="40000"/>
                    </a:prstClr>
                  </a:glow>
                </a:effectLst>
                <a:latin typeface="微软雅黑" panose="020B0503020204020204" pitchFamily="34" charset="-122"/>
                <a:ea typeface="微软雅黑" panose="020B0503020204020204" pitchFamily="34" charset="-122"/>
                <a:sym typeface="+mn-ea"/>
              </a:rPr>
              <a:t>《Search-in-the-Chain: Towards Accurate, Credible and</a:t>
            </a:r>
            <a:r>
              <a:rPr lang="en-US" altLang="zh-CN" sz="3600" b="1" kern="0" dirty="0">
                <a:solidFill>
                  <a:srgbClr val="4D78BF"/>
                </a:solidFill>
                <a:effectLst>
                  <a:glow rad="63500">
                    <a:prstClr val="white">
                      <a:lumMod val="65000"/>
                      <a:alpha val="40000"/>
                    </a:prstClr>
                  </a:glow>
                </a:effectLst>
                <a:latin typeface="微软雅黑" panose="020B0503020204020204" pitchFamily="34" charset="-122"/>
                <a:ea typeface="微软雅黑" panose="020B0503020204020204" pitchFamily="34" charset="-122"/>
                <a:sym typeface="+mn-ea"/>
              </a:rPr>
              <a:t> </a:t>
            </a:r>
            <a:r>
              <a:rPr lang="zh-CN" altLang="en-US" sz="3600" b="1" kern="0" dirty="0">
                <a:solidFill>
                  <a:srgbClr val="4D78BF"/>
                </a:solidFill>
                <a:effectLst>
                  <a:glow rad="63500">
                    <a:prstClr val="white">
                      <a:lumMod val="65000"/>
                      <a:alpha val="40000"/>
                    </a:prstClr>
                  </a:glow>
                </a:effectLst>
                <a:latin typeface="微软雅黑" panose="020B0503020204020204" pitchFamily="34" charset="-122"/>
                <a:ea typeface="微软雅黑" panose="020B0503020204020204" pitchFamily="34" charset="-122"/>
                <a:sym typeface="+mn-ea"/>
              </a:rPr>
              <a:t>Traceable Large Language Models for</a:t>
            </a:r>
            <a:r>
              <a:rPr lang="en-US" altLang="zh-CN" sz="3600" b="1" kern="0" dirty="0">
                <a:solidFill>
                  <a:srgbClr val="4D78BF"/>
                </a:solidFill>
                <a:effectLst>
                  <a:glow rad="63500">
                    <a:prstClr val="white">
                      <a:lumMod val="65000"/>
                      <a:alpha val="40000"/>
                    </a:prstClr>
                  </a:glow>
                </a:effectLst>
                <a:latin typeface="微软雅黑" panose="020B0503020204020204" pitchFamily="34" charset="-122"/>
                <a:ea typeface="微软雅黑" panose="020B0503020204020204" pitchFamily="34" charset="-122"/>
                <a:sym typeface="+mn-ea"/>
              </a:rPr>
              <a:t> </a:t>
            </a:r>
            <a:r>
              <a:rPr lang="zh-CN" altLang="en-US" sz="3600" b="1" kern="0" dirty="0">
                <a:solidFill>
                  <a:srgbClr val="4D78BF"/>
                </a:solidFill>
                <a:effectLst>
                  <a:glow rad="63500">
                    <a:prstClr val="white">
                      <a:lumMod val="65000"/>
                      <a:alpha val="40000"/>
                    </a:prstClr>
                  </a:glow>
                </a:effectLst>
                <a:latin typeface="微软雅黑" panose="020B0503020204020204" pitchFamily="34" charset="-122"/>
                <a:ea typeface="微软雅黑" panose="020B0503020204020204" pitchFamily="34" charset="-122"/>
                <a:sym typeface="+mn-ea"/>
              </a:rPr>
              <a:t>Knowledge-intensive Tasks》</a:t>
            </a:r>
            <a:endParaRPr lang="zh-CN" altLang="en-US" sz="3600" b="1" kern="0" dirty="0">
              <a:solidFill>
                <a:srgbClr val="4D78BF"/>
              </a:solidFill>
              <a:effectLst>
                <a:glow rad="63500">
                  <a:prstClr val="white">
                    <a:lumMod val="65000"/>
                    <a:alpha val="40000"/>
                  </a:prstClr>
                </a:glow>
              </a:effectLst>
              <a:latin typeface="微软雅黑" panose="020B0503020204020204" pitchFamily="34" charset="-122"/>
              <a:ea typeface="微软雅黑" panose="020B0503020204020204" pitchFamily="34" charset="-122"/>
              <a:sym typeface="+mn-ea"/>
            </a:endParaRPr>
          </a:p>
          <a:p>
            <a:pPr algn="ctr">
              <a:defRPr/>
            </a:pPr>
            <a:endParaRPr lang="zh-CN" altLang="en-US" sz="3600" b="1" kern="0" dirty="0">
              <a:solidFill>
                <a:srgbClr val="4D78BF"/>
              </a:solidFill>
              <a:effectLst>
                <a:glow rad="63500">
                  <a:prstClr val="white">
                    <a:lumMod val="65000"/>
                    <a:alpha val="40000"/>
                  </a:prstClr>
                </a:glow>
              </a:effectLst>
              <a:latin typeface="微软雅黑" panose="020B0503020204020204" pitchFamily="34" charset="-122"/>
              <a:ea typeface="微软雅黑" panose="020B0503020204020204" pitchFamily="34" charset="-122"/>
              <a:sym typeface="+mn-ea"/>
            </a:endParaRPr>
          </a:p>
          <a:p>
            <a:pPr algn="r">
              <a:defRPr/>
            </a:pPr>
            <a:r>
              <a:rPr lang="zh-CN" altLang="en-US" b="1" kern="0" dirty="0">
                <a:solidFill>
                  <a:srgbClr val="4D78BF"/>
                </a:solidFill>
                <a:effectLst>
                  <a:glow rad="63500">
                    <a:prstClr val="white">
                      <a:lumMod val="65000"/>
                      <a:alpha val="40000"/>
                    </a:prstClr>
                  </a:glow>
                </a:effectLst>
                <a:latin typeface="微软雅黑" panose="020B0503020204020204" pitchFamily="34" charset="-122"/>
                <a:ea typeface="微软雅黑" panose="020B0503020204020204" pitchFamily="34" charset="-122"/>
              </a:rPr>
              <a:t>Data Intelligence System Research Center</a:t>
            </a:r>
            <a:endParaRPr lang="zh-CN" altLang="en-US" b="1" kern="0" dirty="0">
              <a:solidFill>
                <a:srgbClr val="4D78BF"/>
              </a:solidFill>
              <a:effectLst>
                <a:glow rad="63500">
                  <a:prstClr val="white">
                    <a:lumMod val="65000"/>
                    <a:alpha val="40000"/>
                  </a:prstClr>
                </a:glow>
              </a:effectLst>
              <a:latin typeface="微软雅黑" panose="020B0503020204020204" pitchFamily="34" charset="-122"/>
              <a:ea typeface="微软雅黑" panose="020B0503020204020204" pitchFamily="34" charset="-122"/>
            </a:endParaRPr>
          </a:p>
          <a:p>
            <a:pPr algn="r">
              <a:defRPr/>
            </a:pPr>
            <a:r>
              <a:rPr lang="zh-CN" altLang="en-US" b="1" kern="0" dirty="0">
                <a:solidFill>
                  <a:srgbClr val="4D78BF"/>
                </a:solidFill>
                <a:effectLst>
                  <a:glow rad="63500">
                    <a:prstClr val="white">
                      <a:lumMod val="65000"/>
                      <a:alpha val="40000"/>
                    </a:prstClr>
                  </a:glow>
                </a:effectLst>
                <a:latin typeface="微软雅黑" panose="020B0503020204020204" pitchFamily="34" charset="-122"/>
                <a:ea typeface="微软雅黑" panose="020B0503020204020204" pitchFamily="34" charset="-122"/>
              </a:rPr>
              <a:t>Institute of Computing Technology, CAS</a:t>
            </a:r>
            <a:endParaRPr lang="zh-CN" altLang="en-US" b="1" kern="0" dirty="0">
              <a:solidFill>
                <a:srgbClr val="4D78BF"/>
              </a:solidFill>
              <a:effectLst>
                <a:glow rad="63500">
                  <a:prstClr val="white">
                    <a:lumMod val="65000"/>
                    <a:alpha val="40000"/>
                  </a:prstClr>
                </a:glow>
              </a:effectLst>
              <a:latin typeface="微软雅黑" panose="020B0503020204020204" pitchFamily="34" charset="-122"/>
              <a:ea typeface="微软雅黑" panose="020B0503020204020204" pitchFamily="34" charset="-122"/>
            </a:endParaRPr>
          </a:p>
          <a:p>
            <a:pPr algn="l">
              <a:defRPr/>
            </a:pPr>
            <a:r>
              <a:rPr lang="zh-CN" altLang="en-US" b="1" kern="0" dirty="0">
                <a:solidFill>
                  <a:srgbClr val="4D78BF"/>
                </a:solidFill>
                <a:effectLst>
                  <a:glow rad="63500">
                    <a:prstClr val="white">
                      <a:lumMod val="65000"/>
                      <a:alpha val="40000"/>
                    </a:prstClr>
                  </a:glow>
                </a:effectLst>
                <a:latin typeface="微软雅黑" panose="020B0503020204020204" pitchFamily="34" charset="-122"/>
                <a:ea typeface="微软雅黑" panose="020B0503020204020204" pitchFamily="34" charset="-122"/>
              </a:rPr>
              <a:t>汇报人：</a:t>
            </a:r>
            <a:endParaRPr lang="zh-CN" altLang="en-US" b="1" kern="0" dirty="0">
              <a:solidFill>
                <a:srgbClr val="4D78BF"/>
              </a:solidFill>
              <a:effectLst>
                <a:glow rad="63500">
                  <a:prstClr val="white">
                    <a:lumMod val="65000"/>
                    <a:alpha val="40000"/>
                  </a:prstClr>
                </a:glow>
              </a:effectLst>
              <a:latin typeface="微软雅黑" panose="020B0503020204020204" pitchFamily="34" charset="-122"/>
              <a:ea typeface="微软雅黑" panose="020B0503020204020204" pitchFamily="34" charset="-122"/>
            </a:endParaRPr>
          </a:p>
          <a:p>
            <a:pPr algn="l">
              <a:defRPr/>
            </a:pPr>
            <a:r>
              <a:rPr lang="zh-CN" altLang="en-US" b="1" kern="0" dirty="0">
                <a:solidFill>
                  <a:srgbClr val="4D78BF"/>
                </a:solidFill>
                <a:effectLst>
                  <a:glow rad="63500">
                    <a:prstClr val="white">
                      <a:lumMod val="65000"/>
                      <a:alpha val="40000"/>
                    </a:prstClr>
                  </a:glow>
                </a:effectLst>
                <a:latin typeface="微软雅黑" panose="020B0503020204020204" pitchFamily="34" charset="-122"/>
                <a:ea typeface="微软雅黑" panose="020B0503020204020204" pitchFamily="34" charset="-122"/>
              </a:rPr>
              <a:t>王昊</a:t>
            </a:r>
            <a:r>
              <a:rPr lang="en-US" altLang="zh-CN" b="1" kern="0" dirty="0">
                <a:solidFill>
                  <a:srgbClr val="4D78BF"/>
                </a:solidFill>
                <a:effectLst>
                  <a:glow rad="63500">
                    <a:prstClr val="white">
                      <a:lumMod val="65000"/>
                      <a:alpha val="40000"/>
                    </a:prstClr>
                  </a:glow>
                </a:effectLst>
                <a:latin typeface="微软雅黑" panose="020B0503020204020204" pitchFamily="34" charset="-122"/>
                <a:ea typeface="微软雅黑" panose="020B0503020204020204" pitchFamily="34" charset="-122"/>
              </a:rPr>
              <a:t> </a:t>
            </a:r>
            <a:r>
              <a:rPr lang="zh-CN" altLang="en-US" b="1" kern="0" dirty="0">
                <a:solidFill>
                  <a:srgbClr val="4D78BF"/>
                </a:solidFill>
                <a:effectLst>
                  <a:glow rad="63500">
                    <a:prstClr val="white">
                      <a:lumMod val="65000"/>
                      <a:alpha val="40000"/>
                    </a:prstClr>
                  </a:glow>
                </a:effectLst>
                <a:latin typeface="微软雅黑" panose="020B0503020204020204" pitchFamily="34" charset="-122"/>
                <a:ea typeface="微软雅黑" panose="020B0503020204020204" pitchFamily="34" charset="-122"/>
              </a:rPr>
              <a:t>北京航空航天</a:t>
            </a:r>
            <a:r>
              <a:rPr lang="zh-CN" altLang="en-US" b="1" kern="0" dirty="0">
                <a:solidFill>
                  <a:srgbClr val="4D78BF"/>
                </a:solidFill>
                <a:effectLst>
                  <a:glow rad="63500">
                    <a:prstClr val="white">
                      <a:lumMod val="65000"/>
                      <a:alpha val="40000"/>
                    </a:prstClr>
                  </a:glow>
                </a:effectLst>
                <a:latin typeface="微软雅黑" panose="020B0503020204020204" pitchFamily="34" charset="-122"/>
                <a:ea typeface="微软雅黑" panose="020B0503020204020204" pitchFamily="34" charset="-122"/>
              </a:rPr>
              <a:t>大学</a:t>
            </a:r>
            <a:endParaRPr lang="zh-CN" altLang="en-US" b="1" kern="0" dirty="0">
              <a:solidFill>
                <a:srgbClr val="4D78BF"/>
              </a:solidFill>
              <a:effectLst>
                <a:glow rad="63500">
                  <a:prstClr val="white">
                    <a:lumMod val="65000"/>
                    <a:alpha val="40000"/>
                  </a:prstClr>
                </a:glow>
              </a:effectLst>
              <a:latin typeface="微软雅黑" panose="020B0503020204020204" pitchFamily="34" charset="-122"/>
              <a:ea typeface="微软雅黑" panose="020B0503020204020204" pitchFamily="34" charset="-122"/>
            </a:endParaRPr>
          </a:p>
        </p:txBody>
      </p:sp>
    </p:spTree>
  </p:cSld>
  <p:clrMapOvr>
    <a:masterClrMapping/>
  </p:clrMapOvr>
  <p:transition spd="med" advTm="0">
    <p:pull/>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flipH="1">
            <a:off x="902513" y="235133"/>
            <a:ext cx="1998618" cy="953587"/>
          </a:xfrm>
          <a:custGeom>
            <a:avLst/>
            <a:gdLst>
              <a:gd name="connsiteX0" fmla="*/ 2312125 w 5996287"/>
              <a:gd name="connsiteY0" fmla="*/ 39195 h 3474727"/>
              <a:gd name="connsiteX1" fmla="*/ 0 w 5996287"/>
              <a:gd name="connsiteY1" fmla="*/ 1750430 h 3474727"/>
              <a:gd name="connsiteX2" fmla="*/ 2325188 w 5996287"/>
              <a:gd name="connsiteY2" fmla="*/ 130635 h 3474727"/>
              <a:gd name="connsiteX3" fmla="*/ 91440 w 5996287"/>
              <a:gd name="connsiteY3" fmla="*/ 1789618 h 3474727"/>
              <a:gd name="connsiteX4" fmla="*/ 2468880 w 5996287"/>
              <a:gd name="connsiteY4" fmla="*/ 222075 h 3474727"/>
              <a:gd name="connsiteX5" fmla="*/ 117565 w 5996287"/>
              <a:gd name="connsiteY5" fmla="*/ 1933310 h 3474727"/>
              <a:gd name="connsiteX6" fmla="*/ 2625634 w 5996287"/>
              <a:gd name="connsiteY6" fmla="*/ 7 h 3474727"/>
              <a:gd name="connsiteX7" fmla="*/ 326571 w 5996287"/>
              <a:gd name="connsiteY7" fmla="*/ 1959435 h 3474727"/>
              <a:gd name="connsiteX8" fmla="*/ 2795451 w 5996287"/>
              <a:gd name="connsiteY8" fmla="*/ 104510 h 3474727"/>
              <a:gd name="connsiteX9" fmla="*/ 404948 w 5996287"/>
              <a:gd name="connsiteY9" fmla="*/ 2129253 h 3474727"/>
              <a:gd name="connsiteX10" fmla="*/ 3161211 w 5996287"/>
              <a:gd name="connsiteY10" fmla="*/ 78384 h 3474727"/>
              <a:gd name="connsiteX11" fmla="*/ 209005 w 5996287"/>
              <a:gd name="connsiteY11" fmla="*/ 2416635 h 3474727"/>
              <a:gd name="connsiteX12" fmla="*/ 3252651 w 5996287"/>
              <a:gd name="connsiteY12" fmla="*/ 130635 h 3474727"/>
              <a:gd name="connsiteX13" fmla="*/ 666205 w 5996287"/>
              <a:gd name="connsiteY13" fmla="*/ 2220693 h 3474727"/>
              <a:gd name="connsiteX14" fmla="*/ 3291840 w 5996287"/>
              <a:gd name="connsiteY14" fmla="*/ 235138 h 3474727"/>
              <a:gd name="connsiteX15" fmla="*/ 888274 w 5996287"/>
              <a:gd name="connsiteY15" fmla="*/ 2364384 h 3474727"/>
              <a:gd name="connsiteX16" fmla="*/ 3500845 w 5996287"/>
              <a:gd name="connsiteY16" fmla="*/ 365767 h 3474727"/>
              <a:gd name="connsiteX17" fmla="*/ 718457 w 5996287"/>
              <a:gd name="connsiteY17" fmla="*/ 2286007 h 3474727"/>
              <a:gd name="connsiteX18" fmla="*/ 3644537 w 5996287"/>
              <a:gd name="connsiteY18" fmla="*/ 457207 h 3474727"/>
              <a:gd name="connsiteX19" fmla="*/ 1005840 w 5996287"/>
              <a:gd name="connsiteY19" fmla="*/ 2442761 h 3474727"/>
              <a:gd name="connsiteX20" fmla="*/ 4023360 w 5996287"/>
              <a:gd name="connsiteY20" fmla="*/ 313515 h 3474727"/>
              <a:gd name="connsiteX21" fmla="*/ 1201783 w 5996287"/>
              <a:gd name="connsiteY21" fmla="*/ 2508075 h 3474727"/>
              <a:gd name="connsiteX22" fmla="*/ 4088674 w 5996287"/>
              <a:gd name="connsiteY22" fmla="*/ 522521 h 3474727"/>
              <a:gd name="connsiteX23" fmla="*/ 1463040 w 5996287"/>
              <a:gd name="connsiteY23" fmla="*/ 2612578 h 3474727"/>
              <a:gd name="connsiteX24" fmla="*/ 4206240 w 5996287"/>
              <a:gd name="connsiteY24" fmla="*/ 574773 h 3474727"/>
              <a:gd name="connsiteX25" fmla="*/ 1254034 w 5996287"/>
              <a:gd name="connsiteY25" fmla="*/ 2625641 h 3474727"/>
              <a:gd name="connsiteX26" fmla="*/ 4545874 w 5996287"/>
              <a:gd name="connsiteY26" fmla="*/ 666213 h 3474727"/>
              <a:gd name="connsiteX27" fmla="*/ 1881051 w 5996287"/>
              <a:gd name="connsiteY27" fmla="*/ 2677893 h 3474727"/>
              <a:gd name="connsiteX28" fmla="*/ 4846320 w 5996287"/>
              <a:gd name="connsiteY28" fmla="*/ 600898 h 3474727"/>
              <a:gd name="connsiteX29" fmla="*/ 1750423 w 5996287"/>
              <a:gd name="connsiteY29" fmla="*/ 2508075 h 3474727"/>
              <a:gd name="connsiteX30" fmla="*/ 4833257 w 5996287"/>
              <a:gd name="connsiteY30" fmla="*/ 914407 h 3474727"/>
              <a:gd name="connsiteX31" fmla="*/ 1841863 w 5996287"/>
              <a:gd name="connsiteY31" fmla="*/ 3004464 h 3474727"/>
              <a:gd name="connsiteX32" fmla="*/ 5068388 w 5996287"/>
              <a:gd name="connsiteY32" fmla="*/ 679275 h 3474727"/>
              <a:gd name="connsiteX33" fmla="*/ 1894114 w 5996287"/>
              <a:gd name="connsiteY33" fmla="*/ 3226533 h 3474727"/>
              <a:gd name="connsiteX34" fmla="*/ 5603965 w 5996287"/>
              <a:gd name="connsiteY34" fmla="*/ 587835 h 3474727"/>
              <a:gd name="connsiteX35" fmla="*/ 2325188 w 5996287"/>
              <a:gd name="connsiteY35" fmla="*/ 3278784 h 3474727"/>
              <a:gd name="connsiteX36" fmla="*/ 5826034 w 5996287"/>
              <a:gd name="connsiteY36" fmla="*/ 757653 h 3474727"/>
              <a:gd name="connsiteX37" fmla="*/ 2220685 w 5996287"/>
              <a:gd name="connsiteY37" fmla="*/ 3122030 h 3474727"/>
              <a:gd name="connsiteX38" fmla="*/ 5995851 w 5996287"/>
              <a:gd name="connsiteY38" fmla="*/ 940533 h 3474727"/>
              <a:gd name="connsiteX39" fmla="*/ 2416628 w 5996287"/>
              <a:gd name="connsiteY39" fmla="*/ 3474727 h 347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96287" h="3474727">
                <a:moveTo>
                  <a:pt x="2312125" y="39195"/>
                </a:moveTo>
                <a:lnTo>
                  <a:pt x="0" y="1750430"/>
                </a:lnTo>
                <a:cubicBezTo>
                  <a:pt x="2177" y="1765670"/>
                  <a:pt x="2309948" y="124104"/>
                  <a:pt x="2325188" y="130635"/>
                </a:cubicBezTo>
                <a:cubicBezTo>
                  <a:pt x="2340428" y="137166"/>
                  <a:pt x="67491" y="1774378"/>
                  <a:pt x="91440" y="1789618"/>
                </a:cubicBezTo>
                <a:cubicBezTo>
                  <a:pt x="115389" y="1804858"/>
                  <a:pt x="2464526" y="198126"/>
                  <a:pt x="2468880" y="222075"/>
                </a:cubicBezTo>
                <a:cubicBezTo>
                  <a:pt x="2473234" y="246024"/>
                  <a:pt x="91439" y="1970321"/>
                  <a:pt x="117565" y="1933310"/>
                </a:cubicBezTo>
                <a:cubicBezTo>
                  <a:pt x="143691" y="1896299"/>
                  <a:pt x="2590800" y="-4347"/>
                  <a:pt x="2625634" y="7"/>
                </a:cubicBezTo>
                <a:cubicBezTo>
                  <a:pt x="2660468" y="4361"/>
                  <a:pt x="298268" y="1942018"/>
                  <a:pt x="326571" y="1959435"/>
                </a:cubicBezTo>
                <a:cubicBezTo>
                  <a:pt x="354874" y="1976852"/>
                  <a:pt x="2782388" y="76207"/>
                  <a:pt x="2795451" y="104510"/>
                </a:cubicBezTo>
                <a:cubicBezTo>
                  <a:pt x="2808514" y="132813"/>
                  <a:pt x="343988" y="2133607"/>
                  <a:pt x="404948" y="2129253"/>
                </a:cubicBezTo>
                <a:cubicBezTo>
                  <a:pt x="465908" y="2124899"/>
                  <a:pt x="3193868" y="30487"/>
                  <a:pt x="3161211" y="78384"/>
                </a:cubicBezTo>
                <a:cubicBezTo>
                  <a:pt x="3128554" y="126281"/>
                  <a:pt x="193765" y="2407927"/>
                  <a:pt x="209005" y="2416635"/>
                </a:cubicBezTo>
                <a:cubicBezTo>
                  <a:pt x="224245" y="2425343"/>
                  <a:pt x="3176451" y="163292"/>
                  <a:pt x="3252651" y="130635"/>
                </a:cubicBezTo>
                <a:cubicBezTo>
                  <a:pt x="3328851" y="97978"/>
                  <a:pt x="659673" y="2203276"/>
                  <a:pt x="666205" y="2220693"/>
                </a:cubicBezTo>
                <a:cubicBezTo>
                  <a:pt x="672736" y="2238110"/>
                  <a:pt x="3254829" y="211190"/>
                  <a:pt x="3291840" y="235138"/>
                </a:cubicBezTo>
                <a:cubicBezTo>
                  <a:pt x="3328852" y="259087"/>
                  <a:pt x="853440" y="2342613"/>
                  <a:pt x="888274" y="2364384"/>
                </a:cubicBezTo>
                <a:cubicBezTo>
                  <a:pt x="923108" y="2386156"/>
                  <a:pt x="3529148" y="378830"/>
                  <a:pt x="3500845" y="365767"/>
                </a:cubicBezTo>
                <a:cubicBezTo>
                  <a:pt x="3472542" y="352704"/>
                  <a:pt x="694508" y="2270767"/>
                  <a:pt x="718457" y="2286007"/>
                </a:cubicBezTo>
                <a:cubicBezTo>
                  <a:pt x="742406" y="2301247"/>
                  <a:pt x="3596640" y="431081"/>
                  <a:pt x="3644537" y="457207"/>
                </a:cubicBezTo>
                <a:cubicBezTo>
                  <a:pt x="3692434" y="483333"/>
                  <a:pt x="942703" y="2466710"/>
                  <a:pt x="1005840" y="2442761"/>
                </a:cubicBezTo>
                <a:cubicBezTo>
                  <a:pt x="1068977" y="2418812"/>
                  <a:pt x="3990703" y="302629"/>
                  <a:pt x="4023360" y="313515"/>
                </a:cubicBezTo>
                <a:cubicBezTo>
                  <a:pt x="4056017" y="324401"/>
                  <a:pt x="1190897" y="2473241"/>
                  <a:pt x="1201783" y="2508075"/>
                </a:cubicBezTo>
                <a:cubicBezTo>
                  <a:pt x="1212669" y="2542909"/>
                  <a:pt x="4045131" y="505104"/>
                  <a:pt x="4088674" y="522521"/>
                </a:cubicBezTo>
                <a:cubicBezTo>
                  <a:pt x="4132217" y="539938"/>
                  <a:pt x="1443446" y="2603869"/>
                  <a:pt x="1463040" y="2612578"/>
                </a:cubicBezTo>
                <a:cubicBezTo>
                  <a:pt x="1482634" y="2621287"/>
                  <a:pt x="4241074" y="572596"/>
                  <a:pt x="4206240" y="574773"/>
                </a:cubicBezTo>
                <a:cubicBezTo>
                  <a:pt x="4171406" y="576950"/>
                  <a:pt x="1197428" y="2610401"/>
                  <a:pt x="1254034" y="2625641"/>
                </a:cubicBezTo>
                <a:cubicBezTo>
                  <a:pt x="1310640" y="2640881"/>
                  <a:pt x="4441371" y="657504"/>
                  <a:pt x="4545874" y="666213"/>
                </a:cubicBezTo>
                <a:cubicBezTo>
                  <a:pt x="4650377" y="674922"/>
                  <a:pt x="1830977" y="2688779"/>
                  <a:pt x="1881051" y="2677893"/>
                </a:cubicBezTo>
                <a:cubicBezTo>
                  <a:pt x="1931125" y="2667007"/>
                  <a:pt x="4868091" y="629201"/>
                  <a:pt x="4846320" y="600898"/>
                </a:cubicBezTo>
                <a:cubicBezTo>
                  <a:pt x="4824549" y="572595"/>
                  <a:pt x="1752600" y="2455824"/>
                  <a:pt x="1750423" y="2508075"/>
                </a:cubicBezTo>
                <a:cubicBezTo>
                  <a:pt x="1748246" y="2560326"/>
                  <a:pt x="4818017" y="831676"/>
                  <a:pt x="4833257" y="914407"/>
                </a:cubicBezTo>
                <a:cubicBezTo>
                  <a:pt x="4848497" y="997138"/>
                  <a:pt x="1802675" y="3043653"/>
                  <a:pt x="1841863" y="3004464"/>
                </a:cubicBezTo>
                <a:cubicBezTo>
                  <a:pt x="1881051" y="2965275"/>
                  <a:pt x="5059680" y="642264"/>
                  <a:pt x="5068388" y="679275"/>
                </a:cubicBezTo>
                <a:cubicBezTo>
                  <a:pt x="5077096" y="716286"/>
                  <a:pt x="1804851" y="3241773"/>
                  <a:pt x="1894114" y="3226533"/>
                </a:cubicBezTo>
                <a:cubicBezTo>
                  <a:pt x="1983377" y="3211293"/>
                  <a:pt x="5532119" y="579127"/>
                  <a:pt x="5603965" y="587835"/>
                </a:cubicBezTo>
                <a:cubicBezTo>
                  <a:pt x="5675811" y="596543"/>
                  <a:pt x="2288176" y="3250481"/>
                  <a:pt x="2325188" y="3278784"/>
                </a:cubicBezTo>
                <a:cubicBezTo>
                  <a:pt x="2362200" y="3307087"/>
                  <a:pt x="5843451" y="783779"/>
                  <a:pt x="5826034" y="757653"/>
                </a:cubicBezTo>
                <a:cubicBezTo>
                  <a:pt x="5808617" y="731527"/>
                  <a:pt x="2192382" y="3091550"/>
                  <a:pt x="2220685" y="3122030"/>
                </a:cubicBezTo>
                <a:cubicBezTo>
                  <a:pt x="2248988" y="3152510"/>
                  <a:pt x="5963194" y="881750"/>
                  <a:pt x="5995851" y="940533"/>
                </a:cubicBezTo>
                <a:cubicBezTo>
                  <a:pt x="6028508" y="999316"/>
                  <a:pt x="4222568" y="2237021"/>
                  <a:pt x="2416628" y="3474727"/>
                </a:cubicBezTo>
              </a:path>
            </a:pathLst>
          </a:custGeom>
          <a:noFill/>
          <a:ln w="3175">
            <a:solidFill>
              <a:srgbClr val="4D78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190491" y="326573"/>
            <a:ext cx="1811020" cy="583565"/>
          </a:xfrm>
          <a:prstGeom prst="rect">
            <a:avLst/>
          </a:prstGeom>
          <a:noFill/>
        </p:spPr>
        <p:txBody>
          <a:bodyPr wrap="none" rtlCol="0">
            <a:spAutoFit/>
          </a:bodyPr>
          <a:lstStyle/>
          <a:p>
            <a:pPr algn="ctr"/>
            <a:r>
              <a:rPr lang="zh-CN" altLang="en-US" sz="3200" b="1" dirty="0" smtClean="0">
                <a:blipFill>
                  <a:blip r:embed="rId1"/>
                  <a:stretch>
                    <a:fillRect/>
                  </a:stretch>
                </a:blipFill>
                <a:latin typeface="微软雅黑" panose="020B0503020204020204" pitchFamily="34" charset="-122"/>
                <a:ea typeface="微软雅黑" panose="020B0503020204020204" pitchFamily="34" charset="-122"/>
              </a:rPr>
              <a:t>研究方法</a:t>
            </a:r>
            <a:endParaRPr lang="zh-CN" altLang="en-US" sz="3200" b="1" dirty="0" smtClean="0">
              <a:blipFill>
                <a:blip r:embed="rId1"/>
                <a:stretch>
                  <a:fillRect/>
                </a:stretch>
              </a:blipFill>
              <a:latin typeface="微软雅黑" panose="020B0503020204020204" pitchFamily="34" charset="-122"/>
              <a:ea typeface="微软雅黑" panose="020B0503020204020204" pitchFamily="34" charset="-122"/>
            </a:endParaRPr>
          </a:p>
        </p:txBody>
      </p:sp>
      <p:sp>
        <p:nvSpPr>
          <p:cNvPr id="4" name="任意多边形 3"/>
          <p:cNvSpPr/>
          <p:nvPr/>
        </p:nvSpPr>
        <p:spPr>
          <a:xfrm rot="16200000" flipH="1">
            <a:off x="6073140" y="-2293316"/>
            <a:ext cx="45719" cy="6389737"/>
          </a:xfrm>
          <a:custGeom>
            <a:avLst/>
            <a:gdLst/>
            <a:ahLst/>
            <a:cxnLst/>
            <a:rect l="l" t="t" r="r" b="b"/>
            <a:pathLst>
              <a:path w="24231" h="914247">
                <a:moveTo>
                  <a:pt x="5283" y="910420"/>
                </a:moveTo>
                <a:lnTo>
                  <a:pt x="5106" y="914247"/>
                </a:lnTo>
                <a:lnTo>
                  <a:pt x="3582" y="914247"/>
                </a:lnTo>
                <a:close/>
                <a:moveTo>
                  <a:pt x="24231" y="887871"/>
                </a:moveTo>
                <a:lnTo>
                  <a:pt x="24231" y="914247"/>
                </a:lnTo>
                <a:lnTo>
                  <a:pt x="14665" y="914247"/>
                </a:lnTo>
                <a:lnTo>
                  <a:pt x="21671" y="894208"/>
                </a:lnTo>
                <a:close/>
                <a:moveTo>
                  <a:pt x="7503" y="865611"/>
                </a:moveTo>
                <a:lnTo>
                  <a:pt x="7216" y="868576"/>
                </a:lnTo>
                <a:lnTo>
                  <a:pt x="6766" y="878326"/>
                </a:lnTo>
                <a:lnTo>
                  <a:pt x="0" y="886263"/>
                </a:lnTo>
                <a:lnTo>
                  <a:pt x="0" y="876548"/>
                </a:lnTo>
                <a:lnTo>
                  <a:pt x="5182" y="868927"/>
                </a:lnTo>
                <a:close/>
                <a:moveTo>
                  <a:pt x="24231" y="857838"/>
                </a:moveTo>
                <a:lnTo>
                  <a:pt x="24231" y="867787"/>
                </a:lnTo>
                <a:lnTo>
                  <a:pt x="5283" y="910420"/>
                </a:lnTo>
                <a:lnTo>
                  <a:pt x="6766" y="878326"/>
                </a:lnTo>
                <a:close/>
                <a:moveTo>
                  <a:pt x="24231" y="840913"/>
                </a:moveTo>
                <a:lnTo>
                  <a:pt x="24231" y="841714"/>
                </a:lnTo>
                <a:lnTo>
                  <a:pt x="7503" y="865611"/>
                </a:lnTo>
                <a:lnTo>
                  <a:pt x="7514" y="865497"/>
                </a:lnTo>
                <a:close/>
                <a:moveTo>
                  <a:pt x="9928" y="840562"/>
                </a:moveTo>
                <a:lnTo>
                  <a:pt x="7514" y="865497"/>
                </a:lnTo>
                <a:lnTo>
                  <a:pt x="5182" y="868927"/>
                </a:lnTo>
                <a:lnTo>
                  <a:pt x="0" y="876330"/>
                </a:lnTo>
                <a:lnTo>
                  <a:pt x="0" y="855943"/>
                </a:lnTo>
                <a:lnTo>
                  <a:pt x="1909" y="852567"/>
                </a:lnTo>
                <a:close/>
                <a:moveTo>
                  <a:pt x="15593" y="782055"/>
                </a:moveTo>
                <a:lnTo>
                  <a:pt x="14536" y="792975"/>
                </a:lnTo>
                <a:lnTo>
                  <a:pt x="0" y="815757"/>
                </a:lnTo>
                <a:lnTo>
                  <a:pt x="0" y="811766"/>
                </a:lnTo>
                <a:close/>
                <a:moveTo>
                  <a:pt x="24231" y="780256"/>
                </a:moveTo>
                <a:lnTo>
                  <a:pt x="24231" y="819152"/>
                </a:lnTo>
                <a:lnTo>
                  <a:pt x="9928" y="840562"/>
                </a:lnTo>
                <a:lnTo>
                  <a:pt x="14536" y="792975"/>
                </a:lnTo>
                <a:lnTo>
                  <a:pt x="18270" y="787121"/>
                </a:lnTo>
                <a:close/>
                <a:moveTo>
                  <a:pt x="24231" y="761668"/>
                </a:moveTo>
                <a:lnTo>
                  <a:pt x="24231" y="765596"/>
                </a:lnTo>
                <a:lnTo>
                  <a:pt x="15593" y="782055"/>
                </a:lnTo>
                <a:lnTo>
                  <a:pt x="15754" y="780386"/>
                </a:lnTo>
                <a:close/>
                <a:moveTo>
                  <a:pt x="24231" y="712346"/>
                </a:moveTo>
                <a:lnTo>
                  <a:pt x="24231" y="731086"/>
                </a:lnTo>
                <a:lnTo>
                  <a:pt x="18270" y="754399"/>
                </a:lnTo>
                <a:lnTo>
                  <a:pt x="15754" y="780386"/>
                </a:lnTo>
                <a:lnTo>
                  <a:pt x="13254" y="785906"/>
                </a:lnTo>
                <a:lnTo>
                  <a:pt x="0" y="811485"/>
                </a:lnTo>
                <a:lnTo>
                  <a:pt x="0" y="752641"/>
                </a:lnTo>
                <a:lnTo>
                  <a:pt x="18270" y="721676"/>
                </a:lnTo>
                <a:close/>
                <a:moveTo>
                  <a:pt x="4049" y="698809"/>
                </a:moveTo>
                <a:lnTo>
                  <a:pt x="1909" y="705315"/>
                </a:lnTo>
                <a:lnTo>
                  <a:pt x="0" y="710229"/>
                </a:lnTo>
                <a:lnTo>
                  <a:pt x="0" y="701476"/>
                </a:lnTo>
                <a:lnTo>
                  <a:pt x="3903" y="698941"/>
                </a:lnTo>
                <a:close/>
                <a:moveTo>
                  <a:pt x="24231" y="652905"/>
                </a:moveTo>
                <a:lnTo>
                  <a:pt x="24231" y="680503"/>
                </a:lnTo>
                <a:lnTo>
                  <a:pt x="4049" y="698809"/>
                </a:lnTo>
                <a:lnTo>
                  <a:pt x="14843" y="665990"/>
                </a:lnTo>
                <a:close/>
                <a:moveTo>
                  <a:pt x="24231" y="619049"/>
                </a:moveTo>
                <a:lnTo>
                  <a:pt x="24231" y="637446"/>
                </a:lnTo>
                <a:lnTo>
                  <a:pt x="14843" y="665990"/>
                </a:lnTo>
                <a:lnTo>
                  <a:pt x="0" y="686679"/>
                </a:lnTo>
                <a:lnTo>
                  <a:pt x="0" y="646781"/>
                </a:lnTo>
                <a:close/>
                <a:moveTo>
                  <a:pt x="3622" y="602431"/>
                </a:moveTo>
                <a:lnTo>
                  <a:pt x="0" y="609824"/>
                </a:lnTo>
                <a:lnTo>
                  <a:pt x="0" y="603434"/>
                </a:lnTo>
                <a:lnTo>
                  <a:pt x="3088" y="602562"/>
                </a:lnTo>
                <a:close/>
                <a:moveTo>
                  <a:pt x="13271" y="600059"/>
                </a:moveTo>
                <a:lnTo>
                  <a:pt x="0" y="626949"/>
                </a:lnTo>
                <a:lnTo>
                  <a:pt x="0" y="618882"/>
                </a:lnTo>
                <a:lnTo>
                  <a:pt x="9809" y="600910"/>
                </a:lnTo>
                <a:close/>
                <a:moveTo>
                  <a:pt x="24231" y="578966"/>
                </a:moveTo>
                <a:lnTo>
                  <a:pt x="24231" y="597364"/>
                </a:lnTo>
                <a:lnTo>
                  <a:pt x="13271" y="600059"/>
                </a:lnTo>
                <a:lnTo>
                  <a:pt x="14340" y="597894"/>
                </a:lnTo>
                <a:close/>
                <a:moveTo>
                  <a:pt x="15033" y="562383"/>
                </a:moveTo>
                <a:lnTo>
                  <a:pt x="1647" y="598860"/>
                </a:lnTo>
                <a:lnTo>
                  <a:pt x="0" y="603432"/>
                </a:lnTo>
                <a:lnTo>
                  <a:pt x="0" y="582448"/>
                </a:lnTo>
                <a:close/>
                <a:moveTo>
                  <a:pt x="24231" y="560369"/>
                </a:moveTo>
                <a:lnTo>
                  <a:pt x="24231" y="574485"/>
                </a:lnTo>
                <a:lnTo>
                  <a:pt x="9809" y="600910"/>
                </a:lnTo>
                <a:lnTo>
                  <a:pt x="3622" y="602431"/>
                </a:lnTo>
                <a:close/>
                <a:moveTo>
                  <a:pt x="24231" y="537319"/>
                </a:moveTo>
                <a:lnTo>
                  <a:pt x="24231" y="550611"/>
                </a:lnTo>
                <a:lnTo>
                  <a:pt x="18270" y="558063"/>
                </a:lnTo>
                <a:lnTo>
                  <a:pt x="15033" y="562383"/>
                </a:lnTo>
                <a:close/>
                <a:moveTo>
                  <a:pt x="24231" y="507786"/>
                </a:moveTo>
                <a:lnTo>
                  <a:pt x="24231" y="529738"/>
                </a:lnTo>
                <a:lnTo>
                  <a:pt x="0" y="578164"/>
                </a:lnTo>
                <a:lnTo>
                  <a:pt x="0" y="575156"/>
                </a:lnTo>
                <a:lnTo>
                  <a:pt x="12382" y="543377"/>
                </a:lnTo>
                <a:close/>
                <a:moveTo>
                  <a:pt x="24231" y="501381"/>
                </a:moveTo>
                <a:lnTo>
                  <a:pt x="24231" y="501744"/>
                </a:lnTo>
                <a:lnTo>
                  <a:pt x="21546" y="508202"/>
                </a:lnTo>
                <a:lnTo>
                  <a:pt x="0" y="563090"/>
                </a:lnTo>
                <a:lnTo>
                  <a:pt x="0" y="556453"/>
                </a:lnTo>
                <a:close/>
                <a:moveTo>
                  <a:pt x="1909" y="410811"/>
                </a:moveTo>
                <a:lnTo>
                  <a:pt x="0" y="414762"/>
                </a:lnTo>
                <a:lnTo>
                  <a:pt x="0" y="413381"/>
                </a:lnTo>
                <a:close/>
                <a:moveTo>
                  <a:pt x="3418" y="408396"/>
                </a:moveTo>
                <a:lnTo>
                  <a:pt x="2497" y="410155"/>
                </a:lnTo>
                <a:lnTo>
                  <a:pt x="1909" y="410811"/>
                </a:lnTo>
                <a:close/>
                <a:moveTo>
                  <a:pt x="24231" y="398062"/>
                </a:moveTo>
                <a:lnTo>
                  <a:pt x="24231" y="422586"/>
                </a:lnTo>
                <a:lnTo>
                  <a:pt x="0" y="480889"/>
                </a:lnTo>
                <a:lnTo>
                  <a:pt x="0" y="450165"/>
                </a:lnTo>
                <a:lnTo>
                  <a:pt x="4211" y="436105"/>
                </a:lnTo>
                <a:lnTo>
                  <a:pt x="9821" y="425737"/>
                </a:lnTo>
                <a:close/>
                <a:moveTo>
                  <a:pt x="18211" y="392616"/>
                </a:moveTo>
                <a:lnTo>
                  <a:pt x="11054" y="413256"/>
                </a:lnTo>
                <a:lnTo>
                  <a:pt x="4211" y="436105"/>
                </a:lnTo>
                <a:lnTo>
                  <a:pt x="0" y="443888"/>
                </a:lnTo>
                <a:lnTo>
                  <a:pt x="0" y="414921"/>
                </a:lnTo>
                <a:lnTo>
                  <a:pt x="2497" y="410155"/>
                </a:lnTo>
                <a:close/>
                <a:moveTo>
                  <a:pt x="24231" y="375252"/>
                </a:moveTo>
                <a:lnTo>
                  <a:pt x="24231" y="385897"/>
                </a:lnTo>
                <a:lnTo>
                  <a:pt x="18211" y="392616"/>
                </a:lnTo>
                <a:close/>
                <a:moveTo>
                  <a:pt x="946" y="372617"/>
                </a:moveTo>
                <a:lnTo>
                  <a:pt x="0" y="374923"/>
                </a:lnTo>
                <a:lnTo>
                  <a:pt x="0" y="373274"/>
                </a:lnTo>
                <a:close/>
                <a:moveTo>
                  <a:pt x="24231" y="368546"/>
                </a:moveTo>
                <a:lnTo>
                  <a:pt x="24231" y="375095"/>
                </a:lnTo>
                <a:lnTo>
                  <a:pt x="3418" y="408396"/>
                </a:lnTo>
                <a:lnTo>
                  <a:pt x="22381" y="372205"/>
                </a:lnTo>
                <a:close/>
                <a:moveTo>
                  <a:pt x="17496" y="361533"/>
                </a:moveTo>
                <a:lnTo>
                  <a:pt x="0" y="412652"/>
                </a:lnTo>
                <a:lnTo>
                  <a:pt x="0" y="380575"/>
                </a:lnTo>
                <a:lnTo>
                  <a:pt x="1909" y="378088"/>
                </a:lnTo>
                <a:lnTo>
                  <a:pt x="6712" y="368669"/>
                </a:lnTo>
                <a:close/>
                <a:moveTo>
                  <a:pt x="24231" y="341854"/>
                </a:moveTo>
                <a:lnTo>
                  <a:pt x="24231" y="357077"/>
                </a:lnTo>
                <a:lnTo>
                  <a:pt x="17496" y="361533"/>
                </a:lnTo>
                <a:close/>
                <a:moveTo>
                  <a:pt x="24231" y="317948"/>
                </a:moveTo>
                <a:lnTo>
                  <a:pt x="24231" y="334309"/>
                </a:lnTo>
                <a:lnTo>
                  <a:pt x="6712" y="368669"/>
                </a:lnTo>
                <a:lnTo>
                  <a:pt x="4938" y="369842"/>
                </a:lnTo>
                <a:lnTo>
                  <a:pt x="946" y="372617"/>
                </a:lnTo>
                <a:lnTo>
                  <a:pt x="3396" y="366647"/>
                </a:lnTo>
                <a:cubicBezTo>
                  <a:pt x="7901" y="355454"/>
                  <a:pt x="12840" y="342968"/>
                  <a:pt x="18270" y="329004"/>
                </a:cubicBezTo>
                <a:lnTo>
                  <a:pt x="18607" y="327910"/>
                </a:lnTo>
                <a:close/>
                <a:moveTo>
                  <a:pt x="11602" y="312390"/>
                </a:moveTo>
                <a:lnTo>
                  <a:pt x="0" y="336412"/>
                </a:lnTo>
                <a:lnTo>
                  <a:pt x="0" y="325354"/>
                </a:lnTo>
                <a:close/>
                <a:moveTo>
                  <a:pt x="11729" y="312127"/>
                </a:moveTo>
                <a:lnTo>
                  <a:pt x="11652" y="312334"/>
                </a:lnTo>
                <a:lnTo>
                  <a:pt x="11602" y="312390"/>
                </a:lnTo>
                <a:close/>
                <a:moveTo>
                  <a:pt x="17161" y="300881"/>
                </a:moveTo>
                <a:lnTo>
                  <a:pt x="11729" y="312127"/>
                </a:lnTo>
                <a:lnTo>
                  <a:pt x="14902" y="303593"/>
                </a:lnTo>
                <a:close/>
                <a:moveTo>
                  <a:pt x="24231" y="298145"/>
                </a:moveTo>
                <a:lnTo>
                  <a:pt x="24231" y="309647"/>
                </a:lnTo>
                <a:lnTo>
                  <a:pt x="18607" y="327910"/>
                </a:lnTo>
                <a:lnTo>
                  <a:pt x="14205" y="335709"/>
                </a:lnTo>
                <a:cubicBezTo>
                  <a:pt x="9994" y="342497"/>
                  <a:pt x="5528" y="349315"/>
                  <a:pt x="572" y="357320"/>
                </a:cubicBezTo>
                <a:lnTo>
                  <a:pt x="0" y="358312"/>
                </a:lnTo>
                <a:lnTo>
                  <a:pt x="0" y="347379"/>
                </a:lnTo>
                <a:lnTo>
                  <a:pt x="8326" y="321282"/>
                </a:lnTo>
                <a:lnTo>
                  <a:pt x="11652" y="312334"/>
                </a:lnTo>
                <a:lnTo>
                  <a:pt x="22595" y="300108"/>
                </a:lnTo>
                <a:close/>
                <a:moveTo>
                  <a:pt x="24231" y="286243"/>
                </a:moveTo>
                <a:lnTo>
                  <a:pt x="24231" y="292396"/>
                </a:lnTo>
                <a:lnTo>
                  <a:pt x="17161" y="300881"/>
                </a:lnTo>
                <a:close/>
                <a:moveTo>
                  <a:pt x="18603" y="231141"/>
                </a:moveTo>
                <a:lnTo>
                  <a:pt x="16606" y="235168"/>
                </a:lnTo>
                <a:lnTo>
                  <a:pt x="4000" y="260495"/>
                </a:lnTo>
                <a:lnTo>
                  <a:pt x="1909" y="263559"/>
                </a:lnTo>
                <a:lnTo>
                  <a:pt x="0" y="267317"/>
                </a:lnTo>
                <a:lnTo>
                  <a:pt x="0" y="258594"/>
                </a:lnTo>
                <a:close/>
                <a:moveTo>
                  <a:pt x="24231" y="230849"/>
                </a:moveTo>
                <a:lnTo>
                  <a:pt x="24231" y="278494"/>
                </a:lnTo>
                <a:lnTo>
                  <a:pt x="14902" y="303593"/>
                </a:lnTo>
                <a:lnTo>
                  <a:pt x="0" y="321476"/>
                </a:lnTo>
                <a:lnTo>
                  <a:pt x="0" y="268532"/>
                </a:lnTo>
                <a:lnTo>
                  <a:pt x="4000" y="260495"/>
                </a:lnTo>
                <a:close/>
                <a:moveTo>
                  <a:pt x="24231" y="219793"/>
                </a:moveTo>
                <a:lnTo>
                  <a:pt x="24231" y="222836"/>
                </a:lnTo>
                <a:lnTo>
                  <a:pt x="18603" y="231141"/>
                </a:lnTo>
                <a:close/>
                <a:moveTo>
                  <a:pt x="24231" y="133342"/>
                </a:moveTo>
                <a:lnTo>
                  <a:pt x="24231" y="206545"/>
                </a:lnTo>
                <a:lnTo>
                  <a:pt x="13499" y="223505"/>
                </a:lnTo>
                <a:lnTo>
                  <a:pt x="0" y="245723"/>
                </a:lnTo>
                <a:lnTo>
                  <a:pt x="0" y="173915"/>
                </a:lnTo>
                <a:close/>
                <a:moveTo>
                  <a:pt x="24231" y="123476"/>
                </a:moveTo>
                <a:lnTo>
                  <a:pt x="24231" y="130027"/>
                </a:lnTo>
                <a:lnTo>
                  <a:pt x="17186" y="143459"/>
                </a:lnTo>
                <a:lnTo>
                  <a:pt x="0" y="171861"/>
                </a:lnTo>
                <a:lnTo>
                  <a:pt x="0" y="166299"/>
                </a:lnTo>
                <a:lnTo>
                  <a:pt x="18270" y="132668"/>
                </a:lnTo>
                <a:close/>
                <a:moveTo>
                  <a:pt x="10141" y="101902"/>
                </a:moveTo>
                <a:lnTo>
                  <a:pt x="3390" y="124989"/>
                </a:lnTo>
                <a:lnTo>
                  <a:pt x="0" y="135481"/>
                </a:lnTo>
                <a:lnTo>
                  <a:pt x="0" y="120168"/>
                </a:lnTo>
                <a:lnTo>
                  <a:pt x="2059" y="116043"/>
                </a:lnTo>
                <a:close/>
                <a:moveTo>
                  <a:pt x="24231" y="71662"/>
                </a:moveTo>
                <a:lnTo>
                  <a:pt x="24231" y="77243"/>
                </a:lnTo>
                <a:lnTo>
                  <a:pt x="10141" y="101902"/>
                </a:lnTo>
                <a:lnTo>
                  <a:pt x="11579" y="96983"/>
                </a:lnTo>
                <a:lnTo>
                  <a:pt x="18270" y="83584"/>
                </a:lnTo>
                <a:close/>
                <a:moveTo>
                  <a:pt x="8884" y="41579"/>
                </a:moveTo>
                <a:lnTo>
                  <a:pt x="5981" y="51185"/>
                </a:lnTo>
                <a:lnTo>
                  <a:pt x="0" y="58084"/>
                </a:lnTo>
                <a:lnTo>
                  <a:pt x="0" y="57571"/>
                </a:lnTo>
                <a:close/>
                <a:moveTo>
                  <a:pt x="24231" y="30135"/>
                </a:moveTo>
                <a:lnTo>
                  <a:pt x="24231" y="53709"/>
                </a:lnTo>
                <a:lnTo>
                  <a:pt x="11579" y="96983"/>
                </a:lnTo>
                <a:lnTo>
                  <a:pt x="2059" y="116043"/>
                </a:lnTo>
                <a:lnTo>
                  <a:pt x="1909" y="116307"/>
                </a:lnTo>
                <a:lnTo>
                  <a:pt x="0" y="120126"/>
                </a:lnTo>
                <a:lnTo>
                  <a:pt x="0" y="70975"/>
                </a:lnTo>
                <a:lnTo>
                  <a:pt x="5981" y="51185"/>
                </a:lnTo>
                <a:close/>
                <a:moveTo>
                  <a:pt x="20675" y="0"/>
                </a:moveTo>
                <a:lnTo>
                  <a:pt x="24231" y="0"/>
                </a:lnTo>
                <a:lnTo>
                  <a:pt x="24231" y="13954"/>
                </a:lnTo>
                <a:lnTo>
                  <a:pt x="8884" y="41579"/>
                </a:lnTo>
                <a:lnTo>
                  <a:pt x="12161" y="30736"/>
                </a:lnTo>
                <a:close/>
                <a:moveTo>
                  <a:pt x="0" y="0"/>
                </a:moveTo>
                <a:lnTo>
                  <a:pt x="3827" y="0"/>
                </a:lnTo>
                <a:lnTo>
                  <a:pt x="0" y="8201"/>
                </a:lnTo>
                <a:close/>
              </a:path>
            </a:pathLst>
          </a:custGeom>
          <a:blipFill dpi="0" rotWithShape="1">
            <a:blip r:embed="rId1"/>
            <a:srcRect/>
            <a:stretch>
              <a:fillRect/>
            </a:stretch>
          </a:blip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ea typeface="幼圆" panose="02010509060101010101" pitchFamily="49" charset="-122"/>
            </a:endParaRPr>
          </a:p>
        </p:txBody>
      </p:sp>
      <p:sp>
        <p:nvSpPr>
          <p:cNvPr id="5" name="文本框 4"/>
          <p:cNvSpPr txBox="1"/>
          <p:nvPr/>
        </p:nvSpPr>
        <p:spPr>
          <a:xfrm>
            <a:off x="1791724" y="389129"/>
            <a:ext cx="404495" cy="521970"/>
          </a:xfrm>
          <a:prstGeom prst="rect">
            <a:avLst/>
          </a:prstGeom>
          <a:noFill/>
        </p:spPr>
        <p:txBody>
          <a:bodyPr wrap="non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2</a:t>
            </a:r>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1348740" y="2730500"/>
            <a:ext cx="4419600" cy="1753235"/>
          </a:xfrm>
          <a:prstGeom prst="rect">
            <a:avLst/>
          </a:prstGeom>
          <a:noFill/>
        </p:spPr>
        <p:txBody>
          <a:bodyPr wrap="square" rtlCol="0" anchor="t">
            <a:spAutoFit/>
          </a:bodyPr>
          <a:p>
            <a:r>
              <a:t>对于TruthfulQA中的每个样本，</a:t>
            </a:r>
            <a:r>
              <a:rPr lang="zh-CN"/>
              <a:t>本文</a:t>
            </a:r>
            <a:r>
              <a:t>将问题/答案连接在一起，并取出</a:t>
            </a:r>
            <a:r>
              <a:rPr lang="zh-CN"/>
              <a:t>每个</a:t>
            </a:r>
            <a:r>
              <a:rPr lang="en-US" altLang="zh-CN"/>
              <a:t>head</a:t>
            </a:r>
            <a:r>
              <a:rPr lang="zh-CN"/>
              <a:t>最后一个</a:t>
            </a:r>
            <a:r>
              <a:rPr lang="en-US" altLang="zh-CN"/>
              <a:t>token</a:t>
            </a:r>
            <a:r>
              <a:rPr lang="zh-CN" altLang="en-US"/>
              <a:t>的</a:t>
            </a:r>
            <a:r>
              <a:rPr lang="en-US" altLang="zh-CN"/>
              <a:t>logits</a:t>
            </a:r>
            <a:r>
              <a:t>，以收集每个层中每个</a:t>
            </a:r>
            <a:r>
              <a:rPr lang="en-US"/>
              <a:t>head</a:t>
            </a:r>
            <a:r>
              <a:t>的探测数据集。然后将每个数据集随机分为</a:t>
            </a:r>
            <a:r>
              <a:rPr>
                <a:sym typeface="+mn-ea"/>
              </a:rPr>
              <a:t>4：1</a:t>
            </a:r>
            <a:r>
              <a:rPr lang="zh-CN">
                <a:sym typeface="+mn-ea"/>
              </a:rPr>
              <a:t>的</a:t>
            </a:r>
            <a:r>
              <a:t>训练集和验证集，在训练集上拟合二元线性分类器。</a:t>
            </a:r>
          </a:p>
        </p:txBody>
      </p:sp>
      <p:pic>
        <p:nvPicPr>
          <p:cNvPr id="7" name="图片 6"/>
          <p:cNvPicPr>
            <a:picLocks noChangeAspect="1"/>
          </p:cNvPicPr>
          <p:nvPr/>
        </p:nvPicPr>
        <p:blipFill>
          <a:blip r:embed="rId2"/>
          <a:stretch>
            <a:fillRect/>
          </a:stretch>
        </p:blipFill>
        <p:spPr>
          <a:xfrm>
            <a:off x="6858000" y="1929765"/>
            <a:ext cx="4419600" cy="3632200"/>
          </a:xfrm>
          <a:prstGeom prst="rect">
            <a:avLst/>
          </a:prstGeom>
        </p:spPr>
      </p:pic>
    </p:spTree>
  </p:cSld>
  <p:clrMapOvr>
    <a:masterClrMapping/>
  </p:clrMapOvr>
  <p:transition spd="med" advTm="0">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flipH="1">
            <a:off x="902513" y="235133"/>
            <a:ext cx="1998618" cy="953587"/>
          </a:xfrm>
          <a:custGeom>
            <a:avLst/>
            <a:gdLst>
              <a:gd name="connsiteX0" fmla="*/ 2312125 w 5996287"/>
              <a:gd name="connsiteY0" fmla="*/ 39195 h 3474727"/>
              <a:gd name="connsiteX1" fmla="*/ 0 w 5996287"/>
              <a:gd name="connsiteY1" fmla="*/ 1750430 h 3474727"/>
              <a:gd name="connsiteX2" fmla="*/ 2325188 w 5996287"/>
              <a:gd name="connsiteY2" fmla="*/ 130635 h 3474727"/>
              <a:gd name="connsiteX3" fmla="*/ 91440 w 5996287"/>
              <a:gd name="connsiteY3" fmla="*/ 1789618 h 3474727"/>
              <a:gd name="connsiteX4" fmla="*/ 2468880 w 5996287"/>
              <a:gd name="connsiteY4" fmla="*/ 222075 h 3474727"/>
              <a:gd name="connsiteX5" fmla="*/ 117565 w 5996287"/>
              <a:gd name="connsiteY5" fmla="*/ 1933310 h 3474727"/>
              <a:gd name="connsiteX6" fmla="*/ 2625634 w 5996287"/>
              <a:gd name="connsiteY6" fmla="*/ 7 h 3474727"/>
              <a:gd name="connsiteX7" fmla="*/ 326571 w 5996287"/>
              <a:gd name="connsiteY7" fmla="*/ 1959435 h 3474727"/>
              <a:gd name="connsiteX8" fmla="*/ 2795451 w 5996287"/>
              <a:gd name="connsiteY8" fmla="*/ 104510 h 3474727"/>
              <a:gd name="connsiteX9" fmla="*/ 404948 w 5996287"/>
              <a:gd name="connsiteY9" fmla="*/ 2129253 h 3474727"/>
              <a:gd name="connsiteX10" fmla="*/ 3161211 w 5996287"/>
              <a:gd name="connsiteY10" fmla="*/ 78384 h 3474727"/>
              <a:gd name="connsiteX11" fmla="*/ 209005 w 5996287"/>
              <a:gd name="connsiteY11" fmla="*/ 2416635 h 3474727"/>
              <a:gd name="connsiteX12" fmla="*/ 3252651 w 5996287"/>
              <a:gd name="connsiteY12" fmla="*/ 130635 h 3474727"/>
              <a:gd name="connsiteX13" fmla="*/ 666205 w 5996287"/>
              <a:gd name="connsiteY13" fmla="*/ 2220693 h 3474727"/>
              <a:gd name="connsiteX14" fmla="*/ 3291840 w 5996287"/>
              <a:gd name="connsiteY14" fmla="*/ 235138 h 3474727"/>
              <a:gd name="connsiteX15" fmla="*/ 888274 w 5996287"/>
              <a:gd name="connsiteY15" fmla="*/ 2364384 h 3474727"/>
              <a:gd name="connsiteX16" fmla="*/ 3500845 w 5996287"/>
              <a:gd name="connsiteY16" fmla="*/ 365767 h 3474727"/>
              <a:gd name="connsiteX17" fmla="*/ 718457 w 5996287"/>
              <a:gd name="connsiteY17" fmla="*/ 2286007 h 3474727"/>
              <a:gd name="connsiteX18" fmla="*/ 3644537 w 5996287"/>
              <a:gd name="connsiteY18" fmla="*/ 457207 h 3474727"/>
              <a:gd name="connsiteX19" fmla="*/ 1005840 w 5996287"/>
              <a:gd name="connsiteY19" fmla="*/ 2442761 h 3474727"/>
              <a:gd name="connsiteX20" fmla="*/ 4023360 w 5996287"/>
              <a:gd name="connsiteY20" fmla="*/ 313515 h 3474727"/>
              <a:gd name="connsiteX21" fmla="*/ 1201783 w 5996287"/>
              <a:gd name="connsiteY21" fmla="*/ 2508075 h 3474727"/>
              <a:gd name="connsiteX22" fmla="*/ 4088674 w 5996287"/>
              <a:gd name="connsiteY22" fmla="*/ 522521 h 3474727"/>
              <a:gd name="connsiteX23" fmla="*/ 1463040 w 5996287"/>
              <a:gd name="connsiteY23" fmla="*/ 2612578 h 3474727"/>
              <a:gd name="connsiteX24" fmla="*/ 4206240 w 5996287"/>
              <a:gd name="connsiteY24" fmla="*/ 574773 h 3474727"/>
              <a:gd name="connsiteX25" fmla="*/ 1254034 w 5996287"/>
              <a:gd name="connsiteY25" fmla="*/ 2625641 h 3474727"/>
              <a:gd name="connsiteX26" fmla="*/ 4545874 w 5996287"/>
              <a:gd name="connsiteY26" fmla="*/ 666213 h 3474727"/>
              <a:gd name="connsiteX27" fmla="*/ 1881051 w 5996287"/>
              <a:gd name="connsiteY27" fmla="*/ 2677893 h 3474727"/>
              <a:gd name="connsiteX28" fmla="*/ 4846320 w 5996287"/>
              <a:gd name="connsiteY28" fmla="*/ 600898 h 3474727"/>
              <a:gd name="connsiteX29" fmla="*/ 1750423 w 5996287"/>
              <a:gd name="connsiteY29" fmla="*/ 2508075 h 3474727"/>
              <a:gd name="connsiteX30" fmla="*/ 4833257 w 5996287"/>
              <a:gd name="connsiteY30" fmla="*/ 914407 h 3474727"/>
              <a:gd name="connsiteX31" fmla="*/ 1841863 w 5996287"/>
              <a:gd name="connsiteY31" fmla="*/ 3004464 h 3474727"/>
              <a:gd name="connsiteX32" fmla="*/ 5068388 w 5996287"/>
              <a:gd name="connsiteY32" fmla="*/ 679275 h 3474727"/>
              <a:gd name="connsiteX33" fmla="*/ 1894114 w 5996287"/>
              <a:gd name="connsiteY33" fmla="*/ 3226533 h 3474727"/>
              <a:gd name="connsiteX34" fmla="*/ 5603965 w 5996287"/>
              <a:gd name="connsiteY34" fmla="*/ 587835 h 3474727"/>
              <a:gd name="connsiteX35" fmla="*/ 2325188 w 5996287"/>
              <a:gd name="connsiteY35" fmla="*/ 3278784 h 3474727"/>
              <a:gd name="connsiteX36" fmla="*/ 5826034 w 5996287"/>
              <a:gd name="connsiteY36" fmla="*/ 757653 h 3474727"/>
              <a:gd name="connsiteX37" fmla="*/ 2220685 w 5996287"/>
              <a:gd name="connsiteY37" fmla="*/ 3122030 h 3474727"/>
              <a:gd name="connsiteX38" fmla="*/ 5995851 w 5996287"/>
              <a:gd name="connsiteY38" fmla="*/ 940533 h 3474727"/>
              <a:gd name="connsiteX39" fmla="*/ 2416628 w 5996287"/>
              <a:gd name="connsiteY39" fmla="*/ 3474727 h 347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96287" h="3474727">
                <a:moveTo>
                  <a:pt x="2312125" y="39195"/>
                </a:moveTo>
                <a:lnTo>
                  <a:pt x="0" y="1750430"/>
                </a:lnTo>
                <a:cubicBezTo>
                  <a:pt x="2177" y="1765670"/>
                  <a:pt x="2309948" y="124104"/>
                  <a:pt x="2325188" y="130635"/>
                </a:cubicBezTo>
                <a:cubicBezTo>
                  <a:pt x="2340428" y="137166"/>
                  <a:pt x="67491" y="1774378"/>
                  <a:pt x="91440" y="1789618"/>
                </a:cubicBezTo>
                <a:cubicBezTo>
                  <a:pt x="115389" y="1804858"/>
                  <a:pt x="2464526" y="198126"/>
                  <a:pt x="2468880" y="222075"/>
                </a:cubicBezTo>
                <a:cubicBezTo>
                  <a:pt x="2473234" y="246024"/>
                  <a:pt x="91439" y="1970321"/>
                  <a:pt x="117565" y="1933310"/>
                </a:cubicBezTo>
                <a:cubicBezTo>
                  <a:pt x="143691" y="1896299"/>
                  <a:pt x="2590800" y="-4347"/>
                  <a:pt x="2625634" y="7"/>
                </a:cubicBezTo>
                <a:cubicBezTo>
                  <a:pt x="2660468" y="4361"/>
                  <a:pt x="298268" y="1942018"/>
                  <a:pt x="326571" y="1959435"/>
                </a:cubicBezTo>
                <a:cubicBezTo>
                  <a:pt x="354874" y="1976852"/>
                  <a:pt x="2782388" y="76207"/>
                  <a:pt x="2795451" y="104510"/>
                </a:cubicBezTo>
                <a:cubicBezTo>
                  <a:pt x="2808514" y="132813"/>
                  <a:pt x="343988" y="2133607"/>
                  <a:pt x="404948" y="2129253"/>
                </a:cubicBezTo>
                <a:cubicBezTo>
                  <a:pt x="465908" y="2124899"/>
                  <a:pt x="3193868" y="30487"/>
                  <a:pt x="3161211" y="78384"/>
                </a:cubicBezTo>
                <a:cubicBezTo>
                  <a:pt x="3128554" y="126281"/>
                  <a:pt x="193765" y="2407927"/>
                  <a:pt x="209005" y="2416635"/>
                </a:cubicBezTo>
                <a:cubicBezTo>
                  <a:pt x="224245" y="2425343"/>
                  <a:pt x="3176451" y="163292"/>
                  <a:pt x="3252651" y="130635"/>
                </a:cubicBezTo>
                <a:cubicBezTo>
                  <a:pt x="3328851" y="97978"/>
                  <a:pt x="659673" y="2203276"/>
                  <a:pt x="666205" y="2220693"/>
                </a:cubicBezTo>
                <a:cubicBezTo>
                  <a:pt x="672736" y="2238110"/>
                  <a:pt x="3254829" y="211190"/>
                  <a:pt x="3291840" y="235138"/>
                </a:cubicBezTo>
                <a:cubicBezTo>
                  <a:pt x="3328852" y="259087"/>
                  <a:pt x="853440" y="2342613"/>
                  <a:pt x="888274" y="2364384"/>
                </a:cubicBezTo>
                <a:cubicBezTo>
                  <a:pt x="923108" y="2386156"/>
                  <a:pt x="3529148" y="378830"/>
                  <a:pt x="3500845" y="365767"/>
                </a:cubicBezTo>
                <a:cubicBezTo>
                  <a:pt x="3472542" y="352704"/>
                  <a:pt x="694508" y="2270767"/>
                  <a:pt x="718457" y="2286007"/>
                </a:cubicBezTo>
                <a:cubicBezTo>
                  <a:pt x="742406" y="2301247"/>
                  <a:pt x="3596640" y="431081"/>
                  <a:pt x="3644537" y="457207"/>
                </a:cubicBezTo>
                <a:cubicBezTo>
                  <a:pt x="3692434" y="483333"/>
                  <a:pt x="942703" y="2466710"/>
                  <a:pt x="1005840" y="2442761"/>
                </a:cubicBezTo>
                <a:cubicBezTo>
                  <a:pt x="1068977" y="2418812"/>
                  <a:pt x="3990703" y="302629"/>
                  <a:pt x="4023360" y="313515"/>
                </a:cubicBezTo>
                <a:cubicBezTo>
                  <a:pt x="4056017" y="324401"/>
                  <a:pt x="1190897" y="2473241"/>
                  <a:pt x="1201783" y="2508075"/>
                </a:cubicBezTo>
                <a:cubicBezTo>
                  <a:pt x="1212669" y="2542909"/>
                  <a:pt x="4045131" y="505104"/>
                  <a:pt x="4088674" y="522521"/>
                </a:cubicBezTo>
                <a:cubicBezTo>
                  <a:pt x="4132217" y="539938"/>
                  <a:pt x="1443446" y="2603869"/>
                  <a:pt x="1463040" y="2612578"/>
                </a:cubicBezTo>
                <a:cubicBezTo>
                  <a:pt x="1482634" y="2621287"/>
                  <a:pt x="4241074" y="572596"/>
                  <a:pt x="4206240" y="574773"/>
                </a:cubicBezTo>
                <a:cubicBezTo>
                  <a:pt x="4171406" y="576950"/>
                  <a:pt x="1197428" y="2610401"/>
                  <a:pt x="1254034" y="2625641"/>
                </a:cubicBezTo>
                <a:cubicBezTo>
                  <a:pt x="1310640" y="2640881"/>
                  <a:pt x="4441371" y="657504"/>
                  <a:pt x="4545874" y="666213"/>
                </a:cubicBezTo>
                <a:cubicBezTo>
                  <a:pt x="4650377" y="674922"/>
                  <a:pt x="1830977" y="2688779"/>
                  <a:pt x="1881051" y="2677893"/>
                </a:cubicBezTo>
                <a:cubicBezTo>
                  <a:pt x="1931125" y="2667007"/>
                  <a:pt x="4868091" y="629201"/>
                  <a:pt x="4846320" y="600898"/>
                </a:cubicBezTo>
                <a:cubicBezTo>
                  <a:pt x="4824549" y="572595"/>
                  <a:pt x="1752600" y="2455824"/>
                  <a:pt x="1750423" y="2508075"/>
                </a:cubicBezTo>
                <a:cubicBezTo>
                  <a:pt x="1748246" y="2560326"/>
                  <a:pt x="4818017" y="831676"/>
                  <a:pt x="4833257" y="914407"/>
                </a:cubicBezTo>
                <a:cubicBezTo>
                  <a:pt x="4848497" y="997138"/>
                  <a:pt x="1802675" y="3043653"/>
                  <a:pt x="1841863" y="3004464"/>
                </a:cubicBezTo>
                <a:cubicBezTo>
                  <a:pt x="1881051" y="2965275"/>
                  <a:pt x="5059680" y="642264"/>
                  <a:pt x="5068388" y="679275"/>
                </a:cubicBezTo>
                <a:cubicBezTo>
                  <a:pt x="5077096" y="716286"/>
                  <a:pt x="1804851" y="3241773"/>
                  <a:pt x="1894114" y="3226533"/>
                </a:cubicBezTo>
                <a:cubicBezTo>
                  <a:pt x="1983377" y="3211293"/>
                  <a:pt x="5532119" y="579127"/>
                  <a:pt x="5603965" y="587835"/>
                </a:cubicBezTo>
                <a:cubicBezTo>
                  <a:pt x="5675811" y="596543"/>
                  <a:pt x="2288176" y="3250481"/>
                  <a:pt x="2325188" y="3278784"/>
                </a:cubicBezTo>
                <a:cubicBezTo>
                  <a:pt x="2362200" y="3307087"/>
                  <a:pt x="5843451" y="783779"/>
                  <a:pt x="5826034" y="757653"/>
                </a:cubicBezTo>
                <a:cubicBezTo>
                  <a:pt x="5808617" y="731527"/>
                  <a:pt x="2192382" y="3091550"/>
                  <a:pt x="2220685" y="3122030"/>
                </a:cubicBezTo>
                <a:cubicBezTo>
                  <a:pt x="2248988" y="3152510"/>
                  <a:pt x="5963194" y="881750"/>
                  <a:pt x="5995851" y="940533"/>
                </a:cubicBezTo>
                <a:cubicBezTo>
                  <a:pt x="6028508" y="999316"/>
                  <a:pt x="4222568" y="2237021"/>
                  <a:pt x="2416628" y="3474727"/>
                </a:cubicBezTo>
              </a:path>
            </a:pathLst>
          </a:custGeom>
          <a:noFill/>
          <a:ln w="3175">
            <a:solidFill>
              <a:srgbClr val="4D78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190491" y="326573"/>
            <a:ext cx="1811020" cy="583565"/>
          </a:xfrm>
          <a:prstGeom prst="rect">
            <a:avLst/>
          </a:prstGeom>
          <a:noFill/>
        </p:spPr>
        <p:txBody>
          <a:bodyPr wrap="none" rtlCol="0">
            <a:spAutoFit/>
          </a:bodyPr>
          <a:lstStyle/>
          <a:p>
            <a:pPr algn="ctr"/>
            <a:r>
              <a:rPr lang="zh-CN" altLang="en-US" sz="3200" b="1" dirty="0" smtClean="0">
                <a:blipFill>
                  <a:blip r:embed="rId1"/>
                  <a:stretch>
                    <a:fillRect/>
                  </a:stretch>
                </a:blipFill>
                <a:latin typeface="微软雅黑" panose="020B0503020204020204" pitchFamily="34" charset="-122"/>
                <a:ea typeface="微软雅黑" panose="020B0503020204020204" pitchFamily="34" charset="-122"/>
              </a:rPr>
              <a:t>研究方法</a:t>
            </a:r>
            <a:endParaRPr lang="zh-CN" altLang="en-US" sz="3200" b="1" dirty="0" smtClean="0">
              <a:blipFill>
                <a:blip r:embed="rId1"/>
                <a:stretch>
                  <a:fillRect/>
                </a:stretch>
              </a:blipFill>
              <a:latin typeface="微软雅黑" panose="020B0503020204020204" pitchFamily="34" charset="-122"/>
              <a:ea typeface="微软雅黑" panose="020B0503020204020204" pitchFamily="34" charset="-122"/>
            </a:endParaRPr>
          </a:p>
        </p:txBody>
      </p:sp>
      <p:sp>
        <p:nvSpPr>
          <p:cNvPr id="4" name="任意多边形 3"/>
          <p:cNvSpPr/>
          <p:nvPr/>
        </p:nvSpPr>
        <p:spPr>
          <a:xfrm rot="16200000" flipH="1">
            <a:off x="6073140" y="-2293316"/>
            <a:ext cx="45719" cy="6389737"/>
          </a:xfrm>
          <a:custGeom>
            <a:avLst/>
            <a:gdLst/>
            <a:ahLst/>
            <a:cxnLst/>
            <a:rect l="l" t="t" r="r" b="b"/>
            <a:pathLst>
              <a:path w="24231" h="914247">
                <a:moveTo>
                  <a:pt x="5283" y="910420"/>
                </a:moveTo>
                <a:lnTo>
                  <a:pt x="5106" y="914247"/>
                </a:lnTo>
                <a:lnTo>
                  <a:pt x="3582" y="914247"/>
                </a:lnTo>
                <a:close/>
                <a:moveTo>
                  <a:pt x="24231" y="887871"/>
                </a:moveTo>
                <a:lnTo>
                  <a:pt x="24231" y="914247"/>
                </a:lnTo>
                <a:lnTo>
                  <a:pt x="14665" y="914247"/>
                </a:lnTo>
                <a:lnTo>
                  <a:pt x="21671" y="894208"/>
                </a:lnTo>
                <a:close/>
                <a:moveTo>
                  <a:pt x="7503" y="865611"/>
                </a:moveTo>
                <a:lnTo>
                  <a:pt x="7216" y="868576"/>
                </a:lnTo>
                <a:lnTo>
                  <a:pt x="6766" y="878326"/>
                </a:lnTo>
                <a:lnTo>
                  <a:pt x="0" y="886263"/>
                </a:lnTo>
                <a:lnTo>
                  <a:pt x="0" y="876548"/>
                </a:lnTo>
                <a:lnTo>
                  <a:pt x="5182" y="868927"/>
                </a:lnTo>
                <a:close/>
                <a:moveTo>
                  <a:pt x="24231" y="857838"/>
                </a:moveTo>
                <a:lnTo>
                  <a:pt x="24231" y="867787"/>
                </a:lnTo>
                <a:lnTo>
                  <a:pt x="5283" y="910420"/>
                </a:lnTo>
                <a:lnTo>
                  <a:pt x="6766" y="878326"/>
                </a:lnTo>
                <a:close/>
                <a:moveTo>
                  <a:pt x="24231" y="840913"/>
                </a:moveTo>
                <a:lnTo>
                  <a:pt x="24231" y="841714"/>
                </a:lnTo>
                <a:lnTo>
                  <a:pt x="7503" y="865611"/>
                </a:lnTo>
                <a:lnTo>
                  <a:pt x="7514" y="865497"/>
                </a:lnTo>
                <a:close/>
                <a:moveTo>
                  <a:pt x="9928" y="840562"/>
                </a:moveTo>
                <a:lnTo>
                  <a:pt x="7514" y="865497"/>
                </a:lnTo>
                <a:lnTo>
                  <a:pt x="5182" y="868927"/>
                </a:lnTo>
                <a:lnTo>
                  <a:pt x="0" y="876330"/>
                </a:lnTo>
                <a:lnTo>
                  <a:pt x="0" y="855943"/>
                </a:lnTo>
                <a:lnTo>
                  <a:pt x="1909" y="852567"/>
                </a:lnTo>
                <a:close/>
                <a:moveTo>
                  <a:pt x="15593" y="782055"/>
                </a:moveTo>
                <a:lnTo>
                  <a:pt x="14536" y="792975"/>
                </a:lnTo>
                <a:lnTo>
                  <a:pt x="0" y="815757"/>
                </a:lnTo>
                <a:lnTo>
                  <a:pt x="0" y="811766"/>
                </a:lnTo>
                <a:close/>
                <a:moveTo>
                  <a:pt x="24231" y="780256"/>
                </a:moveTo>
                <a:lnTo>
                  <a:pt x="24231" y="819152"/>
                </a:lnTo>
                <a:lnTo>
                  <a:pt x="9928" y="840562"/>
                </a:lnTo>
                <a:lnTo>
                  <a:pt x="14536" y="792975"/>
                </a:lnTo>
                <a:lnTo>
                  <a:pt x="18270" y="787121"/>
                </a:lnTo>
                <a:close/>
                <a:moveTo>
                  <a:pt x="24231" y="761668"/>
                </a:moveTo>
                <a:lnTo>
                  <a:pt x="24231" y="765596"/>
                </a:lnTo>
                <a:lnTo>
                  <a:pt x="15593" y="782055"/>
                </a:lnTo>
                <a:lnTo>
                  <a:pt x="15754" y="780386"/>
                </a:lnTo>
                <a:close/>
                <a:moveTo>
                  <a:pt x="24231" y="712346"/>
                </a:moveTo>
                <a:lnTo>
                  <a:pt x="24231" y="731086"/>
                </a:lnTo>
                <a:lnTo>
                  <a:pt x="18270" y="754399"/>
                </a:lnTo>
                <a:lnTo>
                  <a:pt x="15754" y="780386"/>
                </a:lnTo>
                <a:lnTo>
                  <a:pt x="13254" y="785906"/>
                </a:lnTo>
                <a:lnTo>
                  <a:pt x="0" y="811485"/>
                </a:lnTo>
                <a:lnTo>
                  <a:pt x="0" y="752641"/>
                </a:lnTo>
                <a:lnTo>
                  <a:pt x="18270" y="721676"/>
                </a:lnTo>
                <a:close/>
                <a:moveTo>
                  <a:pt x="4049" y="698809"/>
                </a:moveTo>
                <a:lnTo>
                  <a:pt x="1909" y="705315"/>
                </a:lnTo>
                <a:lnTo>
                  <a:pt x="0" y="710229"/>
                </a:lnTo>
                <a:lnTo>
                  <a:pt x="0" y="701476"/>
                </a:lnTo>
                <a:lnTo>
                  <a:pt x="3903" y="698941"/>
                </a:lnTo>
                <a:close/>
                <a:moveTo>
                  <a:pt x="24231" y="652905"/>
                </a:moveTo>
                <a:lnTo>
                  <a:pt x="24231" y="680503"/>
                </a:lnTo>
                <a:lnTo>
                  <a:pt x="4049" y="698809"/>
                </a:lnTo>
                <a:lnTo>
                  <a:pt x="14843" y="665990"/>
                </a:lnTo>
                <a:close/>
                <a:moveTo>
                  <a:pt x="24231" y="619049"/>
                </a:moveTo>
                <a:lnTo>
                  <a:pt x="24231" y="637446"/>
                </a:lnTo>
                <a:lnTo>
                  <a:pt x="14843" y="665990"/>
                </a:lnTo>
                <a:lnTo>
                  <a:pt x="0" y="686679"/>
                </a:lnTo>
                <a:lnTo>
                  <a:pt x="0" y="646781"/>
                </a:lnTo>
                <a:close/>
                <a:moveTo>
                  <a:pt x="3622" y="602431"/>
                </a:moveTo>
                <a:lnTo>
                  <a:pt x="0" y="609824"/>
                </a:lnTo>
                <a:lnTo>
                  <a:pt x="0" y="603434"/>
                </a:lnTo>
                <a:lnTo>
                  <a:pt x="3088" y="602562"/>
                </a:lnTo>
                <a:close/>
                <a:moveTo>
                  <a:pt x="13271" y="600059"/>
                </a:moveTo>
                <a:lnTo>
                  <a:pt x="0" y="626949"/>
                </a:lnTo>
                <a:lnTo>
                  <a:pt x="0" y="618882"/>
                </a:lnTo>
                <a:lnTo>
                  <a:pt x="9809" y="600910"/>
                </a:lnTo>
                <a:close/>
                <a:moveTo>
                  <a:pt x="24231" y="578966"/>
                </a:moveTo>
                <a:lnTo>
                  <a:pt x="24231" y="597364"/>
                </a:lnTo>
                <a:lnTo>
                  <a:pt x="13271" y="600059"/>
                </a:lnTo>
                <a:lnTo>
                  <a:pt x="14340" y="597894"/>
                </a:lnTo>
                <a:close/>
                <a:moveTo>
                  <a:pt x="15033" y="562383"/>
                </a:moveTo>
                <a:lnTo>
                  <a:pt x="1647" y="598860"/>
                </a:lnTo>
                <a:lnTo>
                  <a:pt x="0" y="603432"/>
                </a:lnTo>
                <a:lnTo>
                  <a:pt x="0" y="582448"/>
                </a:lnTo>
                <a:close/>
                <a:moveTo>
                  <a:pt x="24231" y="560369"/>
                </a:moveTo>
                <a:lnTo>
                  <a:pt x="24231" y="574485"/>
                </a:lnTo>
                <a:lnTo>
                  <a:pt x="9809" y="600910"/>
                </a:lnTo>
                <a:lnTo>
                  <a:pt x="3622" y="602431"/>
                </a:lnTo>
                <a:close/>
                <a:moveTo>
                  <a:pt x="24231" y="537319"/>
                </a:moveTo>
                <a:lnTo>
                  <a:pt x="24231" y="550611"/>
                </a:lnTo>
                <a:lnTo>
                  <a:pt x="18270" y="558063"/>
                </a:lnTo>
                <a:lnTo>
                  <a:pt x="15033" y="562383"/>
                </a:lnTo>
                <a:close/>
                <a:moveTo>
                  <a:pt x="24231" y="507786"/>
                </a:moveTo>
                <a:lnTo>
                  <a:pt x="24231" y="529738"/>
                </a:lnTo>
                <a:lnTo>
                  <a:pt x="0" y="578164"/>
                </a:lnTo>
                <a:lnTo>
                  <a:pt x="0" y="575156"/>
                </a:lnTo>
                <a:lnTo>
                  <a:pt x="12382" y="543377"/>
                </a:lnTo>
                <a:close/>
                <a:moveTo>
                  <a:pt x="24231" y="501381"/>
                </a:moveTo>
                <a:lnTo>
                  <a:pt x="24231" y="501744"/>
                </a:lnTo>
                <a:lnTo>
                  <a:pt x="21546" y="508202"/>
                </a:lnTo>
                <a:lnTo>
                  <a:pt x="0" y="563090"/>
                </a:lnTo>
                <a:lnTo>
                  <a:pt x="0" y="556453"/>
                </a:lnTo>
                <a:close/>
                <a:moveTo>
                  <a:pt x="1909" y="410811"/>
                </a:moveTo>
                <a:lnTo>
                  <a:pt x="0" y="414762"/>
                </a:lnTo>
                <a:lnTo>
                  <a:pt x="0" y="413381"/>
                </a:lnTo>
                <a:close/>
                <a:moveTo>
                  <a:pt x="3418" y="408396"/>
                </a:moveTo>
                <a:lnTo>
                  <a:pt x="2497" y="410155"/>
                </a:lnTo>
                <a:lnTo>
                  <a:pt x="1909" y="410811"/>
                </a:lnTo>
                <a:close/>
                <a:moveTo>
                  <a:pt x="24231" y="398062"/>
                </a:moveTo>
                <a:lnTo>
                  <a:pt x="24231" y="422586"/>
                </a:lnTo>
                <a:lnTo>
                  <a:pt x="0" y="480889"/>
                </a:lnTo>
                <a:lnTo>
                  <a:pt x="0" y="450165"/>
                </a:lnTo>
                <a:lnTo>
                  <a:pt x="4211" y="436105"/>
                </a:lnTo>
                <a:lnTo>
                  <a:pt x="9821" y="425737"/>
                </a:lnTo>
                <a:close/>
                <a:moveTo>
                  <a:pt x="18211" y="392616"/>
                </a:moveTo>
                <a:lnTo>
                  <a:pt x="11054" y="413256"/>
                </a:lnTo>
                <a:lnTo>
                  <a:pt x="4211" y="436105"/>
                </a:lnTo>
                <a:lnTo>
                  <a:pt x="0" y="443888"/>
                </a:lnTo>
                <a:lnTo>
                  <a:pt x="0" y="414921"/>
                </a:lnTo>
                <a:lnTo>
                  <a:pt x="2497" y="410155"/>
                </a:lnTo>
                <a:close/>
                <a:moveTo>
                  <a:pt x="24231" y="375252"/>
                </a:moveTo>
                <a:lnTo>
                  <a:pt x="24231" y="385897"/>
                </a:lnTo>
                <a:lnTo>
                  <a:pt x="18211" y="392616"/>
                </a:lnTo>
                <a:close/>
                <a:moveTo>
                  <a:pt x="946" y="372617"/>
                </a:moveTo>
                <a:lnTo>
                  <a:pt x="0" y="374923"/>
                </a:lnTo>
                <a:lnTo>
                  <a:pt x="0" y="373274"/>
                </a:lnTo>
                <a:close/>
                <a:moveTo>
                  <a:pt x="24231" y="368546"/>
                </a:moveTo>
                <a:lnTo>
                  <a:pt x="24231" y="375095"/>
                </a:lnTo>
                <a:lnTo>
                  <a:pt x="3418" y="408396"/>
                </a:lnTo>
                <a:lnTo>
                  <a:pt x="22381" y="372205"/>
                </a:lnTo>
                <a:close/>
                <a:moveTo>
                  <a:pt x="17496" y="361533"/>
                </a:moveTo>
                <a:lnTo>
                  <a:pt x="0" y="412652"/>
                </a:lnTo>
                <a:lnTo>
                  <a:pt x="0" y="380575"/>
                </a:lnTo>
                <a:lnTo>
                  <a:pt x="1909" y="378088"/>
                </a:lnTo>
                <a:lnTo>
                  <a:pt x="6712" y="368669"/>
                </a:lnTo>
                <a:close/>
                <a:moveTo>
                  <a:pt x="24231" y="341854"/>
                </a:moveTo>
                <a:lnTo>
                  <a:pt x="24231" y="357077"/>
                </a:lnTo>
                <a:lnTo>
                  <a:pt x="17496" y="361533"/>
                </a:lnTo>
                <a:close/>
                <a:moveTo>
                  <a:pt x="24231" y="317948"/>
                </a:moveTo>
                <a:lnTo>
                  <a:pt x="24231" y="334309"/>
                </a:lnTo>
                <a:lnTo>
                  <a:pt x="6712" y="368669"/>
                </a:lnTo>
                <a:lnTo>
                  <a:pt x="4938" y="369842"/>
                </a:lnTo>
                <a:lnTo>
                  <a:pt x="946" y="372617"/>
                </a:lnTo>
                <a:lnTo>
                  <a:pt x="3396" y="366647"/>
                </a:lnTo>
                <a:cubicBezTo>
                  <a:pt x="7901" y="355454"/>
                  <a:pt x="12840" y="342968"/>
                  <a:pt x="18270" y="329004"/>
                </a:cubicBezTo>
                <a:lnTo>
                  <a:pt x="18607" y="327910"/>
                </a:lnTo>
                <a:close/>
                <a:moveTo>
                  <a:pt x="11602" y="312390"/>
                </a:moveTo>
                <a:lnTo>
                  <a:pt x="0" y="336412"/>
                </a:lnTo>
                <a:lnTo>
                  <a:pt x="0" y="325354"/>
                </a:lnTo>
                <a:close/>
                <a:moveTo>
                  <a:pt x="11729" y="312127"/>
                </a:moveTo>
                <a:lnTo>
                  <a:pt x="11652" y="312334"/>
                </a:lnTo>
                <a:lnTo>
                  <a:pt x="11602" y="312390"/>
                </a:lnTo>
                <a:close/>
                <a:moveTo>
                  <a:pt x="17161" y="300881"/>
                </a:moveTo>
                <a:lnTo>
                  <a:pt x="11729" y="312127"/>
                </a:lnTo>
                <a:lnTo>
                  <a:pt x="14902" y="303593"/>
                </a:lnTo>
                <a:close/>
                <a:moveTo>
                  <a:pt x="24231" y="298145"/>
                </a:moveTo>
                <a:lnTo>
                  <a:pt x="24231" y="309647"/>
                </a:lnTo>
                <a:lnTo>
                  <a:pt x="18607" y="327910"/>
                </a:lnTo>
                <a:lnTo>
                  <a:pt x="14205" y="335709"/>
                </a:lnTo>
                <a:cubicBezTo>
                  <a:pt x="9994" y="342497"/>
                  <a:pt x="5528" y="349315"/>
                  <a:pt x="572" y="357320"/>
                </a:cubicBezTo>
                <a:lnTo>
                  <a:pt x="0" y="358312"/>
                </a:lnTo>
                <a:lnTo>
                  <a:pt x="0" y="347379"/>
                </a:lnTo>
                <a:lnTo>
                  <a:pt x="8326" y="321282"/>
                </a:lnTo>
                <a:lnTo>
                  <a:pt x="11652" y="312334"/>
                </a:lnTo>
                <a:lnTo>
                  <a:pt x="22595" y="300108"/>
                </a:lnTo>
                <a:close/>
                <a:moveTo>
                  <a:pt x="24231" y="286243"/>
                </a:moveTo>
                <a:lnTo>
                  <a:pt x="24231" y="292396"/>
                </a:lnTo>
                <a:lnTo>
                  <a:pt x="17161" y="300881"/>
                </a:lnTo>
                <a:close/>
                <a:moveTo>
                  <a:pt x="18603" y="231141"/>
                </a:moveTo>
                <a:lnTo>
                  <a:pt x="16606" y="235168"/>
                </a:lnTo>
                <a:lnTo>
                  <a:pt x="4000" y="260495"/>
                </a:lnTo>
                <a:lnTo>
                  <a:pt x="1909" y="263559"/>
                </a:lnTo>
                <a:lnTo>
                  <a:pt x="0" y="267317"/>
                </a:lnTo>
                <a:lnTo>
                  <a:pt x="0" y="258594"/>
                </a:lnTo>
                <a:close/>
                <a:moveTo>
                  <a:pt x="24231" y="230849"/>
                </a:moveTo>
                <a:lnTo>
                  <a:pt x="24231" y="278494"/>
                </a:lnTo>
                <a:lnTo>
                  <a:pt x="14902" y="303593"/>
                </a:lnTo>
                <a:lnTo>
                  <a:pt x="0" y="321476"/>
                </a:lnTo>
                <a:lnTo>
                  <a:pt x="0" y="268532"/>
                </a:lnTo>
                <a:lnTo>
                  <a:pt x="4000" y="260495"/>
                </a:lnTo>
                <a:close/>
                <a:moveTo>
                  <a:pt x="24231" y="219793"/>
                </a:moveTo>
                <a:lnTo>
                  <a:pt x="24231" y="222836"/>
                </a:lnTo>
                <a:lnTo>
                  <a:pt x="18603" y="231141"/>
                </a:lnTo>
                <a:close/>
                <a:moveTo>
                  <a:pt x="24231" y="133342"/>
                </a:moveTo>
                <a:lnTo>
                  <a:pt x="24231" y="206545"/>
                </a:lnTo>
                <a:lnTo>
                  <a:pt x="13499" y="223505"/>
                </a:lnTo>
                <a:lnTo>
                  <a:pt x="0" y="245723"/>
                </a:lnTo>
                <a:lnTo>
                  <a:pt x="0" y="173915"/>
                </a:lnTo>
                <a:close/>
                <a:moveTo>
                  <a:pt x="24231" y="123476"/>
                </a:moveTo>
                <a:lnTo>
                  <a:pt x="24231" y="130027"/>
                </a:lnTo>
                <a:lnTo>
                  <a:pt x="17186" y="143459"/>
                </a:lnTo>
                <a:lnTo>
                  <a:pt x="0" y="171861"/>
                </a:lnTo>
                <a:lnTo>
                  <a:pt x="0" y="166299"/>
                </a:lnTo>
                <a:lnTo>
                  <a:pt x="18270" y="132668"/>
                </a:lnTo>
                <a:close/>
                <a:moveTo>
                  <a:pt x="10141" y="101902"/>
                </a:moveTo>
                <a:lnTo>
                  <a:pt x="3390" y="124989"/>
                </a:lnTo>
                <a:lnTo>
                  <a:pt x="0" y="135481"/>
                </a:lnTo>
                <a:lnTo>
                  <a:pt x="0" y="120168"/>
                </a:lnTo>
                <a:lnTo>
                  <a:pt x="2059" y="116043"/>
                </a:lnTo>
                <a:close/>
                <a:moveTo>
                  <a:pt x="24231" y="71662"/>
                </a:moveTo>
                <a:lnTo>
                  <a:pt x="24231" y="77243"/>
                </a:lnTo>
                <a:lnTo>
                  <a:pt x="10141" y="101902"/>
                </a:lnTo>
                <a:lnTo>
                  <a:pt x="11579" y="96983"/>
                </a:lnTo>
                <a:lnTo>
                  <a:pt x="18270" y="83584"/>
                </a:lnTo>
                <a:close/>
                <a:moveTo>
                  <a:pt x="8884" y="41579"/>
                </a:moveTo>
                <a:lnTo>
                  <a:pt x="5981" y="51185"/>
                </a:lnTo>
                <a:lnTo>
                  <a:pt x="0" y="58084"/>
                </a:lnTo>
                <a:lnTo>
                  <a:pt x="0" y="57571"/>
                </a:lnTo>
                <a:close/>
                <a:moveTo>
                  <a:pt x="24231" y="30135"/>
                </a:moveTo>
                <a:lnTo>
                  <a:pt x="24231" y="53709"/>
                </a:lnTo>
                <a:lnTo>
                  <a:pt x="11579" y="96983"/>
                </a:lnTo>
                <a:lnTo>
                  <a:pt x="2059" y="116043"/>
                </a:lnTo>
                <a:lnTo>
                  <a:pt x="1909" y="116307"/>
                </a:lnTo>
                <a:lnTo>
                  <a:pt x="0" y="120126"/>
                </a:lnTo>
                <a:lnTo>
                  <a:pt x="0" y="70975"/>
                </a:lnTo>
                <a:lnTo>
                  <a:pt x="5981" y="51185"/>
                </a:lnTo>
                <a:close/>
                <a:moveTo>
                  <a:pt x="20675" y="0"/>
                </a:moveTo>
                <a:lnTo>
                  <a:pt x="24231" y="0"/>
                </a:lnTo>
                <a:lnTo>
                  <a:pt x="24231" y="13954"/>
                </a:lnTo>
                <a:lnTo>
                  <a:pt x="8884" y="41579"/>
                </a:lnTo>
                <a:lnTo>
                  <a:pt x="12161" y="30736"/>
                </a:lnTo>
                <a:close/>
                <a:moveTo>
                  <a:pt x="0" y="0"/>
                </a:moveTo>
                <a:lnTo>
                  <a:pt x="3827" y="0"/>
                </a:lnTo>
                <a:lnTo>
                  <a:pt x="0" y="8201"/>
                </a:lnTo>
                <a:close/>
              </a:path>
            </a:pathLst>
          </a:custGeom>
          <a:blipFill dpi="0" rotWithShape="1">
            <a:blip r:embed="rId1"/>
            <a:srcRect/>
            <a:stretch>
              <a:fillRect/>
            </a:stretch>
          </a:blip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ea typeface="幼圆" panose="02010509060101010101" pitchFamily="49" charset="-122"/>
            </a:endParaRPr>
          </a:p>
        </p:txBody>
      </p:sp>
      <p:sp>
        <p:nvSpPr>
          <p:cNvPr id="5" name="文本框 4"/>
          <p:cNvSpPr txBox="1"/>
          <p:nvPr/>
        </p:nvSpPr>
        <p:spPr>
          <a:xfrm>
            <a:off x="1791724" y="389129"/>
            <a:ext cx="404495" cy="521970"/>
          </a:xfrm>
          <a:prstGeom prst="rect">
            <a:avLst/>
          </a:prstGeom>
          <a:noFill/>
        </p:spPr>
        <p:txBody>
          <a:bodyPr wrap="non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2</a:t>
            </a:r>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902335" y="2498090"/>
            <a:ext cx="4419600" cy="3415030"/>
          </a:xfrm>
          <a:prstGeom prst="rect">
            <a:avLst/>
          </a:prstGeom>
          <a:noFill/>
        </p:spPr>
        <p:txBody>
          <a:bodyPr wrap="square" rtlCol="0" anchor="t">
            <a:spAutoFit/>
          </a:bodyPr>
          <a:p>
            <a:pPr algn="just"/>
            <a:r>
              <a:rPr lang="zh-CN"/>
              <a:t>在得到各个</a:t>
            </a:r>
            <a:r>
              <a:rPr lang="en-US" altLang="zh-CN"/>
              <a:t>head</a:t>
            </a:r>
            <a:r>
              <a:rPr lang="zh-CN" altLang="en-US"/>
              <a:t>对回答真实性的贡献后，本文仅干预前K个头的结果，以最小化对模型的扰动。这种更细粒度的干预使我们能够将不相关的头排除在外，以减少对模型行为的干扰，也就是除了回答真实性之外的其他行为的干扰。具体的，本文首先排名的</a:t>
            </a:r>
            <a:r>
              <a:rPr lang="en-US" altLang="zh-CN"/>
              <a:t>truth</a:t>
            </a:r>
            <a:r>
              <a:rPr lang="zh-CN" altLang="en-US"/>
              <a:t>相关的所有</a:t>
            </a:r>
            <a:r>
              <a:rPr lang="en-US" altLang="zh-CN"/>
              <a:t>head</a:t>
            </a:r>
            <a:r>
              <a:rPr lang="zh-CN" altLang="en-US"/>
              <a:t>的探测精度验证集，将前K个头像作为目标集合。然后使用来自训练集和验证集两者的激活来估计沿着真实方向的激活的标准偏差。对于未选择的</a:t>
            </a:r>
            <a:r>
              <a:rPr lang="en-US" altLang="zh-CN"/>
              <a:t>head</a:t>
            </a:r>
            <a:r>
              <a:rPr lang="zh-CN" altLang="en-US"/>
              <a:t>，θ是零向量，</a:t>
            </a:r>
            <a:r>
              <a:rPr lang="zh-CN" altLang="en-US"/>
              <a:t>该方法相当于沿着真实的方向移动激活α乘以标准差。</a:t>
            </a:r>
            <a:endParaRPr lang="zh-CN" altLang="en-US"/>
          </a:p>
        </p:txBody>
      </p:sp>
      <p:pic>
        <p:nvPicPr>
          <p:cNvPr id="6" name="图片 5"/>
          <p:cNvPicPr>
            <a:picLocks noChangeAspect="1"/>
          </p:cNvPicPr>
          <p:nvPr/>
        </p:nvPicPr>
        <p:blipFill>
          <a:blip r:embed="rId2"/>
          <a:stretch>
            <a:fillRect/>
          </a:stretch>
        </p:blipFill>
        <p:spPr>
          <a:xfrm>
            <a:off x="5756910" y="1021715"/>
            <a:ext cx="6057900" cy="2247900"/>
          </a:xfrm>
          <a:prstGeom prst="rect">
            <a:avLst/>
          </a:prstGeom>
        </p:spPr>
      </p:pic>
      <p:pic>
        <p:nvPicPr>
          <p:cNvPr id="8" name="图片 7"/>
          <p:cNvPicPr>
            <a:picLocks noChangeAspect="1"/>
          </p:cNvPicPr>
          <p:nvPr/>
        </p:nvPicPr>
        <p:blipFill>
          <a:blip r:embed="rId3"/>
          <a:stretch>
            <a:fillRect/>
          </a:stretch>
        </p:blipFill>
        <p:spPr>
          <a:xfrm>
            <a:off x="6747510" y="5603240"/>
            <a:ext cx="4076700" cy="723900"/>
          </a:xfrm>
          <a:prstGeom prst="rect">
            <a:avLst/>
          </a:prstGeom>
        </p:spPr>
      </p:pic>
      <p:pic>
        <p:nvPicPr>
          <p:cNvPr id="9" name="图片 8"/>
          <p:cNvPicPr>
            <a:picLocks noChangeAspect="1"/>
          </p:cNvPicPr>
          <p:nvPr/>
        </p:nvPicPr>
        <p:blipFill>
          <a:blip r:embed="rId4"/>
          <a:stretch>
            <a:fillRect/>
          </a:stretch>
        </p:blipFill>
        <p:spPr>
          <a:xfrm>
            <a:off x="7459345" y="4491990"/>
            <a:ext cx="3035300" cy="685800"/>
          </a:xfrm>
          <a:prstGeom prst="rect">
            <a:avLst/>
          </a:prstGeom>
        </p:spPr>
      </p:pic>
      <p:pic>
        <p:nvPicPr>
          <p:cNvPr id="10" name="图片 9"/>
          <p:cNvPicPr>
            <a:picLocks noChangeAspect="1"/>
          </p:cNvPicPr>
          <p:nvPr/>
        </p:nvPicPr>
        <p:blipFill>
          <a:blip r:embed="rId5"/>
          <a:stretch>
            <a:fillRect/>
          </a:stretch>
        </p:blipFill>
        <p:spPr>
          <a:xfrm>
            <a:off x="6487160" y="3482340"/>
            <a:ext cx="4597400" cy="584200"/>
          </a:xfrm>
          <a:prstGeom prst="rect">
            <a:avLst/>
          </a:prstGeom>
        </p:spPr>
      </p:pic>
    </p:spTree>
  </p:cSld>
  <p:clrMapOvr>
    <a:masterClrMapping/>
  </p:clrMapOvr>
  <p:transition spd="med" advTm="0">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flipH="1">
            <a:off x="902513" y="235133"/>
            <a:ext cx="1998618" cy="953587"/>
          </a:xfrm>
          <a:custGeom>
            <a:avLst/>
            <a:gdLst>
              <a:gd name="connsiteX0" fmla="*/ 2312125 w 5996287"/>
              <a:gd name="connsiteY0" fmla="*/ 39195 h 3474727"/>
              <a:gd name="connsiteX1" fmla="*/ 0 w 5996287"/>
              <a:gd name="connsiteY1" fmla="*/ 1750430 h 3474727"/>
              <a:gd name="connsiteX2" fmla="*/ 2325188 w 5996287"/>
              <a:gd name="connsiteY2" fmla="*/ 130635 h 3474727"/>
              <a:gd name="connsiteX3" fmla="*/ 91440 w 5996287"/>
              <a:gd name="connsiteY3" fmla="*/ 1789618 h 3474727"/>
              <a:gd name="connsiteX4" fmla="*/ 2468880 w 5996287"/>
              <a:gd name="connsiteY4" fmla="*/ 222075 h 3474727"/>
              <a:gd name="connsiteX5" fmla="*/ 117565 w 5996287"/>
              <a:gd name="connsiteY5" fmla="*/ 1933310 h 3474727"/>
              <a:gd name="connsiteX6" fmla="*/ 2625634 w 5996287"/>
              <a:gd name="connsiteY6" fmla="*/ 7 h 3474727"/>
              <a:gd name="connsiteX7" fmla="*/ 326571 w 5996287"/>
              <a:gd name="connsiteY7" fmla="*/ 1959435 h 3474727"/>
              <a:gd name="connsiteX8" fmla="*/ 2795451 w 5996287"/>
              <a:gd name="connsiteY8" fmla="*/ 104510 h 3474727"/>
              <a:gd name="connsiteX9" fmla="*/ 404948 w 5996287"/>
              <a:gd name="connsiteY9" fmla="*/ 2129253 h 3474727"/>
              <a:gd name="connsiteX10" fmla="*/ 3161211 w 5996287"/>
              <a:gd name="connsiteY10" fmla="*/ 78384 h 3474727"/>
              <a:gd name="connsiteX11" fmla="*/ 209005 w 5996287"/>
              <a:gd name="connsiteY11" fmla="*/ 2416635 h 3474727"/>
              <a:gd name="connsiteX12" fmla="*/ 3252651 w 5996287"/>
              <a:gd name="connsiteY12" fmla="*/ 130635 h 3474727"/>
              <a:gd name="connsiteX13" fmla="*/ 666205 w 5996287"/>
              <a:gd name="connsiteY13" fmla="*/ 2220693 h 3474727"/>
              <a:gd name="connsiteX14" fmla="*/ 3291840 w 5996287"/>
              <a:gd name="connsiteY14" fmla="*/ 235138 h 3474727"/>
              <a:gd name="connsiteX15" fmla="*/ 888274 w 5996287"/>
              <a:gd name="connsiteY15" fmla="*/ 2364384 h 3474727"/>
              <a:gd name="connsiteX16" fmla="*/ 3500845 w 5996287"/>
              <a:gd name="connsiteY16" fmla="*/ 365767 h 3474727"/>
              <a:gd name="connsiteX17" fmla="*/ 718457 w 5996287"/>
              <a:gd name="connsiteY17" fmla="*/ 2286007 h 3474727"/>
              <a:gd name="connsiteX18" fmla="*/ 3644537 w 5996287"/>
              <a:gd name="connsiteY18" fmla="*/ 457207 h 3474727"/>
              <a:gd name="connsiteX19" fmla="*/ 1005840 w 5996287"/>
              <a:gd name="connsiteY19" fmla="*/ 2442761 h 3474727"/>
              <a:gd name="connsiteX20" fmla="*/ 4023360 w 5996287"/>
              <a:gd name="connsiteY20" fmla="*/ 313515 h 3474727"/>
              <a:gd name="connsiteX21" fmla="*/ 1201783 w 5996287"/>
              <a:gd name="connsiteY21" fmla="*/ 2508075 h 3474727"/>
              <a:gd name="connsiteX22" fmla="*/ 4088674 w 5996287"/>
              <a:gd name="connsiteY22" fmla="*/ 522521 h 3474727"/>
              <a:gd name="connsiteX23" fmla="*/ 1463040 w 5996287"/>
              <a:gd name="connsiteY23" fmla="*/ 2612578 h 3474727"/>
              <a:gd name="connsiteX24" fmla="*/ 4206240 w 5996287"/>
              <a:gd name="connsiteY24" fmla="*/ 574773 h 3474727"/>
              <a:gd name="connsiteX25" fmla="*/ 1254034 w 5996287"/>
              <a:gd name="connsiteY25" fmla="*/ 2625641 h 3474727"/>
              <a:gd name="connsiteX26" fmla="*/ 4545874 w 5996287"/>
              <a:gd name="connsiteY26" fmla="*/ 666213 h 3474727"/>
              <a:gd name="connsiteX27" fmla="*/ 1881051 w 5996287"/>
              <a:gd name="connsiteY27" fmla="*/ 2677893 h 3474727"/>
              <a:gd name="connsiteX28" fmla="*/ 4846320 w 5996287"/>
              <a:gd name="connsiteY28" fmla="*/ 600898 h 3474727"/>
              <a:gd name="connsiteX29" fmla="*/ 1750423 w 5996287"/>
              <a:gd name="connsiteY29" fmla="*/ 2508075 h 3474727"/>
              <a:gd name="connsiteX30" fmla="*/ 4833257 w 5996287"/>
              <a:gd name="connsiteY30" fmla="*/ 914407 h 3474727"/>
              <a:gd name="connsiteX31" fmla="*/ 1841863 w 5996287"/>
              <a:gd name="connsiteY31" fmla="*/ 3004464 h 3474727"/>
              <a:gd name="connsiteX32" fmla="*/ 5068388 w 5996287"/>
              <a:gd name="connsiteY32" fmla="*/ 679275 h 3474727"/>
              <a:gd name="connsiteX33" fmla="*/ 1894114 w 5996287"/>
              <a:gd name="connsiteY33" fmla="*/ 3226533 h 3474727"/>
              <a:gd name="connsiteX34" fmla="*/ 5603965 w 5996287"/>
              <a:gd name="connsiteY34" fmla="*/ 587835 h 3474727"/>
              <a:gd name="connsiteX35" fmla="*/ 2325188 w 5996287"/>
              <a:gd name="connsiteY35" fmla="*/ 3278784 h 3474727"/>
              <a:gd name="connsiteX36" fmla="*/ 5826034 w 5996287"/>
              <a:gd name="connsiteY36" fmla="*/ 757653 h 3474727"/>
              <a:gd name="connsiteX37" fmla="*/ 2220685 w 5996287"/>
              <a:gd name="connsiteY37" fmla="*/ 3122030 h 3474727"/>
              <a:gd name="connsiteX38" fmla="*/ 5995851 w 5996287"/>
              <a:gd name="connsiteY38" fmla="*/ 940533 h 3474727"/>
              <a:gd name="connsiteX39" fmla="*/ 2416628 w 5996287"/>
              <a:gd name="connsiteY39" fmla="*/ 3474727 h 347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96287" h="3474727">
                <a:moveTo>
                  <a:pt x="2312125" y="39195"/>
                </a:moveTo>
                <a:lnTo>
                  <a:pt x="0" y="1750430"/>
                </a:lnTo>
                <a:cubicBezTo>
                  <a:pt x="2177" y="1765670"/>
                  <a:pt x="2309948" y="124104"/>
                  <a:pt x="2325188" y="130635"/>
                </a:cubicBezTo>
                <a:cubicBezTo>
                  <a:pt x="2340428" y="137166"/>
                  <a:pt x="67491" y="1774378"/>
                  <a:pt x="91440" y="1789618"/>
                </a:cubicBezTo>
                <a:cubicBezTo>
                  <a:pt x="115389" y="1804858"/>
                  <a:pt x="2464526" y="198126"/>
                  <a:pt x="2468880" y="222075"/>
                </a:cubicBezTo>
                <a:cubicBezTo>
                  <a:pt x="2473234" y="246024"/>
                  <a:pt x="91439" y="1970321"/>
                  <a:pt x="117565" y="1933310"/>
                </a:cubicBezTo>
                <a:cubicBezTo>
                  <a:pt x="143691" y="1896299"/>
                  <a:pt x="2590800" y="-4347"/>
                  <a:pt x="2625634" y="7"/>
                </a:cubicBezTo>
                <a:cubicBezTo>
                  <a:pt x="2660468" y="4361"/>
                  <a:pt x="298268" y="1942018"/>
                  <a:pt x="326571" y="1959435"/>
                </a:cubicBezTo>
                <a:cubicBezTo>
                  <a:pt x="354874" y="1976852"/>
                  <a:pt x="2782388" y="76207"/>
                  <a:pt x="2795451" y="104510"/>
                </a:cubicBezTo>
                <a:cubicBezTo>
                  <a:pt x="2808514" y="132813"/>
                  <a:pt x="343988" y="2133607"/>
                  <a:pt x="404948" y="2129253"/>
                </a:cubicBezTo>
                <a:cubicBezTo>
                  <a:pt x="465908" y="2124899"/>
                  <a:pt x="3193868" y="30487"/>
                  <a:pt x="3161211" y="78384"/>
                </a:cubicBezTo>
                <a:cubicBezTo>
                  <a:pt x="3128554" y="126281"/>
                  <a:pt x="193765" y="2407927"/>
                  <a:pt x="209005" y="2416635"/>
                </a:cubicBezTo>
                <a:cubicBezTo>
                  <a:pt x="224245" y="2425343"/>
                  <a:pt x="3176451" y="163292"/>
                  <a:pt x="3252651" y="130635"/>
                </a:cubicBezTo>
                <a:cubicBezTo>
                  <a:pt x="3328851" y="97978"/>
                  <a:pt x="659673" y="2203276"/>
                  <a:pt x="666205" y="2220693"/>
                </a:cubicBezTo>
                <a:cubicBezTo>
                  <a:pt x="672736" y="2238110"/>
                  <a:pt x="3254829" y="211190"/>
                  <a:pt x="3291840" y="235138"/>
                </a:cubicBezTo>
                <a:cubicBezTo>
                  <a:pt x="3328852" y="259087"/>
                  <a:pt x="853440" y="2342613"/>
                  <a:pt x="888274" y="2364384"/>
                </a:cubicBezTo>
                <a:cubicBezTo>
                  <a:pt x="923108" y="2386156"/>
                  <a:pt x="3529148" y="378830"/>
                  <a:pt x="3500845" y="365767"/>
                </a:cubicBezTo>
                <a:cubicBezTo>
                  <a:pt x="3472542" y="352704"/>
                  <a:pt x="694508" y="2270767"/>
                  <a:pt x="718457" y="2286007"/>
                </a:cubicBezTo>
                <a:cubicBezTo>
                  <a:pt x="742406" y="2301247"/>
                  <a:pt x="3596640" y="431081"/>
                  <a:pt x="3644537" y="457207"/>
                </a:cubicBezTo>
                <a:cubicBezTo>
                  <a:pt x="3692434" y="483333"/>
                  <a:pt x="942703" y="2466710"/>
                  <a:pt x="1005840" y="2442761"/>
                </a:cubicBezTo>
                <a:cubicBezTo>
                  <a:pt x="1068977" y="2418812"/>
                  <a:pt x="3990703" y="302629"/>
                  <a:pt x="4023360" y="313515"/>
                </a:cubicBezTo>
                <a:cubicBezTo>
                  <a:pt x="4056017" y="324401"/>
                  <a:pt x="1190897" y="2473241"/>
                  <a:pt x="1201783" y="2508075"/>
                </a:cubicBezTo>
                <a:cubicBezTo>
                  <a:pt x="1212669" y="2542909"/>
                  <a:pt x="4045131" y="505104"/>
                  <a:pt x="4088674" y="522521"/>
                </a:cubicBezTo>
                <a:cubicBezTo>
                  <a:pt x="4132217" y="539938"/>
                  <a:pt x="1443446" y="2603869"/>
                  <a:pt x="1463040" y="2612578"/>
                </a:cubicBezTo>
                <a:cubicBezTo>
                  <a:pt x="1482634" y="2621287"/>
                  <a:pt x="4241074" y="572596"/>
                  <a:pt x="4206240" y="574773"/>
                </a:cubicBezTo>
                <a:cubicBezTo>
                  <a:pt x="4171406" y="576950"/>
                  <a:pt x="1197428" y="2610401"/>
                  <a:pt x="1254034" y="2625641"/>
                </a:cubicBezTo>
                <a:cubicBezTo>
                  <a:pt x="1310640" y="2640881"/>
                  <a:pt x="4441371" y="657504"/>
                  <a:pt x="4545874" y="666213"/>
                </a:cubicBezTo>
                <a:cubicBezTo>
                  <a:pt x="4650377" y="674922"/>
                  <a:pt x="1830977" y="2688779"/>
                  <a:pt x="1881051" y="2677893"/>
                </a:cubicBezTo>
                <a:cubicBezTo>
                  <a:pt x="1931125" y="2667007"/>
                  <a:pt x="4868091" y="629201"/>
                  <a:pt x="4846320" y="600898"/>
                </a:cubicBezTo>
                <a:cubicBezTo>
                  <a:pt x="4824549" y="572595"/>
                  <a:pt x="1752600" y="2455824"/>
                  <a:pt x="1750423" y="2508075"/>
                </a:cubicBezTo>
                <a:cubicBezTo>
                  <a:pt x="1748246" y="2560326"/>
                  <a:pt x="4818017" y="831676"/>
                  <a:pt x="4833257" y="914407"/>
                </a:cubicBezTo>
                <a:cubicBezTo>
                  <a:pt x="4848497" y="997138"/>
                  <a:pt x="1802675" y="3043653"/>
                  <a:pt x="1841863" y="3004464"/>
                </a:cubicBezTo>
                <a:cubicBezTo>
                  <a:pt x="1881051" y="2965275"/>
                  <a:pt x="5059680" y="642264"/>
                  <a:pt x="5068388" y="679275"/>
                </a:cubicBezTo>
                <a:cubicBezTo>
                  <a:pt x="5077096" y="716286"/>
                  <a:pt x="1804851" y="3241773"/>
                  <a:pt x="1894114" y="3226533"/>
                </a:cubicBezTo>
                <a:cubicBezTo>
                  <a:pt x="1983377" y="3211293"/>
                  <a:pt x="5532119" y="579127"/>
                  <a:pt x="5603965" y="587835"/>
                </a:cubicBezTo>
                <a:cubicBezTo>
                  <a:pt x="5675811" y="596543"/>
                  <a:pt x="2288176" y="3250481"/>
                  <a:pt x="2325188" y="3278784"/>
                </a:cubicBezTo>
                <a:cubicBezTo>
                  <a:pt x="2362200" y="3307087"/>
                  <a:pt x="5843451" y="783779"/>
                  <a:pt x="5826034" y="757653"/>
                </a:cubicBezTo>
                <a:cubicBezTo>
                  <a:pt x="5808617" y="731527"/>
                  <a:pt x="2192382" y="3091550"/>
                  <a:pt x="2220685" y="3122030"/>
                </a:cubicBezTo>
                <a:cubicBezTo>
                  <a:pt x="2248988" y="3152510"/>
                  <a:pt x="5963194" y="881750"/>
                  <a:pt x="5995851" y="940533"/>
                </a:cubicBezTo>
                <a:cubicBezTo>
                  <a:pt x="6028508" y="999316"/>
                  <a:pt x="4222568" y="2237021"/>
                  <a:pt x="2416628" y="3474727"/>
                </a:cubicBezTo>
              </a:path>
            </a:pathLst>
          </a:custGeom>
          <a:noFill/>
          <a:ln w="3175">
            <a:solidFill>
              <a:srgbClr val="4D78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190491" y="326573"/>
            <a:ext cx="1811020" cy="583565"/>
          </a:xfrm>
          <a:prstGeom prst="rect">
            <a:avLst/>
          </a:prstGeom>
          <a:noFill/>
        </p:spPr>
        <p:txBody>
          <a:bodyPr wrap="none" rtlCol="0">
            <a:spAutoFit/>
          </a:bodyPr>
          <a:lstStyle/>
          <a:p>
            <a:pPr algn="ctr"/>
            <a:r>
              <a:rPr lang="zh-CN" altLang="en-US" sz="3200" b="1" dirty="0" smtClean="0">
                <a:blipFill>
                  <a:blip r:embed="rId1"/>
                  <a:stretch>
                    <a:fillRect/>
                  </a:stretch>
                </a:blipFill>
                <a:latin typeface="微软雅黑" panose="020B0503020204020204" pitchFamily="34" charset="-122"/>
                <a:ea typeface="微软雅黑" panose="020B0503020204020204" pitchFamily="34" charset="-122"/>
              </a:rPr>
              <a:t>实验结果</a:t>
            </a:r>
            <a:endParaRPr lang="zh-CN" altLang="en-US" sz="3200" b="1" dirty="0" smtClean="0">
              <a:blipFill>
                <a:blip r:embed="rId1"/>
                <a:stretch>
                  <a:fillRect/>
                </a:stretch>
              </a:blipFill>
              <a:latin typeface="微软雅黑" panose="020B0503020204020204" pitchFamily="34" charset="-122"/>
              <a:ea typeface="微软雅黑" panose="020B0503020204020204" pitchFamily="34" charset="-122"/>
            </a:endParaRPr>
          </a:p>
        </p:txBody>
      </p:sp>
      <p:sp>
        <p:nvSpPr>
          <p:cNvPr id="4" name="任意多边形 3"/>
          <p:cNvSpPr/>
          <p:nvPr/>
        </p:nvSpPr>
        <p:spPr>
          <a:xfrm rot="16200000" flipH="1">
            <a:off x="6073140" y="-2293316"/>
            <a:ext cx="45719" cy="6389737"/>
          </a:xfrm>
          <a:custGeom>
            <a:avLst/>
            <a:gdLst/>
            <a:ahLst/>
            <a:cxnLst/>
            <a:rect l="l" t="t" r="r" b="b"/>
            <a:pathLst>
              <a:path w="24231" h="914247">
                <a:moveTo>
                  <a:pt x="5283" y="910420"/>
                </a:moveTo>
                <a:lnTo>
                  <a:pt x="5106" y="914247"/>
                </a:lnTo>
                <a:lnTo>
                  <a:pt x="3582" y="914247"/>
                </a:lnTo>
                <a:close/>
                <a:moveTo>
                  <a:pt x="24231" y="887871"/>
                </a:moveTo>
                <a:lnTo>
                  <a:pt x="24231" y="914247"/>
                </a:lnTo>
                <a:lnTo>
                  <a:pt x="14665" y="914247"/>
                </a:lnTo>
                <a:lnTo>
                  <a:pt x="21671" y="894208"/>
                </a:lnTo>
                <a:close/>
                <a:moveTo>
                  <a:pt x="7503" y="865611"/>
                </a:moveTo>
                <a:lnTo>
                  <a:pt x="7216" y="868576"/>
                </a:lnTo>
                <a:lnTo>
                  <a:pt x="6766" y="878326"/>
                </a:lnTo>
                <a:lnTo>
                  <a:pt x="0" y="886263"/>
                </a:lnTo>
                <a:lnTo>
                  <a:pt x="0" y="876548"/>
                </a:lnTo>
                <a:lnTo>
                  <a:pt x="5182" y="868927"/>
                </a:lnTo>
                <a:close/>
                <a:moveTo>
                  <a:pt x="24231" y="857838"/>
                </a:moveTo>
                <a:lnTo>
                  <a:pt x="24231" y="867787"/>
                </a:lnTo>
                <a:lnTo>
                  <a:pt x="5283" y="910420"/>
                </a:lnTo>
                <a:lnTo>
                  <a:pt x="6766" y="878326"/>
                </a:lnTo>
                <a:close/>
                <a:moveTo>
                  <a:pt x="24231" y="840913"/>
                </a:moveTo>
                <a:lnTo>
                  <a:pt x="24231" y="841714"/>
                </a:lnTo>
                <a:lnTo>
                  <a:pt x="7503" y="865611"/>
                </a:lnTo>
                <a:lnTo>
                  <a:pt x="7514" y="865497"/>
                </a:lnTo>
                <a:close/>
                <a:moveTo>
                  <a:pt x="9928" y="840562"/>
                </a:moveTo>
                <a:lnTo>
                  <a:pt x="7514" y="865497"/>
                </a:lnTo>
                <a:lnTo>
                  <a:pt x="5182" y="868927"/>
                </a:lnTo>
                <a:lnTo>
                  <a:pt x="0" y="876330"/>
                </a:lnTo>
                <a:lnTo>
                  <a:pt x="0" y="855943"/>
                </a:lnTo>
                <a:lnTo>
                  <a:pt x="1909" y="852567"/>
                </a:lnTo>
                <a:close/>
                <a:moveTo>
                  <a:pt x="15593" y="782055"/>
                </a:moveTo>
                <a:lnTo>
                  <a:pt x="14536" y="792975"/>
                </a:lnTo>
                <a:lnTo>
                  <a:pt x="0" y="815757"/>
                </a:lnTo>
                <a:lnTo>
                  <a:pt x="0" y="811766"/>
                </a:lnTo>
                <a:close/>
                <a:moveTo>
                  <a:pt x="24231" y="780256"/>
                </a:moveTo>
                <a:lnTo>
                  <a:pt x="24231" y="819152"/>
                </a:lnTo>
                <a:lnTo>
                  <a:pt x="9928" y="840562"/>
                </a:lnTo>
                <a:lnTo>
                  <a:pt x="14536" y="792975"/>
                </a:lnTo>
                <a:lnTo>
                  <a:pt x="18270" y="787121"/>
                </a:lnTo>
                <a:close/>
                <a:moveTo>
                  <a:pt x="24231" y="761668"/>
                </a:moveTo>
                <a:lnTo>
                  <a:pt x="24231" y="765596"/>
                </a:lnTo>
                <a:lnTo>
                  <a:pt x="15593" y="782055"/>
                </a:lnTo>
                <a:lnTo>
                  <a:pt x="15754" y="780386"/>
                </a:lnTo>
                <a:close/>
                <a:moveTo>
                  <a:pt x="24231" y="712346"/>
                </a:moveTo>
                <a:lnTo>
                  <a:pt x="24231" y="731086"/>
                </a:lnTo>
                <a:lnTo>
                  <a:pt x="18270" y="754399"/>
                </a:lnTo>
                <a:lnTo>
                  <a:pt x="15754" y="780386"/>
                </a:lnTo>
                <a:lnTo>
                  <a:pt x="13254" y="785906"/>
                </a:lnTo>
                <a:lnTo>
                  <a:pt x="0" y="811485"/>
                </a:lnTo>
                <a:lnTo>
                  <a:pt x="0" y="752641"/>
                </a:lnTo>
                <a:lnTo>
                  <a:pt x="18270" y="721676"/>
                </a:lnTo>
                <a:close/>
                <a:moveTo>
                  <a:pt x="4049" y="698809"/>
                </a:moveTo>
                <a:lnTo>
                  <a:pt x="1909" y="705315"/>
                </a:lnTo>
                <a:lnTo>
                  <a:pt x="0" y="710229"/>
                </a:lnTo>
                <a:lnTo>
                  <a:pt x="0" y="701476"/>
                </a:lnTo>
                <a:lnTo>
                  <a:pt x="3903" y="698941"/>
                </a:lnTo>
                <a:close/>
                <a:moveTo>
                  <a:pt x="24231" y="652905"/>
                </a:moveTo>
                <a:lnTo>
                  <a:pt x="24231" y="680503"/>
                </a:lnTo>
                <a:lnTo>
                  <a:pt x="4049" y="698809"/>
                </a:lnTo>
                <a:lnTo>
                  <a:pt x="14843" y="665990"/>
                </a:lnTo>
                <a:close/>
                <a:moveTo>
                  <a:pt x="24231" y="619049"/>
                </a:moveTo>
                <a:lnTo>
                  <a:pt x="24231" y="637446"/>
                </a:lnTo>
                <a:lnTo>
                  <a:pt x="14843" y="665990"/>
                </a:lnTo>
                <a:lnTo>
                  <a:pt x="0" y="686679"/>
                </a:lnTo>
                <a:lnTo>
                  <a:pt x="0" y="646781"/>
                </a:lnTo>
                <a:close/>
                <a:moveTo>
                  <a:pt x="3622" y="602431"/>
                </a:moveTo>
                <a:lnTo>
                  <a:pt x="0" y="609824"/>
                </a:lnTo>
                <a:lnTo>
                  <a:pt x="0" y="603434"/>
                </a:lnTo>
                <a:lnTo>
                  <a:pt x="3088" y="602562"/>
                </a:lnTo>
                <a:close/>
                <a:moveTo>
                  <a:pt x="13271" y="600059"/>
                </a:moveTo>
                <a:lnTo>
                  <a:pt x="0" y="626949"/>
                </a:lnTo>
                <a:lnTo>
                  <a:pt x="0" y="618882"/>
                </a:lnTo>
                <a:lnTo>
                  <a:pt x="9809" y="600910"/>
                </a:lnTo>
                <a:close/>
                <a:moveTo>
                  <a:pt x="24231" y="578966"/>
                </a:moveTo>
                <a:lnTo>
                  <a:pt x="24231" y="597364"/>
                </a:lnTo>
                <a:lnTo>
                  <a:pt x="13271" y="600059"/>
                </a:lnTo>
                <a:lnTo>
                  <a:pt x="14340" y="597894"/>
                </a:lnTo>
                <a:close/>
                <a:moveTo>
                  <a:pt x="15033" y="562383"/>
                </a:moveTo>
                <a:lnTo>
                  <a:pt x="1647" y="598860"/>
                </a:lnTo>
                <a:lnTo>
                  <a:pt x="0" y="603432"/>
                </a:lnTo>
                <a:lnTo>
                  <a:pt x="0" y="582448"/>
                </a:lnTo>
                <a:close/>
                <a:moveTo>
                  <a:pt x="24231" y="560369"/>
                </a:moveTo>
                <a:lnTo>
                  <a:pt x="24231" y="574485"/>
                </a:lnTo>
                <a:lnTo>
                  <a:pt x="9809" y="600910"/>
                </a:lnTo>
                <a:lnTo>
                  <a:pt x="3622" y="602431"/>
                </a:lnTo>
                <a:close/>
                <a:moveTo>
                  <a:pt x="24231" y="537319"/>
                </a:moveTo>
                <a:lnTo>
                  <a:pt x="24231" y="550611"/>
                </a:lnTo>
                <a:lnTo>
                  <a:pt x="18270" y="558063"/>
                </a:lnTo>
                <a:lnTo>
                  <a:pt x="15033" y="562383"/>
                </a:lnTo>
                <a:close/>
                <a:moveTo>
                  <a:pt x="24231" y="507786"/>
                </a:moveTo>
                <a:lnTo>
                  <a:pt x="24231" y="529738"/>
                </a:lnTo>
                <a:lnTo>
                  <a:pt x="0" y="578164"/>
                </a:lnTo>
                <a:lnTo>
                  <a:pt x="0" y="575156"/>
                </a:lnTo>
                <a:lnTo>
                  <a:pt x="12382" y="543377"/>
                </a:lnTo>
                <a:close/>
                <a:moveTo>
                  <a:pt x="24231" y="501381"/>
                </a:moveTo>
                <a:lnTo>
                  <a:pt x="24231" y="501744"/>
                </a:lnTo>
                <a:lnTo>
                  <a:pt x="21546" y="508202"/>
                </a:lnTo>
                <a:lnTo>
                  <a:pt x="0" y="563090"/>
                </a:lnTo>
                <a:lnTo>
                  <a:pt x="0" y="556453"/>
                </a:lnTo>
                <a:close/>
                <a:moveTo>
                  <a:pt x="1909" y="410811"/>
                </a:moveTo>
                <a:lnTo>
                  <a:pt x="0" y="414762"/>
                </a:lnTo>
                <a:lnTo>
                  <a:pt x="0" y="413381"/>
                </a:lnTo>
                <a:close/>
                <a:moveTo>
                  <a:pt x="3418" y="408396"/>
                </a:moveTo>
                <a:lnTo>
                  <a:pt x="2497" y="410155"/>
                </a:lnTo>
                <a:lnTo>
                  <a:pt x="1909" y="410811"/>
                </a:lnTo>
                <a:close/>
                <a:moveTo>
                  <a:pt x="24231" y="398062"/>
                </a:moveTo>
                <a:lnTo>
                  <a:pt x="24231" y="422586"/>
                </a:lnTo>
                <a:lnTo>
                  <a:pt x="0" y="480889"/>
                </a:lnTo>
                <a:lnTo>
                  <a:pt x="0" y="450165"/>
                </a:lnTo>
                <a:lnTo>
                  <a:pt x="4211" y="436105"/>
                </a:lnTo>
                <a:lnTo>
                  <a:pt x="9821" y="425737"/>
                </a:lnTo>
                <a:close/>
                <a:moveTo>
                  <a:pt x="18211" y="392616"/>
                </a:moveTo>
                <a:lnTo>
                  <a:pt x="11054" y="413256"/>
                </a:lnTo>
                <a:lnTo>
                  <a:pt x="4211" y="436105"/>
                </a:lnTo>
                <a:lnTo>
                  <a:pt x="0" y="443888"/>
                </a:lnTo>
                <a:lnTo>
                  <a:pt x="0" y="414921"/>
                </a:lnTo>
                <a:lnTo>
                  <a:pt x="2497" y="410155"/>
                </a:lnTo>
                <a:close/>
                <a:moveTo>
                  <a:pt x="24231" y="375252"/>
                </a:moveTo>
                <a:lnTo>
                  <a:pt x="24231" y="385897"/>
                </a:lnTo>
                <a:lnTo>
                  <a:pt x="18211" y="392616"/>
                </a:lnTo>
                <a:close/>
                <a:moveTo>
                  <a:pt x="946" y="372617"/>
                </a:moveTo>
                <a:lnTo>
                  <a:pt x="0" y="374923"/>
                </a:lnTo>
                <a:lnTo>
                  <a:pt x="0" y="373274"/>
                </a:lnTo>
                <a:close/>
                <a:moveTo>
                  <a:pt x="24231" y="368546"/>
                </a:moveTo>
                <a:lnTo>
                  <a:pt x="24231" y="375095"/>
                </a:lnTo>
                <a:lnTo>
                  <a:pt x="3418" y="408396"/>
                </a:lnTo>
                <a:lnTo>
                  <a:pt x="22381" y="372205"/>
                </a:lnTo>
                <a:close/>
                <a:moveTo>
                  <a:pt x="17496" y="361533"/>
                </a:moveTo>
                <a:lnTo>
                  <a:pt x="0" y="412652"/>
                </a:lnTo>
                <a:lnTo>
                  <a:pt x="0" y="380575"/>
                </a:lnTo>
                <a:lnTo>
                  <a:pt x="1909" y="378088"/>
                </a:lnTo>
                <a:lnTo>
                  <a:pt x="6712" y="368669"/>
                </a:lnTo>
                <a:close/>
                <a:moveTo>
                  <a:pt x="24231" y="341854"/>
                </a:moveTo>
                <a:lnTo>
                  <a:pt x="24231" y="357077"/>
                </a:lnTo>
                <a:lnTo>
                  <a:pt x="17496" y="361533"/>
                </a:lnTo>
                <a:close/>
                <a:moveTo>
                  <a:pt x="24231" y="317948"/>
                </a:moveTo>
                <a:lnTo>
                  <a:pt x="24231" y="334309"/>
                </a:lnTo>
                <a:lnTo>
                  <a:pt x="6712" y="368669"/>
                </a:lnTo>
                <a:lnTo>
                  <a:pt x="4938" y="369842"/>
                </a:lnTo>
                <a:lnTo>
                  <a:pt x="946" y="372617"/>
                </a:lnTo>
                <a:lnTo>
                  <a:pt x="3396" y="366647"/>
                </a:lnTo>
                <a:cubicBezTo>
                  <a:pt x="7901" y="355454"/>
                  <a:pt x="12840" y="342968"/>
                  <a:pt x="18270" y="329004"/>
                </a:cubicBezTo>
                <a:lnTo>
                  <a:pt x="18607" y="327910"/>
                </a:lnTo>
                <a:close/>
                <a:moveTo>
                  <a:pt x="11602" y="312390"/>
                </a:moveTo>
                <a:lnTo>
                  <a:pt x="0" y="336412"/>
                </a:lnTo>
                <a:lnTo>
                  <a:pt x="0" y="325354"/>
                </a:lnTo>
                <a:close/>
                <a:moveTo>
                  <a:pt x="11729" y="312127"/>
                </a:moveTo>
                <a:lnTo>
                  <a:pt x="11652" y="312334"/>
                </a:lnTo>
                <a:lnTo>
                  <a:pt x="11602" y="312390"/>
                </a:lnTo>
                <a:close/>
                <a:moveTo>
                  <a:pt x="17161" y="300881"/>
                </a:moveTo>
                <a:lnTo>
                  <a:pt x="11729" y="312127"/>
                </a:lnTo>
                <a:lnTo>
                  <a:pt x="14902" y="303593"/>
                </a:lnTo>
                <a:close/>
                <a:moveTo>
                  <a:pt x="24231" y="298145"/>
                </a:moveTo>
                <a:lnTo>
                  <a:pt x="24231" y="309647"/>
                </a:lnTo>
                <a:lnTo>
                  <a:pt x="18607" y="327910"/>
                </a:lnTo>
                <a:lnTo>
                  <a:pt x="14205" y="335709"/>
                </a:lnTo>
                <a:cubicBezTo>
                  <a:pt x="9994" y="342497"/>
                  <a:pt x="5528" y="349315"/>
                  <a:pt x="572" y="357320"/>
                </a:cubicBezTo>
                <a:lnTo>
                  <a:pt x="0" y="358312"/>
                </a:lnTo>
                <a:lnTo>
                  <a:pt x="0" y="347379"/>
                </a:lnTo>
                <a:lnTo>
                  <a:pt x="8326" y="321282"/>
                </a:lnTo>
                <a:lnTo>
                  <a:pt x="11652" y="312334"/>
                </a:lnTo>
                <a:lnTo>
                  <a:pt x="22595" y="300108"/>
                </a:lnTo>
                <a:close/>
                <a:moveTo>
                  <a:pt x="24231" y="286243"/>
                </a:moveTo>
                <a:lnTo>
                  <a:pt x="24231" y="292396"/>
                </a:lnTo>
                <a:lnTo>
                  <a:pt x="17161" y="300881"/>
                </a:lnTo>
                <a:close/>
                <a:moveTo>
                  <a:pt x="18603" y="231141"/>
                </a:moveTo>
                <a:lnTo>
                  <a:pt x="16606" y="235168"/>
                </a:lnTo>
                <a:lnTo>
                  <a:pt x="4000" y="260495"/>
                </a:lnTo>
                <a:lnTo>
                  <a:pt x="1909" y="263559"/>
                </a:lnTo>
                <a:lnTo>
                  <a:pt x="0" y="267317"/>
                </a:lnTo>
                <a:lnTo>
                  <a:pt x="0" y="258594"/>
                </a:lnTo>
                <a:close/>
                <a:moveTo>
                  <a:pt x="24231" y="230849"/>
                </a:moveTo>
                <a:lnTo>
                  <a:pt x="24231" y="278494"/>
                </a:lnTo>
                <a:lnTo>
                  <a:pt x="14902" y="303593"/>
                </a:lnTo>
                <a:lnTo>
                  <a:pt x="0" y="321476"/>
                </a:lnTo>
                <a:lnTo>
                  <a:pt x="0" y="268532"/>
                </a:lnTo>
                <a:lnTo>
                  <a:pt x="4000" y="260495"/>
                </a:lnTo>
                <a:close/>
                <a:moveTo>
                  <a:pt x="24231" y="219793"/>
                </a:moveTo>
                <a:lnTo>
                  <a:pt x="24231" y="222836"/>
                </a:lnTo>
                <a:lnTo>
                  <a:pt x="18603" y="231141"/>
                </a:lnTo>
                <a:close/>
                <a:moveTo>
                  <a:pt x="24231" y="133342"/>
                </a:moveTo>
                <a:lnTo>
                  <a:pt x="24231" y="206545"/>
                </a:lnTo>
                <a:lnTo>
                  <a:pt x="13499" y="223505"/>
                </a:lnTo>
                <a:lnTo>
                  <a:pt x="0" y="245723"/>
                </a:lnTo>
                <a:lnTo>
                  <a:pt x="0" y="173915"/>
                </a:lnTo>
                <a:close/>
                <a:moveTo>
                  <a:pt x="24231" y="123476"/>
                </a:moveTo>
                <a:lnTo>
                  <a:pt x="24231" y="130027"/>
                </a:lnTo>
                <a:lnTo>
                  <a:pt x="17186" y="143459"/>
                </a:lnTo>
                <a:lnTo>
                  <a:pt x="0" y="171861"/>
                </a:lnTo>
                <a:lnTo>
                  <a:pt x="0" y="166299"/>
                </a:lnTo>
                <a:lnTo>
                  <a:pt x="18270" y="132668"/>
                </a:lnTo>
                <a:close/>
                <a:moveTo>
                  <a:pt x="10141" y="101902"/>
                </a:moveTo>
                <a:lnTo>
                  <a:pt x="3390" y="124989"/>
                </a:lnTo>
                <a:lnTo>
                  <a:pt x="0" y="135481"/>
                </a:lnTo>
                <a:lnTo>
                  <a:pt x="0" y="120168"/>
                </a:lnTo>
                <a:lnTo>
                  <a:pt x="2059" y="116043"/>
                </a:lnTo>
                <a:close/>
                <a:moveTo>
                  <a:pt x="24231" y="71662"/>
                </a:moveTo>
                <a:lnTo>
                  <a:pt x="24231" y="77243"/>
                </a:lnTo>
                <a:lnTo>
                  <a:pt x="10141" y="101902"/>
                </a:lnTo>
                <a:lnTo>
                  <a:pt x="11579" y="96983"/>
                </a:lnTo>
                <a:lnTo>
                  <a:pt x="18270" y="83584"/>
                </a:lnTo>
                <a:close/>
                <a:moveTo>
                  <a:pt x="8884" y="41579"/>
                </a:moveTo>
                <a:lnTo>
                  <a:pt x="5981" y="51185"/>
                </a:lnTo>
                <a:lnTo>
                  <a:pt x="0" y="58084"/>
                </a:lnTo>
                <a:lnTo>
                  <a:pt x="0" y="57571"/>
                </a:lnTo>
                <a:close/>
                <a:moveTo>
                  <a:pt x="24231" y="30135"/>
                </a:moveTo>
                <a:lnTo>
                  <a:pt x="24231" y="53709"/>
                </a:lnTo>
                <a:lnTo>
                  <a:pt x="11579" y="96983"/>
                </a:lnTo>
                <a:lnTo>
                  <a:pt x="2059" y="116043"/>
                </a:lnTo>
                <a:lnTo>
                  <a:pt x="1909" y="116307"/>
                </a:lnTo>
                <a:lnTo>
                  <a:pt x="0" y="120126"/>
                </a:lnTo>
                <a:lnTo>
                  <a:pt x="0" y="70975"/>
                </a:lnTo>
                <a:lnTo>
                  <a:pt x="5981" y="51185"/>
                </a:lnTo>
                <a:close/>
                <a:moveTo>
                  <a:pt x="20675" y="0"/>
                </a:moveTo>
                <a:lnTo>
                  <a:pt x="24231" y="0"/>
                </a:lnTo>
                <a:lnTo>
                  <a:pt x="24231" y="13954"/>
                </a:lnTo>
                <a:lnTo>
                  <a:pt x="8884" y="41579"/>
                </a:lnTo>
                <a:lnTo>
                  <a:pt x="12161" y="30736"/>
                </a:lnTo>
                <a:close/>
                <a:moveTo>
                  <a:pt x="0" y="0"/>
                </a:moveTo>
                <a:lnTo>
                  <a:pt x="3827" y="0"/>
                </a:lnTo>
                <a:lnTo>
                  <a:pt x="0" y="8201"/>
                </a:lnTo>
                <a:close/>
              </a:path>
            </a:pathLst>
          </a:custGeom>
          <a:blipFill dpi="0" rotWithShape="1">
            <a:blip r:embed="rId1"/>
            <a:srcRect/>
            <a:stretch>
              <a:fillRect/>
            </a:stretch>
          </a:blip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ea typeface="幼圆" panose="02010509060101010101" pitchFamily="49" charset="-122"/>
            </a:endParaRPr>
          </a:p>
        </p:txBody>
      </p:sp>
      <p:sp>
        <p:nvSpPr>
          <p:cNvPr id="5" name="文本框 4"/>
          <p:cNvSpPr txBox="1"/>
          <p:nvPr/>
        </p:nvSpPr>
        <p:spPr>
          <a:xfrm>
            <a:off x="1791724" y="389129"/>
            <a:ext cx="404495" cy="521970"/>
          </a:xfrm>
          <a:prstGeom prst="rect">
            <a:avLst/>
          </a:prstGeom>
          <a:noFill/>
        </p:spPr>
        <p:txBody>
          <a:bodyPr wrap="non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3</a:t>
            </a:r>
            <a:endParaRPr lang="en-US" altLang="zh-CN" sz="2800" dirty="0">
              <a:solidFill>
                <a:schemeClr val="bg1"/>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a:stretch>
            <a:fillRect/>
          </a:stretch>
        </p:blipFill>
        <p:spPr>
          <a:xfrm>
            <a:off x="2273300" y="2117090"/>
            <a:ext cx="7645400" cy="1600200"/>
          </a:xfrm>
          <a:prstGeom prst="rect">
            <a:avLst/>
          </a:prstGeom>
        </p:spPr>
      </p:pic>
      <p:pic>
        <p:nvPicPr>
          <p:cNvPr id="6" name="图片 5"/>
          <p:cNvPicPr>
            <a:picLocks noChangeAspect="1"/>
          </p:cNvPicPr>
          <p:nvPr/>
        </p:nvPicPr>
        <p:blipFill>
          <a:blip r:embed="rId3"/>
          <a:stretch>
            <a:fillRect/>
          </a:stretch>
        </p:blipFill>
        <p:spPr>
          <a:xfrm>
            <a:off x="2901315" y="4732020"/>
            <a:ext cx="6718300" cy="1371600"/>
          </a:xfrm>
          <a:prstGeom prst="rect">
            <a:avLst/>
          </a:prstGeom>
        </p:spPr>
      </p:pic>
    </p:spTree>
  </p:cSld>
  <p:clrMapOvr>
    <a:masterClrMapping/>
  </p:clrMapOvr>
  <p:transition spd="med" advTm="0">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0" y="2254250"/>
            <a:ext cx="12192000" cy="1906905"/>
          </a:xfrm>
          <a:prstGeom prst="rect">
            <a:avLst/>
          </a:prstGeom>
        </p:spPr>
        <p:txBody>
          <a:bodyPr wrap="square">
            <a:spAutoFit/>
          </a:bodyPr>
          <a:p>
            <a:pPr algn="ctr">
              <a:defRPr/>
            </a:pPr>
            <a:r>
              <a:rPr lang="zh-CN" altLang="en-US" sz="3200" b="1" kern="0" dirty="0">
                <a:solidFill>
                  <a:srgbClr val="4D78BF"/>
                </a:solidFill>
                <a:effectLst>
                  <a:glow rad="63500">
                    <a:prstClr val="white">
                      <a:lumMod val="65000"/>
                      <a:alpha val="40000"/>
                    </a:prstClr>
                  </a:glow>
                </a:effectLst>
                <a:latin typeface="微软雅黑" panose="020B0503020204020204" pitchFamily="34" charset="-122"/>
                <a:ea typeface="微软雅黑" panose="020B0503020204020204" pitchFamily="34" charset="-122"/>
                <a:sym typeface="+mn-ea"/>
              </a:rPr>
              <a:t>《</a:t>
            </a:r>
            <a:r>
              <a:rPr sz="3200" b="1" kern="0" dirty="0">
                <a:solidFill>
                  <a:srgbClr val="4D78BF"/>
                </a:solidFill>
                <a:effectLst>
                  <a:glow rad="63500">
                    <a:prstClr val="white">
                      <a:lumMod val="65000"/>
                      <a:alpha val="40000"/>
                    </a:prstClr>
                  </a:glow>
                </a:effectLst>
                <a:latin typeface="微软雅黑" panose="020B0503020204020204" pitchFamily="34" charset="-122"/>
                <a:ea typeface="微软雅黑" panose="020B0503020204020204" pitchFamily="34" charset="-122"/>
                <a:sym typeface="+mn-ea"/>
              </a:rPr>
              <a:t>DOLA: DECODING BY CONTRASTING LAYERS IMPROVES</a:t>
            </a:r>
            <a:endParaRPr sz="3200" b="1" kern="0" dirty="0">
              <a:solidFill>
                <a:srgbClr val="4D78BF"/>
              </a:solidFill>
              <a:effectLst>
                <a:glow rad="63500">
                  <a:prstClr val="white">
                    <a:lumMod val="65000"/>
                    <a:alpha val="40000"/>
                  </a:prstClr>
                </a:glow>
              </a:effectLst>
              <a:latin typeface="微软雅黑" panose="020B0503020204020204" pitchFamily="34" charset="-122"/>
              <a:ea typeface="微软雅黑" panose="020B0503020204020204" pitchFamily="34" charset="-122"/>
              <a:sym typeface="+mn-ea"/>
            </a:endParaRPr>
          </a:p>
          <a:p>
            <a:pPr algn="ctr">
              <a:defRPr/>
            </a:pPr>
            <a:r>
              <a:rPr sz="3200" b="1" kern="0" dirty="0">
                <a:solidFill>
                  <a:srgbClr val="4D78BF"/>
                </a:solidFill>
                <a:effectLst>
                  <a:glow rad="63500">
                    <a:prstClr val="white">
                      <a:lumMod val="65000"/>
                      <a:alpha val="40000"/>
                    </a:prstClr>
                  </a:glow>
                </a:effectLst>
                <a:latin typeface="微软雅黑" panose="020B0503020204020204" pitchFamily="34" charset="-122"/>
                <a:ea typeface="微软雅黑" panose="020B0503020204020204" pitchFamily="34" charset="-122"/>
                <a:sym typeface="+mn-ea"/>
              </a:rPr>
              <a:t>FACTUALITY IN LARGE LANGUAGE MODELS</a:t>
            </a:r>
            <a:r>
              <a:rPr lang="zh-CN" altLang="en-US" sz="3200" b="1" kern="0" dirty="0">
                <a:solidFill>
                  <a:srgbClr val="4D78BF"/>
                </a:solidFill>
                <a:effectLst>
                  <a:glow rad="63500">
                    <a:prstClr val="white">
                      <a:lumMod val="65000"/>
                      <a:alpha val="40000"/>
                    </a:prstClr>
                  </a:glow>
                </a:effectLst>
                <a:latin typeface="微软雅黑" panose="020B0503020204020204" pitchFamily="34" charset="-122"/>
                <a:ea typeface="微软雅黑" panose="020B0503020204020204" pitchFamily="34" charset="-122"/>
                <a:sym typeface="+mn-ea"/>
              </a:rPr>
              <a:t>》</a:t>
            </a:r>
            <a:endParaRPr lang="zh-CN" altLang="en-US" sz="3200" b="1" kern="0" dirty="0">
              <a:solidFill>
                <a:srgbClr val="4D78BF"/>
              </a:solidFill>
              <a:effectLst>
                <a:glow rad="63500">
                  <a:prstClr val="white">
                    <a:lumMod val="65000"/>
                    <a:alpha val="40000"/>
                  </a:prstClr>
                </a:glow>
              </a:effectLst>
              <a:latin typeface="微软雅黑" panose="020B0503020204020204" pitchFamily="34" charset="-122"/>
              <a:ea typeface="微软雅黑" panose="020B0503020204020204" pitchFamily="34" charset="-122"/>
              <a:sym typeface="+mn-ea"/>
            </a:endParaRPr>
          </a:p>
          <a:p>
            <a:pPr algn="ctr">
              <a:defRPr/>
            </a:pPr>
            <a:endParaRPr lang="zh-CN" altLang="en-US" sz="3600" b="1" kern="0" dirty="0">
              <a:solidFill>
                <a:srgbClr val="4D78BF"/>
              </a:solidFill>
              <a:effectLst>
                <a:glow rad="63500">
                  <a:prstClr val="white">
                    <a:lumMod val="65000"/>
                    <a:alpha val="40000"/>
                  </a:prstClr>
                </a:glow>
              </a:effectLst>
              <a:latin typeface="微软雅黑" panose="020B0503020204020204" pitchFamily="34" charset="-122"/>
              <a:ea typeface="微软雅黑" panose="020B0503020204020204" pitchFamily="34" charset="-122"/>
              <a:sym typeface="+mn-ea"/>
            </a:endParaRPr>
          </a:p>
          <a:p>
            <a:pPr algn="r">
              <a:defRPr/>
            </a:pPr>
            <a:r>
              <a:rPr lang="zh-CN" altLang="en-US" b="1" kern="0" dirty="0">
                <a:solidFill>
                  <a:srgbClr val="4D78BF"/>
                </a:solidFill>
                <a:effectLst>
                  <a:glow rad="63500">
                    <a:prstClr val="white">
                      <a:lumMod val="65000"/>
                      <a:alpha val="40000"/>
                    </a:prstClr>
                  </a:glow>
                </a:effectLst>
                <a:latin typeface="微软雅黑" panose="020B0503020204020204" pitchFamily="34" charset="-122"/>
                <a:ea typeface="微软雅黑" panose="020B0503020204020204" pitchFamily="34" charset="-122"/>
              </a:rPr>
              <a:t>Massachusetts Institute of Technology, Microsoft</a:t>
            </a:r>
            <a:endParaRPr lang="zh-CN" altLang="en-US" b="1" kern="0" dirty="0">
              <a:solidFill>
                <a:srgbClr val="4D78BF"/>
              </a:solidFill>
              <a:effectLst>
                <a:glow rad="63500">
                  <a:prstClr val="white">
                    <a:lumMod val="65000"/>
                    <a:alpha val="40000"/>
                  </a:prstClr>
                </a:glow>
              </a:effectLst>
              <a:latin typeface="微软雅黑" panose="020B0503020204020204" pitchFamily="34" charset="-122"/>
              <a:ea typeface="微软雅黑" panose="020B0503020204020204" pitchFamily="34" charset="-122"/>
            </a:endParaRPr>
          </a:p>
        </p:txBody>
      </p:sp>
    </p:spTree>
  </p:cSld>
  <p:clrMapOvr>
    <a:masterClrMapping/>
  </p:clrMapOvr>
  <p:transition spd="med" advTm="0">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flipH="1">
            <a:off x="902513" y="235133"/>
            <a:ext cx="1998618" cy="953587"/>
          </a:xfrm>
          <a:custGeom>
            <a:avLst/>
            <a:gdLst>
              <a:gd name="connsiteX0" fmla="*/ 2312125 w 5996287"/>
              <a:gd name="connsiteY0" fmla="*/ 39195 h 3474727"/>
              <a:gd name="connsiteX1" fmla="*/ 0 w 5996287"/>
              <a:gd name="connsiteY1" fmla="*/ 1750430 h 3474727"/>
              <a:gd name="connsiteX2" fmla="*/ 2325188 w 5996287"/>
              <a:gd name="connsiteY2" fmla="*/ 130635 h 3474727"/>
              <a:gd name="connsiteX3" fmla="*/ 91440 w 5996287"/>
              <a:gd name="connsiteY3" fmla="*/ 1789618 h 3474727"/>
              <a:gd name="connsiteX4" fmla="*/ 2468880 w 5996287"/>
              <a:gd name="connsiteY4" fmla="*/ 222075 h 3474727"/>
              <a:gd name="connsiteX5" fmla="*/ 117565 w 5996287"/>
              <a:gd name="connsiteY5" fmla="*/ 1933310 h 3474727"/>
              <a:gd name="connsiteX6" fmla="*/ 2625634 w 5996287"/>
              <a:gd name="connsiteY6" fmla="*/ 7 h 3474727"/>
              <a:gd name="connsiteX7" fmla="*/ 326571 w 5996287"/>
              <a:gd name="connsiteY7" fmla="*/ 1959435 h 3474727"/>
              <a:gd name="connsiteX8" fmla="*/ 2795451 w 5996287"/>
              <a:gd name="connsiteY8" fmla="*/ 104510 h 3474727"/>
              <a:gd name="connsiteX9" fmla="*/ 404948 w 5996287"/>
              <a:gd name="connsiteY9" fmla="*/ 2129253 h 3474727"/>
              <a:gd name="connsiteX10" fmla="*/ 3161211 w 5996287"/>
              <a:gd name="connsiteY10" fmla="*/ 78384 h 3474727"/>
              <a:gd name="connsiteX11" fmla="*/ 209005 w 5996287"/>
              <a:gd name="connsiteY11" fmla="*/ 2416635 h 3474727"/>
              <a:gd name="connsiteX12" fmla="*/ 3252651 w 5996287"/>
              <a:gd name="connsiteY12" fmla="*/ 130635 h 3474727"/>
              <a:gd name="connsiteX13" fmla="*/ 666205 w 5996287"/>
              <a:gd name="connsiteY13" fmla="*/ 2220693 h 3474727"/>
              <a:gd name="connsiteX14" fmla="*/ 3291840 w 5996287"/>
              <a:gd name="connsiteY14" fmla="*/ 235138 h 3474727"/>
              <a:gd name="connsiteX15" fmla="*/ 888274 w 5996287"/>
              <a:gd name="connsiteY15" fmla="*/ 2364384 h 3474727"/>
              <a:gd name="connsiteX16" fmla="*/ 3500845 w 5996287"/>
              <a:gd name="connsiteY16" fmla="*/ 365767 h 3474727"/>
              <a:gd name="connsiteX17" fmla="*/ 718457 w 5996287"/>
              <a:gd name="connsiteY17" fmla="*/ 2286007 h 3474727"/>
              <a:gd name="connsiteX18" fmla="*/ 3644537 w 5996287"/>
              <a:gd name="connsiteY18" fmla="*/ 457207 h 3474727"/>
              <a:gd name="connsiteX19" fmla="*/ 1005840 w 5996287"/>
              <a:gd name="connsiteY19" fmla="*/ 2442761 h 3474727"/>
              <a:gd name="connsiteX20" fmla="*/ 4023360 w 5996287"/>
              <a:gd name="connsiteY20" fmla="*/ 313515 h 3474727"/>
              <a:gd name="connsiteX21" fmla="*/ 1201783 w 5996287"/>
              <a:gd name="connsiteY21" fmla="*/ 2508075 h 3474727"/>
              <a:gd name="connsiteX22" fmla="*/ 4088674 w 5996287"/>
              <a:gd name="connsiteY22" fmla="*/ 522521 h 3474727"/>
              <a:gd name="connsiteX23" fmla="*/ 1463040 w 5996287"/>
              <a:gd name="connsiteY23" fmla="*/ 2612578 h 3474727"/>
              <a:gd name="connsiteX24" fmla="*/ 4206240 w 5996287"/>
              <a:gd name="connsiteY24" fmla="*/ 574773 h 3474727"/>
              <a:gd name="connsiteX25" fmla="*/ 1254034 w 5996287"/>
              <a:gd name="connsiteY25" fmla="*/ 2625641 h 3474727"/>
              <a:gd name="connsiteX26" fmla="*/ 4545874 w 5996287"/>
              <a:gd name="connsiteY26" fmla="*/ 666213 h 3474727"/>
              <a:gd name="connsiteX27" fmla="*/ 1881051 w 5996287"/>
              <a:gd name="connsiteY27" fmla="*/ 2677893 h 3474727"/>
              <a:gd name="connsiteX28" fmla="*/ 4846320 w 5996287"/>
              <a:gd name="connsiteY28" fmla="*/ 600898 h 3474727"/>
              <a:gd name="connsiteX29" fmla="*/ 1750423 w 5996287"/>
              <a:gd name="connsiteY29" fmla="*/ 2508075 h 3474727"/>
              <a:gd name="connsiteX30" fmla="*/ 4833257 w 5996287"/>
              <a:gd name="connsiteY30" fmla="*/ 914407 h 3474727"/>
              <a:gd name="connsiteX31" fmla="*/ 1841863 w 5996287"/>
              <a:gd name="connsiteY31" fmla="*/ 3004464 h 3474727"/>
              <a:gd name="connsiteX32" fmla="*/ 5068388 w 5996287"/>
              <a:gd name="connsiteY32" fmla="*/ 679275 h 3474727"/>
              <a:gd name="connsiteX33" fmla="*/ 1894114 w 5996287"/>
              <a:gd name="connsiteY33" fmla="*/ 3226533 h 3474727"/>
              <a:gd name="connsiteX34" fmla="*/ 5603965 w 5996287"/>
              <a:gd name="connsiteY34" fmla="*/ 587835 h 3474727"/>
              <a:gd name="connsiteX35" fmla="*/ 2325188 w 5996287"/>
              <a:gd name="connsiteY35" fmla="*/ 3278784 h 3474727"/>
              <a:gd name="connsiteX36" fmla="*/ 5826034 w 5996287"/>
              <a:gd name="connsiteY36" fmla="*/ 757653 h 3474727"/>
              <a:gd name="connsiteX37" fmla="*/ 2220685 w 5996287"/>
              <a:gd name="connsiteY37" fmla="*/ 3122030 h 3474727"/>
              <a:gd name="connsiteX38" fmla="*/ 5995851 w 5996287"/>
              <a:gd name="connsiteY38" fmla="*/ 940533 h 3474727"/>
              <a:gd name="connsiteX39" fmla="*/ 2416628 w 5996287"/>
              <a:gd name="connsiteY39" fmla="*/ 3474727 h 347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96287" h="3474727">
                <a:moveTo>
                  <a:pt x="2312125" y="39195"/>
                </a:moveTo>
                <a:lnTo>
                  <a:pt x="0" y="1750430"/>
                </a:lnTo>
                <a:cubicBezTo>
                  <a:pt x="2177" y="1765670"/>
                  <a:pt x="2309948" y="124104"/>
                  <a:pt x="2325188" y="130635"/>
                </a:cubicBezTo>
                <a:cubicBezTo>
                  <a:pt x="2340428" y="137166"/>
                  <a:pt x="67491" y="1774378"/>
                  <a:pt x="91440" y="1789618"/>
                </a:cubicBezTo>
                <a:cubicBezTo>
                  <a:pt x="115389" y="1804858"/>
                  <a:pt x="2464526" y="198126"/>
                  <a:pt x="2468880" y="222075"/>
                </a:cubicBezTo>
                <a:cubicBezTo>
                  <a:pt x="2473234" y="246024"/>
                  <a:pt x="91439" y="1970321"/>
                  <a:pt x="117565" y="1933310"/>
                </a:cubicBezTo>
                <a:cubicBezTo>
                  <a:pt x="143691" y="1896299"/>
                  <a:pt x="2590800" y="-4347"/>
                  <a:pt x="2625634" y="7"/>
                </a:cubicBezTo>
                <a:cubicBezTo>
                  <a:pt x="2660468" y="4361"/>
                  <a:pt x="298268" y="1942018"/>
                  <a:pt x="326571" y="1959435"/>
                </a:cubicBezTo>
                <a:cubicBezTo>
                  <a:pt x="354874" y="1976852"/>
                  <a:pt x="2782388" y="76207"/>
                  <a:pt x="2795451" y="104510"/>
                </a:cubicBezTo>
                <a:cubicBezTo>
                  <a:pt x="2808514" y="132813"/>
                  <a:pt x="343988" y="2133607"/>
                  <a:pt x="404948" y="2129253"/>
                </a:cubicBezTo>
                <a:cubicBezTo>
                  <a:pt x="465908" y="2124899"/>
                  <a:pt x="3193868" y="30487"/>
                  <a:pt x="3161211" y="78384"/>
                </a:cubicBezTo>
                <a:cubicBezTo>
                  <a:pt x="3128554" y="126281"/>
                  <a:pt x="193765" y="2407927"/>
                  <a:pt x="209005" y="2416635"/>
                </a:cubicBezTo>
                <a:cubicBezTo>
                  <a:pt x="224245" y="2425343"/>
                  <a:pt x="3176451" y="163292"/>
                  <a:pt x="3252651" y="130635"/>
                </a:cubicBezTo>
                <a:cubicBezTo>
                  <a:pt x="3328851" y="97978"/>
                  <a:pt x="659673" y="2203276"/>
                  <a:pt x="666205" y="2220693"/>
                </a:cubicBezTo>
                <a:cubicBezTo>
                  <a:pt x="672736" y="2238110"/>
                  <a:pt x="3254829" y="211190"/>
                  <a:pt x="3291840" y="235138"/>
                </a:cubicBezTo>
                <a:cubicBezTo>
                  <a:pt x="3328852" y="259087"/>
                  <a:pt x="853440" y="2342613"/>
                  <a:pt x="888274" y="2364384"/>
                </a:cubicBezTo>
                <a:cubicBezTo>
                  <a:pt x="923108" y="2386156"/>
                  <a:pt x="3529148" y="378830"/>
                  <a:pt x="3500845" y="365767"/>
                </a:cubicBezTo>
                <a:cubicBezTo>
                  <a:pt x="3472542" y="352704"/>
                  <a:pt x="694508" y="2270767"/>
                  <a:pt x="718457" y="2286007"/>
                </a:cubicBezTo>
                <a:cubicBezTo>
                  <a:pt x="742406" y="2301247"/>
                  <a:pt x="3596640" y="431081"/>
                  <a:pt x="3644537" y="457207"/>
                </a:cubicBezTo>
                <a:cubicBezTo>
                  <a:pt x="3692434" y="483333"/>
                  <a:pt x="942703" y="2466710"/>
                  <a:pt x="1005840" y="2442761"/>
                </a:cubicBezTo>
                <a:cubicBezTo>
                  <a:pt x="1068977" y="2418812"/>
                  <a:pt x="3990703" y="302629"/>
                  <a:pt x="4023360" y="313515"/>
                </a:cubicBezTo>
                <a:cubicBezTo>
                  <a:pt x="4056017" y="324401"/>
                  <a:pt x="1190897" y="2473241"/>
                  <a:pt x="1201783" y="2508075"/>
                </a:cubicBezTo>
                <a:cubicBezTo>
                  <a:pt x="1212669" y="2542909"/>
                  <a:pt x="4045131" y="505104"/>
                  <a:pt x="4088674" y="522521"/>
                </a:cubicBezTo>
                <a:cubicBezTo>
                  <a:pt x="4132217" y="539938"/>
                  <a:pt x="1443446" y="2603869"/>
                  <a:pt x="1463040" y="2612578"/>
                </a:cubicBezTo>
                <a:cubicBezTo>
                  <a:pt x="1482634" y="2621287"/>
                  <a:pt x="4241074" y="572596"/>
                  <a:pt x="4206240" y="574773"/>
                </a:cubicBezTo>
                <a:cubicBezTo>
                  <a:pt x="4171406" y="576950"/>
                  <a:pt x="1197428" y="2610401"/>
                  <a:pt x="1254034" y="2625641"/>
                </a:cubicBezTo>
                <a:cubicBezTo>
                  <a:pt x="1310640" y="2640881"/>
                  <a:pt x="4441371" y="657504"/>
                  <a:pt x="4545874" y="666213"/>
                </a:cubicBezTo>
                <a:cubicBezTo>
                  <a:pt x="4650377" y="674922"/>
                  <a:pt x="1830977" y="2688779"/>
                  <a:pt x="1881051" y="2677893"/>
                </a:cubicBezTo>
                <a:cubicBezTo>
                  <a:pt x="1931125" y="2667007"/>
                  <a:pt x="4868091" y="629201"/>
                  <a:pt x="4846320" y="600898"/>
                </a:cubicBezTo>
                <a:cubicBezTo>
                  <a:pt x="4824549" y="572595"/>
                  <a:pt x="1752600" y="2455824"/>
                  <a:pt x="1750423" y="2508075"/>
                </a:cubicBezTo>
                <a:cubicBezTo>
                  <a:pt x="1748246" y="2560326"/>
                  <a:pt x="4818017" y="831676"/>
                  <a:pt x="4833257" y="914407"/>
                </a:cubicBezTo>
                <a:cubicBezTo>
                  <a:pt x="4848497" y="997138"/>
                  <a:pt x="1802675" y="3043653"/>
                  <a:pt x="1841863" y="3004464"/>
                </a:cubicBezTo>
                <a:cubicBezTo>
                  <a:pt x="1881051" y="2965275"/>
                  <a:pt x="5059680" y="642264"/>
                  <a:pt x="5068388" y="679275"/>
                </a:cubicBezTo>
                <a:cubicBezTo>
                  <a:pt x="5077096" y="716286"/>
                  <a:pt x="1804851" y="3241773"/>
                  <a:pt x="1894114" y="3226533"/>
                </a:cubicBezTo>
                <a:cubicBezTo>
                  <a:pt x="1983377" y="3211293"/>
                  <a:pt x="5532119" y="579127"/>
                  <a:pt x="5603965" y="587835"/>
                </a:cubicBezTo>
                <a:cubicBezTo>
                  <a:pt x="5675811" y="596543"/>
                  <a:pt x="2288176" y="3250481"/>
                  <a:pt x="2325188" y="3278784"/>
                </a:cubicBezTo>
                <a:cubicBezTo>
                  <a:pt x="2362200" y="3307087"/>
                  <a:pt x="5843451" y="783779"/>
                  <a:pt x="5826034" y="757653"/>
                </a:cubicBezTo>
                <a:cubicBezTo>
                  <a:pt x="5808617" y="731527"/>
                  <a:pt x="2192382" y="3091550"/>
                  <a:pt x="2220685" y="3122030"/>
                </a:cubicBezTo>
                <a:cubicBezTo>
                  <a:pt x="2248988" y="3152510"/>
                  <a:pt x="5963194" y="881750"/>
                  <a:pt x="5995851" y="940533"/>
                </a:cubicBezTo>
                <a:cubicBezTo>
                  <a:pt x="6028508" y="999316"/>
                  <a:pt x="4222568" y="2237021"/>
                  <a:pt x="2416628" y="3474727"/>
                </a:cubicBezTo>
              </a:path>
            </a:pathLst>
          </a:custGeom>
          <a:noFill/>
          <a:ln w="3175">
            <a:solidFill>
              <a:srgbClr val="4D78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190490" y="326573"/>
            <a:ext cx="1811020" cy="583565"/>
          </a:xfrm>
          <a:prstGeom prst="rect">
            <a:avLst/>
          </a:prstGeom>
          <a:noFill/>
        </p:spPr>
        <p:txBody>
          <a:bodyPr wrap="none" rtlCol="0">
            <a:spAutoFit/>
          </a:bodyPr>
          <a:lstStyle/>
          <a:p>
            <a:pPr algn="ctr"/>
            <a:r>
              <a:rPr lang="zh-CN" altLang="en-US" sz="3200" b="1" dirty="0" smtClean="0">
                <a:blipFill>
                  <a:blip r:embed="rId1"/>
                  <a:stretch>
                    <a:fillRect/>
                  </a:stretch>
                </a:blipFill>
                <a:latin typeface="微软雅黑" panose="020B0503020204020204" pitchFamily="34" charset="-122"/>
                <a:ea typeface="微软雅黑" panose="020B0503020204020204" pitchFamily="34" charset="-122"/>
              </a:rPr>
              <a:t>研究背景</a:t>
            </a:r>
            <a:endParaRPr lang="zh-CN" altLang="en-US" sz="3200" b="1" dirty="0" smtClean="0">
              <a:blipFill>
                <a:blip r:embed="rId1"/>
                <a:stretch>
                  <a:fillRect/>
                </a:stretch>
              </a:blipFill>
              <a:latin typeface="微软雅黑" panose="020B0503020204020204" pitchFamily="34" charset="-122"/>
              <a:ea typeface="微软雅黑" panose="020B0503020204020204" pitchFamily="34" charset="-122"/>
            </a:endParaRPr>
          </a:p>
        </p:txBody>
      </p:sp>
      <p:sp>
        <p:nvSpPr>
          <p:cNvPr id="4" name="任意多边形 3"/>
          <p:cNvSpPr/>
          <p:nvPr/>
        </p:nvSpPr>
        <p:spPr>
          <a:xfrm rot="16200000" flipH="1">
            <a:off x="6073140" y="-2293316"/>
            <a:ext cx="45719" cy="6389737"/>
          </a:xfrm>
          <a:custGeom>
            <a:avLst/>
            <a:gdLst/>
            <a:ahLst/>
            <a:cxnLst/>
            <a:rect l="l" t="t" r="r" b="b"/>
            <a:pathLst>
              <a:path w="24231" h="914247">
                <a:moveTo>
                  <a:pt x="5283" y="910420"/>
                </a:moveTo>
                <a:lnTo>
                  <a:pt x="5106" y="914247"/>
                </a:lnTo>
                <a:lnTo>
                  <a:pt x="3582" y="914247"/>
                </a:lnTo>
                <a:close/>
                <a:moveTo>
                  <a:pt x="24231" y="887871"/>
                </a:moveTo>
                <a:lnTo>
                  <a:pt x="24231" y="914247"/>
                </a:lnTo>
                <a:lnTo>
                  <a:pt x="14665" y="914247"/>
                </a:lnTo>
                <a:lnTo>
                  <a:pt x="21671" y="894208"/>
                </a:lnTo>
                <a:close/>
                <a:moveTo>
                  <a:pt x="7503" y="865611"/>
                </a:moveTo>
                <a:lnTo>
                  <a:pt x="7216" y="868576"/>
                </a:lnTo>
                <a:lnTo>
                  <a:pt x="6766" y="878326"/>
                </a:lnTo>
                <a:lnTo>
                  <a:pt x="0" y="886263"/>
                </a:lnTo>
                <a:lnTo>
                  <a:pt x="0" y="876548"/>
                </a:lnTo>
                <a:lnTo>
                  <a:pt x="5182" y="868927"/>
                </a:lnTo>
                <a:close/>
                <a:moveTo>
                  <a:pt x="24231" y="857838"/>
                </a:moveTo>
                <a:lnTo>
                  <a:pt x="24231" y="867787"/>
                </a:lnTo>
                <a:lnTo>
                  <a:pt x="5283" y="910420"/>
                </a:lnTo>
                <a:lnTo>
                  <a:pt x="6766" y="878326"/>
                </a:lnTo>
                <a:close/>
                <a:moveTo>
                  <a:pt x="24231" y="840913"/>
                </a:moveTo>
                <a:lnTo>
                  <a:pt x="24231" y="841714"/>
                </a:lnTo>
                <a:lnTo>
                  <a:pt x="7503" y="865611"/>
                </a:lnTo>
                <a:lnTo>
                  <a:pt x="7514" y="865497"/>
                </a:lnTo>
                <a:close/>
                <a:moveTo>
                  <a:pt x="9928" y="840562"/>
                </a:moveTo>
                <a:lnTo>
                  <a:pt x="7514" y="865497"/>
                </a:lnTo>
                <a:lnTo>
                  <a:pt x="5182" y="868927"/>
                </a:lnTo>
                <a:lnTo>
                  <a:pt x="0" y="876330"/>
                </a:lnTo>
                <a:lnTo>
                  <a:pt x="0" y="855943"/>
                </a:lnTo>
                <a:lnTo>
                  <a:pt x="1909" y="852567"/>
                </a:lnTo>
                <a:close/>
                <a:moveTo>
                  <a:pt x="15593" y="782055"/>
                </a:moveTo>
                <a:lnTo>
                  <a:pt x="14536" y="792975"/>
                </a:lnTo>
                <a:lnTo>
                  <a:pt x="0" y="815757"/>
                </a:lnTo>
                <a:lnTo>
                  <a:pt x="0" y="811766"/>
                </a:lnTo>
                <a:close/>
                <a:moveTo>
                  <a:pt x="24231" y="780256"/>
                </a:moveTo>
                <a:lnTo>
                  <a:pt x="24231" y="819152"/>
                </a:lnTo>
                <a:lnTo>
                  <a:pt x="9928" y="840562"/>
                </a:lnTo>
                <a:lnTo>
                  <a:pt x="14536" y="792975"/>
                </a:lnTo>
                <a:lnTo>
                  <a:pt x="18270" y="787121"/>
                </a:lnTo>
                <a:close/>
                <a:moveTo>
                  <a:pt x="24231" y="761668"/>
                </a:moveTo>
                <a:lnTo>
                  <a:pt x="24231" y="765596"/>
                </a:lnTo>
                <a:lnTo>
                  <a:pt x="15593" y="782055"/>
                </a:lnTo>
                <a:lnTo>
                  <a:pt x="15754" y="780386"/>
                </a:lnTo>
                <a:close/>
                <a:moveTo>
                  <a:pt x="24231" y="712346"/>
                </a:moveTo>
                <a:lnTo>
                  <a:pt x="24231" y="731086"/>
                </a:lnTo>
                <a:lnTo>
                  <a:pt x="18270" y="754399"/>
                </a:lnTo>
                <a:lnTo>
                  <a:pt x="15754" y="780386"/>
                </a:lnTo>
                <a:lnTo>
                  <a:pt x="13254" y="785906"/>
                </a:lnTo>
                <a:lnTo>
                  <a:pt x="0" y="811485"/>
                </a:lnTo>
                <a:lnTo>
                  <a:pt x="0" y="752641"/>
                </a:lnTo>
                <a:lnTo>
                  <a:pt x="18270" y="721676"/>
                </a:lnTo>
                <a:close/>
                <a:moveTo>
                  <a:pt x="4049" y="698809"/>
                </a:moveTo>
                <a:lnTo>
                  <a:pt x="1909" y="705315"/>
                </a:lnTo>
                <a:lnTo>
                  <a:pt x="0" y="710229"/>
                </a:lnTo>
                <a:lnTo>
                  <a:pt x="0" y="701476"/>
                </a:lnTo>
                <a:lnTo>
                  <a:pt x="3903" y="698941"/>
                </a:lnTo>
                <a:close/>
                <a:moveTo>
                  <a:pt x="24231" y="652905"/>
                </a:moveTo>
                <a:lnTo>
                  <a:pt x="24231" y="680503"/>
                </a:lnTo>
                <a:lnTo>
                  <a:pt x="4049" y="698809"/>
                </a:lnTo>
                <a:lnTo>
                  <a:pt x="14843" y="665990"/>
                </a:lnTo>
                <a:close/>
                <a:moveTo>
                  <a:pt x="24231" y="619049"/>
                </a:moveTo>
                <a:lnTo>
                  <a:pt x="24231" y="637446"/>
                </a:lnTo>
                <a:lnTo>
                  <a:pt x="14843" y="665990"/>
                </a:lnTo>
                <a:lnTo>
                  <a:pt x="0" y="686679"/>
                </a:lnTo>
                <a:lnTo>
                  <a:pt x="0" y="646781"/>
                </a:lnTo>
                <a:close/>
                <a:moveTo>
                  <a:pt x="3622" y="602431"/>
                </a:moveTo>
                <a:lnTo>
                  <a:pt x="0" y="609824"/>
                </a:lnTo>
                <a:lnTo>
                  <a:pt x="0" y="603434"/>
                </a:lnTo>
                <a:lnTo>
                  <a:pt x="3088" y="602562"/>
                </a:lnTo>
                <a:close/>
                <a:moveTo>
                  <a:pt x="13271" y="600059"/>
                </a:moveTo>
                <a:lnTo>
                  <a:pt x="0" y="626949"/>
                </a:lnTo>
                <a:lnTo>
                  <a:pt x="0" y="618882"/>
                </a:lnTo>
                <a:lnTo>
                  <a:pt x="9809" y="600910"/>
                </a:lnTo>
                <a:close/>
                <a:moveTo>
                  <a:pt x="24231" y="578966"/>
                </a:moveTo>
                <a:lnTo>
                  <a:pt x="24231" y="597364"/>
                </a:lnTo>
                <a:lnTo>
                  <a:pt x="13271" y="600059"/>
                </a:lnTo>
                <a:lnTo>
                  <a:pt x="14340" y="597894"/>
                </a:lnTo>
                <a:close/>
                <a:moveTo>
                  <a:pt x="15033" y="562383"/>
                </a:moveTo>
                <a:lnTo>
                  <a:pt x="1647" y="598860"/>
                </a:lnTo>
                <a:lnTo>
                  <a:pt x="0" y="603432"/>
                </a:lnTo>
                <a:lnTo>
                  <a:pt x="0" y="582448"/>
                </a:lnTo>
                <a:close/>
                <a:moveTo>
                  <a:pt x="24231" y="560369"/>
                </a:moveTo>
                <a:lnTo>
                  <a:pt x="24231" y="574485"/>
                </a:lnTo>
                <a:lnTo>
                  <a:pt x="9809" y="600910"/>
                </a:lnTo>
                <a:lnTo>
                  <a:pt x="3622" y="602431"/>
                </a:lnTo>
                <a:close/>
                <a:moveTo>
                  <a:pt x="24231" y="537319"/>
                </a:moveTo>
                <a:lnTo>
                  <a:pt x="24231" y="550611"/>
                </a:lnTo>
                <a:lnTo>
                  <a:pt x="18270" y="558063"/>
                </a:lnTo>
                <a:lnTo>
                  <a:pt x="15033" y="562383"/>
                </a:lnTo>
                <a:close/>
                <a:moveTo>
                  <a:pt x="24231" y="507786"/>
                </a:moveTo>
                <a:lnTo>
                  <a:pt x="24231" y="529738"/>
                </a:lnTo>
                <a:lnTo>
                  <a:pt x="0" y="578164"/>
                </a:lnTo>
                <a:lnTo>
                  <a:pt x="0" y="575156"/>
                </a:lnTo>
                <a:lnTo>
                  <a:pt x="12382" y="543377"/>
                </a:lnTo>
                <a:close/>
                <a:moveTo>
                  <a:pt x="24231" y="501381"/>
                </a:moveTo>
                <a:lnTo>
                  <a:pt x="24231" y="501744"/>
                </a:lnTo>
                <a:lnTo>
                  <a:pt x="21546" y="508202"/>
                </a:lnTo>
                <a:lnTo>
                  <a:pt x="0" y="563090"/>
                </a:lnTo>
                <a:lnTo>
                  <a:pt x="0" y="556453"/>
                </a:lnTo>
                <a:close/>
                <a:moveTo>
                  <a:pt x="1909" y="410811"/>
                </a:moveTo>
                <a:lnTo>
                  <a:pt x="0" y="414762"/>
                </a:lnTo>
                <a:lnTo>
                  <a:pt x="0" y="413381"/>
                </a:lnTo>
                <a:close/>
                <a:moveTo>
                  <a:pt x="3418" y="408396"/>
                </a:moveTo>
                <a:lnTo>
                  <a:pt x="2497" y="410155"/>
                </a:lnTo>
                <a:lnTo>
                  <a:pt x="1909" y="410811"/>
                </a:lnTo>
                <a:close/>
                <a:moveTo>
                  <a:pt x="24231" y="398062"/>
                </a:moveTo>
                <a:lnTo>
                  <a:pt x="24231" y="422586"/>
                </a:lnTo>
                <a:lnTo>
                  <a:pt x="0" y="480889"/>
                </a:lnTo>
                <a:lnTo>
                  <a:pt x="0" y="450165"/>
                </a:lnTo>
                <a:lnTo>
                  <a:pt x="4211" y="436105"/>
                </a:lnTo>
                <a:lnTo>
                  <a:pt x="9821" y="425737"/>
                </a:lnTo>
                <a:close/>
                <a:moveTo>
                  <a:pt x="18211" y="392616"/>
                </a:moveTo>
                <a:lnTo>
                  <a:pt x="11054" y="413256"/>
                </a:lnTo>
                <a:lnTo>
                  <a:pt x="4211" y="436105"/>
                </a:lnTo>
                <a:lnTo>
                  <a:pt x="0" y="443888"/>
                </a:lnTo>
                <a:lnTo>
                  <a:pt x="0" y="414921"/>
                </a:lnTo>
                <a:lnTo>
                  <a:pt x="2497" y="410155"/>
                </a:lnTo>
                <a:close/>
                <a:moveTo>
                  <a:pt x="24231" y="375252"/>
                </a:moveTo>
                <a:lnTo>
                  <a:pt x="24231" y="385897"/>
                </a:lnTo>
                <a:lnTo>
                  <a:pt x="18211" y="392616"/>
                </a:lnTo>
                <a:close/>
                <a:moveTo>
                  <a:pt x="946" y="372617"/>
                </a:moveTo>
                <a:lnTo>
                  <a:pt x="0" y="374923"/>
                </a:lnTo>
                <a:lnTo>
                  <a:pt x="0" y="373274"/>
                </a:lnTo>
                <a:close/>
                <a:moveTo>
                  <a:pt x="24231" y="368546"/>
                </a:moveTo>
                <a:lnTo>
                  <a:pt x="24231" y="375095"/>
                </a:lnTo>
                <a:lnTo>
                  <a:pt x="3418" y="408396"/>
                </a:lnTo>
                <a:lnTo>
                  <a:pt x="22381" y="372205"/>
                </a:lnTo>
                <a:close/>
                <a:moveTo>
                  <a:pt x="17496" y="361533"/>
                </a:moveTo>
                <a:lnTo>
                  <a:pt x="0" y="412652"/>
                </a:lnTo>
                <a:lnTo>
                  <a:pt x="0" y="380575"/>
                </a:lnTo>
                <a:lnTo>
                  <a:pt x="1909" y="378088"/>
                </a:lnTo>
                <a:lnTo>
                  <a:pt x="6712" y="368669"/>
                </a:lnTo>
                <a:close/>
                <a:moveTo>
                  <a:pt x="24231" y="341854"/>
                </a:moveTo>
                <a:lnTo>
                  <a:pt x="24231" y="357077"/>
                </a:lnTo>
                <a:lnTo>
                  <a:pt x="17496" y="361533"/>
                </a:lnTo>
                <a:close/>
                <a:moveTo>
                  <a:pt x="24231" y="317948"/>
                </a:moveTo>
                <a:lnTo>
                  <a:pt x="24231" y="334309"/>
                </a:lnTo>
                <a:lnTo>
                  <a:pt x="6712" y="368669"/>
                </a:lnTo>
                <a:lnTo>
                  <a:pt x="4938" y="369842"/>
                </a:lnTo>
                <a:lnTo>
                  <a:pt x="946" y="372617"/>
                </a:lnTo>
                <a:lnTo>
                  <a:pt x="3396" y="366647"/>
                </a:lnTo>
                <a:cubicBezTo>
                  <a:pt x="7901" y="355454"/>
                  <a:pt x="12840" y="342968"/>
                  <a:pt x="18270" y="329004"/>
                </a:cubicBezTo>
                <a:lnTo>
                  <a:pt x="18607" y="327910"/>
                </a:lnTo>
                <a:close/>
                <a:moveTo>
                  <a:pt x="11602" y="312390"/>
                </a:moveTo>
                <a:lnTo>
                  <a:pt x="0" y="336412"/>
                </a:lnTo>
                <a:lnTo>
                  <a:pt x="0" y="325354"/>
                </a:lnTo>
                <a:close/>
                <a:moveTo>
                  <a:pt x="11729" y="312127"/>
                </a:moveTo>
                <a:lnTo>
                  <a:pt x="11652" y="312334"/>
                </a:lnTo>
                <a:lnTo>
                  <a:pt x="11602" y="312390"/>
                </a:lnTo>
                <a:close/>
                <a:moveTo>
                  <a:pt x="17161" y="300881"/>
                </a:moveTo>
                <a:lnTo>
                  <a:pt x="11729" y="312127"/>
                </a:lnTo>
                <a:lnTo>
                  <a:pt x="14902" y="303593"/>
                </a:lnTo>
                <a:close/>
                <a:moveTo>
                  <a:pt x="24231" y="298145"/>
                </a:moveTo>
                <a:lnTo>
                  <a:pt x="24231" y="309647"/>
                </a:lnTo>
                <a:lnTo>
                  <a:pt x="18607" y="327910"/>
                </a:lnTo>
                <a:lnTo>
                  <a:pt x="14205" y="335709"/>
                </a:lnTo>
                <a:cubicBezTo>
                  <a:pt x="9994" y="342497"/>
                  <a:pt x="5528" y="349315"/>
                  <a:pt x="572" y="357320"/>
                </a:cubicBezTo>
                <a:lnTo>
                  <a:pt x="0" y="358312"/>
                </a:lnTo>
                <a:lnTo>
                  <a:pt x="0" y="347379"/>
                </a:lnTo>
                <a:lnTo>
                  <a:pt x="8326" y="321282"/>
                </a:lnTo>
                <a:lnTo>
                  <a:pt x="11652" y="312334"/>
                </a:lnTo>
                <a:lnTo>
                  <a:pt x="22595" y="300108"/>
                </a:lnTo>
                <a:close/>
                <a:moveTo>
                  <a:pt x="24231" y="286243"/>
                </a:moveTo>
                <a:lnTo>
                  <a:pt x="24231" y="292396"/>
                </a:lnTo>
                <a:lnTo>
                  <a:pt x="17161" y="300881"/>
                </a:lnTo>
                <a:close/>
                <a:moveTo>
                  <a:pt x="18603" y="231141"/>
                </a:moveTo>
                <a:lnTo>
                  <a:pt x="16606" y="235168"/>
                </a:lnTo>
                <a:lnTo>
                  <a:pt x="4000" y="260495"/>
                </a:lnTo>
                <a:lnTo>
                  <a:pt x="1909" y="263559"/>
                </a:lnTo>
                <a:lnTo>
                  <a:pt x="0" y="267317"/>
                </a:lnTo>
                <a:lnTo>
                  <a:pt x="0" y="258594"/>
                </a:lnTo>
                <a:close/>
                <a:moveTo>
                  <a:pt x="24231" y="230849"/>
                </a:moveTo>
                <a:lnTo>
                  <a:pt x="24231" y="278494"/>
                </a:lnTo>
                <a:lnTo>
                  <a:pt x="14902" y="303593"/>
                </a:lnTo>
                <a:lnTo>
                  <a:pt x="0" y="321476"/>
                </a:lnTo>
                <a:lnTo>
                  <a:pt x="0" y="268532"/>
                </a:lnTo>
                <a:lnTo>
                  <a:pt x="4000" y="260495"/>
                </a:lnTo>
                <a:close/>
                <a:moveTo>
                  <a:pt x="24231" y="219793"/>
                </a:moveTo>
                <a:lnTo>
                  <a:pt x="24231" y="222836"/>
                </a:lnTo>
                <a:lnTo>
                  <a:pt x="18603" y="231141"/>
                </a:lnTo>
                <a:close/>
                <a:moveTo>
                  <a:pt x="24231" y="133342"/>
                </a:moveTo>
                <a:lnTo>
                  <a:pt x="24231" y="206545"/>
                </a:lnTo>
                <a:lnTo>
                  <a:pt x="13499" y="223505"/>
                </a:lnTo>
                <a:lnTo>
                  <a:pt x="0" y="245723"/>
                </a:lnTo>
                <a:lnTo>
                  <a:pt x="0" y="173915"/>
                </a:lnTo>
                <a:close/>
                <a:moveTo>
                  <a:pt x="24231" y="123476"/>
                </a:moveTo>
                <a:lnTo>
                  <a:pt x="24231" y="130027"/>
                </a:lnTo>
                <a:lnTo>
                  <a:pt x="17186" y="143459"/>
                </a:lnTo>
                <a:lnTo>
                  <a:pt x="0" y="171861"/>
                </a:lnTo>
                <a:lnTo>
                  <a:pt x="0" y="166299"/>
                </a:lnTo>
                <a:lnTo>
                  <a:pt x="18270" y="132668"/>
                </a:lnTo>
                <a:close/>
                <a:moveTo>
                  <a:pt x="10141" y="101902"/>
                </a:moveTo>
                <a:lnTo>
                  <a:pt x="3390" y="124989"/>
                </a:lnTo>
                <a:lnTo>
                  <a:pt x="0" y="135481"/>
                </a:lnTo>
                <a:lnTo>
                  <a:pt x="0" y="120168"/>
                </a:lnTo>
                <a:lnTo>
                  <a:pt x="2059" y="116043"/>
                </a:lnTo>
                <a:close/>
                <a:moveTo>
                  <a:pt x="24231" y="71662"/>
                </a:moveTo>
                <a:lnTo>
                  <a:pt x="24231" y="77243"/>
                </a:lnTo>
                <a:lnTo>
                  <a:pt x="10141" y="101902"/>
                </a:lnTo>
                <a:lnTo>
                  <a:pt x="11579" y="96983"/>
                </a:lnTo>
                <a:lnTo>
                  <a:pt x="18270" y="83584"/>
                </a:lnTo>
                <a:close/>
                <a:moveTo>
                  <a:pt x="8884" y="41579"/>
                </a:moveTo>
                <a:lnTo>
                  <a:pt x="5981" y="51185"/>
                </a:lnTo>
                <a:lnTo>
                  <a:pt x="0" y="58084"/>
                </a:lnTo>
                <a:lnTo>
                  <a:pt x="0" y="57571"/>
                </a:lnTo>
                <a:close/>
                <a:moveTo>
                  <a:pt x="24231" y="30135"/>
                </a:moveTo>
                <a:lnTo>
                  <a:pt x="24231" y="53709"/>
                </a:lnTo>
                <a:lnTo>
                  <a:pt x="11579" y="96983"/>
                </a:lnTo>
                <a:lnTo>
                  <a:pt x="2059" y="116043"/>
                </a:lnTo>
                <a:lnTo>
                  <a:pt x="1909" y="116307"/>
                </a:lnTo>
                <a:lnTo>
                  <a:pt x="0" y="120126"/>
                </a:lnTo>
                <a:lnTo>
                  <a:pt x="0" y="70975"/>
                </a:lnTo>
                <a:lnTo>
                  <a:pt x="5981" y="51185"/>
                </a:lnTo>
                <a:close/>
                <a:moveTo>
                  <a:pt x="20675" y="0"/>
                </a:moveTo>
                <a:lnTo>
                  <a:pt x="24231" y="0"/>
                </a:lnTo>
                <a:lnTo>
                  <a:pt x="24231" y="13954"/>
                </a:lnTo>
                <a:lnTo>
                  <a:pt x="8884" y="41579"/>
                </a:lnTo>
                <a:lnTo>
                  <a:pt x="12161" y="30736"/>
                </a:lnTo>
                <a:close/>
                <a:moveTo>
                  <a:pt x="0" y="0"/>
                </a:moveTo>
                <a:lnTo>
                  <a:pt x="3827" y="0"/>
                </a:lnTo>
                <a:lnTo>
                  <a:pt x="0" y="8201"/>
                </a:lnTo>
                <a:close/>
              </a:path>
            </a:pathLst>
          </a:custGeom>
          <a:blipFill dpi="0" rotWithShape="1">
            <a:blip r:embed="rId1"/>
            <a:srcRect/>
            <a:stretch>
              <a:fillRect/>
            </a:stretch>
          </a:blip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ea typeface="幼圆" panose="02010509060101010101" pitchFamily="49" charset="-122"/>
            </a:endParaRPr>
          </a:p>
        </p:txBody>
      </p:sp>
      <p:sp>
        <p:nvSpPr>
          <p:cNvPr id="5" name="文本框 4"/>
          <p:cNvSpPr txBox="1"/>
          <p:nvPr/>
        </p:nvSpPr>
        <p:spPr>
          <a:xfrm>
            <a:off x="1791724" y="389129"/>
            <a:ext cx="404495" cy="521970"/>
          </a:xfrm>
          <a:prstGeom prst="rect">
            <a:avLst/>
          </a:prstGeom>
          <a:noFill/>
        </p:spPr>
        <p:txBody>
          <a:bodyPr wrap="none" rtlCol="0">
            <a:spAutoFit/>
          </a:bodyPr>
          <a:lstStyle/>
          <a:p>
            <a:r>
              <a:rPr lang="en-US" altLang="zh-CN" sz="2800" dirty="0" smtClean="0">
                <a:solidFill>
                  <a:schemeClr val="bg1"/>
                </a:solidFill>
                <a:latin typeface="微软雅黑" panose="020B0503020204020204" pitchFamily="34" charset="-122"/>
                <a:ea typeface="微软雅黑" panose="020B0503020204020204" pitchFamily="34" charset="-122"/>
              </a:rPr>
              <a:t>1</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16" name="Freeform 1961"/>
          <p:cNvSpPr/>
          <p:nvPr/>
        </p:nvSpPr>
        <p:spPr bwMode="auto">
          <a:xfrm>
            <a:off x="1429865" y="1903903"/>
            <a:ext cx="2697998" cy="1636019"/>
          </a:xfrm>
          <a:custGeom>
            <a:avLst/>
            <a:gdLst>
              <a:gd name="T0" fmla="*/ 299 w 376"/>
              <a:gd name="T1" fmla="*/ 23 h 228"/>
              <a:gd name="T2" fmla="*/ 295 w 376"/>
              <a:gd name="T3" fmla="*/ 33 h 228"/>
              <a:gd name="T4" fmla="*/ 312 w 376"/>
              <a:gd name="T5" fmla="*/ 16 h 228"/>
              <a:gd name="T6" fmla="*/ 333 w 376"/>
              <a:gd name="T7" fmla="*/ 24 h 228"/>
              <a:gd name="T8" fmla="*/ 340 w 376"/>
              <a:gd name="T9" fmla="*/ 22 h 228"/>
              <a:gd name="T10" fmla="*/ 350 w 376"/>
              <a:gd name="T11" fmla="*/ 17 h 228"/>
              <a:gd name="T12" fmla="*/ 369 w 376"/>
              <a:gd name="T13" fmla="*/ 23 h 228"/>
              <a:gd name="T14" fmla="*/ 345 w 376"/>
              <a:gd name="T15" fmla="*/ 40 h 228"/>
              <a:gd name="T16" fmla="*/ 308 w 376"/>
              <a:gd name="T17" fmla="*/ 56 h 228"/>
              <a:gd name="T18" fmla="*/ 299 w 376"/>
              <a:gd name="T19" fmla="*/ 59 h 228"/>
              <a:gd name="T20" fmla="*/ 264 w 376"/>
              <a:gd name="T21" fmla="*/ 74 h 228"/>
              <a:gd name="T22" fmla="*/ 348 w 376"/>
              <a:gd name="T23" fmla="*/ 51 h 228"/>
              <a:gd name="T24" fmla="*/ 328 w 376"/>
              <a:gd name="T25" fmla="*/ 67 h 228"/>
              <a:gd name="T26" fmla="*/ 303 w 376"/>
              <a:gd name="T27" fmla="*/ 83 h 228"/>
              <a:gd name="T28" fmla="*/ 316 w 376"/>
              <a:gd name="T29" fmla="*/ 101 h 228"/>
              <a:gd name="T30" fmla="*/ 349 w 376"/>
              <a:gd name="T31" fmla="*/ 98 h 228"/>
              <a:gd name="T32" fmla="*/ 301 w 376"/>
              <a:gd name="T33" fmla="*/ 123 h 228"/>
              <a:gd name="T34" fmla="*/ 346 w 376"/>
              <a:gd name="T35" fmla="*/ 108 h 228"/>
              <a:gd name="T36" fmla="*/ 358 w 376"/>
              <a:gd name="T37" fmla="*/ 113 h 228"/>
              <a:gd name="T38" fmla="*/ 342 w 376"/>
              <a:gd name="T39" fmla="*/ 121 h 228"/>
              <a:gd name="T40" fmla="*/ 336 w 376"/>
              <a:gd name="T41" fmla="*/ 125 h 228"/>
              <a:gd name="T42" fmla="*/ 319 w 376"/>
              <a:gd name="T43" fmla="*/ 127 h 228"/>
              <a:gd name="T44" fmla="*/ 272 w 376"/>
              <a:gd name="T45" fmla="*/ 140 h 228"/>
              <a:gd name="T46" fmla="*/ 255 w 376"/>
              <a:gd name="T47" fmla="*/ 157 h 228"/>
              <a:gd name="T48" fmla="*/ 322 w 376"/>
              <a:gd name="T49" fmla="*/ 135 h 228"/>
              <a:gd name="T50" fmla="*/ 345 w 376"/>
              <a:gd name="T51" fmla="*/ 135 h 228"/>
              <a:gd name="T52" fmla="*/ 316 w 376"/>
              <a:gd name="T53" fmla="*/ 153 h 228"/>
              <a:gd name="T54" fmla="*/ 343 w 376"/>
              <a:gd name="T55" fmla="*/ 145 h 228"/>
              <a:gd name="T56" fmla="*/ 336 w 376"/>
              <a:gd name="T57" fmla="*/ 154 h 228"/>
              <a:gd name="T58" fmla="*/ 299 w 376"/>
              <a:gd name="T59" fmla="*/ 164 h 228"/>
              <a:gd name="T60" fmla="*/ 245 w 376"/>
              <a:gd name="T61" fmla="*/ 190 h 228"/>
              <a:gd name="T62" fmla="*/ 219 w 376"/>
              <a:gd name="T63" fmla="*/ 207 h 228"/>
              <a:gd name="T64" fmla="*/ 195 w 376"/>
              <a:gd name="T65" fmla="*/ 212 h 228"/>
              <a:gd name="T66" fmla="*/ 154 w 376"/>
              <a:gd name="T67" fmla="*/ 222 h 228"/>
              <a:gd name="T68" fmla="*/ 104 w 376"/>
              <a:gd name="T69" fmla="*/ 227 h 228"/>
              <a:gd name="T70" fmla="*/ 85 w 376"/>
              <a:gd name="T71" fmla="*/ 221 h 228"/>
              <a:gd name="T72" fmla="*/ 70 w 376"/>
              <a:gd name="T73" fmla="*/ 211 h 228"/>
              <a:gd name="T74" fmla="*/ 40 w 376"/>
              <a:gd name="T75" fmla="*/ 207 h 228"/>
              <a:gd name="T76" fmla="*/ 46 w 376"/>
              <a:gd name="T77" fmla="*/ 200 h 228"/>
              <a:gd name="T78" fmla="*/ 65 w 376"/>
              <a:gd name="T79" fmla="*/ 192 h 228"/>
              <a:gd name="T80" fmla="*/ 84 w 376"/>
              <a:gd name="T81" fmla="*/ 178 h 228"/>
              <a:gd name="T82" fmla="*/ 37 w 376"/>
              <a:gd name="T83" fmla="*/ 178 h 228"/>
              <a:gd name="T84" fmla="*/ 47 w 376"/>
              <a:gd name="T85" fmla="*/ 165 h 228"/>
              <a:gd name="T86" fmla="*/ 23 w 376"/>
              <a:gd name="T87" fmla="*/ 160 h 228"/>
              <a:gd name="T88" fmla="*/ 16 w 376"/>
              <a:gd name="T89" fmla="*/ 154 h 228"/>
              <a:gd name="T90" fmla="*/ 1 w 376"/>
              <a:gd name="T91" fmla="*/ 135 h 228"/>
              <a:gd name="T92" fmla="*/ 33 w 376"/>
              <a:gd name="T93" fmla="*/ 134 h 228"/>
              <a:gd name="T94" fmla="*/ 14 w 376"/>
              <a:gd name="T95" fmla="*/ 128 h 228"/>
              <a:gd name="T96" fmla="*/ 44 w 376"/>
              <a:gd name="T97" fmla="*/ 120 h 228"/>
              <a:gd name="T98" fmla="*/ 8 w 376"/>
              <a:gd name="T99" fmla="*/ 117 h 228"/>
              <a:gd name="T100" fmla="*/ 27 w 376"/>
              <a:gd name="T101" fmla="*/ 111 h 228"/>
              <a:gd name="T102" fmla="*/ 31 w 376"/>
              <a:gd name="T103" fmla="*/ 100 h 228"/>
              <a:gd name="T104" fmla="*/ 10 w 376"/>
              <a:gd name="T105" fmla="*/ 97 h 228"/>
              <a:gd name="T106" fmla="*/ 33 w 376"/>
              <a:gd name="T107" fmla="*/ 88 h 228"/>
              <a:gd name="T108" fmla="*/ 23 w 376"/>
              <a:gd name="T109" fmla="*/ 83 h 228"/>
              <a:gd name="T110" fmla="*/ 31 w 376"/>
              <a:gd name="T111" fmla="*/ 77 h 228"/>
              <a:gd name="T112" fmla="*/ 33 w 376"/>
              <a:gd name="T113" fmla="*/ 64 h 228"/>
              <a:gd name="T114" fmla="*/ 51 w 376"/>
              <a:gd name="T115" fmla="*/ 47 h 228"/>
              <a:gd name="T116" fmla="*/ 84 w 376"/>
              <a:gd name="T117" fmla="*/ 20 h 228"/>
              <a:gd name="T118" fmla="*/ 132 w 376"/>
              <a:gd name="T119" fmla="*/ 13 h 228"/>
              <a:gd name="T120" fmla="*/ 175 w 376"/>
              <a:gd name="T121" fmla="*/ 14 h 228"/>
              <a:gd name="T122" fmla="*/ 228 w 376"/>
              <a:gd name="T123" fmla="*/ 10 h 228"/>
              <a:gd name="T124" fmla="*/ 265 w 376"/>
              <a:gd name="T125" fmla="*/ 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6" h="228">
                <a:moveTo>
                  <a:pt x="293" y="0"/>
                </a:moveTo>
                <a:lnTo>
                  <a:pt x="293" y="0"/>
                </a:lnTo>
                <a:lnTo>
                  <a:pt x="292" y="2"/>
                </a:lnTo>
                <a:lnTo>
                  <a:pt x="292" y="2"/>
                </a:lnTo>
                <a:lnTo>
                  <a:pt x="292" y="2"/>
                </a:lnTo>
                <a:lnTo>
                  <a:pt x="292" y="2"/>
                </a:lnTo>
                <a:lnTo>
                  <a:pt x="295" y="3"/>
                </a:lnTo>
                <a:lnTo>
                  <a:pt x="295" y="3"/>
                </a:lnTo>
                <a:lnTo>
                  <a:pt x="296" y="3"/>
                </a:lnTo>
                <a:lnTo>
                  <a:pt x="296" y="2"/>
                </a:lnTo>
                <a:lnTo>
                  <a:pt x="296" y="2"/>
                </a:lnTo>
                <a:lnTo>
                  <a:pt x="296" y="2"/>
                </a:lnTo>
                <a:lnTo>
                  <a:pt x="296" y="3"/>
                </a:lnTo>
                <a:lnTo>
                  <a:pt x="298" y="3"/>
                </a:lnTo>
                <a:lnTo>
                  <a:pt x="298" y="3"/>
                </a:lnTo>
                <a:lnTo>
                  <a:pt x="298" y="3"/>
                </a:lnTo>
                <a:lnTo>
                  <a:pt x="296" y="3"/>
                </a:lnTo>
                <a:lnTo>
                  <a:pt x="296" y="4"/>
                </a:lnTo>
                <a:lnTo>
                  <a:pt x="296" y="4"/>
                </a:lnTo>
                <a:lnTo>
                  <a:pt x="296" y="4"/>
                </a:lnTo>
                <a:lnTo>
                  <a:pt x="296" y="4"/>
                </a:lnTo>
                <a:lnTo>
                  <a:pt x="296" y="6"/>
                </a:lnTo>
                <a:lnTo>
                  <a:pt x="296" y="6"/>
                </a:lnTo>
                <a:lnTo>
                  <a:pt x="296" y="6"/>
                </a:lnTo>
                <a:lnTo>
                  <a:pt x="296" y="6"/>
                </a:lnTo>
                <a:lnTo>
                  <a:pt x="296" y="6"/>
                </a:lnTo>
                <a:lnTo>
                  <a:pt x="296" y="7"/>
                </a:lnTo>
                <a:lnTo>
                  <a:pt x="296" y="7"/>
                </a:lnTo>
                <a:lnTo>
                  <a:pt x="296" y="7"/>
                </a:lnTo>
                <a:lnTo>
                  <a:pt x="296" y="7"/>
                </a:lnTo>
                <a:lnTo>
                  <a:pt x="296" y="7"/>
                </a:lnTo>
                <a:lnTo>
                  <a:pt x="296" y="7"/>
                </a:lnTo>
                <a:lnTo>
                  <a:pt x="296" y="7"/>
                </a:lnTo>
                <a:lnTo>
                  <a:pt x="296" y="7"/>
                </a:lnTo>
                <a:lnTo>
                  <a:pt x="295" y="7"/>
                </a:lnTo>
                <a:lnTo>
                  <a:pt x="292" y="9"/>
                </a:lnTo>
                <a:lnTo>
                  <a:pt x="295" y="12"/>
                </a:lnTo>
                <a:lnTo>
                  <a:pt x="295" y="12"/>
                </a:lnTo>
                <a:lnTo>
                  <a:pt x="296" y="10"/>
                </a:lnTo>
                <a:lnTo>
                  <a:pt x="298" y="10"/>
                </a:lnTo>
                <a:lnTo>
                  <a:pt x="301" y="10"/>
                </a:lnTo>
                <a:lnTo>
                  <a:pt x="301" y="10"/>
                </a:lnTo>
                <a:lnTo>
                  <a:pt x="299" y="10"/>
                </a:lnTo>
                <a:lnTo>
                  <a:pt x="299" y="10"/>
                </a:lnTo>
                <a:lnTo>
                  <a:pt x="298" y="12"/>
                </a:lnTo>
                <a:lnTo>
                  <a:pt x="298" y="12"/>
                </a:lnTo>
                <a:lnTo>
                  <a:pt x="298" y="12"/>
                </a:lnTo>
                <a:lnTo>
                  <a:pt x="296" y="12"/>
                </a:lnTo>
                <a:lnTo>
                  <a:pt x="295" y="13"/>
                </a:lnTo>
                <a:lnTo>
                  <a:pt x="295" y="13"/>
                </a:lnTo>
                <a:lnTo>
                  <a:pt x="295" y="13"/>
                </a:lnTo>
                <a:lnTo>
                  <a:pt x="295" y="13"/>
                </a:lnTo>
                <a:lnTo>
                  <a:pt x="295" y="13"/>
                </a:lnTo>
                <a:lnTo>
                  <a:pt x="295" y="13"/>
                </a:lnTo>
                <a:lnTo>
                  <a:pt x="296" y="13"/>
                </a:lnTo>
                <a:lnTo>
                  <a:pt x="296" y="13"/>
                </a:lnTo>
                <a:lnTo>
                  <a:pt x="296" y="13"/>
                </a:lnTo>
                <a:lnTo>
                  <a:pt x="298" y="13"/>
                </a:lnTo>
                <a:lnTo>
                  <a:pt x="298" y="13"/>
                </a:lnTo>
                <a:lnTo>
                  <a:pt x="298" y="13"/>
                </a:lnTo>
                <a:lnTo>
                  <a:pt x="298" y="13"/>
                </a:lnTo>
                <a:lnTo>
                  <a:pt x="299" y="13"/>
                </a:lnTo>
                <a:lnTo>
                  <a:pt x="299" y="14"/>
                </a:lnTo>
                <a:lnTo>
                  <a:pt x="299" y="14"/>
                </a:lnTo>
                <a:lnTo>
                  <a:pt x="298" y="16"/>
                </a:lnTo>
                <a:lnTo>
                  <a:pt x="298" y="16"/>
                </a:lnTo>
                <a:lnTo>
                  <a:pt x="298" y="16"/>
                </a:lnTo>
                <a:lnTo>
                  <a:pt x="298" y="16"/>
                </a:lnTo>
                <a:lnTo>
                  <a:pt x="298" y="16"/>
                </a:lnTo>
                <a:lnTo>
                  <a:pt x="298" y="16"/>
                </a:lnTo>
                <a:lnTo>
                  <a:pt x="296" y="14"/>
                </a:lnTo>
                <a:lnTo>
                  <a:pt x="296" y="14"/>
                </a:lnTo>
                <a:lnTo>
                  <a:pt x="296" y="14"/>
                </a:lnTo>
                <a:lnTo>
                  <a:pt x="296" y="14"/>
                </a:lnTo>
                <a:lnTo>
                  <a:pt x="295" y="14"/>
                </a:lnTo>
                <a:lnTo>
                  <a:pt x="295" y="14"/>
                </a:lnTo>
                <a:lnTo>
                  <a:pt x="295" y="14"/>
                </a:lnTo>
                <a:lnTo>
                  <a:pt x="295" y="14"/>
                </a:lnTo>
                <a:lnTo>
                  <a:pt x="295" y="16"/>
                </a:lnTo>
                <a:lnTo>
                  <a:pt x="295" y="16"/>
                </a:lnTo>
                <a:lnTo>
                  <a:pt x="295" y="17"/>
                </a:lnTo>
                <a:lnTo>
                  <a:pt x="296" y="17"/>
                </a:lnTo>
                <a:lnTo>
                  <a:pt x="296" y="17"/>
                </a:lnTo>
                <a:lnTo>
                  <a:pt x="296" y="17"/>
                </a:lnTo>
                <a:lnTo>
                  <a:pt x="295" y="17"/>
                </a:lnTo>
                <a:lnTo>
                  <a:pt x="295" y="17"/>
                </a:lnTo>
                <a:lnTo>
                  <a:pt x="293" y="19"/>
                </a:lnTo>
                <a:lnTo>
                  <a:pt x="293" y="19"/>
                </a:lnTo>
                <a:lnTo>
                  <a:pt x="292" y="19"/>
                </a:lnTo>
                <a:lnTo>
                  <a:pt x="292" y="19"/>
                </a:lnTo>
                <a:lnTo>
                  <a:pt x="292" y="17"/>
                </a:lnTo>
                <a:lnTo>
                  <a:pt x="292" y="17"/>
                </a:lnTo>
                <a:lnTo>
                  <a:pt x="292" y="16"/>
                </a:lnTo>
                <a:lnTo>
                  <a:pt x="291" y="16"/>
                </a:lnTo>
                <a:lnTo>
                  <a:pt x="291" y="16"/>
                </a:lnTo>
                <a:lnTo>
                  <a:pt x="291" y="16"/>
                </a:lnTo>
                <a:lnTo>
                  <a:pt x="289" y="17"/>
                </a:lnTo>
                <a:lnTo>
                  <a:pt x="289" y="17"/>
                </a:lnTo>
                <a:lnTo>
                  <a:pt x="288" y="17"/>
                </a:lnTo>
                <a:lnTo>
                  <a:pt x="286" y="19"/>
                </a:lnTo>
                <a:lnTo>
                  <a:pt x="285" y="19"/>
                </a:lnTo>
                <a:lnTo>
                  <a:pt x="285" y="19"/>
                </a:lnTo>
                <a:lnTo>
                  <a:pt x="285" y="20"/>
                </a:lnTo>
                <a:lnTo>
                  <a:pt x="285" y="20"/>
                </a:lnTo>
                <a:lnTo>
                  <a:pt x="285" y="22"/>
                </a:lnTo>
                <a:lnTo>
                  <a:pt x="286" y="22"/>
                </a:lnTo>
                <a:lnTo>
                  <a:pt x="286" y="22"/>
                </a:lnTo>
                <a:lnTo>
                  <a:pt x="286" y="20"/>
                </a:lnTo>
                <a:lnTo>
                  <a:pt x="288" y="20"/>
                </a:lnTo>
                <a:lnTo>
                  <a:pt x="288" y="20"/>
                </a:lnTo>
                <a:lnTo>
                  <a:pt x="289" y="20"/>
                </a:lnTo>
                <a:lnTo>
                  <a:pt x="289" y="22"/>
                </a:lnTo>
                <a:lnTo>
                  <a:pt x="289" y="22"/>
                </a:lnTo>
                <a:lnTo>
                  <a:pt x="289" y="22"/>
                </a:lnTo>
                <a:lnTo>
                  <a:pt x="289" y="22"/>
                </a:lnTo>
                <a:lnTo>
                  <a:pt x="289" y="22"/>
                </a:lnTo>
                <a:lnTo>
                  <a:pt x="291" y="22"/>
                </a:lnTo>
                <a:lnTo>
                  <a:pt x="291" y="22"/>
                </a:lnTo>
                <a:lnTo>
                  <a:pt x="291" y="22"/>
                </a:lnTo>
                <a:lnTo>
                  <a:pt x="292" y="22"/>
                </a:lnTo>
                <a:lnTo>
                  <a:pt x="293" y="20"/>
                </a:lnTo>
                <a:lnTo>
                  <a:pt x="295" y="20"/>
                </a:lnTo>
                <a:lnTo>
                  <a:pt x="296" y="20"/>
                </a:lnTo>
                <a:lnTo>
                  <a:pt x="296" y="19"/>
                </a:lnTo>
                <a:lnTo>
                  <a:pt x="296" y="19"/>
                </a:lnTo>
                <a:lnTo>
                  <a:pt x="298" y="20"/>
                </a:lnTo>
                <a:lnTo>
                  <a:pt x="298" y="20"/>
                </a:lnTo>
                <a:lnTo>
                  <a:pt x="298" y="20"/>
                </a:lnTo>
                <a:lnTo>
                  <a:pt x="298" y="20"/>
                </a:lnTo>
                <a:lnTo>
                  <a:pt x="298" y="20"/>
                </a:lnTo>
                <a:lnTo>
                  <a:pt x="299" y="22"/>
                </a:lnTo>
                <a:lnTo>
                  <a:pt x="299" y="23"/>
                </a:lnTo>
                <a:lnTo>
                  <a:pt x="299" y="23"/>
                </a:lnTo>
                <a:lnTo>
                  <a:pt x="301" y="23"/>
                </a:lnTo>
                <a:lnTo>
                  <a:pt x="301" y="23"/>
                </a:lnTo>
                <a:lnTo>
                  <a:pt x="302" y="23"/>
                </a:lnTo>
                <a:lnTo>
                  <a:pt x="302" y="23"/>
                </a:lnTo>
                <a:lnTo>
                  <a:pt x="303" y="22"/>
                </a:lnTo>
                <a:lnTo>
                  <a:pt x="303" y="22"/>
                </a:lnTo>
                <a:lnTo>
                  <a:pt x="303" y="22"/>
                </a:lnTo>
                <a:lnTo>
                  <a:pt x="303" y="22"/>
                </a:lnTo>
                <a:lnTo>
                  <a:pt x="302" y="20"/>
                </a:lnTo>
                <a:lnTo>
                  <a:pt x="302" y="20"/>
                </a:lnTo>
                <a:lnTo>
                  <a:pt x="302" y="20"/>
                </a:lnTo>
                <a:lnTo>
                  <a:pt x="302" y="20"/>
                </a:lnTo>
                <a:lnTo>
                  <a:pt x="302" y="20"/>
                </a:lnTo>
                <a:lnTo>
                  <a:pt x="303" y="20"/>
                </a:lnTo>
                <a:lnTo>
                  <a:pt x="303" y="20"/>
                </a:lnTo>
                <a:lnTo>
                  <a:pt x="303" y="19"/>
                </a:lnTo>
                <a:lnTo>
                  <a:pt x="303" y="19"/>
                </a:lnTo>
                <a:lnTo>
                  <a:pt x="303" y="20"/>
                </a:lnTo>
                <a:lnTo>
                  <a:pt x="305" y="22"/>
                </a:lnTo>
                <a:lnTo>
                  <a:pt x="305" y="23"/>
                </a:lnTo>
                <a:lnTo>
                  <a:pt x="305" y="23"/>
                </a:lnTo>
                <a:lnTo>
                  <a:pt x="303" y="23"/>
                </a:lnTo>
                <a:lnTo>
                  <a:pt x="303" y="23"/>
                </a:lnTo>
                <a:lnTo>
                  <a:pt x="303" y="23"/>
                </a:lnTo>
                <a:lnTo>
                  <a:pt x="302" y="23"/>
                </a:lnTo>
                <a:lnTo>
                  <a:pt x="302" y="23"/>
                </a:lnTo>
                <a:lnTo>
                  <a:pt x="302" y="23"/>
                </a:lnTo>
                <a:lnTo>
                  <a:pt x="302" y="23"/>
                </a:lnTo>
                <a:lnTo>
                  <a:pt x="301" y="23"/>
                </a:lnTo>
                <a:lnTo>
                  <a:pt x="299" y="24"/>
                </a:lnTo>
                <a:lnTo>
                  <a:pt x="299" y="24"/>
                </a:lnTo>
                <a:lnTo>
                  <a:pt x="299" y="24"/>
                </a:lnTo>
                <a:lnTo>
                  <a:pt x="299" y="24"/>
                </a:lnTo>
                <a:lnTo>
                  <a:pt x="299" y="26"/>
                </a:lnTo>
                <a:lnTo>
                  <a:pt x="299" y="26"/>
                </a:lnTo>
                <a:lnTo>
                  <a:pt x="299" y="26"/>
                </a:lnTo>
                <a:lnTo>
                  <a:pt x="299" y="26"/>
                </a:lnTo>
                <a:lnTo>
                  <a:pt x="301" y="27"/>
                </a:lnTo>
                <a:lnTo>
                  <a:pt x="301" y="26"/>
                </a:lnTo>
                <a:lnTo>
                  <a:pt x="301" y="26"/>
                </a:lnTo>
                <a:lnTo>
                  <a:pt x="301" y="27"/>
                </a:lnTo>
                <a:lnTo>
                  <a:pt x="301" y="27"/>
                </a:lnTo>
                <a:lnTo>
                  <a:pt x="302" y="27"/>
                </a:lnTo>
                <a:lnTo>
                  <a:pt x="302" y="27"/>
                </a:lnTo>
                <a:lnTo>
                  <a:pt x="302" y="26"/>
                </a:lnTo>
                <a:lnTo>
                  <a:pt x="302" y="26"/>
                </a:lnTo>
                <a:lnTo>
                  <a:pt x="302" y="24"/>
                </a:lnTo>
                <a:lnTo>
                  <a:pt x="302" y="24"/>
                </a:lnTo>
                <a:lnTo>
                  <a:pt x="302" y="24"/>
                </a:lnTo>
                <a:lnTo>
                  <a:pt x="302" y="24"/>
                </a:lnTo>
                <a:lnTo>
                  <a:pt x="302" y="24"/>
                </a:lnTo>
                <a:lnTo>
                  <a:pt x="303" y="24"/>
                </a:lnTo>
                <a:lnTo>
                  <a:pt x="303" y="26"/>
                </a:lnTo>
                <a:lnTo>
                  <a:pt x="303" y="26"/>
                </a:lnTo>
                <a:lnTo>
                  <a:pt x="303" y="26"/>
                </a:lnTo>
                <a:lnTo>
                  <a:pt x="305" y="26"/>
                </a:lnTo>
                <a:lnTo>
                  <a:pt x="305" y="26"/>
                </a:lnTo>
                <a:lnTo>
                  <a:pt x="305" y="26"/>
                </a:lnTo>
                <a:lnTo>
                  <a:pt x="305" y="27"/>
                </a:lnTo>
                <a:lnTo>
                  <a:pt x="305" y="27"/>
                </a:lnTo>
                <a:lnTo>
                  <a:pt x="305" y="29"/>
                </a:lnTo>
                <a:lnTo>
                  <a:pt x="305" y="29"/>
                </a:lnTo>
                <a:lnTo>
                  <a:pt x="303" y="30"/>
                </a:lnTo>
                <a:lnTo>
                  <a:pt x="303" y="30"/>
                </a:lnTo>
                <a:lnTo>
                  <a:pt x="305" y="30"/>
                </a:lnTo>
                <a:lnTo>
                  <a:pt x="305" y="30"/>
                </a:lnTo>
                <a:lnTo>
                  <a:pt x="305" y="30"/>
                </a:lnTo>
                <a:lnTo>
                  <a:pt x="305" y="31"/>
                </a:lnTo>
                <a:lnTo>
                  <a:pt x="305" y="31"/>
                </a:lnTo>
                <a:lnTo>
                  <a:pt x="305" y="31"/>
                </a:lnTo>
                <a:lnTo>
                  <a:pt x="305" y="33"/>
                </a:lnTo>
                <a:lnTo>
                  <a:pt x="303" y="31"/>
                </a:lnTo>
                <a:lnTo>
                  <a:pt x="303" y="31"/>
                </a:lnTo>
                <a:lnTo>
                  <a:pt x="303" y="31"/>
                </a:lnTo>
                <a:lnTo>
                  <a:pt x="305" y="31"/>
                </a:lnTo>
                <a:lnTo>
                  <a:pt x="303" y="31"/>
                </a:lnTo>
                <a:lnTo>
                  <a:pt x="303" y="31"/>
                </a:lnTo>
                <a:lnTo>
                  <a:pt x="303" y="30"/>
                </a:lnTo>
                <a:lnTo>
                  <a:pt x="303" y="30"/>
                </a:lnTo>
                <a:lnTo>
                  <a:pt x="303" y="30"/>
                </a:lnTo>
                <a:lnTo>
                  <a:pt x="303" y="30"/>
                </a:lnTo>
                <a:lnTo>
                  <a:pt x="302" y="29"/>
                </a:lnTo>
                <a:lnTo>
                  <a:pt x="301" y="29"/>
                </a:lnTo>
                <a:lnTo>
                  <a:pt x="301" y="29"/>
                </a:lnTo>
                <a:lnTo>
                  <a:pt x="301" y="29"/>
                </a:lnTo>
                <a:lnTo>
                  <a:pt x="301" y="29"/>
                </a:lnTo>
                <a:lnTo>
                  <a:pt x="301" y="30"/>
                </a:lnTo>
                <a:lnTo>
                  <a:pt x="301" y="30"/>
                </a:lnTo>
                <a:lnTo>
                  <a:pt x="301" y="30"/>
                </a:lnTo>
                <a:lnTo>
                  <a:pt x="301" y="30"/>
                </a:lnTo>
                <a:lnTo>
                  <a:pt x="301" y="30"/>
                </a:lnTo>
                <a:lnTo>
                  <a:pt x="299" y="31"/>
                </a:lnTo>
                <a:lnTo>
                  <a:pt x="299" y="31"/>
                </a:lnTo>
                <a:lnTo>
                  <a:pt x="299" y="31"/>
                </a:lnTo>
                <a:lnTo>
                  <a:pt x="299" y="31"/>
                </a:lnTo>
                <a:lnTo>
                  <a:pt x="299" y="33"/>
                </a:lnTo>
                <a:lnTo>
                  <a:pt x="299" y="33"/>
                </a:lnTo>
                <a:lnTo>
                  <a:pt x="299" y="33"/>
                </a:lnTo>
                <a:lnTo>
                  <a:pt x="299" y="33"/>
                </a:lnTo>
                <a:lnTo>
                  <a:pt x="301" y="33"/>
                </a:lnTo>
                <a:lnTo>
                  <a:pt x="301" y="33"/>
                </a:lnTo>
                <a:lnTo>
                  <a:pt x="301" y="33"/>
                </a:lnTo>
                <a:lnTo>
                  <a:pt x="302" y="33"/>
                </a:lnTo>
                <a:lnTo>
                  <a:pt x="302" y="33"/>
                </a:lnTo>
                <a:lnTo>
                  <a:pt x="299" y="34"/>
                </a:lnTo>
                <a:lnTo>
                  <a:pt x="298" y="34"/>
                </a:lnTo>
                <a:lnTo>
                  <a:pt x="298" y="33"/>
                </a:lnTo>
                <a:lnTo>
                  <a:pt x="298" y="33"/>
                </a:lnTo>
                <a:lnTo>
                  <a:pt x="298" y="33"/>
                </a:lnTo>
                <a:lnTo>
                  <a:pt x="298" y="33"/>
                </a:lnTo>
                <a:lnTo>
                  <a:pt x="298" y="31"/>
                </a:lnTo>
                <a:lnTo>
                  <a:pt x="298" y="31"/>
                </a:lnTo>
                <a:lnTo>
                  <a:pt x="298" y="31"/>
                </a:lnTo>
                <a:lnTo>
                  <a:pt x="298" y="30"/>
                </a:lnTo>
                <a:lnTo>
                  <a:pt x="296" y="30"/>
                </a:lnTo>
                <a:lnTo>
                  <a:pt x="296" y="30"/>
                </a:lnTo>
                <a:lnTo>
                  <a:pt x="296" y="30"/>
                </a:lnTo>
                <a:lnTo>
                  <a:pt x="296" y="30"/>
                </a:lnTo>
                <a:lnTo>
                  <a:pt x="296" y="30"/>
                </a:lnTo>
                <a:lnTo>
                  <a:pt x="296" y="30"/>
                </a:lnTo>
                <a:lnTo>
                  <a:pt x="296" y="31"/>
                </a:lnTo>
                <a:lnTo>
                  <a:pt x="296" y="31"/>
                </a:lnTo>
                <a:lnTo>
                  <a:pt x="296" y="33"/>
                </a:lnTo>
                <a:lnTo>
                  <a:pt x="295" y="34"/>
                </a:lnTo>
                <a:lnTo>
                  <a:pt x="295" y="34"/>
                </a:lnTo>
                <a:lnTo>
                  <a:pt x="296" y="34"/>
                </a:lnTo>
                <a:lnTo>
                  <a:pt x="296" y="34"/>
                </a:lnTo>
                <a:lnTo>
                  <a:pt x="296" y="34"/>
                </a:lnTo>
                <a:lnTo>
                  <a:pt x="296" y="34"/>
                </a:lnTo>
                <a:lnTo>
                  <a:pt x="295" y="34"/>
                </a:lnTo>
                <a:lnTo>
                  <a:pt x="295" y="33"/>
                </a:lnTo>
                <a:lnTo>
                  <a:pt x="295" y="33"/>
                </a:lnTo>
                <a:lnTo>
                  <a:pt x="295" y="33"/>
                </a:lnTo>
                <a:lnTo>
                  <a:pt x="295" y="33"/>
                </a:lnTo>
                <a:lnTo>
                  <a:pt x="295" y="31"/>
                </a:lnTo>
                <a:lnTo>
                  <a:pt x="295" y="31"/>
                </a:lnTo>
                <a:lnTo>
                  <a:pt x="295" y="31"/>
                </a:lnTo>
                <a:lnTo>
                  <a:pt x="293" y="31"/>
                </a:lnTo>
                <a:lnTo>
                  <a:pt x="292" y="31"/>
                </a:lnTo>
                <a:lnTo>
                  <a:pt x="292" y="31"/>
                </a:lnTo>
                <a:lnTo>
                  <a:pt x="292" y="31"/>
                </a:lnTo>
                <a:lnTo>
                  <a:pt x="291" y="33"/>
                </a:lnTo>
                <a:lnTo>
                  <a:pt x="291" y="33"/>
                </a:lnTo>
                <a:lnTo>
                  <a:pt x="291" y="33"/>
                </a:lnTo>
                <a:lnTo>
                  <a:pt x="291" y="33"/>
                </a:lnTo>
                <a:lnTo>
                  <a:pt x="289" y="33"/>
                </a:lnTo>
                <a:lnTo>
                  <a:pt x="289" y="33"/>
                </a:lnTo>
                <a:lnTo>
                  <a:pt x="289" y="33"/>
                </a:lnTo>
                <a:lnTo>
                  <a:pt x="289" y="33"/>
                </a:lnTo>
                <a:lnTo>
                  <a:pt x="289" y="33"/>
                </a:lnTo>
                <a:lnTo>
                  <a:pt x="291" y="33"/>
                </a:lnTo>
                <a:lnTo>
                  <a:pt x="291" y="34"/>
                </a:lnTo>
                <a:lnTo>
                  <a:pt x="291" y="34"/>
                </a:lnTo>
                <a:lnTo>
                  <a:pt x="291" y="36"/>
                </a:lnTo>
                <a:lnTo>
                  <a:pt x="291" y="36"/>
                </a:lnTo>
                <a:lnTo>
                  <a:pt x="292" y="36"/>
                </a:lnTo>
                <a:lnTo>
                  <a:pt x="292" y="36"/>
                </a:lnTo>
                <a:lnTo>
                  <a:pt x="291" y="36"/>
                </a:lnTo>
                <a:lnTo>
                  <a:pt x="289" y="36"/>
                </a:lnTo>
                <a:lnTo>
                  <a:pt x="289" y="37"/>
                </a:lnTo>
                <a:lnTo>
                  <a:pt x="288" y="37"/>
                </a:lnTo>
                <a:lnTo>
                  <a:pt x="288" y="37"/>
                </a:lnTo>
                <a:lnTo>
                  <a:pt x="286" y="37"/>
                </a:lnTo>
                <a:lnTo>
                  <a:pt x="286" y="37"/>
                </a:lnTo>
                <a:lnTo>
                  <a:pt x="285" y="37"/>
                </a:lnTo>
                <a:lnTo>
                  <a:pt x="285" y="37"/>
                </a:lnTo>
                <a:lnTo>
                  <a:pt x="285" y="39"/>
                </a:lnTo>
                <a:lnTo>
                  <a:pt x="285" y="39"/>
                </a:lnTo>
                <a:lnTo>
                  <a:pt x="285" y="39"/>
                </a:lnTo>
                <a:lnTo>
                  <a:pt x="285" y="39"/>
                </a:lnTo>
                <a:lnTo>
                  <a:pt x="286" y="39"/>
                </a:lnTo>
                <a:lnTo>
                  <a:pt x="288" y="39"/>
                </a:lnTo>
                <a:lnTo>
                  <a:pt x="289" y="39"/>
                </a:lnTo>
                <a:lnTo>
                  <a:pt x="289" y="39"/>
                </a:lnTo>
                <a:lnTo>
                  <a:pt x="289" y="39"/>
                </a:lnTo>
                <a:lnTo>
                  <a:pt x="289" y="39"/>
                </a:lnTo>
                <a:lnTo>
                  <a:pt x="289" y="39"/>
                </a:lnTo>
                <a:lnTo>
                  <a:pt x="289" y="37"/>
                </a:lnTo>
                <a:lnTo>
                  <a:pt x="291" y="37"/>
                </a:lnTo>
                <a:lnTo>
                  <a:pt x="292" y="37"/>
                </a:lnTo>
                <a:lnTo>
                  <a:pt x="292" y="37"/>
                </a:lnTo>
                <a:lnTo>
                  <a:pt x="292" y="37"/>
                </a:lnTo>
                <a:lnTo>
                  <a:pt x="292" y="37"/>
                </a:lnTo>
                <a:lnTo>
                  <a:pt x="292" y="37"/>
                </a:lnTo>
                <a:lnTo>
                  <a:pt x="292" y="37"/>
                </a:lnTo>
                <a:lnTo>
                  <a:pt x="292" y="37"/>
                </a:lnTo>
                <a:lnTo>
                  <a:pt x="292" y="37"/>
                </a:lnTo>
                <a:lnTo>
                  <a:pt x="292" y="37"/>
                </a:lnTo>
                <a:lnTo>
                  <a:pt x="293" y="37"/>
                </a:lnTo>
                <a:lnTo>
                  <a:pt x="293" y="37"/>
                </a:lnTo>
                <a:lnTo>
                  <a:pt x="295" y="37"/>
                </a:lnTo>
                <a:lnTo>
                  <a:pt x="296" y="36"/>
                </a:lnTo>
                <a:lnTo>
                  <a:pt x="296" y="36"/>
                </a:lnTo>
                <a:lnTo>
                  <a:pt x="298" y="36"/>
                </a:lnTo>
                <a:lnTo>
                  <a:pt x="298" y="36"/>
                </a:lnTo>
                <a:lnTo>
                  <a:pt x="298" y="36"/>
                </a:lnTo>
                <a:lnTo>
                  <a:pt x="298" y="36"/>
                </a:lnTo>
                <a:lnTo>
                  <a:pt x="299" y="36"/>
                </a:lnTo>
                <a:lnTo>
                  <a:pt x="301" y="36"/>
                </a:lnTo>
                <a:lnTo>
                  <a:pt x="302" y="34"/>
                </a:lnTo>
                <a:lnTo>
                  <a:pt x="302" y="34"/>
                </a:lnTo>
                <a:lnTo>
                  <a:pt x="303" y="34"/>
                </a:lnTo>
                <a:lnTo>
                  <a:pt x="305" y="34"/>
                </a:lnTo>
                <a:lnTo>
                  <a:pt x="306" y="33"/>
                </a:lnTo>
                <a:lnTo>
                  <a:pt x="306" y="33"/>
                </a:lnTo>
                <a:lnTo>
                  <a:pt x="308" y="33"/>
                </a:lnTo>
                <a:lnTo>
                  <a:pt x="308" y="33"/>
                </a:lnTo>
                <a:lnTo>
                  <a:pt x="309" y="33"/>
                </a:lnTo>
                <a:lnTo>
                  <a:pt x="309" y="31"/>
                </a:lnTo>
                <a:lnTo>
                  <a:pt x="311" y="31"/>
                </a:lnTo>
                <a:lnTo>
                  <a:pt x="311" y="31"/>
                </a:lnTo>
                <a:lnTo>
                  <a:pt x="311" y="31"/>
                </a:lnTo>
                <a:lnTo>
                  <a:pt x="309" y="31"/>
                </a:lnTo>
                <a:lnTo>
                  <a:pt x="309" y="31"/>
                </a:lnTo>
                <a:lnTo>
                  <a:pt x="309" y="30"/>
                </a:lnTo>
                <a:lnTo>
                  <a:pt x="309" y="30"/>
                </a:lnTo>
                <a:lnTo>
                  <a:pt x="309" y="30"/>
                </a:lnTo>
                <a:lnTo>
                  <a:pt x="309" y="30"/>
                </a:lnTo>
                <a:lnTo>
                  <a:pt x="309" y="29"/>
                </a:lnTo>
                <a:lnTo>
                  <a:pt x="309" y="29"/>
                </a:lnTo>
                <a:lnTo>
                  <a:pt x="306" y="26"/>
                </a:lnTo>
                <a:lnTo>
                  <a:pt x="308" y="26"/>
                </a:lnTo>
                <a:lnTo>
                  <a:pt x="308" y="26"/>
                </a:lnTo>
                <a:lnTo>
                  <a:pt x="308" y="26"/>
                </a:lnTo>
                <a:lnTo>
                  <a:pt x="308" y="26"/>
                </a:lnTo>
                <a:lnTo>
                  <a:pt x="308" y="26"/>
                </a:lnTo>
                <a:lnTo>
                  <a:pt x="308" y="26"/>
                </a:lnTo>
                <a:lnTo>
                  <a:pt x="308" y="24"/>
                </a:lnTo>
                <a:lnTo>
                  <a:pt x="305" y="24"/>
                </a:lnTo>
                <a:lnTo>
                  <a:pt x="305" y="24"/>
                </a:lnTo>
                <a:lnTo>
                  <a:pt x="305" y="24"/>
                </a:lnTo>
                <a:lnTo>
                  <a:pt x="306" y="24"/>
                </a:lnTo>
                <a:lnTo>
                  <a:pt x="306" y="23"/>
                </a:lnTo>
                <a:lnTo>
                  <a:pt x="308" y="23"/>
                </a:lnTo>
                <a:lnTo>
                  <a:pt x="308" y="23"/>
                </a:lnTo>
                <a:lnTo>
                  <a:pt x="308" y="23"/>
                </a:lnTo>
                <a:lnTo>
                  <a:pt x="308" y="23"/>
                </a:lnTo>
                <a:lnTo>
                  <a:pt x="308" y="22"/>
                </a:lnTo>
                <a:lnTo>
                  <a:pt x="308" y="22"/>
                </a:lnTo>
                <a:lnTo>
                  <a:pt x="308" y="22"/>
                </a:lnTo>
                <a:lnTo>
                  <a:pt x="308" y="22"/>
                </a:lnTo>
                <a:lnTo>
                  <a:pt x="308" y="20"/>
                </a:lnTo>
                <a:lnTo>
                  <a:pt x="305" y="23"/>
                </a:lnTo>
                <a:lnTo>
                  <a:pt x="305" y="23"/>
                </a:lnTo>
                <a:lnTo>
                  <a:pt x="305" y="23"/>
                </a:lnTo>
                <a:lnTo>
                  <a:pt x="306" y="22"/>
                </a:lnTo>
                <a:lnTo>
                  <a:pt x="306" y="22"/>
                </a:lnTo>
                <a:lnTo>
                  <a:pt x="306" y="22"/>
                </a:lnTo>
                <a:lnTo>
                  <a:pt x="306" y="22"/>
                </a:lnTo>
                <a:lnTo>
                  <a:pt x="306" y="20"/>
                </a:lnTo>
                <a:lnTo>
                  <a:pt x="306" y="20"/>
                </a:lnTo>
                <a:lnTo>
                  <a:pt x="308" y="20"/>
                </a:lnTo>
                <a:lnTo>
                  <a:pt x="308" y="20"/>
                </a:lnTo>
                <a:lnTo>
                  <a:pt x="308" y="20"/>
                </a:lnTo>
                <a:lnTo>
                  <a:pt x="308" y="19"/>
                </a:lnTo>
                <a:lnTo>
                  <a:pt x="308" y="19"/>
                </a:lnTo>
                <a:lnTo>
                  <a:pt x="308" y="19"/>
                </a:lnTo>
                <a:lnTo>
                  <a:pt x="308" y="19"/>
                </a:lnTo>
                <a:lnTo>
                  <a:pt x="309" y="17"/>
                </a:lnTo>
                <a:lnTo>
                  <a:pt x="309" y="17"/>
                </a:lnTo>
                <a:lnTo>
                  <a:pt x="309" y="16"/>
                </a:lnTo>
                <a:lnTo>
                  <a:pt x="309" y="16"/>
                </a:lnTo>
                <a:lnTo>
                  <a:pt x="311" y="16"/>
                </a:lnTo>
                <a:lnTo>
                  <a:pt x="312" y="16"/>
                </a:lnTo>
                <a:lnTo>
                  <a:pt x="312" y="16"/>
                </a:lnTo>
                <a:lnTo>
                  <a:pt x="312" y="16"/>
                </a:lnTo>
                <a:lnTo>
                  <a:pt x="312" y="17"/>
                </a:lnTo>
                <a:lnTo>
                  <a:pt x="312" y="17"/>
                </a:lnTo>
                <a:lnTo>
                  <a:pt x="312" y="17"/>
                </a:lnTo>
                <a:lnTo>
                  <a:pt x="312" y="17"/>
                </a:lnTo>
                <a:lnTo>
                  <a:pt x="313" y="17"/>
                </a:lnTo>
                <a:lnTo>
                  <a:pt x="313" y="17"/>
                </a:lnTo>
                <a:lnTo>
                  <a:pt x="313" y="17"/>
                </a:lnTo>
                <a:lnTo>
                  <a:pt x="313" y="16"/>
                </a:lnTo>
                <a:lnTo>
                  <a:pt x="313" y="16"/>
                </a:lnTo>
                <a:lnTo>
                  <a:pt x="313" y="17"/>
                </a:lnTo>
                <a:lnTo>
                  <a:pt x="315" y="17"/>
                </a:lnTo>
                <a:lnTo>
                  <a:pt x="315" y="17"/>
                </a:lnTo>
                <a:lnTo>
                  <a:pt x="315" y="19"/>
                </a:lnTo>
                <a:lnTo>
                  <a:pt x="315" y="19"/>
                </a:lnTo>
                <a:lnTo>
                  <a:pt x="315" y="19"/>
                </a:lnTo>
                <a:lnTo>
                  <a:pt x="316" y="19"/>
                </a:lnTo>
                <a:lnTo>
                  <a:pt x="316" y="17"/>
                </a:lnTo>
                <a:lnTo>
                  <a:pt x="316" y="17"/>
                </a:lnTo>
                <a:lnTo>
                  <a:pt x="316" y="17"/>
                </a:lnTo>
                <a:lnTo>
                  <a:pt x="316" y="17"/>
                </a:lnTo>
                <a:lnTo>
                  <a:pt x="316" y="17"/>
                </a:lnTo>
                <a:lnTo>
                  <a:pt x="315" y="17"/>
                </a:lnTo>
                <a:lnTo>
                  <a:pt x="315" y="17"/>
                </a:lnTo>
                <a:lnTo>
                  <a:pt x="316" y="17"/>
                </a:lnTo>
                <a:lnTo>
                  <a:pt x="316" y="16"/>
                </a:lnTo>
                <a:lnTo>
                  <a:pt x="316" y="16"/>
                </a:lnTo>
                <a:lnTo>
                  <a:pt x="318" y="16"/>
                </a:lnTo>
                <a:lnTo>
                  <a:pt x="318" y="16"/>
                </a:lnTo>
                <a:lnTo>
                  <a:pt x="318" y="16"/>
                </a:lnTo>
                <a:lnTo>
                  <a:pt x="318" y="16"/>
                </a:lnTo>
                <a:lnTo>
                  <a:pt x="318" y="17"/>
                </a:lnTo>
                <a:lnTo>
                  <a:pt x="319" y="17"/>
                </a:lnTo>
                <a:lnTo>
                  <a:pt x="319" y="17"/>
                </a:lnTo>
                <a:lnTo>
                  <a:pt x="319" y="16"/>
                </a:lnTo>
                <a:lnTo>
                  <a:pt x="320" y="17"/>
                </a:lnTo>
                <a:lnTo>
                  <a:pt x="320" y="17"/>
                </a:lnTo>
                <a:lnTo>
                  <a:pt x="319" y="17"/>
                </a:lnTo>
                <a:lnTo>
                  <a:pt x="319" y="17"/>
                </a:lnTo>
                <a:lnTo>
                  <a:pt x="319" y="19"/>
                </a:lnTo>
                <a:lnTo>
                  <a:pt x="318" y="19"/>
                </a:lnTo>
                <a:lnTo>
                  <a:pt x="318" y="19"/>
                </a:lnTo>
                <a:lnTo>
                  <a:pt x="318" y="19"/>
                </a:lnTo>
                <a:lnTo>
                  <a:pt x="318" y="19"/>
                </a:lnTo>
                <a:lnTo>
                  <a:pt x="318" y="19"/>
                </a:lnTo>
                <a:lnTo>
                  <a:pt x="316" y="19"/>
                </a:lnTo>
                <a:lnTo>
                  <a:pt x="316" y="19"/>
                </a:lnTo>
                <a:lnTo>
                  <a:pt x="316" y="19"/>
                </a:lnTo>
                <a:lnTo>
                  <a:pt x="316" y="19"/>
                </a:lnTo>
                <a:lnTo>
                  <a:pt x="315" y="19"/>
                </a:lnTo>
                <a:lnTo>
                  <a:pt x="313" y="20"/>
                </a:lnTo>
                <a:lnTo>
                  <a:pt x="313" y="20"/>
                </a:lnTo>
                <a:lnTo>
                  <a:pt x="312" y="20"/>
                </a:lnTo>
                <a:lnTo>
                  <a:pt x="311" y="22"/>
                </a:lnTo>
                <a:lnTo>
                  <a:pt x="311" y="22"/>
                </a:lnTo>
                <a:lnTo>
                  <a:pt x="312" y="22"/>
                </a:lnTo>
                <a:lnTo>
                  <a:pt x="312" y="23"/>
                </a:lnTo>
                <a:lnTo>
                  <a:pt x="312" y="23"/>
                </a:lnTo>
                <a:lnTo>
                  <a:pt x="312" y="23"/>
                </a:lnTo>
                <a:lnTo>
                  <a:pt x="312" y="23"/>
                </a:lnTo>
                <a:lnTo>
                  <a:pt x="312" y="23"/>
                </a:lnTo>
                <a:lnTo>
                  <a:pt x="312" y="23"/>
                </a:lnTo>
                <a:lnTo>
                  <a:pt x="312" y="23"/>
                </a:lnTo>
                <a:lnTo>
                  <a:pt x="312" y="24"/>
                </a:lnTo>
                <a:lnTo>
                  <a:pt x="313" y="24"/>
                </a:lnTo>
                <a:lnTo>
                  <a:pt x="313" y="26"/>
                </a:lnTo>
                <a:lnTo>
                  <a:pt x="313" y="24"/>
                </a:lnTo>
                <a:lnTo>
                  <a:pt x="313" y="24"/>
                </a:lnTo>
                <a:lnTo>
                  <a:pt x="313" y="24"/>
                </a:lnTo>
                <a:lnTo>
                  <a:pt x="313" y="24"/>
                </a:lnTo>
                <a:lnTo>
                  <a:pt x="313" y="24"/>
                </a:lnTo>
                <a:lnTo>
                  <a:pt x="313" y="24"/>
                </a:lnTo>
                <a:lnTo>
                  <a:pt x="313" y="24"/>
                </a:lnTo>
                <a:lnTo>
                  <a:pt x="315" y="24"/>
                </a:lnTo>
                <a:lnTo>
                  <a:pt x="315" y="24"/>
                </a:lnTo>
                <a:lnTo>
                  <a:pt x="315" y="24"/>
                </a:lnTo>
                <a:lnTo>
                  <a:pt x="315" y="24"/>
                </a:lnTo>
                <a:lnTo>
                  <a:pt x="315" y="24"/>
                </a:lnTo>
                <a:lnTo>
                  <a:pt x="316" y="23"/>
                </a:lnTo>
                <a:lnTo>
                  <a:pt x="316" y="23"/>
                </a:lnTo>
                <a:lnTo>
                  <a:pt x="316" y="24"/>
                </a:lnTo>
                <a:lnTo>
                  <a:pt x="318" y="24"/>
                </a:lnTo>
                <a:lnTo>
                  <a:pt x="318" y="24"/>
                </a:lnTo>
                <a:lnTo>
                  <a:pt x="319" y="24"/>
                </a:lnTo>
                <a:lnTo>
                  <a:pt x="319" y="23"/>
                </a:lnTo>
                <a:lnTo>
                  <a:pt x="319" y="23"/>
                </a:lnTo>
                <a:lnTo>
                  <a:pt x="319" y="23"/>
                </a:lnTo>
                <a:lnTo>
                  <a:pt x="320" y="23"/>
                </a:lnTo>
                <a:lnTo>
                  <a:pt x="322" y="23"/>
                </a:lnTo>
                <a:lnTo>
                  <a:pt x="322" y="23"/>
                </a:lnTo>
                <a:lnTo>
                  <a:pt x="322" y="23"/>
                </a:lnTo>
                <a:lnTo>
                  <a:pt x="322" y="23"/>
                </a:lnTo>
                <a:lnTo>
                  <a:pt x="322" y="23"/>
                </a:lnTo>
                <a:lnTo>
                  <a:pt x="323" y="23"/>
                </a:lnTo>
                <a:lnTo>
                  <a:pt x="323" y="22"/>
                </a:lnTo>
                <a:lnTo>
                  <a:pt x="323" y="22"/>
                </a:lnTo>
                <a:lnTo>
                  <a:pt x="325" y="22"/>
                </a:lnTo>
                <a:lnTo>
                  <a:pt x="325" y="22"/>
                </a:lnTo>
                <a:lnTo>
                  <a:pt x="325" y="22"/>
                </a:lnTo>
                <a:lnTo>
                  <a:pt x="325" y="22"/>
                </a:lnTo>
                <a:lnTo>
                  <a:pt x="325" y="22"/>
                </a:lnTo>
                <a:lnTo>
                  <a:pt x="325" y="20"/>
                </a:lnTo>
                <a:lnTo>
                  <a:pt x="325" y="20"/>
                </a:lnTo>
                <a:lnTo>
                  <a:pt x="325" y="20"/>
                </a:lnTo>
                <a:lnTo>
                  <a:pt x="325" y="20"/>
                </a:lnTo>
                <a:lnTo>
                  <a:pt x="326" y="20"/>
                </a:lnTo>
                <a:lnTo>
                  <a:pt x="326" y="20"/>
                </a:lnTo>
                <a:lnTo>
                  <a:pt x="326" y="20"/>
                </a:lnTo>
                <a:lnTo>
                  <a:pt x="326" y="20"/>
                </a:lnTo>
                <a:lnTo>
                  <a:pt x="325" y="19"/>
                </a:lnTo>
                <a:lnTo>
                  <a:pt x="325" y="19"/>
                </a:lnTo>
                <a:lnTo>
                  <a:pt x="325" y="19"/>
                </a:lnTo>
                <a:lnTo>
                  <a:pt x="323" y="20"/>
                </a:lnTo>
                <a:lnTo>
                  <a:pt x="323" y="20"/>
                </a:lnTo>
                <a:lnTo>
                  <a:pt x="323" y="20"/>
                </a:lnTo>
                <a:lnTo>
                  <a:pt x="323" y="20"/>
                </a:lnTo>
                <a:lnTo>
                  <a:pt x="323" y="20"/>
                </a:lnTo>
                <a:lnTo>
                  <a:pt x="323" y="20"/>
                </a:lnTo>
                <a:lnTo>
                  <a:pt x="323" y="20"/>
                </a:lnTo>
                <a:lnTo>
                  <a:pt x="323" y="20"/>
                </a:lnTo>
                <a:lnTo>
                  <a:pt x="325" y="19"/>
                </a:lnTo>
                <a:lnTo>
                  <a:pt x="328" y="19"/>
                </a:lnTo>
                <a:lnTo>
                  <a:pt x="330" y="19"/>
                </a:lnTo>
                <a:lnTo>
                  <a:pt x="330" y="19"/>
                </a:lnTo>
                <a:lnTo>
                  <a:pt x="330" y="19"/>
                </a:lnTo>
                <a:lnTo>
                  <a:pt x="332" y="19"/>
                </a:lnTo>
                <a:lnTo>
                  <a:pt x="332" y="19"/>
                </a:lnTo>
                <a:lnTo>
                  <a:pt x="332" y="19"/>
                </a:lnTo>
                <a:lnTo>
                  <a:pt x="332" y="20"/>
                </a:lnTo>
                <a:lnTo>
                  <a:pt x="332" y="22"/>
                </a:lnTo>
                <a:lnTo>
                  <a:pt x="332" y="23"/>
                </a:lnTo>
                <a:lnTo>
                  <a:pt x="333" y="23"/>
                </a:lnTo>
                <a:lnTo>
                  <a:pt x="333" y="24"/>
                </a:lnTo>
                <a:lnTo>
                  <a:pt x="333" y="24"/>
                </a:lnTo>
                <a:lnTo>
                  <a:pt x="333" y="24"/>
                </a:lnTo>
                <a:lnTo>
                  <a:pt x="333" y="24"/>
                </a:lnTo>
                <a:lnTo>
                  <a:pt x="333" y="24"/>
                </a:lnTo>
                <a:lnTo>
                  <a:pt x="333" y="24"/>
                </a:lnTo>
                <a:lnTo>
                  <a:pt x="332" y="23"/>
                </a:lnTo>
                <a:lnTo>
                  <a:pt x="332" y="23"/>
                </a:lnTo>
                <a:lnTo>
                  <a:pt x="332" y="24"/>
                </a:lnTo>
                <a:lnTo>
                  <a:pt x="332" y="24"/>
                </a:lnTo>
                <a:lnTo>
                  <a:pt x="332" y="24"/>
                </a:lnTo>
                <a:lnTo>
                  <a:pt x="330" y="26"/>
                </a:lnTo>
                <a:lnTo>
                  <a:pt x="330" y="26"/>
                </a:lnTo>
                <a:lnTo>
                  <a:pt x="330" y="24"/>
                </a:lnTo>
                <a:lnTo>
                  <a:pt x="330" y="24"/>
                </a:lnTo>
                <a:lnTo>
                  <a:pt x="329" y="26"/>
                </a:lnTo>
                <a:lnTo>
                  <a:pt x="329" y="26"/>
                </a:lnTo>
                <a:lnTo>
                  <a:pt x="329" y="26"/>
                </a:lnTo>
                <a:lnTo>
                  <a:pt x="329" y="26"/>
                </a:lnTo>
                <a:lnTo>
                  <a:pt x="329" y="26"/>
                </a:lnTo>
                <a:lnTo>
                  <a:pt x="328" y="24"/>
                </a:lnTo>
                <a:lnTo>
                  <a:pt x="328" y="24"/>
                </a:lnTo>
                <a:lnTo>
                  <a:pt x="328" y="26"/>
                </a:lnTo>
                <a:lnTo>
                  <a:pt x="328" y="26"/>
                </a:lnTo>
                <a:lnTo>
                  <a:pt x="326" y="27"/>
                </a:lnTo>
                <a:lnTo>
                  <a:pt x="326" y="26"/>
                </a:lnTo>
                <a:lnTo>
                  <a:pt x="325" y="26"/>
                </a:lnTo>
                <a:lnTo>
                  <a:pt x="325" y="26"/>
                </a:lnTo>
                <a:lnTo>
                  <a:pt x="325" y="26"/>
                </a:lnTo>
                <a:lnTo>
                  <a:pt x="325" y="26"/>
                </a:lnTo>
                <a:lnTo>
                  <a:pt x="325" y="26"/>
                </a:lnTo>
                <a:lnTo>
                  <a:pt x="325" y="26"/>
                </a:lnTo>
                <a:lnTo>
                  <a:pt x="325" y="26"/>
                </a:lnTo>
                <a:lnTo>
                  <a:pt x="325" y="26"/>
                </a:lnTo>
                <a:lnTo>
                  <a:pt x="325" y="26"/>
                </a:lnTo>
                <a:lnTo>
                  <a:pt x="325" y="26"/>
                </a:lnTo>
                <a:lnTo>
                  <a:pt x="325" y="27"/>
                </a:lnTo>
                <a:lnTo>
                  <a:pt x="323" y="27"/>
                </a:lnTo>
                <a:lnTo>
                  <a:pt x="323" y="27"/>
                </a:lnTo>
                <a:lnTo>
                  <a:pt x="323" y="27"/>
                </a:lnTo>
                <a:lnTo>
                  <a:pt x="320" y="27"/>
                </a:lnTo>
                <a:lnTo>
                  <a:pt x="320" y="27"/>
                </a:lnTo>
                <a:lnTo>
                  <a:pt x="320" y="27"/>
                </a:lnTo>
                <a:lnTo>
                  <a:pt x="322" y="27"/>
                </a:lnTo>
                <a:lnTo>
                  <a:pt x="322" y="26"/>
                </a:lnTo>
                <a:lnTo>
                  <a:pt x="323" y="26"/>
                </a:lnTo>
                <a:lnTo>
                  <a:pt x="323" y="26"/>
                </a:lnTo>
                <a:lnTo>
                  <a:pt x="323" y="26"/>
                </a:lnTo>
                <a:lnTo>
                  <a:pt x="323" y="26"/>
                </a:lnTo>
                <a:lnTo>
                  <a:pt x="323" y="26"/>
                </a:lnTo>
                <a:lnTo>
                  <a:pt x="322" y="24"/>
                </a:lnTo>
                <a:lnTo>
                  <a:pt x="322" y="24"/>
                </a:lnTo>
                <a:lnTo>
                  <a:pt x="322" y="23"/>
                </a:lnTo>
                <a:lnTo>
                  <a:pt x="320" y="23"/>
                </a:lnTo>
                <a:lnTo>
                  <a:pt x="320" y="24"/>
                </a:lnTo>
                <a:lnTo>
                  <a:pt x="320" y="24"/>
                </a:lnTo>
                <a:lnTo>
                  <a:pt x="320" y="24"/>
                </a:lnTo>
                <a:lnTo>
                  <a:pt x="319" y="24"/>
                </a:lnTo>
                <a:lnTo>
                  <a:pt x="319" y="24"/>
                </a:lnTo>
                <a:lnTo>
                  <a:pt x="319" y="24"/>
                </a:lnTo>
                <a:lnTo>
                  <a:pt x="319" y="24"/>
                </a:lnTo>
                <a:lnTo>
                  <a:pt x="319" y="26"/>
                </a:lnTo>
                <a:lnTo>
                  <a:pt x="319" y="26"/>
                </a:lnTo>
                <a:lnTo>
                  <a:pt x="319" y="26"/>
                </a:lnTo>
                <a:lnTo>
                  <a:pt x="319" y="27"/>
                </a:lnTo>
                <a:lnTo>
                  <a:pt x="320" y="27"/>
                </a:lnTo>
                <a:lnTo>
                  <a:pt x="320" y="29"/>
                </a:lnTo>
                <a:lnTo>
                  <a:pt x="322" y="29"/>
                </a:lnTo>
                <a:lnTo>
                  <a:pt x="322" y="29"/>
                </a:lnTo>
                <a:lnTo>
                  <a:pt x="320" y="29"/>
                </a:lnTo>
                <a:lnTo>
                  <a:pt x="319" y="29"/>
                </a:lnTo>
                <a:lnTo>
                  <a:pt x="319" y="29"/>
                </a:lnTo>
                <a:lnTo>
                  <a:pt x="318" y="29"/>
                </a:lnTo>
                <a:lnTo>
                  <a:pt x="318" y="29"/>
                </a:lnTo>
                <a:lnTo>
                  <a:pt x="319" y="30"/>
                </a:lnTo>
                <a:lnTo>
                  <a:pt x="319" y="30"/>
                </a:lnTo>
                <a:lnTo>
                  <a:pt x="320" y="30"/>
                </a:lnTo>
                <a:lnTo>
                  <a:pt x="320" y="30"/>
                </a:lnTo>
                <a:lnTo>
                  <a:pt x="320" y="30"/>
                </a:lnTo>
                <a:lnTo>
                  <a:pt x="322" y="29"/>
                </a:lnTo>
                <a:lnTo>
                  <a:pt x="322" y="29"/>
                </a:lnTo>
                <a:lnTo>
                  <a:pt x="323" y="29"/>
                </a:lnTo>
                <a:lnTo>
                  <a:pt x="323" y="29"/>
                </a:lnTo>
                <a:lnTo>
                  <a:pt x="323" y="29"/>
                </a:lnTo>
                <a:lnTo>
                  <a:pt x="325" y="29"/>
                </a:lnTo>
                <a:lnTo>
                  <a:pt x="325" y="29"/>
                </a:lnTo>
                <a:lnTo>
                  <a:pt x="325" y="29"/>
                </a:lnTo>
                <a:lnTo>
                  <a:pt x="326" y="29"/>
                </a:lnTo>
                <a:lnTo>
                  <a:pt x="326" y="27"/>
                </a:lnTo>
                <a:lnTo>
                  <a:pt x="328" y="27"/>
                </a:lnTo>
                <a:lnTo>
                  <a:pt x="328" y="27"/>
                </a:lnTo>
                <a:lnTo>
                  <a:pt x="329" y="27"/>
                </a:lnTo>
                <a:lnTo>
                  <a:pt x="329" y="27"/>
                </a:lnTo>
                <a:lnTo>
                  <a:pt x="329" y="27"/>
                </a:lnTo>
                <a:lnTo>
                  <a:pt x="330" y="26"/>
                </a:lnTo>
                <a:lnTo>
                  <a:pt x="330" y="26"/>
                </a:lnTo>
                <a:lnTo>
                  <a:pt x="332" y="26"/>
                </a:lnTo>
                <a:lnTo>
                  <a:pt x="335" y="26"/>
                </a:lnTo>
                <a:lnTo>
                  <a:pt x="335" y="26"/>
                </a:lnTo>
                <a:lnTo>
                  <a:pt x="335" y="26"/>
                </a:lnTo>
                <a:lnTo>
                  <a:pt x="335" y="26"/>
                </a:lnTo>
                <a:lnTo>
                  <a:pt x="335" y="26"/>
                </a:lnTo>
                <a:lnTo>
                  <a:pt x="336" y="26"/>
                </a:lnTo>
                <a:lnTo>
                  <a:pt x="336" y="26"/>
                </a:lnTo>
                <a:lnTo>
                  <a:pt x="336" y="26"/>
                </a:lnTo>
                <a:lnTo>
                  <a:pt x="336" y="24"/>
                </a:lnTo>
                <a:lnTo>
                  <a:pt x="336" y="24"/>
                </a:lnTo>
                <a:lnTo>
                  <a:pt x="336" y="24"/>
                </a:lnTo>
                <a:lnTo>
                  <a:pt x="336" y="24"/>
                </a:lnTo>
                <a:lnTo>
                  <a:pt x="338" y="24"/>
                </a:lnTo>
                <a:lnTo>
                  <a:pt x="338" y="24"/>
                </a:lnTo>
                <a:lnTo>
                  <a:pt x="339" y="24"/>
                </a:lnTo>
                <a:lnTo>
                  <a:pt x="340" y="23"/>
                </a:lnTo>
                <a:lnTo>
                  <a:pt x="340" y="23"/>
                </a:lnTo>
                <a:lnTo>
                  <a:pt x="342" y="23"/>
                </a:lnTo>
                <a:lnTo>
                  <a:pt x="342" y="23"/>
                </a:lnTo>
                <a:lnTo>
                  <a:pt x="342" y="23"/>
                </a:lnTo>
                <a:lnTo>
                  <a:pt x="343" y="23"/>
                </a:lnTo>
                <a:lnTo>
                  <a:pt x="345" y="22"/>
                </a:lnTo>
                <a:lnTo>
                  <a:pt x="345" y="22"/>
                </a:lnTo>
                <a:lnTo>
                  <a:pt x="345" y="22"/>
                </a:lnTo>
                <a:lnTo>
                  <a:pt x="345" y="22"/>
                </a:lnTo>
                <a:lnTo>
                  <a:pt x="345" y="22"/>
                </a:lnTo>
                <a:lnTo>
                  <a:pt x="345" y="20"/>
                </a:lnTo>
                <a:lnTo>
                  <a:pt x="343" y="20"/>
                </a:lnTo>
                <a:lnTo>
                  <a:pt x="343" y="20"/>
                </a:lnTo>
                <a:lnTo>
                  <a:pt x="343" y="22"/>
                </a:lnTo>
                <a:lnTo>
                  <a:pt x="343" y="22"/>
                </a:lnTo>
                <a:lnTo>
                  <a:pt x="342" y="22"/>
                </a:lnTo>
                <a:lnTo>
                  <a:pt x="342" y="22"/>
                </a:lnTo>
                <a:lnTo>
                  <a:pt x="342" y="20"/>
                </a:lnTo>
                <a:lnTo>
                  <a:pt x="342" y="20"/>
                </a:lnTo>
                <a:lnTo>
                  <a:pt x="342" y="20"/>
                </a:lnTo>
                <a:lnTo>
                  <a:pt x="340" y="20"/>
                </a:lnTo>
                <a:lnTo>
                  <a:pt x="340" y="22"/>
                </a:lnTo>
                <a:lnTo>
                  <a:pt x="340" y="22"/>
                </a:lnTo>
                <a:lnTo>
                  <a:pt x="340" y="22"/>
                </a:lnTo>
                <a:lnTo>
                  <a:pt x="340" y="20"/>
                </a:lnTo>
                <a:lnTo>
                  <a:pt x="340" y="20"/>
                </a:lnTo>
                <a:lnTo>
                  <a:pt x="340" y="19"/>
                </a:lnTo>
                <a:lnTo>
                  <a:pt x="340" y="19"/>
                </a:lnTo>
                <a:lnTo>
                  <a:pt x="342" y="19"/>
                </a:lnTo>
                <a:lnTo>
                  <a:pt x="342" y="19"/>
                </a:lnTo>
                <a:lnTo>
                  <a:pt x="342" y="19"/>
                </a:lnTo>
                <a:lnTo>
                  <a:pt x="342" y="19"/>
                </a:lnTo>
                <a:lnTo>
                  <a:pt x="342" y="19"/>
                </a:lnTo>
                <a:lnTo>
                  <a:pt x="342" y="19"/>
                </a:lnTo>
                <a:lnTo>
                  <a:pt x="343" y="19"/>
                </a:lnTo>
                <a:lnTo>
                  <a:pt x="345" y="17"/>
                </a:lnTo>
                <a:lnTo>
                  <a:pt x="345" y="17"/>
                </a:lnTo>
                <a:lnTo>
                  <a:pt x="343" y="17"/>
                </a:lnTo>
                <a:lnTo>
                  <a:pt x="342" y="16"/>
                </a:lnTo>
                <a:lnTo>
                  <a:pt x="340" y="16"/>
                </a:lnTo>
                <a:lnTo>
                  <a:pt x="340" y="17"/>
                </a:lnTo>
                <a:lnTo>
                  <a:pt x="340" y="17"/>
                </a:lnTo>
                <a:lnTo>
                  <a:pt x="338" y="19"/>
                </a:lnTo>
                <a:lnTo>
                  <a:pt x="338" y="20"/>
                </a:lnTo>
                <a:lnTo>
                  <a:pt x="338" y="20"/>
                </a:lnTo>
                <a:lnTo>
                  <a:pt x="338" y="19"/>
                </a:lnTo>
                <a:lnTo>
                  <a:pt x="338" y="19"/>
                </a:lnTo>
                <a:lnTo>
                  <a:pt x="336" y="20"/>
                </a:lnTo>
                <a:lnTo>
                  <a:pt x="335" y="20"/>
                </a:lnTo>
                <a:lnTo>
                  <a:pt x="335" y="20"/>
                </a:lnTo>
                <a:lnTo>
                  <a:pt x="335" y="20"/>
                </a:lnTo>
                <a:lnTo>
                  <a:pt x="335" y="20"/>
                </a:lnTo>
                <a:lnTo>
                  <a:pt x="335" y="19"/>
                </a:lnTo>
                <a:lnTo>
                  <a:pt x="335" y="19"/>
                </a:lnTo>
                <a:lnTo>
                  <a:pt x="333" y="19"/>
                </a:lnTo>
                <a:lnTo>
                  <a:pt x="335" y="17"/>
                </a:lnTo>
                <a:lnTo>
                  <a:pt x="335" y="17"/>
                </a:lnTo>
                <a:lnTo>
                  <a:pt x="335" y="17"/>
                </a:lnTo>
                <a:lnTo>
                  <a:pt x="335" y="17"/>
                </a:lnTo>
                <a:lnTo>
                  <a:pt x="335" y="17"/>
                </a:lnTo>
                <a:lnTo>
                  <a:pt x="335" y="17"/>
                </a:lnTo>
                <a:lnTo>
                  <a:pt x="335" y="17"/>
                </a:lnTo>
                <a:lnTo>
                  <a:pt x="335" y="17"/>
                </a:lnTo>
                <a:lnTo>
                  <a:pt x="335" y="17"/>
                </a:lnTo>
                <a:lnTo>
                  <a:pt x="336" y="17"/>
                </a:lnTo>
                <a:lnTo>
                  <a:pt x="336" y="17"/>
                </a:lnTo>
                <a:lnTo>
                  <a:pt x="336" y="17"/>
                </a:lnTo>
                <a:lnTo>
                  <a:pt x="336" y="16"/>
                </a:lnTo>
                <a:lnTo>
                  <a:pt x="336" y="16"/>
                </a:lnTo>
                <a:lnTo>
                  <a:pt x="336" y="17"/>
                </a:lnTo>
                <a:lnTo>
                  <a:pt x="336" y="17"/>
                </a:lnTo>
                <a:lnTo>
                  <a:pt x="336" y="16"/>
                </a:lnTo>
                <a:lnTo>
                  <a:pt x="338" y="16"/>
                </a:lnTo>
                <a:lnTo>
                  <a:pt x="338" y="16"/>
                </a:lnTo>
                <a:lnTo>
                  <a:pt x="338" y="16"/>
                </a:lnTo>
                <a:lnTo>
                  <a:pt x="338" y="14"/>
                </a:lnTo>
                <a:lnTo>
                  <a:pt x="338" y="14"/>
                </a:lnTo>
                <a:lnTo>
                  <a:pt x="339" y="14"/>
                </a:lnTo>
                <a:lnTo>
                  <a:pt x="340" y="14"/>
                </a:lnTo>
                <a:lnTo>
                  <a:pt x="340" y="16"/>
                </a:lnTo>
                <a:lnTo>
                  <a:pt x="340" y="16"/>
                </a:lnTo>
                <a:lnTo>
                  <a:pt x="342" y="16"/>
                </a:lnTo>
                <a:lnTo>
                  <a:pt x="342" y="16"/>
                </a:lnTo>
                <a:lnTo>
                  <a:pt x="342" y="16"/>
                </a:lnTo>
                <a:lnTo>
                  <a:pt x="342" y="16"/>
                </a:lnTo>
                <a:lnTo>
                  <a:pt x="342" y="14"/>
                </a:lnTo>
                <a:lnTo>
                  <a:pt x="342" y="14"/>
                </a:lnTo>
                <a:lnTo>
                  <a:pt x="342" y="14"/>
                </a:lnTo>
                <a:lnTo>
                  <a:pt x="343" y="14"/>
                </a:lnTo>
                <a:lnTo>
                  <a:pt x="345" y="14"/>
                </a:lnTo>
                <a:lnTo>
                  <a:pt x="345" y="14"/>
                </a:lnTo>
                <a:lnTo>
                  <a:pt x="346" y="16"/>
                </a:lnTo>
                <a:lnTo>
                  <a:pt x="348" y="16"/>
                </a:lnTo>
                <a:lnTo>
                  <a:pt x="348" y="16"/>
                </a:lnTo>
                <a:lnTo>
                  <a:pt x="348" y="16"/>
                </a:lnTo>
                <a:lnTo>
                  <a:pt x="348" y="14"/>
                </a:lnTo>
                <a:lnTo>
                  <a:pt x="349" y="14"/>
                </a:lnTo>
                <a:lnTo>
                  <a:pt x="350" y="14"/>
                </a:lnTo>
                <a:lnTo>
                  <a:pt x="350" y="13"/>
                </a:lnTo>
                <a:lnTo>
                  <a:pt x="350" y="13"/>
                </a:lnTo>
                <a:lnTo>
                  <a:pt x="350" y="13"/>
                </a:lnTo>
                <a:lnTo>
                  <a:pt x="350" y="13"/>
                </a:lnTo>
                <a:lnTo>
                  <a:pt x="350" y="13"/>
                </a:lnTo>
                <a:lnTo>
                  <a:pt x="350" y="12"/>
                </a:lnTo>
                <a:lnTo>
                  <a:pt x="352" y="12"/>
                </a:lnTo>
                <a:lnTo>
                  <a:pt x="352" y="12"/>
                </a:lnTo>
                <a:lnTo>
                  <a:pt x="353" y="12"/>
                </a:lnTo>
                <a:lnTo>
                  <a:pt x="353" y="12"/>
                </a:lnTo>
                <a:lnTo>
                  <a:pt x="355" y="12"/>
                </a:lnTo>
                <a:lnTo>
                  <a:pt x="355" y="12"/>
                </a:lnTo>
                <a:lnTo>
                  <a:pt x="355" y="12"/>
                </a:lnTo>
                <a:lnTo>
                  <a:pt x="355" y="12"/>
                </a:lnTo>
                <a:lnTo>
                  <a:pt x="355" y="10"/>
                </a:lnTo>
                <a:lnTo>
                  <a:pt x="355" y="10"/>
                </a:lnTo>
                <a:lnTo>
                  <a:pt x="355" y="10"/>
                </a:lnTo>
                <a:lnTo>
                  <a:pt x="353" y="10"/>
                </a:lnTo>
                <a:lnTo>
                  <a:pt x="353" y="10"/>
                </a:lnTo>
                <a:lnTo>
                  <a:pt x="353" y="10"/>
                </a:lnTo>
                <a:lnTo>
                  <a:pt x="353" y="10"/>
                </a:lnTo>
                <a:lnTo>
                  <a:pt x="353" y="10"/>
                </a:lnTo>
                <a:lnTo>
                  <a:pt x="355" y="10"/>
                </a:lnTo>
                <a:lnTo>
                  <a:pt x="355" y="10"/>
                </a:lnTo>
                <a:lnTo>
                  <a:pt x="355" y="10"/>
                </a:lnTo>
                <a:lnTo>
                  <a:pt x="355" y="10"/>
                </a:lnTo>
                <a:lnTo>
                  <a:pt x="355" y="10"/>
                </a:lnTo>
                <a:lnTo>
                  <a:pt x="355" y="12"/>
                </a:lnTo>
                <a:lnTo>
                  <a:pt x="356" y="12"/>
                </a:lnTo>
                <a:lnTo>
                  <a:pt x="356" y="12"/>
                </a:lnTo>
                <a:lnTo>
                  <a:pt x="356" y="12"/>
                </a:lnTo>
                <a:lnTo>
                  <a:pt x="356" y="12"/>
                </a:lnTo>
                <a:lnTo>
                  <a:pt x="356" y="13"/>
                </a:lnTo>
                <a:lnTo>
                  <a:pt x="358" y="13"/>
                </a:lnTo>
                <a:lnTo>
                  <a:pt x="358" y="13"/>
                </a:lnTo>
                <a:lnTo>
                  <a:pt x="355" y="13"/>
                </a:lnTo>
                <a:lnTo>
                  <a:pt x="355" y="14"/>
                </a:lnTo>
                <a:lnTo>
                  <a:pt x="353" y="14"/>
                </a:lnTo>
                <a:lnTo>
                  <a:pt x="353" y="14"/>
                </a:lnTo>
                <a:lnTo>
                  <a:pt x="353" y="14"/>
                </a:lnTo>
                <a:lnTo>
                  <a:pt x="353" y="14"/>
                </a:lnTo>
                <a:lnTo>
                  <a:pt x="352" y="14"/>
                </a:lnTo>
                <a:lnTo>
                  <a:pt x="352" y="16"/>
                </a:lnTo>
                <a:lnTo>
                  <a:pt x="352" y="16"/>
                </a:lnTo>
                <a:lnTo>
                  <a:pt x="352" y="17"/>
                </a:lnTo>
                <a:lnTo>
                  <a:pt x="352" y="17"/>
                </a:lnTo>
                <a:lnTo>
                  <a:pt x="352" y="17"/>
                </a:lnTo>
                <a:lnTo>
                  <a:pt x="352" y="17"/>
                </a:lnTo>
                <a:lnTo>
                  <a:pt x="352" y="16"/>
                </a:lnTo>
                <a:lnTo>
                  <a:pt x="352" y="16"/>
                </a:lnTo>
                <a:lnTo>
                  <a:pt x="352" y="16"/>
                </a:lnTo>
                <a:lnTo>
                  <a:pt x="352" y="16"/>
                </a:lnTo>
                <a:lnTo>
                  <a:pt x="352" y="16"/>
                </a:lnTo>
                <a:lnTo>
                  <a:pt x="352" y="16"/>
                </a:lnTo>
                <a:lnTo>
                  <a:pt x="350" y="16"/>
                </a:lnTo>
                <a:lnTo>
                  <a:pt x="350" y="17"/>
                </a:lnTo>
                <a:lnTo>
                  <a:pt x="350" y="17"/>
                </a:lnTo>
                <a:lnTo>
                  <a:pt x="350" y="17"/>
                </a:lnTo>
                <a:lnTo>
                  <a:pt x="350" y="17"/>
                </a:lnTo>
                <a:lnTo>
                  <a:pt x="350" y="16"/>
                </a:lnTo>
                <a:lnTo>
                  <a:pt x="349" y="16"/>
                </a:lnTo>
                <a:lnTo>
                  <a:pt x="349" y="16"/>
                </a:lnTo>
                <a:lnTo>
                  <a:pt x="345" y="17"/>
                </a:lnTo>
                <a:lnTo>
                  <a:pt x="345" y="17"/>
                </a:lnTo>
                <a:lnTo>
                  <a:pt x="345" y="17"/>
                </a:lnTo>
                <a:lnTo>
                  <a:pt x="345" y="17"/>
                </a:lnTo>
                <a:lnTo>
                  <a:pt x="345" y="17"/>
                </a:lnTo>
                <a:lnTo>
                  <a:pt x="345" y="19"/>
                </a:lnTo>
                <a:lnTo>
                  <a:pt x="345" y="19"/>
                </a:lnTo>
                <a:lnTo>
                  <a:pt x="345" y="17"/>
                </a:lnTo>
                <a:lnTo>
                  <a:pt x="345" y="17"/>
                </a:lnTo>
                <a:lnTo>
                  <a:pt x="343" y="19"/>
                </a:lnTo>
                <a:lnTo>
                  <a:pt x="343" y="19"/>
                </a:lnTo>
                <a:lnTo>
                  <a:pt x="342" y="20"/>
                </a:lnTo>
                <a:lnTo>
                  <a:pt x="342" y="20"/>
                </a:lnTo>
                <a:lnTo>
                  <a:pt x="342" y="20"/>
                </a:lnTo>
                <a:lnTo>
                  <a:pt x="342" y="20"/>
                </a:lnTo>
                <a:lnTo>
                  <a:pt x="343" y="20"/>
                </a:lnTo>
                <a:lnTo>
                  <a:pt x="345" y="20"/>
                </a:lnTo>
                <a:lnTo>
                  <a:pt x="346" y="20"/>
                </a:lnTo>
                <a:lnTo>
                  <a:pt x="348" y="20"/>
                </a:lnTo>
                <a:lnTo>
                  <a:pt x="346" y="20"/>
                </a:lnTo>
                <a:lnTo>
                  <a:pt x="346" y="20"/>
                </a:lnTo>
                <a:lnTo>
                  <a:pt x="348" y="22"/>
                </a:lnTo>
                <a:lnTo>
                  <a:pt x="348" y="22"/>
                </a:lnTo>
                <a:lnTo>
                  <a:pt x="348" y="22"/>
                </a:lnTo>
                <a:lnTo>
                  <a:pt x="349" y="22"/>
                </a:lnTo>
                <a:lnTo>
                  <a:pt x="350" y="20"/>
                </a:lnTo>
                <a:lnTo>
                  <a:pt x="350" y="20"/>
                </a:lnTo>
                <a:lnTo>
                  <a:pt x="350" y="20"/>
                </a:lnTo>
                <a:lnTo>
                  <a:pt x="350" y="20"/>
                </a:lnTo>
                <a:lnTo>
                  <a:pt x="350" y="19"/>
                </a:lnTo>
                <a:lnTo>
                  <a:pt x="350" y="19"/>
                </a:lnTo>
                <a:lnTo>
                  <a:pt x="350" y="19"/>
                </a:lnTo>
                <a:lnTo>
                  <a:pt x="350" y="19"/>
                </a:lnTo>
                <a:lnTo>
                  <a:pt x="350" y="19"/>
                </a:lnTo>
                <a:lnTo>
                  <a:pt x="350" y="19"/>
                </a:lnTo>
                <a:lnTo>
                  <a:pt x="350" y="19"/>
                </a:lnTo>
                <a:lnTo>
                  <a:pt x="350" y="19"/>
                </a:lnTo>
                <a:lnTo>
                  <a:pt x="352" y="19"/>
                </a:lnTo>
                <a:lnTo>
                  <a:pt x="352" y="19"/>
                </a:lnTo>
                <a:lnTo>
                  <a:pt x="352" y="17"/>
                </a:lnTo>
                <a:lnTo>
                  <a:pt x="352" y="17"/>
                </a:lnTo>
                <a:lnTo>
                  <a:pt x="352" y="19"/>
                </a:lnTo>
                <a:lnTo>
                  <a:pt x="352" y="20"/>
                </a:lnTo>
                <a:lnTo>
                  <a:pt x="352" y="20"/>
                </a:lnTo>
                <a:lnTo>
                  <a:pt x="352" y="20"/>
                </a:lnTo>
                <a:lnTo>
                  <a:pt x="352" y="20"/>
                </a:lnTo>
                <a:lnTo>
                  <a:pt x="353" y="20"/>
                </a:lnTo>
                <a:lnTo>
                  <a:pt x="353" y="19"/>
                </a:lnTo>
                <a:lnTo>
                  <a:pt x="353" y="19"/>
                </a:lnTo>
                <a:lnTo>
                  <a:pt x="353" y="20"/>
                </a:lnTo>
                <a:lnTo>
                  <a:pt x="353" y="20"/>
                </a:lnTo>
                <a:lnTo>
                  <a:pt x="353" y="20"/>
                </a:lnTo>
                <a:lnTo>
                  <a:pt x="355" y="19"/>
                </a:lnTo>
                <a:lnTo>
                  <a:pt x="355" y="19"/>
                </a:lnTo>
                <a:lnTo>
                  <a:pt x="355" y="19"/>
                </a:lnTo>
                <a:lnTo>
                  <a:pt x="355" y="19"/>
                </a:lnTo>
                <a:lnTo>
                  <a:pt x="353" y="17"/>
                </a:lnTo>
                <a:lnTo>
                  <a:pt x="353" y="17"/>
                </a:lnTo>
                <a:lnTo>
                  <a:pt x="353" y="17"/>
                </a:lnTo>
                <a:lnTo>
                  <a:pt x="353" y="17"/>
                </a:lnTo>
                <a:lnTo>
                  <a:pt x="353" y="16"/>
                </a:lnTo>
                <a:lnTo>
                  <a:pt x="353" y="16"/>
                </a:lnTo>
                <a:lnTo>
                  <a:pt x="353" y="16"/>
                </a:lnTo>
                <a:lnTo>
                  <a:pt x="353" y="17"/>
                </a:lnTo>
                <a:lnTo>
                  <a:pt x="355" y="17"/>
                </a:lnTo>
                <a:lnTo>
                  <a:pt x="355" y="17"/>
                </a:lnTo>
                <a:lnTo>
                  <a:pt x="355" y="17"/>
                </a:lnTo>
                <a:lnTo>
                  <a:pt x="356" y="17"/>
                </a:lnTo>
                <a:lnTo>
                  <a:pt x="358" y="19"/>
                </a:lnTo>
                <a:lnTo>
                  <a:pt x="358" y="17"/>
                </a:lnTo>
                <a:lnTo>
                  <a:pt x="360" y="17"/>
                </a:lnTo>
                <a:lnTo>
                  <a:pt x="362" y="16"/>
                </a:lnTo>
                <a:lnTo>
                  <a:pt x="363" y="16"/>
                </a:lnTo>
                <a:lnTo>
                  <a:pt x="363" y="16"/>
                </a:lnTo>
                <a:lnTo>
                  <a:pt x="363" y="17"/>
                </a:lnTo>
                <a:lnTo>
                  <a:pt x="362" y="17"/>
                </a:lnTo>
                <a:lnTo>
                  <a:pt x="362" y="17"/>
                </a:lnTo>
                <a:lnTo>
                  <a:pt x="362" y="19"/>
                </a:lnTo>
                <a:lnTo>
                  <a:pt x="362" y="19"/>
                </a:lnTo>
                <a:lnTo>
                  <a:pt x="362" y="19"/>
                </a:lnTo>
                <a:lnTo>
                  <a:pt x="363" y="19"/>
                </a:lnTo>
                <a:lnTo>
                  <a:pt x="363" y="19"/>
                </a:lnTo>
                <a:lnTo>
                  <a:pt x="363" y="20"/>
                </a:lnTo>
                <a:lnTo>
                  <a:pt x="363" y="20"/>
                </a:lnTo>
                <a:lnTo>
                  <a:pt x="363" y="20"/>
                </a:lnTo>
                <a:lnTo>
                  <a:pt x="363" y="20"/>
                </a:lnTo>
                <a:lnTo>
                  <a:pt x="363" y="20"/>
                </a:lnTo>
                <a:lnTo>
                  <a:pt x="362" y="20"/>
                </a:lnTo>
                <a:lnTo>
                  <a:pt x="362" y="20"/>
                </a:lnTo>
                <a:lnTo>
                  <a:pt x="362" y="20"/>
                </a:lnTo>
                <a:lnTo>
                  <a:pt x="360" y="20"/>
                </a:lnTo>
                <a:lnTo>
                  <a:pt x="360" y="20"/>
                </a:lnTo>
                <a:lnTo>
                  <a:pt x="360" y="22"/>
                </a:lnTo>
                <a:lnTo>
                  <a:pt x="360" y="22"/>
                </a:lnTo>
                <a:lnTo>
                  <a:pt x="360" y="22"/>
                </a:lnTo>
                <a:lnTo>
                  <a:pt x="360" y="22"/>
                </a:lnTo>
                <a:lnTo>
                  <a:pt x="362" y="22"/>
                </a:lnTo>
                <a:lnTo>
                  <a:pt x="362" y="22"/>
                </a:lnTo>
                <a:lnTo>
                  <a:pt x="362" y="22"/>
                </a:lnTo>
                <a:lnTo>
                  <a:pt x="362" y="23"/>
                </a:lnTo>
                <a:lnTo>
                  <a:pt x="360" y="23"/>
                </a:lnTo>
                <a:lnTo>
                  <a:pt x="360" y="23"/>
                </a:lnTo>
                <a:lnTo>
                  <a:pt x="359" y="23"/>
                </a:lnTo>
                <a:lnTo>
                  <a:pt x="359" y="24"/>
                </a:lnTo>
                <a:lnTo>
                  <a:pt x="359" y="24"/>
                </a:lnTo>
                <a:lnTo>
                  <a:pt x="360" y="24"/>
                </a:lnTo>
                <a:lnTo>
                  <a:pt x="360" y="24"/>
                </a:lnTo>
                <a:lnTo>
                  <a:pt x="360" y="24"/>
                </a:lnTo>
                <a:lnTo>
                  <a:pt x="360" y="24"/>
                </a:lnTo>
                <a:lnTo>
                  <a:pt x="360" y="24"/>
                </a:lnTo>
                <a:lnTo>
                  <a:pt x="362" y="24"/>
                </a:lnTo>
                <a:lnTo>
                  <a:pt x="362" y="24"/>
                </a:lnTo>
                <a:lnTo>
                  <a:pt x="362" y="24"/>
                </a:lnTo>
                <a:lnTo>
                  <a:pt x="363" y="24"/>
                </a:lnTo>
                <a:lnTo>
                  <a:pt x="363" y="24"/>
                </a:lnTo>
                <a:lnTo>
                  <a:pt x="365" y="23"/>
                </a:lnTo>
                <a:lnTo>
                  <a:pt x="365" y="23"/>
                </a:lnTo>
                <a:lnTo>
                  <a:pt x="365" y="24"/>
                </a:lnTo>
                <a:lnTo>
                  <a:pt x="365" y="24"/>
                </a:lnTo>
                <a:lnTo>
                  <a:pt x="365" y="24"/>
                </a:lnTo>
                <a:lnTo>
                  <a:pt x="365" y="24"/>
                </a:lnTo>
                <a:lnTo>
                  <a:pt x="365" y="23"/>
                </a:lnTo>
                <a:lnTo>
                  <a:pt x="366" y="23"/>
                </a:lnTo>
                <a:lnTo>
                  <a:pt x="366" y="23"/>
                </a:lnTo>
                <a:lnTo>
                  <a:pt x="366" y="23"/>
                </a:lnTo>
                <a:lnTo>
                  <a:pt x="367" y="23"/>
                </a:lnTo>
                <a:lnTo>
                  <a:pt x="367" y="23"/>
                </a:lnTo>
                <a:lnTo>
                  <a:pt x="369" y="23"/>
                </a:lnTo>
                <a:lnTo>
                  <a:pt x="369" y="23"/>
                </a:lnTo>
                <a:lnTo>
                  <a:pt x="369" y="23"/>
                </a:lnTo>
                <a:lnTo>
                  <a:pt x="369" y="23"/>
                </a:lnTo>
                <a:lnTo>
                  <a:pt x="369" y="23"/>
                </a:lnTo>
                <a:lnTo>
                  <a:pt x="370" y="23"/>
                </a:lnTo>
                <a:lnTo>
                  <a:pt x="370" y="23"/>
                </a:lnTo>
                <a:lnTo>
                  <a:pt x="370" y="23"/>
                </a:lnTo>
                <a:lnTo>
                  <a:pt x="370" y="23"/>
                </a:lnTo>
                <a:lnTo>
                  <a:pt x="370" y="23"/>
                </a:lnTo>
                <a:lnTo>
                  <a:pt x="369" y="23"/>
                </a:lnTo>
                <a:lnTo>
                  <a:pt x="367" y="24"/>
                </a:lnTo>
                <a:lnTo>
                  <a:pt x="367" y="24"/>
                </a:lnTo>
                <a:lnTo>
                  <a:pt x="366" y="26"/>
                </a:lnTo>
                <a:lnTo>
                  <a:pt x="365" y="26"/>
                </a:lnTo>
                <a:lnTo>
                  <a:pt x="365" y="26"/>
                </a:lnTo>
                <a:lnTo>
                  <a:pt x="365" y="26"/>
                </a:lnTo>
                <a:lnTo>
                  <a:pt x="365" y="26"/>
                </a:lnTo>
                <a:lnTo>
                  <a:pt x="365" y="26"/>
                </a:lnTo>
                <a:lnTo>
                  <a:pt x="365" y="26"/>
                </a:lnTo>
                <a:lnTo>
                  <a:pt x="363" y="26"/>
                </a:lnTo>
                <a:lnTo>
                  <a:pt x="363" y="26"/>
                </a:lnTo>
                <a:lnTo>
                  <a:pt x="363" y="26"/>
                </a:lnTo>
                <a:lnTo>
                  <a:pt x="363" y="26"/>
                </a:lnTo>
                <a:lnTo>
                  <a:pt x="363" y="26"/>
                </a:lnTo>
                <a:lnTo>
                  <a:pt x="363" y="26"/>
                </a:lnTo>
                <a:lnTo>
                  <a:pt x="363" y="27"/>
                </a:lnTo>
                <a:lnTo>
                  <a:pt x="363" y="27"/>
                </a:lnTo>
                <a:lnTo>
                  <a:pt x="363" y="27"/>
                </a:lnTo>
                <a:lnTo>
                  <a:pt x="363" y="27"/>
                </a:lnTo>
                <a:lnTo>
                  <a:pt x="363" y="29"/>
                </a:lnTo>
                <a:lnTo>
                  <a:pt x="363" y="29"/>
                </a:lnTo>
                <a:lnTo>
                  <a:pt x="362" y="29"/>
                </a:lnTo>
                <a:lnTo>
                  <a:pt x="362" y="29"/>
                </a:lnTo>
                <a:lnTo>
                  <a:pt x="362" y="29"/>
                </a:lnTo>
                <a:lnTo>
                  <a:pt x="362" y="29"/>
                </a:lnTo>
                <a:lnTo>
                  <a:pt x="362" y="27"/>
                </a:lnTo>
                <a:lnTo>
                  <a:pt x="362" y="27"/>
                </a:lnTo>
                <a:lnTo>
                  <a:pt x="362" y="27"/>
                </a:lnTo>
                <a:lnTo>
                  <a:pt x="360" y="27"/>
                </a:lnTo>
                <a:lnTo>
                  <a:pt x="360" y="27"/>
                </a:lnTo>
                <a:lnTo>
                  <a:pt x="360" y="27"/>
                </a:lnTo>
                <a:lnTo>
                  <a:pt x="360" y="27"/>
                </a:lnTo>
                <a:lnTo>
                  <a:pt x="360" y="27"/>
                </a:lnTo>
                <a:lnTo>
                  <a:pt x="360" y="27"/>
                </a:lnTo>
                <a:lnTo>
                  <a:pt x="360" y="27"/>
                </a:lnTo>
                <a:lnTo>
                  <a:pt x="360" y="27"/>
                </a:lnTo>
                <a:lnTo>
                  <a:pt x="359" y="27"/>
                </a:lnTo>
                <a:lnTo>
                  <a:pt x="359" y="29"/>
                </a:lnTo>
                <a:lnTo>
                  <a:pt x="359" y="29"/>
                </a:lnTo>
                <a:lnTo>
                  <a:pt x="359" y="30"/>
                </a:lnTo>
                <a:lnTo>
                  <a:pt x="359" y="30"/>
                </a:lnTo>
                <a:lnTo>
                  <a:pt x="359" y="30"/>
                </a:lnTo>
                <a:lnTo>
                  <a:pt x="359" y="30"/>
                </a:lnTo>
                <a:lnTo>
                  <a:pt x="358" y="30"/>
                </a:lnTo>
                <a:lnTo>
                  <a:pt x="358" y="30"/>
                </a:lnTo>
                <a:lnTo>
                  <a:pt x="358" y="31"/>
                </a:lnTo>
                <a:lnTo>
                  <a:pt x="358" y="31"/>
                </a:lnTo>
                <a:lnTo>
                  <a:pt x="356" y="30"/>
                </a:lnTo>
                <a:lnTo>
                  <a:pt x="356" y="30"/>
                </a:lnTo>
                <a:lnTo>
                  <a:pt x="356" y="30"/>
                </a:lnTo>
                <a:lnTo>
                  <a:pt x="355" y="30"/>
                </a:lnTo>
                <a:lnTo>
                  <a:pt x="355" y="30"/>
                </a:lnTo>
                <a:lnTo>
                  <a:pt x="355" y="30"/>
                </a:lnTo>
                <a:lnTo>
                  <a:pt x="355" y="30"/>
                </a:lnTo>
                <a:lnTo>
                  <a:pt x="355" y="31"/>
                </a:lnTo>
                <a:lnTo>
                  <a:pt x="355" y="31"/>
                </a:lnTo>
                <a:lnTo>
                  <a:pt x="355" y="31"/>
                </a:lnTo>
                <a:lnTo>
                  <a:pt x="356" y="31"/>
                </a:lnTo>
                <a:lnTo>
                  <a:pt x="355" y="31"/>
                </a:lnTo>
                <a:lnTo>
                  <a:pt x="355" y="31"/>
                </a:lnTo>
                <a:lnTo>
                  <a:pt x="355" y="31"/>
                </a:lnTo>
                <a:lnTo>
                  <a:pt x="353" y="30"/>
                </a:lnTo>
                <a:lnTo>
                  <a:pt x="353" y="30"/>
                </a:lnTo>
                <a:lnTo>
                  <a:pt x="353" y="30"/>
                </a:lnTo>
                <a:lnTo>
                  <a:pt x="352" y="30"/>
                </a:lnTo>
                <a:lnTo>
                  <a:pt x="352" y="31"/>
                </a:lnTo>
                <a:lnTo>
                  <a:pt x="352" y="31"/>
                </a:lnTo>
                <a:lnTo>
                  <a:pt x="352" y="31"/>
                </a:lnTo>
                <a:lnTo>
                  <a:pt x="352" y="31"/>
                </a:lnTo>
                <a:lnTo>
                  <a:pt x="352" y="33"/>
                </a:lnTo>
                <a:lnTo>
                  <a:pt x="352" y="33"/>
                </a:lnTo>
                <a:lnTo>
                  <a:pt x="352" y="34"/>
                </a:lnTo>
                <a:lnTo>
                  <a:pt x="353" y="34"/>
                </a:lnTo>
                <a:lnTo>
                  <a:pt x="353" y="33"/>
                </a:lnTo>
                <a:lnTo>
                  <a:pt x="353" y="34"/>
                </a:lnTo>
                <a:lnTo>
                  <a:pt x="353" y="34"/>
                </a:lnTo>
                <a:lnTo>
                  <a:pt x="352" y="34"/>
                </a:lnTo>
                <a:lnTo>
                  <a:pt x="352" y="34"/>
                </a:lnTo>
                <a:lnTo>
                  <a:pt x="350" y="34"/>
                </a:lnTo>
                <a:lnTo>
                  <a:pt x="350" y="34"/>
                </a:lnTo>
                <a:lnTo>
                  <a:pt x="350" y="34"/>
                </a:lnTo>
                <a:lnTo>
                  <a:pt x="350" y="34"/>
                </a:lnTo>
                <a:lnTo>
                  <a:pt x="350" y="34"/>
                </a:lnTo>
                <a:lnTo>
                  <a:pt x="350" y="36"/>
                </a:lnTo>
                <a:lnTo>
                  <a:pt x="352" y="36"/>
                </a:lnTo>
                <a:lnTo>
                  <a:pt x="352" y="36"/>
                </a:lnTo>
                <a:lnTo>
                  <a:pt x="352" y="36"/>
                </a:lnTo>
                <a:lnTo>
                  <a:pt x="352" y="36"/>
                </a:lnTo>
                <a:lnTo>
                  <a:pt x="353" y="36"/>
                </a:lnTo>
                <a:lnTo>
                  <a:pt x="353" y="36"/>
                </a:lnTo>
                <a:lnTo>
                  <a:pt x="352" y="36"/>
                </a:lnTo>
                <a:lnTo>
                  <a:pt x="352" y="36"/>
                </a:lnTo>
                <a:lnTo>
                  <a:pt x="353" y="37"/>
                </a:lnTo>
                <a:lnTo>
                  <a:pt x="353" y="37"/>
                </a:lnTo>
                <a:lnTo>
                  <a:pt x="353" y="37"/>
                </a:lnTo>
                <a:lnTo>
                  <a:pt x="353" y="39"/>
                </a:lnTo>
                <a:lnTo>
                  <a:pt x="355" y="39"/>
                </a:lnTo>
                <a:lnTo>
                  <a:pt x="355" y="39"/>
                </a:lnTo>
                <a:lnTo>
                  <a:pt x="353" y="39"/>
                </a:lnTo>
                <a:lnTo>
                  <a:pt x="353" y="39"/>
                </a:lnTo>
                <a:lnTo>
                  <a:pt x="352" y="40"/>
                </a:lnTo>
                <a:lnTo>
                  <a:pt x="352" y="41"/>
                </a:lnTo>
                <a:lnTo>
                  <a:pt x="352" y="41"/>
                </a:lnTo>
                <a:lnTo>
                  <a:pt x="350" y="41"/>
                </a:lnTo>
                <a:lnTo>
                  <a:pt x="350" y="41"/>
                </a:lnTo>
                <a:lnTo>
                  <a:pt x="350" y="41"/>
                </a:lnTo>
                <a:lnTo>
                  <a:pt x="350" y="41"/>
                </a:lnTo>
                <a:lnTo>
                  <a:pt x="349" y="41"/>
                </a:lnTo>
                <a:lnTo>
                  <a:pt x="349" y="41"/>
                </a:lnTo>
                <a:lnTo>
                  <a:pt x="349" y="41"/>
                </a:lnTo>
                <a:lnTo>
                  <a:pt x="349" y="41"/>
                </a:lnTo>
                <a:lnTo>
                  <a:pt x="348" y="41"/>
                </a:lnTo>
                <a:lnTo>
                  <a:pt x="348" y="41"/>
                </a:lnTo>
                <a:lnTo>
                  <a:pt x="348" y="40"/>
                </a:lnTo>
                <a:lnTo>
                  <a:pt x="348" y="40"/>
                </a:lnTo>
                <a:lnTo>
                  <a:pt x="348" y="39"/>
                </a:lnTo>
                <a:lnTo>
                  <a:pt x="346" y="39"/>
                </a:lnTo>
                <a:lnTo>
                  <a:pt x="346" y="40"/>
                </a:lnTo>
                <a:lnTo>
                  <a:pt x="346" y="40"/>
                </a:lnTo>
                <a:lnTo>
                  <a:pt x="346" y="40"/>
                </a:lnTo>
                <a:lnTo>
                  <a:pt x="345" y="40"/>
                </a:lnTo>
                <a:lnTo>
                  <a:pt x="345" y="40"/>
                </a:lnTo>
                <a:lnTo>
                  <a:pt x="345" y="40"/>
                </a:lnTo>
                <a:lnTo>
                  <a:pt x="345" y="41"/>
                </a:lnTo>
                <a:lnTo>
                  <a:pt x="345" y="41"/>
                </a:lnTo>
                <a:lnTo>
                  <a:pt x="345" y="41"/>
                </a:lnTo>
                <a:lnTo>
                  <a:pt x="345" y="41"/>
                </a:lnTo>
                <a:lnTo>
                  <a:pt x="345" y="41"/>
                </a:lnTo>
                <a:lnTo>
                  <a:pt x="343" y="43"/>
                </a:lnTo>
                <a:lnTo>
                  <a:pt x="345" y="43"/>
                </a:lnTo>
                <a:lnTo>
                  <a:pt x="345" y="43"/>
                </a:lnTo>
                <a:lnTo>
                  <a:pt x="345" y="43"/>
                </a:lnTo>
                <a:lnTo>
                  <a:pt x="345" y="43"/>
                </a:lnTo>
                <a:lnTo>
                  <a:pt x="343" y="43"/>
                </a:lnTo>
                <a:lnTo>
                  <a:pt x="342" y="43"/>
                </a:lnTo>
                <a:lnTo>
                  <a:pt x="342" y="43"/>
                </a:lnTo>
                <a:lnTo>
                  <a:pt x="342" y="43"/>
                </a:lnTo>
                <a:lnTo>
                  <a:pt x="342" y="44"/>
                </a:lnTo>
                <a:lnTo>
                  <a:pt x="342" y="44"/>
                </a:lnTo>
                <a:lnTo>
                  <a:pt x="342" y="44"/>
                </a:lnTo>
                <a:lnTo>
                  <a:pt x="342" y="44"/>
                </a:lnTo>
                <a:lnTo>
                  <a:pt x="340" y="44"/>
                </a:lnTo>
                <a:lnTo>
                  <a:pt x="340" y="44"/>
                </a:lnTo>
                <a:lnTo>
                  <a:pt x="340" y="44"/>
                </a:lnTo>
                <a:lnTo>
                  <a:pt x="340" y="44"/>
                </a:lnTo>
                <a:lnTo>
                  <a:pt x="340" y="43"/>
                </a:lnTo>
                <a:lnTo>
                  <a:pt x="340" y="43"/>
                </a:lnTo>
                <a:lnTo>
                  <a:pt x="340" y="43"/>
                </a:lnTo>
                <a:lnTo>
                  <a:pt x="339" y="46"/>
                </a:lnTo>
                <a:lnTo>
                  <a:pt x="339" y="46"/>
                </a:lnTo>
                <a:lnTo>
                  <a:pt x="339" y="44"/>
                </a:lnTo>
                <a:lnTo>
                  <a:pt x="338" y="44"/>
                </a:lnTo>
                <a:lnTo>
                  <a:pt x="338" y="44"/>
                </a:lnTo>
                <a:lnTo>
                  <a:pt x="338" y="44"/>
                </a:lnTo>
                <a:lnTo>
                  <a:pt x="338" y="44"/>
                </a:lnTo>
                <a:lnTo>
                  <a:pt x="338" y="44"/>
                </a:lnTo>
                <a:lnTo>
                  <a:pt x="338" y="44"/>
                </a:lnTo>
                <a:lnTo>
                  <a:pt x="338" y="46"/>
                </a:lnTo>
                <a:lnTo>
                  <a:pt x="338" y="46"/>
                </a:lnTo>
                <a:lnTo>
                  <a:pt x="338" y="44"/>
                </a:lnTo>
                <a:lnTo>
                  <a:pt x="336" y="44"/>
                </a:lnTo>
                <a:lnTo>
                  <a:pt x="336" y="46"/>
                </a:lnTo>
                <a:lnTo>
                  <a:pt x="335" y="46"/>
                </a:lnTo>
                <a:lnTo>
                  <a:pt x="335" y="46"/>
                </a:lnTo>
                <a:lnTo>
                  <a:pt x="333" y="46"/>
                </a:lnTo>
                <a:lnTo>
                  <a:pt x="333" y="46"/>
                </a:lnTo>
                <a:lnTo>
                  <a:pt x="333" y="46"/>
                </a:lnTo>
                <a:lnTo>
                  <a:pt x="333" y="46"/>
                </a:lnTo>
                <a:lnTo>
                  <a:pt x="332" y="46"/>
                </a:lnTo>
                <a:lnTo>
                  <a:pt x="332" y="46"/>
                </a:lnTo>
                <a:lnTo>
                  <a:pt x="332" y="46"/>
                </a:lnTo>
                <a:lnTo>
                  <a:pt x="332" y="46"/>
                </a:lnTo>
                <a:lnTo>
                  <a:pt x="332" y="47"/>
                </a:lnTo>
                <a:lnTo>
                  <a:pt x="330" y="47"/>
                </a:lnTo>
                <a:lnTo>
                  <a:pt x="330" y="49"/>
                </a:lnTo>
                <a:lnTo>
                  <a:pt x="330" y="49"/>
                </a:lnTo>
                <a:lnTo>
                  <a:pt x="330" y="49"/>
                </a:lnTo>
                <a:lnTo>
                  <a:pt x="330" y="49"/>
                </a:lnTo>
                <a:lnTo>
                  <a:pt x="329" y="47"/>
                </a:lnTo>
                <a:lnTo>
                  <a:pt x="329" y="47"/>
                </a:lnTo>
                <a:lnTo>
                  <a:pt x="329" y="47"/>
                </a:lnTo>
                <a:lnTo>
                  <a:pt x="328" y="47"/>
                </a:lnTo>
                <a:lnTo>
                  <a:pt x="328" y="47"/>
                </a:lnTo>
                <a:lnTo>
                  <a:pt x="328" y="47"/>
                </a:lnTo>
                <a:lnTo>
                  <a:pt x="328" y="47"/>
                </a:lnTo>
                <a:lnTo>
                  <a:pt x="328" y="47"/>
                </a:lnTo>
                <a:lnTo>
                  <a:pt x="326" y="49"/>
                </a:lnTo>
                <a:lnTo>
                  <a:pt x="326" y="49"/>
                </a:lnTo>
                <a:lnTo>
                  <a:pt x="326" y="49"/>
                </a:lnTo>
                <a:lnTo>
                  <a:pt x="326" y="49"/>
                </a:lnTo>
                <a:lnTo>
                  <a:pt x="325" y="49"/>
                </a:lnTo>
                <a:lnTo>
                  <a:pt x="325" y="47"/>
                </a:lnTo>
                <a:lnTo>
                  <a:pt x="325" y="47"/>
                </a:lnTo>
                <a:lnTo>
                  <a:pt x="325" y="47"/>
                </a:lnTo>
                <a:lnTo>
                  <a:pt x="323" y="49"/>
                </a:lnTo>
                <a:lnTo>
                  <a:pt x="323" y="49"/>
                </a:lnTo>
                <a:lnTo>
                  <a:pt x="323" y="49"/>
                </a:lnTo>
                <a:lnTo>
                  <a:pt x="323" y="49"/>
                </a:lnTo>
                <a:lnTo>
                  <a:pt x="323" y="50"/>
                </a:lnTo>
                <a:lnTo>
                  <a:pt x="323" y="50"/>
                </a:lnTo>
                <a:lnTo>
                  <a:pt x="323" y="49"/>
                </a:lnTo>
                <a:lnTo>
                  <a:pt x="323" y="49"/>
                </a:lnTo>
                <a:lnTo>
                  <a:pt x="320" y="50"/>
                </a:lnTo>
                <a:lnTo>
                  <a:pt x="320" y="51"/>
                </a:lnTo>
                <a:lnTo>
                  <a:pt x="319" y="51"/>
                </a:lnTo>
                <a:lnTo>
                  <a:pt x="319" y="51"/>
                </a:lnTo>
                <a:lnTo>
                  <a:pt x="319" y="51"/>
                </a:lnTo>
                <a:lnTo>
                  <a:pt x="319" y="51"/>
                </a:lnTo>
                <a:lnTo>
                  <a:pt x="319" y="51"/>
                </a:lnTo>
                <a:lnTo>
                  <a:pt x="319" y="53"/>
                </a:lnTo>
                <a:lnTo>
                  <a:pt x="319" y="53"/>
                </a:lnTo>
                <a:lnTo>
                  <a:pt x="319" y="53"/>
                </a:lnTo>
                <a:lnTo>
                  <a:pt x="318" y="53"/>
                </a:lnTo>
                <a:lnTo>
                  <a:pt x="318" y="54"/>
                </a:lnTo>
                <a:lnTo>
                  <a:pt x="318" y="54"/>
                </a:lnTo>
                <a:lnTo>
                  <a:pt x="316" y="54"/>
                </a:lnTo>
                <a:lnTo>
                  <a:pt x="316" y="54"/>
                </a:lnTo>
                <a:lnTo>
                  <a:pt x="318" y="54"/>
                </a:lnTo>
                <a:lnTo>
                  <a:pt x="318" y="54"/>
                </a:lnTo>
                <a:lnTo>
                  <a:pt x="316" y="56"/>
                </a:lnTo>
                <a:lnTo>
                  <a:pt x="316" y="56"/>
                </a:lnTo>
                <a:lnTo>
                  <a:pt x="318" y="54"/>
                </a:lnTo>
                <a:lnTo>
                  <a:pt x="316" y="54"/>
                </a:lnTo>
                <a:lnTo>
                  <a:pt x="316" y="53"/>
                </a:lnTo>
                <a:lnTo>
                  <a:pt x="316" y="53"/>
                </a:lnTo>
                <a:lnTo>
                  <a:pt x="318" y="53"/>
                </a:lnTo>
                <a:lnTo>
                  <a:pt x="318" y="53"/>
                </a:lnTo>
                <a:lnTo>
                  <a:pt x="316" y="53"/>
                </a:lnTo>
                <a:lnTo>
                  <a:pt x="316" y="53"/>
                </a:lnTo>
                <a:lnTo>
                  <a:pt x="315" y="51"/>
                </a:lnTo>
                <a:lnTo>
                  <a:pt x="315" y="51"/>
                </a:lnTo>
                <a:lnTo>
                  <a:pt x="315" y="53"/>
                </a:lnTo>
                <a:lnTo>
                  <a:pt x="315" y="53"/>
                </a:lnTo>
                <a:lnTo>
                  <a:pt x="313" y="53"/>
                </a:lnTo>
                <a:lnTo>
                  <a:pt x="313" y="53"/>
                </a:lnTo>
                <a:lnTo>
                  <a:pt x="313" y="53"/>
                </a:lnTo>
                <a:lnTo>
                  <a:pt x="312" y="53"/>
                </a:lnTo>
                <a:lnTo>
                  <a:pt x="312" y="53"/>
                </a:lnTo>
                <a:lnTo>
                  <a:pt x="312" y="54"/>
                </a:lnTo>
                <a:lnTo>
                  <a:pt x="312" y="54"/>
                </a:lnTo>
                <a:lnTo>
                  <a:pt x="311" y="53"/>
                </a:lnTo>
                <a:lnTo>
                  <a:pt x="311" y="53"/>
                </a:lnTo>
                <a:lnTo>
                  <a:pt x="309" y="53"/>
                </a:lnTo>
                <a:lnTo>
                  <a:pt x="309" y="54"/>
                </a:lnTo>
                <a:lnTo>
                  <a:pt x="309" y="54"/>
                </a:lnTo>
                <a:lnTo>
                  <a:pt x="308" y="54"/>
                </a:lnTo>
                <a:lnTo>
                  <a:pt x="308" y="54"/>
                </a:lnTo>
                <a:lnTo>
                  <a:pt x="308" y="54"/>
                </a:lnTo>
                <a:lnTo>
                  <a:pt x="308" y="54"/>
                </a:lnTo>
                <a:lnTo>
                  <a:pt x="308" y="56"/>
                </a:lnTo>
                <a:lnTo>
                  <a:pt x="308" y="56"/>
                </a:lnTo>
                <a:lnTo>
                  <a:pt x="308" y="56"/>
                </a:lnTo>
                <a:lnTo>
                  <a:pt x="308" y="56"/>
                </a:lnTo>
                <a:lnTo>
                  <a:pt x="308" y="56"/>
                </a:lnTo>
                <a:lnTo>
                  <a:pt x="308" y="56"/>
                </a:lnTo>
                <a:lnTo>
                  <a:pt x="308" y="56"/>
                </a:lnTo>
                <a:lnTo>
                  <a:pt x="308" y="56"/>
                </a:lnTo>
                <a:lnTo>
                  <a:pt x="306" y="56"/>
                </a:lnTo>
                <a:lnTo>
                  <a:pt x="306" y="56"/>
                </a:lnTo>
                <a:lnTo>
                  <a:pt x="306" y="54"/>
                </a:lnTo>
                <a:lnTo>
                  <a:pt x="306" y="54"/>
                </a:lnTo>
                <a:lnTo>
                  <a:pt x="305" y="56"/>
                </a:lnTo>
                <a:lnTo>
                  <a:pt x="305" y="56"/>
                </a:lnTo>
                <a:lnTo>
                  <a:pt x="305" y="56"/>
                </a:lnTo>
                <a:lnTo>
                  <a:pt x="305" y="57"/>
                </a:lnTo>
                <a:lnTo>
                  <a:pt x="305" y="57"/>
                </a:lnTo>
                <a:lnTo>
                  <a:pt x="305" y="57"/>
                </a:lnTo>
                <a:lnTo>
                  <a:pt x="305" y="57"/>
                </a:lnTo>
                <a:lnTo>
                  <a:pt x="306" y="57"/>
                </a:lnTo>
                <a:lnTo>
                  <a:pt x="306" y="57"/>
                </a:lnTo>
                <a:lnTo>
                  <a:pt x="306" y="57"/>
                </a:lnTo>
                <a:lnTo>
                  <a:pt x="306" y="57"/>
                </a:lnTo>
                <a:lnTo>
                  <a:pt x="306" y="59"/>
                </a:lnTo>
                <a:lnTo>
                  <a:pt x="306" y="59"/>
                </a:lnTo>
                <a:lnTo>
                  <a:pt x="308" y="59"/>
                </a:lnTo>
                <a:lnTo>
                  <a:pt x="308" y="59"/>
                </a:lnTo>
                <a:lnTo>
                  <a:pt x="308" y="57"/>
                </a:lnTo>
                <a:lnTo>
                  <a:pt x="308" y="57"/>
                </a:lnTo>
                <a:lnTo>
                  <a:pt x="309" y="57"/>
                </a:lnTo>
                <a:lnTo>
                  <a:pt x="311" y="57"/>
                </a:lnTo>
                <a:lnTo>
                  <a:pt x="312" y="56"/>
                </a:lnTo>
                <a:lnTo>
                  <a:pt x="312" y="54"/>
                </a:lnTo>
                <a:lnTo>
                  <a:pt x="312" y="54"/>
                </a:lnTo>
                <a:lnTo>
                  <a:pt x="312" y="54"/>
                </a:lnTo>
                <a:lnTo>
                  <a:pt x="313" y="54"/>
                </a:lnTo>
                <a:lnTo>
                  <a:pt x="313" y="56"/>
                </a:lnTo>
                <a:lnTo>
                  <a:pt x="313" y="56"/>
                </a:lnTo>
                <a:lnTo>
                  <a:pt x="313" y="56"/>
                </a:lnTo>
                <a:lnTo>
                  <a:pt x="313" y="56"/>
                </a:lnTo>
                <a:lnTo>
                  <a:pt x="315" y="56"/>
                </a:lnTo>
                <a:lnTo>
                  <a:pt x="315" y="56"/>
                </a:lnTo>
                <a:lnTo>
                  <a:pt x="315" y="56"/>
                </a:lnTo>
                <a:lnTo>
                  <a:pt x="315" y="54"/>
                </a:lnTo>
                <a:lnTo>
                  <a:pt x="315" y="54"/>
                </a:lnTo>
                <a:lnTo>
                  <a:pt x="315" y="54"/>
                </a:lnTo>
                <a:lnTo>
                  <a:pt x="315" y="54"/>
                </a:lnTo>
                <a:lnTo>
                  <a:pt x="315" y="54"/>
                </a:lnTo>
                <a:lnTo>
                  <a:pt x="315" y="56"/>
                </a:lnTo>
                <a:lnTo>
                  <a:pt x="315" y="56"/>
                </a:lnTo>
                <a:lnTo>
                  <a:pt x="316" y="56"/>
                </a:lnTo>
                <a:lnTo>
                  <a:pt x="316" y="56"/>
                </a:lnTo>
                <a:lnTo>
                  <a:pt x="315" y="57"/>
                </a:lnTo>
                <a:lnTo>
                  <a:pt x="315" y="57"/>
                </a:lnTo>
                <a:lnTo>
                  <a:pt x="315" y="56"/>
                </a:lnTo>
                <a:lnTo>
                  <a:pt x="313" y="56"/>
                </a:lnTo>
                <a:lnTo>
                  <a:pt x="313" y="56"/>
                </a:lnTo>
                <a:lnTo>
                  <a:pt x="313" y="57"/>
                </a:lnTo>
                <a:lnTo>
                  <a:pt x="313" y="57"/>
                </a:lnTo>
                <a:lnTo>
                  <a:pt x="313" y="57"/>
                </a:lnTo>
                <a:lnTo>
                  <a:pt x="313" y="57"/>
                </a:lnTo>
                <a:lnTo>
                  <a:pt x="312" y="57"/>
                </a:lnTo>
                <a:lnTo>
                  <a:pt x="311" y="57"/>
                </a:lnTo>
                <a:lnTo>
                  <a:pt x="311" y="57"/>
                </a:lnTo>
                <a:lnTo>
                  <a:pt x="309" y="57"/>
                </a:lnTo>
                <a:lnTo>
                  <a:pt x="309" y="57"/>
                </a:lnTo>
                <a:lnTo>
                  <a:pt x="309" y="59"/>
                </a:lnTo>
                <a:lnTo>
                  <a:pt x="309" y="59"/>
                </a:lnTo>
                <a:lnTo>
                  <a:pt x="309" y="59"/>
                </a:lnTo>
                <a:lnTo>
                  <a:pt x="308" y="59"/>
                </a:lnTo>
                <a:lnTo>
                  <a:pt x="308" y="59"/>
                </a:lnTo>
                <a:lnTo>
                  <a:pt x="308" y="60"/>
                </a:lnTo>
                <a:lnTo>
                  <a:pt x="308" y="60"/>
                </a:lnTo>
                <a:lnTo>
                  <a:pt x="309" y="60"/>
                </a:lnTo>
                <a:lnTo>
                  <a:pt x="309" y="60"/>
                </a:lnTo>
                <a:lnTo>
                  <a:pt x="311" y="60"/>
                </a:lnTo>
                <a:lnTo>
                  <a:pt x="309" y="61"/>
                </a:lnTo>
                <a:lnTo>
                  <a:pt x="309" y="61"/>
                </a:lnTo>
                <a:lnTo>
                  <a:pt x="309" y="61"/>
                </a:lnTo>
                <a:lnTo>
                  <a:pt x="309" y="61"/>
                </a:lnTo>
                <a:lnTo>
                  <a:pt x="309" y="61"/>
                </a:lnTo>
                <a:lnTo>
                  <a:pt x="308" y="61"/>
                </a:lnTo>
                <a:lnTo>
                  <a:pt x="308" y="61"/>
                </a:lnTo>
                <a:lnTo>
                  <a:pt x="305" y="61"/>
                </a:lnTo>
                <a:lnTo>
                  <a:pt x="305" y="61"/>
                </a:lnTo>
                <a:lnTo>
                  <a:pt x="306" y="60"/>
                </a:lnTo>
                <a:lnTo>
                  <a:pt x="308" y="60"/>
                </a:lnTo>
                <a:lnTo>
                  <a:pt x="308" y="60"/>
                </a:lnTo>
                <a:lnTo>
                  <a:pt x="306" y="59"/>
                </a:lnTo>
                <a:lnTo>
                  <a:pt x="306" y="59"/>
                </a:lnTo>
                <a:lnTo>
                  <a:pt x="306" y="59"/>
                </a:lnTo>
                <a:lnTo>
                  <a:pt x="306" y="59"/>
                </a:lnTo>
                <a:lnTo>
                  <a:pt x="306" y="60"/>
                </a:lnTo>
                <a:lnTo>
                  <a:pt x="306" y="60"/>
                </a:lnTo>
                <a:lnTo>
                  <a:pt x="305" y="60"/>
                </a:lnTo>
                <a:lnTo>
                  <a:pt x="303" y="60"/>
                </a:lnTo>
                <a:lnTo>
                  <a:pt x="302" y="60"/>
                </a:lnTo>
                <a:lnTo>
                  <a:pt x="302" y="60"/>
                </a:lnTo>
                <a:lnTo>
                  <a:pt x="302" y="60"/>
                </a:lnTo>
                <a:lnTo>
                  <a:pt x="302" y="61"/>
                </a:lnTo>
                <a:lnTo>
                  <a:pt x="302" y="61"/>
                </a:lnTo>
                <a:lnTo>
                  <a:pt x="302" y="61"/>
                </a:lnTo>
                <a:lnTo>
                  <a:pt x="302" y="61"/>
                </a:lnTo>
                <a:lnTo>
                  <a:pt x="302" y="61"/>
                </a:lnTo>
                <a:lnTo>
                  <a:pt x="303" y="61"/>
                </a:lnTo>
                <a:lnTo>
                  <a:pt x="303" y="61"/>
                </a:lnTo>
                <a:lnTo>
                  <a:pt x="305" y="61"/>
                </a:lnTo>
                <a:lnTo>
                  <a:pt x="305" y="61"/>
                </a:lnTo>
                <a:lnTo>
                  <a:pt x="303" y="61"/>
                </a:lnTo>
                <a:lnTo>
                  <a:pt x="302" y="61"/>
                </a:lnTo>
                <a:lnTo>
                  <a:pt x="302" y="61"/>
                </a:lnTo>
                <a:lnTo>
                  <a:pt x="302" y="61"/>
                </a:lnTo>
                <a:lnTo>
                  <a:pt x="302" y="61"/>
                </a:lnTo>
                <a:lnTo>
                  <a:pt x="302" y="61"/>
                </a:lnTo>
                <a:lnTo>
                  <a:pt x="302" y="61"/>
                </a:lnTo>
                <a:lnTo>
                  <a:pt x="301" y="60"/>
                </a:lnTo>
                <a:lnTo>
                  <a:pt x="301" y="60"/>
                </a:lnTo>
                <a:lnTo>
                  <a:pt x="299" y="60"/>
                </a:lnTo>
                <a:lnTo>
                  <a:pt x="299" y="61"/>
                </a:lnTo>
                <a:lnTo>
                  <a:pt x="299" y="61"/>
                </a:lnTo>
                <a:lnTo>
                  <a:pt x="299" y="61"/>
                </a:lnTo>
                <a:lnTo>
                  <a:pt x="298" y="61"/>
                </a:lnTo>
                <a:lnTo>
                  <a:pt x="298" y="61"/>
                </a:lnTo>
                <a:lnTo>
                  <a:pt x="298" y="61"/>
                </a:lnTo>
                <a:lnTo>
                  <a:pt x="298" y="60"/>
                </a:lnTo>
                <a:lnTo>
                  <a:pt x="298" y="60"/>
                </a:lnTo>
                <a:lnTo>
                  <a:pt x="299" y="60"/>
                </a:lnTo>
                <a:lnTo>
                  <a:pt x="299" y="60"/>
                </a:lnTo>
                <a:lnTo>
                  <a:pt x="299" y="60"/>
                </a:lnTo>
                <a:lnTo>
                  <a:pt x="299" y="60"/>
                </a:lnTo>
                <a:lnTo>
                  <a:pt x="299" y="60"/>
                </a:lnTo>
                <a:lnTo>
                  <a:pt x="299" y="60"/>
                </a:lnTo>
                <a:lnTo>
                  <a:pt x="301" y="60"/>
                </a:lnTo>
                <a:lnTo>
                  <a:pt x="301" y="59"/>
                </a:lnTo>
                <a:lnTo>
                  <a:pt x="301" y="59"/>
                </a:lnTo>
                <a:lnTo>
                  <a:pt x="301" y="57"/>
                </a:lnTo>
                <a:lnTo>
                  <a:pt x="301" y="57"/>
                </a:lnTo>
                <a:lnTo>
                  <a:pt x="301" y="57"/>
                </a:lnTo>
                <a:lnTo>
                  <a:pt x="299" y="57"/>
                </a:lnTo>
                <a:lnTo>
                  <a:pt x="299" y="59"/>
                </a:lnTo>
                <a:lnTo>
                  <a:pt x="298" y="59"/>
                </a:lnTo>
                <a:lnTo>
                  <a:pt x="298" y="59"/>
                </a:lnTo>
                <a:lnTo>
                  <a:pt x="298" y="59"/>
                </a:lnTo>
                <a:lnTo>
                  <a:pt x="298" y="57"/>
                </a:lnTo>
                <a:lnTo>
                  <a:pt x="298" y="57"/>
                </a:lnTo>
                <a:lnTo>
                  <a:pt x="295" y="57"/>
                </a:lnTo>
                <a:lnTo>
                  <a:pt x="295" y="57"/>
                </a:lnTo>
                <a:lnTo>
                  <a:pt x="295" y="57"/>
                </a:lnTo>
                <a:lnTo>
                  <a:pt x="295" y="57"/>
                </a:lnTo>
                <a:lnTo>
                  <a:pt x="295" y="59"/>
                </a:lnTo>
                <a:lnTo>
                  <a:pt x="295" y="59"/>
                </a:lnTo>
                <a:lnTo>
                  <a:pt x="296" y="59"/>
                </a:lnTo>
                <a:lnTo>
                  <a:pt x="296" y="59"/>
                </a:lnTo>
                <a:lnTo>
                  <a:pt x="296" y="59"/>
                </a:lnTo>
                <a:lnTo>
                  <a:pt x="296" y="60"/>
                </a:lnTo>
                <a:lnTo>
                  <a:pt x="295" y="60"/>
                </a:lnTo>
                <a:lnTo>
                  <a:pt x="295" y="60"/>
                </a:lnTo>
                <a:lnTo>
                  <a:pt x="295" y="60"/>
                </a:lnTo>
                <a:lnTo>
                  <a:pt x="295" y="60"/>
                </a:lnTo>
                <a:lnTo>
                  <a:pt x="295" y="60"/>
                </a:lnTo>
                <a:lnTo>
                  <a:pt x="293" y="60"/>
                </a:lnTo>
                <a:lnTo>
                  <a:pt x="293" y="61"/>
                </a:lnTo>
                <a:lnTo>
                  <a:pt x="293" y="61"/>
                </a:lnTo>
                <a:lnTo>
                  <a:pt x="293" y="61"/>
                </a:lnTo>
                <a:lnTo>
                  <a:pt x="293" y="61"/>
                </a:lnTo>
                <a:lnTo>
                  <a:pt x="293" y="61"/>
                </a:lnTo>
                <a:lnTo>
                  <a:pt x="293" y="61"/>
                </a:lnTo>
                <a:lnTo>
                  <a:pt x="295" y="61"/>
                </a:lnTo>
                <a:lnTo>
                  <a:pt x="296" y="61"/>
                </a:lnTo>
                <a:lnTo>
                  <a:pt x="296" y="61"/>
                </a:lnTo>
                <a:lnTo>
                  <a:pt x="295" y="61"/>
                </a:lnTo>
                <a:lnTo>
                  <a:pt x="295" y="61"/>
                </a:lnTo>
                <a:lnTo>
                  <a:pt x="295" y="63"/>
                </a:lnTo>
                <a:lnTo>
                  <a:pt x="293" y="63"/>
                </a:lnTo>
                <a:lnTo>
                  <a:pt x="293" y="63"/>
                </a:lnTo>
                <a:lnTo>
                  <a:pt x="292" y="63"/>
                </a:lnTo>
                <a:lnTo>
                  <a:pt x="292" y="63"/>
                </a:lnTo>
                <a:lnTo>
                  <a:pt x="292" y="63"/>
                </a:lnTo>
                <a:lnTo>
                  <a:pt x="292" y="63"/>
                </a:lnTo>
                <a:lnTo>
                  <a:pt x="291" y="64"/>
                </a:lnTo>
                <a:lnTo>
                  <a:pt x="291" y="64"/>
                </a:lnTo>
                <a:lnTo>
                  <a:pt x="289" y="64"/>
                </a:lnTo>
                <a:lnTo>
                  <a:pt x="289" y="64"/>
                </a:lnTo>
                <a:lnTo>
                  <a:pt x="288" y="64"/>
                </a:lnTo>
                <a:lnTo>
                  <a:pt x="288" y="64"/>
                </a:lnTo>
                <a:lnTo>
                  <a:pt x="286" y="64"/>
                </a:lnTo>
                <a:lnTo>
                  <a:pt x="286" y="64"/>
                </a:lnTo>
                <a:lnTo>
                  <a:pt x="286" y="64"/>
                </a:lnTo>
                <a:lnTo>
                  <a:pt x="286" y="64"/>
                </a:lnTo>
                <a:lnTo>
                  <a:pt x="286" y="63"/>
                </a:lnTo>
                <a:lnTo>
                  <a:pt x="286" y="63"/>
                </a:lnTo>
                <a:lnTo>
                  <a:pt x="286" y="63"/>
                </a:lnTo>
                <a:lnTo>
                  <a:pt x="286" y="63"/>
                </a:lnTo>
                <a:lnTo>
                  <a:pt x="285" y="63"/>
                </a:lnTo>
                <a:lnTo>
                  <a:pt x="285" y="63"/>
                </a:lnTo>
                <a:lnTo>
                  <a:pt x="283" y="64"/>
                </a:lnTo>
                <a:lnTo>
                  <a:pt x="282" y="64"/>
                </a:lnTo>
                <a:lnTo>
                  <a:pt x="282" y="64"/>
                </a:lnTo>
                <a:lnTo>
                  <a:pt x="283" y="64"/>
                </a:lnTo>
                <a:lnTo>
                  <a:pt x="285" y="64"/>
                </a:lnTo>
                <a:lnTo>
                  <a:pt x="285" y="64"/>
                </a:lnTo>
                <a:lnTo>
                  <a:pt x="285" y="64"/>
                </a:lnTo>
                <a:lnTo>
                  <a:pt x="285" y="66"/>
                </a:lnTo>
                <a:lnTo>
                  <a:pt x="283" y="66"/>
                </a:lnTo>
                <a:lnTo>
                  <a:pt x="285" y="66"/>
                </a:lnTo>
                <a:lnTo>
                  <a:pt x="285" y="66"/>
                </a:lnTo>
                <a:lnTo>
                  <a:pt x="285" y="66"/>
                </a:lnTo>
                <a:lnTo>
                  <a:pt x="285" y="66"/>
                </a:lnTo>
                <a:lnTo>
                  <a:pt x="283" y="66"/>
                </a:lnTo>
                <a:lnTo>
                  <a:pt x="283" y="66"/>
                </a:lnTo>
                <a:lnTo>
                  <a:pt x="282" y="66"/>
                </a:lnTo>
                <a:lnTo>
                  <a:pt x="282" y="67"/>
                </a:lnTo>
                <a:lnTo>
                  <a:pt x="282" y="67"/>
                </a:lnTo>
                <a:lnTo>
                  <a:pt x="282" y="67"/>
                </a:lnTo>
                <a:lnTo>
                  <a:pt x="281" y="67"/>
                </a:lnTo>
                <a:lnTo>
                  <a:pt x="279" y="69"/>
                </a:lnTo>
                <a:lnTo>
                  <a:pt x="279" y="69"/>
                </a:lnTo>
                <a:lnTo>
                  <a:pt x="279" y="69"/>
                </a:lnTo>
                <a:lnTo>
                  <a:pt x="278" y="69"/>
                </a:lnTo>
                <a:lnTo>
                  <a:pt x="278" y="67"/>
                </a:lnTo>
                <a:lnTo>
                  <a:pt x="276" y="67"/>
                </a:lnTo>
                <a:lnTo>
                  <a:pt x="275" y="67"/>
                </a:lnTo>
                <a:lnTo>
                  <a:pt x="275" y="69"/>
                </a:lnTo>
                <a:lnTo>
                  <a:pt x="275" y="69"/>
                </a:lnTo>
                <a:lnTo>
                  <a:pt x="275" y="69"/>
                </a:lnTo>
                <a:lnTo>
                  <a:pt x="275" y="69"/>
                </a:lnTo>
                <a:lnTo>
                  <a:pt x="275" y="69"/>
                </a:lnTo>
                <a:lnTo>
                  <a:pt x="275" y="69"/>
                </a:lnTo>
                <a:lnTo>
                  <a:pt x="273" y="69"/>
                </a:lnTo>
                <a:lnTo>
                  <a:pt x="273" y="69"/>
                </a:lnTo>
                <a:lnTo>
                  <a:pt x="273" y="69"/>
                </a:lnTo>
                <a:lnTo>
                  <a:pt x="272" y="69"/>
                </a:lnTo>
                <a:lnTo>
                  <a:pt x="272" y="69"/>
                </a:lnTo>
                <a:lnTo>
                  <a:pt x="271" y="69"/>
                </a:lnTo>
                <a:lnTo>
                  <a:pt x="271" y="70"/>
                </a:lnTo>
                <a:lnTo>
                  <a:pt x="271" y="70"/>
                </a:lnTo>
                <a:lnTo>
                  <a:pt x="271" y="69"/>
                </a:lnTo>
                <a:lnTo>
                  <a:pt x="271" y="69"/>
                </a:lnTo>
                <a:lnTo>
                  <a:pt x="269" y="70"/>
                </a:lnTo>
                <a:lnTo>
                  <a:pt x="269" y="70"/>
                </a:lnTo>
                <a:lnTo>
                  <a:pt x="269" y="70"/>
                </a:lnTo>
                <a:lnTo>
                  <a:pt x="268" y="70"/>
                </a:lnTo>
                <a:lnTo>
                  <a:pt x="268" y="70"/>
                </a:lnTo>
                <a:lnTo>
                  <a:pt x="268" y="70"/>
                </a:lnTo>
                <a:lnTo>
                  <a:pt x="268" y="71"/>
                </a:lnTo>
                <a:lnTo>
                  <a:pt x="266" y="71"/>
                </a:lnTo>
                <a:lnTo>
                  <a:pt x="265" y="71"/>
                </a:lnTo>
                <a:lnTo>
                  <a:pt x="265" y="71"/>
                </a:lnTo>
                <a:lnTo>
                  <a:pt x="264" y="73"/>
                </a:lnTo>
                <a:lnTo>
                  <a:pt x="264" y="73"/>
                </a:lnTo>
                <a:lnTo>
                  <a:pt x="264" y="73"/>
                </a:lnTo>
                <a:lnTo>
                  <a:pt x="264" y="73"/>
                </a:lnTo>
                <a:lnTo>
                  <a:pt x="264" y="74"/>
                </a:lnTo>
                <a:lnTo>
                  <a:pt x="264" y="74"/>
                </a:lnTo>
                <a:lnTo>
                  <a:pt x="264" y="74"/>
                </a:lnTo>
                <a:lnTo>
                  <a:pt x="264" y="74"/>
                </a:lnTo>
                <a:lnTo>
                  <a:pt x="265" y="74"/>
                </a:lnTo>
                <a:lnTo>
                  <a:pt x="265" y="73"/>
                </a:lnTo>
                <a:lnTo>
                  <a:pt x="266" y="73"/>
                </a:lnTo>
                <a:lnTo>
                  <a:pt x="266" y="73"/>
                </a:lnTo>
                <a:lnTo>
                  <a:pt x="268" y="71"/>
                </a:lnTo>
                <a:lnTo>
                  <a:pt x="268" y="73"/>
                </a:lnTo>
                <a:lnTo>
                  <a:pt x="268" y="73"/>
                </a:lnTo>
                <a:lnTo>
                  <a:pt x="266" y="73"/>
                </a:lnTo>
                <a:lnTo>
                  <a:pt x="266" y="73"/>
                </a:lnTo>
                <a:lnTo>
                  <a:pt x="265" y="73"/>
                </a:lnTo>
                <a:lnTo>
                  <a:pt x="264" y="76"/>
                </a:lnTo>
                <a:lnTo>
                  <a:pt x="265" y="74"/>
                </a:lnTo>
                <a:lnTo>
                  <a:pt x="265" y="74"/>
                </a:lnTo>
                <a:lnTo>
                  <a:pt x="264" y="74"/>
                </a:lnTo>
                <a:lnTo>
                  <a:pt x="264" y="74"/>
                </a:lnTo>
                <a:lnTo>
                  <a:pt x="264" y="74"/>
                </a:lnTo>
                <a:lnTo>
                  <a:pt x="264" y="74"/>
                </a:lnTo>
                <a:lnTo>
                  <a:pt x="262" y="74"/>
                </a:lnTo>
                <a:lnTo>
                  <a:pt x="262" y="76"/>
                </a:lnTo>
                <a:lnTo>
                  <a:pt x="262" y="76"/>
                </a:lnTo>
                <a:lnTo>
                  <a:pt x="262" y="76"/>
                </a:lnTo>
                <a:lnTo>
                  <a:pt x="262" y="76"/>
                </a:lnTo>
                <a:lnTo>
                  <a:pt x="261" y="74"/>
                </a:lnTo>
                <a:lnTo>
                  <a:pt x="261" y="74"/>
                </a:lnTo>
                <a:lnTo>
                  <a:pt x="261" y="74"/>
                </a:lnTo>
                <a:lnTo>
                  <a:pt x="261" y="74"/>
                </a:lnTo>
                <a:lnTo>
                  <a:pt x="261" y="74"/>
                </a:lnTo>
                <a:lnTo>
                  <a:pt x="261" y="74"/>
                </a:lnTo>
                <a:lnTo>
                  <a:pt x="259" y="74"/>
                </a:lnTo>
                <a:lnTo>
                  <a:pt x="259" y="74"/>
                </a:lnTo>
                <a:lnTo>
                  <a:pt x="259" y="74"/>
                </a:lnTo>
                <a:lnTo>
                  <a:pt x="259" y="74"/>
                </a:lnTo>
                <a:lnTo>
                  <a:pt x="259" y="76"/>
                </a:lnTo>
                <a:lnTo>
                  <a:pt x="259" y="77"/>
                </a:lnTo>
                <a:lnTo>
                  <a:pt x="258" y="77"/>
                </a:lnTo>
                <a:lnTo>
                  <a:pt x="258" y="77"/>
                </a:lnTo>
                <a:lnTo>
                  <a:pt x="258" y="77"/>
                </a:lnTo>
                <a:lnTo>
                  <a:pt x="258" y="78"/>
                </a:lnTo>
                <a:lnTo>
                  <a:pt x="259" y="78"/>
                </a:lnTo>
                <a:lnTo>
                  <a:pt x="259" y="78"/>
                </a:lnTo>
                <a:lnTo>
                  <a:pt x="259" y="80"/>
                </a:lnTo>
                <a:lnTo>
                  <a:pt x="259" y="80"/>
                </a:lnTo>
                <a:lnTo>
                  <a:pt x="261" y="80"/>
                </a:lnTo>
                <a:lnTo>
                  <a:pt x="261" y="80"/>
                </a:lnTo>
                <a:lnTo>
                  <a:pt x="262" y="78"/>
                </a:lnTo>
                <a:lnTo>
                  <a:pt x="264" y="78"/>
                </a:lnTo>
                <a:lnTo>
                  <a:pt x="265" y="78"/>
                </a:lnTo>
                <a:lnTo>
                  <a:pt x="265" y="78"/>
                </a:lnTo>
                <a:lnTo>
                  <a:pt x="265" y="78"/>
                </a:lnTo>
                <a:lnTo>
                  <a:pt x="266" y="77"/>
                </a:lnTo>
                <a:lnTo>
                  <a:pt x="266" y="77"/>
                </a:lnTo>
                <a:lnTo>
                  <a:pt x="266" y="77"/>
                </a:lnTo>
                <a:lnTo>
                  <a:pt x="266" y="77"/>
                </a:lnTo>
                <a:lnTo>
                  <a:pt x="269" y="77"/>
                </a:lnTo>
                <a:lnTo>
                  <a:pt x="272" y="76"/>
                </a:lnTo>
                <a:lnTo>
                  <a:pt x="276" y="74"/>
                </a:lnTo>
                <a:lnTo>
                  <a:pt x="276" y="74"/>
                </a:lnTo>
                <a:lnTo>
                  <a:pt x="279" y="73"/>
                </a:lnTo>
                <a:lnTo>
                  <a:pt x="283" y="73"/>
                </a:lnTo>
                <a:lnTo>
                  <a:pt x="289" y="70"/>
                </a:lnTo>
                <a:lnTo>
                  <a:pt x="296" y="67"/>
                </a:lnTo>
                <a:lnTo>
                  <a:pt x="299" y="67"/>
                </a:lnTo>
                <a:lnTo>
                  <a:pt x="303" y="66"/>
                </a:lnTo>
                <a:lnTo>
                  <a:pt x="303" y="66"/>
                </a:lnTo>
                <a:lnTo>
                  <a:pt x="306" y="64"/>
                </a:lnTo>
                <a:lnTo>
                  <a:pt x="308" y="64"/>
                </a:lnTo>
                <a:lnTo>
                  <a:pt x="311" y="63"/>
                </a:lnTo>
                <a:lnTo>
                  <a:pt x="312" y="63"/>
                </a:lnTo>
                <a:lnTo>
                  <a:pt x="313" y="61"/>
                </a:lnTo>
                <a:lnTo>
                  <a:pt x="313" y="61"/>
                </a:lnTo>
                <a:lnTo>
                  <a:pt x="318" y="61"/>
                </a:lnTo>
                <a:lnTo>
                  <a:pt x="320" y="60"/>
                </a:lnTo>
                <a:lnTo>
                  <a:pt x="322" y="59"/>
                </a:lnTo>
                <a:lnTo>
                  <a:pt x="322" y="59"/>
                </a:lnTo>
                <a:lnTo>
                  <a:pt x="323" y="59"/>
                </a:lnTo>
                <a:lnTo>
                  <a:pt x="325" y="59"/>
                </a:lnTo>
                <a:lnTo>
                  <a:pt x="326" y="57"/>
                </a:lnTo>
                <a:lnTo>
                  <a:pt x="328" y="57"/>
                </a:lnTo>
                <a:lnTo>
                  <a:pt x="328" y="57"/>
                </a:lnTo>
                <a:lnTo>
                  <a:pt x="330" y="57"/>
                </a:lnTo>
                <a:lnTo>
                  <a:pt x="332" y="56"/>
                </a:lnTo>
                <a:lnTo>
                  <a:pt x="333" y="56"/>
                </a:lnTo>
                <a:lnTo>
                  <a:pt x="336" y="54"/>
                </a:lnTo>
                <a:lnTo>
                  <a:pt x="336" y="54"/>
                </a:lnTo>
                <a:lnTo>
                  <a:pt x="336" y="54"/>
                </a:lnTo>
                <a:lnTo>
                  <a:pt x="338" y="54"/>
                </a:lnTo>
                <a:lnTo>
                  <a:pt x="339" y="54"/>
                </a:lnTo>
                <a:lnTo>
                  <a:pt x="340" y="53"/>
                </a:lnTo>
                <a:lnTo>
                  <a:pt x="340" y="53"/>
                </a:lnTo>
                <a:lnTo>
                  <a:pt x="340" y="53"/>
                </a:lnTo>
                <a:lnTo>
                  <a:pt x="340" y="53"/>
                </a:lnTo>
                <a:lnTo>
                  <a:pt x="342" y="53"/>
                </a:lnTo>
                <a:lnTo>
                  <a:pt x="343" y="51"/>
                </a:lnTo>
                <a:lnTo>
                  <a:pt x="345" y="51"/>
                </a:lnTo>
                <a:lnTo>
                  <a:pt x="345" y="51"/>
                </a:lnTo>
                <a:lnTo>
                  <a:pt x="345" y="51"/>
                </a:lnTo>
                <a:lnTo>
                  <a:pt x="346" y="51"/>
                </a:lnTo>
                <a:lnTo>
                  <a:pt x="346" y="51"/>
                </a:lnTo>
                <a:lnTo>
                  <a:pt x="349" y="50"/>
                </a:lnTo>
                <a:lnTo>
                  <a:pt x="350" y="50"/>
                </a:lnTo>
                <a:lnTo>
                  <a:pt x="352" y="50"/>
                </a:lnTo>
                <a:lnTo>
                  <a:pt x="352" y="49"/>
                </a:lnTo>
                <a:lnTo>
                  <a:pt x="352" y="49"/>
                </a:lnTo>
                <a:lnTo>
                  <a:pt x="353" y="49"/>
                </a:lnTo>
                <a:lnTo>
                  <a:pt x="355" y="49"/>
                </a:lnTo>
                <a:lnTo>
                  <a:pt x="353" y="49"/>
                </a:lnTo>
                <a:lnTo>
                  <a:pt x="353" y="49"/>
                </a:lnTo>
                <a:lnTo>
                  <a:pt x="355" y="50"/>
                </a:lnTo>
                <a:lnTo>
                  <a:pt x="355" y="50"/>
                </a:lnTo>
                <a:lnTo>
                  <a:pt x="355" y="49"/>
                </a:lnTo>
                <a:lnTo>
                  <a:pt x="356" y="49"/>
                </a:lnTo>
                <a:lnTo>
                  <a:pt x="358" y="47"/>
                </a:lnTo>
                <a:lnTo>
                  <a:pt x="358" y="47"/>
                </a:lnTo>
                <a:lnTo>
                  <a:pt x="359" y="47"/>
                </a:lnTo>
                <a:lnTo>
                  <a:pt x="359" y="47"/>
                </a:lnTo>
                <a:lnTo>
                  <a:pt x="359" y="47"/>
                </a:lnTo>
                <a:lnTo>
                  <a:pt x="360" y="47"/>
                </a:lnTo>
                <a:lnTo>
                  <a:pt x="360" y="47"/>
                </a:lnTo>
                <a:lnTo>
                  <a:pt x="360" y="47"/>
                </a:lnTo>
                <a:lnTo>
                  <a:pt x="360" y="47"/>
                </a:lnTo>
                <a:lnTo>
                  <a:pt x="360" y="47"/>
                </a:lnTo>
                <a:lnTo>
                  <a:pt x="359" y="47"/>
                </a:lnTo>
                <a:lnTo>
                  <a:pt x="358" y="49"/>
                </a:lnTo>
                <a:lnTo>
                  <a:pt x="358" y="49"/>
                </a:lnTo>
                <a:lnTo>
                  <a:pt x="358" y="49"/>
                </a:lnTo>
                <a:lnTo>
                  <a:pt x="356" y="49"/>
                </a:lnTo>
                <a:lnTo>
                  <a:pt x="356" y="49"/>
                </a:lnTo>
                <a:lnTo>
                  <a:pt x="355" y="50"/>
                </a:lnTo>
                <a:lnTo>
                  <a:pt x="355" y="50"/>
                </a:lnTo>
                <a:lnTo>
                  <a:pt x="355" y="50"/>
                </a:lnTo>
                <a:lnTo>
                  <a:pt x="353" y="50"/>
                </a:lnTo>
                <a:lnTo>
                  <a:pt x="353" y="50"/>
                </a:lnTo>
                <a:lnTo>
                  <a:pt x="352" y="50"/>
                </a:lnTo>
                <a:lnTo>
                  <a:pt x="352" y="51"/>
                </a:lnTo>
                <a:lnTo>
                  <a:pt x="352" y="51"/>
                </a:lnTo>
                <a:lnTo>
                  <a:pt x="352" y="51"/>
                </a:lnTo>
                <a:lnTo>
                  <a:pt x="350" y="51"/>
                </a:lnTo>
                <a:lnTo>
                  <a:pt x="350" y="51"/>
                </a:lnTo>
                <a:lnTo>
                  <a:pt x="350" y="51"/>
                </a:lnTo>
                <a:lnTo>
                  <a:pt x="350" y="51"/>
                </a:lnTo>
                <a:lnTo>
                  <a:pt x="350" y="50"/>
                </a:lnTo>
                <a:lnTo>
                  <a:pt x="350" y="50"/>
                </a:lnTo>
                <a:lnTo>
                  <a:pt x="350" y="50"/>
                </a:lnTo>
                <a:lnTo>
                  <a:pt x="349" y="50"/>
                </a:lnTo>
                <a:lnTo>
                  <a:pt x="349" y="50"/>
                </a:lnTo>
                <a:lnTo>
                  <a:pt x="349" y="51"/>
                </a:lnTo>
                <a:lnTo>
                  <a:pt x="349" y="51"/>
                </a:lnTo>
                <a:lnTo>
                  <a:pt x="349" y="51"/>
                </a:lnTo>
                <a:lnTo>
                  <a:pt x="348" y="51"/>
                </a:lnTo>
                <a:lnTo>
                  <a:pt x="348" y="51"/>
                </a:lnTo>
                <a:lnTo>
                  <a:pt x="348" y="51"/>
                </a:lnTo>
                <a:lnTo>
                  <a:pt x="348" y="51"/>
                </a:lnTo>
                <a:lnTo>
                  <a:pt x="346" y="53"/>
                </a:lnTo>
                <a:lnTo>
                  <a:pt x="345" y="53"/>
                </a:lnTo>
                <a:lnTo>
                  <a:pt x="345" y="53"/>
                </a:lnTo>
                <a:lnTo>
                  <a:pt x="345" y="53"/>
                </a:lnTo>
                <a:lnTo>
                  <a:pt x="343" y="53"/>
                </a:lnTo>
                <a:lnTo>
                  <a:pt x="343" y="53"/>
                </a:lnTo>
                <a:lnTo>
                  <a:pt x="342" y="53"/>
                </a:lnTo>
                <a:lnTo>
                  <a:pt x="342" y="53"/>
                </a:lnTo>
                <a:lnTo>
                  <a:pt x="342" y="54"/>
                </a:lnTo>
                <a:lnTo>
                  <a:pt x="340" y="54"/>
                </a:lnTo>
                <a:lnTo>
                  <a:pt x="340" y="54"/>
                </a:lnTo>
                <a:lnTo>
                  <a:pt x="339" y="54"/>
                </a:lnTo>
                <a:lnTo>
                  <a:pt x="339" y="54"/>
                </a:lnTo>
                <a:lnTo>
                  <a:pt x="338" y="56"/>
                </a:lnTo>
                <a:lnTo>
                  <a:pt x="336" y="57"/>
                </a:lnTo>
                <a:lnTo>
                  <a:pt x="336" y="56"/>
                </a:lnTo>
                <a:lnTo>
                  <a:pt x="336" y="56"/>
                </a:lnTo>
                <a:lnTo>
                  <a:pt x="336" y="56"/>
                </a:lnTo>
                <a:lnTo>
                  <a:pt x="335" y="56"/>
                </a:lnTo>
                <a:lnTo>
                  <a:pt x="335" y="57"/>
                </a:lnTo>
                <a:lnTo>
                  <a:pt x="335" y="57"/>
                </a:lnTo>
                <a:lnTo>
                  <a:pt x="335" y="57"/>
                </a:lnTo>
                <a:lnTo>
                  <a:pt x="335" y="57"/>
                </a:lnTo>
                <a:lnTo>
                  <a:pt x="335" y="57"/>
                </a:lnTo>
                <a:lnTo>
                  <a:pt x="336" y="57"/>
                </a:lnTo>
                <a:lnTo>
                  <a:pt x="338" y="57"/>
                </a:lnTo>
                <a:lnTo>
                  <a:pt x="339" y="57"/>
                </a:lnTo>
                <a:lnTo>
                  <a:pt x="339" y="57"/>
                </a:lnTo>
                <a:lnTo>
                  <a:pt x="338" y="57"/>
                </a:lnTo>
                <a:lnTo>
                  <a:pt x="336" y="59"/>
                </a:lnTo>
                <a:lnTo>
                  <a:pt x="335" y="60"/>
                </a:lnTo>
                <a:lnTo>
                  <a:pt x="333" y="60"/>
                </a:lnTo>
                <a:lnTo>
                  <a:pt x="332" y="60"/>
                </a:lnTo>
                <a:lnTo>
                  <a:pt x="332" y="60"/>
                </a:lnTo>
                <a:lnTo>
                  <a:pt x="332" y="60"/>
                </a:lnTo>
                <a:lnTo>
                  <a:pt x="330" y="60"/>
                </a:lnTo>
                <a:lnTo>
                  <a:pt x="329" y="61"/>
                </a:lnTo>
                <a:lnTo>
                  <a:pt x="328" y="61"/>
                </a:lnTo>
                <a:lnTo>
                  <a:pt x="328" y="61"/>
                </a:lnTo>
                <a:lnTo>
                  <a:pt x="326" y="61"/>
                </a:lnTo>
                <a:lnTo>
                  <a:pt x="326" y="61"/>
                </a:lnTo>
                <a:lnTo>
                  <a:pt x="326" y="61"/>
                </a:lnTo>
                <a:lnTo>
                  <a:pt x="326" y="63"/>
                </a:lnTo>
                <a:lnTo>
                  <a:pt x="325" y="63"/>
                </a:lnTo>
                <a:lnTo>
                  <a:pt x="325" y="63"/>
                </a:lnTo>
                <a:lnTo>
                  <a:pt x="323" y="63"/>
                </a:lnTo>
                <a:lnTo>
                  <a:pt x="323" y="63"/>
                </a:lnTo>
                <a:lnTo>
                  <a:pt x="323" y="64"/>
                </a:lnTo>
                <a:lnTo>
                  <a:pt x="322" y="64"/>
                </a:lnTo>
                <a:lnTo>
                  <a:pt x="320" y="64"/>
                </a:lnTo>
                <a:lnTo>
                  <a:pt x="319" y="64"/>
                </a:lnTo>
                <a:lnTo>
                  <a:pt x="319" y="64"/>
                </a:lnTo>
                <a:lnTo>
                  <a:pt x="318" y="66"/>
                </a:lnTo>
                <a:lnTo>
                  <a:pt x="318" y="66"/>
                </a:lnTo>
                <a:lnTo>
                  <a:pt x="318" y="66"/>
                </a:lnTo>
                <a:lnTo>
                  <a:pt x="319" y="67"/>
                </a:lnTo>
                <a:lnTo>
                  <a:pt x="319" y="69"/>
                </a:lnTo>
                <a:lnTo>
                  <a:pt x="320" y="70"/>
                </a:lnTo>
                <a:lnTo>
                  <a:pt x="320" y="70"/>
                </a:lnTo>
                <a:lnTo>
                  <a:pt x="320" y="70"/>
                </a:lnTo>
                <a:lnTo>
                  <a:pt x="320" y="70"/>
                </a:lnTo>
                <a:lnTo>
                  <a:pt x="320" y="70"/>
                </a:lnTo>
                <a:lnTo>
                  <a:pt x="320" y="70"/>
                </a:lnTo>
                <a:lnTo>
                  <a:pt x="319" y="71"/>
                </a:lnTo>
                <a:lnTo>
                  <a:pt x="319" y="71"/>
                </a:lnTo>
                <a:lnTo>
                  <a:pt x="319" y="71"/>
                </a:lnTo>
                <a:lnTo>
                  <a:pt x="319" y="71"/>
                </a:lnTo>
                <a:lnTo>
                  <a:pt x="319" y="71"/>
                </a:lnTo>
                <a:lnTo>
                  <a:pt x="319" y="71"/>
                </a:lnTo>
                <a:lnTo>
                  <a:pt x="319" y="71"/>
                </a:lnTo>
                <a:lnTo>
                  <a:pt x="320" y="71"/>
                </a:lnTo>
                <a:lnTo>
                  <a:pt x="320" y="71"/>
                </a:lnTo>
                <a:lnTo>
                  <a:pt x="320" y="71"/>
                </a:lnTo>
                <a:lnTo>
                  <a:pt x="320" y="71"/>
                </a:lnTo>
                <a:lnTo>
                  <a:pt x="320" y="70"/>
                </a:lnTo>
                <a:lnTo>
                  <a:pt x="320" y="70"/>
                </a:lnTo>
                <a:lnTo>
                  <a:pt x="320" y="69"/>
                </a:lnTo>
                <a:lnTo>
                  <a:pt x="320" y="69"/>
                </a:lnTo>
                <a:lnTo>
                  <a:pt x="320" y="67"/>
                </a:lnTo>
                <a:lnTo>
                  <a:pt x="320" y="67"/>
                </a:lnTo>
                <a:lnTo>
                  <a:pt x="320" y="67"/>
                </a:lnTo>
                <a:lnTo>
                  <a:pt x="320" y="67"/>
                </a:lnTo>
                <a:lnTo>
                  <a:pt x="320" y="66"/>
                </a:lnTo>
                <a:lnTo>
                  <a:pt x="322" y="66"/>
                </a:lnTo>
                <a:lnTo>
                  <a:pt x="322" y="66"/>
                </a:lnTo>
                <a:lnTo>
                  <a:pt x="322" y="66"/>
                </a:lnTo>
                <a:lnTo>
                  <a:pt x="322" y="66"/>
                </a:lnTo>
                <a:lnTo>
                  <a:pt x="323" y="66"/>
                </a:lnTo>
                <a:lnTo>
                  <a:pt x="323" y="66"/>
                </a:lnTo>
                <a:lnTo>
                  <a:pt x="323" y="66"/>
                </a:lnTo>
                <a:lnTo>
                  <a:pt x="323" y="66"/>
                </a:lnTo>
                <a:lnTo>
                  <a:pt x="323" y="66"/>
                </a:lnTo>
                <a:lnTo>
                  <a:pt x="325" y="66"/>
                </a:lnTo>
                <a:lnTo>
                  <a:pt x="325" y="66"/>
                </a:lnTo>
                <a:lnTo>
                  <a:pt x="325" y="66"/>
                </a:lnTo>
                <a:lnTo>
                  <a:pt x="325" y="66"/>
                </a:lnTo>
                <a:lnTo>
                  <a:pt x="325" y="66"/>
                </a:lnTo>
                <a:lnTo>
                  <a:pt x="325" y="64"/>
                </a:lnTo>
                <a:lnTo>
                  <a:pt x="325" y="64"/>
                </a:lnTo>
                <a:lnTo>
                  <a:pt x="326" y="64"/>
                </a:lnTo>
                <a:lnTo>
                  <a:pt x="328" y="64"/>
                </a:lnTo>
                <a:lnTo>
                  <a:pt x="328" y="64"/>
                </a:lnTo>
                <a:lnTo>
                  <a:pt x="328" y="64"/>
                </a:lnTo>
                <a:lnTo>
                  <a:pt x="328" y="64"/>
                </a:lnTo>
                <a:lnTo>
                  <a:pt x="328" y="64"/>
                </a:lnTo>
                <a:lnTo>
                  <a:pt x="328" y="64"/>
                </a:lnTo>
                <a:lnTo>
                  <a:pt x="328" y="64"/>
                </a:lnTo>
                <a:lnTo>
                  <a:pt x="329" y="64"/>
                </a:lnTo>
                <a:lnTo>
                  <a:pt x="329" y="63"/>
                </a:lnTo>
                <a:lnTo>
                  <a:pt x="329" y="63"/>
                </a:lnTo>
                <a:lnTo>
                  <a:pt x="329" y="63"/>
                </a:lnTo>
                <a:lnTo>
                  <a:pt x="329" y="63"/>
                </a:lnTo>
                <a:lnTo>
                  <a:pt x="330" y="63"/>
                </a:lnTo>
                <a:lnTo>
                  <a:pt x="330" y="63"/>
                </a:lnTo>
                <a:lnTo>
                  <a:pt x="332" y="63"/>
                </a:lnTo>
                <a:lnTo>
                  <a:pt x="332" y="63"/>
                </a:lnTo>
                <a:lnTo>
                  <a:pt x="333" y="63"/>
                </a:lnTo>
                <a:lnTo>
                  <a:pt x="333" y="63"/>
                </a:lnTo>
                <a:lnTo>
                  <a:pt x="333" y="63"/>
                </a:lnTo>
                <a:lnTo>
                  <a:pt x="330" y="64"/>
                </a:lnTo>
                <a:lnTo>
                  <a:pt x="329" y="66"/>
                </a:lnTo>
                <a:lnTo>
                  <a:pt x="328" y="66"/>
                </a:lnTo>
                <a:lnTo>
                  <a:pt x="328" y="66"/>
                </a:lnTo>
                <a:lnTo>
                  <a:pt x="328" y="66"/>
                </a:lnTo>
                <a:lnTo>
                  <a:pt x="326" y="66"/>
                </a:lnTo>
                <a:lnTo>
                  <a:pt x="326" y="66"/>
                </a:lnTo>
                <a:lnTo>
                  <a:pt x="326" y="66"/>
                </a:lnTo>
                <a:lnTo>
                  <a:pt x="326" y="66"/>
                </a:lnTo>
                <a:lnTo>
                  <a:pt x="326" y="66"/>
                </a:lnTo>
                <a:lnTo>
                  <a:pt x="326" y="66"/>
                </a:lnTo>
                <a:lnTo>
                  <a:pt x="328" y="67"/>
                </a:lnTo>
                <a:lnTo>
                  <a:pt x="328" y="67"/>
                </a:lnTo>
                <a:lnTo>
                  <a:pt x="328" y="69"/>
                </a:lnTo>
                <a:lnTo>
                  <a:pt x="328" y="69"/>
                </a:lnTo>
                <a:lnTo>
                  <a:pt x="329" y="69"/>
                </a:lnTo>
                <a:lnTo>
                  <a:pt x="329" y="67"/>
                </a:lnTo>
                <a:lnTo>
                  <a:pt x="329" y="67"/>
                </a:lnTo>
                <a:lnTo>
                  <a:pt x="329" y="67"/>
                </a:lnTo>
                <a:lnTo>
                  <a:pt x="329" y="67"/>
                </a:lnTo>
                <a:lnTo>
                  <a:pt x="329" y="66"/>
                </a:lnTo>
                <a:lnTo>
                  <a:pt x="330" y="66"/>
                </a:lnTo>
                <a:lnTo>
                  <a:pt x="330" y="66"/>
                </a:lnTo>
                <a:lnTo>
                  <a:pt x="330" y="66"/>
                </a:lnTo>
                <a:lnTo>
                  <a:pt x="330" y="66"/>
                </a:lnTo>
                <a:lnTo>
                  <a:pt x="332" y="66"/>
                </a:lnTo>
                <a:lnTo>
                  <a:pt x="332" y="66"/>
                </a:lnTo>
                <a:lnTo>
                  <a:pt x="332" y="66"/>
                </a:lnTo>
                <a:lnTo>
                  <a:pt x="332" y="66"/>
                </a:lnTo>
                <a:lnTo>
                  <a:pt x="332" y="66"/>
                </a:lnTo>
                <a:lnTo>
                  <a:pt x="332" y="67"/>
                </a:lnTo>
                <a:lnTo>
                  <a:pt x="333" y="67"/>
                </a:lnTo>
                <a:lnTo>
                  <a:pt x="333" y="67"/>
                </a:lnTo>
                <a:lnTo>
                  <a:pt x="333" y="67"/>
                </a:lnTo>
                <a:lnTo>
                  <a:pt x="333" y="67"/>
                </a:lnTo>
                <a:lnTo>
                  <a:pt x="333" y="67"/>
                </a:lnTo>
                <a:lnTo>
                  <a:pt x="335" y="67"/>
                </a:lnTo>
                <a:lnTo>
                  <a:pt x="335" y="67"/>
                </a:lnTo>
                <a:lnTo>
                  <a:pt x="336" y="67"/>
                </a:lnTo>
                <a:lnTo>
                  <a:pt x="338" y="66"/>
                </a:lnTo>
                <a:lnTo>
                  <a:pt x="339" y="66"/>
                </a:lnTo>
                <a:lnTo>
                  <a:pt x="339" y="66"/>
                </a:lnTo>
                <a:lnTo>
                  <a:pt x="339" y="64"/>
                </a:lnTo>
                <a:lnTo>
                  <a:pt x="339" y="64"/>
                </a:lnTo>
                <a:lnTo>
                  <a:pt x="340" y="64"/>
                </a:lnTo>
                <a:lnTo>
                  <a:pt x="340" y="66"/>
                </a:lnTo>
                <a:lnTo>
                  <a:pt x="340" y="66"/>
                </a:lnTo>
                <a:lnTo>
                  <a:pt x="339" y="66"/>
                </a:lnTo>
                <a:lnTo>
                  <a:pt x="339" y="66"/>
                </a:lnTo>
                <a:lnTo>
                  <a:pt x="339" y="66"/>
                </a:lnTo>
                <a:lnTo>
                  <a:pt x="339" y="66"/>
                </a:lnTo>
                <a:lnTo>
                  <a:pt x="340" y="66"/>
                </a:lnTo>
                <a:lnTo>
                  <a:pt x="340" y="67"/>
                </a:lnTo>
                <a:lnTo>
                  <a:pt x="340" y="67"/>
                </a:lnTo>
                <a:lnTo>
                  <a:pt x="338" y="69"/>
                </a:lnTo>
                <a:lnTo>
                  <a:pt x="338" y="69"/>
                </a:lnTo>
                <a:lnTo>
                  <a:pt x="338" y="69"/>
                </a:lnTo>
                <a:lnTo>
                  <a:pt x="338" y="69"/>
                </a:lnTo>
                <a:lnTo>
                  <a:pt x="336" y="69"/>
                </a:lnTo>
                <a:lnTo>
                  <a:pt x="336" y="69"/>
                </a:lnTo>
                <a:lnTo>
                  <a:pt x="336" y="69"/>
                </a:lnTo>
                <a:lnTo>
                  <a:pt x="336" y="70"/>
                </a:lnTo>
                <a:lnTo>
                  <a:pt x="336" y="70"/>
                </a:lnTo>
                <a:lnTo>
                  <a:pt x="335" y="70"/>
                </a:lnTo>
                <a:lnTo>
                  <a:pt x="335" y="70"/>
                </a:lnTo>
                <a:lnTo>
                  <a:pt x="335" y="70"/>
                </a:lnTo>
                <a:lnTo>
                  <a:pt x="335" y="69"/>
                </a:lnTo>
                <a:lnTo>
                  <a:pt x="335" y="69"/>
                </a:lnTo>
                <a:lnTo>
                  <a:pt x="335" y="69"/>
                </a:lnTo>
                <a:lnTo>
                  <a:pt x="335" y="70"/>
                </a:lnTo>
                <a:lnTo>
                  <a:pt x="333" y="70"/>
                </a:lnTo>
                <a:lnTo>
                  <a:pt x="333" y="70"/>
                </a:lnTo>
                <a:lnTo>
                  <a:pt x="333" y="70"/>
                </a:lnTo>
                <a:lnTo>
                  <a:pt x="333" y="70"/>
                </a:lnTo>
                <a:lnTo>
                  <a:pt x="333" y="71"/>
                </a:lnTo>
                <a:lnTo>
                  <a:pt x="333" y="71"/>
                </a:lnTo>
                <a:lnTo>
                  <a:pt x="333" y="71"/>
                </a:lnTo>
                <a:lnTo>
                  <a:pt x="333" y="73"/>
                </a:lnTo>
                <a:lnTo>
                  <a:pt x="333" y="73"/>
                </a:lnTo>
                <a:lnTo>
                  <a:pt x="333" y="73"/>
                </a:lnTo>
                <a:lnTo>
                  <a:pt x="333" y="73"/>
                </a:lnTo>
                <a:lnTo>
                  <a:pt x="335" y="73"/>
                </a:lnTo>
                <a:lnTo>
                  <a:pt x="335" y="73"/>
                </a:lnTo>
                <a:lnTo>
                  <a:pt x="333" y="73"/>
                </a:lnTo>
                <a:lnTo>
                  <a:pt x="333" y="73"/>
                </a:lnTo>
                <a:lnTo>
                  <a:pt x="333" y="74"/>
                </a:lnTo>
                <a:lnTo>
                  <a:pt x="333" y="74"/>
                </a:lnTo>
                <a:lnTo>
                  <a:pt x="333" y="74"/>
                </a:lnTo>
                <a:lnTo>
                  <a:pt x="332" y="74"/>
                </a:lnTo>
                <a:lnTo>
                  <a:pt x="332" y="74"/>
                </a:lnTo>
                <a:lnTo>
                  <a:pt x="330" y="74"/>
                </a:lnTo>
                <a:lnTo>
                  <a:pt x="329" y="76"/>
                </a:lnTo>
                <a:lnTo>
                  <a:pt x="328" y="77"/>
                </a:lnTo>
                <a:lnTo>
                  <a:pt x="328" y="77"/>
                </a:lnTo>
                <a:lnTo>
                  <a:pt x="328" y="76"/>
                </a:lnTo>
                <a:lnTo>
                  <a:pt x="328" y="76"/>
                </a:lnTo>
                <a:lnTo>
                  <a:pt x="326" y="76"/>
                </a:lnTo>
                <a:lnTo>
                  <a:pt x="325" y="76"/>
                </a:lnTo>
                <a:lnTo>
                  <a:pt x="325" y="76"/>
                </a:lnTo>
                <a:lnTo>
                  <a:pt x="325" y="76"/>
                </a:lnTo>
                <a:lnTo>
                  <a:pt x="323" y="77"/>
                </a:lnTo>
                <a:lnTo>
                  <a:pt x="323" y="77"/>
                </a:lnTo>
                <a:lnTo>
                  <a:pt x="323" y="77"/>
                </a:lnTo>
                <a:lnTo>
                  <a:pt x="323" y="77"/>
                </a:lnTo>
                <a:lnTo>
                  <a:pt x="323" y="77"/>
                </a:lnTo>
                <a:lnTo>
                  <a:pt x="322" y="77"/>
                </a:lnTo>
                <a:lnTo>
                  <a:pt x="320" y="78"/>
                </a:lnTo>
                <a:lnTo>
                  <a:pt x="318" y="78"/>
                </a:lnTo>
                <a:lnTo>
                  <a:pt x="318" y="78"/>
                </a:lnTo>
                <a:lnTo>
                  <a:pt x="316" y="80"/>
                </a:lnTo>
                <a:lnTo>
                  <a:pt x="316" y="80"/>
                </a:lnTo>
                <a:lnTo>
                  <a:pt x="316" y="78"/>
                </a:lnTo>
                <a:lnTo>
                  <a:pt x="316" y="78"/>
                </a:lnTo>
                <a:lnTo>
                  <a:pt x="316" y="78"/>
                </a:lnTo>
                <a:lnTo>
                  <a:pt x="316" y="78"/>
                </a:lnTo>
                <a:lnTo>
                  <a:pt x="316" y="78"/>
                </a:lnTo>
                <a:lnTo>
                  <a:pt x="316" y="78"/>
                </a:lnTo>
                <a:lnTo>
                  <a:pt x="316" y="78"/>
                </a:lnTo>
                <a:lnTo>
                  <a:pt x="315" y="78"/>
                </a:lnTo>
                <a:lnTo>
                  <a:pt x="315" y="78"/>
                </a:lnTo>
                <a:lnTo>
                  <a:pt x="315" y="78"/>
                </a:lnTo>
                <a:lnTo>
                  <a:pt x="315" y="78"/>
                </a:lnTo>
                <a:lnTo>
                  <a:pt x="315" y="80"/>
                </a:lnTo>
                <a:lnTo>
                  <a:pt x="316" y="80"/>
                </a:lnTo>
                <a:lnTo>
                  <a:pt x="316" y="80"/>
                </a:lnTo>
                <a:lnTo>
                  <a:pt x="316" y="80"/>
                </a:lnTo>
                <a:lnTo>
                  <a:pt x="315" y="80"/>
                </a:lnTo>
                <a:lnTo>
                  <a:pt x="313" y="81"/>
                </a:lnTo>
                <a:lnTo>
                  <a:pt x="312" y="81"/>
                </a:lnTo>
                <a:lnTo>
                  <a:pt x="312" y="81"/>
                </a:lnTo>
                <a:lnTo>
                  <a:pt x="311" y="81"/>
                </a:lnTo>
                <a:lnTo>
                  <a:pt x="311" y="81"/>
                </a:lnTo>
                <a:lnTo>
                  <a:pt x="309" y="83"/>
                </a:lnTo>
                <a:lnTo>
                  <a:pt x="309" y="83"/>
                </a:lnTo>
                <a:lnTo>
                  <a:pt x="308" y="83"/>
                </a:lnTo>
                <a:lnTo>
                  <a:pt x="308" y="83"/>
                </a:lnTo>
                <a:lnTo>
                  <a:pt x="308" y="83"/>
                </a:lnTo>
                <a:lnTo>
                  <a:pt x="308" y="83"/>
                </a:lnTo>
                <a:lnTo>
                  <a:pt x="306" y="84"/>
                </a:lnTo>
                <a:lnTo>
                  <a:pt x="306" y="84"/>
                </a:lnTo>
                <a:lnTo>
                  <a:pt x="305" y="81"/>
                </a:lnTo>
                <a:lnTo>
                  <a:pt x="302" y="83"/>
                </a:lnTo>
                <a:lnTo>
                  <a:pt x="302" y="83"/>
                </a:lnTo>
                <a:lnTo>
                  <a:pt x="303" y="83"/>
                </a:lnTo>
                <a:lnTo>
                  <a:pt x="303" y="83"/>
                </a:lnTo>
                <a:lnTo>
                  <a:pt x="305" y="83"/>
                </a:lnTo>
                <a:lnTo>
                  <a:pt x="305" y="83"/>
                </a:lnTo>
                <a:lnTo>
                  <a:pt x="305" y="83"/>
                </a:lnTo>
                <a:lnTo>
                  <a:pt x="303" y="83"/>
                </a:lnTo>
                <a:lnTo>
                  <a:pt x="303" y="83"/>
                </a:lnTo>
                <a:lnTo>
                  <a:pt x="303" y="84"/>
                </a:lnTo>
                <a:lnTo>
                  <a:pt x="303" y="84"/>
                </a:lnTo>
                <a:lnTo>
                  <a:pt x="303" y="84"/>
                </a:lnTo>
                <a:lnTo>
                  <a:pt x="303" y="84"/>
                </a:lnTo>
                <a:lnTo>
                  <a:pt x="303" y="84"/>
                </a:lnTo>
                <a:lnTo>
                  <a:pt x="303" y="84"/>
                </a:lnTo>
                <a:lnTo>
                  <a:pt x="303" y="84"/>
                </a:lnTo>
                <a:lnTo>
                  <a:pt x="303" y="84"/>
                </a:lnTo>
                <a:lnTo>
                  <a:pt x="303" y="84"/>
                </a:lnTo>
                <a:lnTo>
                  <a:pt x="302" y="84"/>
                </a:lnTo>
                <a:lnTo>
                  <a:pt x="302" y="84"/>
                </a:lnTo>
                <a:lnTo>
                  <a:pt x="301" y="84"/>
                </a:lnTo>
                <a:lnTo>
                  <a:pt x="301" y="86"/>
                </a:lnTo>
                <a:lnTo>
                  <a:pt x="299" y="86"/>
                </a:lnTo>
                <a:lnTo>
                  <a:pt x="299" y="86"/>
                </a:lnTo>
                <a:lnTo>
                  <a:pt x="299" y="86"/>
                </a:lnTo>
                <a:lnTo>
                  <a:pt x="299" y="86"/>
                </a:lnTo>
                <a:lnTo>
                  <a:pt x="299" y="86"/>
                </a:lnTo>
                <a:lnTo>
                  <a:pt x="299" y="87"/>
                </a:lnTo>
                <a:lnTo>
                  <a:pt x="299" y="87"/>
                </a:lnTo>
                <a:lnTo>
                  <a:pt x="299" y="87"/>
                </a:lnTo>
                <a:lnTo>
                  <a:pt x="299" y="88"/>
                </a:lnTo>
                <a:lnTo>
                  <a:pt x="299" y="88"/>
                </a:lnTo>
                <a:lnTo>
                  <a:pt x="299" y="88"/>
                </a:lnTo>
                <a:lnTo>
                  <a:pt x="299" y="88"/>
                </a:lnTo>
                <a:lnTo>
                  <a:pt x="301" y="87"/>
                </a:lnTo>
                <a:lnTo>
                  <a:pt x="301" y="87"/>
                </a:lnTo>
                <a:lnTo>
                  <a:pt x="301" y="87"/>
                </a:lnTo>
                <a:lnTo>
                  <a:pt x="301" y="87"/>
                </a:lnTo>
                <a:lnTo>
                  <a:pt x="301" y="87"/>
                </a:lnTo>
                <a:lnTo>
                  <a:pt x="302" y="87"/>
                </a:lnTo>
                <a:lnTo>
                  <a:pt x="302" y="88"/>
                </a:lnTo>
                <a:lnTo>
                  <a:pt x="302" y="88"/>
                </a:lnTo>
                <a:lnTo>
                  <a:pt x="302" y="88"/>
                </a:lnTo>
                <a:lnTo>
                  <a:pt x="302" y="87"/>
                </a:lnTo>
                <a:lnTo>
                  <a:pt x="303" y="88"/>
                </a:lnTo>
                <a:lnTo>
                  <a:pt x="303" y="88"/>
                </a:lnTo>
                <a:lnTo>
                  <a:pt x="302" y="88"/>
                </a:lnTo>
                <a:lnTo>
                  <a:pt x="302" y="88"/>
                </a:lnTo>
                <a:lnTo>
                  <a:pt x="302" y="91"/>
                </a:lnTo>
                <a:lnTo>
                  <a:pt x="302" y="91"/>
                </a:lnTo>
                <a:lnTo>
                  <a:pt x="303" y="91"/>
                </a:lnTo>
                <a:lnTo>
                  <a:pt x="303" y="91"/>
                </a:lnTo>
                <a:lnTo>
                  <a:pt x="303" y="91"/>
                </a:lnTo>
                <a:lnTo>
                  <a:pt x="303" y="91"/>
                </a:lnTo>
                <a:lnTo>
                  <a:pt x="303" y="93"/>
                </a:lnTo>
                <a:lnTo>
                  <a:pt x="303" y="93"/>
                </a:lnTo>
                <a:lnTo>
                  <a:pt x="303" y="93"/>
                </a:lnTo>
                <a:lnTo>
                  <a:pt x="306" y="93"/>
                </a:lnTo>
                <a:lnTo>
                  <a:pt x="306" y="93"/>
                </a:lnTo>
                <a:lnTo>
                  <a:pt x="303" y="94"/>
                </a:lnTo>
                <a:lnTo>
                  <a:pt x="302" y="96"/>
                </a:lnTo>
                <a:lnTo>
                  <a:pt x="301" y="96"/>
                </a:lnTo>
                <a:lnTo>
                  <a:pt x="301" y="96"/>
                </a:lnTo>
                <a:lnTo>
                  <a:pt x="301" y="97"/>
                </a:lnTo>
                <a:lnTo>
                  <a:pt x="301" y="98"/>
                </a:lnTo>
                <a:lnTo>
                  <a:pt x="301" y="98"/>
                </a:lnTo>
                <a:lnTo>
                  <a:pt x="301" y="100"/>
                </a:lnTo>
                <a:lnTo>
                  <a:pt x="301" y="100"/>
                </a:lnTo>
                <a:lnTo>
                  <a:pt x="301" y="100"/>
                </a:lnTo>
                <a:lnTo>
                  <a:pt x="301" y="100"/>
                </a:lnTo>
                <a:lnTo>
                  <a:pt x="302" y="100"/>
                </a:lnTo>
                <a:lnTo>
                  <a:pt x="302" y="100"/>
                </a:lnTo>
                <a:lnTo>
                  <a:pt x="302" y="100"/>
                </a:lnTo>
                <a:lnTo>
                  <a:pt x="302" y="100"/>
                </a:lnTo>
                <a:lnTo>
                  <a:pt x="303" y="100"/>
                </a:lnTo>
                <a:lnTo>
                  <a:pt x="303" y="100"/>
                </a:lnTo>
                <a:lnTo>
                  <a:pt x="302" y="100"/>
                </a:lnTo>
                <a:lnTo>
                  <a:pt x="302" y="100"/>
                </a:lnTo>
                <a:lnTo>
                  <a:pt x="302" y="100"/>
                </a:lnTo>
                <a:lnTo>
                  <a:pt x="302" y="100"/>
                </a:lnTo>
                <a:lnTo>
                  <a:pt x="302" y="100"/>
                </a:lnTo>
                <a:lnTo>
                  <a:pt x="303" y="100"/>
                </a:lnTo>
                <a:lnTo>
                  <a:pt x="305" y="100"/>
                </a:lnTo>
                <a:lnTo>
                  <a:pt x="306" y="100"/>
                </a:lnTo>
                <a:lnTo>
                  <a:pt x="306" y="98"/>
                </a:lnTo>
                <a:lnTo>
                  <a:pt x="306" y="98"/>
                </a:lnTo>
                <a:lnTo>
                  <a:pt x="308" y="98"/>
                </a:lnTo>
                <a:lnTo>
                  <a:pt x="308" y="98"/>
                </a:lnTo>
                <a:lnTo>
                  <a:pt x="308" y="98"/>
                </a:lnTo>
                <a:lnTo>
                  <a:pt x="308" y="98"/>
                </a:lnTo>
                <a:lnTo>
                  <a:pt x="308" y="98"/>
                </a:lnTo>
                <a:lnTo>
                  <a:pt x="309" y="97"/>
                </a:lnTo>
                <a:lnTo>
                  <a:pt x="311" y="97"/>
                </a:lnTo>
                <a:lnTo>
                  <a:pt x="311" y="97"/>
                </a:lnTo>
                <a:lnTo>
                  <a:pt x="311" y="97"/>
                </a:lnTo>
                <a:lnTo>
                  <a:pt x="311" y="97"/>
                </a:lnTo>
                <a:lnTo>
                  <a:pt x="312" y="97"/>
                </a:lnTo>
                <a:lnTo>
                  <a:pt x="312" y="97"/>
                </a:lnTo>
                <a:lnTo>
                  <a:pt x="313" y="97"/>
                </a:lnTo>
                <a:lnTo>
                  <a:pt x="313" y="97"/>
                </a:lnTo>
                <a:lnTo>
                  <a:pt x="313" y="97"/>
                </a:lnTo>
                <a:lnTo>
                  <a:pt x="313" y="97"/>
                </a:lnTo>
                <a:lnTo>
                  <a:pt x="312" y="96"/>
                </a:lnTo>
                <a:lnTo>
                  <a:pt x="312" y="96"/>
                </a:lnTo>
                <a:lnTo>
                  <a:pt x="312" y="94"/>
                </a:lnTo>
                <a:lnTo>
                  <a:pt x="312" y="94"/>
                </a:lnTo>
                <a:lnTo>
                  <a:pt x="313" y="94"/>
                </a:lnTo>
                <a:lnTo>
                  <a:pt x="313" y="94"/>
                </a:lnTo>
                <a:lnTo>
                  <a:pt x="315" y="94"/>
                </a:lnTo>
                <a:lnTo>
                  <a:pt x="315" y="94"/>
                </a:lnTo>
                <a:lnTo>
                  <a:pt x="315" y="94"/>
                </a:lnTo>
                <a:lnTo>
                  <a:pt x="313" y="93"/>
                </a:lnTo>
                <a:lnTo>
                  <a:pt x="313" y="93"/>
                </a:lnTo>
                <a:lnTo>
                  <a:pt x="313" y="91"/>
                </a:lnTo>
                <a:lnTo>
                  <a:pt x="313" y="91"/>
                </a:lnTo>
                <a:lnTo>
                  <a:pt x="313" y="91"/>
                </a:lnTo>
                <a:lnTo>
                  <a:pt x="313" y="93"/>
                </a:lnTo>
                <a:lnTo>
                  <a:pt x="313" y="93"/>
                </a:lnTo>
                <a:lnTo>
                  <a:pt x="313" y="93"/>
                </a:lnTo>
                <a:lnTo>
                  <a:pt x="313" y="93"/>
                </a:lnTo>
                <a:lnTo>
                  <a:pt x="315" y="93"/>
                </a:lnTo>
                <a:lnTo>
                  <a:pt x="316" y="93"/>
                </a:lnTo>
                <a:lnTo>
                  <a:pt x="316" y="93"/>
                </a:lnTo>
                <a:lnTo>
                  <a:pt x="316" y="94"/>
                </a:lnTo>
                <a:lnTo>
                  <a:pt x="316" y="94"/>
                </a:lnTo>
                <a:lnTo>
                  <a:pt x="316" y="94"/>
                </a:lnTo>
                <a:lnTo>
                  <a:pt x="315" y="94"/>
                </a:lnTo>
                <a:lnTo>
                  <a:pt x="315" y="96"/>
                </a:lnTo>
                <a:lnTo>
                  <a:pt x="315" y="96"/>
                </a:lnTo>
                <a:lnTo>
                  <a:pt x="315" y="96"/>
                </a:lnTo>
                <a:lnTo>
                  <a:pt x="315" y="97"/>
                </a:lnTo>
                <a:lnTo>
                  <a:pt x="315" y="97"/>
                </a:lnTo>
                <a:lnTo>
                  <a:pt x="315" y="98"/>
                </a:lnTo>
                <a:lnTo>
                  <a:pt x="316" y="100"/>
                </a:lnTo>
                <a:lnTo>
                  <a:pt x="316" y="100"/>
                </a:lnTo>
                <a:lnTo>
                  <a:pt x="316" y="101"/>
                </a:lnTo>
                <a:lnTo>
                  <a:pt x="316" y="101"/>
                </a:lnTo>
                <a:lnTo>
                  <a:pt x="315" y="103"/>
                </a:lnTo>
                <a:lnTo>
                  <a:pt x="315" y="104"/>
                </a:lnTo>
                <a:lnTo>
                  <a:pt x="315" y="104"/>
                </a:lnTo>
                <a:lnTo>
                  <a:pt x="313" y="104"/>
                </a:lnTo>
                <a:lnTo>
                  <a:pt x="312" y="104"/>
                </a:lnTo>
                <a:lnTo>
                  <a:pt x="311" y="106"/>
                </a:lnTo>
                <a:lnTo>
                  <a:pt x="311" y="106"/>
                </a:lnTo>
                <a:lnTo>
                  <a:pt x="311" y="106"/>
                </a:lnTo>
                <a:lnTo>
                  <a:pt x="311" y="107"/>
                </a:lnTo>
                <a:lnTo>
                  <a:pt x="311" y="107"/>
                </a:lnTo>
                <a:lnTo>
                  <a:pt x="311" y="107"/>
                </a:lnTo>
                <a:lnTo>
                  <a:pt x="311" y="107"/>
                </a:lnTo>
                <a:lnTo>
                  <a:pt x="311" y="107"/>
                </a:lnTo>
                <a:lnTo>
                  <a:pt x="312" y="106"/>
                </a:lnTo>
                <a:lnTo>
                  <a:pt x="313" y="106"/>
                </a:lnTo>
                <a:lnTo>
                  <a:pt x="315" y="106"/>
                </a:lnTo>
                <a:lnTo>
                  <a:pt x="315" y="106"/>
                </a:lnTo>
                <a:lnTo>
                  <a:pt x="315" y="104"/>
                </a:lnTo>
                <a:lnTo>
                  <a:pt x="315" y="104"/>
                </a:lnTo>
                <a:lnTo>
                  <a:pt x="316" y="104"/>
                </a:lnTo>
                <a:lnTo>
                  <a:pt x="316" y="104"/>
                </a:lnTo>
                <a:lnTo>
                  <a:pt x="318" y="104"/>
                </a:lnTo>
                <a:lnTo>
                  <a:pt x="318" y="104"/>
                </a:lnTo>
                <a:lnTo>
                  <a:pt x="318" y="104"/>
                </a:lnTo>
                <a:lnTo>
                  <a:pt x="318" y="106"/>
                </a:lnTo>
                <a:lnTo>
                  <a:pt x="318" y="106"/>
                </a:lnTo>
                <a:lnTo>
                  <a:pt x="318" y="106"/>
                </a:lnTo>
                <a:lnTo>
                  <a:pt x="318" y="106"/>
                </a:lnTo>
                <a:lnTo>
                  <a:pt x="318" y="107"/>
                </a:lnTo>
                <a:lnTo>
                  <a:pt x="319" y="107"/>
                </a:lnTo>
                <a:lnTo>
                  <a:pt x="319" y="107"/>
                </a:lnTo>
                <a:lnTo>
                  <a:pt x="319" y="107"/>
                </a:lnTo>
                <a:lnTo>
                  <a:pt x="318" y="107"/>
                </a:lnTo>
                <a:lnTo>
                  <a:pt x="319" y="108"/>
                </a:lnTo>
                <a:lnTo>
                  <a:pt x="319" y="108"/>
                </a:lnTo>
                <a:lnTo>
                  <a:pt x="319" y="108"/>
                </a:lnTo>
                <a:lnTo>
                  <a:pt x="319" y="108"/>
                </a:lnTo>
                <a:lnTo>
                  <a:pt x="319" y="108"/>
                </a:lnTo>
                <a:lnTo>
                  <a:pt x="320" y="108"/>
                </a:lnTo>
                <a:lnTo>
                  <a:pt x="320" y="108"/>
                </a:lnTo>
                <a:lnTo>
                  <a:pt x="320" y="108"/>
                </a:lnTo>
                <a:lnTo>
                  <a:pt x="320" y="107"/>
                </a:lnTo>
                <a:lnTo>
                  <a:pt x="322" y="107"/>
                </a:lnTo>
                <a:lnTo>
                  <a:pt x="323" y="107"/>
                </a:lnTo>
                <a:lnTo>
                  <a:pt x="323" y="107"/>
                </a:lnTo>
                <a:lnTo>
                  <a:pt x="323" y="106"/>
                </a:lnTo>
                <a:lnTo>
                  <a:pt x="323" y="106"/>
                </a:lnTo>
                <a:lnTo>
                  <a:pt x="323" y="106"/>
                </a:lnTo>
                <a:lnTo>
                  <a:pt x="322" y="106"/>
                </a:lnTo>
                <a:lnTo>
                  <a:pt x="320" y="106"/>
                </a:lnTo>
                <a:lnTo>
                  <a:pt x="320" y="106"/>
                </a:lnTo>
                <a:lnTo>
                  <a:pt x="320" y="106"/>
                </a:lnTo>
                <a:lnTo>
                  <a:pt x="320" y="106"/>
                </a:lnTo>
                <a:lnTo>
                  <a:pt x="320" y="106"/>
                </a:lnTo>
                <a:lnTo>
                  <a:pt x="322" y="106"/>
                </a:lnTo>
                <a:lnTo>
                  <a:pt x="323" y="106"/>
                </a:lnTo>
                <a:lnTo>
                  <a:pt x="323" y="106"/>
                </a:lnTo>
                <a:lnTo>
                  <a:pt x="323" y="104"/>
                </a:lnTo>
                <a:lnTo>
                  <a:pt x="323" y="104"/>
                </a:lnTo>
                <a:lnTo>
                  <a:pt x="322" y="104"/>
                </a:lnTo>
                <a:lnTo>
                  <a:pt x="322" y="104"/>
                </a:lnTo>
                <a:lnTo>
                  <a:pt x="322" y="103"/>
                </a:lnTo>
                <a:lnTo>
                  <a:pt x="322" y="103"/>
                </a:lnTo>
                <a:lnTo>
                  <a:pt x="322" y="103"/>
                </a:lnTo>
                <a:lnTo>
                  <a:pt x="322" y="103"/>
                </a:lnTo>
                <a:lnTo>
                  <a:pt x="323" y="103"/>
                </a:lnTo>
                <a:lnTo>
                  <a:pt x="323" y="103"/>
                </a:lnTo>
                <a:lnTo>
                  <a:pt x="323" y="103"/>
                </a:lnTo>
                <a:lnTo>
                  <a:pt x="323" y="103"/>
                </a:lnTo>
                <a:lnTo>
                  <a:pt x="323" y="103"/>
                </a:lnTo>
                <a:lnTo>
                  <a:pt x="323" y="103"/>
                </a:lnTo>
                <a:lnTo>
                  <a:pt x="325" y="103"/>
                </a:lnTo>
                <a:lnTo>
                  <a:pt x="325" y="103"/>
                </a:lnTo>
                <a:lnTo>
                  <a:pt x="326" y="103"/>
                </a:lnTo>
                <a:lnTo>
                  <a:pt x="326" y="103"/>
                </a:lnTo>
                <a:lnTo>
                  <a:pt x="326" y="101"/>
                </a:lnTo>
                <a:lnTo>
                  <a:pt x="328" y="101"/>
                </a:lnTo>
                <a:lnTo>
                  <a:pt x="329" y="101"/>
                </a:lnTo>
                <a:lnTo>
                  <a:pt x="330" y="100"/>
                </a:lnTo>
                <a:lnTo>
                  <a:pt x="330" y="100"/>
                </a:lnTo>
                <a:lnTo>
                  <a:pt x="330" y="101"/>
                </a:lnTo>
                <a:lnTo>
                  <a:pt x="330" y="101"/>
                </a:lnTo>
                <a:lnTo>
                  <a:pt x="330" y="100"/>
                </a:lnTo>
                <a:lnTo>
                  <a:pt x="330" y="100"/>
                </a:lnTo>
                <a:lnTo>
                  <a:pt x="330" y="100"/>
                </a:lnTo>
                <a:lnTo>
                  <a:pt x="333" y="100"/>
                </a:lnTo>
                <a:lnTo>
                  <a:pt x="335" y="100"/>
                </a:lnTo>
                <a:lnTo>
                  <a:pt x="335" y="100"/>
                </a:lnTo>
                <a:lnTo>
                  <a:pt x="336" y="98"/>
                </a:lnTo>
                <a:lnTo>
                  <a:pt x="338" y="98"/>
                </a:lnTo>
                <a:lnTo>
                  <a:pt x="340" y="97"/>
                </a:lnTo>
                <a:lnTo>
                  <a:pt x="340" y="97"/>
                </a:lnTo>
                <a:lnTo>
                  <a:pt x="339" y="98"/>
                </a:lnTo>
                <a:lnTo>
                  <a:pt x="339" y="98"/>
                </a:lnTo>
                <a:lnTo>
                  <a:pt x="339" y="100"/>
                </a:lnTo>
                <a:lnTo>
                  <a:pt x="339" y="100"/>
                </a:lnTo>
                <a:lnTo>
                  <a:pt x="339" y="100"/>
                </a:lnTo>
                <a:lnTo>
                  <a:pt x="342" y="100"/>
                </a:lnTo>
                <a:lnTo>
                  <a:pt x="343" y="98"/>
                </a:lnTo>
                <a:lnTo>
                  <a:pt x="343" y="98"/>
                </a:lnTo>
                <a:lnTo>
                  <a:pt x="343" y="98"/>
                </a:lnTo>
                <a:lnTo>
                  <a:pt x="345" y="97"/>
                </a:lnTo>
                <a:lnTo>
                  <a:pt x="345" y="97"/>
                </a:lnTo>
                <a:lnTo>
                  <a:pt x="345" y="97"/>
                </a:lnTo>
                <a:lnTo>
                  <a:pt x="345" y="96"/>
                </a:lnTo>
                <a:lnTo>
                  <a:pt x="345" y="96"/>
                </a:lnTo>
                <a:lnTo>
                  <a:pt x="345" y="96"/>
                </a:lnTo>
                <a:lnTo>
                  <a:pt x="345" y="96"/>
                </a:lnTo>
                <a:lnTo>
                  <a:pt x="346" y="96"/>
                </a:lnTo>
                <a:lnTo>
                  <a:pt x="346" y="96"/>
                </a:lnTo>
                <a:lnTo>
                  <a:pt x="348" y="96"/>
                </a:lnTo>
                <a:lnTo>
                  <a:pt x="348" y="97"/>
                </a:lnTo>
                <a:lnTo>
                  <a:pt x="348" y="97"/>
                </a:lnTo>
                <a:lnTo>
                  <a:pt x="348" y="96"/>
                </a:lnTo>
                <a:lnTo>
                  <a:pt x="348" y="94"/>
                </a:lnTo>
                <a:lnTo>
                  <a:pt x="348" y="94"/>
                </a:lnTo>
                <a:lnTo>
                  <a:pt x="352" y="94"/>
                </a:lnTo>
                <a:lnTo>
                  <a:pt x="352" y="94"/>
                </a:lnTo>
                <a:lnTo>
                  <a:pt x="352" y="94"/>
                </a:lnTo>
                <a:lnTo>
                  <a:pt x="352" y="94"/>
                </a:lnTo>
                <a:lnTo>
                  <a:pt x="352" y="94"/>
                </a:lnTo>
                <a:lnTo>
                  <a:pt x="353" y="94"/>
                </a:lnTo>
                <a:lnTo>
                  <a:pt x="353" y="94"/>
                </a:lnTo>
                <a:lnTo>
                  <a:pt x="353" y="94"/>
                </a:lnTo>
                <a:lnTo>
                  <a:pt x="353" y="94"/>
                </a:lnTo>
                <a:lnTo>
                  <a:pt x="353" y="96"/>
                </a:lnTo>
                <a:lnTo>
                  <a:pt x="353" y="96"/>
                </a:lnTo>
                <a:lnTo>
                  <a:pt x="353" y="96"/>
                </a:lnTo>
                <a:lnTo>
                  <a:pt x="352" y="97"/>
                </a:lnTo>
                <a:lnTo>
                  <a:pt x="350" y="97"/>
                </a:lnTo>
                <a:lnTo>
                  <a:pt x="350" y="97"/>
                </a:lnTo>
                <a:lnTo>
                  <a:pt x="349" y="97"/>
                </a:lnTo>
                <a:lnTo>
                  <a:pt x="349" y="98"/>
                </a:lnTo>
                <a:lnTo>
                  <a:pt x="349" y="98"/>
                </a:lnTo>
                <a:lnTo>
                  <a:pt x="349" y="98"/>
                </a:lnTo>
                <a:lnTo>
                  <a:pt x="348" y="100"/>
                </a:lnTo>
                <a:lnTo>
                  <a:pt x="345" y="101"/>
                </a:lnTo>
                <a:lnTo>
                  <a:pt x="345" y="103"/>
                </a:lnTo>
                <a:lnTo>
                  <a:pt x="345" y="103"/>
                </a:lnTo>
                <a:lnTo>
                  <a:pt x="345" y="103"/>
                </a:lnTo>
                <a:lnTo>
                  <a:pt x="345" y="103"/>
                </a:lnTo>
                <a:lnTo>
                  <a:pt x="345" y="103"/>
                </a:lnTo>
                <a:lnTo>
                  <a:pt x="343" y="101"/>
                </a:lnTo>
                <a:lnTo>
                  <a:pt x="343" y="101"/>
                </a:lnTo>
                <a:lnTo>
                  <a:pt x="343" y="101"/>
                </a:lnTo>
                <a:lnTo>
                  <a:pt x="343" y="100"/>
                </a:lnTo>
                <a:lnTo>
                  <a:pt x="343" y="100"/>
                </a:lnTo>
                <a:lnTo>
                  <a:pt x="342" y="100"/>
                </a:lnTo>
                <a:lnTo>
                  <a:pt x="342" y="101"/>
                </a:lnTo>
                <a:lnTo>
                  <a:pt x="340" y="101"/>
                </a:lnTo>
                <a:lnTo>
                  <a:pt x="339" y="103"/>
                </a:lnTo>
                <a:lnTo>
                  <a:pt x="339" y="103"/>
                </a:lnTo>
                <a:lnTo>
                  <a:pt x="338" y="103"/>
                </a:lnTo>
                <a:lnTo>
                  <a:pt x="338" y="103"/>
                </a:lnTo>
                <a:lnTo>
                  <a:pt x="336" y="104"/>
                </a:lnTo>
                <a:lnTo>
                  <a:pt x="336" y="104"/>
                </a:lnTo>
                <a:lnTo>
                  <a:pt x="336" y="104"/>
                </a:lnTo>
                <a:lnTo>
                  <a:pt x="336" y="104"/>
                </a:lnTo>
                <a:lnTo>
                  <a:pt x="338" y="104"/>
                </a:lnTo>
                <a:lnTo>
                  <a:pt x="338" y="106"/>
                </a:lnTo>
                <a:lnTo>
                  <a:pt x="335" y="106"/>
                </a:lnTo>
                <a:lnTo>
                  <a:pt x="335" y="106"/>
                </a:lnTo>
                <a:lnTo>
                  <a:pt x="335" y="106"/>
                </a:lnTo>
                <a:lnTo>
                  <a:pt x="335" y="106"/>
                </a:lnTo>
                <a:lnTo>
                  <a:pt x="335" y="104"/>
                </a:lnTo>
                <a:lnTo>
                  <a:pt x="335" y="104"/>
                </a:lnTo>
                <a:lnTo>
                  <a:pt x="333" y="104"/>
                </a:lnTo>
                <a:lnTo>
                  <a:pt x="333" y="104"/>
                </a:lnTo>
                <a:lnTo>
                  <a:pt x="333" y="104"/>
                </a:lnTo>
                <a:lnTo>
                  <a:pt x="333" y="106"/>
                </a:lnTo>
                <a:lnTo>
                  <a:pt x="333" y="106"/>
                </a:lnTo>
                <a:lnTo>
                  <a:pt x="332" y="106"/>
                </a:lnTo>
                <a:lnTo>
                  <a:pt x="332" y="106"/>
                </a:lnTo>
                <a:lnTo>
                  <a:pt x="332" y="106"/>
                </a:lnTo>
                <a:lnTo>
                  <a:pt x="332" y="106"/>
                </a:lnTo>
                <a:lnTo>
                  <a:pt x="332" y="106"/>
                </a:lnTo>
                <a:lnTo>
                  <a:pt x="332" y="107"/>
                </a:lnTo>
                <a:lnTo>
                  <a:pt x="332" y="107"/>
                </a:lnTo>
                <a:lnTo>
                  <a:pt x="332" y="107"/>
                </a:lnTo>
                <a:lnTo>
                  <a:pt x="332" y="107"/>
                </a:lnTo>
                <a:lnTo>
                  <a:pt x="330" y="107"/>
                </a:lnTo>
                <a:lnTo>
                  <a:pt x="330" y="108"/>
                </a:lnTo>
                <a:lnTo>
                  <a:pt x="330" y="108"/>
                </a:lnTo>
                <a:lnTo>
                  <a:pt x="330" y="108"/>
                </a:lnTo>
                <a:lnTo>
                  <a:pt x="329" y="108"/>
                </a:lnTo>
                <a:lnTo>
                  <a:pt x="329" y="108"/>
                </a:lnTo>
                <a:lnTo>
                  <a:pt x="329" y="110"/>
                </a:lnTo>
                <a:lnTo>
                  <a:pt x="328" y="110"/>
                </a:lnTo>
                <a:lnTo>
                  <a:pt x="328" y="110"/>
                </a:lnTo>
                <a:lnTo>
                  <a:pt x="328" y="110"/>
                </a:lnTo>
                <a:lnTo>
                  <a:pt x="328" y="110"/>
                </a:lnTo>
                <a:lnTo>
                  <a:pt x="326" y="110"/>
                </a:lnTo>
                <a:lnTo>
                  <a:pt x="326" y="110"/>
                </a:lnTo>
                <a:lnTo>
                  <a:pt x="325" y="110"/>
                </a:lnTo>
                <a:lnTo>
                  <a:pt x="325" y="110"/>
                </a:lnTo>
                <a:lnTo>
                  <a:pt x="323" y="110"/>
                </a:lnTo>
                <a:lnTo>
                  <a:pt x="323" y="110"/>
                </a:lnTo>
                <a:lnTo>
                  <a:pt x="323" y="111"/>
                </a:lnTo>
                <a:lnTo>
                  <a:pt x="323" y="111"/>
                </a:lnTo>
                <a:lnTo>
                  <a:pt x="322" y="111"/>
                </a:lnTo>
                <a:lnTo>
                  <a:pt x="320" y="111"/>
                </a:lnTo>
                <a:lnTo>
                  <a:pt x="322" y="111"/>
                </a:lnTo>
                <a:lnTo>
                  <a:pt x="322" y="111"/>
                </a:lnTo>
                <a:lnTo>
                  <a:pt x="322" y="110"/>
                </a:lnTo>
                <a:lnTo>
                  <a:pt x="322" y="110"/>
                </a:lnTo>
                <a:lnTo>
                  <a:pt x="320" y="108"/>
                </a:lnTo>
                <a:lnTo>
                  <a:pt x="320" y="108"/>
                </a:lnTo>
                <a:lnTo>
                  <a:pt x="320" y="108"/>
                </a:lnTo>
                <a:lnTo>
                  <a:pt x="320" y="108"/>
                </a:lnTo>
                <a:lnTo>
                  <a:pt x="320" y="108"/>
                </a:lnTo>
                <a:lnTo>
                  <a:pt x="319" y="110"/>
                </a:lnTo>
                <a:lnTo>
                  <a:pt x="319" y="110"/>
                </a:lnTo>
                <a:lnTo>
                  <a:pt x="320" y="111"/>
                </a:lnTo>
                <a:lnTo>
                  <a:pt x="320" y="113"/>
                </a:lnTo>
                <a:lnTo>
                  <a:pt x="320" y="113"/>
                </a:lnTo>
                <a:lnTo>
                  <a:pt x="320" y="113"/>
                </a:lnTo>
                <a:lnTo>
                  <a:pt x="320" y="113"/>
                </a:lnTo>
                <a:lnTo>
                  <a:pt x="322" y="113"/>
                </a:lnTo>
                <a:lnTo>
                  <a:pt x="323" y="113"/>
                </a:lnTo>
                <a:lnTo>
                  <a:pt x="323" y="113"/>
                </a:lnTo>
                <a:lnTo>
                  <a:pt x="323" y="113"/>
                </a:lnTo>
                <a:lnTo>
                  <a:pt x="322" y="114"/>
                </a:lnTo>
                <a:lnTo>
                  <a:pt x="320" y="114"/>
                </a:lnTo>
                <a:lnTo>
                  <a:pt x="319" y="116"/>
                </a:lnTo>
                <a:lnTo>
                  <a:pt x="318" y="116"/>
                </a:lnTo>
                <a:lnTo>
                  <a:pt x="318" y="116"/>
                </a:lnTo>
                <a:lnTo>
                  <a:pt x="318" y="116"/>
                </a:lnTo>
                <a:lnTo>
                  <a:pt x="318" y="116"/>
                </a:lnTo>
                <a:lnTo>
                  <a:pt x="318" y="114"/>
                </a:lnTo>
                <a:lnTo>
                  <a:pt x="318" y="114"/>
                </a:lnTo>
                <a:lnTo>
                  <a:pt x="318" y="114"/>
                </a:lnTo>
                <a:lnTo>
                  <a:pt x="318" y="114"/>
                </a:lnTo>
                <a:lnTo>
                  <a:pt x="318" y="114"/>
                </a:lnTo>
                <a:lnTo>
                  <a:pt x="316" y="114"/>
                </a:lnTo>
                <a:lnTo>
                  <a:pt x="315" y="116"/>
                </a:lnTo>
                <a:lnTo>
                  <a:pt x="315" y="116"/>
                </a:lnTo>
                <a:lnTo>
                  <a:pt x="313" y="116"/>
                </a:lnTo>
                <a:lnTo>
                  <a:pt x="313" y="116"/>
                </a:lnTo>
                <a:lnTo>
                  <a:pt x="312" y="116"/>
                </a:lnTo>
                <a:lnTo>
                  <a:pt x="311" y="117"/>
                </a:lnTo>
                <a:lnTo>
                  <a:pt x="309" y="117"/>
                </a:lnTo>
                <a:lnTo>
                  <a:pt x="308" y="117"/>
                </a:lnTo>
                <a:lnTo>
                  <a:pt x="308" y="117"/>
                </a:lnTo>
                <a:lnTo>
                  <a:pt x="308" y="117"/>
                </a:lnTo>
                <a:lnTo>
                  <a:pt x="308" y="118"/>
                </a:lnTo>
                <a:lnTo>
                  <a:pt x="308" y="118"/>
                </a:lnTo>
                <a:lnTo>
                  <a:pt x="306" y="118"/>
                </a:lnTo>
                <a:lnTo>
                  <a:pt x="305" y="118"/>
                </a:lnTo>
                <a:lnTo>
                  <a:pt x="305" y="120"/>
                </a:lnTo>
                <a:lnTo>
                  <a:pt x="305" y="120"/>
                </a:lnTo>
                <a:lnTo>
                  <a:pt x="305" y="120"/>
                </a:lnTo>
                <a:lnTo>
                  <a:pt x="303" y="120"/>
                </a:lnTo>
                <a:lnTo>
                  <a:pt x="303" y="120"/>
                </a:lnTo>
                <a:lnTo>
                  <a:pt x="302" y="120"/>
                </a:lnTo>
                <a:lnTo>
                  <a:pt x="302" y="121"/>
                </a:lnTo>
                <a:lnTo>
                  <a:pt x="302" y="121"/>
                </a:lnTo>
                <a:lnTo>
                  <a:pt x="301" y="121"/>
                </a:lnTo>
                <a:lnTo>
                  <a:pt x="301" y="121"/>
                </a:lnTo>
                <a:lnTo>
                  <a:pt x="301" y="121"/>
                </a:lnTo>
                <a:lnTo>
                  <a:pt x="301" y="123"/>
                </a:lnTo>
                <a:lnTo>
                  <a:pt x="301" y="123"/>
                </a:lnTo>
                <a:lnTo>
                  <a:pt x="299" y="123"/>
                </a:lnTo>
                <a:lnTo>
                  <a:pt x="299" y="123"/>
                </a:lnTo>
                <a:lnTo>
                  <a:pt x="299" y="123"/>
                </a:lnTo>
                <a:lnTo>
                  <a:pt x="301" y="123"/>
                </a:lnTo>
                <a:lnTo>
                  <a:pt x="301" y="123"/>
                </a:lnTo>
                <a:lnTo>
                  <a:pt x="301" y="123"/>
                </a:lnTo>
                <a:lnTo>
                  <a:pt x="299" y="123"/>
                </a:lnTo>
                <a:lnTo>
                  <a:pt x="299" y="123"/>
                </a:lnTo>
                <a:lnTo>
                  <a:pt x="298" y="123"/>
                </a:lnTo>
                <a:lnTo>
                  <a:pt x="299" y="123"/>
                </a:lnTo>
                <a:lnTo>
                  <a:pt x="299" y="124"/>
                </a:lnTo>
                <a:lnTo>
                  <a:pt x="301" y="124"/>
                </a:lnTo>
                <a:lnTo>
                  <a:pt x="301" y="124"/>
                </a:lnTo>
                <a:lnTo>
                  <a:pt x="302" y="123"/>
                </a:lnTo>
                <a:lnTo>
                  <a:pt x="303" y="123"/>
                </a:lnTo>
                <a:lnTo>
                  <a:pt x="303" y="123"/>
                </a:lnTo>
                <a:lnTo>
                  <a:pt x="303" y="123"/>
                </a:lnTo>
                <a:lnTo>
                  <a:pt x="305" y="123"/>
                </a:lnTo>
                <a:lnTo>
                  <a:pt x="305" y="123"/>
                </a:lnTo>
                <a:lnTo>
                  <a:pt x="306" y="123"/>
                </a:lnTo>
                <a:lnTo>
                  <a:pt x="306" y="123"/>
                </a:lnTo>
                <a:lnTo>
                  <a:pt x="306" y="123"/>
                </a:lnTo>
                <a:lnTo>
                  <a:pt x="308" y="123"/>
                </a:lnTo>
                <a:lnTo>
                  <a:pt x="308" y="123"/>
                </a:lnTo>
                <a:lnTo>
                  <a:pt x="308" y="123"/>
                </a:lnTo>
                <a:lnTo>
                  <a:pt x="309" y="121"/>
                </a:lnTo>
                <a:lnTo>
                  <a:pt x="312" y="120"/>
                </a:lnTo>
                <a:lnTo>
                  <a:pt x="312" y="120"/>
                </a:lnTo>
                <a:lnTo>
                  <a:pt x="313" y="118"/>
                </a:lnTo>
                <a:lnTo>
                  <a:pt x="313" y="118"/>
                </a:lnTo>
                <a:lnTo>
                  <a:pt x="315" y="117"/>
                </a:lnTo>
                <a:lnTo>
                  <a:pt x="315" y="117"/>
                </a:lnTo>
                <a:lnTo>
                  <a:pt x="315" y="117"/>
                </a:lnTo>
                <a:lnTo>
                  <a:pt x="315" y="118"/>
                </a:lnTo>
                <a:lnTo>
                  <a:pt x="315" y="118"/>
                </a:lnTo>
                <a:lnTo>
                  <a:pt x="316" y="118"/>
                </a:lnTo>
                <a:lnTo>
                  <a:pt x="316" y="120"/>
                </a:lnTo>
                <a:lnTo>
                  <a:pt x="316" y="120"/>
                </a:lnTo>
                <a:lnTo>
                  <a:pt x="316" y="120"/>
                </a:lnTo>
                <a:lnTo>
                  <a:pt x="318" y="118"/>
                </a:lnTo>
                <a:lnTo>
                  <a:pt x="318" y="118"/>
                </a:lnTo>
                <a:lnTo>
                  <a:pt x="318" y="118"/>
                </a:lnTo>
                <a:lnTo>
                  <a:pt x="318" y="118"/>
                </a:lnTo>
                <a:lnTo>
                  <a:pt x="318" y="118"/>
                </a:lnTo>
                <a:lnTo>
                  <a:pt x="318" y="118"/>
                </a:lnTo>
                <a:lnTo>
                  <a:pt x="318" y="118"/>
                </a:lnTo>
                <a:lnTo>
                  <a:pt x="319" y="118"/>
                </a:lnTo>
                <a:lnTo>
                  <a:pt x="319" y="118"/>
                </a:lnTo>
                <a:lnTo>
                  <a:pt x="320" y="118"/>
                </a:lnTo>
                <a:lnTo>
                  <a:pt x="320" y="117"/>
                </a:lnTo>
                <a:lnTo>
                  <a:pt x="320" y="117"/>
                </a:lnTo>
                <a:lnTo>
                  <a:pt x="320" y="118"/>
                </a:lnTo>
                <a:lnTo>
                  <a:pt x="320" y="118"/>
                </a:lnTo>
                <a:lnTo>
                  <a:pt x="320" y="118"/>
                </a:lnTo>
                <a:lnTo>
                  <a:pt x="320" y="120"/>
                </a:lnTo>
                <a:lnTo>
                  <a:pt x="319" y="120"/>
                </a:lnTo>
                <a:lnTo>
                  <a:pt x="319" y="121"/>
                </a:lnTo>
                <a:lnTo>
                  <a:pt x="319" y="121"/>
                </a:lnTo>
                <a:lnTo>
                  <a:pt x="319" y="121"/>
                </a:lnTo>
                <a:lnTo>
                  <a:pt x="320" y="121"/>
                </a:lnTo>
                <a:lnTo>
                  <a:pt x="320" y="121"/>
                </a:lnTo>
                <a:lnTo>
                  <a:pt x="320" y="121"/>
                </a:lnTo>
                <a:lnTo>
                  <a:pt x="320" y="121"/>
                </a:lnTo>
                <a:lnTo>
                  <a:pt x="322" y="120"/>
                </a:lnTo>
                <a:lnTo>
                  <a:pt x="322" y="120"/>
                </a:lnTo>
                <a:lnTo>
                  <a:pt x="323" y="120"/>
                </a:lnTo>
                <a:lnTo>
                  <a:pt x="323" y="120"/>
                </a:lnTo>
                <a:lnTo>
                  <a:pt x="322" y="118"/>
                </a:lnTo>
                <a:lnTo>
                  <a:pt x="323" y="118"/>
                </a:lnTo>
                <a:lnTo>
                  <a:pt x="322" y="117"/>
                </a:lnTo>
                <a:lnTo>
                  <a:pt x="323" y="116"/>
                </a:lnTo>
                <a:lnTo>
                  <a:pt x="323" y="116"/>
                </a:lnTo>
                <a:lnTo>
                  <a:pt x="325" y="114"/>
                </a:lnTo>
                <a:lnTo>
                  <a:pt x="325" y="116"/>
                </a:lnTo>
                <a:lnTo>
                  <a:pt x="325" y="116"/>
                </a:lnTo>
                <a:lnTo>
                  <a:pt x="325" y="116"/>
                </a:lnTo>
                <a:lnTo>
                  <a:pt x="325" y="116"/>
                </a:lnTo>
                <a:lnTo>
                  <a:pt x="325" y="116"/>
                </a:lnTo>
                <a:lnTo>
                  <a:pt x="325" y="114"/>
                </a:lnTo>
                <a:lnTo>
                  <a:pt x="326" y="114"/>
                </a:lnTo>
                <a:lnTo>
                  <a:pt x="326" y="114"/>
                </a:lnTo>
                <a:lnTo>
                  <a:pt x="326" y="114"/>
                </a:lnTo>
                <a:lnTo>
                  <a:pt x="326" y="116"/>
                </a:lnTo>
                <a:lnTo>
                  <a:pt x="328" y="116"/>
                </a:lnTo>
                <a:lnTo>
                  <a:pt x="328" y="116"/>
                </a:lnTo>
                <a:lnTo>
                  <a:pt x="329" y="116"/>
                </a:lnTo>
                <a:lnTo>
                  <a:pt x="329" y="116"/>
                </a:lnTo>
                <a:lnTo>
                  <a:pt x="329" y="116"/>
                </a:lnTo>
                <a:lnTo>
                  <a:pt x="329" y="117"/>
                </a:lnTo>
                <a:lnTo>
                  <a:pt x="329" y="117"/>
                </a:lnTo>
                <a:lnTo>
                  <a:pt x="329" y="116"/>
                </a:lnTo>
                <a:lnTo>
                  <a:pt x="329" y="116"/>
                </a:lnTo>
                <a:lnTo>
                  <a:pt x="329" y="114"/>
                </a:lnTo>
                <a:lnTo>
                  <a:pt x="330" y="114"/>
                </a:lnTo>
                <a:lnTo>
                  <a:pt x="330" y="114"/>
                </a:lnTo>
                <a:lnTo>
                  <a:pt x="330" y="114"/>
                </a:lnTo>
                <a:lnTo>
                  <a:pt x="332" y="114"/>
                </a:lnTo>
                <a:lnTo>
                  <a:pt x="332" y="114"/>
                </a:lnTo>
                <a:lnTo>
                  <a:pt x="332" y="114"/>
                </a:lnTo>
                <a:lnTo>
                  <a:pt x="332" y="114"/>
                </a:lnTo>
                <a:lnTo>
                  <a:pt x="332" y="116"/>
                </a:lnTo>
                <a:lnTo>
                  <a:pt x="332" y="116"/>
                </a:lnTo>
                <a:lnTo>
                  <a:pt x="332" y="116"/>
                </a:lnTo>
                <a:lnTo>
                  <a:pt x="332" y="116"/>
                </a:lnTo>
                <a:lnTo>
                  <a:pt x="333" y="117"/>
                </a:lnTo>
                <a:lnTo>
                  <a:pt x="333" y="117"/>
                </a:lnTo>
                <a:lnTo>
                  <a:pt x="333" y="116"/>
                </a:lnTo>
                <a:lnTo>
                  <a:pt x="335" y="116"/>
                </a:lnTo>
                <a:lnTo>
                  <a:pt x="335" y="114"/>
                </a:lnTo>
                <a:lnTo>
                  <a:pt x="335" y="113"/>
                </a:lnTo>
                <a:lnTo>
                  <a:pt x="335" y="113"/>
                </a:lnTo>
                <a:lnTo>
                  <a:pt x="335" y="113"/>
                </a:lnTo>
                <a:lnTo>
                  <a:pt x="335" y="113"/>
                </a:lnTo>
                <a:lnTo>
                  <a:pt x="335" y="113"/>
                </a:lnTo>
                <a:lnTo>
                  <a:pt x="336" y="113"/>
                </a:lnTo>
                <a:lnTo>
                  <a:pt x="336" y="113"/>
                </a:lnTo>
                <a:lnTo>
                  <a:pt x="336" y="113"/>
                </a:lnTo>
                <a:lnTo>
                  <a:pt x="338" y="111"/>
                </a:lnTo>
                <a:lnTo>
                  <a:pt x="338" y="111"/>
                </a:lnTo>
                <a:lnTo>
                  <a:pt x="339" y="111"/>
                </a:lnTo>
                <a:lnTo>
                  <a:pt x="340" y="111"/>
                </a:lnTo>
                <a:lnTo>
                  <a:pt x="340" y="111"/>
                </a:lnTo>
                <a:lnTo>
                  <a:pt x="340" y="110"/>
                </a:lnTo>
                <a:lnTo>
                  <a:pt x="340" y="110"/>
                </a:lnTo>
                <a:lnTo>
                  <a:pt x="342" y="110"/>
                </a:lnTo>
                <a:lnTo>
                  <a:pt x="342" y="110"/>
                </a:lnTo>
                <a:lnTo>
                  <a:pt x="342" y="110"/>
                </a:lnTo>
                <a:lnTo>
                  <a:pt x="342" y="110"/>
                </a:lnTo>
                <a:lnTo>
                  <a:pt x="343" y="110"/>
                </a:lnTo>
                <a:lnTo>
                  <a:pt x="342" y="110"/>
                </a:lnTo>
                <a:lnTo>
                  <a:pt x="342" y="110"/>
                </a:lnTo>
                <a:lnTo>
                  <a:pt x="343" y="110"/>
                </a:lnTo>
                <a:lnTo>
                  <a:pt x="343" y="110"/>
                </a:lnTo>
                <a:lnTo>
                  <a:pt x="343" y="110"/>
                </a:lnTo>
                <a:lnTo>
                  <a:pt x="345" y="110"/>
                </a:lnTo>
                <a:lnTo>
                  <a:pt x="345" y="110"/>
                </a:lnTo>
                <a:lnTo>
                  <a:pt x="346" y="108"/>
                </a:lnTo>
                <a:lnTo>
                  <a:pt x="346" y="108"/>
                </a:lnTo>
                <a:lnTo>
                  <a:pt x="348" y="110"/>
                </a:lnTo>
                <a:lnTo>
                  <a:pt x="348" y="110"/>
                </a:lnTo>
                <a:lnTo>
                  <a:pt x="349" y="108"/>
                </a:lnTo>
                <a:lnTo>
                  <a:pt x="350" y="108"/>
                </a:lnTo>
                <a:lnTo>
                  <a:pt x="350" y="108"/>
                </a:lnTo>
                <a:lnTo>
                  <a:pt x="350" y="108"/>
                </a:lnTo>
                <a:lnTo>
                  <a:pt x="352" y="108"/>
                </a:lnTo>
                <a:lnTo>
                  <a:pt x="353" y="108"/>
                </a:lnTo>
                <a:lnTo>
                  <a:pt x="353" y="107"/>
                </a:lnTo>
                <a:lnTo>
                  <a:pt x="355" y="107"/>
                </a:lnTo>
                <a:lnTo>
                  <a:pt x="355" y="107"/>
                </a:lnTo>
                <a:lnTo>
                  <a:pt x="355" y="107"/>
                </a:lnTo>
                <a:lnTo>
                  <a:pt x="355" y="107"/>
                </a:lnTo>
                <a:lnTo>
                  <a:pt x="355" y="107"/>
                </a:lnTo>
                <a:lnTo>
                  <a:pt x="355" y="107"/>
                </a:lnTo>
                <a:lnTo>
                  <a:pt x="356" y="107"/>
                </a:lnTo>
                <a:lnTo>
                  <a:pt x="356" y="107"/>
                </a:lnTo>
                <a:lnTo>
                  <a:pt x="356" y="107"/>
                </a:lnTo>
                <a:lnTo>
                  <a:pt x="356" y="107"/>
                </a:lnTo>
                <a:lnTo>
                  <a:pt x="358" y="107"/>
                </a:lnTo>
                <a:lnTo>
                  <a:pt x="358" y="107"/>
                </a:lnTo>
                <a:lnTo>
                  <a:pt x="358" y="107"/>
                </a:lnTo>
                <a:lnTo>
                  <a:pt x="358" y="107"/>
                </a:lnTo>
                <a:lnTo>
                  <a:pt x="358" y="107"/>
                </a:lnTo>
                <a:lnTo>
                  <a:pt x="356" y="107"/>
                </a:lnTo>
                <a:lnTo>
                  <a:pt x="358" y="107"/>
                </a:lnTo>
                <a:lnTo>
                  <a:pt x="358" y="107"/>
                </a:lnTo>
                <a:lnTo>
                  <a:pt x="358" y="108"/>
                </a:lnTo>
                <a:lnTo>
                  <a:pt x="358" y="108"/>
                </a:lnTo>
                <a:lnTo>
                  <a:pt x="359" y="107"/>
                </a:lnTo>
                <a:lnTo>
                  <a:pt x="359" y="107"/>
                </a:lnTo>
                <a:lnTo>
                  <a:pt x="359" y="107"/>
                </a:lnTo>
                <a:lnTo>
                  <a:pt x="359" y="107"/>
                </a:lnTo>
                <a:lnTo>
                  <a:pt x="359" y="106"/>
                </a:lnTo>
                <a:lnTo>
                  <a:pt x="359" y="106"/>
                </a:lnTo>
                <a:lnTo>
                  <a:pt x="359" y="106"/>
                </a:lnTo>
                <a:lnTo>
                  <a:pt x="360" y="106"/>
                </a:lnTo>
                <a:lnTo>
                  <a:pt x="359" y="104"/>
                </a:lnTo>
                <a:lnTo>
                  <a:pt x="359" y="104"/>
                </a:lnTo>
                <a:lnTo>
                  <a:pt x="360" y="104"/>
                </a:lnTo>
                <a:lnTo>
                  <a:pt x="360" y="104"/>
                </a:lnTo>
                <a:lnTo>
                  <a:pt x="360" y="104"/>
                </a:lnTo>
                <a:lnTo>
                  <a:pt x="360" y="104"/>
                </a:lnTo>
                <a:lnTo>
                  <a:pt x="360" y="104"/>
                </a:lnTo>
                <a:lnTo>
                  <a:pt x="360" y="104"/>
                </a:lnTo>
                <a:lnTo>
                  <a:pt x="360" y="104"/>
                </a:lnTo>
                <a:lnTo>
                  <a:pt x="360" y="104"/>
                </a:lnTo>
                <a:lnTo>
                  <a:pt x="363" y="104"/>
                </a:lnTo>
                <a:lnTo>
                  <a:pt x="365" y="104"/>
                </a:lnTo>
                <a:lnTo>
                  <a:pt x="365" y="103"/>
                </a:lnTo>
                <a:lnTo>
                  <a:pt x="365" y="103"/>
                </a:lnTo>
                <a:lnTo>
                  <a:pt x="365" y="103"/>
                </a:lnTo>
                <a:lnTo>
                  <a:pt x="366" y="103"/>
                </a:lnTo>
                <a:lnTo>
                  <a:pt x="367" y="103"/>
                </a:lnTo>
                <a:lnTo>
                  <a:pt x="369" y="103"/>
                </a:lnTo>
                <a:lnTo>
                  <a:pt x="369" y="103"/>
                </a:lnTo>
                <a:lnTo>
                  <a:pt x="370" y="101"/>
                </a:lnTo>
                <a:lnTo>
                  <a:pt x="370" y="101"/>
                </a:lnTo>
                <a:lnTo>
                  <a:pt x="370" y="101"/>
                </a:lnTo>
                <a:lnTo>
                  <a:pt x="370" y="101"/>
                </a:lnTo>
                <a:lnTo>
                  <a:pt x="370" y="101"/>
                </a:lnTo>
                <a:lnTo>
                  <a:pt x="370" y="100"/>
                </a:lnTo>
                <a:lnTo>
                  <a:pt x="370" y="100"/>
                </a:lnTo>
                <a:lnTo>
                  <a:pt x="370" y="101"/>
                </a:lnTo>
                <a:lnTo>
                  <a:pt x="370" y="101"/>
                </a:lnTo>
                <a:lnTo>
                  <a:pt x="372" y="101"/>
                </a:lnTo>
                <a:lnTo>
                  <a:pt x="372" y="101"/>
                </a:lnTo>
                <a:lnTo>
                  <a:pt x="373" y="101"/>
                </a:lnTo>
                <a:lnTo>
                  <a:pt x="373" y="101"/>
                </a:lnTo>
                <a:lnTo>
                  <a:pt x="375" y="100"/>
                </a:lnTo>
                <a:lnTo>
                  <a:pt x="376" y="100"/>
                </a:lnTo>
                <a:lnTo>
                  <a:pt x="376" y="100"/>
                </a:lnTo>
                <a:lnTo>
                  <a:pt x="375" y="100"/>
                </a:lnTo>
                <a:lnTo>
                  <a:pt x="375" y="100"/>
                </a:lnTo>
                <a:lnTo>
                  <a:pt x="375" y="101"/>
                </a:lnTo>
                <a:lnTo>
                  <a:pt x="375" y="101"/>
                </a:lnTo>
                <a:lnTo>
                  <a:pt x="375" y="103"/>
                </a:lnTo>
                <a:lnTo>
                  <a:pt x="375" y="103"/>
                </a:lnTo>
                <a:lnTo>
                  <a:pt x="373" y="103"/>
                </a:lnTo>
                <a:lnTo>
                  <a:pt x="372" y="104"/>
                </a:lnTo>
                <a:lnTo>
                  <a:pt x="370" y="104"/>
                </a:lnTo>
                <a:lnTo>
                  <a:pt x="370" y="104"/>
                </a:lnTo>
                <a:lnTo>
                  <a:pt x="370" y="104"/>
                </a:lnTo>
                <a:lnTo>
                  <a:pt x="370" y="104"/>
                </a:lnTo>
                <a:lnTo>
                  <a:pt x="370" y="104"/>
                </a:lnTo>
                <a:lnTo>
                  <a:pt x="370" y="104"/>
                </a:lnTo>
                <a:lnTo>
                  <a:pt x="369" y="104"/>
                </a:lnTo>
                <a:lnTo>
                  <a:pt x="369" y="104"/>
                </a:lnTo>
                <a:lnTo>
                  <a:pt x="369" y="106"/>
                </a:lnTo>
                <a:lnTo>
                  <a:pt x="369" y="106"/>
                </a:lnTo>
                <a:lnTo>
                  <a:pt x="370" y="106"/>
                </a:lnTo>
                <a:lnTo>
                  <a:pt x="370" y="106"/>
                </a:lnTo>
                <a:lnTo>
                  <a:pt x="370" y="106"/>
                </a:lnTo>
                <a:lnTo>
                  <a:pt x="369" y="106"/>
                </a:lnTo>
                <a:lnTo>
                  <a:pt x="369" y="107"/>
                </a:lnTo>
                <a:lnTo>
                  <a:pt x="369" y="107"/>
                </a:lnTo>
                <a:lnTo>
                  <a:pt x="369" y="107"/>
                </a:lnTo>
                <a:lnTo>
                  <a:pt x="369" y="107"/>
                </a:lnTo>
                <a:lnTo>
                  <a:pt x="369" y="106"/>
                </a:lnTo>
                <a:lnTo>
                  <a:pt x="367" y="106"/>
                </a:lnTo>
                <a:lnTo>
                  <a:pt x="367" y="104"/>
                </a:lnTo>
                <a:lnTo>
                  <a:pt x="366" y="104"/>
                </a:lnTo>
                <a:lnTo>
                  <a:pt x="366" y="106"/>
                </a:lnTo>
                <a:lnTo>
                  <a:pt x="366" y="106"/>
                </a:lnTo>
                <a:lnTo>
                  <a:pt x="366" y="104"/>
                </a:lnTo>
                <a:lnTo>
                  <a:pt x="366" y="104"/>
                </a:lnTo>
                <a:lnTo>
                  <a:pt x="366" y="104"/>
                </a:lnTo>
                <a:lnTo>
                  <a:pt x="366" y="104"/>
                </a:lnTo>
                <a:lnTo>
                  <a:pt x="366" y="104"/>
                </a:lnTo>
                <a:lnTo>
                  <a:pt x="365" y="104"/>
                </a:lnTo>
                <a:lnTo>
                  <a:pt x="365" y="104"/>
                </a:lnTo>
                <a:lnTo>
                  <a:pt x="365" y="104"/>
                </a:lnTo>
                <a:lnTo>
                  <a:pt x="365" y="104"/>
                </a:lnTo>
                <a:lnTo>
                  <a:pt x="365" y="104"/>
                </a:lnTo>
                <a:lnTo>
                  <a:pt x="365" y="106"/>
                </a:lnTo>
                <a:lnTo>
                  <a:pt x="366" y="106"/>
                </a:lnTo>
                <a:lnTo>
                  <a:pt x="366" y="106"/>
                </a:lnTo>
                <a:lnTo>
                  <a:pt x="365" y="106"/>
                </a:lnTo>
                <a:lnTo>
                  <a:pt x="365" y="106"/>
                </a:lnTo>
                <a:lnTo>
                  <a:pt x="365" y="106"/>
                </a:lnTo>
                <a:lnTo>
                  <a:pt x="365" y="107"/>
                </a:lnTo>
                <a:lnTo>
                  <a:pt x="363" y="107"/>
                </a:lnTo>
                <a:lnTo>
                  <a:pt x="363" y="107"/>
                </a:lnTo>
                <a:lnTo>
                  <a:pt x="363" y="108"/>
                </a:lnTo>
                <a:lnTo>
                  <a:pt x="363" y="108"/>
                </a:lnTo>
                <a:lnTo>
                  <a:pt x="362" y="108"/>
                </a:lnTo>
                <a:lnTo>
                  <a:pt x="360" y="110"/>
                </a:lnTo>
                <a:lnTo>
                  <a:pt x="360" y="110"/>
                </a:lnTo>
                <a:lnTo>
                  <a:pt x="359" y="110"/>
                </a:lnTo>
                <a:lnTo>
                  <a:pt x="359" y="110"/>
                </a:lnTo>
                <a:lnTo>
                  <a:pt x="359" y="111"/>
                </a:lnTo>
                <a:lnTo>
                  <a:pt x="358" y="113"/>
                </a:lnTo>
                <a:lnTo>
                  <a:pt x="358" y="113"/>
                </a:lnTo>
                <a:lnTo>
                  <a:pt x="359" y="113"/>
                </a:lnTo>
                <a:lnTo>
                  <a:pt x="359" y="113"/>
                </a:lnTo>
                <a:lnTo>
                  <a:pt x="360" y="113"/>
                </a:lnTo>
                <a:lnTo>
                  <a:pt x="360" y="113"/>
                </a:lnTo>
                <a:lnTo>
                  <a:pt x="360" y="114"/>
                </a:lnTo>
                <a:lnTo>
                  <a:pt x="360" y="114"/>
                </a:lnTo>
                <a:lnTo>
                  <a:pt x="359" y="114"/>
                </a:lnTo>
                <a:lnTo>
                  <a:pt x="359" y="116"/>
                </a:lnTo>
                <a:lnTo>
                  <a:pt x="359" y="116"/>
                </a:lnTo>
                <a:lnTo>
                  <a:pt x="359" y="116"/>
                </a:lnTo>
                <a:lnTo>
                  <a:pt x="359" y="116"/>
                </a:lnTo>
                <a:lnTo>
                  <a:pt x="359" y="116"/>
                </a:lnTo>
                <a:lnTo>
                  <a:pt x="359" y="116"/>
                </a:lnTo>
                <a:lnTo>
                  <a:pt x="358" y="116"/>
                </a:lnTo>
                <a:lnTo>
                  <a:pt x="358" y="116"/>
                </a:lnTo>
                <a:lnTo>
                  <a:pt x="358" y="116"/>
                </a:lnTo>
                <a:lnTo>
                  <a:pt x="358" y="117"/>
                </a:lnTo>
                <a:lnTo>
                  <a:pt x="356" y="117"/>
                </a:lnTo>
                <a:lnTo>
                  <a:pt x="356" y="118"/>
                </a:lnTo>
                <a:lnTo>
                  <a:pt x="355" y="118"/>
                </a:lnTo>
                <a:lnTo>
                  <a:pt x="355" y="118"/>
                </a:lnTo>
                <a:lnTo>
                  <a:pt x="355" y="118"/>
                </a:lnTo>
                <a:lnTo>
                  <a:pt x="355" y="118"/>
                </a:lnTo>
                <a:lnTo>
                  <a:pt x="355" y="118"/>
                </a:lnTo>
                <a:lnTo>
                  <a:pt x="355" y="117"/>
                </a:lnTo>
                <a:lnTo>
                  <a:pt x="355" y="116"/>
                </a:lnTo>
                <a:lnTo>
                  <a:pt x="355" y="116"/>
                </a:lnTo>
                <a:lnTo>
                  <a:pt x="355" y="116"/>
                </a:lnTo>
                <a:lnTo>
                  <a:pt x="355" y="114"/>
                </a:lnTo>
                <a:lnTo>
                  <a:pt x="355" y="114"/>
                </a:lnTo>
                <a:lnTo>
                  <a:pt x="355" y="114"/>
                </a:lnTo>
                <a:lnTo>
                  <a:pt x="355" y="113"/>
                </a:lnTo>
                <a:lnTo>
                  <a:pt x="356" y="113"/>
                </a:lnTo>
                <a:lnTo>
                  <a:pt x="356" y="113"/>
                </a:lnTo>
                <a:lnTo>
                  <a:pt x="356" y="113"/>
                </a:lnTo>
                <a:lnTo>
                  <a:pt x="356" y="111"/>
                </a:lnTo>
                <a:lnTo>
                  <a:pt x="355" y="111"/>
                </a:lnTo>
                <a:lnTo>
                  <a:pt x="355" y="113"/>
                </a:lnTo>
                <a:lnTo>
                  <a:pt x="355" y="113"/>
                </a:lnTo>
                <a:lnTo>
                  <a:pt x="353" y="113"/>
                </a:lnTo>
                <a:lnTo>
                  <a:pt x="353" y="113"/>
                </a:lnTo>
                <a:lnTo>
                  <a:pt x="353" y="113"/>
                </a:lnTo>
                <a:lnTo>
                  <a:pt x="353" y="113"/>
                </a:lnTo>
                <a:lnTo>
                  <a:pt x="355" y="111"/>
                </a:lnTo>
                <a:lnTo>
                  <a:pt x="356" y="111"/>
                </a:lnTo>
                <a:lnTo>
                  <a:pt x="356" y="110"/>
                </a:lnTo>
                <a:lnTo>
                  <a:pt x="356" y="110"/>
                </a:lnTo>
                <a:lnTo>
                  <a:pt x="356" y="110"/>
                </a:lnTo>
                <a:lnTo>
                  <a:pt x="356" y="110"/>
                </a:lnTo>
                <a:lnTo>
                  <a:pt x="355" y="110"/>
                </a:lnTo>
                <a:lnTo>
                  <a:pt x="355" y="110"/>
                </a:lnTo>
                <a:lnTo>
                  <a:pt x="355" y="110"/>
                </a:lnTo>
                <a:lnTo>
                  <a:pt x="353" y="110"/>
                </a:lnTo>
                <a:lnTo>
                  <a:pt x="353" y="110"/>
                </a:lnTo>
                <a:lnTo>
                  <a:pt x="353" y="110"/>
                </a:lnTo>
                <a:lnTo>
                  <a:pt x="353" y="110"/>
                </a:lnTo>
                <a:lnTo>
                  <a:pt x="353" y="110"/>
                </a:lnTo>
                <a:lnTo>
                  <a:pt x="352" y="110"/>
                </a:lnTo>
                <a:lnTo>
                  <a:pt x="352" y="110"/>
                </a:lnTo>
                <a:lnTo>
                  <a:pt x="352" y="110"/>
                </a:lnTo>
                <a:lnTo>
                  <a:pt x="352" y="110"/>
                </a:lnTo>
                <a:lnTo>
                  <a:pt x="352" y="110"/>
                </a:lnTo>
                <a:lnTo>
                  <a:pt x="350" y="111"/>
                </a:lnTo>
                <a:lnTo>
                  <a:pt x="350" y="111"/>
                </a:lnTo>
                <a:lnTo>
                  <a:pt x="350" y="111"/>
                </a:lnTo>
                <a:lnTo>
                  <a:pt x="350" y="111"/>
                </a:lnTo>
                <a:lnTo>
                  <a:pt x="349" y="111"/>
                </a:lnTo>
                <a:lnTo>
                  <a:pt x="349" y="111"/>
                </a:lnTo>
                <a:lnTo>
                  <a:pt x="348" y="111"/>
                </a:lnTo>
                <a:lnTo>
                  <a:pt x="348" y="111"/>
                </a:lnTo>
                <a:lnTo>
                  <a:pt x="348" y="111"/>
                </a:lnTo>
                <a:lnTo>
                  <a:pt x="348" y="111"/>
                </a:lnTo>
                <a:lnTo>
                  <a:pt x="348" y="111"/>
                </a:lnTo>
                <a:lnTo>
                  <a:pt x="346" y="111"/>
                </a:lnTo>
                <a:lnTo>
                  <a:pt x="346" y="111"/>
                </a:lnTo>
                <a:lnTo>
                  <a:pt x="346" y="111"/>
                </a:lnTo>
                <a:lnTo>
                  <a:pt x="346" y="111"/>
                </a:lnTo>
                <a:lnTo>
                  <a:pt x="346" y="111"/>
                </a:lnTo>
                <a:lnTo>
                  <a:pt x="346" y="111"/>
                </a:lnTo>
                <a:lnTo>
                  <a:pt x="346" y="113"/>
                </a:lnTo>
                <a:lnTo>
                  <a:pt x="348" y="113"/>
                </a:lnTo>
                <a:lnTo>
                  <a:pt x="348" y="113"/>
                </a:lnTo>
                <a:lnTo>
                  <a:pt x="346" y="113"/>
                </a:lnTo>
                <a:lnTo>
                  <a:pt x="345" y="114"/>
                </a:lnTo>
                <a:lnTo>
                  <a:pt x="345" y="114"/>
                </a:lnTo>
                <a:lnTo>
                  <a:pt x="345" y="114"/>
                </a:lnTo>
                <a:lnTo>
                  <a:pt x="345" y="114"/>
                </a:lnTo>
                <a:lnTo>
                  <a:pt x="345" y="114"/>
                </a:lnTo>
                <a:lnTo>
                  <a:pt x="345" y="114"/>
                </a:lnTo>
                <a:lnTo>
                  <a:pt x="345" y="114"/>
                </a:lnTo>
                <a:lnTo>
                  <a:pt x="345" y="113"/>
                </a:lnTo>
                <a:lnTo>
                  <a:pt x="343" y="113"/>
                </a:lnTo>
                <a:lnTo>
                  <a:pt x="343" y="114"/>
                </a:lnTo>
                <a:lnTo>
                  <a:pt x="343" y="114"/>
                </a:lnTo>
                <a:lnTo>
                  <a:pt x="342" y="116"/>
                </a:lnTo>
                <a:lnTo>
                  <a:pt x="342" y="116"/>
                </a:lnTo>
                <a:lnTo>
                  <a:pt x="342" y="116"/>
                </a:lnTo>
                <a:lnTo>
                  <a:pt x="342" y="116"/>
                </a:lnTo>
                <a:lnTo>
                  <a:pt x="342" y="116"/>
                </a:lnTo>
                <a:lnTo>
                  <a:pt x="342" y="116"/>
                </a:lnTo>
                <a:lnTo>
                  <a:pt x="342" y="116"/>
                </a:lnTo>
                <a:lnTo>
                  <a:pt x="342" y="116"/>
                </a:lnTo>
                <a:lnTo>
                  <a:pt x="342" y="117"/>
                </a:lnTo>
                <a:lnTo>
                  <a:pt x="342" y="117"/>
                </a:lnTo>
                <a:lnTo>
                  <a:pt x="342" y="116"/>
                </a:lnTo>
                <a:lnTo>
                  <a:pt x="342" y="116"/>
                </a:lnTo>
                <a:lnTo>
                  <a:pt x="340" y="116"/>
                </a:lnTo>
                <a:lnTo>
                  <a:pt x="339" y="117"/>
                </a:lnTo>
                <a:lnTo>
                  <a:pt x="339" y="116"/>
                </a:lnTo>
                <a:lnTo>
                  <a:pt x="339" y="116"/>
                </a:lnTo>
                <a:lnTo>
                  <a:pt x="339" y="116"/>
                </a:lnTo>
                <a:lnTo>
                  <a:pt x="338" y="116"/>
                </a:lnTo>
                <a:lnTo>
                  <a:pt x="338" y="116"/>
                </a:lnTo>
                <a:lnTo>
                  <a:pt x="338" y="117"/>
                </a:lnTo>
                <a:lnTo>
                  <a:pt x="338" y="117"/>
                </a:lnTo>
                <a:lnTo>
                  <a:pt x="338" y="117"/>
                </a:lnTo>
                <a:lnTo>
                  <a:pt x="338" y="117"/>
                </a:lnTo>
                <a:lnTo>
                  <a:pt x="338" y="118"/>
                </a:lnTo>
                <a:lnTo>
                  <a:pt x="338" y="118"/>
                </a:lnTo>
                <a:lnTo>
                  <a:pt x="338" y="118"/>
                </a:lnTo>
                <a:lnTo>
                  <a:pt x="338" y="118"/>
                </a:lnTo>
                <a:lnTo>
                  <a:pt x="338" y="118"/>
                </a:lnTo>
                <a:lnTo>
                  <a:pt x="338" y="118"/>
                </a:lnTo>
                <a:lnTo>
                  <a:pt x="338" y="118"/>
                </a:lnTo>
                <a:lnTo>
                  <a:pt x="338" y="118"/>
                </a:lnTo>
                <a:lnTo>
                  <a:pt x="338" y="120"/>
                </a:lnTo>
                <a:lnTo>
                  <a:pt x="338" y="120"/>
                </a:lnTo>
                <a:lnTo>
                  <a:pt x="338" y="121"/>
                </a:lnTo>
                <a:lnTo>
                  <a:pt x="339" y="121"/>
                </a:lnTo>
                <a:lnTo>
                  <a:pt x="340" y="121"/>
                </a:lnTo>
                <a:lnTo>
                  <a:pt x="340" y="121"/>
                </a:lnTo>
                <a:lnTo>
                  <a:pt x="342" y="121"/>
                </a:lnTo>
                <a:lnTo>
                  <a:pt x="342" y="121"/>
                </a:lnTo>
                <a:lnTo>
                  <a:pt x="342" y="121"/>
                </a:lnTo>
                <a:lnTo>
                  <a:pt x="343" y="120"/>
                </a:lnTo>
                <a:lnTo>
                  <a:pt x="343" y="120"/>
                </a:lnTo>
                <a:lnTo>
                  <a:pt x="343" y="120"/>
                </a:lnTo>
                <a:lnTo>
                  <a:pt x="342" y="120"/>
                </a:lnTo>
                <a:lnTo>
                  <a:pt x="343" y="118"/>
                </a:lnTo>
                <a:lnTo>
                  <a:pt x="343" y="118"/>
                </a:lnTo>
                <a:lnTo>
                  <a:pt x="343" y="118"/>
                </a:lnTo>
                <a:lnTo>
                  <a:pt x="343" y="118"/>
                </a:lnTo>
                <a:lnTo>
                  <a:pt x="343" y="118"/>
                </a:lnTo>
                <a:lnTo>
                  <a:pt x="345" y="120"/>
                </a:lnTo>
                <a:lnTo>
                  <a:pt x="345" y="120"/>
                </a:lnTo>
                <a:lnTo>
                  <a:pt x="346" y="120"/>
                </a:lnTo>
                <a:lnTo>
                  <a:pt x="346" y="120"/>
                </a:lnTo>
                <a:lnTo>
                  <a:pt x="345" y="120"/>
                </a:lnTo>
                <a:lnTo>
                  <a:pt x="343" y="121"/>
                </a:lnTo>
                <a:lnTo>
                  <a:pt x="343" y="121"/>
                </a:lnTo>
                <a:lnTo>
                  <a:pt x="343" y="123"/>
                </a:lnTo>
                <a:lnTo>
                  <a:pt x="343" y="123"/>
                </a:lnTo>
                <a:lnTo>
                  <a:pt x="343" y="124"/>
                </a:lnTo>
                <a:lnTo>
                  <a:pt x="343" y="124"/>
                </a:lnTo>
                <a:lnTo>
                  <a:pt x="343" y="124"/>
                </a:lnTo>
                <a:lnTo>
                  <a:pt x="343" y="125"/>
                </a:lnTo>
                <a:lnTo>
                  <a:pt x="343" y="125"/>
                </a:lnTo>
                <a:lnTo>
                  <a:pt x="343" y="127"/>
                </a:lnTo>
                <a:lnTo>
                  <a:pt x="343" y="127"/>
                </a:lnTo>
                <a:lnTo>
                  <a:pt x="343" y="127"/>
                </a:lnTo>
                <a:lnTo>
                  <a:pt x="342" y="127"/>
                </a:lnTo>
                <a:lnTo>
                  <a:pt x="342" y="127"/>
                </a:lnTo>
                <a:lnTo>
                  <a:pt x="342" y="127"/>
                </a:lnTo>
                <a:lnTo>
                  <a:pt x="342" y="128"/>
                </a:lnTo>
                <a:lnTo>
                  <a:pt x="342" y="128"/>
                </a:lnTo>
                <a:lnTo>
                  <a:pt x="342" y="128"/>
                </a:lnTo>
                <a:lnTo>
                  <a:pt x="343" y="128"/>
                </a:lnTo>
                <a:lnTo>
                  <a:pt x="343" y="128"/>
                </a:lnTo>
                <a:lnTo>
                  <a:pt x="345" y="127"/>
                </a:lnTo>
                <a:lnTo>
                  <a:pt x="345" y="127"/>
                </a:lnTo>
                <a:lnTo>
                  <a:pt x="345" y="127"/>
                </a:lnTo>
                <a:lnTo>
                  <a:pt x="345" y="127"/>
                </a:lnTo>
                <a:lnTo>
                  <a:pt x="345" y="128"/>
                </a:lnTo>
                <a:lnTo>
                  <a:pt x="346" y="128"/>
                </a:lnTo>
                <a:lnTo>
                  <a:pt x="346" y="128"/>
                </a:lnTo>
                <a:lnTo>
                  <a:pt x="346" y="128"/>
                </a:lnTo>
                <a:lnTo>
                  <a:pt x="346" y="128"/>
                </a:lnTo>
                <a:lnTo>
                  <a:pt x="346" y="128"/>
                </a:lnTo>
                <a:lnTo>
                  <a:pt x="346" y="130"/>
                </a:lnTo>
                <a:lnTo>
                  <a:pt x="346" y="130"/>
                </a:lnTo>
                <a:lnTo>
                  <a:pt x="346" y="130"/>
                </a:lnTo>
                <a:lnTo>
                  <a:pt x="345" y="131"/>
                </a:lnTo>
                <a:lnTo>
                  <a:pt x="345" y="131"/>
                </a:lnTo>
                <a:lnTo>
                  <a:pt x="345" y="131"/>
                </a:lnTo>
                <a:lnTo>
                  <a:pt x="345" y="131"/>
                </a:lnTo>
                <a:lnTo>
                  <a:pt x="345" y="131"/>
                </a:lnTo>
                <a:lnTo>
                  <a:pt x="345" y="130"/>
                </a:lnTo>
                <a:lnTo>
                  <a:pt x="345" y="130"/>
                </a:lnTo>
                <a:lnTo>
                  <a:pt x="345" y="130"/>
                </a:lnTo>
                <a:lnTo>
                  <a:pt x="345" y="128"/>
                </a:lnTo>
                <a:lnTo>
                  <a:pt x="345" y="128"/>
                </a:lnTo>
                <a:lnTo>
                  <a:pt x="345" y="128"/>
                </a:lnTo>
                <a:lnTo>
                  <a:pt x="345" y="128"/>
                </a:lnTo>
                <a:lnTo>
                  <a:pt x="345" y="128"/>
                </a:lnTo>
                <a:lnTo>
                  <a:pt x="345" y="127"/>
                </a:lnTo>
                <a:lnTo>
                  <a:pt x="345" y="127"/>
                </a:lnTo>
                <a:lnTo>
                  <a:pt x="343" y="128"/>
                </a:lnTo>
                <a:lnTo>
                  <a:pt x="343" y="128"/>
                </a:lnTo>
                <a:lnTo>
                  <a:pt x="343" y="128"/>
                </a:lnTo>
                <a:lnTo>
                  <a:pt x="343" y="128"/>
                </a:lnTo>
                <a:lnTo>
                  <a:pt x="343" y="130"/>
                </a:lnTo>
                <a:lnTo>
                  <a:pt x="343" y="130"/>
                </a:lnTo>
                <a:lnTo>
                  <a:pt x="343" y="130"/>
                </a:lnTo>
                <a:lnTo>
                  <a:pt x="343" y="130"/>
                </a:lnTo>
                <a:lnTo>
                  <a:pt x="343" y="131"/>
                </a:lnTo>
                <a:lnTo>
                  <a:pt x="342" y="131"/>
                </a:lnTo>
                <a:lnTo>
                  <a:pt x="342" y="131"/>
                </a:lnTo>
                <a:lnTo>
                  <a:pt x="342" y="131"/>
                </a:lnTo>
                <a:lnTo>
                  <a:pt x="342" y="131"/>
                </a:lnTo>
                <a:lnTo>
                  <a:pt x="342" y="131"/>
                </a:lnTo>
                <a:lnTo>
                  <a:pt x="342" y="130"/>
                </a:lnTo>
                <a:lnTo>
                  <a:pt x="342" y="130"/>
                </a:lnTo>
                <a:lnTo>
                  <a:pt x="342" y="130"/>
                </a:lnTo>
                <a:lnTo>
                  <a:pt x="342" y="130"/>
                </a:lnTo>
                <a:lnTo>
                  <a:pt x="342" y="128"/>
                </a:lnTo>
                <a:lnTo>
                  <a:pt x="342" y="128"/>
                </a:lnTo>
                <a:lnTo>
                  <a:pt x="342" y="130"/>
                </a:lnTo>
                <a:lnTo>
                  <a:pt x="340" y="130"/>
                </a:lnTo>
                <a:lnTo>
                  <a:pt x="340" y="130"/>
                </a:lnTo>
                <a:lnTo>
                  <a:pt x="339" y="131"/>
                </a:lnTo>
                <a:lnTo>
                  <a:pt x="339" y="131"/>
                </a:lnTo>
                <a:lnTo>
                  <a:pt x="339" y="133"/>
                </a:lnTo>
                <a:lnTo>
                  <a:pt x="339" y="133"/>
                </a:lnTo>
                <a:lnTo>
                  <a:pt x="339" y="133"/>
                </a:lnTo>
                <a:lnTo>
                  <a:pt x="338" y="133"/>
                </a:lnTo>
                <a:lnTo>
                  <a:pt x="336" y="133"/>
                </a:lnTo>
                <a:lnTo>
                  <a:pt x="336" y="134"/>
                </a:lnTo>
                <a:lnTo>
                  <a:pt x="336" y="134"/>
                </a:lnTo>
                <a:lnTo>
                  <a:pt x="336" y="133"/>
                </a:lnTo>
                <a:lnTo>
                  <a:pt x="335" y="133"/>
                </a:lnTo>
                <a:lnTo>
                  <a:pt x="335" y="133"/>
                </a:lnTo>
                <a:lnTo>
                  <a:pt x="335" y="133"/>
                </a:lnTo>
                <a:lnTo>
                  <a:pt x="335" y="131"/>
                </a:lnTo>
                <a:lnTo>
                  <a:pt x="335" y="131"/>
                </a:lnTo>
                <a:lnTo>
                  <a:pt x="335" y="131"/>
                </a:lnTo>
                <a:lnTo>
                  <a:pt x="336" y="131"/>
                </a:lnTo>
                <a:lnTo>
                  <a:pt x="336" y="130"/>
                </a:lnTo>
                <a:lnTo>
                  <a:pt x="338" y="130"/>
                </a:lnTo>
                <a:lnTo>
                  <a:pt x="338" y="130"/>
                </a:lnTo>
                <a:lnTo>
                  <a:pt x="338" y="130"/>
                </a:lnTo>
                <a:lnTo>
                  <a:pt x="338" y="128"/>
                </a:lnTo>
                <a:lnTo>
                  <a:pt x="338" y="128"/>
                </a:lnTo>
                <a:lnTo>
                  <a:pt x="338" y="128"/>
                </a:lnTo>
                <a:lnTo>
                  <a:pt x="336" y="128"/>
                </a:lnTo>
                <a:lnTo>
                  <a:pt x="336" y="128"/>
                </a:lnTo>
                <a:lnTo>
                  <a:pt x="336" y="128"/>
                </a:lnTo>
                <a:lnTo>
                  <a:pt x="336" y="127"/>
                </a:lnTo>
                <a:lnTo>
                  <a:pt x="335" y="128"/>
                </a:lnTo>
                <a:lnTo>
                  <a:pt x="335" y="128"/>
                </a:lnTo>
                <a:lnTo>
                  <a:pt x="335" y="128"/>
                </a:lnTo>
                <a:lnTo>
                  <a:pt x="335" y="128"/>
                </a:lnTo>
                <a:lnTo>
                  <a:pt x="335" y="128"/>
                </a:lnTo>
                <a:lnTo>
                  <a:pt x="335" y="128"/>
                </a:lnTo>
                <a:lnTo>
                  <a:pt x="335" y="128"/>
                </a:lnTo>
                <a:lnTo>
                  <a:pt x="335" y="128"/>
                </a:lnTo>
                <a:lnTo>
                  <a:pt x="335" y="128"/>
                </a:lnTo>
                <a:lnTo>
                  <a:pt x="333" y="127"/>
                </a:lnTo>
                <a:lnTo>
                  <a:pt x="333" y="127"/>
                </a:lnTo>
                <a:lnTo>
                  <a:pt x="335" y="127"/>
                </a:lnTo>
                <a:lnTo>
                  <a:pt x="335" y="127"/>
                </a:lnTo>
                <a:lnTo>
                  <a:pt x="336" y="127"/>
                </a:lnTo>
                <a:lnTo>
                  <a:pt x="336" y="127"/>
                </a:lnTo>
                <a:lnTo>
                  <a:pt x="336" y="125"/>
                </a:lnTo>
                <a:lnTo>
                  <a:pt x="336" y="125"/>
                </a:lnTo>
                <a:lnTo>
                  <a:pt x="336" y="127"/>
                </a:lnTo>
                <a:lnTo>
                  <a:pt x="336" y="125"/>
                </a:lnTo>
                <a:lnTo>
                  <a:pt x="338" y="125"/>
                </a:lnTo>
                <a:lnTo>
                  <a:pt x="338" y="125"/>
                </a:lnTo>
                <a:lnTo>
                  <a:pt x="338" y="124"/>
                </a:lnTo>
                <a:lnTo>
                  <a:pt x="338" y="124"/>
                </a:lnTo>
                <a:lnTo>
                  <a:pt x="338" y="124"/>
                </a:lnTo>
                <a:lnTo>
                  <a:pt x="339" y="124"/>
                </a:lnTo>
                <a:lnTo>
                  <a:pt x="339" y="124"/>
                </a:lnTo>
                <a:lnTo>
                  <a:pt x="339" y="125"/>
                </a:lnTo>
                <a:lnTo>
                  <a:pt x="339" y="125"/>
                </a:lnTo>
                <a:lnTo>
                  <a:pt x="339" y="125"/>
                </a:lnTo>
                <a:lnTo>
                  <a:pt x="340" y="125"/>
                </a:lnTo>
                <a:lnTo>
                  <a:pt x="340" y="125"/>
                </a:lnTo>
                <a:lnTo>
                  <a:pt x="340" y="125"/>
                </a:lnTo>
                <a:lnTo>
                  <a:pt x="342" y="125"/>
                </a:lnTo>
                <a:lnTo>
                  <a:pt x="342" y="125"/>
                </a:lnTo>
                <a:lnTo>
                  <a:pt x="342" y="125"/>
                </a:lnTo>
                <a:lnTo>
                  <a:pt x="342" y="125"/>
                </a:lnTo>
                <a:lnTo>
                  <a:pt x="342" y="124"/>
                </a:lnTo>
                <a:lnTo>
                  <a:pt x="342" y="124"/>
                </a:lnTo>
                <a:lnTo>
                  <a:pt x="342" y="123"/>
                </a:lnTo>
                <a:lnTo>
                  <a:pt x="342" y="123"/>
                </a:lnTo>
                <a:lnTo>
                  <a:pt x="342" y="121"/>
                </a:lnTo>
                <a:lnTo>
                  <a:pt x="342" y="121"/>
                </a:lnTo>
                <a:lnTo>
                  <a:pt x="340" y="121"/>
                </a:lnTo>
                <a:lnTo>
                  <a:pt x="340" y="123"/>
                </a:lnTo>
                <a:lnTo>
                  <a:pt x="339" y="123"/>
                </a:lnTo>
                <a:lnTo>
                  <a:pt x="338" y="124"/>
                </a:lnTo>
                <a:lnTo>
                  <a:pt x="336" y="124"/>
                </a:lnTo>
                <a:lnTo>
                  <a:pt x="336" y="124"/>
                </a:lnTo>
                <a:lnTo>
                  <a:pt x="336" y="124"/>
                </a:lnTo>
                <a:lnTo>
                  <a:pt x="330" y="125"/>
                </a:lnTo>
                <a:lnTo>
                  <a:pt x="329" y="125"/>
                </a:lnTo>
                <a:lnTo>
                  <a:pt x="329" y="125"/>
                </a:lnTo>
                <a:lnTo>
                  <a:pt x="330" y="125"/>
                </a:lnTo>
                <a:lnTo>
                  <a:pt x="330" y="125"/>
                </a:lnTo>
                <a:lnTo>
                  <a:pt x="332" y="125"/>
                </a:lnTo>
                <a:lnTo>
                  <a:pt x="332" y="124"/>
                </a:lnTo>
                <a:lnTo>
                  <a:pt x="332" y="124"/>
                </a:lnTo>
                <a:lnTo>
                  <a:pt x="332" y="124"/>
                </a:lnTo>
                <a:lnTo>
                  <a:pt x="332" y="124"/>
                </a:lnTo>
                <a:lnTo>
                  <a:pt x="333" y="124"/>
                </a:lnTo>
                <a:lnTo>
                  <a:pt x="333" y="124"/>
                </a:lnTo>
                <a:lnTo>
                  <a:pt x="333" y="123"/>
                </a:lnTo>
                <a:lnTo>
                  <a:pt x="335" y="123"/>
                </a:lnTo>
                <a:lnTo>
                  <a:pt x="335" y="123"/>
                </a:lnTo>
                <a:lnTo>
                  <a:pt x="335" y="123"/>
                </a:lnTo>
                <a:lnTo>
                  <a:pt x="335" y="123"/>
                </a:lnTo>
                <a:lnTo>
                  <a:pt x="335" y="123"/>
                </a:lnTo>
                <a:lnTo>
                  <a:pt x="335" y="124"/>
                </a:lnTo>
                <a:lnTo>
                  <a:pt x="336" y="124"/>
                </a:lnTo>
                <a:lnTo>
                  <a:pt x="336" y="124"/>
                </a:lnTo>
                <a:lnTo>
                  <a:pt x="336" y="123"/>
                </a:lnTo>
                <a:lnTo>
                  <a:pt x="338" y="123"/>
                </a:lnTo>
                <a:lnTo>
                  <a:pt x="338" y="121"/>
                </a:lnTo>
                <a:lnTo>
                  <a:pt x="338" y="121"/>
                </a:lnTo>
                <a:lnTo>
                  <a:pt x="338" y="120"/>
                </a:lnTo>
                <a:lnTo>
                  <a:pt x="338" y="120"/>
                </a:lnTo>
                <a:lnTo>
                  <a:pt x="338" y="120"/>
                </a:lnTo>
                <a:lnTo>
                  <a:pt x="336" y="118"/>
                </a:lnTo>
                <a:lnTo>
                  <a:pt x="336" y="118"/>
                </a:lnTo>
                <a:lnTo>
                  <a:pt x="336" y="118"/>
                </a:lnTo>
                <a:lnTo>
                  <a:pt x="336" y="120"/>
                </a:lnTo>
                <a:lnTo>
                  <a:pt x="336" y="120"/>
                </a:lnTo>
                <a:lnTo>
                  <a:pt x="336" y="120"/>
                </a:lnTo>
                <a:lnTo>
                  <a:pt x="336" y="118"/>
                </a:lnTo>
                <a:lnTo>
                  <a:pt x="336" y="118"/>
                </a:lnTo>
                <a:lnTo>
                  <a:pt x="336" y="118"/>
                </a:lnTo>
                <a:lnTo>
                  <a:pt x="336" y="118"/>
                </a:lnTo>
                <a:lnTo>
                  <a:pt x="335" y="118"/>
                </a:lnTo>
                <a:lnTo>
                  <a:pt x="335" y="118"/>
                </a:lnTo>
                <a:lnTo>
                  <a:pt x="333" y="118"/>
                </a:lnTo>
                <a:lnTo>
                  <a:pt x="333" y="118"/>
                </a:lnTo>
                <a:lnTo>
                  <a:pt x="333" y="118"/>
                </a:lnTo>
                <a:lnTo>
                  <a:pt x="332" y="118"/>
                </a:lnTo>
                <a:lnTo>
                  <a:pt x="330" y="120"/>
                </a:lnTo>
                <a:lnTo>
                  <a:pt x="329" y="120"/>
                </a:lnTo>
                <a:lnTo>
                  <a:pt x="328" y="120"/>
                </a:lnTo>
                <a:lnTo>
                  <a:pt x="328" y="120"/>
                </a:lnTo>
                <a:lnTo>
                  <a:pt x="328" y="120"/>
                </a:lnTo>
                <a:lnTo>
                  <a:pt x="328" y="120"/>
                </a:lnTo>
                <a:lnTo>
                  <a:pt x="328" y="120"/>
                </a:lnTo>
                <a:lnTo>
                  <a:pt x="328" y="121"/>
                </a:lnTo>
                <a:lnTo>
                  <a:pt x="328" y="121"/>
                </a:lnTo>
                <a:lnTo>
                  <a:pt x="328" y="121"/>
                </a:lnTo>
                <a:lnTo>
                  <a:pt x="328" y="123"/>
                </a:lnTo>
                <a:lnTo>
                  <a:pt x="326" y="123"/>
                </a:lnTo>
                <a:lnTo>
                  <a:pt x="326" y="123"/>
                </a:lnTo>
                <a:lnTo>
                  <a:pt x="328" y="123"/>
                </a:lnTo>
                <a:lnTo>
                  <a:pt x="328" y="123"/>
                </a:lnTo>
                <a:lnTo>
                  <a:pt x="328" y="123"/>
                </a:lnTo>
                <a:lnTo>
                  <a:pt x="328" y="123"/>
                </a:lnTo>
                <a:lnTo>
                  <a:pt x="328" y="123"/>
                </a:lnTo>
                <a:lnTo>
                  <a:pt x="326" y="123"/>
                </a:lnTo>
                <a:lnTo>
                  <a:pt x="326" y="124"/>
                </a:lnTo>
                <a:lnTo>
                  <a:pt x="326" y="124"/>
                </a:lnTo>
                <a:lnTo>
                  <a:pt x="326" y="124"/>
                </a:lnTo>
                <a:lnTo>
                  <a:pt x="325" y="124"/>
                </a:lnTo>
                <a:lnTo>
                  <a:pt x="325" y="124"/>
                </a:lnTo>
                <a:lnTo>
                  <a:pt x="325" y="124"/>
                </a:lnTo>
                <a:lnTo>
                  <a:pt x="325" y="124"/>
                </a:lnTo>
                <a:lnTo>
                  <a:pt x="325" y="123"/>
                </a:lnTo>
                <a:lnTo>
                  <a:pt x="325" y="123"/>
                </a:lnTo>
                <a:lnTo>
                  <a:pt x="325" y="123"/>
                </a:lnTo>
                <a:lnTo>
                  <a:pt x="325" y="123"/>
                </a:lnTo>
                <a:lnTo>
                  <a:pt x="325" y="121"/>
                </a:lnTo>
                <a:lnTo>
                  <a:pt x="325" y="121"/>
                </a:lnTo>
                <a:lnTo>
                  <a:pt x="325" y="121"/>
                </a:lnTo>
                <a:lnTo>
                  <a:pt x="325" y="121"/>
                </a:lnTo>
                <a:lnTo>
                  <a:pt x="323" y="121"/>
                </a:lnTo>
                <a:lnTo>
                  <a:pt x="323" y="121"/>
                </a:lnTo>
                <a:lnTo>
                  <a:pt x="323" y="121"/>
                </a:lnTo>
                <a:lnTo>
                  <a:pt x="323" y="121"/>
                </a:lnTo>
                <a:lnTo>
                  <a:pt x="323" y="121"/>
                </a:lnTo>
                <a:lnTo>
                  <a:pt x="323" y="121"/>
                </a:lnTo>
                <a:lnTo>
                  <a:pt x="323" y="123"/>
                </a:lnTo>
                <a:lnTo>
                  <a:pt x="323" y="124"/>
                </a:lnTo>
                <a:lnTo>
                  <a:pt x="323" y="124"/>
                </a:lnTo>
                <a:lnTo>
                  <a:pt x="323" y="124"/>
                </a:lnTo>
                <a:lnTo>
                  <a:pt x="323" y="124"/>
                </a:lnTo>
                <a:lnTo>
                  <a:pt x="323" y="124"/>
                </a:lnTo>
                <a:lnTo>
                  <a:pt x="323" y="124"/>
                </a:lnTo>
                <a:lnTo>
                  <a:pt x="323" y="124"/>
                </a:lnTo>
                <a:lnTo>
                  <a:pt x="322" y="125"/>
                </a:lnTo>
                <a:lnTo>
                  <a:pt x="322" y="125"/>
                </a:lnTo>
                <a:lnTo>
                  <a:pt x="322" y="125"/>
                </a:lnTo>
                <a:lnTo>
                  <a:pt x="322" y="125"/>
                </a:lnTo>
                <a:lnTo>
                  <a:pt x="322" y="125"/>
                </a:lnTo>
                <a:lnTo>
                  <a:pt x="320" y="125"/>
                </a:lnTo>
                <a:lnTo>
                  <a:pt x="320" y="127"/>
                </a:lnTo>
                <a:lnTo>
                  <a:pt x="319" y="127"/>
                </a:lnTo>
                <a:lnTo>
                  <a:pt x="319" y="127"/>
                </a:lnTo>
                <a:lnTo>
                  <a:pt x="319" y="127"/>
                </a:lnTo>
                <a:lnTo>
                  <a:pt x="319" y="127"/>
                </a:lnTo>
                <a:lnTo>
                  <a:pt x="318" y="127"/>
                </a:lnTo>
                <a:lnTo>
                  <a:pt x="318" y="127"/>
                </a:lnTo>
                <a:lnTo>
                  <a:pt x="318" y="125"/>
                </a:lnTo>
                <a:lnTo>
                  <a:pt x="318" y="125"/>
                </a:lnTo>
                <a:lnTo>
                  <a:pt x="319" y="125"/>
                </a:lnTo>
                <a:lnTo>
                  <a:pt x="319" y="125"/>
                </a:lnTo>
                <a:lnTo>
                  <a:pt x="320" y="125"/>
                </a:lnTo>
                <a:lnTo>
                  <a:pt x="320" y="125"/>
                </a:lnTo>
                <a:lnTo>
                  <a:pt x="319" y="124"/>
                </a:lnTo>
                <a:lnTo>
                  <a:pt x="319" y="124"/>
                </a:lnTo>
                <a:lnTo>
                  <a:pt x="319" y="123"/>
                </a:lnTo>
                <a:lnTo>
                  <a:pt x="319" y="123"/>
                </a:lnTo>
                <a:lnTo>
                  <a:pt x="318" y="123"/>
                </a:lnTo>
                <a:lnTo>
                  <a:pt x="318" y="124"/>
                </a:lnTo>
                <a:lnTo>
                  <a:pt x="316" y="124"/>
                </a:lnTo>
                <a:lnTo>
                  <a:pt x="316" y="124"/>
                </a:lnTo>
                <a:lnTo>
                  <a:pt x="316" y="124"/>
                </a:lnTo>
                <a:lnTo>
                  <a:pt x="316" y="124"/>
                </a:lnTo>
                <a:lnTo>
                  <a:pt x="316" y="125"/>
                </a:lnTo>
                <a:lnTo>
                  <a:pt x="316" y="125"/>
                </a:lnTo>
                <a:lnTo>
                  <a:pt x="315" y="124"/>
                </a:lnTo>
                <a:lnTo>
                  <a:pt x="315" y="124"/>
                </a:lnTo>
                <a:lnTo>
                  <a:pt x="313" y="124"/>
                </a:lnTo>
                <a:lnTo>
                  <a:pt x="313" y="124"/>
                </a:lnTo>
                <a:lnTo>
                  <a:pt x="313" y="124"/>
                </a:lnTo>
                <a:lnTo>
                  <a:pt x="315" y="125"/>
                </a:lnTo>
                <a:lnTo>
                  <a:pt x="315" y="125"/>
                </a:lnTo>
                <a:lnTo>
                  <a:pt x="315" y="127"/>
                </a:lnTo>
                <a:lnTo>
                  <a:pt x="312" y="127"/>
                </a:lnTo>
                <a:lnTo>
                  <a:pt x="312" y="127"/>
                </a:lnTo>
                <a:lnTo>
                  <a:pt x="312" y="127"/>
                </a:lnTo>
                <a:lnTo>
                  <a:pt x="312" y="127"/>
                </a:lnTo>
                <a:lnTo>
                  <a:pt x="312" y="125"/>
                </a:lnTo>
                <a:lnTo>
                  <a:pt x="313" y="125"/>
                </a:lnTo>
                <a:lnTo>
                  <a:pt x="313" y="125"/>
                </a:lnTo>
                <a:lnTo>
                  <a:pt x="313" y="125"/>
                </a:lnTo>
                <a:lnTo>
                  <a:pt x="313" y="125"/>
                </a:lnTo>
                <a:lnTo>
                  <a:pt x="313" y="124"/>
                </a:lnTo>
                <a:lnTo>
                  <a:pt x="313" y="124"/>
                </a:lnTo>
                <a:lnTo>
                  <a:pt x="313" y="125"/>
                </a:lnTo>
                <a:lnTo>
                  <a:pt x="313" y="125"/>
                </a:lnTo>
                <a:lnTo>
                  <a:pt x="312" y="125"/>
                </a:lnTo>
                <a:lnTo>
                  <a:pt x="312" y="125"/>
                </a:lnTo>
                <a:lnTo>
                  <a:pt x="312" y="124"/>
                </a:lnTo>
                <a:lnTo>
                  <a:pt x="312" y="124"/>
                </a:lnTo>
                <a:lnTo>
                  <a:pt x="312" y="124"/>
                </a:lnTo>
                <a:lnTo>
                  <a:pt x="312" y="123"/>
                </a:lnTo>
                <a:lnTo>
                  <a:pt x="312" y="123"/>
                </a:lnTo>
                <a:lnTo>
                  <a:pt x="312" y="123"/>
                </a:lnTo>
                <a:lnTo>
                  <a:pt x="312" y="123"/>
                </a:lnTo>
                <a:lnTo>
                  <a:pt x="311" y="123"/>
                </a:lnTo>
                <a:lnTo>
                  <a:pt x="311" y="123"/>
                </a:lnTo>
                <a:lnTo>
                  <a:pt x="309" y="123"/>
                </a:lnTo>
                <a:lnTo>
                  <a:pt x="309" y="123"/>
                </a:lnTo>
                <a:lnTo>
                  <a:pt x="309" y="123"/>
                </a:lnTo>
                <a:lnTo>
                  <a:pt x="308" y="123"/>
                </a:lnTo>
                <a:lnTo>
                  <a:pt x="308" y="123"/>
                </a:lnTo>
                <a:lnTo>
                  <a:pt x="306" y="124"/>
                </a:lnTo>
                <a:lnTo>
                  <a:pt x="305" y="124"/>
                </a:lnTo>
                <a:lnTo>
                  <a:pt x="305" y="125"/>
                </a:lnTo>
                <a:lnTo>
                  <a:pt x="305" y="125"/>
                </a:lnTo>
                <a:lnTo>
                  <a:pt x="305" y="125"/>
                </a:lnTo>
                <a:lnTo>
                  <a:pt x="305" y="125"/>
                </a:lnTo>
                <a:lnTo>
                  <a:pt x="305" y="127"/>
                </a:lnTo>
                <a:lnTo>
                  <a:pt x="305" y="127"/>
                </a:lnTo>
                <a:lnTo>
                  <a:pt x="303" y="127"/>
                </a:lnTo>
                <a:lnTo>
                  <a:pt x="303" y="127"/>
                </a:lnTo>
                <a:lnTo>
                  <a:pt x="305" y="127"/>
                </a:lnTo>
                <a:lnTo>
                  <a:pt x="305" y="127"/>
                </a:lnTo>
                <a:lnTo>
                  <a:pt x="303" y="125"/>
                </a:lnTo>
                <a:lnTo>
                  <a:pt x="303" y="125"/>
                </a:lnTo>
                <a:lnTo>
                  <a:pt x="303" y="125"/>
                </a:lnTo>
                <a:lnTo>
                  <a:pt x="302" y="125"/>
                </a:lnTo>
                <a:lnTo>
                  <a:pt x="302" y="127"/>
                </a:lnTo>
                <a:lnTo>
                  <a:pt x="301" y="127"/>
                </a:lnTo>
                <a:lnTo>
                  <a:pt x="301" y="128"/>
                </a:lnTo>
                <a:lnTo>
                  <a:pt x="301" y="128"/>
                </a:lnTo>
                <a:lnTo>
                  <a:pt x="299" y="128"/>
                </a:lnTo>
                <a:lnTo>
                  <a:pt x="298" y="130"/>
                </a:lnTo>
                <a:lnTo>
                  <a:pt x="298" y="130"/>
                </a:lnTo>
                <a:lnTo>
                  <a:pt x="298" y="130"/>
                </a:lnTo>
                <a:lnTo>
                  <a:pt x="298" y="128"/>
                </a:lnTo>
                <a:lnTo>
                  <a:pt x="296" y="128"/>
                </a:lnTo>
                <a:lnTo>
                  <a:pt x="296" y="128"/>
                </a:lnTo>
                <a:lnTo>
                  <a:pt x="296" y="130"/>
                </a:lnTo>
                <a:lnTo>
                  <a:pt x="296" y="130"/>
                </a:lnTo>
                <a:lnTo>
                  <a:pt x="296" y="130"/>
                </a:lnTo>
                <a:lnTo>
                  <a:pt x="296" y="131"/>
                </a:lnTo>
                <a:lnTo>
                  <a:pt x="296" y="130"/>
                </a:lnTo>
                <a:lnTo>
                  <a:pt x="295" y="130"/>
                </a:lnTo>
                <a:lnTo>
                  <a:pt x="295" y="130"/>
                </a:lnTo>
                <a:lnTo>
                  <a:pt x="295" y="130"/>
                </a:lnTo>
                <a:lnTo>
                  <a:pt x="293" y="130"/>
                </a:lnTo>
                <a:lnTo>
                  <a:pt x="293" y="130"/>
                </a:lnTo>
                <a:lnTo>
                  <a:pt x="295" y="131"/>
                </a:lnTo>
                <a:lnTo>
                  <a:pt x="295" y="131"/>
                </a:lnTo>
                <a:lnTo>
                  <a:pt x="295" y="131"/>
                </a:lnTo>
                <a:lnTo>
                  <a:pt x="295" y="131"/>
                </a:lnTo>
                <a:lnTo>
                  <a:pt x="292" y="131"/>
                </a:lnTo>
                <a:lnTo>
                  <a:pt x="291" y="133"/>
                </a:lnTo>
                <a:lnTo>
                  <a:pt x="289" y="133"/>
                </a:lnTo>
                <a:lnTo>
                  <a:pt x="289" y="133"/>
                </a:lnTo>
                <a:lnTo>
                  <a:pt x="286" y="134"/>
                </a:lnTo>
                <a:lnTo>
                  <a:pt x="285" y="134"/>
                </a:lnTo>
                <a:lnTo>
                  <a:pt x="283" y="134"/>
                </a:lnTo>
                <a:lnTo>
                  <a:pt x="283" y="135"/>
                </a:lnTo>
                <a:lnTo>
                  <a:pt x="283" y="135"/>
                </a:lnTo>
                <a:lnTo>
                  <a:pt x="283" y="135"/>
                </a:lnTo>
                <a:lnTo>
                  <a:pt x="283" y="135"/>
                </a:lnTo>
                <a:lnTo>
                  <a:pt x="282" y="135"/>
                </a:lnTo>
                <a:lnTo>
                  <a:pt x="282" y="135"/>
                </a:lnTo>
                <a:lnTo>
                  <a:pt x="281" y="135"/>
                </a:lnTo>
                <a:lnTo>
                  <a:pt x="281" y="137"/>
                </a:lnTo>
                <a:lnTo>
                  <a:pt x="278" y="138"/>
                </a:lnTo>
                <a:lnTo>
                  <a:pt x="278" y="138"/>
                </a:lnTo>
                <a:lnTo>
                  <a:pt x="278" y="137"/>
                </a:lnTo>
                <a:lnTo>
                  <a:pt x="278" y="137"/>
                </a:lnTo>
                <a:lnTo>
                  <a:pt x="276" y="137"/>
                </a:lnTo>
                <a:lnTo>
                  <a:pt x="276" y="135"/>
                </a:lnTo>
                <a:lnTo>
                  <a:pt x="276" y="135"/>
                </a:lnTo>
                <a:lnTo>
                  <a:pt x="276" y="137"/>
                </a:lnTo>
                <a:lnTo>
                  <a:pt x="276" y="137"/>
                </a:lnTo>
                <a:lnTo>
                  <a:pt x="275" y="138"/>
                </a:lnTo>
                <a:lnTo>
                  <a:pt x="275" y="138"/>
                </a:lnTo>
                <a:lnTo>
                  <a:pt x="275" y="138"/>
                </a:lnTo>
                <a:lnTo>
                  <a:pt x="275" y="140"/>
                </a:lnTo>
                <a:lnTo>
                  <a:pt x="273" y="140"/>
                </a:lnTo>
                <a:lnTo>
                  <a:pt x="273" y="140"/>
                </a:lnTo>
                <a:lnTo>
                  <a:pt x="273" y="140"/>
                </a:lnTo>
                <a:lnTo>
                  <a:pt x="273" y="140"/>
                </a:lnTo>
                <a:lnTo>
                  <a:pt x="272" y="140"/>
                </a:lnTo>
                <a:lnTo>
                  <a:pt x="272" y="140"/>
                </a:lnTo>
                <a:lnTo>
                  <a:pt x="272" y="140"/>
                </a:lnTo>
                <a:lnTo>
                  <a:pt x="273" y="138"/>
                </a:lnTo>
                <a:lnTo>
                  <a:pt x="273" y="138"/>
                </a:lnTo>
                <a:lnTo>
                  <a:pt x="273" y="138"/>
                </a:lnTo>
                <a:lnTo>
                  <a:pt x="275" y="137"/>
                </a:lnTo>
                <a:lnTo>
                  <a:pt x="275" y="137"/>
                </a:lnTo>
                <a:lnTo>
                  <a:pt x="273" y="137"/>
                </a:lnTo>
                <a:lnTo>
                  <a:pt x="273" y="137"/>
                </a:lnTo>
                <a:lnTo>
                  <a:pt x="272" y="137"/>
                </a:lnTo>
                <a:lnTo>
                  <a:pt x="271" y="138"/>
                </a:lnTo>
                <a:lnTo>
                  <a:pt x="271" y="138"/>
                </a:lnTo>
                <a:lnTo>
                  <a:pt x="271" y="138"/>
                </a:lnTo>
                <a:lnTo>
                  <a:pt x="271" y="140"/>
                </a:lnTo>
                <a:lnTo>
                  <a:pt x="271" y="140"/>
                </a:lnTo>
                <a:lnTo>
                  <a:pt x="271" y="140"/>
                </a:lnTo>
                <a:lnTo>
                  <a:pt x="271" y="140"/>
                </a:lnTo>
                <a:lnTo>
                  <a:pt x="269" y="141"/>
                </a:lnTo>
                <a:lnTo>
                  <a:pt x="268" y="141"/>
                </a:lnTo>
                <a:lnTo>
                  <a:pt x="268" y="141"/>
                </a:lnTo>
                <a:lnTo>
                  <a:pt x="266" y="141"/>
                </a:lnTo>
                <a:lnTo>
                  <a:pt x="266" y="143"/>
                </a:lnTo>
                <a:lnTo>
                  <a:pt x="266" y="143"/>
                </a:lnTo>
                <a:lnTo>
                  <a:pt x="266" y="143"/>
                </a:lnTo>
                <a:lnTo>
                  <a:pt x="266" y="143"/>
                </a:lnTo>
                <a:lnTo>
                  <a:pt x="266" y="143"/>
                </a:lnTo>
                <a:lnTo>
                  <a:pt x="265" y="144"/>
                </a:lnTo>
                <a:lnTo>
                  <a:pt x="265" y="144"/>
                </a:lnTo>
                <a:lnTo>
                  <a:pt x="264" y="144"/>
                </a:lnTo>
                <a:lnTo>
                  <a:pt x="264" y="144"/>
                </a:lnTo>
                <a:lnTo>
                  <a:pt x="264" y="144"/>
                </a:lnTo>
                <a:lnTo>
                  <a:pt x="264" y="145"/>
                </a:lnTo>
                <a:lnTo>
                  <a:pt x="264" y="145"/>
                </a:lnTo>
                <a:lnTo>
                  <a:pt x="264" y="145"/>
                </a:lnTo>
                <a:lnTo>
                  <a:pt x="264" y="145"/>
                </a:lnTo>
                <a:lnTo>
                  <a:pt x="264" y="145"/>
                </a:lnTo>
                <a:lnTo>
                  <a:pt x="264" y="147"/>
                </a:lnTo>
                <a:lnTo>
                  <a:pt x="264" y="147"/>
                </a:lnTo>
                <a:lnTo>
                  <a:pt x="264" y="147"/>
                </a:lnTo>
                <a:lnTo>
                  <a:pt x="264" y="147"/>
                </a:lnTo>
                <a:lnTo>
                  <a:pt x="264" y="147"/>
                </a:lnTo>
                <a:lnTo>
                  <a:pt x="264" y="145"/>
                </a:lnTo>
                <a:lnTo>
                  <a:pt x="262" y="147"/>
                </a:lnTo>
                <a:lnTo>
                  <a:pt x="262" y="147"/>
                </a:lnTo>
                <a:lnTo>
                  <a:pt x="262" y="147"/>
                </a:lnTo>
                <a:lnTo>
                  <a:pt x="262" y="147"/>
                </a:lnTo>
                <a:lnTo>
                  <a:pt x="261" y="147"/>
                </a:lnTo>
                <a:lnTo>
                  <a:pt x="259" y="147"/>
                </a:lnTo>
                <a:lnTo>
                  <a:pt x="259" y="148"/>
                </a:lnTo>
                <a:lnTo>
                  <a:pt x="259" y="148"/>
                </a:lnTo>
                <a:lnTo>
                  <a:pt x="259" y="148"/>
                </a:lnTo>
                <a:lnTo>
                  <a:pt x="259" y="148"/>
                </a:lnTo>
                <a:lnTo>
                  <a:pt x="258" y="148"/>
                </a:lnTo>
                <a:lnTo>
                  <a:pt x="258" y="150"/>
                </a:lnTo>
                <a:lnTo>
                  <a:pt x="258" y="150"/>
                </a:lnTo>
                <a:lnTo>
                  <a:pt x="256" y="150"/>
                </a:lnTo>
                <a:lnTo>
                  <a:pt x="256" y="150"/>
                </a:lnTo>
                <a:lnTo>
                  <a:pt x="256" y="150"/>
                </a:lnTo>
                <a:lnTo>
                  <a:pt x="255" y="150"/>
                </a:lnTo>
                <a:lnTo>
                  <a:pt x="255" y="150"/>
                </a:lnTo>
                <a:lnTo>
                  <a:pt x="255" y="150"/>
                </a:lnTo>
                <a:lnTo>
                  <a:pt x="255" y="150"/>
                </a:lnTo>
                <a:lnTo>
                  <a:pt x="255" y="150"/>
                </a:lnTo>
                <a:lnTo>
                  <a:pt x="254" y="150"/>
                </a:lnTo>
                <a:lnTo>
                  <a:pt x="254" y="151"/>
                </a:lnTo>
                <a:lnTo>
                  <a:pt x="251" y="151"/>
                </a:lnTo>
                <a:lnTo>
                  <a:pt x="251" y="151"/>
                </a:lnTo>
                <a:lnTo>
                  <a:pt x="249" y="153"/>
                </a:lnTo>
                <a:lnTo>
                  <a:pt x="249" y="153"/>
                </a:lnTo>
                <a:lnTo>
                  <a:pt x="251" y="154"/>
                </a:lnTo>
                <a:lnTo>
                  <a:pt x="251" y="154"/>
                </a:lnTo>
                <a:lnTo>
                  <a:pt x="249" y="154"/>
                </a:lnTo>
                <a:lnTo>
                  <a:pt x="249" y="154"/>
                </a:lnTo>
                <a:lnTo>
                  <a:pt x="249" y="154"/>
                </a:lnTo>
                <a:lnTo>
                  <a:pt x="249" y="154"/>
                </a:lnTo>
                <a:lnTo>
                  <a:pt x="249" y="153"/>
                </a:lnTo>
                <a:lnTo>
                  <a:pt x="248" y="153"/>
                </a:lnTo>
                <a:lnTo>
                  <a:pt x="248" y="154"/>
                </a:lnTo>
                <a:lnTo>
                  <a:pt x="248" y="154"/>
                </a:lnTo>
                <a:lnTo>
                  <a:pt x="246" y="154"/>
                </a:lnTo>
                <a:lnTo>
                  <a:pt x="246" y="154"/>
                </a:lnTo>
                <a:lnTo>
                  <a:pt x="246" y="154"/>
                </a:lnTo>
                <a:lnTo>
                  <a:pt x="245" y="154"/>
                </a:lnTo>
                <a:lnTo>
                  <a:pt x="244" y="154"/>
                </a:lnTo>
                <a:lnTo>
                  <a:pt x="244" y="154"/>
                </a:lnTo>
                <a:lnTo>
                  <a:pt x="242" y="154"/>
                </a:lnTo>
                <a:lnTo>
                  <a:pt x="242" y="154"/>
                </a:lnTo>
                <a:lnTo>
                  <a:pt x="242" y="155"/>
                </a:lnTo>
                <a:lnTo>
                  <a:pt x="242" y="155"/>
                </a:lnTo>
                <a:lnTo>
                  <a:pt x="242" y="155"/>
                </a:lnTo>
                <a:lnTo>
                  <a:pt x="239" y="155"/>
                </a:lnTo>
                <a:lnTo>
                  <a:pt x="238" y="157"/>
                </a:lnTo>
                <a:lnTo>
                  <a:pt x="236" y="158"/>
                </a:lnTo>
                <a:lnTo>
                  <a:pt x="234" y="160"/>
                </a:lnTo>
                <a:lnTo>
                  <a:pt x="232" y="160"/>
                </a:lnTo>
                <a:lnTo>
                  <a:pt x="232" y="161"/>
                </a:lnTo>
                <a:lnTo>
                  <a:pt x="232" y="161"/>
                </a:lnTo>
                <a:lnTo>
                  <a:pt x="231" y="160"/>
                </a:lnTo>
                <a:lnTo>
                  <a:pt x="231" y="160"/>
                </a:lnTo>
                <a:lnTo>
                  <a:pt x="229" y="161"/>
                </a:lnTo>
                <a:lnTo>
                  <a:pt x="229" y="161"/>
                </a:lnTo>
                <a:lnTo>
                  <a:pt x="229" y="161"/>
                </a:lnTo>
                <a:lnTo>
                  <a:pt x="229" y="161"/>
                </a:lnTo>
                <a:lnTo>
                  <a:pt x="231" y="163"/>
                </a:lnTo>
                <a:lnTo>
                  <a:pt x="231" y="163"/>
                </a:lnTo>
                <a:lnTo>
                  <a:pt x="231" y="163"/>
                </a:lnTo>
                <a:lnTo>
                  <a:pt x="232" y="161"/>
                </a:lnTo>
                <a:lnTo>
                  <a:pt x="232" y="161"/>
                </a:lnTo>
                <a:lnTo>
                  <a:pt x="232" y="163"/>
                </a:lnTo>
                <a:lnTo>
                  <a:pt x="234" y="163"/>
                </a:lnTo>
                <a:lnTo>
                  <a:pt x="234" y="163"/>
                </a:lnTo>
                <a:lnTo>
                  <a:pt x="234" y="161"/>
                </a:lnTo>
                <a:lnTo>
                  <a:pt x="234" y="161"/>
                </a:lnTo>
                <a:lnTo>
                  <a:pt x="234" y="163"/>
                </a:lnTo>
                <a:lnTo>
                  <a:pt x="234" y="163"/>
                </a:lnTo>
                <a:lnTo>
                  <a:pt x="232" y="163"/>
                </a:lnTo>
                <a:lnTo>
                  <a:pt x="232" y="163"/>
                </a:lnTo>
                <a:lnTo>
                  <a:pt x="232" y="163"/>
                </a:lnTo>
                <a:lnTo>
                  <a:pt x="234" y="164"/>
                </a:lnTo>
                <a:lnTo>
                  <a:pt x="235" y="164"/>
                </a:lnTo>
                <a:lnTo>
                  <a:pt x="236" y="163"/>
                </a:lnTo>
                <a:lnTo>
                  <a:pt x="236" y="163"/>
                </a:lnTo>
                <a:lnTo>
                  <a:pt x="239" y="163"/>
                </a:lnTo>
                <a:lnTo>
                  <a:pt x="242" y="161"/>
                </a:lnTo>
                <a:lnTo>
                  <a:pt x="242" y="161"/>
                </a:lnTo>
                <a:lnTo>
                  <a:pt x="242" y="161"/>
                </a:lnTo>
                <a:lnTo>
                  <a:pt x="246" y="160"/>
                </a:lnTo>
                <a:lnTo>
                  <a:pt x="248" y="160"/>
                </a:lnTo>
                <a:lnTo>
                  <a:pt x="249" y="158"/>
                </a:lnTo>
                <a:lnTo>
                  <a:pt x="249" y="158"/>
                </a:lnTo>
                <a:lnTo>
                  <a:pt x="251" y="158"/>
                </a:lnTo>
                <a:lnTo>
                  <a:pt x="251" y="158"/>
                </a:lnTo>
                <a:lnTo>
                  <a:pt x="252" y="158"/>
                </a:lnTo>
                <a:lnTo>
                  <a:pt x="254" y="157"/>
                </a:lnTo>
                <a:lnTo>
                  <a:pt x="255" y="157"/>
                </a:lnTo>
                <a:lnTo>
                  <a:pt x="255" y="157"/>
                </a:lnTo>
                <a:lnTo>
                  <a:pt x="255" y="157"/>
                </a:lnTo>
                <a:lnTo>
                  <a:pt x="255" y="157"/>
                </a:lnTo>
                <a:lnTo>
                  <a:pt x="256" y="157"/>
                </a:lnTo>
                <a:lnTo>
                  <a:pt x="258" y="157"/>
                </a:lnTo>
                <a:lnTo>
                  <a:pt x="258" y="155"/>
                </a:lnTo>
                <a:lnTo>
                  <a:pt x="258" y="155"/>
                </a:lnTo>
                <a:lnTo>
                  <a:pt x="258" y="155"/>
                </a:lnTo>
                <a:lnTo>
                  <a:pt x="258" y="155"/>
                </a:lnTo>
                <a:lnTo>
                  <a:pt x="258" y="155"/>
                </a:lnTo>
                <a:lnTo>
                  <a:pt x="259" y="155"/>
                </a:lnTo>
                <a:lnTo>
                  <a:pt x="259" y="155"/>
                </a:lnTo>
                <a:lnTo>
                  <a:pt x="259" y="155"/>
                </a:lnTo>
                <a:lnTo>
                  <a:pt x="261" y="155"/>
                </a:lnTo>
                <a:lnTo>
                  <a:pt x="264" y="154"/>
                </a:lnTo>
                <a:lnTo>
                  <a:pt x="266" y="154"/>
                </a:lnTo>
                <a:lnTo>
                  <a:pt x="266" y="153"/>
                </a:lnTo>
                <a:lnTo>
                  <a:pt x="268" y="153"/>
                </a:lnTo>
                <a:lnTo>
                  <a:pt x="268" y="153"/>
                </a:lnTo>
                <a:lnTo>
                  <a:pt x="271" y="153"/>
                </a:lnTo>
                <a:lnTo>
                  <a:pt x="272" y="151"/>
                </a:lnTo>
                <a:lnTo>
                  <a:pt x="275" y="150"/>
                </a:lnTo>
                <a:lnTo>
                  <a:pt x="278" y="148"/>
                </a:lnTo>
                <a:lnTo>
                  <a:pt x="278" y="148"/>
                </a:lnTo>
                <a:lnTo>
                  <a:pt x="278" y="148"/>
                </a:lnTo>
                <a:lnTo>
                  <a:pt x="278" y="148"/>
                </a:lnTo>
                <a:lnTo>
                  <a:pt x="278" y="148"/>
                </a:lnTo>
                <a:lnTo>
                  <a:pt x="278" y="148"/>
                </a:lnTo>
                <a:lnTo>
                  <a:pt x="278" y="148"/>
                </a:lnTo>
                <a:lnTo>
                  <a:pt x="278" y="148"/>
                </a:lnTo>
                <a:lnTo>
                  <a:pt x="281" y="148"/>
                </a:lnTo>
                <a:lnTo>
                  <a:pt x="283" y="147"/>
                </a:lnTo>
                <a:lnTo>
                  <a:pt x="285" y="147"/>
                </a:lnTo>
                <a:lnTo>
                  <a:pt x="288" y="145"/>
                </a:lnTo>
                <a:lnTo>
                  <a:pt x="288" y="145"/>
                </a:lnTo>
                <a:lnTo>
                  <a:pt x="288" y="145"/>
                </a:lnTo>
                <a:lnTo>
                  <a:pt x="288" y="145"/>
                </a:lnTo>
                <a:lnTo>
                  <a:pt x="289" y="145"/>
                </a:lnTo>
                <a:lnTo>
                  <a:pt x="289" y="145"/>
                </a:lnTo>
                <a:lnTo>
                  <a:pt x="289" y="144"/>
                </a:lnTo>
                <a:lnTo>
                  <a:pt x="289" y="144"/>
                </a:lnTo>
                <a:lnTo>
                  <a:pt x="289" y="144"/>
                </a:lnTo>
                <a:lnTo>
                  <a:pt x="289" y="144"/>
                </a:lnTo>
                <a:lnTo>
                  <a:pt x="289" y="144"/>
                </a:lnTo>
                <a:lnTo>
                  <a:pt x="289" y="144"/>
                </a:lnTo>
                <a:lnTo>
                  <a:pt x="289" y="144"/>
                </a:lnTo>
                <a:lnTo>
                  <a:pt x="289" y="144"/>
                </a:lnTo>
                <a:lnTo>
                  <a:pt x="291" y="144"/>
                </a:lnTo>
                <a:lnTo>
                  <a:pt x="291" y="145"/>
                </a:lnTo>
                <a:lnTo>
                  <a:pt x="291" y="145"/>
                </a:lnTo>
                <a:lnTo>
                  <a:pt x="296" y="143"/>
                </a:lnTo>
                <a:lnTo>
                  <a:pt x="302" y="140"/>
                </a:lnTo>
                <a:lnTo>
                  <a:pt x="302" y="140"/>
                </a:lnTo>
                <a:lnTo>
                  <a:pt x="302" y="141"/>
                </a:lnTo>
                <a:lnTo>
                  <a:pt x="302" y="141"/>
                </a:lnTo>
                <a:lnTo>
                  <a:pt x="302" y="141"/>
                </a:lnTo>
                <a:lnTo>
                  <a:pt x="302" y="143"/>
                </a:lnTo>
                <a:lnTo>
                  <a:pt x="302" y="143"/>
                </a:lnTo>
                <a:lnTo>
                  <a:pt x="303" y="143"/>
                </a:lnTo>
                <a:lnTo>
                  <a:pt x="303" y="143"/>
                </a:lnTo>
                <a:lnTo>
                  <a:pt x="303" y="143"/>
                </a:lnTo>
                <a:lnTo>
                  <a:pt x="303" y="143"/>
                </a:lnTo>
                <a:lnTo>
                  <a:pt x="305" y="141"/>
                </a:lnTo>
                <a:lnTo>
                  <a:pt x="305" y="141"/>
                </a:lnTo>
                <a:lnTo>
                  <a:pt x="305" y="143"/>
                </a:lnTo>
                <a:lnTo>
                  <a:pt x="305" y="143"/>
                </a:lnTo>
                <a:lnTo>
                  <a:pt x="306" y="143"/>
                </a:lnTo>
                <a:lnTo>
                  <a:pt x="306" y="143"/>
                </a:lnTo>
                <a:lnTo>
                  <a:pt x="306" y="143"/>
                </a:lnTo>
                <a:lnTo>
                  <a:pt x="306" y="141"/>
                </a:lnTo>
                <a:lnTo>
                  <a:pt x="306" y="141"/>
                </a:lnTo>
                <a:lnTo>
                  <a:pt x="306" y="141"/>
                </a:lnTo>
                <a:lnTo>
                  <a:pt x="305" y="141"/>
                </a:lnTo>
                <a:lnTo>
                  <a:pt x="305" y="141"/>
                </a:lnTo>
                <a:lnTo>
                  <a:pt x="305" y="141"/>
                </a:lnTo>
                <a:lnTo>
                  <a:pt x="305" y="141"/>
                </a:lnTo>
                <a:lnTo>
                  <a:pt x="305" y="140"/>
                </a:lnTo>
                <a:lnTo>
                  <a:pt x="305" y="140"/>
                </a:lnTo>
                <a:lnTo>
                  <a:pt x="305" y="138"/>
                </a:lnTo>
                <a:lnTo>
                  <a:pt x="305" y="138"/>
                </a:lnTo>
                <a:lnTo>
                  <a:pt x="305" y="138"/>
                </a:lnTo>
                <a:lnTo>
                  <a:pt x="305" y="138"/>
                </a:lnTo>
                <a:lnTo>
                  <a:pt x="305" y="138"/>
                </a:lnTo>
                <a:lnTo>
                  <a:pt x="306" y="138"/>
                </a:lnTo>
                <a:lnTo>
                  <a:pt x="306" y="138"/>
                </a:lnTo>
                <a:lnTo>
                  <a:pt x="306" y="140"/>
                </a:lnTo>
                <a:lnTo>
                  <a:pt x="306" y="140"/>
                </a:lnTo>
                <a:lnTo>
                  <a:pt x="306" y="138"/>
                </a:lnTo>
                <a:lnTo>
                  <a:pt x="306" y="138"/>
                </a:lnTo>
                <a:lnTo>
                  <a:pt x="306" y="138"/>
                </a:lnTo>
                <a:lnTo>
                  <a:pt x="308" y="140"/>
                </a:lnTo>
                <a:lnTo>
                  <a:pt x="308" y="140"/>
                </a:lnTo>
                <a:lnTo>
                  <a:pt x="308" y="140"/>
                </a:lnTo>
                <a:lnTo>
                  <a:pt x="306" y="141"/>
                </a:lnTo>
                <a:lnTo>
                  <a:pt x="306" y="141"/>
                </a:lnTo>
                <a:lnTo>
                  <a:pt x="306" y="141"/>
                </a:lnTo>
                <a:lnTo>
                  <a:pt x="306" y="141"/>
                </a:lnTo>
                <a:lnTo>
                  <a:pt x="308" y="141"/>
                </a:lnTo>
                <a:lnTo>
                  <a:pt x="308" y="141"/>
                </a:lnTo>
                <a:lnTo>
                  <a:pt x="308" y="141"/>
                </a:lnTo>
                <a:lnTo>
                  <a:pt x="309" y="141"/>
                </a:lnTo>
                <a:lnTo>
                  <a:pt x="309" y="141"/>
                </a:lnTo>
                <a:lnTo>
                  <a:pt x="312" y="140"/>
                </a:lnTo>
                <a:lnTo>
                  <a:pt x="313" y="138"/>
                </a:lnTo>
                <a:lnTo>
                  <a:pt x="315" y="138"/>
                </a:lnTo>
                <a:lnTo>
                  <a:pt x="316" y="137"/>
                </a:lnTo>
                <a:lnTo>
                  <a:pt x="316" y="137"/>
                </a:lnTo>
                <a:lnTo>
                  <a:pt x="316" y="137"/>
                </a:lnTo>
                <a:lnTo>
                  <a:pt x="315" y="137"/>
                </a:lnTo>
                <a:lnTo>
                  <a:pt x="315" y="137"/>
                </a:lnTo>
                <a:lnTo>
                  <a:pt x="315" y="137"/>
                </a:lnTo>
                <a:lnTo>
                  <a:pt x="316" y="135"/>
                </a:lnTo>
                <a:lnTo>
                  <a:pt x="318" y="134"/>
                </a:lnTo>
                <a:lnTo>
                  <a:pt x="319" y="134"/>
                </a:lnTo>
                <a:lnTo>
                  <a:pt x="319" y="135"/>
                </a:lnTo>
                <a:lnTo>
                  <a:pt x="319" y="135"/>
                </a:lnTo>
                <a:lnTo>
                  <a:pt x="319" y="135"/>
                </a:lnTo>
                <a:lnTo>
                  <a:pt x="319" y="135"/>
                </a:lnTo>
                <a:lnTo>
                  <a:pt x="318" y="137"/>
                </a:lnTo>
                <a:lnTo>
                  <a:pt x="318" y="137"/>
                </a:lnTo>
                <a:lnTo>
                  <a:pt x="318" y="137"/>
                </a:lnTo>
                <a:lnTo>
                  <a:pt x="319" y="137"/>
                </a:lnTo>
                <a:lnTo>
                  <a:pt x="319" y="137"/>
                </a:lnTo>
                <a:lnTo>
                  <a:pt x="320" y="135"/>
                </a:lnTo>
                <a:lnTo>
                  <a:pt x="322" y="135"/>
                </a:lnTo>
                <a:lnTo>
                  <a:pt x="320" y="134"/>
                </a:lnTo>
                <a:lnTo>
                  <a:pt x="320" y="134"/>
                </a:lnTo>
                <a:lnTo>
                  <a:pt x="320" y="134"/>
                </a:lnTo>
                <a:lnTo>
                  <a:pt x="322" y="134"/>
                </a:lnTo>
                <a:lnTo>
                  <a:pt x="322" y="134"/>
                </a:lnTo>
                <a:lnTo>
                  <a:pt x="322" y="134"/>
                </a:lnTo>
                <a:lnTo>
                  <a:pt x="322" y="134"/>
                </a:lnTo>
                <a:lnTo>
                  <a:pt x="322" y="135"/>
                </a:lnTo>
                <a:lnTo>
                  <a:pt x="322" y="135"/>
                </a:lnTo>
                <a:lnTo>
                  <a:pt x="323" y="135"/>
                </a:lnTo>
                <a:lnTo>
                  <a:pt x="323" y="134"/>
                </a:lnTo>
                <a:lnTo>
                  <a:pt x="323" y="134"/>
                </a:lnTo>
                <a:lnTo>
                  <a:pt x="325" y="134"/>
                </a:lnTo>
                <a:lnTo>
                  <a:pt x="325" y="134"/>
                </a:lnTo>
                <a:lnTo>
                  <a:pt x="323" y="133"/>
                </a:lnTo>
                <a:lnTo>
                  <a:pt x="323" y="133"/>
                </a:lnTo>
                <a:lnTo>
                  <a:pt x="323" y="133"/>
                </a:lnTo>
                <a:lnTo>
                  <a:pt x="325" y="133"/>
                </a:lnTo>
                <a:lnTo>
                  <a:pt x="325" y="131"/>
                </a:lnTo>
                <a:lnTo>
                  <a:pt x="325" y="131"/>
                </a:lnTo>
                <a:lnTo>
                  <a:pt x="325" y="131"/>
                </a:lnTo>
                <a:lnTo>
                  <a:pt x="325" y="131"/>
                </a:lnTo>
                <a:lnTo>
                  <a:pt x="326" y="130"/>
                </a:lnTo>
                <a:lnTo>
                  <a:pt x="328" y="130"/>
                </a:lnTo>
                <a:lnTo>
                  <a:pt x="329" y="128"/>
                </a:lnTo>
                <a:lnTo>
                  <a:pt x="332" y="128"/>
                </a:lnTo>
                <a:lnTo>
                  <a:pt x="332" y="128"/>
                </a:lnTo>
                <a:lnTo>
                  <a:pt x="332" y="128"/>
                </a:lnTo>
                <a:lnTo>
                  <a:pt x="332" y="128"/>
                </a:lnTo>
                <a:lnTo>
                  <a:pt x="332" y="130"/>
                </a:lnTo>
                <a:lnTo>
                  <a:pt x="330" y="130"/>
                </a:lnTo>
                <a:lnTo>
                  <a:pt x="330" y="130"/>
                </a:lnTo>
                <a:lnTo>
                  <a:pt x="330" y="130"/>
                </a:lnTo>
                <a:lnTo>
                  <a:pt x="330" y="130"/>
                </a:lnTo>
                <a:lnTo>
                  <a:pt x="330" y="130"/>
                </a:lnTo>
                <a:lnTo>
                  <a:pt x="329" y="131"/>
                </a:lnTo>
                <a:lnTo>
                  <a:pt x="329" y="131"/>
                </a:lnTo>
                <a:lnTo>
                  <a:pt x="329" y="131"/>
                </a:lnTo>
                <a:lnTo>
                  <a:pt x="328" y="131"/>
                </a:lnTo>
                <a:lnTo>
                  <a:pt x="326" y="131"/>
                </a:lnTo>
                <a:lnTo>
                  <a:pt x="326" y="131"/>
                </a:lnTo>
                <a:lnTo>
                  <a:pt x="326" y="131"/>
                </a:lnTo>
                <a:lnTo>
                  <a:pt x="326" y="131"/>
                </a:lnTo>
                <a:lnTo>
                  <a:pt x="326" y="131"/>
                </a:lnTo>
                <a:lnTo>
                  <a:pt x="326" y="133"/>
                </a:lnTo>
                <a:lnTo>
                  <a:pt x="326" y="133"/>
                </a:lnTo>
                <a:lnTo>
                  <a:pt x="328" y="133"/>
                </a:lnTo>
                <a:lnTo>
                  <a:pt x="328" y="134"/>
                </a:lnTo>
                <a:lnTo>
                  <a:pt x="328" y="134"/>
                </a:lnTo>
                <a:lnTo>
                  <a:pt x="329" y="134"/>
                </a:lnTo>
                <a:lnTo>
                  <a:pt x="329" y="134"/>
                </a:lnTo>
                <a:lnTo>
                  <a:pt x="329" y="133"/>
                </a:lnTo>
                <a:lnTo>
                  <a:pt x="330" y="133"/>
                </a:lnTo>
                <a:lnTo>
                  <a:pt x="330" y="133"/>
                </a:lnTo>
                <a:lnTo>
                  <a:pt x="332" y="133"/>
                </a:lnTo>
                <a:lnTo>
                  <a:pt x="332" y="133"/>
                </a:lnTo>
                <a:lnTo>
                  <a:pt x="332" y="133"/>
                </a:lnTo>
                <a:lnTo>
                  <a:pt x="333" y="133"/>
                </a:lnTo>
                <a:lnTo>
                  <a:pt x="333" y="133"/>
                </a:lnTo>
                <a:lnTo>
                  <a:pt x="333" y="133"/>
                </a:lnTo>
                <a:lnTo>
                  <a:pt x="332" y="134"/>
                </a:lnTo>
                <a:lnTo>
                  <a:pt x="332" y="134"/>
                </a:lnTo>
                <a:lnTo>
                  <a:pt x="330" y="134"/>
                </a:lnTo>
                <a:lnTo>
                  <a:pt x="330" y="135"/>
                </a:lnTo>
                <a:lnTo>
                  <a:pt x="330" y="135"/>
                </a:lnTo>
                <a:lnTo>
                  <a:pt x="330" y="134"/>
                </a:lnTo>
                <a:lnTo>
                  <a:pt x="330" y="134"/>
                </a:lnTo>
                <a:lnTo>
                  <a:pt x="330" y="135"/>
                </a:lnTo>
                <a:lnTo>
                  <a:pt x="329" y="134"/>
                </a:lnTo>
                <a:lnTo>
                  <a:pt x="329" y="134"/>
                </a:lnTo>
                <a:lnTo>
                  <a:pt x="329" y="135"/>
                </a:lnTo>
                <a:lnTo>
                  <a:pt x="328" y="137"/>
                </a:lnTo>
                <a:lnTo>
                  <a:pt x="328" y="137"/>
                </a:lnTo>
                <a:lnTo>
                  <a:pt x="328" y="137"/>
                </a:lnTo>
                <a:lnTo>
                  <a:pt x="329" y="137"/>
                </a:lnTo>
                <a:lnTo>
                  <a:pt x="329" y="137"/>
                </a:lnTo>
                <a:lnTo>
                  <a:pt x="329" y="137"/>
                </a:lnTo>
                <a:lnTo>
                  <a:pt x="329" y="137"/>
                </a:lnTo>
                <a:lnTo>
                  <a:pt x="329" y="137"/>
                </a:lnTo>
                <a:lnTo>
                  <a:pt x="328" y="137"/>
                </a:lnTo>
                <a:lnTo>
                  <a:pt x="328" y="137"/>
                </a:lnTo>
                <a:lnTo>
                  <a:pt x="328" y="138"/>
                </a:lnTo>
                <a:lnTo>
                  <a:pt x="328" y="138"/>
                </a:lnTo>
                <a:lnTo>
                  <a:pt x="328" y="138"/>
                </a:lnTo>
                <a:lnTo>
                  <a:pt x="328" y="137"/>
                </a:lnTo>
                <a:lnTo>
                  <a:pt x="328" y="137"/>
                </a:lnTo>
                <a:lnTo>
                  <a:pt x="326" y="138"/>
                </a:lnTo>
                <a:lnTo>
                  <a:pt x="326" y="138"/>
                </a:lnTo>
                <a:lnTo>
                  <a:pt x="325" y="138"/>
                </a:lnTo>
                <a:lnTo>
                  <a:pt x="325" y="138"/>
                </a:lnTo>
                <a:lnTo>
                  <a:pt x="323" y="138"/>
                </a:lnTo>
                <a:lnTo>
                  <a:pt x="323" y="140"/>
                </a:lnTo>
                <a:lnTo>
                  <a:pt x="323" y="140"/>
                </a:lnTo>
                <a:lnTo>
                  <a:pt x="320" y="141"/>
                </a:lnTo>
                <a:lnTo>
                  <a:pt x="319" y="141"/>
                </a:lnTo>
                <a:lnTo>
                  <a:pt x="318" y="143"/>
                </a:lnTo>
                <a:lnTo>
                  <a:pt x="318" y="143"/>
                </a:lnTo>
                <a:lnTo>
                  <a:pt x="318" y="143"/>
                </a:lnTo>
                <a:lnTo>
                  <a:pt x="318" y="143"/>
                </a:lnTo>
                <a:lnTo>
                  <a:pt x="318" y="143"/>
                </a:lnTo>
                <a:lnTo>
                  <a:pt x="318" y="144"/>
                </a:lnTo>
                <a:lnTo>
                  <a:pt x="318" y="144"/>
                </a:lnTo>
                <a:lnTo>
                  <a:pt x="319" y="144"/>
                </a:lnTo>
                <a:lnTo>
                  <a:pt x="319" y="144"/>
                </a:lnTo>
                <a:lnTo>
                  <a:pt x="320" y="144"/>
                </a:lnTo>
                <a:lnTo>
                  <a:pt x="320" y="143"/>
                </a:lnTo>
                <a:lnTo>
                  <a:pt x="320" y="143"/>
                </a:lnTo>
                <a:lnTo>
                  <a:pt x="322" y="143"/>
                </a:lnTo>
                <a:lnTo>
                  <a:pt x="322" y="143"/>
                </a:lnTo>
                <a:lnTo>
                  <a:pt x="323" y="141"/>
                </a:lnTo>
                <a:lnTo>
                  <a:pt x="325" y="141"/>
                </a:lnTo>
                <a:lnTo>
                  <a:pt x="326" y="141"/>
                </a:lnTo>
                <a:lnTo>
                  <a:pt x="326" y="141"/>
                </a:lnTo>
                <a:lnTo>
                  <a:pt x="326" y="140"/>
                </a:lnTo>
                <a:lnTo>
                  <a:pt x="326" y="140"/>
                </a:lnTo>
                <a:lnTo>
                  <a:pt x="328" y="140"/>
                </a:lnTo>
                <a:lnTo>
                  <a:pt x="328" y="141"/>
                </a:lnTo>
                <a:lnTo>
                  <a:pt x="328" y="141"/>
                </a:lnTo>
                <a:lnTo>
                  <a:pt x="328" y="140"/>
                </a:lnTo>
                <a:lnTo>
                  <a:pt x="328" y="140"/>
                </a:lnTo>
                <a:lnTo>
                  <a:pt x="329" y="140"/>
                </a:lnTo>
                <a:lnTo>
                  <a:pt x="330" y="138"/>
                </a:lnTo>
                <a:lnTo>
                  <a:pt x="330" y="138"/>
                </a:lnTo>
                <a:lnTo>
                  <a:pt x="332" y="137"/>
                </a:lnTo>
                <a:lnTo>
                  <a:pt x="332" y="137"/>
                </a:lnTo>
                <a:lnTo>
                  <a:pt x="333" y="137"/>
                </a:lnTo>
                <a:lnTo>
                  <a:pt x="336" y="137"/>
                </a:lnTo>
                <a:lnTo>
                  <a:pt x="336" y="137"/>
                </a:lnTo>
                <a:lnTo>
                  <a:pt x="335" y="137"/>
                </a:lnTo>
                <a:lnTo>
                  <a:pt x="335" y="137"/>
                </a:lnTo>
                <a:lnTo>
                  <a:pt x="335" y="138"/>
                </a:lnTo>
                <a:lnTo>
                  <a:pt x="335" y="138"/>
                </a:lnTo>
                <a:lnTo>
                  <a:pt x="336" y="138"/>
                </a:lnTo>
                <a:lnTo>
                  <a:pt x="339" y="137"/>
                </a:lnTo>
                <a:lnTo>
                  <a:pt x="343" y="135"/>
                </a:lnTo>
                <a:lnTo>
                  <a:pt x="343" y="135"/>
                </a:lnTo>
                <a:lnTo>
                  <a:pt x="343" y="137"/>
                </a:lnTo>
                <a:lnTo>
                  <a:pt x="343" y="137"/>
                </a:lnTo>
                <a:lnTo>
                  <a:pt x="345" y="135"/>
                </a:lnTo>
                <a:lnTo>
                  <a:pt x="345" y="135"/>
                </a:lnTo>
                <a:lnTo>
                  <a:pt x="345" y="135"/>
                </a:lnTo>
                <a:lnTo>
                  <a:pt x="345" y="135"/>
                </a:lnTo>
                <a:lnTo>
                  <a:pt x="345" y="134"/>
                </a:lnTo>
                <a:lnTo>
                  <a:pt x="345" y="134"/>
                </a:lnTo>
                <a:lnTo>
                  <a:pt x="346" y="134"/>
                </a:lnTo>
                <a:lnTo>
                  <a:pt x="346" y="134"/>
                </a:lnTo>
                <a:lnTo>
                  <a:pt x="346" y="134"/>
                </a:lnTo>
                <a:lnTo>
                  <a:pt x="346" y="134"/>
                </a:lnTo>
                <a:lnTo>
                  <a:pt x="348" y="134"/>
                </a:lnTo>
                <a:lnTo>
                  <a:pt x="348" y="134"/>
                </a:lnTo>
                <a:lnTo>
                  <a:pt x="350" y="134"/>
                </a:lnTo>
                <a:lnTo>
                  <a:pt x="350" y="134"/>
                </a:lnTo>
                <a:lnTo>
                  <a:pt x="350" y="133"/>
                </a:lnTo>
                <a:lnTo>
                  <a:pt x="352" y="133"/>
                </a:lnTo>
                <a:lnTo>
                  <a:pt x="353" y="133"/>
                </a:lnTo>
                <a:lnTo>
                  <a:pt x="353" y="133"/>
                </a:lnTo>
                <a:lnTo>
                  <a:pt x="353" y="133"/>
                </a:lnTo>
                <a:lnTo>
                  <a:pt x="355" y="133"/>
                </a:lnTo>
                <a:lnTo>
                  <a:pt x="355" y="133"/>
                </a:lnTo>
                <a:lnTo>
                  <a:pt x="355" y="133"/>
                </a:lnTo>
                <a:lnTo>
                  <a:pt x="355" y="133"/>
                </a:lnTo>
                <a:lnTo>
                  <a:pt x="353" y="134"/>
                </a:lnTo>
                <a:lnTo>
                  <a:pt x="353" y="134"/>
                </a:lnTo>
                <a:lnTo>
                  <a:pt x="353" y="134"/>
                </a:lnTo>
                <a:lnTo>
                  <a:pt x="353" y="134"/>
                </a:lnTo>
                <a:lnTo>
                  <a:pt x="346" y="135"/>
                </a:lnTo>
                <a:lnTo>
                  <a:pt x="343" y="137"/>
                </a:lnTo>
                <a:lnTo>
                  <a:pt x="340" y="138"/>
                </a:lnTo>
                <a:lnTo>
                  <a:pt x="340" y="138"/>
                </a:lnTo>
                <a:lnTo>
                  <a:pt x="339" y="138"/>
                </a:lnTo>
                <a:lnTo>
                  <a:pt x="338" y="138"/>
                </a:lnTo>
                <a:lnTo>
                  <a:pt x="338" y="140"/>
                </a:lnTo>
                <a:lnTo>
                  <a:pt x="338" y="140"/>
                </a:lnTo>
                <a:lnTo>
                  <a:pt x="336" y="138"/>
                </a:lnTo>
                <a:lnTo>
                  <a:pt x="336" y="138"/>
                </a:lnTo>
                <a:lnTo>
                  <a:pt x="336" y="138"/>
                </a:lnTo>
                <a:lnTo>
                  <a:pt x="336" y="138"/>
                </a:lnTo>
                <a:lnTo>
                  <a:pt x="336" y="140"/>
                </a:lnTo>
                <a:lnTo>
                  <a:pt x="335" y="140"/>
                </a:lnTo>
                <a:lnTo>
                  <a:pt x="333" y="141"/>
                </a:lnTo>
                <a:lnTo>
                  <a:pt x="333" y="141"/>
                </a:lnTo>
                <a:lnTo>
                  <a:pt x="333" y="141"/>
                </a:lnTo>
                <a:lnTo>
                  <a:pt x="332" y="141"/>
                </a:lnTo>
                <a:lnTo>
                  <a:pt x="332" y="141"/>
                </a:lnTo>
                <a:lnTo>
                  <a:pt x="332" y="140"/>
                </a:lnTo>
                <a:lnTo>
                  <a:pt x="332" y="140"/>
                </a:lnTo>
                <a:lnTo>
                  <a:pt x="332" y="140"/>
                </a:lnTo>
                <a:lnTo>
                  <a:pt x="330" y="141"/>
                </a:lnTo>
                <a:lnTo>
                  <a:pt x="329" y="143"/>
                </a:lnTo>
                <a:lnTo>
                  <a:pt x="329" y="143"/>
                </a:lnTo>
                <a:lnTo>
                  <a:pt x="328" y="143"/>
                </a:lnTo>
                <a:lnTo>
                  <a:pt x="326" y="145"/>
                </a:lnTo>
                <a:lnTo>
                  <a:pt x="326" y="145"/>
                </a:lnTo>
                <a:lnTo>
                  <a:pt x="326" y="144"/>
                </a:lnTo>
                <a:lnTo>
                  <a:pt x="325" y="144"/>
                </a:lnTo>
                <a:lnTo>
                  <a:pt x="323" y="145"/>
                </a:lnTo>
                <a:lnTo>
                  <a:pt x="323" y="145"/>
                </a:lnTo>
                <a:lnTo>
                  <a:pt x="323" y="145"/>
                </a:lnTo>
                <a:lnTo>
                  <a:pt x="323" y="147"/>
                </a:lnTo>
                <a:lnTo>
                  <a:pt x="323" y="147"/>
                </a:lnTo>
                <a:lnTo>
                  <a:pt x="323" y="145"/>
                </a:lnTo>
                <a:lnTo>
                  <a:pt x="323" y="145"/>
                </a:lnTo>
                <a:lnTo>
                  <a:pt x="322" y="147"/>
                </a:lnTo>
                <a:lnTo>
                  <a:pt x="322" y="147"/>
                </a:lnTo>
                <a:lnTo>
                  <a:pt x="322" y="147"/>
                </a:lnTo>
                <a:lnTo>
                  <a:pt x="322" y="147"/>
                </a:lnTo>
                <a:lnTo>
                  <a:pt x="322" y="147"/>
                </a:lnTo>
                <a:lnTo>
                  <a:pt x="322" y="147"/>
                </a:lnTo>
                <a:lnTo>
                  <a:pt x="320" y="147"/>
                </a:lnTo>
                <a:lnTo>
                  <a:pt x="320" y="147"/>
                </a:lnTo>
                <a:lnTo>
                  <a:pt x="320" y="147"/>
                </a:lnTo>
                <a:lnTo>
                  <a:pt x="320" y="147"/>
                </a:lnTo>
                <a:lnTo>
                  <a:pt x="320" y="147"/>
                </a:lnTo>
                <a:lnTo>
                  <a:pt x="319" y="147"/>
                </a:lnTo>
                <a:lnTo>
                  <a:pt x="319" y="147"/>
                </a:lnTo>
                <a:lnTo>
                  <a:pt x="319" y="148"/>
                </a:lnTo>
                <a:lnTo>
                  <a:pt x="318" y="150"/>
                </a:lnTo>
                <a:lnTo>
                  <a:pt x="318" y="150"/>
                </a:lnTo>
                <a:lnTo>
                  <a:pt x="316" y="150"/>
                </a:lnTo>
                <a:lnTo>
                  <a:pt x="316" y="150"/>
                </a:lnTo>
                <a:lnTo>
                  <a:pt x="316" y="150"/>
                </a:lnTo>
                <a:lnTo>
                  <a:pt x="316" y="150"/>
                </a:lnTo>
                <a:lnTo>
                  <a:pt x="316" y="148"/>
                </a:lnTo>
                <a:lnTo>
                  <a:pt x="316" y="148"/>
                </a:lnTo>
                <a:lnTo>
                  <a:pt x="316" y="148"/>
                </a:lnTo>
                <a:lnTo>
                  <a:pt x="316" y="148"/>
                </a:lnTo>
                <a:lnTo>
                  <a:pt x="315" y="147"/>
                </a:lnTo>
                <a:lnTo>
                  <a:pt x="315" y="147"/>
                </a:lnTo>
                <a:lnTo>
                  <a:pt x="313" y="147"/>
                </a:lnTo>
                <a:lnTo>
                  <a:pt x="312" y="148"/>
                </a:lnTo>
                <a:lnTo>
                  <a:pt x="312" y="148"/>
                </a:lnTo>
                <a:lnTo>
                  <a:pt x="312" y="148"/>
                </a:lnTo>
                <a:lnTo>
                  <a:pt x="312" y="148"/>
                </a:lnTo>
                <a:lnTo>
                  <a:pt x="312" y="148"/>
                </a:lnTo>
                <a:lnTo>
                  <a:pt x="312" y="150"/>
                </a:lnTo>
                <a:lnTo>
                  <a:pt x="312" y="150"/>
                </a:lnTo>
                <a:lnTo>
                  <a:pt x="312" y="150"/>
                </a:lnTo>
                <a:lnTo>
                  <a:pt x="312" y="150"/>
                </a:lnTo>
                <a:lnTo>
                  <a:pt x="311" y="150"/>
                </a:lnTo>
                <a:lnTo>
                  <a:pt x="311" y="150"/>
                </a:lnTo>
                <a:lnTo>
                  <a:pt x="311" y="150"/>
                </a:lnTo>
                <a:lnTo>
                  <a:pt x="311" y="150"/>
                </a:lnTo>
                <a:lnTo>
                  <a:pt x="311" y="150"/>
                </a:lnTo>
                <a:lnTo>
                  <a:pt x="311" y="151"/>
                </a:lnTo>
                <a:lnTo>
                  <a:pt x="311" y="151"/>
                </a:lnTo>
                <a:lnTo>
                  <a:pt x="311" y="151"/>
                </a:lnTo>
                <a:lnTo>
                  <a:pt x="311" y="153"/>
                </a:lnTo>
                <a:lnTo>
                  <a:pt x="309" y="153"/>
                </a:lnTo>
                <a:lnTo>
                  <a:pt x="308" y="153"/>
                </a:lnTo>
                <a:lnTo>
                  <a:pt x="308" y="154"/>
                </a:lnTo>
                <a:lnTo>
                  <a:pt x="308" y="154"/>
                </a:lnTo>
                <a:lnTo>
                  <a:pt x="308" y="155"/>
                </a:lnTo>
                <a:lnTo>
                  <a:pt x="308" y="155"/>
                </a:lnTo>
                <a:lnTo>
                  <a:pt x="309" y="155"/>
                </a:lnTo>
                <a:lnTo>
                  <a:pt x="309" y="154"/>
                </a:lnTo>
                <a:lnTo>
                  <a:pt x="309" y="154"/>
                </a:lnTo>
                <a:lnTo>
                  <a:pt x="311" y="153"/>
                </a:lnTo>
                <a:lnTo>
                  <a:pt x="311" y="154"/>
                </a:lnTo>
                <a:lnTo>
                  <a:pt x="311" y="154"/>
                </a:lnTo>
                <a:lnTo>
                  <a:pt x="312" y="153"/>
                </a:lnTo>
                <a:lnTo>
                  <a:pt x="312" y="153"/>
                </a:lnTo>
                <a:lnTo>
                  <a:pt x="312" y="153"/>
                </a:lnTo>
                <a:lnTo>
                  <a:pt x="313" y="153"/>
                </a:lnTo>
                <a:lnTo>
                  <a:pt x="313" y="153"/>
                </a:lnTo>
                <a:lnTo>
                  <a:pt x="313" y="151"/>
                </a:lnTo>
                <a:lnTo>
                  <a:pt x="313" y="151"/>
                </a:lnTo>
                <a:lnTo>
                  <a:pt x="313" y="151"/>
                </a:lnTo>
                <a:lnTo>
                  <a:pt x="313" y="153"/>
                </a:lnTo>
                <a:lnTo>
                  <a:pt x="313" y="153"/>
                </a:lnTo>
                <a:lnTo>
                  <a:pt x="313" y="153"/>
                </a:lnTo>
                <a:lnTo>
                  <a:pt x="313" y="153"/>
                </a:lnTo>
                <a:lnTo>
                  <a:pt x="313" y="153"/>
                </a:lnTo>
                <a:lnTo>
                  <a:pt x="315" y="153"/>
                </a:lnTo>
                <a:lnTo>
                  <a:pt x="316" y="153"/>
                </a:lnTo>
                <a:lnTo>
                  <a:pt x="316" y="153"/>
                </a:lnTo>
                <a:lnTo>
                  <a:pt x="318" y="151"/>
                </a:lnTo>
                <a:lnTo>
                  <a:pt x="319" y="150"/>
                </a:lnTo>
                <a:lnTo>
                  <a:pt x="320" y="150"/>
                </a:lnTo>
                <a:lnTo>
                  <a:pt x="322" y="150"/>
                </a:lnTo>
                <a:lnTo>
                  <a:pt x="322" y="150"/>
                </a:lnTo>
                <a:lnTo>
                  <a:pt x="322" y="150"/>
                </a:lnTo>
                <a:lnTo>
                  <a:pt x="322" y="150"/>
                </a:lnTo>
                <a:lnTo>
                  <a:pt x="323" y="150"/>
                </a:lnTo>
                <a:lnTo>
                  <a:pt x="323" y="148"/>
                </a:lnTo>
                <a:lnTo>
                  <a:pt x="326" y="148"/>
                </a:lnTo>
                <a:lnTo>
                  <a:pt x="328" y="147"/>
                </a:lnTo>
                <a:lnTo>
                  <a:pt x="329" y="147"/>
                </a:lnTo>
                <a:lnTo>
                  <a:pt x="330" y="147"/>
                </a:lnTo>
                <a:lnTo>
                  <a:pt x="330" y="147"/>
                </a:lnTo>
                <a:lnTo>
                  <a:pt x="330" y="147"/>
                </a:lnTo>
                <a:lnTo>
                  <a:pt x="332" y="147"/>
                </a:lnTo>
                <a:lnTo>
                  <a:pt x="333" y="145"/>
                </a:lnTo>
                <a:lnTo>
                  <a:pt x="335" y="144"/>
                </a:lnTo>
                <a:lnTo>
                  <a:pt x="335" y="144"/>
                </a:lnTo>
                <a:lnTo>
                  <a:pt x="336" y="144"/>
                </a:lnTo>
                <a:lnTo>
                  <a:pt x="336" y="144"/>
                </a:lnTo>
                <a:lnTo>
                  <a:pt x="338" y="144"/>
                </a:lnTo>
                <a:lnTo>
                  <a:pt x="339" y="144"/>
                </a:lnTo>
                <a:lnTo>
                  <a:pt x="340" y="143"/>
                </a:lnTo>
                <a:lnTo>
                  <a:pt x="343" y="141"/>
                </a:lnTo>
                <a:lnTo>
                  <a:pt x="343" y="141"/>
                </a:lnTo>
                <a:lnTo>
                  <a:pt x="345" y="141"/>
                </a:lnTo>
                <a:lnTo>
                  <a:pt x="345" y="141"/>
                </a:lnTo>
                <a:lnTo>
                  <a:pt x="345" y="141"/>
                </a:lnTo>
                <a:lnTo>
                  <a:pt x="345" y="141"/>
                </a:lnTo>
                <a:lnTo>
                  <a:pt x="345" y="141"/>
                </a:lnTo>
                <a:lnTo>
                  <a:pt x="346" y="141"/>
                </a:lnTo>
                <a:lnTo>
                  <a:pt x="346" y="141"/>
                </a:lnTo>
                <a:lnTo>
                  <a:pt x="346" y="141"/>
                </a:lnTo>
                <a:lnTo>
                  <a:pt x="346" y="141"/>
                </a:lnTo>
                <a:lnTo>
                  <a:pt x="346" y="140"/>
                </a:lnTo>
                <a:lnTo>
                  <a:pt x="346" y="140"/>
                </a:lnTo>
                <a:lnTo>
                  <a:pt x="349" y="138"/>
                </a:lnTo>
                <a:lnTo>
                  <a:pt x="350" y="138"/>
                </a:lnTo>
                <a:lnTo>
                  <a:pt x="352" y="137"/>
                </a:lnTo>
                <a:lnTo>
                  <a:pt x="352" y="137"/>
                </a:lnTo>
                <a:lnTo>
                  <a:pt x="352" y="138"/>
                </a:lnTo>
                <a:lnTo>
                  <a:pt x="353" y="138"/>
                </a:lnTo>
                <a:lnTo>
                  <a:pt x="353" y="138"/>
                </a:lnTo>
                <a:lnTo>
                  <a:pt x="353" y="138"/>
                </a:lnTo>
                <a:lnTo>
                  <a:pt x="355" y="138"/>
                </a:lnTo>
                <a:lnTo>
                  <a:pt x="355" y="138"/>
                </a:lnTo>
                <a:lnTo>
                  <a:pt x="355" y="138"/>
                </a:lnTo>
                <a:lnTo>
                  <a:pt x="355" y="138"/>
                </a:lnTo>
                <a:lnTo>
                  <a:pt x="355" y="138"/>
                </a:lnTo>
                <a:lnTo>
                  <a:pt x="356" y="138"/>
                </a:lnTo>
                <a:lnTo>
                  <a:pt x="356" y="138"/>
                </a:lnTo>
                <a:lnTo>
                  <a:pt x="356" y="137"/>
                </a:lnTo>
                <a:lnTo>
                  <a:pt x="356" y="137"/>
                </a:lnTo>
                <a:lnTo>
                  <a:pt x="358" y="137"/>
                </a:lnTo>
                <a:lnTo>
                  <a:pt x="360" y="137"/>
                </a:lnTo>
                <a:lnTo>
                  <a:pt x="363" y="135"/>
                </a:lnTo>
                <a:lnTo>
                  <a:pt x="365" y="134"/>
                </a:lnTo>
                <a:lnTo>
                  <a:pt x="363" y="134"/>
                </a:lnTo>
                <a:lnTo>
                  <a:pt x="363" y="134"/>
                </a:lnTo>
                <a:lnTo>
                  <a:pt x="365" y="134"/>
                </a:lnTo>
                <a:lnTo>
                  <a:pt x="365" y="134"/>
                </a:lnTo>
                <a:lnTo>
                  <a:pt x="366" y="134"/>
                </a:lnTo>
                <a:lnTo>
                  <a:pt x="366" y="133"/>
                </a:lnTo>
                <a:lnTo>
                  <a:pt x="366" y="133"/>
                </a:lnTo>
                <a:lnTo>
                  <a:pt x="367" y="134"/>
                </a:lnTo>
                <a:lnTo>
                  <a:pt x="367" y="134"/>
                </a:lnTo>
                <a:lnTo>
                  <a:pt x="367" y="134"/>
                </a:lnTo>
                <a:lnTo>
                  <a:pt x="369" y="134"/>
                </a:lnTo>
                <a:lnTo>
                  <a:pt x="369" y="134"/>
                </a:lnTo>
                <a:lnTo>
                  <a:pt x="367" y="134"/>
                </a:lnTo>
                <a:lnTo>
                  <a:pt x="369" y="134"/>
                </a:lnTo>
                <a:lnTo>
                  <a:pt x="369" y="134"/>
                </a:lnTo>
                <a:lnTo>
                  <a:pt x="367" y="135"/>
                </a:lnTo>
                <a:lnTo>
                  <a:pt x="367" y="135"/>
                </a:lnTo>
                <a:lnTo>
                  <a:pt x="365" y="135"/>
                </a:lnTo>
                <a:lnTo>
                  <a:pt x="365" y="135"/>
                </a:lnTo>
                <a:lnTo>
                  <a:pt x="363" y="135"/>
                </a:lnTo>
                <a:lnTo>
                  <a:pt x="363" y="137"/>
                </a:lnTo>
                <a:lnTo>
                  <a:pt x="363" y="137"/>
                </a:lnTo>
                <a:lnTo>
                  <a:pt x="363" y="137"/>
                </a:lnTo>
                <a:lnTo>
                  <a:pt x="363" y="137"/>
                </a:lnTo>
                <a:lnTo>
                  <a:pt x="363" y="138"/>
                </a:lnTo>
                <a:lnTo>
                  <a:pt x="363" y="138"/>
                </a:lnTo>
                <a:lnTo>
                  <a:pt x="362" y="138"/>
                </a:lnTo>
                <a:lnTo>
                  <a:pt x="359" y="138"/>
                </a:lnTo>
                <a:lnTo>
                  <a:pt x="358" y="140"/>
                </a:lnTo>
                <a:lnTo>
                  <a:pt x="356" y="141"/>
                </a:lnTo>
                <a:lnTo>
                  <a:pt x="356" y="141"/>
                </a:lnTo>
                <a:lnTo>
                  <a:pt x="355" y="141"/>
                </a:lnTo>
                <a:lnTo>
                  <a:pt x="353" y="143"/>
                </a:lnTo>
                <a:lnTo>
                  <a:pt x="352" y="143"/>
                </a:lnTo>
                <a:lnTo>
                  <a:pt x="350" y="143"/>
                </a:lnTo>
                <a:lnTo>
                  <a:pt x="350" y="143"/>
                </a:lnTo>
                <a:lnTo>
                  <a:pt x="350" y="143"/>
                </a:lnTo>
                <a:lnTo>
                  <a:pt x="350" y="143"/>
                </a:lnTo>
                <a:lnTo>
                  <a:pt x="350" y="143"/>
                </a:lnTo>
                <a:lnTo>
                  <a:pt x="350" y="143"/>
                </a:lnTo>
                <a:lnTo>
                  <a:pt x="349" y="143"/>
                </a:lnTo>
                <a:lnTo>
                  <a:pt x="349" y="143"/>
                </a:lnTo>
                <a:lnTo>
                  <a:pt x="349" y="143"/>
                </a:lnTo>
                <a:lnTo>
                  <a:pt x="349" y="143"/>
                </a:lnTo>
                <a:lnTo>
                  <a:pt x="348" y="144"/>
                </a:lnTo>
                <a:lnTo>
                  <a:pt x="348" y="144"/>
                </a:lnTo>
                <a:lnTo>
                  <a:pt x="348" y="144"/>
                </a:lnTo>
                <a:lnTo>
                  <a:pt x="348" y="144"/>
                </a:lnTo>
                <a:lnTo>
                  <a:pt x="348" y="145"/>
                </a:lnTo>
                <a:lnTo>
                  <a:pt x="346" y="145"/>
                </a:lnTo>
                <a:lnTo>
                  <a:pt x="345" y="145"/>
                </a:lnTo>
                <a:lnTo>
                  <a:pt x="345" y="145"/>
                </a:lnTo>
                <a:lnTo>
                  <a:pt x="345" y="145"/>
                </a:lnTo>
                <a:lnTo>
                  <a:pt x="345" y="147"/>
                </a:lnTo>
                <a:lnTo>
                  <a:pt x="343" y="147"/>
                </a:lnTo>
                <a:lnTo>
                  <a:pt x="345" y="147"/>
                </a:lnTo>
                <a:lnTo>
                  <a:pt x="345" y="147"/>
                </a:lnTo>
                <a:lnTo>
                  <a:pt x="343" y="147"/>
                </a:lnTo>
                <a:lnTo>
                  <a:pt x="343" y="147"/>
                </a:lnTo>
                <a:lnTo>
                  <a:pt x="342" y="147"/>
                </a:lnTo>
                <a:lnTo>
                  <a:pt x="342" y="147"/>
                </a:lnTo>
                <a:lnTo>
                  <a:pt x="342" y="147"/>
                </a:lnTo>
                <a:lnTo>
                  <a:pt x="340" y="148"/>
                </a:lnTo>
                <a:lnTo>
                  <a:pt x="340" y="148"/>
                </a:lnTo>
                <a:lnTo>
                  <a:pt x="339" y="147"/>
                </a:lnTo>
                <a:lnTo>
                  <a:pt x="342" y="145"/>
                </a:lnTo>
                <a:lnTo>
                  <a:pt x="342" y="145"/>
                </a:lnTo>
                <a:lnTo>
                  <a:pt x="342" y="145"/>
                </a:lnTo>
                <a:lnTo>
                  <a:pt x="342" y="145"/>
                </a:lnTo>
                <a:lnTo>
                  <a:pt x="343" y="145"/>
                </a:lnTo>
                <a:lnTo>
                  <a:pt x="343" y="145"/>
                </a:lnTo>
                <a:lnTo>
                  <a:pt x="343" y="145"/>
                </a:lnTo>
                <a:lnTo>
                  <a:pt x="343" y="145"/>
                </a:lnTo>
                <a:lnTo>
                  <a:pt x="343" y="145"/>
                </a:lnTo>
                <a:lnTo>
                  <a:pt x="345" y="145"/>
                </a:lnTo>
                <a:lnTo>
                  <a:pt x="345" y="144"/>
                </a:lnTo>
                <a:lnTo>
                  <a:pt x="345" y="144"/>
                </a:lnTo>
                <a:lnTo>
                  <a:pt x="345" y="144"/>
                </a:lnTo>
                <a:lnTo>
                  <a:pt x="345" y="144"/>
                </a:lnTo>
                <a:lnTo>
                  <a:pt x="343" y="144"/>
                </a:lnTo>
                <a:lnTo>
                  <a:pt x="340" y="144"/>
                </a:lnTo>
                <a:lnTo>
                  <a:pt x="336" y="147"/>
                </a:lnTo>
                <a:lnTo>
                  <a:pt x="336" y="147"/>
                </a:lnTo>
                <a:lnTo>
                  <a:pt x="335" y="147"/>
                </a:lnTo>
                <a:lnTo>
                  <a:pt x="335" y="147"/>
                </a:lnTo>
                <a:lnTo>
                  <a:pt x="332" y="148"/>
                </a:lnTo>
                <a:lnTo>
                  <a:pt x="328" y="150"/>
                </a:lnTo>
                <a:lnTo>
                  <a:pt x="328" y="150"/>
                </a:lnTo>
                <a:lnTo>
                  <a:pt x="328" y="150"/>
                </a:lnTo>
                <a:lnTo>
                  <a:pt x="326" y="150"/>
                </a:lnTo>
                <a:lnTo>
                  <a:pt x="326" y="150"/>
                </a:lnTo>
                <a:lnTo>
                  <a:pt x="326" y="151"/>
                </a:lnTo>
                <a:lnTo>
                  <a:pt x="329" y="151"/>
                </a:lnTo>
                <a:lnTo>
                  <a:pt x="329" y="151"/>
                </a:lnTo>
                <a:lnTo>
                  <a:pt x="329" y="151"/>
                </a:lnTo>
                <a:lnTo>
                  <a:pt x="329" y="151"/>
                </a:lnTo>
                <a:lnTo>
                  <a:pt x="328" y="151"/>
                </a:lnTo>
                <a:lnTo>
                  <a:pt x="326" y="151"/>
                </a:lnTo>
                <a:lnTo>
                  <a:pt x="326" y="153"/>
                </a:lnTo>
                <a:lnTo>
                  <a:pt x="326" y="153"/>
                </a:lnTo>
                <a:lnTo>
                  <a:pt x="326" y="153"/>
                </a:lnTo>
                <a:lnTo>
                  <a:pt x="326" y="153"/>
                </a:lnTo>
                <a:lnTo>
                  <a:pt x="326" y="151"/>
                </a:lnTo>
                <a:lnTo>
                  <a:pt x="325" y="151"/>
                </a:lnTo>
                <a:lnTo>
                  <a:pt x="325" y="151"/>
                </a:lnTo>
                <a:lnTo>
                  <a:pt x="325" y="153"/>
                </a:lnTo>
                <a:lnTo>
                  <a:pt x="325" y="153"/>
                </a:lnTo>
                <a:lnTo>
                  <a:pt x="325" y="153"/>
                </a:lnTo>
                <a:lnTo>
                  <a:pt x="325" y="154"/>
                </a:lnTo>
                <a:lnTo>
                  <a:pt x="325" y="154"/>
                </a:lnTo>
                <a:lnTo>
                  <a:pt x="325" y="155"/>
                </a:lnTo>
                <a:lnTo>
                  <a:pt x="325" y="155"/>
                </a:lnTo>
                <a:lnTo>
                  <a:pt x="325" y="155"/>
                </a:lnTo>
                <a:lnTo>
                  <a:pt x="326" y="155"/>
                </a:lnTo>
                <a:lnTo>
                  <a:pt x="326" y="155"/>
                </a:lnTo>
                <a:lnTo>
                  <a:pt x="326" y="155"/>
                </a:lnTo>
                <a:lnTo>
                  <a:pt x="326" y="157"/>
                </a:lnTo>
                <a:lnTo>
                  <a:pt x="326" y="157"/>
                </a:lnTo>
                <a:lnTo>
                  <a:pt x="326" y="157"/>
                </a:lnTo>
                <a:lnTo>
                  <a:pt x="326" y="157"/>
                </a:lnTo>
                <a:lnTo>
                  <a:pt x="328" y="157"/>
                </a:lnTo>
                <a:lnTo>
                  <a:pt x="329" y="157"/>
                </a:lnTo>
                <a:lnTo>
                  <a:pt x="330" y="157"/>
                </a:lnTo>
                <a:lnTo>
                  <a:pt x="332" y="155"/>
                </a:lnTo>
                <a:lnTo>
                  <a:pt x="332" y="155"/>
                </a:lnTo>
                <a:lnTo>
                  <a:pt x="332" y="155"/>
                </a:lnTo>
                <a:lnTo>
                  <a:pt x="332" y="154"/>
                </a:lnTo>
                <a:lnTo>
                  <a:pt x="333" y="154"/>
                </a:lnTo>
                <a:lnTo>
                  <a:pt x="335" y="154"/>
                </a:lnTo>
                <a:lnTo>
                  <a:pt x="335" y="154"/>
                </a:lnTo>
                <a:lnTo>
                  <a:pt x="336" y="154"/>
                </a:lnTo>
                <a:lnTo>
                  <a:pt x="336" y="154"/>
                </a:lnTo>
                <a:lnTo>
                  <a:pt x="335" y="153"/>
                </a:lnTo>
                <a:lnTo>
                  <a:pt x="335" y="153"/>
                </a:lnTo>
                <a:lnTo>
                  <a:pt x="335" y="153"/>
                </a:lnTo>
                <a:lnTo>
                  <a:pt x="336" y="153"/>
                </a:lnTo>
                <a:lnTo>
                  <a:pt x="336" y="153"/>
                </a:lnTo>
                <a:lnTo>
                  <a:pt x="338" y="153"/>
                </a:lnTo>
                <a:lnTo>
                  <a:pt x="338" y="151"/>
                </a:lnTo>
                <a:lnTo>
                  <a:pt x="338" y="151"/>
                </a:lnTo>
                <a:lnTo>
                  <a:pt x="339" y="151"/>
                </a:lnTo>
                <a:lnTo>
                  <a:pt x="339" y="151"/>
                </a:lnTo>
                <a:lnTo>
                  <a:pt x="340" y="151"/>
                </a:lnTo>
                <a:lnTo>
                  <a:pt x="340" y="151"/>
                </a:lnTo>
                <a:lnTo>
                  <a:pt x="340" y="150"/>
                </a:lnTo>
                <a:lnTo>
                  <a:pt x="340" y="150"/>
                </a:lnTo>
                <a:lnTo>
                  <a:pt x="340" y="150"/>
                </a:lnTo>
                <a:lnTo>
                  <a:pt x="342" y="150"/>
                </a:lnTo>
                <a:lnTo>
                  <a:pt x="343" y="150"/>
                </a:lnTo>
                <a:lnTo>
                  <a:pt x="345" y="148"/>
                </a:lnTo>
                <a:lnTo>
                  <a:pt x="346" y="148"/>
                </a:lnTo>
                <a:lnTo>
                  <a:pt x="348" y="147"/>
                </a:lnTo>
                <a:lnTo>
                  <a:pt x="349" y="148"/>
                </a:lnTo>
                <a:lnTo>
                  <a:pt x="349" y="148"/>
                </a:lnTo>
                <a:lnTo>
                  <a:pt x="350" y="147"/>
                </a:lnTo>
                <a:lnTo>
                  <a:pt x="350" y="147"/>
                </a:lnTo>
                <a:lnTo>
                  <a:pt x="352" y="147"/>
                </a:lnTo>
                <a:lnTo>
                  <a:pt x="353" y="147"/>
                </a:lnTo>
                <a:lnTo>
                  <a:pt x="353" y="147"/>
                </a:lnTo>
                <a:lnTo>
                  <a:pt x="353" y="147"/>
                </a:lnTo>
                <a:lnTo>
                  <a:pt x="353" y="145"/>
                </a:lnTo>
                <a:lnTo>
                  <a:pt x="355" y="145"/>
                </a:lnTo>
                <a:lnTo>
                  <a:pt x="355" y="145"/>
                </a:lnTo>
                <a:lnTo>
                  <a:pt x="356" y="145"/>
                </a:lnTo>
                <a:lnTo>
                  <a:pt x="356" y="145"/>
                </a:lnTo>
                <a:lnTo>
                  <a:pt x="356" y="144"/>
                </a:lnTo>
                <a:lnTo>
                  <a:pt x="356" y="144"/>
                </a:lnTo>
                <a:lnTo>
                  <a:pt x="358" y="144"/>
                </a:lnTo>
                <a:lnTo>
                  <a:pt x="359" y="144"/>
                </a:lnTo>
                <a:lnTo>
                  <a:pt x="360" y="143"/>
                </a:lnTo>
                <a:lnTo>
                  <a:pt x="362" y="143"/>
                </a:lnTo>
                <a:lnTo>
                  <a:pt x="362" y="144"/>
                </a:lnTo>
                <a:lnTo>
                  <a:pt x="362" y="144"/>
                </a:lnTo>
                <a:lnTo>
                  <a:pt x="360" y="144"/>
                </a:lnTo>
                <a:lnTo>
                  <a:pt x="359" y="144"/>
                </a:lnTo>
                <a:lnTo>
                  <a:pt x="358" y="145"/>
                </a:lnTo>
                <a:lnTo>
                  <a:pt x="358" y="147"/>
                </a:lnTo>
                <a:lnTo>
                  <a:pt x="358" y="147"/>
                </a:lnTo>
                <a:lnTo>
                  <a:pt x="356" y="147"/>
                </a:lnTo>
                <a:lnTo>
                  <a:pt x="356" y="147"/>
                </a:lnTo>
                <a:lnTo>
                  <a:pt x="355" y="147"/>
                </a:lnTo>
                <a:lnTo>
                  <a:pt x="355" y="147"/>
                </a:lnTo>
                <a:lnTo>
                  <a:pt x="353" y="147"/>
                </a:lnTo>
                <a:lnTo>
                  <a:pt x="353" y="147"/>
                </a:lnTo>
                <a:lnTo>
                  <a:pt x="349" y="148"/>
                </a:lnTo>
                <a:lnTo>
                  <a:pt x="345" y="151"/>
                </a:lnTo>
                <a:lnTo>
                  <a:pt x="345" y="153"/>
                </a:lnTo>
                <a:lnTo>
                  <a:pt x="345" y="153"/>
                </a:lnTo>
                <a:lnTo>
                  <a:pt x="343" y="153"/>
                </a:lnTo>
                <a:lnTo>
                  <a:pt x="342" y="153"/>
                </a:lnTo>
                <a:lnTo>
                  <a:pt x="340" y="153"/>
                </a:lnTo>
                <a:lnTo>
                  <a:pt x="340" y="154"/>
                </a:lnTo>
                <a:lnTo>
                  <a:pt x="340" y="154"/>
                </a:lnTo>
                <a:lnTo>
                  <a:pt x="340" y="154"/>
                </a:lnTo>
                <a:lnTo>
                  <a:pt x="339" y="154"/>
                </a:lnTo>
                <a:lnTo>
                  <a:pt x="339" y="154"/>
                </a:lnTo>
                <a:lnTo>
                  <a:pt x="338" y="154"/>
                </a:lnTo>
                <a:lnTo>
                  <a:pt x="338" y="154"/>
                </a:lnTo>
                <a:lnTo>
                  <a:pt x="338" y="153"/>
                </a:lnTo>
                <a:lnTo>
                  <a:pt x="338" y="153"/>
                </a:lnTo>
                <a:lnTo>
                  <a:pt x="338" y="153"/>
                </a:lnTo>
                <a:lnTo>
                  <a:pt x="338" y="153"/>
                </a:lnTo>
                <a:lnTo>
                  <a:pt x="336" y="153"/>
                </a:lnTo>
                <a:lnTo>
                  <a:pt x="336" y="153"/>
                </a:lnTo>
                <a:lnTo>
                  <a:pt x="336" y="153"/>
                </a:lnTo>
                <a:lnTo>
                  <a:pt x="336" y="154"/>
                </a:lnTo>
                <a:lnTo>
                  <a:pt x="336" y="154"/>
                </a:lnTo>
                <a:lnTo>
                  <a:pt x="338" y="154"/>
                </a:lnTo>
                <a:lnTo>
                  <a:pt x="338" y="154"/>
                </a:lnTo>
                <a:lnTo>
                  <a:pt x="336" y="154"/>
                </a:lnTo>
                <a:lnTo>
                  <a:pt x="336" y="154"/>
                </a:lnTo>
                <a:lnTo>
                  <a:pt x="335" y="154"/>
                </a:lnTo>
                <a:lnTo>
                  <a:pt x="333" y="154"/>
                </a:lnTo>
                <a:lnTo>
                  <a:pt x="333" y="155"/>
                </a:lnTo>
                <a:lnTo>
                  <a:pt x="333" y="155"/>
                </a:lnTo>
                <a:lnTo>
                  <a:pt x="333" y="155"/>
                </a:lnTo>
                <a:lnTo>
                  <a:pt x="333" y="155"/>
                </a:lnTo>
                <a:lnTo>
                  <a:pt x="328" y="158"/>
                </a:lnTo>
                <a:lnTo>
                  <a:pt x="328" y="158"/>
                </a:lnTo>
                <a:lnTo>
                  <a:pt x="328" y="158"/>
                </a:lnTo>
                <a:lnTo>
                  <a:pt x="328" y="160"/>
                </a:lnTo>
                <a:lnTo>
                  <a:pt x="326" y="161"/>
                </a:lnTo>
                <a:lnTo>
                  <a:pt x="328" y="161"/>
                </a:lnTo>
                <a:lnTo>
                  <a:pt x="328" y="161"/>
                </a:lnTo>
                <a:lnTo>
                  <a:pt x="326" y="161"/>
                </a:lnTo>
                <a:lnTo>
                  <a:pt x="326" y="161"/>
                </a:lnTo>
                <a:lnTo>
                  <a:pt x="325" y="161"/>
                </a:lnTo>
                <a:lnTo>
                  <a:pt x="325" y="161"/>
                </a:lnTo>
                <a:lnTo>
                  <a:pt x="325" y="161"/>
                </a:lnTo>
                <a:lnTo>
                  <a:pt x="323" y="161"/>
                </a:lnTo>
                <a:lnTo>
                  <a:pt x="323" y="161"/>
                </a:lnTo>
                <a:lnTo>
                  <a:pt x="322" y="161"/>
                </a:lnTo>
                <a:lnTo>
                  <a:pt x="322" y="161"/>
                </a:lnTo>
                <a:lnTo>
                  <a:pt x="322" y="163"/>
                </a:lnTo>
                <a:lnTo>
                  <a:pt x="322" y="163"/>
                </a:lnTo>
                <a:lnTo>
                  <a:pt x="322" y="163"/>
                </a:lnTo>
                <a:lnTo>
                  <a:pt x="320" y="163"/>
                </a:lnTo>
                <a:lnTo>
                  <a:pt x="320" y="164"/>
                </a:lnTo>
                <a:lnTo>
                  <a:pt x="320" y="164"/>
                </a:lnTo>
                <a:lnTo>
                  <a:pt x="319" y="164"/>
                </a:lnTo>
                <a:lnTo>
                  <a:pt x="319" y="164"/>
                </a:lnTo>
                <a:lnTo>
                  <a:pt x="319" y="164"/>
                </a:lnTo>
                <a:lnTo>
                  <a:pt x="319" y="164"/>
                </a:lnTo>
                <a:lnTo>
                  <a:pt x="319" y="164"/>
                </a:lnTo>
                <a:lnTo>
                  <a:pt x="318" y="165"/>
                </a:lnTo>
                <a:lnTo>
                  <a:pt x="318" y="165"/>
                </a:lnTo>
                <a:lnTo>
                  <a:pt x="316" y="165"/>
                </a:lnTo>
                <a:lnTo>
                  <a:pt x="316" y="165"/>
                </a:lnTo>
                <a:lnTo>
                  <a:pt x="316" y="165"/>
                </a:lnTo>
                <a:lnTo>
                  <a:pt x="316" y="165"/>
                </a:lnTo>
                <a:lnTo>
                  <a:pt x="316" y="165"/>
                </a:lnTo>
                <a:lnTo>
                  <a:pt x="316" y="165"/>
                </a:lnTo>
                <a:lnTo>
                  <a:pt x="318" y="165"/>
                </a:lnTo>
                <a:lnTo>
                  <a:pt x="318" y="164"/>
                </a:lnTo>
                <a:lnTo>
                  <a:pt x="318" y="164"/>
                </a:lnTo>
                <a:lnTo>
                  <a:pt x="316" y="164"/>
                </a:lnTo>
                <a:lnTo>
                  <a:pt x="316" y="164"/>
                </a:lnTo>
                <a:lnTo>
                  <a:pt x="316" y="163"/>
                </a:lnTo>
                <a:lnTo>
                  <a:pt x="316" y="163"/>
                </a:lnTo>
                <a:lnTo>
                  <a:pt x="318" y="163"/>
                </a:lnTo>
                <a:lnTo>
                  <a:pt x="319" y="163"/>
                </a:lnTo>
                <a:lnTo>
                  <a:pt x="319" y="163"/>
                </a:lnTo>
                <a:lnTo>
                  <a:pt x="319" y="161"/>
                </a:lnTo>
                <a:lnTo>
                  <a:pt x="319" y="161"/>
                </a:lnTo>
                <a:lnTo>
                  <a:pt x="319" y="160"/>
                </a:lnTo>
                <a:lnTo>
                  <a:pt x="320" y="158"/>
                </a:lnTo>
                <a:lnTo>
                  <a:pt x="320" y="158"/>
                </a:lnTo>
                <a:lnTo>
                  <a:pt x="319" y="158"/>
                </a:lnTo>
                <a:lnTo>
                  <a:pt x="319" y="158"/>
                </a:lnTo>
                <a:lnTo>
                  <a:pt x="319" y="158"/>
                </a:lnTo>
                <a:lnTo>
                  <a:pt x="319" y="158"/>
                </a:lnTo>
                <a:lnTo>
                  <a:pt x="319" y="158"/>
                </a:lnTo>
                <a:lnTo>
                  <a:pt x="319" y="158"/>
                </a:lnTo>
                <a:lnTo>
                  <a:pt x="319" y="157"/>
                </a:lnTo>
                <a:lnTo>
                  <a:pt x="319" y="157"/>
                </a:lnTo>
                <a:lnTo>
                  <a:pt x="319" y="155"/>
                </a:lnTo>
                <a:lnTo>
                  <a:pt x="320" y="155"/>
                </a:lnTo>
                <a:lnTo>
                  <a:pt x="320" y="155"/>
                </a:lnTo>
                <a:lnTo>
                  <a:pt x="319" y="157"/>
                </a:lnTo>
                <a:lnTo>
                  <a:pt x="319" y="157"/>
                </a:lnTo>
                <a:lnTo>
                  <a:pt x="319" y="158"/>
                </a:lnTo>
                <a:lnTo>
                  <a:pt x="319" y="158"/>
                </a:lnTo>
                <a:lnTo>
                  <a:pt x="319" y="158"/>
                </a:lnTo>
                <a:lnTo>
                  <a:pt x="319" y="158"/>
                </a:lnTo>
                <a:lnTo>
                  <a:pt x="320" y="158"/>
                </a:lnTo>
                <a:lnTo>
                  <a:pt x="322" y="158"/>
                </a:lnTo>
                <a:lnTo>
                  <a:pt x="323" y="158"/>
                </a:lnTo>
                <a:lnTo>
                  <a:pt x="323" y="158"/>
                </a:lnTo>
                <a:lnTo>
                  <a:pt x="323" y="160"/>
                </a:lnTo>
                <a:lnTo>
                  <a:pt x="323" y="160"/>
                </a:lnTo>
                <a:lnTo>
                  <a:pt x="323" y="160"/>
                </a:lnTo>
                <a:lnTo>
                  <a:pt x="323" y="158"/>
                </a:lnTo>
                <a:lnTo>
                  <a:pt x="323" y="158"/>
                </a:lnTo>
                <a:lnTo>
                  <a:pt x="323" y="158"/>
                </a:lnTo>
                <a:lnTo>
                  <a:pt x="323" y="158"/>
                </a:lnTo>
                <a:lnTo>
                  <a:pt x="323" y="158"/>
                </a:lnTo>
                <a:lnTo>
                  <a:pt x="323" y="157"/>
                </a:lnTo>
                <a:lnTo>
                  <a:pt x="323" y="157"/>
                </a:lnTo>
                <a:lnTo>
                  <a:pt x="323" y="157"/>
                </a:lnTo>
                <a:lnTo>
                  <a:pt x="323" y="157"/>
                </a:lnTo>
                <a:lnTo>
                  <a:pt x="323" y="157"/>
                </a:lnTo>
                <a:lnTo>
                  <a:pt x="323" y="155"/>
                </a:lnTo>
                <a:lnTo>
                  <a:pt x="323" y="155"/>
                </a:lnTo>
                <a:lnTo>
                  <a:pt x="323" y="155"/>
                </a:lnTo>
                <a:lnTo>
                  <a:pt x="323" y="154"/>
                </a:lnTo>
                <a:lnTo>
                  <a:pt x="323" y="154"/>
                </a:lnTo>
                <a:lnTo>
                  <a:pt x="323" y="154"/>
                </a:lnTo>
                <a:lnTo>
                  <a:pt x="323" y="154"/>
                </a:lnTo>
                <a:lnTo>
                  <a:pt x="323" y="154"/>
                </a:lnTo>
                <a:lnTo>
                  <a:pt x="322" y="154"/>
                </a:lnTo>
                <a:lnTo>
                  <a:pt x="320" y="154"/>
                </a:lnTo>
                <a:lnTo>
                  <a:pt x="319" y="155"/>
                </a:lnTo>
                <a:lnTo>
                  <a:pt x="318" y="155"/>
                </a:lnTo>
                <a:lnTo>
                  <a:pt x="318" y="155"/>
                </a:lnTo>
                <a:lnTo>
                  <a:pt x="315" y="157"/>
                </a:lnTo>
                <a:lnTo>
                  <a:pt x="312" y="158"/>
                </a:lnTo>
                <a:lnTo>
                  <a:pt x="309" y="160"/>
                </a:lnTo>
                <a:lnTo>
                  <a:pt x="306" y="161"/>
                </a:lnTo>
                <a:lnTo>
                  <a:pt x="306" y="161"/>
                </a:lnTo>
                <a:lnTo>
                  <a:pt x="305" y="161"/>
                </a:lnTo>
                <a:lnTo>
                  <a:pt x="305" y="163"/>
                </a:lnTo>
                <a:lnTo>
                  <a:pt x="303" y="163"/>
                </a:lnTo>
                <a:lnTo>
                  <a:pt x="302" y="163"/>
                </a:lnTo>
                <a:lnTo>
                  <a:pt x="302" y="163"/>
                </a:lnTo>
                <a:lnTo>
                  <a:pt x="302" y="163"/>
                </a:lnTo>
                <a:lnTo>
                  <a:pt x="302" y="163"/>
                </a:lnTo>
                <a:lnTo>
                  <a:pt x="301" y="163"/>
                </a:lnTo>
                <a:lnTo>
                  <a:pt x="301" y="164"/>
                </a:lnTo>
                <a:lnTo>
                  <a:pt x="301" y="164"/>
                </a:lnTo>
                <a:lnTo>
                  <a:pt x="301" y="164"/>
                </a:lnTo>
                <a:lnTo>
                  <a:pt x="301" y="165"/>
                </a:lnTo>
                <a:lnTo>
                  <a:pt x="301" y="165"/>
                </a:lnTo>
                <a:lnTo>
                  <a:pt x="299" y="165"/>
                </a:lnTo>
                <a:lnTo>
                  <a:pt x="299" y="165"/>
                </a:lnTo>
                <a:lnTo>
                  <a:pt x="301" y="165"/>
                </a:lnTo>
                <a:lnTo>
                  <a:pt x="301" y="164"/>
                </a:lnTo>
                <a:lnTo>
                  <a:pt x="301" y="164"/>
                </a:lnTo>
                <a:lnTo>
                  <a:pt x="301" y="164"/>
                </a:lnTo>
                <a:lnTo>
                  <a:pt x="301" y="164"/>
                </a:lnTo>
                <a:lnTo>
                  <a:pt x="299" y="164"/>
                </a:lnTo>
                <a:lnTo>
                  <a:pt x="299" y="164"/>
                </a:lnTo>
                <a:lnTo>
                  <a:pt x="298" y="165"/>
                </a:lnTo>
                <a:lnTo>
                  <a:pt x="298" y="165"/>
                </a:lnTo>
                <a:lnTo>
                  <a:pt x="298" y="165"/>
                </a:lnTo>
                <a:lnTo>
                  <a:pt x="298" y="167"/>
                </a:lnTo>
                <a:lnTo>
                  <a:pt x="298" y="167"/>
                </a:lnTo>
                <a:lnTo>
                  <a:pt x="298" y="167"/>
                </a:lnTo>
                <a:lnTo>
                  <a:pt x="298" y="167"/>
                </a:lnTo>
                <a:lnTo>
                  <a:pt x="298" y="167"/>
                </a:lnTo>
                <a:lnTo>
                  <a:pt x="298" y="165"/>
                </a:lnTo>
                <a:lnTo>
                  <a:pt x="298" y="165"/>
                </a:lnTo>
                <a:lnTo>
                  <a:pt x="296" y="165"/>
                </a:lnTo>
                <a:lnTo>
                  <a:pt x="296" y="165"/>
                </a:lnTo>
                <a:lnTo>
                  <a:pt x="296" y="165"/>
                </a:lnTo>
                <a:lnTo>
                  <a:pt x="295" y="165"/>
                </a:lnTo>
                <a:lnTo>
                  <a:pt x="295" y="167"/>
                </a:lnTo>
                <a:lnTo>
                  <a:pt x="295" y="167"/>
                </a:lnTo>
                <a:lnTo>
                  <a:pt x="295" y="167"/>
                </a:lnTo>
                <a:lnTo>
                  <a:pt x="295" y="167"/>
                </a:lnTo>
                <a:lnTo>
                  <a:pt x="295" y="167"/>
                </a:lnTo>
                <a:lnTo>
                  <a:pt x="293" y="167"/>
                </a:lnTo>
                <a:lnTo>
                  <a:pt x="293" y="167"/>
                </a:lnTo>
                <a:lnTo>
                  <a:pt x="293" y="168"/>
                </a:lnTo>
                <a:lnTo>
                  <a:pt x="292" y="168"/>
                </a:lnTo>
                <a:lnTo>
                  <a:pt x="292" y="168"/>
                </a:lnTo>
                <a:lnTo>
                  <a:pt x="292" y="167"/>
                </a:lnTo>
                <a:lnTo>
                  <a:pt x="292" y="167"/>
                </a:lnTo>
                <a:lnTo>
                  <a:pt x="292" y="168"/>
                </a:lnTo>
                <a:lnTo>
                  <a:pt x="291" y="168"/>
                </a:lnTo>
                <a:lnTo>
                  <a:pt x="291" y="168"/>
                </a:lnTo>
                <a:lnTo>
                  <a:pt x="291" y="168"/>
                </a:lnTo>
                <a:lnTo>
                  <a:pt x="291" y="168"/>
                </a:lnTo>
                <a:lnTo>
                  <a:pt x="288" y="170"/>
                </a:lnTo>
                <a:lnTo>
                  <a:pt x="285" y="171"/>
                </a:lnTo>
                <a:lnTo>
                  <a:pt x="281" y="172"/>
                </a:lnTo>
                <a:lnTo>
                  <a:pt x="281" y="172"/>
                </a:lnTo>
                <a:lnTo>
                  <a:pt x="278" y="174"/>
                </a:lnTo>
                <a:lnTo>
                  <a:pt x="275" y="174"/>
                </a:lnTo>
                <a:lnTo>
                  <a:pt x="273" y="175"/>
                </a:lnTo>
                <a:lnTo>
                  <a:pt x="273" y="175"/>
                </a:lnTo>
                <a:lnTo>
                  <a:pt x="273" y="175"/>
                </a:lnTo>
                <a:lnTo>
                  <a:pt x="275" y="177"/>
                </a:lnTo>
                <a:lnTo>
                  <a:pt x="275" y="177"/>
                </a:lnTo>
                <a:lnTo>
                  <a:pt x="275" y="177"/>
                </a:lnTo>
                <a:lnTo>
                  <a:pt x="273" y="177"/>
                </a:lnTo>
                <a:lnTo>
                  <a:pt x="273" y="177"/>
                </a:lnTo>
                <a:lnTo>
                  <a:pt x="273" y="177"/>
                </a:lnTo>
                <a:lnTo>
                  <a:pt x="273" y="177"/>
                </a:lnTo>
                <a:lnTo>
                  <a:pt x="273" y="175"/>
                </a:lnTo>
                <a:lnTo>
                  <a:pt x="272" y="175"/>
                </a:lnTo>
                <a:lnTo>
                  <a:pt x="272" y="175"/>
                </a:lnTo>
                <a:lnTo>
                  <a:pt x="272" y="175"/>
                </a:lnTo>
                <a:lnTo>
                  <a:pt x="271" y="175"/>
                </a:lnTo>
                <a:lnTo>
                  <a:pt x="271" y="177"/>
                </a:lnTo>
                <a:lnTo>
                  <a:pt x="269" y="178"/>
                </a:lnTo>
                <a:lnTo>
                  <a:pt x="269" y="178"/>
                </a:lnTo>
                <a:lnTo>
                  <a:pt x="269" y="177"/>
                </a:lnTo>
                <a:lnTo>
                  <a:pt x="269" y="177"/>
                </a:lnTo>
                <a:lnTo>
                  <a:pt x="268" y="177"/>
                </a:lnTo>
                <a:lnTo>
                  <a:pt x="268" y="177"/>
                </a:lnTo>
                <a:lnTo>
                  <a:pt x="268" y="177"/>
                </a:lnTo>
                <a:lnTo>
                  <a:pt x="268" y="177"/>
                </a:lnTo>
                <a:lnTo>
                  <a:pt x="266" y="177"/>
                </a:lnTo>
                <a:lnTo>
                  <a:pt x="266" y="177"/>
                </a:lnTo>
                <a:lnTo>
                  <a:pt x="268" y="178"/>
                </a:lnTo>
                <a:lnTo>
                  <a:pt x="268" y="178"/>
                </a:lnTo>
                <a:lnTo>
                  <a:pt x="268" y="178"/>
                </a:lnTo>
                <a:lnTo>
                  <a:pt x="266" y="178"/>
                </a:lnTo>
                <a:lnTo>
                  <a:pt x="266" y="178"/>
                </a:lnTo>
                <a:lnTo>
                  <a:pt x="266" y="180"/>
                </a:lnTo>
                <a:lnTo>
                  <a:pt x="266" y="180"/>
                </a:lnTo>
                <a:lnTo>
                  <a:pt x="268" y="180"/>
                </a:lnTo>
                <a:lnTo>
                  <a:pt x="268" y="180"/>
                </a:lnTo>
                <a:lnTo>
                  <a:pt x="266" y="180"/>
                </a:lnTo>
                <a:lnTo>
                  <a:pt x="266" y="180"/>
                </a:lnTo>
                <a:lnTo>
                  <a:pt x="266" y="180"/>
                </a:lnTo>
                <a:lnTo>
                  <a:pt x="266" y="181"/>
                </a:lnTo>
                <a:lnTo>
                  <a:pt x="266" y="181"/>
                </a:lnTo>
                <a:lnTo>
                  <a:pt x="266" y="180"/>
                </a:lnTo>
                <a:lnTo>
                  <a:pt x="265" y="180"/>
                </a:lnTo>
                <a:lnTo>
                  <a:pt x="265" y="180"/>
                </a:lnTo>
                <a:lnTo>
                  <a:pt x="265" y="180"/>
                </a:lnTo>
                <a:lnTo>
                  <a:pt x="264" y="180"/>
                </a:lnTo>
                <a:lnTo>
                  <a:pt x="262" y="180"/>
                </a:lnTo>
                <a:lnTo>
                  <a:pt x="262" y="180"/>
                </a:lnTo>
                <a:lnTo>
                  <a:pt x="262" y="180"/>
                </a:lnTo>
                <a:lnTo>
                  <a:pt x="262" y="180"/>
                </a:lnTo>
                <a:lnTo>
                  <a:pt x="261" y="180"/>
                </a:lnTo>
                <a:lnTo>
                  <a:pt x="261" y="180"/>
                </a:lnTo>
                <a:lnTo>
                  <a:pt x="259" y="180"/>
                </a:lnTo>
                <a:lnTo>
                  <a:pt x="258" y="180"/>
                </a:lnTo>
                <a:lnTo>
                  <a:pt x="258" y="180"/>
                </a:lnTo>
                <a:lnTo>
                  <a:pt x="258" y="180"/>
                </a:lnTo>
                <a:lnTo>
                  <a:pt x="258" y="180"/>
                </a:lnTo>
                <a:lnTo>
                  <a:pt x="258" y="181"/>
                </a:lnTo>
                <a:lnTo>
                  <a:pt x="258" y="181"/>
                </a:lnTo>
                <a:lnTo>
                  <a:pt x="256" y="181"/>
                </a:lnTo>
                <a:lnTo>
                  <a:pt x="256" y="181"/>
                </a:lnTo>
                <a:lnTo>
                  <a:pt x="256" y="181"/>
                </a:lnTo>
                <a:lnTo>
                  <a:pt x="256" y="182"/>
                </a:lnTo>
                <a:lnTo>
                  <a:pt x="256" y="182"/>
                </a:lnTo>
                <a:lnTo>
                  <a:pt x="255" y="184"/>
                </a:lnTo>
                <a:lnTo>
                  <a:pt x="254" y="184"/>
                </a:lnTo>
                <a:lnTo>
                  <a:pt x="254" y="184"/>
                </a:lnTo>
                <a:lnTo>
                  <a:pt x="254" y="185"/>
                </a:lnTo>
                <a:lnTo>
                  <a:pt x="254" y="185"/>
                </a:lnTo>
                <a:lnTo>
                  <a:pt x="252" y="187"/>
                </a:lnTo>
                <a:lnTo>
                  <a:pt x="252" y="187"/>
                </a:lnTo>
                <a:lnTo>
                  <a:pt x="252" y="187"/>
                </a:lnTo>
                <a:lnTo>
                  <a:pt x="252" y="185"/>
                </a:lnTo>
                <a:lnTo>
                  <a:pt x="251" y="185"/>
                </a:lnTo>
                <a:lnTo>
                  <a:pt x="251" y="185"/>
                </a:lnTo>
                <a:lnTo>
                  <a:pt x="249" y="185"/>
                </a:lnTo>
                <a:lnTo>
                  <a:pt x="249" y="185"/>
                </a:lnTo>
                <a:lnTo>
                  <a:pt x="249" y="185"/>
                </a:lnTo>
                <a:lnTo>
                  <a:pt x="249" y="185"/>
                </a:lnTo>
                <a:lnTo>
                  <a:pt x="249" y="187"/>
                </a:lnTo>
                <a:lnTo>
                  <a:pt x="249" y="188"/>
                </a:lnTo>
                <a:lnTo>
                  <a:pt x="248" y="188"/>
                </a:lnTo>
                <a:lnTo>
                  <a:pt x="248" y="188"/>
                </a:lnTo>
                <a:lnTo>
                  <a:pt x="248" y="190"/>
                </a:lnTo>
                <a:lnTo>
                  <a:pt x="246" y="190"/>
                </a:lnTo>
                <a:lnTo>
                  <a:pt x="246" y="190"/>
                </a:lnTo>
                <a:lnTo>
                  <a:pt x="246" y="190"/>
                </a:lnTo>
                <a:lnTo>
                  <a:pt x="246" y="188"/>
                </a:lnTo>
                <a:lnTo>
                  <a:pt x="248" y="188"/>
                </a:lnTo>
                <a:lnTo>
                  <a:pt x="248" y="188"/>
                </a:lnTo>
                <a:lnTo>
                  <a:pt x="246" y="188"/>
                </a:lnTo>
                <a:lnTo>
                  <a:pt x="246" y="188"/>
                </a:lnTo>
                <a:lnTo>
                  <a:pt x="246" y="188"/>
                </a:lnTo>
                <a:lnTo>
                  <a:pt x="245" y="188"/>
                </a:lnTo>
                <a:lnTo>
                  <a:pt x="245" y="190"/>
                </a:lnTo>
                <a:lnTo>
                  <a:pt x="245" y="190"/>
                </a:lnTo>
                <a:lnTo>
                  <a:pt x="245" y="190"/>
                </a:lnTo>
                <a:lnTo>
                  <a:pt x="245" y="190"/>
                </a:lnTo>
                <a:lnTo>
                  <a:pt x="245" y="191"/>
                </a:lnTo>
                <a:lnTo>
                  <a:pt x="246" y="191"/>
                </a:lnTo>
                <a:lnTo>
                  <a:pt x="248" y="190"/>
                </a:lnTo>
                <a:lnTo>
                  <a:pt x="248" y="190"/>
                </a:lnTo>
                <a:lnTo>
                  <a:pt x="249" y="190"/>
                </a:lnTo>
                <a:lnTo>
                  <a:pt x="251" y="188"/>
                </a:lnTo>
                <a:lnTo>
                  <a:pt x="251" y="188"/>
                </a:lnTo>
                <a:lnTo>
                  <a:pt x="251" y="188"/>
                </a:lnTo>
                <a:lnTo>
                  <a:pt x="252" y="188"/>
                </a:lnTo>
                <a:lnTo>
                  <a:pt x="252" y="190"/>
                </a:lnTo>
                <a:lnTo>
                  <a:pt x="251" y="191"/>
                </a:lnTo>
                <a:lnTo>
                  <a:pt x="251" y="191"/>
                </a:lnTo>
                <a:lnTo>
                  <a:pt x="251" y="191"/>
                </a:lnTo>
                <a:lnTo>
                  <a:pt x="251" y="191"/>
                </a:lnTo>
                <a:lnTo>
                  <a:pt x="251" y="190"/>
                </a:lnTo>
                <a:lnTo>
                  <a:pt x="251" y="190"/>
                </a:lnTo>
                <a:lnTo>
                  <a:pt x="251" y="190"/>
                </a:lnTo>
                <a:lnTo>
                  <a:pt x="251" y="190"/>
                </a:lnTo>
                <a:lnTo>
                  <a:pt x="251" y="191"/>
                </a:lnTo>
                <a:lnTo>
                  <a:pt x="249" y="191"/>
                </a:lnTo>
                <a:lnTo>
                  <a:pt x="249" y="192"/>
                </a:lnTo>
                <a:lnTo>
                  <a:pt x="248" y="192"/>
                </a:lnTo>
                <a:lnTo>
                  <a:pt x="246" y="192"/>
                </a:lnTo>
                <a:lnTo>
                  <a:pt x="246" y="194"/>
                </a:lnTo>
                <a:lnTo>
                  <a:pt x="245" y="194"/>
                </a:lnTo>
                <a:lnTo>
                  <a:pt x="242" y="195"/>
                </a:lnTo>
                <a:lnTo>
                  <a:pt x="242" y="195"/>
                </a:lnTo>
                <a:lnTo>
                  <a:pt x="242" y="194"/>
                </a:lnTo>
                <a:lnTo>
                  <a:pt x="244" y="194"/>
                </a:lnTo>
                <a:lnTo>
                  <a:pt x="244" y="194"/>
                </a:lnTo>
                <a:lnTo>
                  <a:pt x="244" y="194"/>
                </a:lnTo>
                <a:lnTo>
                  <a:pt x="245" y="192"/>
                </a:lnTo>
                <a:lnTo>
                  <a:pt x="244" y="192"/>
                </a:lnTo>
                <a:lnTo>
                  <a:pt x="244" y="192"/>
                </a:lnTo>
                <a:lnTo>
                  <a:pt x="242" y="192"/>
                </a:lnTo>
                <a:lnTo>
                  <a:pt x="242" y="192"/>
                </a:lnTo>
                <a:lnTo>
                  <a:pt x="242" y="191"/>
                </a:lnTo>
                <a:lnTo>
                  <a:pt x="242" y="190"/>
                </a:lnTo>
                <a:lnTo>
                  <a:pt x="242" y="190"/>
                </a:lnTo>
                <a:lnTo>
                  <a:pt x="241" y="190"/>
                </a:lnTo>
                <a:lnTo>
                  <a:pt x="241" y="191"/>
                </a:lnTo>
                <a:lnTo>
                  <a:pt x="239" y="191"/>
                </a:lnTo>
                <a:lnTo>
                  <a:pt x="239" y="191"/>
                </a:lnTo>
                <a:lnTo>
                  <a:pt x="239" y="191"/>
                </a:lnTo>
                <a:lnTo>
                  <a:pt x="239" y="192"/>
                </a:lnTo>
                <a:lnTo>
                  <a:pt x="239" y="192"/>
                </a:lnTo>
                <a:lnTo>
                  <a:pt x="241" y="194"/>
                </a:lnTo>
                <a:lnTo>
                  <a:pt x="241" y="194"/>
                </a:lnTo>
                <a:lnTo>
                  <a:pt x="241" y="194"/>
                </a:lnTo>
                <a:lnTo>
                  <a:pt x="241" y="194"/>
                </a:lnTo>
                <a:lnTo>
                  <a:pt x="241" y="194"/>
                </a:lnTo>
                <a:lnTo>
                  <a:pt x="241" y="194"/>
                </a:lnTo>
                <a:lnTo>
                  <a:pt x="241" y="195"/>
                </a:lnTo>
                <a:lnTo>
                  <a:pt x="241" y="195"/>
                </a:lnTo>
                <a:lnTo>
                  <a:pt x="241" y="197"/>
                </a:lnTo>
                <a:lnTo>
                  <a:pt x="241" y="197"/>
                </a:lnTo>
                <a:lnTo>
                  <a:pt x="241" y="197"/>
                </a:lnTo>
                <a:lnTo>
                  <a:pt x="239" y="198"/>
                </a:lnTo>
                <a:lnTo>
                  <a:pt x="239" y="198"/>
                </a:lnTo>
                <a:lnTo>
                  <a:pt x="239" y="200"/>
                </a:lnTo>
                <a:lnTo>
                  <a:pt x="239" y="200"/>
                </a:lnTo>
                <a:lnTo>
                  <a:pt x="239" y="200"/>
                </a:lnTo>
                <a:lnTo>
                  <a:pt x="238" y="200"/>
                </a:lnTo>
                <a:lnTo>
                  <a:pt x="236" y="200"/>
                </a:lnTo>
                <a:lnTo>
                  <a:pt x="235" y="201"/>
                </a:lnTo>
                <a:lnTo>
                  <a:pt x="234" y="201"/>
                </a:lnTo>
                <a:lnTo>
                  <a:pt x="234" y="202"/>
                </a:lnTo>
                <a:lnTo>
                  <a:pt x="232" y="202"/>
                </a:lnTo>
                <a:lnTo>
                  <a:pt x="231" y="202"/>
                </a:lnTo>
                <a:lnTo>
                  <a:pt x="231" y="202"/>
                </a:lnTo>
                <a:lnTo>
                  <a:pt x="231" y="202"/>
                </a:lnTo>
                <a:lnTo>
                  <a:pt x="229" y="202"/>
                </a:lnTo>
                <a:lnTo>
                  <a:pt x="229" y="202"/>
                </a:lnTo>
                <a:lnTo>
                  <a:pt x="229" y="202"/>
                </a:lnTo>
                <a:lnTo>
                  <a:pt x="229" y="202"/>
                </a:lnTo>
                <a:lnTo>
                  <a:pt x="229" y="202"/>
                </a:lnTo>
                <a:lnTo>
                  <a:pt x="228" y="202"/>
                </a:lnTo>
                <a:lnTo>
                  <a:pt x="228" y="204"/>
                </a:lnTo>
                <a:lnTo>
                  <a:pt x="226" y="204"/>
                </a:lnTo>
                <a:lnTo>
                  <a:pt x="226" y="204"/>
                </a:lnTo>
                <a:lnTo>
                  <a:pt x="226" y="202"/>
                </a:lnTo>
                <a:lnTo>
                  <a:pt x="226" y="202"/>
                </a:lnTo>
                <a:lnTo>
                  <a:pt x="225" y="204"/>
                </a:lnTo>
                <a:lnTo>
                  <a:pt x="225" y="204"/>
                </a:lnTo>
                <a:lnTo>
                  <a:pt x="224" y="205"/>
                </a:lnTo>
                <a:lnTo>
                  <a:pt x="224" y="205"/>
                </a:lnTo>
                <a:lnTo>
                  <a:pt x="224" y="205"/>
                </a:lnTo>
                <a:lnTo>
                  <a:pt x="222" y="205"/>
                </a:lnTo>
                <a:lnTo>
                  <a:pt x="222" y="207"/>
                </a:lnTo>
                <a:lnTo>
                  <a:pt x="221" y="207"/>
                </a:lnTo>
                <a:lnTo>
                  <a:pt x="221" y="205"/>
                </a:lnTo>
                <a:lnTo>
                  <a:pt x="221" y="207"/>
                </a:lnTo>
                <a:lnTo>
                  <a:pt x="219" y="207"/>
                </a:lnTo>
                <a:lnTo>
                  <a:pt x="221" y="205"/>
                </a:lnTo>
                <a:lnTo>
                  <a:pt x="219" y="205"/>
                </a:lnTo>
                <a:lnTo>
                  <a:pt x="219" y="205"/>
                </a:lnTo>
                <a:lnTo>
                  <a:pt x="221" y="205"/>
                </a:lnTo>
                <a:lnTo>
                  <a:pt x="221" y="205"/>
                </a:lnTo>
                <a:lnTo>
                  <a:pt x="221" y="205"/>
                </a:lnTo>
                <a:lnTo>
                  <a:pt x="221" y="205"/>
                </a:lnTo>
                <a:lnTo>
                  <a:pt x="221" y="205"/>
                </a:lnTo>
                <a:lnTo>
                  <a:pt x="221" y="205"/>
                </a:lnTo>
                <a:lnTo>
                  <a:pt x="221" y="205"/>
                </a:lnTo>
                <a:lnTo>
                  <a:pt x="221" y="204"/>
                </a:lnTo>
                <a:lnTo>
                  <a:pt x="221" y="204"/>
                </a:lnTo>
                <a:lnTo>
                  <a:pt x="219" y="204"/>
                </a:lnTo>
                <a:lnTo>
                  <a:pt x="219" y="202"/>
                </a:lnTo>
                <a:lnTo>
                  <a:pt x="218" y="202"/>
                </a:lnTo>
                <a:lnTo>
                  <a:pt x="218" y="201"/>
                </a:lnTo>
                <a:lnTo>
                  <a:pt x="218" y="201"/>
                </a:lnTo>
                <a:lnTo>
                  <a:pt x="218" y="201"/>
                </a:lnTo>
                <a:lnTo>
                  <a:pt x="218" y="202"/>
                </a:lnTo>
                <a:lnTo>
                  <a:pt x="218" y="204"/>
                </a:lnTo>
                <a:lnTo>
                  <a:pt x="218" y="204"/>
                </a:lnTo>
                <a:lnTo>
                  <a:pt x="216" y="202"/>
                </a:lnTo>
                <a:lnTo>
                  <a:pt x="216" y="202"/>
                </a:lnTo>
                <a:lnTo>
                  <a:pt x="216" y="202"/>
                </a:lnTo>
                <a:lnTo>
                  <a:pt x="216" y="202"/>
                </a:lnTo>
                <a:lnTo>
                  <a:pt x="216" y="202"/>
                </a:lnTo>
                <a:lnTo>
                  <a:pt x="216" y="204"/>
                </a:lnTo>
                <a:lnTo>
                  <a:pt x="216" y="204"/>
                </a:lnTo>
                <a:lnTo>
                  <a:pt x="216" y="204"/>
                </a:lnTo>
                <a:lnTo>
                  <a:pt x="216" y="205"/>
                </a:lnTo>
                <a:lnTo>
                  <a:pt x="216" y="205"/>
                </a:lnTo>
                <a:lnTo>
                  <a:pt x="216" y="207"/>
                </a:lnTo>
                <a:lnTo>
                  <a:pt x="218" y="207"/>
                </a:lnTo>
                <a:lnTo>
                  <a:pt x="218" y="207"/>
                </a:lnTo>
                <a:lnTo>
                  <a:pt x="218" y="207"/>
                </a:lnTo>
                <a:lnTo>
                  <a:pt x="218" y="207"/>
                </a:lnTo>
                <a:lnTo>
                  <a:pt x="218" y="207"/>
                </a:lnTo>
                <a:lnTo>
                  <a:pt x="219" y="207"/>
                </a:lnTo>
                <a:lnTo>
                  <a:pt x="219" y="205"/>
                </a:lnTo>
                <a:lnTo>
                  <a:pt x="219" y="205"/>
                </a:lnTo>
                <a:lnTo>
                  <a:pt x="219" y="207"/>
                </a:lnTo>
                <a:lnTo>
                  <a:pt x="218" y="207"/>
                </a:lnTo>
                <a:lnTo>
                  <a:pt x="219" y="207"/>
                </a:lnTo>
                <a:lnTo>
                  <a:pt x="219" y="207"/>
                </a:lnTo>
                <a:lnTo>
                  <a:pt x="218" y="208"/>
                </a:lnTo>
                <a:lnTo>
                  <a:pt x="218" y="208"/>
                </a:lnTo>
                <a:lnTo>
                  <a:pt x="218" y="208"/>
                </a:lnTo>
                <a:lnTo>
                  <a:pt x="218" y="207"/>
                </a:lnTo>
                <a:lnTo>
                  <a:pt x="216" y="207"/>
                </a:lnTo>
                <a:lnTo>
                  <a:pt x="216" y="207"/>
                </a:lnTo>
                <a:lnTo>
                  <a:pt x="216" y="207"/>
                </a:lnTo>
                <a:lnTo>
                  <a:pt x="216" y="207"/>
                </a:lnTo>
                <a:lnTo>
                  <a:pt x="216" y="207"/>
                </a:lnTo>
                <a:lnTo>
                  <a:pt x="216" y="207"/>
                </a:lnTo>
                <a:lnTo>
                  <a:pt x="216" y="207"/>
                </a:lnTo>
                <a:lnTo>
                  <a:pt x="215" y="205"/>
                </a:lnTo>
                <a:lnTo>
                  <a:pt x="215" y="205"/>
                </a:lnTo>
                <a:lnTo>
                  <a:pt x="215" y="205"/>
                </a:lnTo>
                <a:lnTo>
                  <a:pt x="214" y="205"/>
                </a:lnTo>
                <a:lnTo>
                  <a:pt x="214" y="205"/>
                </a:lnTo>
                <a:lnTo>
                  <a:pt x="214" y="205"/>
                </a:lnTo>
                <a:lnTo>
                  <a:pt x="214" y="205"/>
                </a:lnTo>
                <a:lnTo>
                  <a:pt x="212" y="205"/>
                </a:lnTo>
                <a:lnTo>
                  <a:pt x="212" y="205"/>
                </a:lnTo>
                <a:lnTo>
                  <a:pt x="212" y="205"/>
                </a:lnTo>
                <a:lnTo>
                  <a:pt x="211" y="205"/>
                </a:lnTo>
                <a:lnTo>
                  <a:pt x="211" y="205"/>
                </a:lnTo>
                <a:lnTo>
                  <a:pt x="209" y="205"/>
                </a:lnTo>
                <a:lnTo>
                  <a:pt x="209" y="207"/>
                </a:lnTo>
                <a:lnTo>
                  <a:pt x="209" y="207"/>
                </a:lnTo>
                <a:lnTo>
                  <a:pt x="209" y="207"/>
                </a:lnTo>
                <a:lnTo>
                  <a:pt x="209" y="207"/>
                </a:lnTo>
                <a:lnTo>
                  <a:pt x="209" y="207"/>
                </a:lnTo>
                <a:lnTo>
                  <a:pt x="208" y="208"/>
                </a:lnTo>
                <a:lnTo>
                  <a:pt x="208" y="208"/>
                </a:lnTo>
                <a:lnTo>
                  <a:pt x="208" y="208"/>
                </a:lnTo>
                <a:lnTo>
                  <a:pt x="209" y="208"/>
                </a:lnTo>
                <a:lnTo>
                  <a:pt x="209" y="208"/>
                </a:lnTo>
                <a:lnTo>
                  <a:pt x="209" y="210"/>
                </a:lnTo>
                <a:lnTo>
                  <a:pt x="209" y="210"/>
                </a:lnTo>
                <a:lnTo>
                  <a:pt x="209" y="210"/>
                </a:lnTo>
                <a:lnTo>
                  <a:pt x="208" y="210"/>
                </a:lnTo>
                <a:lnTo>
                  <a:pt x="207" y="208"/>
                </a:lnTo>
                <a:lnTo>
                  <a:pt x="207" y="208"/>
                </a:lnTo>
                <a:lnTo>
                  <a:pt x="207" y="208"/>
                </a:lnTo>
                <a:lnTo>
                  <a:pt x="207" y="208"/>
                </a:lnTo>
                <a:lnTo>
                  <a:pt x="207" y="207"/>
                </a:lnTo>
                <a:lnTo>
                  <a:pt x="207" y="207"/>
                </a:lnTo>
                <a:lnTo>
                  <a:pt x="207" y="207"/>
                </a:lnTo>
                <a:lnTo>
                  <a:pt x="207" y="207"/>
                </a:lnTo>
                <a:lnTo>
                  <a:pt x="207" y="207"/>
                </a:lnTo>
                <a:lnTo>
                  <a:pt x="205" y="207"/>
                </a:lnTo>
                <a:lnTo>
                  <a:pt x="205" y="207"/>
                </a:lnTo>
                <a:lnTo>
                  <a:pt x="205" y="207"/>
                </a:lnTo>
                <a:lnTo>
                  <a:pt x="205" y="207"/>
                </a:lnTo>
                <a:lnTo>
                  <a:pt x="205" y="205"/>
                </a:lnTo>
                <a:lnTo>
                  <a:pt x="205" y="205"/>
                </a:lnTo>
                <a:lnTo>
                  <a:pt x="207" y="205"/>
                </a:lnTo>
                <a:lnTo>
                  <a:pt x="207" y="205"/>
                </a:lnTo>
                <a:lnTo>
                  <a:pt x="207" y="204"/>
                </a:lnTo>
                <a:lnTo>
                  <a:pt x="207" y="204"/>
                </a:lnTo>
                <a:lnTo>
                  <a:pt x="205" y="204"/>
                </a:lnTo>
                <a:lnTo>
                  <a:pt x="205" y="204"/>
                </a:lnTo>
                <a:lnTo>
                  <a:pt x="205" y="204"/>
                </a:lnTo>
                <a:lnTo>
                  <a:pt x="204" y="204"/>
                </a:lnTo>
                <a:lnTo>
                  <a:pt x="202" y="205"/>
                </a:lnTo>
                <a:lnTo>
                  <a:pt x="202" y="205"/>
                </a:lnTo>
                <a:lnTo>
                  <a:pt x="202" y="205"/>
                </a:lnTo>
                <a:lnTo>
                  <a:pt x="202" y="205"/>
                </a:lnTo>
                <a:lnTo>
                  <a:pt x="202" y="207"/>
                </a:lnTo>
                <a:lnTo>
                  <a:pt x="204" y="207"/>
                </a:lnTo>
                <a:lnTo>
                  <a:pt x="204" y="207"/>
                </a:lnTo>
                <a:lnTo>
                  <a:pt x="202" y="207"/>
                </a:lnTo>
                <a:lnTo>
                  <a:pt x="202" y="207"/>
                </a:lnTo>
                <a:lnTo>
                  <a:pt x="202" y="207"/>
                </a:lnTo>
                <a:lnTo>
                  <a:pt x="202" y="208"/>
                </a:lnTo>
                <a:lnTo>
                  <a:pt x="202" y="210"/>
                </a:lnTo>
                <a:lnTo>
                  <a:pt x="201" y="211"/>
                </a:lnTo>
                <a:lnTo>
                  <a:pt x="202" y="211"/>
                </a:lnTo>
                <a:lnTo>
                  <a:pt x="202" y="211"/>
                </a:lnTo>
                <a:lnTo>
                  <a:pt x="202" y="211"/>
                </a:lnTo>
                <a:lnTo>
                  <a:pt x="201" y="211"/>
                </a:lnTo>
                <a:lnTo>
                  <a:pt x="201" y="211"/>
                </a:lnTo>
                <a:lnTo>
                  <a:pt x="201" y="211"/>
                </a:lnTo>
                <a:lnTo>
                  <a:pt x="201" y="212"/>
                </a:lnTo>
                <a:lnTo>
                  <a:pt x="201" y="212"/>
                </a:lnTo>
                <a:lnTo>
                  <a:pt x="202" y="212"/>
                </a:lnTo>
                <a:lnTo>
                  <a:pt x="202" y="212"/>
                </a:lnTo>
                <a:lnTo>
                  <a:pt x="202" y="214"/>
                </a:lnTo>
                <a:lnTo>
                  <a:pt x="202" y="214"/>
                </a:lnTo>
                <a:lnTo>
                  <a:pt x="201" y="212"/>
                </a:lnTo>
                <a:lnTo>
                  <a:pt x="199" y="212"/>
                </a:lnTo>
                <a:lnTo>
                  <a:pt x="199" y="211"/>
                </a:lnTo>
                <a:lnTo>
                  <a:pt x="199" y="211"/>
                </a:lnTo>
                <a:lnTo>
                  <a:pt x="199" y="211"/>
                </a:lnTo>
                <a:lnTo>
                  <a:pt x="199" y="210"/>
                </a:lnTo>
                <a:lnTo>
                  <a:pt x="199" y="210"/>
                </a:lnTo>
                <a:lnTo>
                  <a:pt x="199" y="210"/>
                </a:lnTo>
                <a:lnTo>
                  <a:pt x="199" y="210"/>
                </a:lnTo>
                <a:lnTo>
                  <a:pt x="199" y="210"/>
                </a:lnTo>
                <a:lnTo>
                  <a:pt x="198" y="210"/>
                </a:lnTo>
                <a:lnTo>
                  <a:pt x="199" y="208"/>
                </a:lnTo>
                <a:lnTo>
                  <a:pt x="199" y="208"/>
                </a:lnTo>
                <a:lnTo>
                  <a:pt x="199" y="208"/>
                </a:lnTo>
                <a:lnTo>
                  <a:pt x="198" y="208"/>
                </a:lnTo>
                <a:lnTo>
                  <a:pt x="198" y="208"/>
                </a:lnTo>
                <a:lnTo>
                  <a:pt x="197" y="208"/>
                </a:lnTo>
                <a:lnTo>
                  <a:pt x="197" y="208"/>
                </a:lnTo>
                <a:lnTo>
                  <a:pt x="197" y="208"/>
                </a:lnTo>
                <a:lnTo>
                  <a:pt x="197" y="208"/>
                </a:lnTo>
                <a:lnTo>
                  <a:pt x="197" y="208"/>
                </a:lnTo>
                <a:lnTo>
                  <a:pt x="197" y="208"/>
                </a:lnTo>
                <a:lnTo>
                  <a:pt x="197" y="208"/>
                </a:lnTo>
                <a:lnTo>
                  <a:pt x="197" y="208"/>
                </a:lnTo>
                <a:lnTo>
                  <a:pt x="197" y="210"/>
                </a:lnTo>
                <a:lnTo>
                  <a:pt x="197" y="210"/>
                </a:lnTo>
                <a:lnTo>
                  <a:pt x="197" y="210"/>
                </a:lnTo>
                <a:lnTo>
                  <a:pt x="197" y="210"/>
                </a:lnTo>
                <a:lnTo>
                  <a:pt x="197" y="210"/>
                </a:lnTo>
                <a:lnTo>
                  <a:pt x="197" y="210"/>
                </a:lnTo>
                <a:lnTo>
                  <a:pt x="195" y="210"/>
                </a:lnTo>
                <a:lnTo>
                  <a:pt x="195" y="208"/>
                </a:lnTo>
                <a:lnTo>
                  <a:pt x="195" y="210"/>
                </a:lnTo>
                <a:lnTo>
                  <a:pt x="195" y="210"/>
                </a:lnTo>
                <a:lnTo>
                  <a:pt x="195" y="210"/>
                </a:lnTo>
                <a:lnTo>
                  <a:pt x="195" y="210"/>
                </a:lnTo>
                <a:lnTo>
                  <a:pt x="195" y="211"/>
                </a:lnTo>
                <a:lnTo>
                  <a:pt x="195" y="211"/>
                </a:lnTo>
                <a:lnTo>
                  <a:pt x="195" y="211"/>
                </a:lnTo>
                <a:lnTo>
                  <a:pt x="195" y="211"/>
                </a:lnTo>
                <a:lnTo>
                  <a:pt x="195" y="212"/>
                </a:lnTo>
                <a:lnTo>
                  <a:pt x="194" y="212"/>
                </a:lnTo>
                <a:lnTo>
                  <a:pt x="194" y="212"/>
                </a:lnTo>
                <a:lnTo>
                  <a:pt x="194" y="214"/>
                </a:lnTo>
                <a:lnTo>
                  <a:pt x="194" y="214"/>
                </a:lnTo>
                <a:lnTo>
                  <a:pt x="194" y="214"/>
                </a:lnTo>
                <a:lnTo>
                  <a:pt x="194" y="214"/>
                </a:lnTo>
                <a:lnTo>
                  <a:pt x="194" y="214"/>
                </a:lnTo>
                <a:lnTo>
                  <a:pt x="194" y="214"/>
                </a:lnTo>
                <a:lnTo>
                  <a:pt x="194" y="214"/>
                </a:lnTo>
                <a:lnTo>
                  <a:pt x="194" y="214"/>
                </a:lnTo>
                <a:lnTo>
                  <a:pt x="194" y="214"/>
                </a:lnTo>
                <a:lnTo>
                  <a:pt x="194" y="212"/>
                </a:lnTo>
                <a:lnTo>
                  <a:pt x="192" y="212"/>
                </a:lnTo>
                <a:lnTo>
                  <a:pt x="192" y="212"/>
                </a:lnTo>
                <a:lnTo>
                  <a:pt x="192" y="215"/>
                </a:lnTo>
                <a:lnTo>
                  <a:pt x="192" y="215"/>
                </a:lnTo>
                <a:lnTo>
                  <a:pt x="192" y="214"/>
                </a:lnTo>
                <a:lnTo>
                  <a:pt x="191" y="214"/>
                </a:lnTo>
                <a:lnTo>
                  <a:pt x="191" y="214"/>
                </a:lnTo>
                <a:lnTo>
                  <a:pt x="189" y="214"/>
                </a:lnTo>
                <a:lnTo>
                  <a:pt x="189" y="214"/>
                </a:lnTo>
                <a:lnTo>
                  <a:pt x="189" y="214"/>
                </a:lnTo>
                <a:lnTo>
                  <a:pt x="189" y="214"/>
                </a:lnTo>
                <a:lnTo>
                  <a:pt x="189" y="214"/>
                </a:lnTo>
                <a:lnTo>
                  <a:pt x="188" y="214"/>
                </a:lnTo>
                <a:lnTo>
                  <a:pt x="187" y="215"/>
                </a:lnTo>
                <a:lnTo>
                  <a:pt x="187" y="214"/>
                </a:lnTo>
                <a:lnTo>
                  <a:pt x="187" y="214"/>
                </a:lnTo>
                <a:lnTo>
                  <a:pt x="185" y="215"/>
                </a:lnTo>
                <a:lnTo>
                  <a:pt x="185" y="215"/>
                </a:lnTo>
                <a:lnTo>
                  <a:pt x="185" y="217"/>
                </a:lnTo>
                <a:lnTo>
                  <a:pt x="185" y="217"/>
                </a:lnTo>
                <a:lnTo>
                  <a:pt x="184" y="217"/>
                </a:lnTo>
                <a:lnTo>
                  <a:pt x="184" y="217"/>
                </a:lnTo>
                <a:lnTo>
                  <a:pt x="184" y="217"/>
                </a:lnTo>
                <a:lnTo>
                  <a:pt x="184" y="217"/>
                </a:lnTo>
                <a:lnTo>
                  <a:pt x="182" y="217"/>
                </a:lnTo>
                <a:lnTo>
                  <a:pt x="182" y="217"/>
                </a:lnTo>
                <a:lnTo>
                  <a:pt x="182" y="217"/>
                </a:lnTo>
                <a:lnTo>
                  <a:pt x="182" y="217"/>
                </a:lnTo>
                <a:lnTo>
                  <a:pt x="182" y="218"/>
                </a:lnTo>
                <a:lnTo>
                  <a:pt x="182" y="218"/>
                </a:lnTo>
                <a:lnTo>
                  <a:pt x="182" y="218"/>
                </a:lnTo>
                <a:lnTo>
                  <a:pt x="182" y="218"/>
                </a:lnTo>
                <a:lnTo>
                  <a:pt x="181" y="218"/>
                </a:lnTo>
                <a:lnTo>
                  <a:pt x="181" y="217"/>
                </a:lnTo>
                <a:lnTo>
                  <a:pt x="181" y="217"/>
                </a:lnTo>
                <a:lnTo>
                  <a:pt x="181" y="217"/>
                </a:lnTo>
                <a:lnTo>
                  <a:pt x="181" y="217"/>
                </a:lnTo>
                <a:lnTo>
                  <a:pt x="181" y="217"/>
                </a:lnTo>
                <a:lnTo>
                  <a:pt x="181" y="215"/>
                </a:lnTo>
                <a:lnTo>
                  <a:pt x="181" y="215"/>
                </a:lnTo>
                <a:lnTo>
                  <a:pt x="179" y="217"/>
                </a:lnTo>
                <a:lnTo>
                  <a:pt x="179" y="217"/>
                </a:lnTo>
                <a:lnTo>
                  <a:pt x="179" y="217"/>
                </a:lnTo>
                <a:lnTo>
                  <a:pt x="179" y="217"/>
                </a:lnTo>
                <a:lnTo>
                  <a:pt x="179" y="217"/>
                </a:lnTo>
                <a:lnTo>
                  <a:pt x="179" y="217"/>
                </a:lnTo>
                <a:lnTo>
                  <a:pt x="179" y="218"/>
                </a:lnTo>
                <a:lnTo>
                  <a:pt x="179" y="218"/>
                </a:lnTo>
                <a:lnTo>
                  <a:pt x="179" y="218"/>
                </a:lnTo>
                <a:lnTo>
                  <a:pt x="179" y="218"/>
                </a:lnTo>
                <a:lnTo>
                  <a:pt x="179" y="218"/>
                </a:lnTo>
                <a:lnTo>
                  <a:pt x="179" y="218"/>
                </a:lnTo>
                <a:lnTo>
                  <a:pt x="179" y="218"/>
                </a:lnTo>
                <a:lnTo>
                  <a:pt x="179" y="217"/>
                </a:lnTo>
                <a:lnTo>
                  <a:pt x="179" y="217"/>
                </a:lnTo>
                <a:lnTo>
                  <a:pt x="179" y="217"/>
                </a:lnTo>
                <a:lnTo>
                  <a:pt x="178" y="217"/>
                </a:lnTo>
                <a:lnTo>
                  <a:pt x="178" y="217"/>
                </a:lnTo>
                <a:lnTo>
                  <a:pt x="178" y="218"/>
                </a:lnTo>
                <a:lnTo>
                  <a:pt x="177" y="218"/>
                </a:lnTo>
                <a:lnTo>
                  <a:pt x="177" y="218"/>
                </a:lnTo>
                <a:lnTo>
                  <a:pt x="177" y="218"/>
                </a:lnTo>
                <a:lnTo>
                  <a:pt x="177" y="218"/>
                </a:lnTo>
                <a:lnTo>
                  <a:pt x="177" y="218"/>
                </a:lnTo>
                <a:lnTo>
                  <a:pt x="175" y="218"/>
                </a:lnTo>
                <a:lnTo>
                  <a:pt x="175" y="219"/>
                </a:lnTo>
                <a:lnTo>
                  <a:pt x="174" y="219"/>
                </a:lnTo>
                <a:lnTo>
                  <a:pt x="174" y="219"/>
                </a:lnTo>
                <a:lnTo>
                  <a:pt x="174" y="218"/>
                </a:lnTo>
                <a:lnTo>
                  <a:pt x="174" y="218"/>
                </a:lnTo>
                <a:lnTo>
                  <a:pt x="174" y="218"/>
                </a:lnTo>
                <a:lnTo>
                  <a:pt x="174" y="218"/>
                </a:lnTo>
                <a:lnTo>
                  <a:pt x="174" y="219"/>
                </a:lnTo>
                <a:lnTo>
                  <a:pt x="174" y="219"/>
                </a:lnTo>
                <a:lnTo>
                  <a:pt x="174" y="219"/>
                </a:lnTo>
                <a:lnTo>
                  <a:pt x="174" y="219"/>
                </a:lnTo>
                <a:lnTo>
                  <a:pt x="174" y="219"/>
                </a:lnTo>
                <a:lnTo>
                  <a:pt x="174" y="219"/>
                </a:lnTo>
                <a:lnTo>
                  <a:pt x="172" y="218"/>
                </a:lnTo>
                <a:lnTo>
                  <a:pt x="172" y="218"/>
                </a:lnTo>
                <a:lnTo>
                  <a:pt x="171" y="219"/>
                </a:lnTo>
                <a:lnTo>
                  <a:pt x="171" y="219"/>
                </a:lnTo>
                <a:lnTo>
                  <a:pt x="171" y="218"/>
                </a:lnTo>
                <a:lnTo>
                  <a:pt x="171" y="218"/>
                </a:lnTo>
                <a:lnTo>
                  <a:pt x="169" y="218"/>
                </a:lnTo>
                <a:lnTo>
                  <a:pt x="169" y="218"/>
                </a:lnTo>
                <a:lnTo>
                  <a:pt x="168" y="218"/>
                </a:lnTo>
                <a:lnTo>
                  <a:pt x="168" y="219"/>
                </a:lnTo>
                <a:lnTo>
                  <a:pt x="167" y="219"/>
                </a:lnTo>
                <a:lnTo>
                  <a:pt x="167" y="219"/>
                </a:lnTo>
                <a:lnTo>
                  <a:pt x="167" y="219"/>
                </a:lnTo>
                <a:lnTo>
                  <a:pt x="167" y="219"/>
                </a:lnTo>
                <a:lnTo>
                  <a:pt x="165" y="221"/>
                </a:lnTo>
                <a:lnTo>
                  <a:pt x="165" y="221"/>
                </a:lnTo>
                <a:lnTo>
                  <a:pt x="164" y="219"/>
                </a:lnTo>
                <a:lnTo>
                  <a:pt x="164" y="219"/>
                </a:lnTo>
                <a:lnTo>
                  <a:pt x="162" y="219"/>
                </a:lnTo>
                <a:lnTo>
                  <a:pt x="162" y="221"/>
                </a:lnTo>
                <a:lnTo>
                  <a:pt x="162" y="221"/>
                </a:lnTo>
                <a:lnTo>
                  <a:pt x="162" y="221"/>
                </a:lnTo>
                <a:lnTo>
                  <a:pt x="162" y="221"/>
                </a:lnTo>
                <a:lnTo>
                  <a:pt x="161" y="221"/>
                </a:lnTo>
                <a:lnTo>
                  <a:pt x="161" y="222"/>
                </a:lnTo>
                <a:lnTo>
                  <a:pt x="161" y="222"/>
                </a:lnTo>
                <a:lnTo>
                  <a:pt x="161" y="221"/>
                </a:lnTo>
                <a:lnTo>
                  <a:pt x="160" y="221"/>
                </a:lnTo>
                <a:lnTo>
                  <a:pt x="160" y="221"/>
                </a:lnTo>
                <a:lnTo>
                  <a:pt x="160" y="221"/>
                </a:lnTo>
                <a:lnTo>
                  <a:pt x="160" y="221"/>
                </a:lnTo>
                <a:lnTo>
                  <a:pt x="160" y="221"/>
                </a:lnTo>
                <a:lnTo>
                  <a:pt x="158" y="221"/>
                </a:lnTo>
                <a:lnTo>
                  <a:pt x="158" y="221"/>
                </a:lnTo>
                <a:lnTo>
                  <a:pt x="158" y="221"/>
                </a:lnTo>
                <a:lnTo>
                  <a:pt x="158" y="222"/>
                </a:lnTo>
                <a:lnTo>
                  <a:pt x="157" y="222"/>
                </a:lnTo>
                <a:lnTo>
                  <a:pt x="157" y="222"/>
                </a:lnTo>
                <a:lnTo>
                  <a:pt x="157" y="222"/>
                </a:lnTo>
                <a:lnTo>
                  <a:pt x="155" y="222"/>
                </a:lnTo>
                <a:lnTo>
                  <a:pt x="155" y="222"/>
                </a:lnTo>
                <a:lnTo>
                  <a:pt x="154" y="222"/>
                </a:lnTo>
                <a:lnTo>
                  <a:pt x="154" y="222"/>
                </a:lnTo>
                <a:lnTo>
                  <a:pt x="154" y="222"/>
                </a:lnTo>
                <a:lnTo>
                  <a:pt x="152" y="222"/>
                </a:lnTo>
                <a:lnTo>
                  <a:pt x="152" y="222"/>
                </a:lnTo>
                <a:lnTo>
                  <a:pt x="152" y="222"/>
                </a:lnTo>
                <a:lnTo>
                  <a:pt x="151" y="224"/>
                </a:lnTo>
                <a:lnTo>
                  <a:pt x="151" y="224"/>
                </a:lnTo>
                <a:lnTo>
                  <a:pt x="150" y="222"/>
                </a:lnTo>
                <a:lnTo>
                  <a:pt x="150" y="222"/>
                </a:lnTo>
                <a:lnTo>
                  <a:pt x="150" y="222"/>
                </a:lnTo>
                <a:lnTo>
                  <a:pt x="150" y="222"/>
                </a:lnTo>
                <a:lnTo>
                  <a:pt x="148" y="224"/>
                </a:lnTo>
                <a:lnTo>
                  <a:pt x="147" y="224"/>
                </a:lnTo>
                <a:lnTo>
                  <a:pt x="145" y="224"/>
                </a:lnTo>
                <a:lnTo>
                  <a:pt x="145" y="224"/>
                </a:lnTo>
                <a:lnTo>
                  <a:pt x="145" y="224"/>
                </a:lnTo>
                <a:lnTo>
                  <a:pt x="145" y="224"/>
                </a:lnTo>
                <a:lnTo>
                  <a:pt x="145" y="224"/>
                </a:lnTo>
                <a:lnTo>
                  <a:pt x="145" y="224"/>
                </a:lnTo>
                <a:lnTo>
                  <a:pt x="145" y="224"/>
                </a:lnTo>
                <a:lnTo>
                  <a:pt x="144" y="224"/>
                </a:lnTo>
                <a:lnTo>
                  <a:pt x="144" y="224"/>
                </a:lnTo>
                <a:lnTo>
                  <a:pt x="142" y="224"/>
                </a:lnTo>
                <a:lnTo>
                  <a:pt x="142" y="224"/>
                </a:lnTo>
                <a:lnTo>
                  <a:pt x="141" y="224"/>
                </a:lnTo>
                <a:lnTo>
                  <a:pt x="141" y="224"/>
                </a:lnTo>
                <a:lnTo>
                  <a:pt x="141" y="224"/>
                </a:lnTo>
                <a:lnTo>
                  <a:pt x="140" y="225"/>
                </a:lnTo>
                <a:lnTo>
                  <a:pt x="140" y="225"/>
                </a:lnTo>
                <a:lnTo>
                  <a:pt x="140" y="225"/>
                </a:lnTo>
                <a:lnTo>
                  <a:pt x="140" y="225"/>
                </a:lnTo>
                <a:lnTo>
                  <a:pt x="138" y="225"/>
                </a:lnTo>
                <a:lnTo>
                  <a:pt x="137" y="227"/>
                </a:lnTo>
                <a:lnTo>
                  <a:pt x="137" y="225"/>
                </a:lnTo>
                <a:lnTo>
                  <a:pt x="137" y="225"/>
                </a:lnTo>
                <a:lnTo>
                  <a:pt x="137" y="225"/>
                </a:lnTo>
                <a:lnTo>
                  <a:pt x="135" y="225"/>
                </a:lnTo>
                <a:lnTo>
                  <a:pt x="135" y="225"/>
                </a:lnTo>
                <a:lnTo>
                  <a:pt x="135" y="225"/>
                </a:lnTo>
                <a:lnTo>
                  <a:pt x="135" y="225"/>
                </a:lnTo>
                <a:lnTo>
                  <a:pt x="134" y="225"/>
                </a:lnTo>
                <a:lnTo>
                  <a:pt x="134" y="227"/>
                </a:lnTo>
                <a:lnTo>
                  <a:pt x="134" y="227"/>
                </a:lnTo>
                <a:lnTo>
                  <a:pt x="134" y="227"/>
                </a:lnTo>
                <a:lnTo>
                  <a:pt x="134" y="227"/>
                </a:lnTo>
                <a:lnTo>
                  <a:pt x="134" y="225"/>
                </a:lnTo>
                <a:lnTo>
                  <a:pt x="134" y="225"/>
                </a:lnTo>
                <a:lnTo>
                  <a:pt x="132" y="225"/>
                </a:lnTo>
                <a:lnTo>
                  <a:pt x="132" y="225"/>
                </a:lnTo>
                <a:lnTo>
                  <a:pt x="132" y="227"/>
                </a:lnTo>
                <a:lnTo>
                  <a:pt x="131" y="227"/>
                </a:lnTo>
                <a:lnTo>
                  <a:pt x="131" y="227"/>
                </a:lnTo>
                <a:lnTo>
                  <a:pt x="131" y="227"/>
                </a:lnTo>
                <a:lnTo>
                  <a:pt x="131" y="227"/>
                </a:lnTo>
                <a:lnTo>
                  <a:pt x="131" y="228"/>
                </a:lnTo>
                <a:lnTo>
                  <a:pt x="131" y="228"/>
                </a:lnTo>
                <a:lnTo>
                  <a:pt x="131" y="227"/>
                </a:lnTo>
                <a:lnTo>
                  <a:pt x="131" y="227"/>
                </a:lnTo>
                <a:lnTo>
                  <a:pt x="131" y="227"/>
                </a:lnTo>
                <a:lnTo>
                  <a:pt x="130" y="227"/>
                </a:lnTo>
                <a:lnTo>
                  <a:pt x="130" y="227"/>
                </a:lnTo>
                <a:lnTo>
                  <a:pt x="130" y="227"/>
                </a:lnTo>
                <a:lnTo>
                  <a:pt x="128" y="227"/>
                </a:lnTo>
                <a:lnTo>
                  <a:pt x="128" y="227"/>
                </a:lnTo>
                <a:lnTo>
                  <a:pt x="127" y="227"/>
                </a:lnTo>
                <a:lnTo>
                  <a:pt x="127" y="227"/>
                </a:lnTo>
                <a:lnTo>
                  <a:pt x="127" y="227"/>
                </a:lnTo>
                <a:lnTo>
                  <a:pt x="127" y="227"/>
                </a:lnTo>
                <a:lnTo>
                  <a:pt x="127" y="227"/>
                </a:lnTo>
                <a:lnTo>
                  <a:pt x="127" y="225"/>
                </a:lnTo>
                <a:lnTo>
                  <a:pt x="127" y="225"/>
                </a:lnTo>
                <a:lnTo>
                  <a:pt x="125" y="227"/>
                </a:lnTo>
                <a:lnTo>
                  <a:pt x="125" y="227"/>
                </a:lnTo>
                <a:lnTo>
                  <a:pt x="124" y="228"/>
                </a:lnTo>
                <a:lnTo>
                  <a:pt x="122" y="228"/>
                </a:lnTo>
                <a:lnTo>
                  <a:pt x="122" y="228"/>
                </a:lnTo>
                <a:lnTo>
                  <a:pt x="122" y="227"/>
                </a:lnTo>
                <a:lnTo>
                  <a:pt x="122" y="225"/>
                </a:lnTo>
                <a:lnTo>
                  <a:pt x="122" y="225"/>
                </a:lnTo>
                <a:lnTo>
                  <a:pt x="122" y="225"/>
                </a:lnTo>
                <a:lnTo>
                  <a:pt x="121" y="225"/>
                </a:lnTo>
                <a:lnTo>
                  <a:pt x="121" y="225"/>
                </a:lnTo>
                <a:lnTo>
                  <a:pt x="121" y="225"/>
                </a:lnTo>
                <a:lnTo>
                  <a:pt x="121" y="225"/>
                </a:lnTo>
                <a:lnTo>
                  <a:pt x="121" y="227"/>
                </a:lnTo>
                <a:lnTo>
                  <a:pt x="121" y="227"/>
                </a:lnTo>
                <a:lnTo>
                  <a:pt x="121" y="227"/>
                </a:lnTo>
                <a:lnTo>
                  <a:pt x="122" y="228"/>
                </a:lnTo>
                <a:lnTo>
                  <a:pt x="122" y="228"/>
                </a:lnTo>
                <a:lnTo>
                  <a:pt x="121" y="228"/>
                </a:lnTo>
                <a:lnTo>
                  <a:pt x="121" y="228"/>
                </a:lnTo>
                <a:lnTo>
                  <a:pt x="120" y="227"/>
                </a:lnTo>
                <a:lnTo>
                  <a:pt x="118" y="227"/>
                </a:lnTo>
                <a:lnTo>
                  <a:pt x="118" y="227"/>
                </a:lnTo>
                <a:lnTo>
                  <a:pt x="117" y="227"/>
                </a:lnTo>
                <a:lnTo>
                  <a:pt x="117" y="227"/>
                </a:lnTo>
                <a:lnTo>
                  <a:pt x="117" y="227"/>
                </a:lnTo>
                <a:lnTo>
                  <a:pt x="117" y="227"/>
                </a:lnTo>
                <a:lnTo>
                  <a:pt x="117" y="227"/>
                </a:lnTo>
                <a:lnTo>
                  <a:pt x="115" y="227"/>
                </a:lnTo>
                <a:lnTo>
                  <a:pt x="115" y="227"/>
                </a:lnTo>
                <a:lnTo>
                  <a:pt x="114" y="227"/>
                </a:lnTo>
                <a:lnTo>
                  <a:pt x="114" y="228"/>
                </a:lnTo>
                <a:lnTo>
                  <a:pt x="114" y="228"/>
                </a:lnTo>
                <a:lnTo>
                  <a:pt x="114" y="227"/>
                </a:lnTo>
                <a:lnTo>
                  <a:pt x="115" y="227"/>
                </a:lnTo>
                <a:lnTo>
                  <a:pt x="115" y="227"/>
                </a:lnTo>
                <a:lnTo>
                  <a:pt x="114" y="227"/>
                </a:lnTo>
                <a:lnTo>
                  <a:pt x="114" y="227"/>
                </a:lnTo>
                <a:lnTo>
                  <a:pt x="112" y="227"/>
                </a:lnTo>
                <a:lnTo>
                  <a:pt x="111" y="228"/>
                </a:lnTo>
                <a:lnTo>
                  <a:pt x="111" y="228"/>
                </a:lnTo>
                <a:lnTo>
                  <a:pt x="111" y="228"/>
                </a:lnTo>
                <a:lnTo>
                  <a:pt x="111" y="227"/>
                </a:lnTo>
                <a:lnTo>
                  <a:pt x="111" y="227"/>
                </a:lnTo>
                <a:lnTo>
                  <a:pt x="111" y="225"/>
                </a:lnTo>
                <a:lnTo>
                  <a:pt x="110" y="224"/>
                </a:lnTo>
                <a:lnTo>
                  <a:pt x="110" y="224"/>
                </a:lnTo>
                <a:lnTo>
                  <a:pt x="110" y="224"/>
                </a:lnTo>
                <a:lnTo>
                  <a:pt x="110" y="225"/>
                </a:lnTo>
                <a:lnTo>
                  <a:pt x="108" y="225"/>
                </a:lnTo>
                <a:lnTo>
                  <a:pt x="107" y="227"/>
                </a:lnTo>
                <a:lnTo>
                  <a:pt x="107" y="228"/>
                </a:lnTo>
                <a:lnTo>
                  <a:pt x="107" y="228"/>
                </a:lnTo>
                <a:lnTo>
                  <a:pt x="107" y="228"/>
                </a:lnTo>
                <a:lnTo>
                  <a:pt x="105" y="228"/>
                </a:lnTo>
                <a:lnTo>
                  <a:pt x="105" y="227"/>
                </a:lnTo>
                <a:lnTo>
                  <a:pt x="105" y="227"/>
                </a:lnTo>
                <a:lnTo>
                  <a:pt x="104" y="227"/>
                </a:lnTo>
                <a:lnTo>
                  <a:pt x="104" y="227"/>
                </a:lnTo>
                <a:lnTo>
                  <a:pt x="104" y="228"/>
                </a:lnTo>
                <a:lnTo>
                  <a:pt x="104" y="228"/>
                </a:lnTo>
                <a:lnTo>
                  <a:pt x="104" y="228"/>
                </a:lnTo>
                <a:lnTo>
                  <a:pt x="104" y="227"/>
                </a:lnTo>
                <a:lnTo>
                  <a:pt x="104" y="227"/>
                </a:lnTo>
                <a:lnTo>
                  <a:pt x="104" y="227"/>
                </a:lnTo>
                <a:lnTo>
                  <a:pt x="104" y="227"/>
                </a:lnTo>
                <a:lnTo>
                  <a:pt x="104" y="227"/>
                </a:lnTo>
                <a:lnTo>
                  <a:pt x="104" y="227"/>
                </a:lnTo>
                <a:lnTo>
                  <a:pt x="104" y="227"/>
                </a:lnTo>
                <a:lnTo>
                  <a:pt x="104" y="225"/>
                </a:lnTo>
                <a:lnTo>
                  <a:pt x="104" y="225"/>
                </a:lnTo>
                <a:lnTo>
                  <a:pt x="103" y="225"/>
                </a:lnTo>
                <a:lnTo>
                  <a:pt x="103" y="225"/>
                </a:lnTo>
                <a:lnTo>
                  <a:pt x="103" y="227"/>
                </a:lnTo>
                <a:lnTo>
                  <a:pt x="103" y="227"/>
                </a:lnTo>
                <a:lnTo>
                  <a:pt x="103" y="228"/>
                </a:lnTo>
                <a:lnTo>
                  <a:pt x="101" y="228"/>
                </a:lnTo>
                <a:lnTo>
                  <a:pt x="100" y="228"/>
                </a:lnTo>
                <a:lnTo>
                  <a:pt x="98" y="228"/>
                </a:lnTo>
                <a:lnTo>
                  <a:pt x="98" y="228"/>
                </a:lnTo>
                <a:lnTo>
                  <a:pt x="98" y="227"/>
                </a:lnTo>
                <a:lnTo>
                  <a:pt x="98" y="227"/>
                </a:lnTo>
                <a:lnTo>
                  <a:pt x="98" y="227"/>
                </a:lnTo>
                <a:lnTo>
                  <a:pt x="100" y="227"/>
                </a:lnTo>
                <a:lnTo>
                  <a:pt x="100" y="227"/>
                </a:lnTo>
                <a:lnTo>
                  <a:pt x="100" y="227"/>
                </a:lnTo>
                <a:lnTo>
                  <a:pt x="100" y="227"/>
                </a:lnTo>
                <a:lnTo>
                  <a:pt x="100" y="227"/>
                </a:lnTo>
                <a:lnTo>
                  <a:pt x="100" y="227"/>
                </a:lnTo>
                <a:lnTo>
                  <a:pt x="100" y="227"/>
                </a:lnTo>
                <a:lnTo>
                  <a:pt x="100" y="227"/>
                </a:lnTo>
                <a:lnTo>
                  <a:pt x="100" y="227"/>
                </a:lnTo>
                <a:lnTo>
                  <a:pt x="101" y="227"/>
                </a:lnTo>
                <a:lnTo>
                  <a:pt x="101" y="227"/>
                </a:lnTo>
                <a:lnTo>
                  <a:pt x="101" y="225"/>
                </a:lnTo>
                <a:lnTo>
                  <a:pt x="103" y="227"/>
                </a:lnTo>
                <a:lnTo>
                  <a:pt x="103" y="227"/>
                </a:lnTo>
                <a:lnTo>
                  <a:pt x="103" y="225"/>
                </a:lnTo>
                <a:lnTo>
                  <a:pt x="103" y="224"/>
                </a:lnTo>
                <a:lnTo>
                  <a:pt x="103" y="224"/>
                </a:lnTo>
                <a:lnTo>
                  <a:pt x="103" y="224"/>
                </a:lnTo>
                <a:lnTo>
                  <a:pt x="103" y="222"/>
                </a:lnTo>
                <a:lnTo>
                  <a:pt x="101" y="222"/>
                </a:lnTo>
                <a:lnTo>
                  <a:pt x="100" y="222"/>
                </a:lnTo>
                <a:lnTo>
                  <a:pt x="100" y="222"/>
                </a:lnTo>
                <a:lnTo>
                  <a:pt x="100" y="222"/>
                </a:lnTo>
                <a:lnTo>
                  <a:pt x="100" y="222"/>
                </a:lnTo>
                <a:lnTo>
                  <a:pt x="100" y="222"/>
                </a:lnTo>
                <a:lnTo>
                  <a:pt x="100" y="222"/>
                </a:lnTo>
                <a:lnTo>
                  <a:pt x="100" y="222"/>
                </a:lnTo>
                <a:lnTo>
                  <a:pt x="101" y="224"/>
                </a:lnTo>
                <a:lnTo>
                  <a:pt x="101" y="224"/>
                </a:lnTo>
                <a:lnTo>
                  <a:pt x="101" y="224"/>
                </a:lnTo>
                <a:lnTo>
                  <a:pt x="101" y="224"/>
                </a:lnTo>
                <a:lnTo>
                  <a:pt x="100" y="224"/>
                </a:lnTo>
                <a:lnTo>
                  <a:pt x="100" y="225"/>
                </a:lnTo>
                <a:lnTo>
                  <a:pt x="100" y="225"/>
                </a:lnTo>
                <a:lnTo>
                  <a:pt x="97" y="224"/>
                </a:lnTo>
                <a:lnTo>
                  <a:pt x="97" y="224"/>
                </a:lnTo>
                <a:lnTo>
                  <a:pt x="97" y="224"/>
                </a:lnTo>
                <a:lnTo>
                  <a:pt x="95" y="225"/>
                </a:lnTo>
                <a:lnTo>
                  <a:pt x="95" y="225"/>
                </a:lnTo>
                <a:lnTo>
                  <a:pt x="95" y="224"/>
                </a:lnTo>
                <a:lnTo>
                  <a:pt x="95" y="224"/>
                </a:lnTo>
                <a:lnTo>
                  <a:pt x="95" y="224"/>
                </a:lnTo>
                <a:lnTo>
                  <a:pt x="95" y="224"/>
                </a:lnTo>
                <a:lnTo>
                  <a:pt x="95" y="225"/>
                </a:lnTo>
                <a:lnTo>
                  <a:pt x="94" y="225"/>
                </a:lnTo>
                <a:lnTo>
                  <a:pt x="94" y="227"/>
                </a:lnTo>
                <a:lnTo>
                  <a:pt x="94" y="227"/>
                </a:lnTo>
                <a:lnTo>
                  <a:pt x="94" y="227"/>
                </a:lnTo>
                <a:lnTo>
                  <a:pt x="93" y="225"/>
                </a:lnTo>
                <a:lnTo>
                  <a:pt x="93" y="224"/>
                </a:lnTo>
                <a:lnTo>
                  <a:pt x="93" y="224"/>
                </a:lnTo>
                <a:lnTo>
                  <a:pt x="93" y="224"/>
                </a:lnTo>
                <a:lnTo>
                  <a:pt x="93" y="224"/>
                </a:lnTo>
                <a:lnTo>
                  <a:pt x="94" y="224"/>
                </a:lnTo>
                <a:lnTo>
                  <a:pt x="94" y="224"/>
                </a:lnTo>
                <a:lnTo>
                  <a:pt x="94" y="224"/>
                </a:lnTo>
                <a:lnTo>
                  <a:pt x="94" y="224"/>
                </a:lnTo>
                <a:lnTo>
                  <a:pt x="94" y="224"/>
                </a:lnTo>
                <a:lnTo>
                  <a:pt x="94" y="224"/>
                </a:lnTo>
                <a:lnTo>
                  <a:pt x="94" y="222"/>
                </a:lnTo>
                <a:lnTo>
                  <a:pt x="94" y="222"/>
                </a:lnTo>
                <a:lnTo>
                  <a:pt x="93" y="222"/>
                </a:lnTo>
                <a:lnTo>
                  <a:pt x="93" y="222"/>
                </a:lnTo>
                <a:lnTo>
                  <a:pt x="91" y="221"/>
                </a:lnTo>
                <a:lnTo>
                  <a:pt x="91" y="221"/>
                </a:lnTo>
                <a:lnTo>
                  <a:pt x="91" y="221"/>
                </a:lnTo>
                <a:lnTo>
                  <a:pt x="91" y="219"/>
                </a:lnTo>
                <a:lnTo>
                  <a:pt x="90" y="219"/>
                </a:lnTo>
                <a:lnTo>
                  <a:pt x="90" y="219"/>
                </a:lnTo>
                <a:lnTo>
                  <a:pt x="90" y="219"/>
                </a:lnTo>
                <a:lnTo>
                  <a:pt x="90" y="219"/>
                </a:lnTo>
                <a:lnTo>
                  <a:pt x="90" y="221"/>
                </a:lnTo>
                <a:lnTo>
                  <a:pt x="90" y="222"/>
                </a:lnTo>
                <a:lnTo>
                  <a:pt x="90" y="222"/>
                </a:lnTo>
                <a:lnTo>
                  <a:pt x="91" y="224"/>
                </a:lnTo>
                <a:lnTo>
                  <a:pt x="91" y="224"/>
                </a:lnTo>
                <a:lnTo>
                  <a:pt x="91" y="224"/>
                </a:lnTo>
                <a:lnTo>
                  <a:pt x="91" y="224"/>
                </a:lnTo>
                <a:lnTo>
                  <a:pt x="91" y="224"/>
                </a:lnTo>
                <a:lnTo>
                  <a:pt x="91" y="225"/>
                </a:lnTo>
                <a:lnTo>
                  <a:pt x="91" y="225"/>
                </a:lnTo>
                <a:lnTo>
                  <a:pt x="91" y="227"/>
                </a:lnTo>
                <a:lnTo>
                  <a:pt x="91" y="227"/>
                </a:lnTo>
                <a:lnTo>
                  <a:pt x="91" y="227"/>
                </a:lnTo>
                <a:lnTo>
                  <a:pt x="90" y="227"/>
                </a:lnTo>
                <a:lnTo>
                  <a:pt x="90" y="227"/>
                </a:lnTo>
                <a:lnTo>
                  <a:pt x="88" y="225"/>
                </a:lnTo>
                <a:lnTo>
                  <a:pt x="88" y="225"/>
                </a:lnTo>
                <a:lnTo>
                  <a:pt x="90" y="225"/>
                </a:lnTo>
                <a:lnTo>
                  <a:pt x="90" y="225"/>
                </a:lnTo>
                <a:lnTo>
                  <a:pt x="90" y="225"/>
                </a:lnTo>
                <a:lnTo>
                  <a:pt x="90" y="225"/>
                </a:lnTo>
                <a:lnTo>
                  <a:pt x="90" y="224"/>
                </a:lnTo>
                <a:lnTo>
                  <a:pt x="88" y="224"/>
                </a:lnTo>
                <a:lnTo>
                  <a:pt x="88" y="222"/>
                </a:lnTo>
                <a:lnTo>
                  <a:pt x="88" y="222"/>
                </a:lnTo>
                <a:lnTo>
                  <a:pt x="87" y="224"/>
                </a:lnTo>
                <a:lnTo>
                  <a:pt x="87" y="224"/>
                </a:lnTo>
                <a:lnTo>
                  <a:pt x="87" y="224"/>
                </a:lnTo>
                <a:lnTo>
                  <a:pt x="87" y="224"/>
                </a:lnTo>
                <a:lnTo>
                  <a:pt x="87" y="224"/>
                </a:lnTo>
                <a:lnTo>
                  <a:pt x="87" y="224"/>
                </a:lnTo>
                <a:lnTo>
                  <a:pt x="85" y="224"/>
                </a:lnTo>
                <a:lnTo>
                  <a:pt x="85" y="224"/>
                </a:lnTo>
                <a:lnTo>
                  <a:pt x="85" y="224"/>
                </a:lnTo>
                <a:lnTo>
                  <a:pt x="85" y="224"/>
                </a:lnTo>
                <a:lnTo>
                  <a:pt x="84" y="224"/>
                </a:lnTo>
                <a:lnTo>
                  <a:pt x="84" y="224"/>
                </a:lnTo>
                <a:lnTo>
                  <a:pt x="84" y="222"/>
                </a:lnTo>
                <a:lnTo>
                  <a:pt x="84" y="222"/>
                </a:lnTo>
                <a:lnTo>
                  <a:pt x="85" y="222"/>
                </a:lnTo>
                <a:lnTo>
                  <a:pt x="85" y="221"/>
                </a:lnTo>
                <a:lnTo>
                  <a:pt x="85" y="221"/>
                </a:lnTo>
                <a:lnTo>
                  <a:pt x="85" y="221"/>
                </a:lnTo>
                <a:lnTo>
                  <a:pt x="85" y="221"/>
                </a:lnTo>
                <a:lnTo>
                  <a:pt x="85" y="221"/>
                </a:lnTo>
                <a:lnTo>
                  <a:pt x="85" y="222"/>
                </a:lnTo>
                <a:lnTo>
                  <a:pt x="85" y="222"/>
                </a:lnTo>
                <a:lnTo>
                  <a:pt x="85" y="222"/>
                </a:lnTo>
                <a:lnTo>
                  <a:pt x="87" y="222"/>
                </a:lnTo>
                <a:lnTo>
                  <a:pt x="87" y="221"/>
                </a:lnTo>
                <a:lnTo>
                  <a:pt x="87" y="221"/>
                </a:lnTo>
                <a:lnTo>
                  <a:pt x="87" y="221"/>
                </a:lnTo>
                <a:lnTo>
                  <a:pt x="87" y="219"/>
                </a:lnTo>
                <a:lnTo>
                  <a:pt x="87" y="219"/>
                </a:lnTo>
                <a:lnTo>
                  <a:pt x="87" y="219"/>
                </a:lnTo>
                <a:lnTo>
                  <a:pt x="88" y="219"/>
                </a:lnTo>
                <a:lnTo>
                  <a:pt x="88" y="218"/>
                </a:lnTo>
                <a:lnTo>
                  <a:pt x="88" y="218"/>
                </a:lnTo>
                <a:lnTo>
                  <a:pt x="87" y="218"/>
                </a:lnTo>
                <a:lnTo>
                  <a:pt x="87" y="218"/>
                </a:lnTo>
                <a:lnTo>
                  <a:pt x="87" y="217"/>
                </a:lnTo>
                <a:lnTo>
                  <a:pt x="87" y="217"/>
                </a:lnTo>
                <a:lnTo>
                  <a:pt x="87" y="217"/>
                </a:lnTo>
                <a:lnTo>
                  <a:pt x="87" y="217"/>
                </a:lnTo>
                <a:lnTo>
                  <a:pt x="87" y="215"/>
                </a:lnTo>
                <a:lnTo>
                  <a:pt x="87" y="215"/>
                </a:lnTo>
                <a:lnTo>
                  <a:pt x="87" y="215"/>
                </a:lnTo>
                <a:lnTo>
                  <a:pt x="87" y="214"/>
                </a:lnTo>
                <a:lnTo>
                  <a:pt x="85" y="214"/>
                </a:lnTo>
                <a:lnTo>
                  <a:pt x="84" y="214"/>
                </a:lnTo>
                <a:lnTo>
                  <a:pt x="84" y="214"/>
                </a:lnTo>
                <a:lnTo>
                  <a:pt x="84" y="214"/>
                </a:lnTo>
                <a:lnTo>
                  <a:pt x="84" y="214"/>
                </a:lnTo>
                <a:lnTo>
                  <a:pt x="83" y="214"/>
                </a:lnTo>
                <a:lnTo>
                  <a:pt x="83" y="214"/>
                </a:lnTo>
                <a:lnTo>
                  <a:pt x="83" y="214"/>
                </a:lnTo>
                <a:lnTo>
                  <a:pt x="83" y="214"/>
                </a:lnTo>
                <a:lnTo>
                  <a:pt x="81" y="214"/>
                </a:lnTo>
                <a:lnTo>
                  <a:pt x="81" y="214"/>
                </a:lnTo>
                <a:lnTo>
                  <a:pt x="81" y="215"/>
                </a:lnTo>
                <a:lnTo>
                  <a:pt x="81" y="215"/>
                </a:lnTo>
                <a:lnTo>
                  <a:pt x="81" y="215"/>
                </a:lnTo>
                <a:lnTo>
                  <a:pt x="81" y="215"/>
                </a:lnTo>
                <a:lnTo>
                  <a:pt x="83" y="215"/>
                </a:lnTo>
                <a:lnTo>
                  <a:pt x="83" y="217"/>
                </a:lnTo>
                <a:lnTo>
                  <a:pt x="83" y="217"/>
                </a:lnTo>
                <a:lnTo>
                  <a:pt x="83" y="217"/>
                </a:lnTo>
                <a:lnTo>
                  <a:pt x="83" y="218"/>
                </a:lnTo>
                <a:lnTo>
                  <a:pt x="83" y="218"/>
                </a:lnTo>
                <a:lnTo>
                  <a:pt x="83" y="218"/>
                </a:lnTo>
                <a:lnTo>
                  <a:pt x="83" y="218"/>
                </a:lnTo>
                <a:lnTo>
                  <a:pt x="83" y="218"/>
                </a:lnTo>
                <a:lnTo>
                  <a:pt x="83" y="219"/>
                </a:lnTo>
                <a:lnTo>
                  <a:pt x="83" y="219"/>
                </a:lnTo>
                <a:lnTo>
                  <a:pt x="81" y="218"/>
                </a:lnTo>
                <a:lnTo>
                  <a:pt x="81" y="218"/>
                </a:lnTo>
                <a:lnTo>
                  <a:pt x="81" y="218"/>
                </a:lnTo>
                <a:lnTo>
                  <a:pt x="81" y="218"/>
                </a:lnTo>
                <a:lnTo>
                  <a:pt x="81" y="218"/>
                </a:lnTo>
                <a:lnTo>
                  <a:pt x="80" y="218"/>
                </a:lnTo>
                <a:lnTo>
                  <a:pt x="80" y="218"/>
                </a:lnTo>
                <a:lnTo>
                  <a:pt x="80" y="218"/>
                </a:lnTo>
                <a:lnTo>
                  <a:pt x="78" y="218"/>
                </a:lnTo>
                <a:lnTo>
                  <a:pt x="78" y="218"/>
                </a:lnTo>
                <a:lnTo>
                  <a:pt x="78" y="219"/>
                </a:lnTo>
                <a:lnTo>
                  <a:pt x="78" y="219"/>
                </a:lnTo>
                <a:lnTo>
                  <a:pt x="78" y="219"/>
                </a:lnTo>
                <a:lnTo>
                  <a:pt x="78" y="219"/>
                </a:lnTo>
                <a:lnTo>
                  <a:pt x="77" y="219"/>
                </a:lnTo>
                <a:lnTo>
                  <a:pt x="77" y="221"/>
                </a:lnTo>
                <a:lnTo>
                  <a:pt x="77" y="221"/>
                </a:lnTo>
                <a:lnTo>
                  <a:pt x="78" y="221"/>
                </a:lnTo>
                <a:lnTo>
                  <a:pt x="78" y="221"/>
                </a:lnTo>
                <a:lnTo>
                  <a:pt x="78" y="222"/>
                </a:lnTo>
                <a:lnTo>
                  <a:pt x="78" y="222"/>
                </a:lnTo>
                <a:lnTo>
                  <a:pt x="77" y="221"/>
                </a:lnTo>
                <a:lnTo>
                  <a:pt x="75" y="221"/>
                </a:lnTo>
                <a:lnTo>
                  <a:pt x="75" y="221"/>
                </a:lnTo>
                <a:lnTo>
                  <a:pt x="75" y="222"/>
                </a:lnTo>
                <a:lnTo>
                  <a:pt x="75" y="222"/>
                </a:lnTo>
                <a:lnTo>
                  <a:pt x="74" y="222"/>
                </a:lnTo>
                <a:lnTo>
                  <a:pt x="74" y="222"/>
                </a:lnTo>
                <a:lnTo>
                  <a:pt x="74" y="222"/>
                </a:lnTo>
                <a:lnTo>
                  <a:pt x="74" y="221"/>
                </a:lnTo>
                <a:lnTo>
                  <a:pt x="73" y="221"/>
                </a:lnTo>
                <a:lnTo>
                  <a:pt x="73" y="219"/>
                </a:lnTo>
                <a:lnTo>
                  <a:pt x="71" y="219"/>
                </a:lnTo>
                <a:lnTo>
                  <a:pt x="71" y="219"/>
                </a:lnTo>
                <a:lnTo>
                  <a:pt x="71" y="219"/>
                </a:lnTo>
                <a:lnTo>
                  <a:pt x="70" y="219"/>
                </a:lnTo>
                <a:lnTo>
                  <a:pt x="70" y="219"/>
                </a:lnTo>
                <a:lnTo>
                  <a:pt x="70" y="218"/>
                </a:lnTo>
                <a:lnTo>
                  <a:pt x="70" y="218"/>
                </a:lnTo>
                <a:lnTo>
                  <a:pt x="70" y="218"/>
                </a:lnTo>
                <a:lnTo>
                  <a:pt x="71" y="218"/>
                </a:lnTo>
                <a:lnTo>
                  <a:pt x="73" y="218"/>
                </a:lnTo>
                <a:lnTo>
                  <a:pt x="73" y="218"/>
                </a:lnTo>
                <a:lnTo>
                  <a:pt x="74" y="218"/>
                </a:lnTo>
                <a:lnTo>
                  <a:pt x="74" y="218"/>
                </a:lnTo>
                <a:lnTo>
                  <a:pt x="74" y="218"/>
                </a:lnTo>
                <a:lnTo>
                  <a:pt x="74" y="218"/>
                </a:lnTo>
                <a:lnTo>
                  <a:pt x="75" y="218"/>
                </a:lnTo>
                <a:lnTo>
                  <a:pt x="75" y="218"/>
                </a:lnTo>
                <a:lnTo>
                  <a:pt x="77" y="218"/>
                </a:lnTo>
                <a:lnTo>
                  <a:pt x="77" y="218"/>
                </a:lnTo>
                <a:lnTo>
                  <a:pt x="77" y="218"/>
                </a:lnTo>
                <a:lnTo>
                  <a:pt x="77" y="217"/>
                </a:lnTo>
                <a:lnTo>
                  <a:pt x="77" y="217"/>
                </a:lnTo>
                <a:lnTo>
                  <a:pt x="78" y="217"/>
                </a:lnTo>
                <a:lnTo>
                  <a:pt x="78" y="215"/>
                </a:lnTo>
                <a:lnTo>
                  <a:pt x="78" y="215"/>
                </a:lnTo>
                <a:lnTo>
                  <a:pt x="78" y="215"/>
                </a:lnTo>
                <a:lnTo>
                  <a:pt x="77" y="215"/>
                </a:lnTo>
                <a:lnTo>
                  <a:pt x="77" y="215"/>
                </a:lnTo>
                <a:lnTo>
                  <a:pt x="77" y="214"/>
                </a:lnTo>
                <a:lnTo>
                  <a:pt x="77" y="214"/>
                </a:lnTo>
                <a:lnTo>
                  <a:pt x="75" y="214"/>
                </a:lnTo>
                <a:lnTo>
                  <a:pt x="75" y="214"/>
                </a:lnTo>
                <a:lnTo>
                  <a:pt x="75" y="214"/>
                </a:lnTo>
                <a:lnTo>
                  <a:pt x="74" y="212"/>
                </a:lnTo>
                <a:lnTo>
                  <a:pt x="74" y="212"/>
                </a:lnTo>
                <a:lnTo>
                  <a:pt x="74" y="212"/>
                </a:lnTo>
                <a:lnTo>
                  <a:pt x="74" y="212"/>
                </a:lnTo>
                <a:lnTo>
                  <a:pt x="74" y="212"/>
                </a:lnTo>
                <a:lnTo>
                  <a:pt x="73" y="212"/>
                </a:lnTo>
                <a:lnTo>
                  <a:pt x="73" y="212"/>
                </a:lnTo>
                <a:lnTo>
                  <a:pt x="73" y="212"/>
                </a:lnTo>
                <a:lnTo>
                  <a:pt x="71" y="212"/>
                </a:lnTo>
                <a:lnTo>
                  <a:pt x="73" y="212"/>
                </a:lnTo>
                <a:lnTo>
                  <a:pt x="73" y="212"/>
                </a:lnTo>
                <a:lnTo>
                  <a:pt x="71" y="211"/>
                </a:lnTo>
                <a:lnTo>
                  <a:pt x="71" y="211"/>
                </a:lnTo>
                <a:lnTo>
                  <a:pt x="71" y="211"/>
                </a:lnTo>
                <a:lnTo>
                  <a:pt x="71" y="211"/>
                </a:lnTo>
                <a:lnTo>
                  <a:pt x="70" y="211"/>
                </a:lnTo>
                <a:lnTo>
                  <a:pt x="70" y="211"/>
                </a:lnTo>
                <a:lnTo>
                  <a:pt x="68" y="211"/>
                </a:lnTo>
                <a:lnTo>
                  <a:pt x="65" y="211"/>
                </a:lnTo>
                <a:lnTo>
                  <a:pt x="67" y="212"/>
                </a:lnTo>
                <a:lnTo>
                  <a:pt x="67" y="212"/>
                </a:lnTo>
                <a:lnTo>
                  <a:pt x="67" y="212"/>
                </a:lnTo>
                <a:lnTo>
                  <a:pt x="65" y="214"/>
                </a:lnTo>
                <a:lnTo>
                  <a:pt x="65" y="214"/>
                </a:lnTo>
                <a:lnTo>
                  <a:pt x="65" y="215"/>
                </a:lnTo>
                <a:lnTo>
                  <a:pt x="65" y="215"/>
                </a:lnTo>
                <a:lnTo>
                  <a:pt x="65" y="215"/>
                </a:lnTo>
                <a:lnTo>
                  <a:pt x="64" y="215"/>
                </a:lnTo>
                <a:lnTo>
                  <a:pt x="63" y="215"/>
                </a:lnTo>
                <a:lnTo>
                  <a:pt x="60" y="214"/>
                </a:lnTo>
                <a:lnTo>
                  <a:pt x="58" y="214"/>
                </a:lnTo>
                <a:lnTo>
                  <a:pt x="58" y="214"/>
                </a:lnTo>
                <a:lnTo>
                  <a:pt x="58" y="214"/>
                </a:lnTo>
                <a:lnTo>
                  <a:pt x="58" y="214"/>
                </a:lnTo>
                <a:lnTo>
                  <a:pt x="58" y="214"/>
                </a:lnTo>
                <a:lnTo>
                  <a:pt x="58" y="214"/>
                </a:lnTo>
                <a:lnTo>
                  <a:pt x="58" y="212"/>
                </a:lnTo>
                <a:lnTo>
                  <a:pt x="58" y="212"/>
                </a:lnTo>
                <a:lnTo>
                  <a:pt x="58" y="212"/>
                </a:lnTo>
                <a:lnTo>
                  <a:pt x="58" y="212"/>
                </a:lnTo>
                <a:lnTo>
                  <a:pt x="58" y="214"/>
                </a:lnTo>
                <a:lnTo>
                  <a:pt x="60" y="214"/>
                </a:lnTo>
                <a:lnTo>
                  <a:pt x="60" y="214"/>
                </a:lnTo>
                <a:lnTo>
                  <a:pt x="61" y="214"/>
                </a:lnTo>
                <a:lnTo>
                  <a:pt x="61" y="214"/>
                </a:lnTo>
                <a:lnTo>
                  <a:pt x="61" y="214"/>
                </a:lnTo>
                <a:lnTo>
                  <a:pt x="61" y="212"/>
                </a:lnTo>
                <a:lnTo>
                  <a:pt x="63" y="212"/>
                </a:lnTo>
                <a:lnTo>
                  <a:pt x="63" y="212"/>
                </a:lnTo>
                <a:lnTo>
                  <a:pt x="63" y="211"/>
                </a:lnTo>
                <a:lnTo>
                  <a:pt x="63" y="211"/>
                </a:lnTo>
                <a:lnTo>
                  <a:pt x="61" y="211"/>
                </a:lnTo>
                <a:lnTo>
                  <a:pt x="61" y="211"/>
                </a:lnTo>
                <a:lnTo>
                  <a:pt x="61" y="211"/>
                </a:lnTo>
                <a:lnTo>
                  <a:pt x="61" y="211"/>
                </a:lnTo>
                <a:lnTo>
                  <a:pt x="60" y="212"/>
                </a:lnTo>
                <a:lnTo>
                  <a:pt x="60" y="212"/>
                </a:lnTo>
                <a:lnTo>
                  <a:pt x="60" y="212"/>
                </a:lnTo>
                <a:lnTo>
                  <a:pt x="60" y="212"/>
                </a:lnTo>
                <a:lnTo>
                  <a:pt x="60" y="211"/>
                </a:lnTo>
                <a:lnTo>
                  <a:pt x="60" y="211"/>
                </a:lnTo>
                <a:lnTo>
                  <a:pt x="60" y="210"/>
                </a:lnTo>
                <a:lnTo>
                  <a:pt x="60" y="210"/>
                </a:lnTo>
                <a:lnTo>
                  <a:pt x="60" y="208"/>
                </a:lnTo>
                <a:lnTo>
                  <a:pt x="60" y="208"/>
                </a:lnTo>
                <a:lnTo>
                  <a:pt x="58" y="208"/>
                </a:lnTo>
                <a:lnTo>
                  <a:pt x="58" y="208"/>
                </a:lnTo>
                <a:lnTo>
                  <a:pt x="58" y="208"/>
                </a:lnTo>
                <a:lnTo>
                  <a:pt x="58" y="210"/>
                </a:lnTo>
                <a:lnTo>
                  <a:pt x="58" y="211"/>
                </a:lnTo>
                <a:lnTo>
                  <a:pt x="58" y="211"/>
                </a:lnTo>
                <a:lnTo>
                  <a:pt x="58" y="212"/>
                </a:lnTo>
                <a:lnTo>
                  <a:pt x="58" y="212"/>
                </a:lnTo>
                <a:lnTo>
                  <a:pt x="57" y="211"/>
                </a:lnTo>
                <a:lnTo>
                  <a:pt x="56" y="211"/>
                </a:lnTo>
                <a:lnTo>
                  <a:pt x="56" y="211"/>
                </a:lnTo>
                <a:lnTo>
                  <a:pt x="56" y="211"/>
                </a:lnTo>
                <a:lnTo>
                  <a:pt x="56" y="212"/>
                </a:lnTo>
                <a:lnTo>
                  <a:pt x="56" y="212"/>
                </a:lnTo>
                <a:lnTo>
                  <a:pt x="56" y="212"/>
                </a:lnTo>
                <a:lnTo>
                  <a:pt x="56" y="214"/>
                </a:lnTo>
                <a:lnTo>
                  <a:pt x="56" y="214"/>
                </a:lnTo>
                <a:lnTo>
                  <a:pt x="54" y="214"/>
                </a:lnTo>
                <a:lnTo>
                  <a:pt x="54" y="214"/>
                </a:lnTo>
                <a:lnTo>
                  <a:pt x="56" y="215"/>
                </a:lnTo>
                <a:lnTo>
                  <a:pt x="56" y="215"/>
                </a:lnTo>
                <a:lnTo>
                  <a:pt x="57" y="215"/>
                </a:lnTo>
                <a:lnTo>
                  <a:pt x="57" y="215"/>
                </a:lnTo>
                <a:lnTo>
                  <a:pt x="56" y="215"/>
                </a:lnTo>
                <a:lnTo>
                  <a:pt x="57" y="217"/>
                </a:lnTo>
                <a:lnTo>
                  <a:pt x="57" y="217"/>
                </a:lnTo>
                <a:lnTo>
                  <a:pt x="57" y="217"/>
                </a:lnTo>
                <a:lnTo>
                  <a:pt x="56" y="217"/>
                </a:lnTo>
                <a:lnTo>
                  <a:pt x="56" y="217"/>
                </a:lnTo>
                <a:lnTo>
                  <a:pt x="56" y="217"/>
                </a:lnTo>
                <a:lnTo>
                  <a:pt x="54" y="217"/>
                </a:lnTo>
                <a:lnTo>
                  <a:pt x="54" y="217"/>
                </a:lnTo>
                <a:lnTo>
                  <a:pt x="54" y="215"/>
                </a:lnTo>
                <a:lnTo>
                  <a:pt x="54" y="215"/>
                </a:lnTo>
                <a:lnTo>
                  <a:pt x="54" y="214"/>
                </a:lnTo>
                <a:lnTo>
                  <a:pt x="53" y="212"/>
                </a:lnTo>
                <a:lnTo>
                  <a:pt x="53" y="212"/>
                </a:lnTo>
                <a:lnTo>
                  <a:pt x="53" y="211"/>
                </a:lnTo>
                <a:lnTo>
                  <a:pt x="51" y="211"/>
                </a:lnTo>
                <a:lnTo>
                  <a:pt x="51" y="211"/>
                </a:lnTo>
                <a:lnTo>
                  <a:pt x="51" y="211"/>
                </a:lnTo>
                <a:lnTo>
                  <a:pt x="50" y="211"/>
                </a:lnTo>
                <a:lnTo>
                  <a:pt x="50" y="210"/>
                </a:lnTo>
                <a:lnTo>
                  <a:pt x="50" y="210"/>
                </a:lnTo>
                <a:lnTo>
                  <a:pt x="50" y="210"/>
                </a:lnTo>
                <a:lnTo>
                  <a:pt x="50" y="210"/>
                </a:lnTo>
                <a:lnTo>
                  <a:pt x="50" y="210"/>
                </a:lnTo>
                <a:lnTo>
                  <a:pt x="51" y="210"/>
                </a:lnTo>
                <a:lnTo>
                  <a:pt x="51" y="210"/>
                </a:lnTo>
                <a:lnTo>
                  <a:pt x="53" y="208"/>
                </a:lnTo>
                <a:lnTo>
                  <a:pt x="53" y="208"/>
                </a:lnTo>
                <a:lnTo>
                  <a:pt x="53" y="208"/>
                </a:lnTo>
                <a:lnTo>
                  <a:pt x="53" y="208"/>
                </a:lnTo>
                <a:lnTo>
                  <a:pt x="53" y="208"/>
                </a:lnTo>
                <a:lnTo>
                  <a:pt x="51" y="208"/>
                </a:lnTo>
                <a:lnTo>
                  <a:pt x="51" y="208"/>
                </a:lnTo>
                <a:lnTo>
                  <a:pt x="51" y="208"/>
                </a:lnTo>
                <a:lnTo>
                  <a:pt x="51" y="208"/>
                </a:lnTo>
                <a:lnTo>
                  <a:pt x="50" y="208"/>
                </a:lnTo>
                <a:lnTo>
                  <a:pt x="50" y="207"/>
                </a:lnTo>
                <a:lnTo>
                  <a:pt x="48" y="207"/>
                </a:lnTo>
                <a:lnTo>
                  <a:pt x="48" y="205"/>
                </a:lnTo>
                <a:lnTo>
                  <a:pt x="48" y="205"/>
                </a:lnTo>
                <a:lnTo>
                  <a:pt x="47" y="205"/>
                </a:lnTo>
                <a:lnTo>
                  <a:pt x="47" y="205"/>
                </a:lnTo>
                <a:lnTo>
                  <a:pt x="47" y="207"/>
                </a:lnTo>
                <a:lnTo>
                  <a:pt x="47" y="207"/>
                </a:lnTo>
                <a:lnTo>
                  <a:pt x="46" y="207"/>
                </a:lnTo>
                <a:lnTo>
                  <a:pt x="44" y="207"/>
                </a:lnTo>
                <a:lnTo>
                  <a:pt x="44" y="207"/>
                </a:lnTo>
                <a:lnTo>
                  <a:pt x="43" y="205"/>
                </a:lnTo>
                <a:lnTo>
                  <a:pt x="43" y="205"/>
                </a:lnTo>
                <a:lnTo>
                  <a:pt x="41" y="207"/>
                </a:lnTo>
                <a:lnTo>
                  <a:pt x="41" y="207"/>
                </a:lnTo>
                <a:lnTo>
                  <a:pt x="41" y="208"/>
                </a:lnTo>
                <a:lnTo>
                  <a:pt x="41" y="208"/>
                </a:lnTo>
                <a:lnTo>
                  <a:pt x="40" y="207"/>
                </a:lnTo>
                <a:lnTo>
                  <a:pt x="40" y="207"/>
                </a:lnTo>
                <a:lnTo>
                  <a:pt x="40" y="207"/>
                </a:lnTo>
                <a:lnTo>
                  <a:pt x="40" y="207"/>
                </a:lnTo>
                <a:lnTo>
                  <a:pt x="40" y="207"/>
                </a:lnTo>
                <a:lnTo>
                  <a:pt x="40" y="207"/>
                </a:lnTo>
                <a:lnTo>
                  <a:pt x="40" y="207"/>
                </a:lnTo>
                <a:lnTo>
                  <a:pt x="40" y="207"/>
                </a:lnTo>
                <a:lnTo>
                  <a:pt x="38" y="207"/>
                </a:lnTo>
                <a:lnTo>
                  <a:pt x="38" y="205"/>
                </a:lnTo>
                <a:lnTo>
                  <a:pt x="38" y="205"/>
                </a:lnTo>
                <a:lnTo>
                  <a:pt x="37" y="207"/>
                </a:lnTo>
                <a:lnTo>
                  <a:pt x="37" y="207"/>
                </a:lnTo>
                <a:lnTo>
                  <a:pt x="37" y="208"/>
                </a:lnTo>
                <a:lnTo>
                  <a:pt x="37" y="208"/>
                </a:lnTo>
                <a:lnTo>
                  <a:pt x="37" y="208"/>
                </a:lnTo>
                <a:lnTo>
                  <a:pt x="37" y="208"/>
                </a:lnTo>
                <a:lnTo>
                  <a:pt x="36" y="208"/>
                </a:lnTo>
                <a:lnTo>
                  <a:pt x="36" y="208"/>
                </a:lnTo>
                <a:lnTo>
                  <a:pt x="36" y="208"/>
                </a:lnTo>
                <a:lnTo>
                  <a:pt x="34" y="208"/>
                </a:lnTo>
                <a:lnTo>
                  <a:pt x="34" y="207"/>
                </a:lnTo>
                <a:lnTo>
                  <a:pt x="33" y="207"/>
                </a:lnTo>
                <a:lnTo>
                  <a:pt x="33" y="207"/>
                </a:lnTo>
                <a:lnTo>
                  <a:pt x="34" y="207"/>
                </a:lnTo>
                <a:lnTo>
                  <a:pt x="34" y="205"/>
                </a:lnTo>
                <a:lnTo>
                  <a:pt x="33" y="205"/>
                </a:lnTo>
                <a:lnTo>
                  <a:pt x="31" y="204"/>
                </a:lnTo>
                <a:lnTo>
                  <a:pt x="31" y="204"/>
                </a:lnTo>
                <a:lnTo>
                  <a:pt x="30" y="204"/>
                </a:lnTo>
                <a:lnTo>
                  <a:pt x="28" y="204"/>
                </a:lnTo>
                <a:lnTo>
                  <a:pt x="26" y="204"/>
                </a:lnTo>
                <a:lnTo>
                  <a:pt x="26" y="204"/>
                </a:lnTo>
                <a:lnTo>
                  <a:pt x="26" y="204"/>
                </a:lnTo>
                <a:lnTo>
                  <a:pt x="26" y="204"/>
                </a:lnTo>
                <a:lnTo>
                  <a:pt x="24" y="204"/>
                </a:lnTo>
                <a:lnTo>
                  <a:pt x="24" y="204"/>
                </a:lnTo>
                <a:lnTo>
                  <a:pt x="23" y="204"/>
                </a:lnTo>
                <a:lnTo>
                  <a:pt x="23" y="202"/>
                </a:lnTo>
                <a:lnTo>
                  <a:pt x="23" y="202"/>
                </a:lnTo>
                <a:lnTo>
                  <a:pt x="21" y="202"/>
                </a:lnTo>
                <a:lnTo>
                  <a:pt x="21" y="202"/>
                </a:lnTo>
                <a:lnTo>
                  <a:pt x="20" y="202"/>
                </a:lnTo>
                <a:lnTo>
                  <a:pt x="20" y="202"/>
                </a:lnTo>
                <a:lnTo>
                  <a:pt x="20" y="202"/>
                </a:lnTo>
                <a:lnTo>
                  <a:pt x="20" y="202"/>
                </a:lnTo>
                <a:lnTo>
                  <a:pt x="20" y="202"/>
                </a:lnTo>
                <a:lnTo>
                  <a:pt x="20" y="202"/>
                </a:lnTo>
                <a:lnTo>
                  <a:pt x="20" y="202"/>
                </a:lnTo>
                <a:lnTo>
                  <a:pt x="20" y="201"/>
                </a:lnTo>
                <a:lnTo>
                  <a:pt x="18" y="201"/>
                </a:lnTo>
                <a:lnTo>
                  <a:pt x="18" y="201"/>
                </a:lnTo>
                <a:lnTo>
                  <a:pt x="18" y="200"/>
                </a:lnTo>
                <a:lnTo>
                  <a:pt x="18" y="200"/>
                </a:lnTo>
                <a:lnTo>
                  <a:pt x="17" y="198"/>
                </a:lnTo>
                <a:lnTo>
                  <a:pt x="17" y="198"/>
                </a:lnTo>
                <a:lnTo>
                  <a:pt x="18" y="198"/>
                </a:lnTo>
                <a:lnTo>
                  <a:pt x="18" y="197"/>
                </a:lnTo>
                <a:lnTo>
                  <a:pt x="18" y="197"/>
                </a:lnTo>
                <a:lnTo>
                  <a:pt x="18" y="197"/>
                </a:lnTo>
                <a:lnTo>
                  <a:pt x="18" y="198"/>
                </a:lnTo>
                <a:lnTo>
                  <a:pt x="18" y="198"/>
                </a:lnTo>
                <a:lnTo>
                  <a:pt x="20" y="200"/>
                </a:lnTo>
                <a:lnTo>
                  <a:pt x="20" y="201"/>
                </a:lnTo>
                <a:lnTo>
                  <a:pt x="20" y="201"/>
                </a:lnTo>
                <a:lnTo>
                  <a:pt x="23" y="200"/>
                </a:lnTo>
                <a:lnTo>
                  <a:pt x="23" y="200"/>
                </a:lnTo>
                <a:lnTo>
                  <a:pt x="24" y="198"/>
                </a:lnTo>
                <a:lnTo>
                  <a:pt x="24" y="198"/>
                </a:lnTo>
                <a:lnTo>
                  <a:pt x="24" y="198"/>
                </a:lnTo>
                <a:lnTo>
                  <a:pt x="24" y="198"/>
                </a:lnTo>
                <a:lnTo>
                  <a:pt x="23" y="197"/>
                </a:lnTo>
                <a:lnTo>
                  <a:pt x="23" y="195"/>
                </a:lnTo>
                <a:lnTo>
                  <a:pt x="23" y="195"/>
                </a:lnTo>
                <a:lnTo>
                  <a:pt x="23" y="195"/>
                </a:lnTo>
                <a:lnTo>
                  <a:pt x="24" y="194"/>
                </a:lnTo>
                <a:lnTo>
                  <a:pt x="24" y="194"/>
                </a:lnTo>
                <a:lnTo>
                  <a:pt x="24" y="195"/>
                </a:lnTo>
                <a:lnTo>
                  <a:pt x="26" y="195"/>
                </a:lnTo>
                <a:lnTo>
                  <a:pt x="26" y="195"/>
                </a:lnTo>
                <a:lnTo>
                  <a:pt x="26" y="197"/>
                </a:lnTo>
                <a:lnTo>
                  <a:pt x="27" y="197"/>
                </a:lnTo>
                <a:lnTo>
                  <a:pt x="27" y="197"/>
                </a:lnTo>
                <a:lnTo>
                  <a:pt x="27" y="197"/>
                </a:lnTo>
                <a:lnTo>
                  <a:pt x="27" y="197"/>
                </a:lnTo>
                <a:lnTo>
                  <a:pt x="27" y="195"/>
                </a:lnTo>
                <a:lnTo>
                  <a:pt x="27" y="195"/>
                </a:lnTo>
                <a:lnTo>
                  <a:pt x="27" y="195"/>
                </a:lnTo>
                <a:lnTo>
                  <a:pt x="27" y="194"/>
                </a:lnTo>
                <a:lnTo>
                  <a:pt x="27" y="194"/>
                </a:lnTo>
                <a:lnTo>
                  <a:pt x="28" y="194"/>
                </a:lnTo>
                <a:lnTo>
                  <a:pt x="27" y="195"/>
                </a:lnTo>
                <a:lnTo>
                  <a:pt x="28" y="197"/>
                </a:lnTo>
                <a:lnTo>
                  <a:pt x="28" y="197"/>
                </a:lnTo>
                <a:lnTo>
                  <a:pt x="28" y="197"/>
                </a:lnTo>
                <a:lnTo>
                  <a:pt x="28" y="197"/>
                </a:lnTo>
                <a:lnTo>
                  <a:pt x="28" y="198"/>
                </a:lnTo>
                <a:lnTo>
                  <a:pt x="28" y="198"/>
                </a:lnTo>
                <a:lnTo>
                  <a:pt x="30" y="198"/>
                </a:lnTo>
                <a:lnTo>
                  <a:pt x="31" y="200"/>
                </a:lnTo>
                <a:lnTo>
                  <a:pt x="31" y="200"/>
                </a:lnTo>
                <a:lnTo>
                  <a:pt x="31" y="200"/>
                </a:lnTo>
                <a:lnTo>
                  <a:pt x="31" y="200"/>
                </a:lnTo>
                <a:lnTo>
                  <a:pt x="31" y="200"/>
                </a:lnTo>
                <a:lnTo>
                  <a:pt x="33" y="200"/>
                </a:lnTo>
                <a:lnTo>
                  <a:pt x="33" y="200"/>
                </a:lnTo>
                <a:lnTo>
                  <a:pt x="33" y="200"/>
                </a:lnTo>
                <a:lnTo>
                  <a:pt x="34" y="200"/>
                </a:lnTo>
                <a:lnTo>
                  <a:pt x="36" y="200"/>
                </a:lnTo>
                <a:lnTo>
                  <a:pt x="36" y="200"/>
                </a:lnTo>
                <a:lnTo>
                  <a:pt x="36" y="200"/>
                </a:lnTo>
                <a:lnTo>
                  <a:pt x="36" y="200"/>
                </a:lnTo>
                <a:lnTo>
                  <a:pt x="36" y="201"/>
                </a:lnTo>
                <a:lnTo>
                  <a:pt x="36" y="202"/>
                </a:lnTo>
                <a:lnTo>
                  <a:pt x="36" y="202"/>
                </a:lnTo>
                <a:lnTo>
                  <a:pt x="37" y="202"/>
                </a:lnTo>
                <a:lnTo>
                  <a:pt x="37" y="202"/>
                </a:lnTo>
                <a:lnTo>
                  <a:pt x="38" y="201"/>
                </a:lnTo>
                <a:lnTo>
                  <a:pt x="38" y="201"/>
                </a:lnTo>
                <a:lnTo>
                  <a:pt x="38" y="201"/>
                </a:lnTo>
                <a:lnTo>
                  <a:pt x="38" y="201"/>
                </a:lnTo>
                <a:lnTo>
                  <a:pt x="38" y="201"/>
                </a:lnTo>
                <a:lnTo>
                  <a:pt x="37" y="201"/>
                </a:lnTo>
                <a:lnTo>
                  <a:pt x="37" y="201"/>
                </a:lnTo>
                <a:lnTo>
                  <a:pt x="38" y="200"/>
                </a:lnTo>
                <a:lnTo>
                  <a:pt x="40" y="200"/>
                </a:lnTo>
                <a:lnTo>
                  <a:pt x="41" y="200"/>
                </a:lnTo>
                <a:lnTo>
                  <a:pt x="43" y="201"/>
                </a:lnTo>
                <a:lnTo>
                  <a:pt x="43" y="201"/>
                </a:lnTo>
                <a:lnTo>
                  <a:pt x="44" y="201"/>
                </a:lnTo>
                <a:lnTo>
                  <a:pt x="44" y="201"/>
                </a:lnTo>
                <a:lnTo>
                  <a:pt x="44" y="202"/>
                </a:lnTo>
                <a:lnTo>
                  <a:pt x="46" y="202"/>
                </a:lnTo>
                <a:lnTo>
                  <a:pt x="46" y="202"/>
                </a:lnTo>
                <a:lnTo>
                  <a:pt x="46" y="202"/>
                </a:lnTo>
                <a:lnTo>
                  <a:pt x="44" y="201"/>
                </a:lnTo>
                <a:lnTo>
                  <a:pt x="44" y="201"/>
                </a:lnTo>
                <a:lnTo>
                  <a:pt x="44" y="201"/>
                </a:lnTo>
                <a:lnTo>
                  <a:pt x="44" y="201"/>
                </a:lnTo>
                <a:lnTo>
                  <a:pt x="46" y="201"/>
                </a:lnTo>
                <a:lnTo>
                  <a:pt x="46" y="200"/>
                </a:lnTo>
                <a:lnTo>
                  <a:pt x="47" y="200"/>
                </a:lnTo>
                <a:lnTo>
                  <a:pt x="47" y="200"/>
                </a:lnTo>
                <a:lnTo>
                  <a:pt x="46" y="200"/>
                </a:lnTo>
                <a:lnTo>
                  <a:pt x="46" y="200"/>
                </a:lnTo>
                <a:lnTo>
                  <a:pt x="46" y="200"/>
                </a:lnTo>
                <a:lnTo>
                  <a:pt x="46" y="200"/>
                </a:lnTo>
                <a:lnTo>
                  <a:pt x="46" y="200"/>
                </a:lnTo>
                <a:lnTo>
                  <a:pt x="44" y="200"/>
                </a:lnTo>
                <a:lnTo>
                  <a:pt x="44" y="200"/>
                </a:lnTo>
                <a:lnTo>
                  <a:pt x="44" y="200"/>
                </a:lnTo>
                <a:lnTo>
                  <a:pt x="44" y="200"/>
                </a:lnTo>
                <a:lnTo>
                  <a:pt x="43" y="200"/>
                </a:lnTo>
                <a:lnTo>
                  <a:pt x="41" y="200"/>
                </a:lnTo>
                <a:lnTo>
                  <a:pt x="41" y="198"/>
                </a:lnTo>
                <a:lnTo>
                  <a:pt x="40" y="198"/>
                </a:lnTo>
                <a:lnTo>
                  <a:pt x="40" y="197"/>
                </a:lnTo>
                <a:lnTo>
                  <a:pt x="40" y="197"/>
                </a:lnTo>
                <a:lnTo>
                  <a:pt x="38" y="197"/>
                </a:lnTo>
                <a:lnTo>
                  <a:pt x="37" y="197"/>
                </a:lnTo>
                <a:lnTo>
                  <a:pt x="36" y="197"/>
                </a:lnTo>
                <a:lnTo>
                  <a:pt x="34" y="197"/>
                </a:lnTo>
                <a:lnTo>
                  <a:pt x="34" y="197"/>
                </a:lnTo>
                <a:lnTo>
                  <a:pt x="34" y="194"/>
                </a:lnTo>
                <a:lnTo>
                  <a:pt x="33" y="192"/>
                </a:lnTo>
                <a:lnTo>
                  <a:pt x="33" y="192"/>
                </a:lnTo>
                <a:lnTo>
                  <a:pt x="34" y="192"/>
                </a:lnTo>
                <a:lnTo>
                  <a:pt x="36" y="194"/>
                </a:lnTo>
                <a:lnTo>
                  <a:pt x="36" y="194"/>
                </a:lnTo>
                <a:lnTo>
                  <a:pt x="36" y="194"/>
                </a:lnTo>
                <a:lnTo>
                  <a:pt x="36" y="194"/>
                </a:lnTo>
                <a:lnTo>
                  <a:pt x="36" y="194"/>
                </a:lnTo>
                <a:lnTo>
                  <a:pt x="36" y="194"/>
                </a:lnTo>
                <a:lnTo>
                  <a:pt x="36" y="194"/>
                </a:lnTo>
                <a:lnTo>
                  <a:pt x="36" y="194"/>
                </a:lnTo>
                <a:lnTo>
                  <a:pt x="36" y="195"/>
                </a:lnTo>
                <a:lnTo>
                  <a:pt x="36" y="195"/>
                </a:lnTo>
                <a:lnTo>
                  <a:pt x="37" y="195"/>
                </a:lnTo>
                <a:lnTo>
                  <a:pt x="37" y="197"/>
                </a:lnTo>
                <a:lnTo>
                  <a:pt x="37" y="197"/>
                </a:lnTo>
                <a:lnTo>
                  <a:pt x="38" y="197"/>
                </a:lnTo>
                <a:lnTo>
                  <a:pt x="40" y="197"/>
                </a:lnTo>
                <a:lnTo>
                  <a:pt x="41" y="197"/>
                </a:lnTo>
                <a:lnTo>
                  <a:pt x="41" y="197"/>
                </a:lnTo>
                <a:lnTo>
                  <a:pt x="43" y="195"/>
                </a:lnTo>
                <a:lnTo>
                  <a:pt x="43" y="195"/>
                </a:lnTo>
                <a:lnTo>
                  <a:pt x="41" y="195"/>
                </a:lnTo>
                <a:lnTo>
                  <a:pt x="41" y="195"/>
                </a:lnTo>
                <a:lnTo>
                  <a:pt x="40" y="195"/>
                </a:lnTo>
                <a:lnTo>
                  <a:pt x="40" y="195"/>
                </a:lnTo>
                <a:lnTo>
                  <a:pt x="40" y="195"/>
                </a:lnTo>
                <a:lnTo>
                  <a:pt x="40" y="195"/>
                </a:lnTo>
                <a:lnTo>
                  <a:pt x="40" y="195"/>
                </a:lnTo>
                <a:lnTo>
                  <a:pt x="41" y="195"/>
                </a:lnTo>
                <a:lnTo>
                  <a:pt x="41" y="195"/>
                </a:lnTo>
                <a:lnTo>
                  <a:pt x="41" y="195"/>
                </a:lnTo>
                <a:lnTo>
                  <a:pt x="41" y="195"/>
                </a:lnTo>
                <a:lnTo>
                  <a:pt x="43" y="194"/>
                </a:lnTo>
                <a:lnTo>
                  <a:pt x="43" y="194"/>
                </a:lnTo>
                <a:lnTo>
                  <a:pt x="41" y="194"/>
                </a:lnTo>
                <a:lnTo>
                  <a:pt x="41" y="192"/>
                </a:lnTo>
                <a:lnTo>
                  <a:pt x="40" y="192"/>
                </a:lnTo>
                <a:lnTo>
                  <a:pt x="40" y="194"/>
                </a:lnTo>
                <a:lnTo>
                  <a:pt x="40" y="194"/>
                </a:lnTo>
                <a:lnTo>
                  <a:pt x="40" y="194"/>
                </a:lnTo>
                <a:lnTo>
                  <a:pt x="38" y="192"/>
                </a:lnTo>
                <a:lnTo>
                  <a:pt x="38" y="192"/>
                </a:lnTo>
                <a:lnTo>
                  <a:pt x="36" y="192"/>
                </a:lnTo>
                <a:lnTo>
                  <a:pt x="36" y="191"/>
                </a:lnTo>
                <a:lnTo>
                  <a:pt x="36" y="191"/>
                </a:lnTo>
                <a:lnTo>
                  <a:pt x="37" y="191"/>
                </a:lnTo>
                <a:lnTo>
                  <a:pt x="38" y="191"/>
                </a:lnTo>
                <a:lnTo>
                  <a:pt x="38" y="191"/>
                </a:lnTo>
                <a:lnTo>
                  <a:pt x="38" y="191"/>
                </a:lnTo>
                <a:lnTo>
                  <a:pt x="38" y="191"/>
                </a:lnTo>
                <a:lnTo>
                  <a:pt x="38" y="190"/>
                </a:lnTo>
                <a:lnTo>
                  <a:pt x="38" y="190"/>
                </a:lnTo>
                <a:lnTo>
                  <a:pt x="38" y="190"/>
                </a:lnTo>
                <a:lnTo>
                  <a:pt x="40" y="190"/>
                </a:lnTo>
                <a:lnTo>
                  <a:pt x="40" y="190"/>
                </a:lnTo>
                <a:lnTo>
                  <a:pt x="41" y="190"/>
                </a:lnTo>
                <a:lnTo>
                  <a:pt x="41" y="190"/>
                </a:lnTo>
                <a:lnTo>
                  <a:pt x="41" y="191"/>
                </a:lnTo>
                <a:lnTo>
                  <a:pt x="43" y="191"/>
                </a:lnTo>
                <a:lnTo>
                  <a:pt x="44" y="192"/>
                </a:lnTo>
                <a:lnTo>
                  <a:pt x="44" y="192"/>
                </a:lnTo>
                <a:lnTo>
                  <a:pt x="44" y="191"/>
                </a:lnTo>
                <a:lnTo>
                  <a:pt x="44" y="191"/>
                </a:lnTo>
                <a:lnTo>
                  <a:pt x="46" y="192"/>
                </a:lnTo>
                <a:lnTo>
                  <a:pt x="46" y="192"/>
                </a:lnTo>
                <a:lnTo>
                  <a:pt x="47" y="192"/>
                </a:lnTo>
                <a:lnTo>
                  <a:pt x="47" y="192"/>
                </a:lnTo>
                <a:lnTo>
                  <a:pt x="47" y="192"/>
                </a:lnTo>
                <a:lnTo>
                  <a:pt x="48" y="192"/>
                </a:lnTo>
                <a:lnTo>
                  <a:pt x="48" y="192"/>
                </a:lnTo>
                <a:lnTo>
                  <a:pt x="50" y="192"/>
                </a:lnTo>
                <a:lnTo>
                  <a:pt x="50" y="192"/>
                </a:lnTo>
                <a:lnTo>
                  <a:pt x="50" y="194"/>
                </a:lnTo>
                <a:lnTo>
                  <a:pt x="50" y="194"/>
                </a:lnTo>
                <a:lnTo>
                  <a:pt x="51" y="194"/>
                </a:lnTo>
                <a:lnTo>
                  <a:pt x="51" y="194"/>
                </a:lnTo>
                <a:lnTo>
                  <a:pt x="51" y="192"/>
                </a:lnTo>
                <a:lnTo>
                  <a:pt x="51" y="192"/>
                </a:lnTo>
                <a:lnTo>
                  <a:pt x="53" y="192"/>
                </a:lnTo>
                <a:lnTo>
                  <a:pt x="53" y="192"/>
                </a:lnTo>
                <a:lnTo>
                  <a:pt x="54" y="192"/>
                </a:lnTo>
                <a:lnTo>
                  <a:pt x="56" y="192"/>
                </a:lnTo>
                <a:lnTo>
                  <a:pt x="56" y="192"/>
                </a:lnTo>
                <a:lnTo>
                  <a:pt x="57" y="192"/>
                </a:lnTo>
                <a:lnTo>
                  <a:pt x="57" y="194"/>
                </a:lnTo>
                <a:lnTo>
                  <a:pt x="57" y="194"/>
                </a:lnTo>
                <a:lnTo>
                  <a:pt x="58" y="194"/>
                </a:lnTo>
                <a:lnTo>
                  <a:pt x="58" y="194"/>
                </a:lnTo>
                <a:lnTo>
                  <a:pt x="58" y="194"/>
                </a:lnTo>
                <a:lnTo>
                  <a:pt x="60" y="194"/>
                </a:lnTo>
                <a:lnTo>
                  <a:pt x="60" y="194"/>
                </a:lnTo>
                <a:lnTo>
                  <a:pt x="60" y="194"/>
                </a:lnTo>
                <a:lnTo>
                  <a:pt x="60" y="194"/>
                </a:lnTo>
                <a:lnTo>
                  <a:pt x="60" y="194"/>
                </a:lnTo>
                <a:lnTo>
                  <a:pt x="60" y="194"/>
                </a:lnTo>
                <a:lnTo>
                  <a:pt x="61" y="194"/>
                </a:lnTo>
                <a:lnTo>
                  <a:pt x="61" y="192"/>
                </a:lnTo>
                <a:lnTo>
                  <a:pt x="61" y="192"/>
                </a:lnTo>
                <a:lnTo>
                  <a:pt x="61" y="192"/>
                </a:lnTo>
                <a:lnTo>
                  <a:pt x="61" y="192"/>
                </a:lnTo>
                <a:lnTo>
                  <a:pt x="61" y="191"/>
                </a:lnTo>
                <a:lnTo>
                  <a:pt x="61" y="191"/>
                </a:lnTo>
                <a:lnTo>
                  <a:pt x="63" y="192"/>
                </a:lnTo>
                <a:lnTo>
                  <a:pt x="63" y="192"/>
                </a:lnTo>
                <a:lnTo>
                  <a:pt x="63" y="192"/>
                </a:lnTo>
                <a:lnTo>
                  <a:pt x="63" y="192"/>
                </a:lnTo>
                <a:lnTo>
                  <a:pt x="64" y="192"/>
                </a:lnTo>
                <a:lnTo>
                  <a:pt x="64" y="192"/>
                </a:lnTo>
                <a:lnTo>
                  <a:pt x="65" y="192"/>
                </a:lnTo>
                <a:lnTo>
                  <a:pt x="65" y="192"/>
                </a:lnTo>
                <a:lnTo>
                  <a:pt x="65" y="192"/>
                </a:lnTo>
                <a:lnTo>
                  <a:pt x="67" y="194"/>
                </a:lnTo>
                <a:lnTo>
                  <a:pt x="67" y="194"/>
                </a:lnTo>
                <a:lnTo>
                  <a:pt x="67" y="194"/>
                </a:lnTo>
                <a:lnTo>
                  <a:pt x="68" y="194"/>
                </a:lnTo>
                <a:lnTo>
                  <a:pt x="68" y="192"/>
                </a:lnTo>
                <a:lnTo>
                  <a:pt x="68" y="192"/>
                </a:lnTo>
                <a:lnTo>
                  <a:pt x="68" y="192"/>
                </a:lnTo>
                <a:lnTo>
                  <a:pt x="68" y="192"/>
                </a:lnTo>
                <a:lnTo>
                  <a:pt x="68" y="191"/>
                </a:lnTo>
                <a:lnTo>
                  <a:pt x="68" y="191"/>
                </a:lnTo>
                <a:lnTo>
                  <a:pt x="67" y="191"/>
                </a:lnTo>
                <a:lnTo>
                  <a:pt x="67" y="191"/>
                </a:lnTo>
                <a:lnTo>
                  <a:pt x="67" y="191"/>
                </a:lnTo>
                <a:lnTo>
                  <a:pt x="67" y="191"/>
                </a:lnTo>
                <a:lnTo>
                  <a:pt x="67" y="190"/>
                </a:lnTo>
                <a:lnTo>
                  <a:pt x="67" y="190"/>
                </a:lnTo>
                <a:lnTo>
                  <a:pt x="67" y="191"/>
                </a:lnTo>
                <a:lnTo>
                  <a:pt x="68" y="191"/>
                </a:lnTo>
                <a:lnTo>
                  <a:pt x="70" y="191"/>
                </a:lnTo>
                <a:lnTo>
                  <a:pt x="70" y="192"/>
                </a:lnTo>
                <a:lnTo>
                  <a:pt x="70" y="192"/>
                </a:lnTo>
                <a:lnTo>
                  <a:pt x="71" y="192"/>
                </a:lnTo>
                <a:lnTo>
                  <a:pt x="71" y="191"/>
                </a:lnTo>
                <a:lnTo>
                  <a:pt x="71" y="191"/>
                </a:lnTo>
                <a:lnTo>
                  <a:pt x="71" y="191"/>
                </a:lnTo>
                <a:lnTo>
                  <a:pt x="73" y="191"/>
                </a:lnTo>
                <a:lnTo>
                  <a:pt x="71" y="191"/>
                </a:lnTo>
                <a:lnTo>
                  <a:pt x="73" y="192"/>
                </a:lnTo>
                <a:lnTo>
                  <a:pt x="73" y="192"/>
                </a:lnTo>
                <a:lnTo>
                  <a:pt x="73" y="192"/>
                </a:lnTo>
                <a:lnTo>
                  <a:pt x="73" y="192"/>
                </a:lnTo>
                <a:lnTo>
                  <a:pt x="74" y="192"/>
                </a:lnTo>
                <a:lnTo>
                  <a:pt x="74" y="192"/>
                </a:lnTo>
                <a:lnTo>
                  <a:pt x="74" y="192"/>
                </a:lnTo>
                <a:lnTo>
                  <a:pt x="75" y="192"/>
                </a:lnTo>
                <a:lnTo>
                  <a:pt x="75" y="192"/>
                </a:lnTo>
                <a:lnTo>
                  <a:pt x="75" y="192"/>
                </a:lnTo>
                <a:lnTo>
                  <a:pt x="78" y="192"/>
                </a:lnTo>
                <a:lnTo>
                  <a:pt x="81" y="192"/>
                </a:lnTo>
                <a:lnTo>
                  <a:pt x="83" y="191"/>
                </a:lnTo>
                <a:lnTo>
                  <a:pt x="83" y="190"/>
                </a:lnTo>
                <a:lnTo>
                  <a:pt x="83" y="190"/>
                </a:lnTo>
                <a:lnTo>
                  <a:pt x="84" y="190"/>
                </a:lnTo>
                <a:lnTo>
                  <a:pt x="84" y="190"/>
                </a:lnTo>
                <a:lnTo>
                  <a:pt x="84" y="190"/>
                </a:lnTo>
                <a:lnTo>
                  <a:pt x="85" y="191"/>
                </a:lnTo>
                <a:lnTo>
                  <a:pt x="85" y="191"/>
                </a:lnTo>
                <a:lnTo>
                  <a:pt x="85" y="191"/>
                </a:lnTo>
                <a:lnTo>
                  <a:pt x="87" y="191"/>
                </a:lnTo>
                <a:lnTo>
                  <a:pt x="87" y="190"/>
                </a:lnTo>
                <a:lnTo>
                  <a:pt x="87" y="190"/>
                </a:lnTo>
                <a:lnTo>
                  <a:pt x="90" y="190"/>
                </a:lnTo>
                <a:lnTo>
                  <a:pt x="91" y="190"/>
                </a:lnTo>
                <a:lnTo>
                  <a:pt x="91" y="190"/>
                </a:lnTo>
                <a:lnTo>
                  <a:pt x="91" y="190"/>
                </a:lnTo>
                <a:lnTo>
                  <a:pt x="93" y="190"/>
                </a:lnTo>
                <a:lnTo>
                  <a:pt x="93" y="190"/>
                </a:lnTo>
                <a:lnTo>
                  <a:pt x="93" y="188"/>
                </a:lnTo>
                <a:lnTo>
                  <a:pt x="93" y="188"/>
                </a:lnTo>
                <a:lnTo>
                  <a:pt x="93" y="187"/>
                </a:lnTo>
                <a:lnTo>
                  <a:pt x="93" y="185"/>
                </a:lnTo>
                <a:lnTo>
                  <a:pt x="93" y="185"/>
                </a:lnTo>
                <a:lnTo>
                  <a:pt x="93" y="185"/>
                </a:lnTo>
                <a:lnTo>
                  <a:pt x="94" y="185"/>
                </a:lnTo>
                <a:lnTo>
                  <a:pt x="94" y="185"/>
                </a:lnTo>
                <a:lnTo>
                  <a:pt x="94" y="184"/>
                </a:lnTo>
                <a:lnTo>
                  <a:pt x="93" y="184"/>
                </a:lnTo>
                <a:lnTo>
                  <a:pt x="91" y="182"/>
                </a:lnTo>
                <a:lnTo>
                  <a:pt x="91" y="182"/>
                </a:lnTo>
                <a:lnTo>
                  <a:pt x="91" y="182"/>
                </a:lnTo>
                <a:lnTo>
                  <a:pt x="90" y="182"/>
                </a:lnTo>
                <a:lnTo>
                  <a:pt x="90" y="182"/>
                </a:lnTo>
                <a:lnTo>
                  <a:pt x="88" y="182"/>
                </a:lnTo>
                <a:lnTo>
                  <a:pt x="90" y="184"/>
                </a:lnTo>
                <a:lnTo>
                  <a:pt x="90" y="184"/>
                </a:lnTo>
                <a:lnTo>
                  <a:pt x="90" y="184"/>
                </a:lnTo>
                <a:lnTo>
                  <a:pt x="90" y="185"/>
                </a:lnTo>
                <a:lnTo>
                  <a:pt x="90" y="185"/>
                </a:lnTo>
                <a:lnTo>
                  <a:pt x="90" y="185"/>
                </a:lnTo>
                <a:lnTo>
                  <a:pt x="90" y="185"/>
                </a:lnTo>
                <a:lnTo>
                  <a:pt x="90" y="187"/>
                </a:lnTo>
                <a:lnTo>
                  <a:pt x="91" y="187"/>
                </a:lnTo>
                <a:lnTo>
                  <a:pt x="91" y="187"/>
                </a:lnTo>
                <a:lnTo>
                  <a:pt x="90" y="187"/>
                </a:lnTo>
                <a:lnTo>
                  <a:pt x="90" y="187"/>
                </a:lnTo>
                <a:lnTo>
                  <a:pt x="88" y="188"/>
                </a:lnTo>
                <a:lnTo>
                  <a:pt x="88" y="187"/>
                </a:lnTo>
                <a:lnTo>
                  <a:pt x="87" y="188"/>
                </a:lnTo>
                <a:lnTo>
                  <a:pt x="87" y="188"/>
                </a:lnTo>
                <a:lnTo>
                  <a:pt x="87" y="187"/>
                </a:lnTo>
                <a:lnTo>
                  <a:pt x="87" y="187"/>
                </a:lnTo>
                <a:lnTo>
                  <a:pt x="85" y="187"/>
                </a:lnTo>
                <a:lnTo>
                  <a:pt x="85" y="187"/>
                </a:lnTo>
                <a:lnTo>
                  <a:pt x="85" y="187"/>
                </a:lnTo>
                <a:lnTo>
                  <a:pt x="85" y="185"/>
                </a:lnTo>
                <a:lnTo>
                  <a:pt x="85" y="184"/>
                </a:lnTo>
                <a:lnTo>
                  <a:pt x="84" y="184"/>
                </a:lnTo>
                <a:lnTo>
                  <a:pt x="84" y="184"/>
                </a:lnTo>
                <a:lnTo>
                  <a:pt x="84" y="184"/>
                </a:lnTo>
                <a:lnTo>
                  <a:pt x="84" y="185"/>
                </a:lnTo>
                <a:lnTo>
                  <a:pt x="84" y="185"/>
                </a:lnTo>
                <a:lnTo>
                  <a:pt x="84" y="185"/>
                </a:lnTo>
                <a:lnTo>
                  <a:pt x="83" y="184"/>
                </a:lnTo>
                <a:lnTo>
                  <a:pt x="81" y="185"/>
                </a:lnTo>
                <a:lnTo>
                  <a:pt x="81" y="185"/>
                </a:lnTo>
                <a:lnTo>
                  <a:pt x="81" y="185"/>
                </a:lnTo>
                <a:lnTo>
                  <a:pt x="81" y="185"/>
                </a:lnTo>
                <a:lnTo>
                  <a:pt x="81" y="184"/>
                </a:lnTo>
                <a:lnTo>
                  <a:pt x="81" y="184"/>
                </a:lnTo>
                <a:lnTo>
                  <a:pt x="81" y="184"/>
                </a:lnTo>
                <a:lnTo>
                  <a:pt x="81" y="184"/>
                </a:lnTo>
                <a:lnTo>
                  <a:pt x="81" y="184"/>
                </a:lnTo>
                <a:lnTo>
                  <a:pt x="81" y="182"/>
                </a:lnTo>
                <a:lnTo>
                  <a:pt x="81" y="182"/>
                </a:lnTo>
                <a:lnTo>
                  <a:pt x="81" y="181"/>
                </a:lnTo>
                <a:lnTo>
                  <a:pt x="81" y="181"/>
                </a:lnTo>
                <a:lnTo>
                  <a:pt x="81" y="181"/>
                </a:lnTo>
                <a:lnTo>
                  <a:pt x="81" y="181"/>
                </a:lnTo>
                <a:lnTo>
                  <a:pt x="83" y="180"/>
                </a:lnTo>
                <a:lnTo>
                  <a:pt x="84" y="180"/>
                </a:lnTo>
                <a:lnTo>
                  <a:pt x="85" y="178"/>
                </a:lnTo>
                <a:lnTo>
                  <a:pt x="85" y="178"/>
                </a:lnTo>
                <a:lnTo>
                  <a:pt x="85" y="178"/>
                </a:lnTo>
                <a:lnTo>
                  <a:pt x="85" y="178"/>
                </a:lnTo>
                <a:lnTo>
                  <a:pt x="85" y="178"/>
                </a:lnTo>
                <a:lnTo>
                  <a:pt x="85" y="177"/>
                </a:lnTo>
                <a:lnTo>
                  <a:pt x="84" y="177"/>
                </a:lnTo>
                <a:lnTo>
                  <a:pt x="84" y="177"/>
                </a:lnTo>
                <a:lnTo>
                  <a:pt x="84" y="177"/>
                </a:lnTo>
                <a:lnTo>
                  <a:pt x="84" y="177"/>
                </a:lnTo>
                <a:lnTo>
                  <a:pt x="84" y="178"/>
                </a:lnTo>
                <a:lnTo>
                  <a:pt x="84" y="178"/>
                </a:lnTo>
                <a:lnTo>
                  <a:pt x="83" y="180"/>
                </a:lnTo>
                <a:lnTo>
                  <a:pt x="83" y="180"/>
                </a:lnTo>
                <a:lnTo>
                  <a:pt x="83" y="178"/>
                </a:lnTo>
                <a:lnTo>
                  <a:pt x="83" y="178"/>
                </a:lnTo>
                <a:lnTo>
                  <a:pt x="81" y="177"/>
                </a:lnTo>
                <a:lnTo>
                  <a:pt x="81" y="177"/>
                </a:lnTo>
                <a:lnTo>
                  <a:pt x="81" y="177"/>
                </a:lnTo>
                <a:lnTo>
                  <a:pt x="81" y="177"/>
                </a:lnTo>
                <a:lnTo>
                  <a:pt x="80" y="177"/>
                </a:lnTo>
                <a:lnTo>
                  <a:pt x="80" y="177"/>
                </a:lnTo>
                <a:lnTo>
                  <a:pt x="81" y="178"/>
                </a:lnTo>
                <a:lnTo>
                  <a:pt x="81" y="178"/>
                </a:lnTo>
                <a:lnTo>
                  <a:pt x="81" y="180"/>
                </a:lnTo>
                <a:lnTo>
                  <a:pt x="80" y="180"/>
                </a:lnTo>
                <a:lnTo>
                  <a:pt x="80" y="180"/>
                </a:lnTo>
                <a:lnTo>
                  <a:pt x="80" y="180"/>
                </a:lnTo>
                <a:lnTo>
                  <a:pt x="80" y="178"/>
                </a:lnTo>
                <a:lnTo>
                  <a:pt x="80" y="178"/>
                </a:lnTo>
                <a:lnTo>
                  <a:pt x="80" y="178"/>
                </a:lnTo>
                <a:lnTo>
                  <a:pt x="78" y="178"/>
                </a:lnTo>
                <a:lnTo>
                  <a:pt x="80" y="177"/>
                </a:lnTo>
                <a:lnTo>
                  <a:pt x="80" y="177"/>
                </a:lnTo>
                <a:lnTo>
                  <a:pt x="78" y="177"/>
                </a:lnTo>
                <a:lnTo>
                  <a:pt x="78" y="177"/>
                </a:lnTo>
                <a:lnTo>
                  <a:pt x="77" y="177"/>
                </a:lnTo>
                <a:lnTo>
                  <a:pt x="75" y="178"/>
                </a:lnTo>
                <a:lnTo>
                  <a:pt x="77" y="178"/>
                </a:lnTo>
                <a:lnTo>
                  <a:pt x="77" y="178"/>
                </a:lnTo>
                <a:lnTo>
                  <a:pt x="75" y="178"/>
                </a:lnTo>
                <a:lnTo>
                  <a:pt x="75" y="178"/>
                </a:lnTo>
                <a:lnTo>
                  <a:pt x="75" y="178"/>
                </a:lnTo>
                <a:lnTo>
                  <a:pt x="75" y="180"/>
                </a:lnTo>
                <a:lnTo>
                  <a:pt x="75" y="180"/>
                </a:lnTo>
                <a:lnTo>
                  <a:pt x="75" y="178"/>
                </a:lnTo>
                <a:lnTo>
                  <a:pt x="74" y="178"/>
                </a:lnTo>
                <a:lnTo>
                  <a:pt x="73" y="178"/>
                </a:lnTo>
                <a:lnTo>
                  <a:pt x="73" y="178"/>
                </a:lnTo>
                <a:lnTo>
                  <a:pt x="73" y="178"/>
                </a:lnTo>
                <a:lnTo>
                  <a:pt x="73" y="178"/>
                </a:lnTo>
                <a:lnTo>
                  <a:pt x="73" y="178"/>
                </a:lnTo>
                <a:lnTo>
                  <a:pt x="73" y="180"/>
                </a:lnTo>
                <a:lnTo>
                  <a:pt x="73" y="180"/>
                </a:lnTo>
                <a:lnTo>
                  <a:pt x="71" y="178"/>
                </a:lnTo>
                <a:lnTo>
                  <a:pt x="71" y="178"/>
                </a:lnTo>
                <a:lnTo>
                  <a:pt x="70" y="178"/>
                </a:lnTo>
                <a:lnTo>
                  <a:pt x="70" y="178"/>
                </a:lnTo>
                <a:lnTo>
                  <a:pt x="70" y="180"/>
                </a:lnTo>
                <a:lnTo>
                  <a:pt x="68" y="180"/>
                </a:lnTo>
                <a:lnTo>
                  <a:pt x="67" y="180"/>
                </a:lnTo>
                <a:lnTo>
                  <a:pt x="67" y="180"/>
                </a:lnTo>
                <a:lnTo>
                  <a:pt x="67" y="180"/>
                </a:lnTo>
                <a:lnTo>
                  <a:pt x="67" y="180"/>
                </a:lnTo>
                <a:lnTo>
                  <a:pt x="67" y="180"/>
                </a:lnTo>
                <a:lnTo>
                  <a:pt x="67" y="178"/>
                </a:lnTo>
                <a:lnTo>
                  <a:pt x="67" y="178"/>
                </a:lnTo>
                <a:lnTo>
                  <a:pt x="67" y="178"/>
                </a:lnTo>
                <a:lnTo>
                  <a:pt x="67" y="178"/>
                </a:lnTo>
                <a:lnTo>
                  <a:pt x="67" y="178"/>
                </a:lnTo>
                <a:lnTo>
                  <a:pt x="65" y="178"/>
                </a:lnTo>
                <a:lnTo>
                  <a:pt x="67" y="178"/>
                </a:lnTo>
                <a:lnTo>
                  <a:pt x="67" y="178"/>
                </a:lnTo>
                <a:lnTo>
                  <a:pt x="67" y="177"/>
                </a:lnTo>
                <a:lnTo>
                  <a:pt x="67" y="177"/>
                </a:lnTo>
                <a:lnTo>
                  <a:pt x="65" y="177"/>
                </a:lnTo>
                <a:lnTo>
                  <a:pt x="65" y="177"/>
                </a:lnTo>
                <a:lnTo>
                  <a:pt x="64" y="175"/>
                </a:lnTo>
                <a:lnTo>
                  <a:pt x="64" y="175"/>
                </a:lnTo>
                <a:lnTo>
                  <a:pt x="64" y="175"/>
                </a:lnTo>
                <a:lnTo>
                  <a:pt x="64" y="177"/>
                </a:lnTo>
                <a:lnTo>
                  <a:pt x="63" y="177"/>
                </a:lnTo>
                <a:lnTo>
                  <a:pt x="64" y="178"/>
                </a:lnTo>
                <a:lnTo>
                  <a:pt x="64" y="178"/>
                </a:lnTo>
                <a:lnTo>
                  <a:pt x="64" y="178"/>
                </a:lnTo>
                <a:lnTo>
                  <a:pt x="63" y="178"/>
                </a:lnTo>
                <a:lnTo>
                  <a:pt x="63" y="178"/>
                </a:lnTo>
                <a:lnTo>
                  <a:pt x="63" y="177"/>
                </a:lnTo>
                <a:lnTo>
                  <a:pt x="63" y="177"/>
                </a:lnTo>
                <a:lnTo>
                  <a:pt x="61" y="177"/>
                </a:lnTo>
                <a:lnTo>
                  <a:pt x="61" y="177"/>
                </a:lnTo>
                <a:lnTo>
                  <a:pt x="61" y="177"/>
                </a:lnTo>
                <a:lnTo>
                  <a:pt x="61" y="177"/>
                </a:lnTo>
                <a:lnTo>
                  <a:pt x="60" y="175"/>
                </a:lnTo>
                <a:lnTo>
                  <a:pt x="60" y="175"/>
                </a:lnTo>
                <a:lnTo>
                  <a:pt x="60" y="177"/>
                </a:lnTo>
                <a:lnTo>
                  <a:pt x="60" y="177"/>
                </a:lnTo>
                <a:lnTo>
                  <a:pt x="60" y="177"/>
                </a:lnTo>
                <a:lnTo>
                  <a:pt x="60" y="177"/>
                </a:lnTo>
                <a:lnTo>
                  <a:pt x="58" y="177"/>
                </a:lnTo>
                <a:lnTo>
                  <a:pt x="58" y="175"/>
                </a:lnTo>
                <a:lnTo>
                  <a:pt x="57" y="175"/>
                </a:lnTo>
                <a:lnTo>
                  <a:pt x="57" y="177"/>
                </a:lnTo>
                <a:lnTo>
                  <a:pt x="57" y="175"/>
                </a:lnTo>
                <a:lnTo>
                  <a:pt x="57" y="175"/>
                </a:lnTo>
                <a:lnTo>
                  <a:pt x="57" y="175"/>
                </a:lnTo>
                <a:lnTo>
                  <a:pt x="56" y="175"/>
                </a:lnTo>
                <a:lnTo>
                  <a:pt x="56" y="175"/>
                </a:lnTo>
                <a:lnTo>
                  <a:pt x="54" y="175"/>
                </a:lnTo>
                <a:lnTo>
                  <a:pt x="54" y="175"/>
                </a:lnTo>
                <a:lnTo>
                  <a:pt x="53" y="175"/>
                </a:lnTo>
                <a:lnTo>
                  <a:pt x="53" y="175"/>
                </a:lnTo>
                <a:lnTo>
                  <a:pt x="53" y="174"/>
                </a:lnTo>
                <a:lnTo>
                  <a:pt x="53" y="174"/>
                </a:lnTo>
                <a:lnTo>
                  <a:pt x="51" y="174"/>
                </a:lnTo>
                <a:lnTo>
                  <a:pt x="50" y="174"/>
                </a:lnTo>
                <a:lnTo>
                  <a:pt x="50" y="174"/>
                </a:lnTo>
                <a:lnTo>
                  <a:pt x="50" y="174"/>
                </a:lnTo>
                <a:lnTo>
                  <a:pt x="48" y="175"/>
                </a:lnTo>
                <a:lnTo>
                  <a:pt x="47" y="175"/>
                </a:lnTo>
                <a:lnTo>
                  <a:pt x="47" y="175"/>
                </a:lnTo>
                <a:lnTo>
                  <a:pt x="47" y="175"/>
                </a:lnTo>
                <a:lnTo>
                  <a:pt x="47" y="175"/>
                </a:lnTo>
                <a:lnTo>
                  <a:pt x="47" y="175"/>
                </a:lnTo>
                <a:lnTo>
                  <a:pt x="47" y="175"/>
                </a:lnTo>
                <a:lnTo>
                  <a:pt x="46" y="175"/>
                </a:lnTo>
                <a:lnTo>
                  <a:pt x="46" y="175"/>
                </a:lnTo>
                <a:lnTo>
                  <a:pt x="46" y="175"/>
                </a:lnTo>
                <a:lnTo>
                  <a:pt x="46" y="175"/>
                </a:lnTo>
                <a:lnTo>
                  <a:pt x="46" y="175"/>
                </a:lnTo>
                <a:lnTo>
                  <a:pt x="44" y="174"/>
                </a:lnTo>
                <a:lnTo>
                  <a:pt x="44" y="174"/>
                </a:lnTo>
                <a:lnTo>
                  <a:pt x="43" y="175"/>
                </a:lnTo>
                <a:lnTo>
                  <a:pt x="43" y="175"/>
                </a:lnTo>
                <a:lnTo>
                  <a:pt x="41" y="175"/>
                </a:lnTo>
                <a:lnTo>
                  <a:pt x="41" y="175"/>
                </a:lnTo>
                <a:lnTo>
                  <a:pt x="41" y="175"/>
                </a:lnTo>
                <a:lnTo>
                  <a:pt x="41" y="175"/>
                </a:lnTo>
                <a:lnTo>
                  <a:pt x="40" y="175"/>
                </a:lnTo>
                <a:lnTo>
                  <a:pt x="40" y="177"/>
                </a:lnTo>
                <a:lnTo>
                  <a:pt x="38" y="178"/>
                </a:lnTo>
                <a:lnTo>
                  <a:pt x="38" y="178"/>
                </a:lnTo>
                <a:lnTo>
                  <a:pt x="38" y="178"/>
                </a:lnTo>
                <a:lnTo>
                  <a:pt x="37" y="178"/>
                </a:lnTo>
                <a:lnTo>
                  <a:pt x="37" y="178"/>
                </a:lnTo>
                <a:lnTo>
                  <a:pt x="36" y="178"/>
                </a:lnTo>
                <a:lnTo>
                  <a:pt x="36" y="178"/>
                </a:lnTo>
                <a:lnTo>
                  <a:pt x="36" y="178"/>
                </a:lnTo>
                <a:lnTo>
                  <a:pt x="36" y="178"/>
                </a:lnTo>
                <a:lnTo>
                  <a:pt x="36" y="178"/>
                </a:lnTo>
                <a:lnTo>
                  <a:pt x="34" y="178"/>
                </a:lnTo>
                <a:lnTo>
                  <a:pt x="34" y="177"/>
                </a:lnTo>
                <a:lnTo>
                  <a:pt x="31" y="177"/>
                </a:lnTo>
                <a:lnTo>
                  <a:pt x="31" y="177"/>
                </a:lnTo>
                <a:lnTo>
                  <a:pt x="31" y="177"/>
                </a:lnTo>
                <a:lnTo>
                  <a:pt x="31" y="177"/>
                </a:lnTo>
                <a:lnTo>
                  <a:pt x="30" y="177"/>
                </a:lnTo>
                <a:lnTo>
                  <a:pt x="30" y="177"/>
                </a:lnTo>
                <a:lnTo>
                  <a:pt x="28" y="175"/>
                </a:lnTo>
                <a:lnTo>
                  <a:pt x="28" y="175"/>
                </a:lnTo>
                <a:lnTo>
                  <a:pt x="28" y="175"/>
                </a:lnTo>
                <a:lnTo>
                  <a:pt x="28" y="175"/>
                </a:lnTo>
                <a:lnTo>
                  <a:pt x="27" y="175"/>
                </a:lnTo>
                <a:lnTo>
                  <a:pt x="26" y="175"/>
                </a:lnTo>
                <a:lnTo>
                  <a:pt x="26" y="175"/>
                </a:lnTo>
                <a:lnTo>
                  <a:pt x="26" y="175"/>
                </a:lnTo>
                <a:lnTo>
                  <a:pt x="26" y="174"/>
                </a:lnTo>
                <a:lnTo>
                  <a:pt x="26" y="174"/>
                </a:lnTo>
                <a:lnTo>
                  <a:pt x="24" y="174"/>
                </a:lnTo>
                <a:lnTo>
                  <a:pt x="26" y="174"/>
                </a:lnTo>
                <a:lnTo>
                  <a:pt x="26" y="174"/>
                </a:lnTo>
                <a:lnTo>
                  <a:pt x="26" y="174"/>
                </a:lnTo>
                <a:lnTo>
                  <a:pt x="26" y="174"/>
                </a:lnTo>
                <a:lnTo>
                  <a:pt x="26" y="172"/>
                </a:lnTo>
                <a:lnTo>
                  <a:pt x="26" y="172"/>
                </a:lnTo>
                <a:lnTo>
                  <a:pt x="26" y="172"/>
                </a:lnTo>
                <a:lnTo>
                  <a:pt x="26" y="172"/>
                </a:lnTo>
                <a:lnTo>
                  <a:pt x="24" y="171"/>
                </a:lnTo>
                <a:lnTo>
                  <a:pt x="23" y="171"/>
                </a:lnTo>
                <a:lnTo>
                  <a:pt x="23" y="171"/>
                </a:lnTo>
                <a:lnTo>
                  <a:pt x="23" y="171"/>
                </a:lnTo>
                <a:lnTo>
                  <a:pt x="23" y="171"/>
                </a:lnTo>
                <a:lnTo>
                  <a:pt x="23" y="171"/>
                </a:lnTo>
                <a:lnTo>
                  <a:pt x="23" y="171"/>
                </a:lnTo>
                <a:lnTo>
                  <a:pt x="23" y="171"/>
                </a:lnTo>
                <a:lnTo>
                  <a:pt x="23" y="171"/>
                </a:lnTo>
                <a:lnTo>
                  <a:pt x="23" y="171"/>
                </a:lnTo>
                <a:lnTo>
                  <a:pt x="23" y="170"/>
                </a:lnTo>
                <a:lnTo>
                  <a:pt x="23" y="170"/>
                </a:lnTo>
                <a:lnTo>
                  <a:pt x="23" y="170"/>
                </a:lnTo>
                <a:lnTo>
                  <a:pt x="23" y="171"/>
                </a:lnTo>
                <a:lnTo>
                  <a:pt x="24" y="171"/>
                </a:lnTo>
                <a:lnTo>
                  <a:pt x="24" y="171"/>
                </a:lnTo>
                <a:lnTo>
                  <a:pt x="24" y="171"/>
                </a:lnTo>
                <a:lnTo>
                  <a:pt x="24" y="171"/>
                </a:lnTo>
                <a:lnTo>
                  <a:pt x="24" y="170"/>
                </a:lnTo>
                <a:lnTo>
                  <a:pt x="24" y="170"/>
                </a:lnTo>
                <a:lnTo>
                  <a:pt x="26" y="170"/>
                </a:lnTo>
                <a:lnTo>
                  <a:pt x="24" y="168"/>
                </a:lnTo>
                <a:lnTo>
                  <a:pt x="24" y="168"/>
                </a:lnTo>
                <a:lnTo>
                  <a:pt x="24" y="168"/>
                </a:lnTo>
                <a:lnTo>
                  <a:pt x="23" y="168"/>
                </a:lnTo>
                <a:lnTo>
                  <a:pt x="23" y="168"/>
                </a:lnTo>
                <a:lnTo>
                  <a:pt x="23" y="168"/>
                </a:lnTo>
                <a:lnTo>
                  <a:pt x="23" y="168"/>
                </a:lnTo>
                <a:lnTo>
                  <a:pt x="23" y="168"/>
                </a:lnTo>
                <a:lnTo>
                  <a:pt x="23" y="168"/>
                </a:lnTo>
                <a:lnTo>
                  <a:pt x="23" y="167"/>
                </a:lnTo>
                <a:lnTo>
                  <a:pt x="24" y="168"/>
                </a:lnTo>
                <a:lnTo>
                  <a:pt x="24" y="168"/>
                </a:lnTo>
                <a:lnTo>
                  <a:pt x="24" y="168"/>
                </a:lnTo>
                <a:lnTo>
                  <a:pt x="24" y="167"/>
                </a:lnTo>
                <a:lnTo>
                  <a:pt x="26" y="167"/>
                </a:lnTo>
                <a:lnTo>
                  <a:pt x="26" y="167"/>
                </a:lnTo>
                <a:lnTo>
                  <a:pt x="26" y="168"/>
                </a:lnTo>
                <a:lnTo>
                  <a:pt x="27" y="170"/>
                </a:lnTo>
                <a:lnTo>
                  <a:pt x="27" y="170"/>
                </a:lnTo>
                <a:lnTo>
                  <a:pt x="28" y="170"/>
                </a:lnTo>
                <a:lnTo>
                  <a:pt x="28" y="170"/>
                </a:lnTo>
                <a:lnTo>
                  <a:pt x="30" y="170"/>
                </a:lnTo>
                <a:lnTo>
                  <a:pt x="30" y="170"/>
                </a:lnTo>
                <a:lnTo>
                  <a:pt x="30" y="170"/>
                </a:lnTo>
                <a:lnTo>
                  <a:pt x="31" y="170"/>
                </a:lnTo>
                <a:lnTo>
                  <a:pt x="31" y="168"/>
                </a:lnTo>
                <a:lnTo>
                  <a:pt x="28" y="167"/>
                </a:lnTo>
                <a:lnTo>
                  <a:pt x="28" y="167"/>
                </a:lnTo>
                <a:lnTo>
                  <a:pt x="30" y="167"/>
                </a:lnTo>
                <a:lnTo>
                  <a:pt x="30" y="167"/>
                </a:lnTo>
                <a:lnTo>
                  <a:pt x="30" y="167"/>
                </a:lnTo>
                <a:lnTo>
                  <a:pt x="31" y="167"/>
                </a:lnTo>
                <a:lnTo>
                  <a:pt x="31" y="167"/>
                </a:lnTo>
                <a:lnTo>
                  <a:pt x="31" y="167"/>
                </a:lnTo>
                <a:lnTo>
                  <a:pt x="33" y="167"/>
                </a:lnTo>
                <a:lnTo>
                  <a:pt x="33" y="167"/>
                </a:lnTo>
                <a:lnTo>
                  <a:pt x="33" y="167"/>
                </a:lnTo>
                <a:lnTo>
                  <a:pt x="33" y="167"/>
                </a:lnTo>
                <a:lnTo>
                  <a:pt x="33" y="167"/>
                </a:lnTo>
                <a:lnTo>
                  <a:pt x="34" y="168"/>
                </a:lnTo>
                <a:lnTo>
                  <a:pt x="34" y="168"/>
                </a:lnTo>
                <a:lnTo>
                  <a:pt x="36" y="168"/>
                </a:lnTo>
                <a:lnTo>
                  <a:pt x="36" y="168"/>
                </a:lnTo>
                <a:lnTo>
                  <a:pt x="37" y="168"/>
                </a:lnTo>
                <a:lnTo>
                  <a:pt x="37" y="168"/>
                </a:lnTo>
                <a:lnTo>
                  <a:pt x="37" y="168"/>
                </a:lnTo>
                <a:lnTo>
                  <a:pt x="37" y="168"/>
                </a:lnTo>
                <a:lnTo>
                  <a:pt x="38" y="168"/>
                </a:lnTo>
                <a:lnTo>
                  <a:pt x="38" y="168"/>
                </a:lnTo>
                <a:lnTo>
                  <a:pt x="38" y="168"/>
                </a:lnTo>
                <a:lnTo>
                  <a:pt x="38" y="170"/>
                </a:lnTo>
                <a:lnTo>
                  <a:pt x="38" y="170"/>
                </a:lnTo>
                <a:lnTo>
                  <a:pt x="40" y="170"/>
                </a:lnTo>
                <a:lnTo>
                  <a:pt x="40" y="170"/>
                </a:lnTo>
                <a:lnTo>
                  <a:pt x="41" y="170"/>
                </a:lnTo>
                <a:lnTo>
                  <a:pt x="41" y="170"/>
                </a:lnTo>
                <a:lnTo>
                  <a:pt x="40" y="168"/>
                </a:lnTo>
                <a:lnTo>
                  <a:pt x="40" y="168"/>
                </a:lnTo>
                <a:lnTo>
                  <a:pt x="40" y="168"/>
                </a:lnTo>
                <a:lnTo>
                  <a:pt x="41" y="168"/>
                </a:lnTo>
                <a:lnTo>
                  <a:pt x="41" y="168"/>
                </a:lnTo>
                <a:lnTo>
                  <a:pt x="41" y="167"/>
                </a:lnTo>
                <a:lnTo>
                  <a:pt x="41" y="167"/>
                </a:lnTo>
                <a:lnTo>
                  <a:pt x="41" y="167"/>
                </a:lnTo>
                <a:lnTo>
                  <a:pt x="41" y="167"/>
                </a:lnTo>
                <a:lnTo>
                  <a:pt x="41" y="167"/>
                </a:lnTo>
                <a:lnTo>
                  <a:pt x="41" y="167"/>
                </a:lnTo>
                <a:lnTo>
                  <a:pt x="43" y="167"/>
                </a:lnTo>
                <a:lnTo>
                  <a:pt x="43" y="167"/>
                </a:lnTo>
                <a:lnTo>
                  <a:pt x="43" y="167"/>
                </a:lnTo>
                <a:lnTo>
                  <a:pt x="44" y="168"/>
                </a:lnTo>
                <a:lnTo>
                  <a:pt x="44" y="168"/>
                </a:lnTo>
                <a:lnTo>
                  <a:pt x="44" y="167"/>
                </a:lnTo>
                <a:lnTo>
                  <a:pt x="46" y="167"/>
                </a:lnTo>
                <a:lnTo>
                  <a:pt x="47" y="167"/>
                </a:lnTo>
                <a:lnTo>
                  <a:pt x="47" y="167"/>
                </a:lnTo>
                <a:lnTo>
                  <a:pt x="47" y="167"/>
                </a:lnTo>
                <a:lnTo>
                  <a:pt x="47" y="165"/>
                </a:lnTo>
                <a:lnTo>
                  <a:pt x="47" y="165"/>
                </a:lnTo>
                <a:lnTo>
                  <a:pt x="47" y="165"/>
                </a:lnTo>
                <a:lnTo>
                  <a:pt x="47" y="165"/>
                </a:lnTo>
                <a:lnTo>
                  <a:pt x="48" y="164"/>
                </a:lnTo>
                <a:lnTo>
                  <a:pt x="50" y="164"/>
                </a:lnTo>
                <a:lnTo>
                  <a:pt x="51" y="164"/>
                </a:lnTo>
                <a:lnTo>
                  <a:pt x="53" y="164"/>
                </a:lnTo>
                <a:lnTo>
                  <a:pt x="53" y="164"/>
                </a:lnTo>
                <a:lnTo>
                  <a:pt x="54" y="164"/>
                </a:lnTo>
                <a:lnTo>
                  <a:pt x="54" y="164"/>
                </a:lnTo>
                <a:lnTo>
                  <a:pt x="54" y="164"/>
                </a:lnTo>
                <a:lnTo>
                  <a:pt x="56" y="163"/>
                </a:lnTo>
                <a:lnTo>
                  <a:pt x="56" y="163"/>
                </a:lnTo>
                <a:lnTo>
                  <a:pt x="56" y="163"/>
                </a:lnTo>
                <a:lnTo>
                  <a:pt x="56" y="163"/>
                </a:lnTo>
                <a:lnTo>
                  <a:pt x="56" y="163"/>
                </a:lnTo>
                <a:lnTo>
                  <a:pt x="54" y="163"/>
                </a:lnTo>
                <a:lnTo>
                  <a:pt x="54" y="163"/>
                </a:lnTo>
                <a:lnTo>
                  <a:pt x="53" y="163"/>
                </a:lnTo>
                <a:lnTo>
                  <a:pt x="53" y="163"/>
                </a:lnTo>
                <a:lnTo>
                  <a:pt x="53" y="163"/>
                </a:lnTo>
                <a:lnTo>
                  <a:pt x="51" y="163"/>
                </a:lnTo>
                <a:lnTo>
                  <a:pt x="48" y="163"/>
                </a:lnTo>
                <a:lnTo>
                  <a:pt x="47" y="161"/>
                </a:lnTo>
                <a:lnTo>
                  <a:pt x="46" y="161"/>
                </a:lnTo>
                <a:lnTo>
                  <a:pt x="46" y="161"/>
                </a:lnTo>
                <a:lnTo>
                  <a:pt x="46" y="161"/>
                </a:lnTo>
                <a:lnTo>
                  <a:pt x="44" y="161"/>
                </a:lnTo>
                <a:lnTo>
                  <a:pt x="44" y="161"/>
                </a:lnTo>
                <a:lnTo>
                  <a:pt x="43" y="161"/>
                </a:lnTo>
                <a:lnTo>
                  <a:pt x="43" y="161"/>
                </a:lnTo>
                <a:lnTo>
                  <a:pt x="43" y="163"/>
                </a:lnTo>
                <a:lnTo>
                  <a:pt x="43" y="163"/>
                </a:lnTo>
                <a:lnTo>
                  <a:pt x="41" y="163"/>
                </a:lnTo>
                <a:lnTo>
                  <a:pt x="40" y="163"/>
                </a:lnTo>
                <a:lnTo>
                  <a:pt x="38" y="163"/>
                </a:lnTo>
                <a:lnTo>
                  <a:pt x="38" y="163"/>
                </a:lnTo>
                <a:lnTo>
                  <a:pt x="38" y="161"/>
                </a:lnTo>
                <a:lnTo>
                  <a:pt x="38" y="161"/>
                </a:lnTo>
                <a:lnTo>
                  <a:pt x="38" y="161"/>
                </a:lnTo>
                <a:lnTo>
                  <a:pt x="38" y="160"/>
                </a:lnTo>
                <a:lnTo>
                  <a:pt x="38" y="160"/>
                </a:lnTo>
                <a:lnTo>
                  <a:pt x="38" y="160"/>
                </a:lnTo>
                <a:lnTo>
                  <a:pt x="38" y="160"/>
                </a:lnTo>
                <a:lnTo>
                  <a:pt x="37" y="161"/>
                </a:lnTo>
                <a:lnTo>
                  <a:pt x="37" y="161"/>
                </a:lnTo>
                <a:lnTo>
                  <a:pt x="36" y="161"/>
                </a:lnTo>
                <a:lnTo>
                  <a:pt x="34" y="161"/>
                </a:lnTo>
                <a:lnTo>
                  <a:pt x="34" y="161"/>
                </a:lnTo>
                <a:lnTo>
                  <a:pt x="34" y="161"/>
                </a:lnTo>
                <a:lnTo>
                  <a:pt x="34" y="161"/>
                </a:lnTo>
                <a:lnTo>
                  <a:pt x="34" y="161"/>
                </a:lnTo>
                <a:lnTo>
                  <a:pt x="34" y="160"/>
                </a:lnTo>
                <a:lnTo>
                  <a:pt x="34" y="160"/>
                </a:lnTo>
                <a:lnTo>
                  <a:pt x="34" y="160"/>
                </a:lnTo>
                <a:lnTo>
                  <a:pt x="33" y="161"/>
                </a:lnTo>
                <a:lnTo>
                  <a:pt x="33" y="161"/>
                </a:lnTo>
                <a:lnTo>
                  <a:pt x="33" y="161"/>
                </a:lnTo>
                <a:lnTo>
                  <a:pt x="33" y="161"/>
                </a:lnTo>
                <a:lnTo>
                  <a:pt x="33" y="161"/>
                </a:lnTo>
                <a:lnTo>
                  <a:pt x="33" y="160"/>
                </a:lnTo>
                <a:lnTo>
                  <a:pt x="33" y="160"/>
                </a:lnTo>
                <a:lnTo>
                  <a:pt x="33" y="160"/>
                </a:lnTo>
                <a:lnTo>
                  <a:pt x="31" y="160"/>
                </a:lnTo>
                <a:lnTo>
                  <a:pt x="31" y="160"/>
                </a:lnTo>
                <a:lnTo>
                  <a:pt x="31" y="161"/>
                </a:lnTo>
                <a:lnTo>
                  <a:pt x="31" y="161"/>
                </a:lnTo>
                <a:lnTo>
                  <a:pt x="31" y="163"/>
                </a:lnTo>
                <a:lnTo>
                  <a:pt x="31" y="163"/>
                </a:lnTo>
                <a:lnTo>
                  <a:pt x="31" y="163"/>
                </a:lnTo>
                <a:lnTo>
                  <a:pt x="30" y="163"/>
                </a:lnTo>
                <a:lnTo>
                  <a:pt x="28" y="163"/>
                </a:lnTo>
                <a:lnTo>
                  <a:pt x="28" y="163"/>
                </a:lnTo>
                <a:lnTo>
                  <a:pt x="28" y="163"/>
                </a:lnTo>
                <a:lnTo>
                  <a:pt x="28" y="163"/>
                </a:lnTo>
                <a:lnTo>
                  <a:pt x="27" y="163"/>
                </a:lnTo>
                <a:lnTo>
                  <a:pt x="26" y="163"/>
                </a:lnTo>
                <a:lnTo>
                  <a:pt x="26" y="163"/>
                </a:lnTo>
                <a:lnTo>
                  <a:pt x="24" y="163"/>
                </a:lnTo>
                <a:lnTo>
                  <a:pt x="24" y="163"/>
                </a:lnTo>
                <a:lnTo>
                  <a:pt x="24" y="163"/>
                </a:lnTo>
                <a:lnTo>
                  <a:pt x="24" y="163"/>
                </a:lnTo>
                <a:lnTo>
                  <a:pt x="24" y="163"/>
                </a:lnTo>
                <a:lnTo>
                  <a:pt x="23" y="163"/>
                </a:lnTo>
                <a:lnTo>
                  <a:pt x="21" y="161"/>
                </a:lnTo>
                <a:lnTo>
                  <a:pt x="21" y="161"/>
                </a:lnTo>
                <a:lnTo>
                  <a:pt x="18" y="161"/>
                </a:lnTo>
                <a:lnTo>
                  <a:pt x="18" y="161"/>
                </a:lnTo>
                <a:lnTo>
                  <a:pt x="18" y="160"/>
                </a:lnTo>
                <a:lnTo>
                  <a:pt x="18" y="160"/>
                </a:lnTo>
                <a:lnTo>
                  <a:pt x="18" y="160"/>
                </a:lnTo>
                <a:lnTo>
                  <a:pt x="18" y="160"/>
                </a:lnTo>
                <a:lnTo>
                  <a:pt x="18" y="160"/>
                </a:lnTo>
                <a:lnTo>
                  <a:pt x="18" y="160"/>
                </a:lnTo>
                <a:lnTo>
                  <a:pt x="18" y="160"/>
                </a:lnTo>
                <a:lnTo>
                  <a:pt x="17" y="160"/>
                </a:lnTo>
                <a:lnTo>
                  <a:pt x="17" y="161"/>
                </a:lnTo>
                <a:lnTo>
                  <a:pt x="16" y="161"/>
                </a:lnTo>
                <a:lnTo>
                  <a:pt x="16" y="161"/>
                </a:lnTo>
                <a:lnTo>
                  <a:pt x="13" y="160"/>
                </a:lnTo>
                <a:lnTo>
                  <a:pt x="13" y="160"/>
                </a:lnTo>
                <a:lnTo>
                  <a:pt x="13" y="160"/>
                </a:lnTo>
                <a:lnTo>
                  <a:pt x="13" y="158"/>
                </a:lnTo>
                <a:lnTo>
                  <a:pt x="13" y="158"/>
                </a:lnTo>
                <a:lnTo>
                  <a:pt x="14" y="158"/>
                </a:lnTo>
                <a:lnTo>
                  <a:pt x="14" y="158"/>
                </a:lnTo>
                <a:lnTo>
                  <a:pt x="14" y="158"/>
                </a:lnTo>
                <a:lnTo>
                  <a:pt x="16" y="158"/>
                </a:lnTo>
                <a:lnTo>
                  <a:pt x="16" y="158"/>
                </a:lnTo>
                <a:lnTo>
                  <a:pt x="16" y="157"/>
                </a:lnTo>
                <a:lnTo>
                  <a:pt x="16" y="158"/>
                </a:lnTo>
                <a:lnTo>
                  <a:pt x="16" y="158"/>
                </a:lnTo>
                <a:lnTo>
                  <a:pt x="17" y="158"/>
                </a:lnTo>
                <a:lnTo>
                  <a:pt x="17" y="158"/>
                </a:lnTo>
                <a:lnTo>
                  <a:pt x="17" y="158"/>
                </a:lnTo>
                <a:lnTo>
                  <a:pt x="17" y="157"/>
                </a:lnTo>
                <a:lnTo>
                  <a:pt x="20" y="157"/>
                </a:lnTo>
                <a:lnTo>
                  <a:pt x="20" y="157"/>
                </a:lnTo>
                <a:lnTo>
                  <a:pt x="20" y="158"/>
                </a:lnTo>
                <a:lnTo>
                  <a:pt x="20" y="158"/>
                </a:lnTo>
                <a:lnTo>
                  <a:pt x="20" y="158"/>
                </a:lnTo>
                <a:lnTo>
                  <a:pt x="20" y="160"/>
                </a:lnTo>
                <a:lnTo>
                  <a:pt x="20" y="160"/>
                </a:lnTo>
                <a:lnTo>
                  <a:pt x="20" y="160"/>
                </a:lnTo>
                <a:lnTo>
                  <a:pt x="20" y="160"/>
                </a:lnTo>
                <a:lnTo>
                  <a:pt x="20" y="160"/>
                </a:lnTo>
                <a:lnTo>
                  <a:pt x="20" y="158"/>
                </a:lnTo>
                <a:lnTo>
                  <a:pt x="21" y="158"/>
                </a:lnTo>
                <a:lnTo>
                  <a:pt x="21" y="158"/>
                </a:lnTo>
                <a:lnTo>
                  <a:pt x="23" y="158"/>
                </a:lnTo>
                <a:lnTo>
                  <a:pt x="23" y="158"/>
                </a:lnTo>
                <a:lnTo>
                  <a:pt x="23" y="158"/>
                </a:lnTo>
                <a:lnTo>
                  <a:pt x="23" y="160"/>
                </a:lnTo>
                <a:lnTo>
                  <a:pt x="23" y="160"/>
                </a:lnTo>
                <a:lnTo>
                  <a:pt x="24" y="160"/>
                </a:lnTo>
                <a:lnTo>
                  <a:pt x="24" y="160"/>
                </a:lnTo>
                <a:lnTo>
                  <a:pt x="24" y="160"/>
                </a:lnTo>
                <a:lnTo>
                  <a:pt x="24" y="160"/>
                </a:lnTo>
                <a:lnTo>
                  <a:pt x="26" y="158"/>
                </a:lnTo>
                <a:lnTo>
                  <a:pt x="26" y="158"/>
                </a:lnTo>
                <a:lnTo>
                  <a:pt x="26" y="157"/>
                </a:lnTo>
                <a:lnTo>
                  <a:pt x="26" y="157"/>
                </a:lnTo>
                <a:lnTo>
                  <a:pt x="27" y="157"/>
                </a:lnTo>
                <a:lnTo>
                  <a:pt x="27" y="157"/>
                </a:lnTo>
                <a:lnTo>
                  <a:pt x="28" y="157"/>
                </a:lnTo>
                <a:lnTo>
                  <a:pt x="30" y="157"/>
                </a:lnTo>
                <a:lnTo>
                  <a:pt x="30" y="157"/>
                </a:lnTo>
                <a:lnTo>
                  <a:pt x="31" y="157"/>
                </a:lnTo>
                <a:lnTo>
                  <a:pt x="31" y="157"/>
                </a:lnTo>
                <a:lnTo>
                  <a:pt x="31" y="157"/>
                </a:lnTo>
                <a:lnTo>
                  <a:pt x="31" y="157"/>
                </a:lnTo>
                <a:lnTo>
                  <a:pt x="33" y="158"/>
                </a:lnTo>
                <a:lnTo>
                  <a:pt x="34" y="158"/>
                </a:lnTo>
                <a:lnTo>
                  <a:pt x="36" y="158"/>
                </a:lnTo>
                <a:lnTo>
                  <a:pt x="36" y="158"/>
                </a:lnTo>
                <a:lnTo>
                  <a:pt x="37" y="158"/>
                </a:lnTo>
                <a:lnTo>
                  <a:pt x="37" y="158"/>
                </a:lnTo>
                <a:lnTo>
                  <a:pt x="43" y="157"/>
                </a:lnTo>
                <a:lnTo>
                  <a:pt x="47" y="157"/>
                </a:lnTo>
                <a:lnTo>
                  <a:pt x="50" y="157"/>
                </a:lnTo>
                <a:lnTo>
                  <a:pt x="51" y="155"/>
                </a:lnTo>
                <a:lnTo>
                  <a:pt x="50" y="155"/>
                </a:lnTo>
                <a:lnTo>
                  <a:pt x="50" y="155"/>
                </a:lnTo>
                <a:lnTo>
                  <a:pt x="51" y="155"/>
                </a:lnTo>
                <a:lnTo>
                  <a:pt x="51" y="154"/>
                </a:lnTo>
                <a:lnTo>
                  <a:pt x="51" y="154"/>
                </a:lnTo>
                <a:lnTo>
                  <a:pt x="51" y="154"/>
                </a:lnTo>
                <a:lnTo>
                  <a:pt x="51" y="154"/>
                </a:lnTo>
                <a:lnTo>
                  <a:pt x="50" y="153"/>
                </a:lnTo>
                <a:lnTo>
                  <a:pt x="48" y="154"/>
                </a:lnTo>
                <a:lnTo>
                  <a:pt x="50" y="154"/>
                </a:lnTo>
                <a:lnTo>
                  <a:pt x="50" y="154"/>
                </a:lnTo>
                <a:lnTo>
                  <a:pt x="48" y="154"/>
                </a:lnTo>
                <a:lnTo>
                  <a:pt x="47" y="155"/>
                </a:lnTo>
                <a:lnTo>
                  <a:pt x="47" y="155"/>
                </a:lnTo>
                <a:lnTo>
                  <a:pt x="47" y="155"/>
                </a:lnTo>
                <a:lnTo>
                  <a:pt x="47" y="155"/>
                </a:lnTo>
                <a:lnTo>
                  <a:pt x="47" y="155"/>
                </a:lnTo>
                <a:lnTo>
                  <a:pt x="47" y="155"/>
                </a:lnTo>
                <a:lnTo>
                  <a:pt x="47" y="155"/>
                </a:lnTo>
                <a:lnTo>
                  <a:pt x="47" y="155"/>
                </a:lnTo>
                <a:lnTo>
                  <a:pt x="47" y="155"/>
                </a:lnTo>
                <a:lnTo>
                  <a:pt x="46" y="155"/>
                </a:lnTo>
                <a:lnTo>
                  <a:pt x="46" y="154"/>
                </a:lnTo>
                <a:lnTo>
                  <a:pt x="44" y="154"/>
                </a:lnTo>
                <a:lnTo>
                  <a:pt x="44" y="154"/>
                </a:lnTo>
                <a:lnTo>
                  <a:pt x="44" y="154"/>
                </a:lnTo>
                <a:lnTo>
                  <a:pt x="43" y="154"/>
                </a:lnTo>
                <a:lnTo>
                  <a:pt x="41" y="154"/>
                </a:lnTo>
                <a:lnTo>
                  <a:pt x="41" y="154"/>
                </a:lnTo>
                <a:lnTo>
                  <a:pt x="40" y="154"/>
                </a:lnTo>
                <a:lnTo>
                  <a:pt x="40" y="154"/>
                </a:lnTo>
                <a:lnTo>
                  <a:pt x="40" y="154"/>
                </a:lnTo>
                <a:lnTo>
                  <a:pt x="38" y="154"/>
                </a:lnTo>
                <a:lnTo>
                  <a:pt x="38" y="154"/>
                </a:lnTo>
                <a:lnTo>
                  <a:pt x="38" y="154"/>
                </a:lnTo>
                <a:lnTo>
                  <a:pt x="38" y="154"/>
                </a:lnTo>
                <a:lnTo>
                  <a:pt x="37" y="154"/>
                </a:lnTo>
                <a:lnTo>
                  <a:pt x="37" y="154"/>
                </a:lnTo>
                <a:lnTo>
                  <a:pt x="37" y="154"/>
                </a:lnTo>
                <a:lnTo>
                  <a:pt x="36" y="154"/>
                </a:lnTo>
                <a:lnTo>
                  <a:pt x="36" y="155"/>
                </a:lnTo>
                <a:lnTo>
                  <a:pt x="36" y="155"/>
                </a:lnTo>
                <a:lnTo>
                  <a:pt x="36" y="155"/>
                </a:lnTo>
                <a:lnTo>
                  <a:pt x="34" y="155"/>
                </a:lnTo>
                <a:lnTo>
                  <a:pt x="33" y="155"/>
                </a:lnTo>
                <a:lnTo>
                  <a:pt x="33" y="155"/>
                </a:lnTo>
                <a:lnTo>
                  <a:pt x="31" y="155"/>
                </a:lnTo>
                <a:lnTo>
                  <a:pt x="31" y="155"/>
                </a:lnTo>
                <a:lnTo>
                  <a:pt x="30" y="155"/>
                </a:lnTo>
                <a:lnTo>
                  <a:pt x="28" y="154"/>
                </a:lnTo>
                <a:lnTo>
                  <a:pt x="28" y="154"/>
                </a:lnTo>
                <a:lnTo>
                  <a:pt x="28" y="154"/>
                </a:lnTo>
                <a:lnTo>
                  <a:pt x="28" y="154"/>
                </a:lnTo>
                <a:lnTo>
                  <a:pt x="28" y="154"/>
                </a:lnTo>
                <a:lnTo>
                  <a:pt x="27" y="154"/>
                </a:lnTo>
                <a:lnTo>
                  <a:pt x="27" y="154"/>
                </a:lnTo>
                <a:lnTo>
                  <a:pt x="26" y="154"/>
                </a:lnTo>
                <a:lnTo>
                  <a:pt x="26" y="154"/>
                </a:lnTo>
                <a:lnTo>
                  <a:pt x="27" y="155"/>
                </a:lnTo>
                <a:lnTo>
                  <a:pt x="27" y="155"/>
                </a:lnTo>
                <a:lnTo>
                  <a:pt x="26" y="155"/>
                </a:lnTo>
                <a:lnTo>
                  <a:pt x="26" y="155"/>
                </a:lnTo>
                <a:lnTo>
                  <a:pt x="24" y="154"/>
                </a:lnTo>
                <a:lnTo>
                  <a:pt x="24" y="154"/>
                </a:lnTo>
                <a:lnTo>
                  <a:pt x="23" y="154"/>
                </a:lnTo>
                <a:lnTo>
                  <a:pt x="23" y="154"/>
                </a:lnTo>
                <a:lnTo>
                  <a:pt x="23" y="155"/>
                </a:lnTo>
                <a:lnTo>
                  <a:pt x="23" y="155"/>
                </a:lnTo>
                <a:lnTo>
                  <a:pt x="23" y="155"/>
                </a:lnTo>
                <a:lnTo>
                  <a:pt x="23" y="155"/>
                </a:lnTo>
                <a:lnTo>
                  <a:pt x="23" y="155"/>
                </a:lnTo>
                <a:lnTo>
                  <a:pt x="23" y="155"/>
                </a:lnTo>
                <a:lnTo>
                  <a:pt x="21" y="155"/>
                </a:lnTo>
                <a:lnTo>
                  <a:pt x="21" y="154"/>
                </a:lnTo>
                <a:lnTo>
                  <a:pt x="23" y="154"/>
                </a:lnTo>
                <a:lnTo>
                  <a:pt x="23" y="153"/>
                </a:lnTo>
                <a:lnTo>
                  <a:pt x="21" y="153"/>
                </a:lnTo>
                <a:lnTo>
                  <a:pt x="21" y="153"/>
                </a:lnTo>
                <a:lnTo>
                  <a:pt x="21" y="153"/>
                </a:lnTo>
                <a:lnTo>
                  <a:pt x="21" y="153"/>
                </a:lnTo>
                <a:lnTo>
                  <a:pt x="20" y="153"/>
                </a:lnTo>
                <a:lnTo>
                  <a:pt x="20" y="153"/>
                </a:lnTo>
                <a:lnTo>
                  <a:pt x="20" y="153"/>
                </a:lnTo>
                <a:lnTo>
                  <a:pt x="18" y="153"/>
                </a:lnTo>
                <a:lnTo>
                  <a:pt x="18" y="153"/>
                </a:lnTo>
                <a:lnTo>
                  <a:pt x="18" y="153"/>
                </a:lnTo>
                <a:lnTo>
                  <a:pt x="18" y="153"/>
                </a:lnTo>
                <a:lnTo>
                  <a:pt x="18" y="153"/>
                </a:lnTo>
                <a:lnTo>
                  <a:pt x="18" y="154"/>
                </a:lnTo>
                <a:lnTo>
                  <a:pt x="18" y="154"/>
                </a:lnTo>
                <a:lnTo>
                  <a:pt x="17" y="154"/>
                </a:lnTo>
                <a:lnTo>
                  <a:pt x="17" y="154"/>
                </a:lnTo>
                <a:lnTo>
                  <a:pt x="17" y="154"/>
                </a:lnTo>
                <a:lnTo>
                  <a:pt x="17" y="154"/>
                </a:lnTo>
                <a:lnTo>
                  <a:pt x="17" y="153"/>
                </a:lnTo>
                <a:lnTo>
                  <a:pt x="17" y="153"/>
                </a:lnTo>
                <a:lnTo>
                  <a:pt x="17" y="153"/>
                </a:lnTo>
                <a:lnTo>
                  <a:pt x="17" y="153"/>
                </a:lnTo>
                <a:lnTo>
                  <a:pt x="17" y="153"/>
                </a:lnTo>
                <a:lnTo>
                  <a:pt x="17" y="153"/>
                </a:lnTo>
                <a:lnTo>
                  <a:pt x="16" y="154"/>
                </a:lnTo>
                <a:lnTo>
                  <a:pt x="17" y="154"/>
                </a:lnTo>
                <a:lnTo>
                  <a:pt x="17" y="154"/>
                </a:lnTo>
                <a:lnTo>
                  <a:pt x="16" y="154"/>
                </a:lnTo>
                <a:lnTo>
                  <a:pt x="16" y="154"/>
                </a:lnTo>
                <a:lnTo>
                  <a:pt x="16" y="154"/>
                </a:lnTo>
                <a:lnTo>
                  <a:pt x="16" y="153"/>
                </a:lnTo>
                <a:lnTo>
                  <a:pt x="14" y="153"/>
                </a:lnTo>
                <a:lnTo>
                  <a:pt x="13" y="151"/>
                </a:lnTo>
                <a:lnTo>
                  <a:pt x="13" y="151"/>
                </a:lnTo>
                <a:lnTo>
                  <a:pt x="14" y="151"/>
                </a:lnTo>
                <a:lnTo>
                  <a:pt x="14" y="150"/>
                </a:lnTo>
                <a:lnTo>
                  <a:pt x="14" y="150"/>
                </a:lnTo>
                <a:lnTo>
                  <a:pt x="14" y="150"/>
                </a:lnTo>
                <a:lnTo>
                  <a:pt x="14" y="150"/>
                </a:lnTo>
                <a:lnTo>
                  <a:pt x="14" y="150"/>
                </a:lnTo>
                <a:lnTo>
                  <a:pt x="13" y="150"/>
                </a:lnTo>
                <a:lnTo>
                  <a:pt x="13" y="150"/>
                </a:lnTo>
                <a:lnTo>
                  <a:pt x="13" y="148"/>
                </a:lnTo>
                <a:lnTo>
                  <a:pt x="13" y="148"/>
                </a:lnTo>
                <a:lnTo>
                  <a:pt x="13" y="148"/>
                </a:lnTo>
                <a:lnTo>
                  <a:pt x="13" y="148"/>
                </a:lnTo>
                <a:lnTo>
                  <a:pt x="13" y="148"/>
                </a:lnTo>
                <a:lnTo>
                  <a:pt x="14" y="148"/>
                </a:lnTo>
                <a:lnTo>
                  <a:pt x="14" y="148"/>
                </a:lnTo>
                <a:lnTo>
                  <a:pt x="16" y="148"/>
                </a:lnTo>
                <a:lnTo>
                  <a:pt x="16" y="148"/>
                </a:lnTo>
                <a:lnTo>
                  <a:pt x="16" y="148"/>
                </a:lnTo>
                <a:lnTo>
                  <a:pt x="16" y="148"/>
                </a:lnTo>
                <a:lnTo>
                  <a:pt x="16" y="148"/>
                </a:lnTo>
                <a:lnTo>
                  <a:pt x="16" y="148"/>
                </a:lnTo>
                <a:lnTo>
                  <a:pt x="16" y="150"/>
                </a:lnTo>
                <a:lnTo>
                  <a:pt x="17" y="150"/>
                </a:lnTo>
                <a:lnTo>
                  <a:pt x="17" y="150"/>
                </a:lnTo>
                <a:lnTo>
                  <a:pt x="18" y="150"/>
                </a:lnTo>
                <a:lnTo>
                  <a:pt x="18" y="150"/>
                </a:lnTo>
                <a:lnTo>
                  <a:pt x="18" y="148"/>
                </a:lnTo>
                <a:lnTo>
                  <a:pt x="18" y="148"/>
                </a:lnTo>
                <a:lnTo>
                  <a:pt x="18" y="150"/>
                </a:lnTo>
                <a:lnTo>
                  <a:pt x="20" y="150"/>
                </a:lnTo>
                <a:lnTo>
                  <a:pt x="20" y="150"/>
                </a:lnTo>
                <a:lnTo>
                  <a:pt x="20" y="148"/>
                </a:lnTo>
                <a:lnTo>
                  <a:pt x="20" y="148"/>
                </a:lnTo>
                <a:lnTo>
                  <a:pt x="20" y="148"/>
                </a:lnTo>
                <a:lnTo>
                  <a:pt x="20" y="147"/>
                </a:lnTo>
                <a:lnTo>
                  <a:pt x="20" y="147"/>
                </a:lnTo>
                <a:lnTo>
                  <a:pt x="20" y="147"/>
                </a:lnTo>
                <a:lnTo>
                  <a:pt x="20" y="145"/>
                </a:lnTo>
                <a:lnTo>
                  <a:pt x="18" y="145"/>
                </a:lnTo>
                <a:lnTo>
                  <a:pt x="18" y="147"/>
                </a:lnTo>
                <a:lnTo>
                  <a:pt x="18" y="147"/>
                </a:lnTo>
                <a:lnTo>
                  <a:pt x="18" y="147"/>
                </a:lnTo>
                <a:lnTo>
                  <a:pt x="18" y="147"/>
                </a:lnTo>
                <a:lnTo>
                  <a:pt x="18" y="147"/>
                </a:lnTo>
                <a:lnTo>
                  <a:pt x="18" y="147"/>
                </a:lnTo>
                <a:lnTo>
                  <a:pt x="18" y="147"/>
                </a:lnTo>
                <a:lnTo>
                  <a:pt x="17" y="147"/>
                </a:lnTo>
                <a:lnTo>
                  <a:pt x="17" y="147"/>
                </a:lnTo>
                <a:lnTo>
                  <a:pt x="16" y="147"/>
                </a:lnTo>
                <a:lnTo>
                  <a:pt x="16" y="145"/>
                </a:lnTo>
                <a:lnTo>
                  <a:pt x="16" y="147"/>
                </a:lnTo>
                <a:lnTo>
                  <a:pt x="14" y="147"/>
                </a:lnTo>
                <a:lnTo>
                  <a:pt x="14" y="147"/>
                </a:lnTo>
                <a:lnTo>
                  <a:pt x="14" y="145"/>
                </a:lnTo>
                <a:lnTo>
                  <a:pt x="14" y="145"/>
                </a:lnTo>
                <a:lnTo>
                  <a:pt x="14" y="145"/>
                </a:lnTo>
                <a:lnTo>
                  <a:pt x="13" y="145"/>
                </a:lnTo>
                <a:lnTo>
                  <a:pt x="11" y="145"/>
                </a:lnTo>
                <a:lnTo>
                  <a:pt x="10" y="145"/>
                </a:lnTo>
                <a:lnTo>
                  <a:pt x="8" y="145"/>
                </a:lnTo>
                <a:lnTo>
                  <a:pt x="10" y="144"/>
                </a:lnTo>
                <a:lnTo>
                  <a:pt x="10" y="144"/>
                </a:lnTo>
                <a:lnTo>
                  <a:pt x="8" y="144"/>
                </a:lnTo>
                <a:lnTo>
                  <a:pt x="8" y="144"/>
                </a:lnTo>
                <a:lnTo>
                  <a:pt x="8" y="144"/>
                </a:lnTo>
                <a:lnTo>
                  <a:pt x="10" y="144"/>
                </a:lnTo>
                <a:lnTo>
                  <a:pt x="10" y="144"/>
                </a:lnTo>
                <a:lnTo>
                  <a:pt x="10" y="144"/>
                </a:lnTo>
                <a:lnTo>
                  <a:pt x="10" y="144"/>
                </a:lnTo>
                <a:lnTo>
                  <a:pt x="10" y="144"/>
                </a:lnTo>
                <a:lnTo>
                  <a:pt x="10" y="144"/>
                </a:lnTo>
                <a:lnTo>
                  <a:pt x="10" y="144"/>
                </a:lnTo>
                <a:lnTo>
                  <a:pt x="11" y="144"/>
                </a:lnTo>
                <a:lnTo>
                  <a:pt x="11" y="144"/>
                </a:lnTo>
                <a:lnTo>
                  <a:pt x="13" y="144"/>
                </a:lnTo>
                <a:lnTo>
                  <a:pt x="13" y="144"/>
                </a:lnTo>
                <a:lnTo>
                  <a:pt x="13" y="144"/>
                </a:lnTo>
                <a:lnTo>
                  <a:pt x="13" y="145"/>
                </a:lnTo>
                <a:lnTo>
                  <a:pt x="13" y="145"/>
                </a:lnTo>
                <a:lnTo>
                  <a:pt x="13" y="144"/>
                </a:lnTo>
                <a:lnTo>
                  <a:pt x="13" y="144"/>
                </a:lnTo>
                <a:lnTo>
                  <a:pt x="13" y="144"/>
                </a:lnTo>
                <a:lnTo>
                  <a:pt x="14" y="144"/>
                </a:lnTo>
                <a:lnTo>
                  <a:pt x="14" y="144"/>
                </a:lnTo>
                <a:lnTo>
                  <a:pt x="13" y="143"/>
                </a:lnTo>
                <a:lnTo>
                  <a:pt x="13" y="143"/>
                </a:lnTo>
                <a:lnTo>
                  <a:pt x="13" y="141"/>
                </a:lnTo>
                <a:lnTo>
                  <a:pt x="11" y="141"/>
                </a:lnTo>
                <a:lnTo>
                  <a:pt x="11" y="141"/>
                </a:lnTo>
                <a:lnTo>
                  <a:pt x="11" y="141"/>
                </a:lnTo>
                <a:lnTo>
                  <a:pt x="11" y="143"/>
                </a:lnTo>
                <a:lnTo>
                  <a:pt x="11" y="143"/>
                </a:lnTo>
                <a:lnTo>
                  <a:pt x="11" y="143"/>
                </a:lnTo>
                <a:lnTo>
                  <a:pt x="11" y="143"/>
                </a:lnTo>
                <a:lnTo>
                  <a:pt x="10" y="143"/>
                </a:lnTo>
                <a:lnTo>
                  <a:pt x="10" y="143"/>
                </a:lnTo>
                <a:lnTo>
                  <a:pt x="8" y="143"/>
                </a:lnTo>
                <a:lnTo>
                  <a:pt x="8" y="143"/>
                </a:lnTo>
                <a:lnTo>
                  <a:pt x="7" y="143"/>
                </a:lnTo>
                <a:lnTo>
                  <a:pt x="7" y="141"/>
                </a:lnTo>
                <a:lnTo>
                  <a:pt x="7" y="141"/>
                </a:lnTo>
                <a:lnTo>
                  <a:pt x="7" y="141"/>
                </a:lnTo>
                <a:lnTo>
                  <a:pt x="7" y="141"/>
                </a:lnTo>
                <a:lnTo>
                  <a:pt x="7" y="141"/>
                </a:lnTo>
                <a:lnTo>
                  <a:pt x="7" y="141"/>
                </a:lnTo>
                <a:lnTo>
                  <a:pt x="6" y="141"/>
                </a:lnTo>
                <a:lnTo>
                  <a:pt x="6" y="141"/>
                </a:lnTo>
                <a:lnTo>
                  <a:pt x="7" y="140"/>
                </a:lnTo>
                <a:lnTo>
                  <a:pt x="7" y="140"/>
                </a:lnTo>
                <a:lnTo>
                  <a:pt x="6" y="140"/>
                </a:lnTo>
                <a:lnTo>
                  <a:pt x="6" y="140"/>
                </a:lnTo>
                <a:lnTo>
                  <a:pt x="6" y="140"/>
                </a:lnTo>
                <a:lnTo>
                  <a:pt x="3" y="140"/>
                </a:lnTo>
                <a:lnTo>
                  <a:pt x="3" y="140"/>
                </a:lnTo>
                <a:lnTo>
                  <a:pt x="3" y="140"/>
                </a:lnTo>
                <a:lnTo>
                  <a:pt x="3" y="140"/>
                </a:lnTo>
                <a:lnTo>
                  <a:pt x="1" y="138"/>
                </a:lnTo>
                <a:lnTo>
                  <a:pt x="0" y="137"/>
                </a:lnTo>
                <a:lnTo>
                  <a:pt x="0" y="137"/>
                </a:lnTo>
                <a:lnTo>
                  <a:pt x="1" y="137"/>
                </a:lnTo>
                <a:lnTo>
                  <a:pt x="1" y="137"/>
                </a:lnTo>
                <a:lnTo>
                  <a:pt x="1" y="137"/>
                </a:lnTo>
                <a:lnTo>
                  <a:pt x="1" y="137"/>
                </a:lnTo>
                <a:lnTo>
                  <a:pt x="1" y="137"/>
                </a:lnTo>
                <a:lnTo>
                  <a:pt x="1" y="137"/>
                </a:lnTo>
                <a:lnTo>
                  <a:pt x="0" y="135"/>
                </a:lnTo>
                <a:lnTo>
                  <a:pt x="0" y="135"/>
                </a:lnTo>
                <a:lnTo>
                  <a:pt x="1" y="135"/>
                </a:lnTo>
                <a:lnTo>
                  <a:pt x="1" y="135"/>
                </a:lnTo>
                <a:lnTo>
                  <a:pt x="1" y="135"/>
                </a:lnTo>
                <a:lnTo>
                  <a:pt x="1" y="135"/>
                </a:lnTo>
                <a:lnTo>
                  <a:pt x="1" y="135"/>
                </a:lnTo>
                <a:lnTo>
                  <a:pt x="1" y="135"/>
                </a:lnTo>
                <a:lnTo>
                  <a:pt x="1" y="135"/>
                </a:lnTo>
                <a:lnTo>
                  <a:pt x="3" y="135"/>
                </a:lnTo>
                <a:lnTo>
                  <a:pt x="4" y="135"/>
                </a:lnTo>
                <a:lnTo>
                  <a:pt x="6" y="134"/>
                </a:lnTo>
                <a:lnTo>
                  <a:pt x="6" y="134"/>
                </a:lnTo>
                <a:lnTo>
                  <a:pt x="7" y="134"/>
                </a:lnTo>
                <a:lnTo>
                  <a:pt x="7" y="134"/>
                </a:lnTo>
                <a:lnTo>
                  <a:pt x="7" y="133"/>
                </a:lnTo>
                <a:lnTo>
                  <a:pt x="7" y="133"/>
                </a:lnTo>
                <a:lnTo>
                  <a:pt x="8" y="134"/>
                </a:lnTo>
                <a:lnTo>
                  <a:pt x="8" y="134"/>
                </a:lnTo>
                <a:lnTo>
                  <a:pt x="8" y="134"/>
                </a:lnTo>
                <a:lnTo>
                  <a:pt x="8" y="134"/>
                </a:lnTo>
                <a:lnTo>
                  <a:pt x="8" y="133"/>
                </a:lnTo>
                <a:lnTo>
                  <a:pt x="8" y="133"/>
                </a:lnTo>
                <a:lnTo>
                  <a:pt x="8" y="133"/>
                </a:lnTo>
                <a:lnTo>
                  <a:pt x="8" y="131"/>
                </a:lnTo>
                <a:lnTo>
                  <a:pt x="8" y="131"/>
                </a:lnTo>
                <a:lnTo>
                  <a:pt x="8" y="131"/>
                </a:lnTo>
                <a:lnTo>
                  <a:pt x="10" y="131"/>
                </a:lnTo>
                <a:lnTo>
                  <a:pt x="11" y="131"/>
                </a:lnTo>
                <a:lnTo>
                  <a:pt x="11" y="131"/>
                </a:lnTo>
                <a:lnTo>
                  <a:pt x="11" y="131"/>
                </a:lnTo>
                <a:lnTo>
                  <a:pt x="11" y="131"/>
                </a:lnTo>
                <a:lnTo>
                  <a:pt x="13" y="131"/>
                </a:lnTo>
                <a:lnTo>
                  <a:pt x="13" y="133"/>
                </a:lnTo>
                <a:lnTo>
                  <a:pt x="14" y="133"/>
                </a:lnTo>
                <a:lnTo>
                  <a:pt x="14" y="133"/>
                </a:lnTo>
                <a:lnTo>
                  <a:pt x="14" y="133"/>
                </a:lnTo>
                <a:lnTo>
                  <a:pt x="16" y="133"/>
                </a:lnTo>
                <a:lnTo>
                  <a:pt x="16" y="133"/>
                </a:lnTo>
                <a:lnTo>
                  <a:pt x="16" y="133"/>
                </a:lnTo>
                <a:lnTo>
                  <a:pt x="16" y="133"/>
                </a:lnTo>
                <a:lnTo>
                  <a:pt x="16" y="133"/>
                </a:lnTo>
                <a:lnTo>
                  <a:pt x="16" y="133"/>
                </a:lnTo>
                <a:lnTo>
                  <a:pt x="16" y="133"/>
                </a:lnTo>
                <a:lnTo>
                  <a:pt x="16" y="133"/>
                </a:lnTo>
                <a:lnTo>
                  <a:pt x="16" y="133"/>
                </a:lnTo>
                <a:lnTo>
                  <a:pt x="17" y="133"/>
                </a:lnTo>
                <a:lnTo>
                  <a:pt x="17" y="131"/>
                </a:lnTo>
                <a:lnTo>
                  <a:pt x="18" y="131"/>
                </a:lnTo>
                <a:lnTo>
                  <a:pt x="18" y="131"/>
                </a:lnTo>
                <a:lnTo>
                  <a:pt x="20" y="133"/>
                </a:lnTo>
                <a:lnTo>
                  <a:pt x="20" y="133"/>
                </a:lnTo>
                <a:lnTo>
                  <a:pt x="20" y="133"/>
                </a:lnTo>
                <a:lnTo>
                  <a:pt x="20" y="133"/>
                </a:lnTo>
                <a:lnTo>
                  <a:pt x="21" y="131"/>
                </a:lnTo>
                <a:lnTo>
                  <a:pt x="23" y="131"/>
                </a:lnTo>
                <a:lnTo>
                  <a:pt x="23" y="131"/>
                </a:lnTo>
                <a:lnTo>
                  <a:pt x="23" y="133"/>
                </a:lnTo>
                <a:lnTo>
                  <a:pt x="23" y="133"/>
                </a:lnTo>
                <a:lnTo>
                  <a:pt x="23" y="134"/>
                </a:lnTo>
                <a:lnTo>
                  <a:pt x="23" y="134"/>
                </a:lnTo>
                <a:lnTo>
                  <a:pt x="23" y="134"/>
                </a:lnTo>
                <a:lnTo>
                  <a:pt x="23" y="134"/>
                </a:lnTo>
                <a:lnTo>
                  <a:pt x="21" y="134"/>
                </a:lnTo>
                <a:lnTo>
                  <a:pt x="21" y="135"/>
                </a:lnTo>
                <a:lnTo>
                  <a:pt x="21" y="135"/>
                </a:lnTo>
                <a:lnTo>
                  <a:pt x="20" y="134"/>
                </a:lnTo>
                <a:lnTo>
                  <a:pt x="18" y="134"/>
                </a:lnTo>
                <a:lnTo>
                  <a:pt x="18" y="134"/>
                </a:lnTo>
                <a:lnTo>
                  <a:pt x="18" y="134"/>
                </a:lnTo>
                <a:lnTo>
                  <a:pt x="17" y="134"/>
                </a:lnTo>
                <a:lnTo>
                  <a:pt x="16" y="134"/>
                </a:lnTo>
                <a:lnTo>
                  <a:pt x="16" y="133"/>
                </a:lnTo>
                <a:lnTo>
                  <a:pt x="16" y="133"/>
                </a:lnTo>
                <a:lnTo>
                  <a:pt x="16" y="133"/>
                </a:lnTo>
                <a:lnTo>
                  <a:pt x="16" y="133"/>
                </a:lnTo>
                <a:lnTo>
                  <a:pt x="16" y="134"/>
                </a:lnTo>
                <a:lnTo>
                  <a:pt x="16" y="134"/>
                </a:lnTo>
                <a:lnTo>
                  <a:pt x="16" y="133"/>
                </a:lnTo>
                <a:lnTo>
                  <a:pt x="14" y="133"/>
                </a:lnTo>
                <a:lnTo>
                  <a:pt x="14" y="133"/>
                </a:lnTo>
                <a:lnTo>
                  <a:pt x="11" y="133"/>
                </a:lnTo>
                <a:lnTo>
                  <a:pt x="11" y="134"/>
                </a:lnTo>
                <a:lnTo>
                  <a:pt x="11" y="134"/>
                </a:lnTo>
                <a:lnTo>
                  <a:pt x="11" y="134"/>
                </a:lnTo>
                <a:lnTo>
                  <a:pt x="10" y="134"/>
                </a:lnTo>
                <a:lnTo>
                  <a:pt x="10" y="134"/>
                </a:lnTo>
                <a:lnTo>
                  <a:pt x="8" y="134"/>
                </a:lnTo>
                <a:lnTo>
                  <a:pt x="7" y="134"/>
                </a:lnTo>
                <a:lnTo>
                  <a:pt x="6" y="135"/>
                </a:lnTo>
                <a:lnTo>
                  <a:pt x="6" y="135"/>
                </a:lnTo>
                <a:lnTo>
                  <a:pt x="7" y="135"/>
                </a:lnTo>
                <a:lnTo>
                  <a:pt x="7" y="137"/>
                </a:lnTo>
                <a:lnTo>
                  <a:pt x="8" y="137"/>
                </a:lnTo>
                <a:lnTo>
                  <a:pt x="10" y="137"/>
                </a:lnTo>
                <a:lnTo>
                  <a:pt x="10" y="137"/>
                </a:lnTo>
                <a:lnTo>
                  <a:pt x="10" y="137"/>
                </a:lnTo>
                <a:lnTo>
                  <a:pt x="10" y="137"/>
                </a:lnTo>
                <a:lnTo>
                  <a:pt x="11" y="137"/>
                </a:lnTo>
                <a:lnTo>
                  <a:pt x="11" y="137"/>
                </a:lnTo>
                <a:lnTo>
                  <a:pt x="13" y="137"/>
                </a:lnTo>
                <a:lnTo>
                  <a:pt x="14" y="137"/>
                </a:lnTo>
                <a:lnTo>
                  <a:pt x="14" y="137"/>
                </a:lnTo>
                <a:lnTo>
                  <a:pt x="14" y="137"/>
                </a:lnTo>
                <a:lnTo>
                  <a:pt x="14" y="137"/>
                </a:lnTo>
                <a:lnTo>
                  <a:pt x="16" y="137"/>
                </a:lnTo>
                <a:lnTo>
                  <a:pt x="17" y="137"/>
                </a:lnTo>
                <a:lnTo>
                  <a:pt x="17" y="137"/>
                </a:lnTo>
                <a:lnTo>
                  <a:pt x="17" y="137"/>
                </a:lnTo>
                <a:lnTo>
                  <a:pt x="17" y="137"/>
                </a:lnTo>
                <a:lnTo>
                  <a:pt x="17" y="137"/>
                </a:lnTo>
                <a:lnTo>
                  <a:pt x="17" y="137"/>
                </a:lnTo>
                <a:lnTo>
                  <a:pt x="17" y="138"/>
                </a:lnTo>
                <a:lnTo>
                  <a:pt x="18" y="138"/>
                </a:lnTo>
                <a:lnTo>
                  <a:pt x="18" y="138"/>
                </a:lnTo>
                <a:lnTo>
                  <a:pt x="18" y="138"/>
                </a:lnTo>
                <a:lnTo>
                  <a:pt x="18" y="137"/>
                </a:lnTo>
                <a:lnTo>
                  <a:pt x="18" y="137"/>
                </a:lnTo>
                <a:lnTo>
                  <a:pt x="18" y="137"/>
                </a:lnTo>
                <a:lnTo>
                  <a:pt x="18" y="137"/>
                </a:lnTo>
                <a:lnTo>
                  <a:pt x="20" y="137"/>
                </a:lnTo>
                <a:lnTo>
                  <a:pt x="20" y="137"/>
                </a:lnTo>
                <a:lnTo>
                  <a:pt x="20" y="137"/>
                </a:lnTo>
                <a:lnTo>
                  <a:pt x="21" y="137"/>
                </a:lnTo>
                <a:lnTo>
                  <a:pt x="23" y="137"/>
                </a:lnTo>
                <a:lnTo>
                  <a:pt x="23" y="135"/>
                </a:lnTo>
                <a:lnTo>
                  <a:pt x="23" y="135"/>
                </a:lnTo>
                <a:lnTo>
                  <a:pt x="23" y="135"/>
                </a:lnTo>
                <a:lnTo>
                  <a:pt x="24" y="135"/>
                </a:lnTo>
                <a:lnTo>
                  <a:pt x="26" y="135"/>
                </a:lnTo>
                <a:lnTo>
                  <a:pt x="28" y="135"/>
                </a:lnTo>
                <a:lnTo>
                  <a:pt x="31" y="135"/>
                </a:lnTo>
                <a:lnTo>
                  <a:pt x="33" y="134"/>
                </a:lnTo>
                <a:lnTo>
                  <a:pt x="33" y="134"/>
                </a:lnTo>
                <a:lnTo>
                  <a:pt x="34" y="134"/>
                </a:lnTo>
                <a:lnTo>
                  <a:pt x="33" y="134"/>
                </a:lnTo>
                <a:lnTo>
                  <a:pt x="33" y="134"/>
                </a:lnTo>
                <a:lnTo>
                  <a:pt x="33" y="134"/>
                </a:lnTo>
                <a:lnTo>
                  <a:pt x="34" y="134"/>
                </a:lnTo>
                <a:lnTo>
                  <a:pt x="34" y="133"/>
                </a:lnTo>
                <a:lnTo>
                  <a:pt x="36" y="134"/>
                </a:lnTo>
                <a:lnTo>
                  <a:pt x="34" y="134"/>
                </a:lnTo>
                <a:lnTo>
                  <a:pt x="34" y="134"/>
                </a:lnTo>
                <a:lnTo>
                  <a:pt x="36" y="134"/>
                </a:lnTo>
                <a:lnTo>
                  <a:pt x="36" y="135"/>
                </a:lnTo>
                <a:lnTo>
                  <a:pt x="36" y="135"/>
                </a:lnTo>
                <a:lnTo>
                  <a:pt x="36" y="134"/>
                </a:lnTo>
                <a:lnTo>
                  <a:pt x="36" y="134"/>
                </a:lnTo>
                <a:lnTo>
                  <a:pt x="37" y="134"/>
                </a:lnTo>
                <a:lnTo>
                  <a:pt x="37" y="134"/>
                </a:lnTo>
                <a:lnTo>
                  <a:pt x="38" y="134"/>
                </a:lnTo>
                <a:lnTo>
                  <a:pt x="38" y="134"/>
                </a:lnTo>
                <a:lnTo>
                  <a:pt x="38" y="134"/>
                </a:lnTo>
                <a:lnTo>
                  <a:pt x="38" y="133"/>
                </a:lnTo>
                <a:lnTo>
                  <a:pt x="38" y="133"/>
                </a:lnTo>
                <a:lnTo>
                  <a:pt x="38" y="133"/>
                </a:lnTo>
                <a:lnTo>
                  <a:pt x="40" y="134"/>
                </a:lnTo>
                <a:lnTo>
                  <a:pt x="40" y="134"/>
                </a:lnTo>
                <a:lnTo>
                  <a:pt x="40" y="134"/>
                </a:lnTo>
                <a:lnTo>
                  <a:pt x="41" y="134"/>
                </a:lnTo>
                <a:lnTo>
                  <a:pt x="41" y="133"/>
                </a:lnTo>
                <a:lnTo>
                  <a:pt x="41" y="133"/>
                </a:lnTo>
                <a:lnTo>
                  <a:pt x="41" y="133"/>
                </a:lnTo>
                <a:lnTo>
                  <a:pt x="43" y="131"/>
                </a:lnTo>
                <a:lnTo>
                  <a:pt x="44" y="131"/>
                </a:lnTo>
                <a:lnTo>
                  <a:pt x="44" y="131"/>
                </a:lnTo>
                <a:lnTo>
                  <a:pt x="44" y="131"/>
                </a:lnTo>
                <a:lnTo>
                  <a:pt x="43" y="131"/>
                </a:lnTo>
                <a:lnTo>
                  <a:pt x="43" y="131"/>
                </a:lnTo>
                <a:lnTo>
                  <a:pt x="41" y="131"/>
                </a:lnTo>
                <a:lnTo>
                  <a:pt x="41" y="131"/>
                </a:lnTo>
                <a:lnTo>
                  <a:pt x="40" y="131"/>
                </a:lnTo>
                <a:lnTo>
                  <a:pt x="40" y="131"/>
                </a:lnTo>
                <a:lnTo>
                  <a:pt x="40" y="130"/>
                </a:lnTo>
                <a:lnTo>
                  <a:pt x="40" y="130"/>
                </a:lnTo>
                <a:lnTo>
                  <a:pt x="38" y="130"/>
                </a:lnTo>
                <a:lnTo>
                  <a:pt x="38" y="130"/>
                </a:lnTo>
                <a:lnTo>
                  <a:pt x="38" y="131"/>
                </a:lnTo>
                <a:lnTo>
                  <a:pt x="38" y="131"/>
                </a:lnTo>
                <a:lnTo>
                  <a:pt x="38" y="131"/>
                </a:lnTo>
                <a:lnTo>
                  <a:pt x="37" y="131"/>
                </a:lnTo>
                <a:lnTo>
                  <a:pt x="37" y="131"/>
                </a:lnTo>
                <a:lnTo>
                  <a:pt x="37" y="131"/>
                </a:lnTo>
                <a:lnTo>
                  <a:pt x="36" y="131"/>
                </a:lnTo>
                <a:lnTo>
                  <a:pt x="36" y="133"/>
                </a:lnTo>
                <a:lnTo>
                  <a:pt x="36" y="133"/>
                </a:lnTo>
                <a:lnTo>
                  <a:pt x="34" y="133"/>
                </a:lnTo>
                <a:lnTo>
                  <a:pt x="33" y="131"/>
                </a:lnTo>
                <a:lnTo>
                  <a:pt x="33" y="131"/>
                </a:lnTo>
                <a:lnTo>
                  <a:pt x="33" y="131"/>
                </a:lnTo>
                <a:lnTo>
                  <a:pt x="33" y="131"/>
                </a:lnTo>
                <a:lnTo>
                  <a:pt x="31" y="133"/>
                </a:lnTo>
                <a:lnTo>
                  <a:pt x="31" y="131"/>
                </a:lnTo>
                <a:lnTo>
                  <a:pt x="31" y="131"/>
                </a:lnTo>
                <a:lnTo>
                  <a:pt x="30" y="133"/>
                </a:lnTo>
                <a:lnTo>
                  <a:pt x="30" y="133"/>
                </a:lnTo>
                <a:lnTo>
                  <a:pt x="28" y="133"/>
                </a:lnTo>
                <a:lnTo>
                  <a:pt x="28" y="133"/>
                </a:lnTo>
                <a:lnTo>
                  <a:pt x="28" y="133"/>
                </a:lnTo>
                <a:lnTo>
                  <a:pt x="27" y="134"/>
                </a:lnTo>
                <a:lnTo>
                  <a:pt x="26" y="134"/>
                </a:lnTo>
                <a:lnTo>
                  <a:pt x="26" y="134"/>
                </a:lnTo>
                <a:lnTo>
                  <a:pt x="26" y="134"/>
                </a:lnTo>
                <a:lnTo>
                  <a:pt x="24" y="134"/>
                </a:lnTo>
                <a:lnTo>
                  <a:pt x="24" y="133"/>
                </a:lnTo>
                <a:lnTo>
                  <a:pt x="24" y="133"/>
                </a:lnTo>
                <a:lnTo>
                  <a:pt x="24" y="133"/>
                </a:lnTo>
                <a:lnTo>
                  <a:pt x="24" y="133"/>
                </a:lnTo>
                <a:lnTo>
                  <a:pt x="24" y="131"/>
                </a:lnTo>
                <a:lnTo>
                  <a:pt x="24" y="131"/>
                </a:lnTo>
                <a:lnTo>
                  <a:pt x="24" y="131"/>
                </a:lnTo>
                <a:lnTo>
                  <a:pt x="26" y="131"/>
                </a:lnTo>
                <a:lnTo>
                  <a:pt x="26" y="131"/>
                </a:lnTo>
                <a:lnTo>
                  <a:pt x="26" y="131"/>
                </a:lnTo>
                <a:lnTo>
                  <a:pt x="26" y="131"/>
                </a:lnTo>
                <a:lnTo>
                  <a:pt x="26" y="133"/>
                </a:lnTo>
                <a:lnTo>
                  <a:pt x="26" y="133"/>
                </a:lnTo>
                <a:lnTo>
                  <a:pt x="26" y="133"/>
                </a:lnTo>
                <a:lnTo>
                  <a:pt x="27" y="131"/>
                </a:lnTo>
                <a:lnTo>
                  <a:pt x="27" y="131"/>
                </a:lnTo>
                <a:lnTo>
                  <a:pt x="27" y="131"/>
                </a:lnTo>
                <a:lnTo>
                  <a:pt x="28" y="131"/>
                </a:lnTo>
                <a:lnTo>
                  <a:pt x="31" y="131"/>
                </a:lnTo>
                <a:lnTo>
                  <a:pt x="33" y="131"/>
                </a:lnTo>
                <a:lnTo>
                  <a:pt x="34" y="131"/>
                </a:lnTo>
                <a:lnTo>
                  <a:pt x="34" y="130"/>
                </a:lnTo>
                <a:lnTo>
                  <a:pt x="36" y="130"/>
                </a:lnTo>
                <a:lnTo>
                  <a:pt x="36" y="128"/>
                </a:lnTo>
                <a:lnTo>
                  <a:pt x="36" y="128"/>
                </a:lnTo>
                <a:lnTo>
                  <a:pt x="34" y="128"/>
                </a:lnTo>
                <a:lnTo>
                  <a:pt x="34" y="130"/>
                </a:lnTo>
                <a:lnTo>
                  <a:pt x="33" y="130"/>
                </a:lnTo>
                <a:lnTo>
                  <a:pt x="33" y="130"/>
                </a:lnTo>
                <a:lnTo>
                  <a:pt x="31" y="128"/>
                </a:lnTo>
                <a:lnTo>
                  <a:pt x="31" y="128"/>
                </a:lnTo>
                <a:lnTo>
                  <a:pt x="31" y="130"/>
                </a:lnTo>
                <a:lnTo>
                  <a:pt x="31" y="130"/>
                </a:lnTo>
                <a:lnTo>
                  <a:pt x="31" y="130"/>
                </a:lnTo>
                <a:lnTo>
                  <a:pt x="31" y="130"/>
                </a:lnTo>
                <a:lnTo>
                  <a:pt x="31" y="130"/>
                </a:lnTo>
                <a:lnTo>
                  <a:pt x="31" y="130"/>
                </a:lnTo>
                <a:lnTo>
                  <a:pt x="31" y="130"/>
                </a:lnTo>
                <a:lnTo>
                  <a:pt x="31" y="130"/>
                </a:lnTo>
                <a:lnTo>
                  <a:pt x="30" y="130"/>
                </a:lnTo>
                <a:lnTo>
                  <a:pt x="28" y="130"/>
                </a:lnTo>
                <a:lnTo>
                  <a:pt x="27" y="130"/>
                </a:lnTo>
                <a:lnTo>
                  <a:pt x="26" y="130"/>
                </a:lnTo>
                <a:lnTo>
                  <a:pt x="24" y="130"/>
                </a:lnTo>
                <a:lnTo>
                  <a:pt x="23" y="130"/>
                </a:lnTo>
                <a:lnTo>
                  <a:pt x="23" y="130"/>
                </a:lnTo>
                <a:lnTo>
                  <a:pt x="23" y="128"/>
                </a:lnTo>
                <a:lnTo>
                  <a:pt x="23" y="128"/>
                </a:lnTo>
                <a:lnTo>
                  <a:pt x="21" y="128"/>
                </a:lnTo>
                <a:lnTo>
                  <a:pt x="21" y="128"/>
                </a:lnTo>
                <a:lnTo>
                  <a:pt x="21" y="130"/>
                </a:lnTo>
                <a:lnTo>
                  <a:pt x="21" y="130"/>
                </a:lnTo>
                <a:lnTo>
                  <a:pt x="21" y="130"/>
                </a:lnTo>
                <a:lnTo>
                  <a:pt x="21" y="130"/>
                </a:lnTo>
                <a:lnTo>
                  <a:pt x="21" y="130"/>
                </a:lnTo>
                <a:lnTo>
                  <a:pt x="20" y="128"/>
                </a:lnTo>
                <a:lnTo>
                  <a:pt x="20" y="128"/>
                </a:lnTo>
                <a:lnTo>
                  <a:pt x="20" y="128"/>
                </a:lnTo>
                <a:lnTo>
                  <a:pt x="20" y="128"/>
                </a:lnTo>
                <a:lnTo>
                  <a:pt x="18" y="128"/>
                </a:lnTo>
                <a:lnTo>
                  <a:pt x="17" y="128"/>
                </a:lnTo>
                <a:lnTo>
                  <a:pt x="16" y="128"/>
                </a:lnTo>
                <a:lnTo>
                  <a:pt x="16" y="130"/>
                </a:lnTo>
                <a:lnTo>
                  <a:pt x="16" y="130"/>
                </a:lnTo>
                <a:lnTo>
                  <a:pt x="16" y="128"/>
                </a:lnTo>
                <a:lnTo>
                  <a:pt x="14" y="128"/>
                </a:lnTo>
                <a:lnTo>
                  <a:pt x="14" y="128"/>
                </a:lnTo>
                <a:lnTo>
                  <a:pt x="14" y="128"/>
                </a:lnTo>
                <a:lnTo>
                  <a:pt x="14" y="128"/>
                </a:lnTo>
                <a:lnTo>
                  <a:pt x="14" y="128"/>
                </a:lnTo>
                <a:lnTo>
                  <a:pt x="14" y="130"/>
                </a:lnTo>
                <a:lnTo>
                  <a:pt x="14" y="130"/>
                </a:lnTo>
                <a:lnTo>
                  <a:pt x="14" y="130"/>
                </a:lnTo>
                <a:lnTo>
                  <a:pt x="13" y="128"/>
                </a:lnTo>
                <a:lnTo>
                  <a:pt x="11" y="128"/>
                </a:lnTo>
                <a:lnTo>
                  <a:pt x="10" y="128"/>
                </a:lnTo>
                <a:lnTo>
                  <a:pt x="10" y="127"/>
                </a:lnTo>
                <a:lnTo>
                  <a:pt x="10" y="127"/>
                </a:lnTo>
                <a:lnTo>
                  <a:pt x="13" y="127"/>
                </a:lnTo>
                <a:lnTo>
                  <a:pt x="14" y="125"/>
                </a:lnTo>
                <a:lnTo>
                  <a:pt x="14" y="125"/>
                </a:lnTo>
                <a:lnTo>
                  <a:pt x="16" y="125"/>
                </a:lnTo>
                <a:lnTo>
                  <a:pt x="16" y="127"/>
                </a:lnTo>
                <a:lnTo>
                  <a:pt x="17" y="127"/>
                </a:lnTo>
                <a:lnTo>
                  <a:pt x="17" y="127"/>
                </a:lnTo>
                <a:lnTo>
                  <a:pt x="17" y="127"/>
                </a:lnTo>
                <a:lnTo>
                  <a:pt x="18" y="127"/>
                </a:lnTo>
                <a:lnTo>
                  <a:pt x="20" y="128"/>
                </a:lnTo>
                <a:lnTo>
                  <a:pt x="20" y="128"/>
                </a:lnTo>
                <a:lnTo>
                  <a:pt x="20" y="128"/>
                </a:lnTo>
                <a:lnTo>
                  <a:pt x="20" y="128"/>
                </a:lnTo>
                <a:lnTo>
                  <a:pt x="21" y="127"/>
                </a:lnTo>
                <a:lnTo>
                  <a:pt x="21" y="127"/>
                </a:lnTo>
                <a:lnTo>
                  <a:pt x="21" y="127"/>
                </a:lnTo>
                <a:lnTo>
                  <a:pt x="23" y="127"/>
                </a:lnTo>
                <a:lnTo>
                  <a:pt x="23" y="127"/>
                </a:lnTo>
                <a:lnTo>
                  <a:pt x="23" y="127"/>
                </a:lnTo>
                <a:lnTo>
                  <a:pt x="21" y="127"/>
                </a:lnTo>
                <a:lnTo>
                  <a:pt x="21" y="127"/>
                </a:lnTo>
                <a:lnTo>
                  <a:pt x="20" y="127"/>
                </a:lnTo>
                <a:lnTo>
                  <a:pt x="20" y="125"/>
                </a:lnTo>
                <a:lnTo>
                  <a:pt x="20" y="125"/>
                </a:lnTo>
                <a:lnTo>
                  <a:pt x="20" y="125"/>
                </a:lnTo>
                <a:lnTo>
                  <a:pt x="20" y="125"/>
                </a:lnTo>
                <a:lnTo>
                  <a:pt x="21" y="125"/>
                </a:lnTo>
                <a:lnTo>
                  <a:pt x="21" y="125"/>
                </a:lnTo>
                <a:lnTo>
                  <a:pt x="21" y="125"/>
                </a:lnTo>
                <a:lnTo>
                  <a:pt x="23" y="125"/>
                </a:lnTo>
                <a:lnTo>
                  <a:pt x="23" y="125"/>
                </a:lnTo>
                <a:lnTo>
                  <a:pt x="24" y="125"/>
                </a:lnTo>
                <a:lnTo>
                  <a:pt x="24" y="125"/>
                </a:lnTo>
                <a:lnTo>
                  <a:pt x="24" y="125"/>
                </a:lnTo>
                <a:lnTo>
                  <a:pt x="23" y="125"/>
                </a:lnTo>
                <a:lnTo>
                  <a:pt x="23" y="125"/>
                </a:lnTo>
                <a:lnTo>
                  <a:pt x="23" y="125"/>
                </a:lnTo>
                <a:lnTo>
                  <a:pt x="21" y="125"/>
                </a:lnTo>
                <a:lnTo>
                  <a:pt x="21" y="125"/>
                </a:lnTo>
                <a:lnTo>
                  <a:pt x="21" y="125"/>
                </a:lnTo>
                <a:lnTo>
                  <a:pt x="21" y="125"/>
                </a:lnTo>
                <a:lnTo>
                  <a:pt x="23" y="127"/>
                </a:lnTo>
                <a:lnTo>
                  <a:pt x="23" y="127"/>
                </a:lnTo>
                <a:lnTo>
                  <a:pt x="23" y="127"/>
                </a:lnTo>
                <a:lnTo>
                  <a:pt x="23" y="127"/>
                </a:lnTo>
                <a:lnTo>
                  <a:pt x="24" y="127"/>
                </a:lnTo>
                <a:lnTo>
                  <a:pt x="24" y="127"/>
                </a:lnTo>
                <a:lnTo>
                  <a:pt x="26" y="125"/>
                </a:lnTo>
                <a:lnTo>
                  <a:pt x="27" y="125"/>
                </a:lnTo>
                <a:lnTo>
                  <a:pt x="27" y="125"/>
                </a:lnTo>
                <a:lnTo>
                  <a:pt x="27" y="125"/>
                </a:lnTo>
                <a:lnTo>
                  <a:pt x="27" y="125"/>
                </a:lnTo>
                <a:lnTo>
                  <a:pt x="28" y="125"/>
                </a:lnTo>
                <a:lnTo>
                  <a:pt x="28" y="127"/>
                </a:lnTo>
                <a:lnTo>
                  <a:pt x="30" y="127"/>
                </a:lnTo>
                <a:lnTo>
                  <a:pt x="30" y="127"/>
                </a:lnTo>
                <a:lnTo>
                  <a:pt x="31" y="127"/>
                </a:lnTo>
                <a:lnTo>
                  <a:pt x="31" y="128"/>
                </a:lnTo>
                <a:lnTo>
                  <a:pt x="33" y="128"/>
                </a:lnTo>
                <a:lnTo>
                  <a:pt x="33" y="128"/>
                </a:lnTo>
                <a:lnTo>
                  <a:pt x="33" y="128"/>
                </a:lnTo>
                <a:lnTo>
                  <a:pt x="33" y="128"/>
                </a:lnTo>
                <a:lnTo>
                  <a:pt x="33" y="127"/>
                </a:lnTo>
                <a:lnTo>
                  <a:pt x="33" y="127"/>
                </a:lnTo>
                <a:lnTo>
                  <a:pt x="33" y="125"/>
                </a:lnTo>
                <a:lnTo>
                  <a:pt x="33" y="125"/>
                </a:lnTo>
                <a:lnTo>
                  <a:pt x="33" y="125"/>
                </a:lnTo>
                <a:lnTo>
                  <a:pt x="33" y="125"/>
                </a:lnTo>
                <a:lnTo>
                  <a:pt x="33" y="125"/>
                </a:lnTo>
                <a:lnTo>
                  <a:pt x="33" y="125"/>
                </a:lnTo>
                <a:lnTo>
                  <a:pt x="34" y="125"/>
                </a:lnTo>
                <a:lnTo>
                  <a:pt x="34" y="125"/>
                </a:lnTo>
                <a:lnTo>
                  <a:pt x="34" y="125"/>
                </a:lnTo>
                <a:lnTo>
                  <a:pt x="34" y="125"/>
                </a:lnTo>
                <a:lnTo>
                  <a:pt x="34" y="127"/>
                </a:lnTo>
                <a:lnTo>
                  <a:pt x="36" y="127"/>
                </a:lnTo>
                <a:lnTo>
                  <a:pt x="36" y="127"/>
                </a:lnTo>
                <a:lnTo>
                  <a:pt x="36" y="125"/>
                </a:lnTo>
                <a:lnTo>
                  <a:pt x="36" y="125"/>
                </a:lnTo>
                <a:lnTo>
                  <a:pt x="37" y="125"/>
                </a:lnTo>
                <a:lnTo>
                  <a:pt x="37" y="125"/>
                </a:lnTo>
                <a:lnTo>
                  <a:pt x="38" y="125"/>
                </a:lnTo>
                <a:lnTo>
                  <a:pt x="40" y="125"/>
                </a:lnTo>
                <a:lnTo>
                  <a:pt x="40" y="125"/>
                </a:lnTo>
                <a:lnTo>
                  <a:pt x="41" y="125"/>
                </a:lnTo>
                <a:lnTo>
                  <a:pt x="41" y="125"/>
                </a:lnTo>
                <a:lnTo>
                  <a:pt x="41" y="125"/>
                </a:lnTo>
                <a:lnTo>
                  <a:pt x="41" y="125"/>
                </a:lnTo>
                <a:lnTo>
                  <a:pt x="41" y="125"/>
                </a:lnTo>
                <a:lnTo>
                  <a:pt x="41" y="124"/>
                </a:lnTo>
                <a:lnTo>
                  <a:pt x="41" y="124"/>
                </a:lnTo>
                <a:lnTo>
                  <a:pt x="43" y="124"/>
                </a:lnTo>
                <a:lnTo>
                  <a:pt x="43" y="124"/>
                </a:lnTo>
                <a:lnTo>
                  <a:pt x="43" y="124"/>
                </a:lnTo>
                <a:lnTo>
                  <a:pt x="43" y="124"/>
                </a:lnTo>
                <a:lnTo>
                  <a:pt x="43" y="124"/>
                </a:lnTo>
                <a:lnTo>
                  <a:pt x="43" y="125"/>
                </a:lnTo>
                <a:lnTo>
                  <a:pt x="43" y="125"/>
                </a:lnTo>
                <a:lnTo>
                  <a:pt x="43" y="125"/>
                </a:lnTo>
                <a:lnTo>
                  <a:pt x="43" y="125"/>
                </a:lnTo>
                <a:lnTo>
                  <a:pt x="44" y="125"/>
                </a:lnTo>
                <a:lnTo>
                  <a:pt x="44" y="124"/>
                </a:lnTo>
                <a:lnTo>
                  <a:pt x="46" y="124"/>
                </a:lnTo>
                <a:lnTo>
                  <a:pt x="47" y="124"/>
                </a:lnTo>
                <a:lnTo>
                  <a:pt x="48" y="124"/>
                </a:lnTo>
                <a:lnTo>
                  <a:pt x="48" y="124"/>
                </a:lnTo>
                <a:lnTo>
                  <a:pt x="50" y="123"/>
                </a:lnTo>
                <a:lnTo>
                  <a:pt x="50" y="123"/>
                </a:lnTo>
                <a:lnTo>
                  <a:pt x="48" y="123"/>
                </a:lnTo>
                <a:lnTo>
                  <a:pt x="48" y="123"/>
                </a:lnTo>
                <a:lnTo>
                  <a:pt x="48" y="121"/>
                </a:lnTo>
                <a:lnTo>
                  <a:pt x="47" y="120"/>
                </a:lnTo>
                <a:lnTo>
                  <a:pt x="47" y="120"/>
                </a:lnTo>
                <a:lnTo>
                  <a:pt x="47" y="120"/>
                </a:lnTo>
                <a:lnTo>
                  <a:pt x="47" y="120"/>
                </a:lnTo>
                <a:lnTo>
                  <a:pt x="47" y="120"/>
                </a:lnTo>
                <a:lnTo>
                  <a:pt x="46" y="120"/>
                </a:lnTo>
                <a:lnTo>
                  <a:pt x="46" y="120"/>
                </a:lnTo>
                <a:lnTo>
                  <a:pt x="44" y="120"/>
                </a:lnTo>
                <a:lnTo>
                  <a:pt x="44" y="120"/>
                </a:lnTo>
                <a:lnTo>
                  <a:pt x="44" y="120"/>
                </a:lnTo>
                <a:lnTo>
                  <a:pt x="43" y="120"/>
                </a:lnTo>
                <a:lnTo>
                  <a:pt x="43" y="120"/>
                </a:lnTo>
                <a:lnTo>
                  <a:pt x="43" y="120"/>
                </a:lnTo>
                <a:lnTo>
                  <a:pt x="43" y="120"/>
                </a:lnTo>
                <a:lnTo>
                  <a:pt x="43" y="120"/>
                </a:lnTo>
                <a:lnTo>
                  <a:pt x="43" y="120"/>
                </a:lnTo>
                <a:lnTo>
                  <a:pt x="41" y="118"/>
                </a:lnTo>
                <a:lnTo>
                  <a:pt x="41" y="118"/>
                </a:lnTo>
                <a:lnTo>
                  <a:pt x="41" y="118"/>
                </a:lnTo>
                <a:lnTo>
                  <a:pt x="41" y="118"/>
                </a:lnTo>
                <a:lnTo>
                  <a:pt x="41" y="120"/>
                </a:lnTo>
                <a:lnTo>
                  <a:pt x="41" y="120"/>
                </a:lnTo>
                <a:lnTo>
                  <a:pt x="41" y="118"/>
                </a:lnTo>
                <a:lnTo>
                  <a:pt x="40" y="120"/>
                </a:lnTo>
                <a:lnTo>
                  <a:pt x="40" y="120"/>
                </a:lnTo>
                <a:lnTo>
                  <a:pt x="38" y="120"/>
                </a:lnTo>
                <a:lnTo>
                  <a:pt x="38" y="120"/>
                </a:lnTo>
                <a:lnTo>
                  <a:pt x="38" y="118"/>
                </a:lnTo>
                <a:lnTo>
                  <a:pt x="38" y="118"/>
                </a:lnTo>
                <a:lnTo>
                  <a:pt x="38" y="118"/>
                </a:lnTo>
                <a:lnTo>
                  <a:pt x="38" y="118"/>
                </a:lnTo>
                <a:lnTo>
                  <a:pt x="37" y="117"/>
                </a:lnTo>
                <a:lnTo>
                  <a:pt x="36" y="117"/>
                </a:lnTo>
                <a:lnTo>
                  <a:pt x="36" y="116"/>
                </a:lnTo>
                <a:lnTo>
                  <a:pt x="36" y="116"/>
                </a:lnTo>
                <a:lnTo>
                  <a:pt x="36" y="116"/>
                </a:lnTo>
                <a:lnTo>
                  <a:pt x="36" y="116"/>
                </a:lnTo>
                <a:lnTo>
                  <a:pt x="37" y="116"/>
                </a:lnTo>
                <a:lnTo>
                  <a:pt x="36" y="114"/>
                </a:lnTo>
                <a:lnTo>
                  <a:pt x="36" y="114"/>
                </a:lnTo>
                <a:lnTo>
                  <a:pt x="36" y="116"/>
                </a:lnTo>
                <a:lnTo>
                  <a:pt x="34" y="116"/>
                </a:lnTo>
                <a:lnTo>
                  <a:pt x="34" y="114"/>
                </a:lnTo>
                <a:lnTo>
                  <a:pt x="34" y="114"/>
                </a:lnTo>
                <a:lnTo>
                  <a:pt x="34" y="114"/>
                </a:lnTo>
                <a:lnTo>
                  <a:pt x="33" y="114"/>
                </a:lnTo>
                <a:lnTo>
                  <a:pt x="33" y="114"/>
                </a:lnTo>
                <a:lnTo>
                  <a:pt x="33" y="114"/>
                </a:lnTo>
                <a:lnTo>
                  <a:pt x="33" y="114"/>
                </a:lnTo>
                <a:lnTo>
                  <a:pt x="33" y="113"/>
                </a:lnTo>
                <a:lnTo>
                  <a:pt x="33" y="113"/>
                </a:lnTo>
                <a:lnTo>
                  <a:pt x="31" y="113"/>
                </a:lnTo>
                <a:lnTo>
                  <a:pt x="31" y="113"/>
                </a:lnTo>
                <a:lnTo>
                  <a:pt x="30" y="113"/>
                </a:lnTo>
                <a:lnTo>
                  <a:pt x="30" y="113"/>
                </a:lnTo>
                <a:lnTo>
                  <a:pt x="30" y="114"/>
                </a:lnTo>
                <a:lnTo>
                  <a:pt x="30" y="116"/>
                </a:lnTo>
                <a:lnTo>
                  <a:pt x="30" y="116"/>
                </a:lnTo>
                <a:lnTo>
                  <a:pt x="28" y="117"/>
                </a:lnTo>
                <a:lnTo>
                  <a:pt x="28" y="117"/>
                </a:lnTo>
                <a:lnTo>
                  <a:pt x="28" y="117"/>
                </a:lnTo>
                <a:lnTo>
                  <a:pt x="28" y="117"/>
                </a:lnTo>
                <a:lnTo>
                  <a:pt x="28" y="117"/>
                </a:lnTo>
                <a:lnTo>
                  <a:pt x="28" y="117"/>
                </a:lnTo>
                <a:lnTo>
                  <a:pt x="27" y="118"/>
                </a:lnTo>
                <a:lnTo>
                  <a:pt x="27" y="118"/>
                </a:lnTo>
                <a:lnTo>
                  <a:pt x="24" y="118"/>
                </a:lnTo>
                <a:lnTo>
                  <a:pt x="24" y="118"/>
                </a:lnTo>
                <a:lnTo>
                  <a:pt x="26" y="118"/>
                </a:lnTo>
                <a:lnTo>
                  <a:pt x="26" y="117"/>
                </a:lnTo>
                <a:lnTo>
                  <a:pt x="26" y="117"/>
                </a:lnTo>
                <a:lnTo>
                  <a:pt x="26" y="117"/>
                </a:lnTo>
                <a:lnTo>
                  <a:pt x="26" y="116"/>
                </a:lnTo>
                <a:lnTo>
                  <a:pt x="26" y="116"/>
                </a:lnTo>
                <a:lnTo>
                  <a:pt x="27" y="116"/>
                </a:lnTo>
                <a:lnTo>
                  <a:pt x="27" y="114"/>
                </a:lnTo>
                <a:lnTo>
                  <a:pt x="27" y="114"/>
                </a:lnTo>
                <a:lnTo>
                  <a:pt x="27" y="114"/>
                </a:lnTo>
                <a:lnTo>
                  <a:pt x="26" y="114"/>
                </a:lnTo>
                <a:lnTo>
                  <a:pt x="26" y="114"/>
                </a:lnTo>
                <a:lnTo>
                  <a:pt x="26" y="114"/>
                </a:lnTo>
                <a:lnTo>
                  <a:pt x="24" y="114"/>
                </a:lnTo>
                <a:lnTo>
                  <a:pt x="24" y="116"/>
                </a:lnTo>
                <a:lnTo>
                  <a:pt x="24" y="116"/>
                </a:lnTo>
                <a:lnTo>
                  <a:pt x="24" y="116"/>
                </a:lnTo>
                <a:lnTo>
                  <a:pt x="24" y="116"/>
                </a:lnTo>
                <a:lnTo>
                  <a:pt x="24" y="117"/>
                </a:lnTo>
                <a:lnTo>
                  <a:pt x="24" y="117"/>
                </a:lnTo>
                <a:lnTo>
                  <a:pt x="23" y="117"/>
                </a:lnTo>
                <a:lnTo>
                  <a:pt x="23" y="117"/>
                </a:lnTo>
                <a:lnTo>
                  <a:pt x="23" y="118"/>
                </a:lnTo>
                <a:lnTo>
                  <a:pt x="23" y="118"/>
                </a:lnTo>
                <a:lnTo>
                  <a:pt x="24" y="118"/>
                </a:lnTo>
                <a:lnTo>
                  <a:pt x="24" y="118"/>
                </a:lnTo>
                <a:lnTo>
                  <a:pt x="23" y="118"/>
                </a:lnTo>
                <a:lnTo>
                  <a:pt x="23" y="118"/>
                </a:lnTo>
                <a:lnTo>
                  <a:pt x="23" y="118"/>
                </a:lnTo>
                <a:lnTo>
                  <a:pt x="23" y="118"/>
                </a:lnTo>
                <a:lnTo>
                  <a:pt x="23" y="117"/>
                </a:lnTo>
                <a:lnTo>
                  <a:pt x="23" y="117"/>
                </a:lnTo>
                <a:lnTo>
                  <a:pt x="21" y="117"/>
                </a:lnTo>
                <a:lnTo>
                  <a:pt x="21" y="118"/>
                </a:lnTo>
                <a:lnTo>
                  <a:pt x="21" y="118"/>
                </a:lnTo>
                <a:lnTo>
                  <a:pt x="21" y="118"/>
                </a:lnTo>
                <a:lnTo>
                  <a:pt x="21" y="118"/>
                </a:lnTo>
                <a:lnTo>
                  <a:pt x="20" y="118"/>
                </a:lnTo>
                <a:lnTo>
                  <a:pt x="20" y="118"/>
                </a:lnTo>
                <a:lnTo>
                  <a:pt x="18" y="118"/>
                </a:lnTo>
                <a:lnTo>
                  <a:pt x="18" y="118"/>
                </a:lnTo>
                <a:lnTo>
                  <a:pt x="18" y="118"/>
                </a:lnTo>
                <a:lnTo>
                  <a:pt x="18" y="118"/>
                </a:lnTo>
                <a:lnTo>
                  <a:pt x="18" y="120"/>
                </a:lnTo>
                <a:lnTo>
                  <a:pt x="18" y="120"/>
                </a:lnTo>
                <a:lnTo>
                  <a:pt x="18" y="120"/>
                </a:lnTo>
                <a:lnTo>
                  <a:pt x="18" y="120"/>
                </a:lnTo>
                <a:lnTo>
                  <a:pt x="18" y="120"/>
                </a:lnTo>
                <a:lnTo>
                  <a:pt x="17" y="120"/>
                </a:lnTo>
                <a:lnTo>
                  <a:pt x="17" y="118"/>
                </a:lnTo>
                <a:lnTo>
                  <a:pt x="17" y="118"/>
                </a:lnTo>
                <a:lnTo>
                  <a:pt x="16" y="118"/>
                </a:lnTo>
                <a:lnTo>
                  <a:pt x="16" y="118"/>
                </a:lnTo>
                <a:lnTo>
                  <a:pt x="16" y="118"/>
                </a:lnTo>
                <a:lnTo>
                  <a:pt x="16" y="118"/>
                </a:lnTo>
                <a:lnTo>
                  <a:pt x="16" y="117"/>
                </a:lnTo>
                <a:lnTo>
                  <a:pt x="16" y="117"/>
                </a:lnTo>
                <a:lnTo>
                  <a:pt x="16" y="116"/>
                </a:lnTo>
                <a:lnTo>
                  <a:pt x="16" y="116"/>
                </a:lnTo>
                <a:lnTo>
                  <a:pt x="16" y="116"/>
                </a:lnTo>
                <a:lnTo>
                  <a:pt x="16" y="116"/>
                </a:lnTo>
                <a:lnTo>
                  <a:pt x="14" y="116"/>
                </a:lnTo>
                <a:lnTo>
                  <a:pt x="14" y="116"/>
                </a:lnTo>
                <a:lnTo>
                  <a:pt x="14" y="117"/>
                </a:lnTo>
                <a:lnTo>
                  <a:pt x="13" y="117"/>
                </a:lnTo>
                <a:lnTo>
                  <a:pt x="13" y="117"/>
                </a:lnTo>
                <a:lnTo>
                  <a:pt x="13" y="117"/>
                </a:lnTo>
                <a:lnTo>
                  <a:pt x="13" y="117"/>
                </a:lnTo>
                <a:lnTo>
                  <a:pt x="13" y="117"/>
                </a:lnTo>
                <a:lnTo>
                  <a:pt x="11" y="117"/>
                </a:lnTo>
                <a:lnTo>
                  <a:pt x="10" y="116"/>
                </a:lnTo>
                <a:lnTo>
                  <a:pt x="10" y="116"/>
                </a:lnTo>
                <a:lnTo>
                  <a:pt x="10" y="116"/>
                </a:lnTo>
                <a:lnTo>
                  <a:pt x="8" y="117"/>
                </a:lnTo>
                <a:lnTo>
                  <a:pt x="8" y="117"/>
                </a:lnTo>
                <a:lnTo>
                  <a:pt x="8" y="117"/>
                </a:lnTo>
                <a:lnTo>
                  <a:pt x="10" y="117"/>
                </a:lnTo>
                <a:lnTo>
                  <a:pt x="10" y="117"/>
                </a:lnTo>
                <a:lnTo>
                  <a:pt x="10" y="118"/>
                </a:lnTo>
                <a:lnTo>
                  <a:pt x="8" y="118"/>
                </a:lnTo>
                <a:lnTo>
                  <a:pt x="8" y="118"/>
                </a:lnTo>
                <a:lnTo>
                  <a:pt x="8" y="117"/>
                </a:lnTo>
                <a:lnTo>
                  <a:pt x="8" y="117"/>
                </a:lnTo>
                <a:lnTo>
                  <a:pt x="8" y="117"/>
                </a:lnTo>
                <a:lnTo>
                  <a:pt x="8" y="117"/>
                </a:lnTo>
                <a:lnTo>
                  <a:pt x="7" y="117"/>
                </a:lnTo>
                <a:lnTo>
                  <a:pt x="7" y="116"/>
                </a:lnTo>
                <a:lnTo>
                  <a:pt x="6" y="116"/>
                </a:lnTo>
                <a:lnTo>
                  <a:pt x="6" y="114"/>
                </a:lnTo>
                <a:lnTo>
                  <a:pt x="6" y="114"/>
                </a:lnTo>
                <a:lnTo>
                  <a:pt x="6" y="114"/>
                </a:lnTo>
                <a:lnTo>
                  <a:pt x="7" y="114"/>
                </a:lnTo>
                <a:lnTo>
                  <a:pt x="7" y="114"/>
                </a:lnTo>
                <a:lnTo>
                  <a:pt x="7" y="114"/>
                </a:lnTo>
                <a:lnTo>
                  <a:pt x="7" y="114"/>
                </a:lnTo>
                <a:lnTo>
                  <a:pt x="7" y="114"/>
                </a:lnTo>
                <a:lnTo>
                  <a:pt x="7" y="114"/>
                </a:lnTo>
                <a:lnTo>
                  <a:pt x="7" y="111"/>
                </a:lnTo>
                <a:lnTo>
                  <a:pt x="6" y="111"/>
                </a:lnTo>
                <a:lnTo>
                  <a:pt x="6" y="111"/>
                </a:lnTo>
                <a:lnTo>
                  <a:pt x="6" y="110"/>
                </a:lnTo>
                <a:lnTo>
                  <a:pt x="6" y="108"/>
                </a:lnTo>
                <a:lnTo>
                  <a:pt x="8" y="110"/>
                </a:lnTo>
                <a:lnTo>
                  <a:pt x="8" y="110"/>
                </a:lnTo>
                <a:lnTo>
                  <a:pt x="8" y="108"/>
                </a:lnTo>
                <a:lnTo>
                  <a:pt x="8" y="108"/>
                </a:lnTo>
                <a:lnTo>
                  <a:pt x="8" y="108"/>
                </a:lnTo>
                <a:lnTo>
                  <a:pt x="8" y="108"/>
                </a:lnTo>
                <a:lnTo>
                  <a:pt x="8" y="107"/>
                </a:lnTo>
                <a:lnTo>
                  <a:pt x="8" y="107"/>
                </a:lnTo>
                <a:lnTo>
                  <a:pt x="8" y="107"/>
                </a:lnTo>
                <a:lnTo>
                  <a:pt x="10" y="108"/>
                </a:lnTo>
                <a:lnTo>
                  <a:pt x="10" y="108"/>
                </a:lnTo>
                <a:lnTo>
                  <a:pt x="11" y="108"/>
                </a:lnTo>
                <a:lnTo>
                  <a:pt x="13" y="110"/>
                </a:lnTo>
                <a:lnTo>
                  <a:pt x="13" y="110"/>
                </a:lnTo>
                <a:lnTo>
                  <a:pt x="13" y="110"/>
                </a:lnTo>
                <a:lnTo>
                  <a:pt x="13" y="110"/>
                </a:lnTo>
                <a:lnTo>
                  <a:pt x="14" y="110"/>
                </a:lnTo>
                <a:lnTo>
                  <a:pt x="14" y="110"/>
                </a:lnTo>
                <a:lnTo>
                  <a:pt x="17" y="110"/>
                </a:lnTo>
                <a:lnTo>
                  <a:pt x="18" y="110"/>
                </a:lnTo>
                <a:lnTo>
                  <a:pt x="18" y="110"/>
                </a:lnTo>
                <a:lnTo>
                  <a:pt x="20" y="110"/>
                </a:lnTo>
                <a:lnTo>
                  <a:pt x="20" y="110"/>
                </a:lnTo>
                <a:lnTo>
                  <a:pt x="20" y="108"/>
                </a:lnTo>
                <a:lnTo>
                  <a:pt x="20" y="108"/>
                </a:lnTo>
                <a:lnTo>
                  <a:pt x="21" y="108"/>
                </a:lnTo>
                <a:lnTo>
                  <a:pt x="21" y="108"/>
                </a:lnTo>
                <a:lnTo>
                  <a:pt x="21" y="108"/>
                </a:lnTo>
                <a:lnTo>
                  <a:pt x="21" y="108"/>
                </a:lnTo>
                <a:lnTo>
                  <a:pt x="21" y="108"/>
                </a:lnTo>
                <a:lnTo>
                  <a:pt x="21" y="108"/>
                </a:lnTo>
                <a:lnTo>
                  <a:pt x="21" y="110"/>
                </a:lnTo>
                <a:lnTo>
                  <a:pt x="23" y="110"/>
                </a:lnTo>
                <a:lnTo>
                  <a:pt x="23" y="110"/>
                </a:lnTo>
                <a:lnTo>
                  <a:pt x="24" y="108"/>
                </a:lnTo>
                <a:lnTo>
                  <a:pt x="24" y="108"/>
                </a:lnTo>
                <a:lnTo>
                  <a:pt x="26" y="108"/>
                </a:lnTo>
                <a:lnTo>
                  <a:pt x="26" y="108"/>
                </a:lnTo>
                <a:lnTo>
                  <a:pt x="26" y="108"/>
                </a:lnTo>
                <a:lnTo>
                  <a:pt x="27" y="108"/>
                </a:lnTo>
                <a:lnTo>
                  <a:pt x="27" y="108"/>
                </a:lnTo>
                <a:lnTo>
                  <a:pt x="27" y="108"/>
                </a:lnTo>
                <a:lnTo>
                  <a:pt x="27" y="108"/>
                </a:lnTo>
                <a:lnTo>
                  <a:pt x="28" y="108"/>
                </a:lnTo>
                <a:lnTo>
                  <a:pt x="28" y="108"/>
                </a:lnTo>
                <a:lnTo>
                  <a:pt x="28" y="108"/>
                </a:lnTo>
                <a:lnTo>
                  <a:pt x="28" y="108"/>
                </a:lnTo>
                <a:lnTo>
                  <a:pt x="28" y="108"/>
                </a:lnTo>
                <a:lnTo>
                  <a:pt x="28" y="107"/>
                </a:lnTo>
                <a:lnTo>
                  <a:pt x="30" y="108"/>
                </a:lnTo>
                <a:lnTo>
                  <a:pt x="30" y="108"/>
                </a:lnTo>
                <a:lnTo>
                  <a:pt x="30" y="107"/>
                </a:lnTo>
                <a:lnTo>
                  <a:pt x="30" y="107"/>
                </a:lnTo>
                <a:lnTo>
                  <a:pt x="30" y="107"/>
                </a:lnTo>
                <a:lnTo>
                  <a:pt x="31" y="107"/>
                </a:lnTo>
                <a:lnTo>
                  <a:pt x="31" y="107"/>
                </a:lnTo>
                <a:lnTo>
                  <a:pt x="31" y="107"/>
                </a:lnTo>
                <a:lnTo>
                  <a:pt x="31" y="107"/>
                </a:lnTo>
                <a:lnTo>
                  <a:pt x="31" y="107"/>
                </a:lnTo>
                <a:lnTo>
                  <a:pt x="31" y="107"/>
                </a:lnTo>
                <a:lnTo>
                  <a:pt x="31" y="107"/>
                </a:lnTo>
                <a:lnTo>
                  <a:pt x="33" y="107"/>
                </a:lnTo>
                <a:lnTo>
                  <a:pt x="33" y="106"/>
                </a:lnTo>
                <a:lnTo>
                  <a:pt x="33" y="106"/>
                </a:lnTo>
                <a:lnTo>
                  <a:pt x="33" y="106"/>
                </a:lnTo>
                <a:lnTo>
                  <a:pt x="34" y="106"/>
                </a:lnTo>
                <a:lnTo>
                  <a:pt x="34" y="107"/>
                </a:lnTo>
                <a:lnTo>
                  <a:pt x="34" y="107"/>
                </a:lnTo>
                <a:lnTo>
                  <a:pt x="36" y="106"/>
                </a:lnTo>
                <a:lnTo>
                  <a:pt x="36" y="106"/>
                </a:lnTo>
                <a:lnTo>
                  <a:pt x="37" y="106"/>
                </a:lnTo>
                <a:lnTo>
                  <a:pt x="37" y="106"/>
                </a:lnTo>
                <a:lnTo>
                  <a:pt x="37" y="107"/>
                </a:lnTo>
                <a:lnTo>
                  <a:pt x="37" y="107"/>
                </a:lnTo>
                <a:lnTo>
                  <a:pt x="37" y="107"/>
                </a:lnTo>
                <a:lnTo>
                  <a:pt x="37" y="107"/>
                </a:lnTo>
                <a:lnTo>
                  <a:pt x="37" y="108"/>
                </a:lnTo>
                <a:lnTo>
                  <a:pt x="36" y="108"/>
                </a:lnTo>
                <a:lnTo>
                  <a:pt x="34" y="108"/>
                </a:lnTo>
                <a:lnTo>
                  <a:pt x="34" y="107"/>
                </a:lnTo>
                <a:lnTo>
                  <a:pt x="34" y="107"/>
                </a:lnTo>
                <a:lnTo>
                  <a:pt x="33" y="108"/>
                </a:lnTo>
                <a:lnTo>
                  <a:pt x="33" y="108"/>
                </a:lnTo>
                <a:lnTo>
                  <a:pt x="33" y="108"/>
                </a:lnTo>
                <a:lnTo>
                  <a:pt x="33" y="108"/>
                </a:lnTo>
                <a:lnTo>
                  <a:pt x="33" y="108"/>
                </a:lnTo>
                <a:lnTo>
                  <a:pt x="31" y="108"/>
                </a:lnTo>
                <a:lnTo>
                  <a:pt x="31" y="108"/>
                </a:lnTo>
                <a:lnTo>
                  <a:pt x="31" y="108"/>
                </a:lnTo>
                <a:lnTo>
                  <a:pt x="31" y="108"/>
                </a:lnTo>
                <a:lnTo>
                  <a:pt x="31" y="110"/>
                </a:lnTo>
                <a:lnTo>
                  <a:pt x="31" y="110"/>
                </a:lnTo>
                <a:lnTo>
                  <a:pt x="31" y="110"/>
                </a:lnTo>
                <a:lnTo>
                  <a:pt x="31" y="110"/>
                </a:lnTo>
                <a:lnTo>
                  <a:pt x="31" y="110"/>
                </a:lnTo>
                <a:lnTo>
                  <a:pt x="30" y="111"/>
                </a:lnTo>
                <a:lnTo>
                  <a:pt x="30" y="111"/>
                </a:lnTo>
                <a:lnTo>
                  <a:pt x="30" y="111"/>
                </a:lnTo>
                <a:lnTo>
                  <a:pt x="30" y="111"/>
                </a:lnTo>
                <a:lnTo>
                  <a:pt x="28" y="110"/>
                </a:lnTo>
                <a:lnTo>
                  <a:pt x="28" y="110"/>
                </a:lnTo>
                <a:lnTo>
                  <a:pt x="28" y="111"/>
                </a:lnTo>
                <a:lnTo>
                  <a:pt x="28" y="111"/>
                </a:lnTo>
                <a:lnTo>
                  <a:pt x="27" y="111"/>
                </a:lnTo>
                <a:lnTo>
                  <a:pt x="27" y="111"/>
                </a:lnTo>
                <a:lnTo>
                  <a:pt x="27" y="111"/>
                </a:lnTo>
                <a:lnTo>
                  <a:pt x="27" y="113"/>
                </a:lnTo>
                <a:lnTo>
                  <a:pt x="28" y="113"/>
                </a:lnTo>
                <a:lnTo>
                  <a:pt x="28" y="113"/>
                </a:lnTo>
                <a:lnTo>
                  <a:pt x="30" y="113"/>
                </a:lnTo>
                <a:lnTo>
                  <a:pt x="30" y="113"/>
                </a:lnTo>
                <a:lnTo>
                  <a:pt x="31" y="113"/>
                </a:lnTo>
                <a:lnTo>
                  <a:pt x="31" y="113"/>
                </a:lnTo>
                <a:lnTo>
                  <a:pt x="31" y="113"/>
                </a:lnTo>
                <a:lnTo>
                  <a:pt x="33" y="113"/>
                </a:lnTo>
                <a:lnTo>
                  <a:pt x="33" y="113"/>
                </a:lnTo>
                <a:lnTo>
                  <a:pt x="33" y="113"/>
                </a:lnTo>
                <a:lnTo>
                  <a:pt x="33" y="113"/>
                </a:lnTo>
                <a:lnTo>
                  <a:pt x="34" y="113"/>
                </a:lnTo>
                <a:lnTo>
                  <a:pt x="34" y="113"/>
                </a:lnTo>
                <a:lnTo>
                  <a:pt x="36" y="113"/>
                </a:lnTo>
                <a:lnTo>
                  <a:pt x="36" y="111"/>
                </a:lnTo>
                <a:lnTo>
                  <a:pt x="37" y="111"/>
                </a:lnTo>
                <a:lnTo>
                  <a:pt x="38" y="111"/>
                </a:lnTo>
                <a:lnTo>
                  <a:pt x="38" y="113"/>
                </a:lnTo>
                <a:lnTo>
                  <a:pt x="40" y="111"/>
                </a:lnTo>
                <a:lnTo>
                  <a:pt x="40" y="110"/>
                </a:lnTo>
                <a:lnTo>
                  <a:pt x="40" y="110"/>
                </a:lnTo>
                <a:lnTo>
                  <a:pt x="40" y="110"/>
                </a:lnTo>
                <a:lnTo>
                  <a:pt x="41" y="111"/>
                </a:lnTo>
                <a:lnTo>
                  <a:pt x="41" y="111"/>
                </a:lnTo>
                <a:lnTo>
                  <a:pt x="41" y="111"/>
                </a:lnTo>
                <a:lnTo>
                  <a:pt x="41" y="113"/>
                </a:lnTo>
                <a:lnTo>
                  <a:pt x="41" y="113"/>
                </a:lnTo>
                <a:lnTo>
                  <a:pt x="41" y="113"/>
                </a:lnTo>
                <a:lnTo>
                  <a:pt x="43" y="113"/>
                </a:lnTo>
                <a:lnTo>
                  <a:pt x="43" y="113"/>
                </a:lnTo>
                <a:lnTo>
                  <a:pt x="43" y="113"/>
                </a:lnTo>
                <a:lnTo>
                  <a:pt x="43" y="111"/>
                </a:lnTo>
                <a:lnTo>
                  <a:pt x="43" y="111"/>
                </a:lnTo>
                <a:lnTo>
                  <a:pt x="43" y="110"/>
                </a:lnTo>
                <a:lnTo>
                  <a:pt x="43" y="110"/>
                </a:lnTo>
                <a:lnTo>
                  <a:pt x="43" y="110"/>
                </a:lnTo>
                <a:lnTo>
                  <a:pt x="43" y="110"/>
                </a:lnTo>
                <a:lnTo>
                  <a:pt x="43" y="110"/>
                </a:lnTo>
                <a:lnTo>
                  <a:pt x="43" y="108"/>
                </a:lnTo>
                <a:lnTo>
                  <a:pt x="43" y="108"/>
                </a:lnTo>
                <a:lnTo>
                  <a:pt x="44" y="110"/>
                </a:lnTo>
                <a:lnTo>
                  <a:pt x="46" y="110"/>
                </a:lnTo>
                <a:lnTo>
                  <a:pt x="46" y="110"/>
                </a:lnTo>
                <a:lnTo>
                  <a:pt x="44" y="110"/>
                </a:lnTo>
                <a:lnTo>
                  <a:pt x="44" y="110"/>
                </a:lnTo>
                <a:lnTo>
                  <a:pt x="44" y="111"/>
                </a:lnTo>
                <a:lnTo>
                  <a:pt x="44" y="111"/>
                </a:lnTo>
                <a:lnTo>
                  <a:pt x="44" y="111"/>
                </a:lnTo>
                <a:lnTo>
                  <a:pt x="44" y="111"/>
                </a:lnTo>
                <a:lnTo>
                  <a:pt x="44" y="113"/>
                </a:lnTo>
                <a:lnTo>
                  <a:pt x="44" y="113"/>
                </a:lnTo>
                <a:lnTo>
                  <a:pt x="46" y="113"/>
                </a:lnTo>
                <a:lnTo>
                  <a:pt x="47" y="113"/>
                </a:lnTo>
                <a:lnTo>
                  <a:pt x="47" y="113"/>
                </a:lnTo>
                <a:lnTo>
                  <a:pt x="47" y="113"/>
                </a:lnTo>
                <a:lnTo>
                  <a:pt x="47" y="111"/>
                </a:lnTo>
                <a:lnTo>
                  <a:pt x="47" y="111"/>
                </a:lnTo>
                <a:lnTo>
                  <a:pt x="48" y="111"/>
                </a:lnTo>
                <a:lnTo>
                  <a:pt x="48" y="111"/>
                </a:lnTo>
                <a:lnTo>
                  <a:pt x="48" y="111"/>
                </a:lnTo>
                <a:lnTo>
                  <a:pt x="50" y="111"/>
                </a:lnTo>
                <a:lnTo>
                  <a:pt x="50" y="110"/>
                </a:lnTo>
                <a:lnTo>
                  <a:pt x="50" y="110"/>
                </a:lnTo>
                <a:lnTo>
                  <a:pt x="48" y="110"/>
                </a:lnTo>
                <a:lnTo>
                  <a:pt x="48" y="110"/>
                </a:lnTo>
                <a:lnTo>
                  <a:pt x="48" y="107"/>
                </a:lnTo>
                <a:lnTo>
                  <a:pt x="48" y="107"/>
                </a:lnTo>
                <a:lnTo>
                  <a:pt x="47" y="108"/>
                </a:lnTo>
                <a:lnTo>
                  <a:pt x="47" y="108"/>
                </a:lnTo>
                <a:lnTo>
                  <a:pt x="47" y="108"/>
                </a:lnTo>
                <a:lnTo>
                  <a:pt x="47" y="108"/>
                </a:lnTo>
                <a:lnTo>
                  <a:pt x="47" y="107"/>
                </a:lnTo>
                <a:lnTo>
                  <a:pt x="47" y="107"/>
                </a:lnTo>
                <a:lnTo>
                  <a:pt x="47" y="107"/>
                </a:lnTo>
                <a:lnTo>
                  <a:pt x="47" y="107"/>
                </a:lnTo>
                <a:lnTo>
                  <a:pt x="46" y="107"/>
                </a:lnTo>
                <a:lnTo>
                  <a:pt x="44" y="107"/>
                </a:lnTo>
                <a:lnTo>
                  <a:pt x="43" y="108"/>
                </a:lnTo>
                <a:lnTo>
                  <a:pt x="43" y="108"/>
                </a:lnTo>
                <a:lnTo>
                  <a:pt x="41" y="108"/>
                </a:lnTo>
                <a:lnTo>
                  <a:pt x="41" y="108"/>
                </a:lnTo>
                <a:lnTo>
                  <a:pt x="40" y="108"/>
                </a:lnTo>
                <a:lnTo>
                  <a:pt x="38" y="107"/>
                </a:lnTo>
                <a:lnTo>
                  <a:pt x="38" y="107"/>
                </a:lnTo>
                <a:lnTo>
                  <a:pt x="38" y="107"/>
                </a:lnTo>
                <a:lnTo>
                  <a:pt x="38" y="107"/>
                </a:lnTo>
                <a:lnTo>
                  <a:pt x="38" y="106"/>
                </a:lnTo>
                <a:lnTo>
                  <a:pt x="40" y="106"/>
                </a:lnTo>
                <a:lnTo>
                  <a:pt x="40" y="107"/>
                </a:lnTo>
                <a:lnTo>
                  <a:pt x="40" y="107"/>
                </a:lnTo>
                <a:lnTo>
                  <a:pt x="40" y="107"/>
                </a:lnTo>
                <a:lnTo>
                  <a:pt x="41" y="106"/>
                </a:lnTo>
                <a:lnTo>
                  <a:pt x="41" y="106"/>
                </a:lnTo>
                <a:lnTo>
                  <a:pt x="41" y="106"/>
                </a:lnTo>
                <a:lnTo>
                  <a:pt x="41" y="106"/>
                </a:lnTo>
                <a:lnTo>
                  <a:pt x="41" y="107"/>
                </a:lnTo>
                <a:lnTo>
                  <a:pt x="43" y="107"/>
                </a:lnTo>
                <a:lnTo>
                  <a:pt x="43" y="107"/>
                </a:lnTo>
                <a:lnTo>
                  <a:pt x="43" y="107"/>
                </a:lnTo>
                <a:lnTo>
                  <a:pt x="43" y="104"/>
                </a:lnTo>
                <a:lnTo>
                  <a:pt x="43" y="104"/>
                </a:lnTo>
                <a:lnTo>
                  <a:pt x="43" y="104"/>
                </a:lnTo>
                <a:lnTo>
                  <a:pt x="41" y="104"/>
                </a:lnTo>
                <a:lnTo>
                  <a:pt x="41" y="104"/>
                </a:lnTo>
                <a:lnTo>
                  <a:pt x="41" y="104"/>
                </a:lnTo>
                <a:lnTo>
                  <a:pt x="38" y="104"/>
                </a:lnTo>
                <a:lnTo>
                  <a:pt x="37" y="104"/>
                </a:lnTo>
                <a:lnTo>
                  <a:pt x="36" y="104"/>
                </a:lnTo>
                <a:lnTo>
                  <a:pt x="34" y="104"/>
                </a:lnTo>
                <a:lnTo>
                  <a:pt x="33" y="104"/>
                </a:lnTo>
                <a:lnTo>
                  <a:pt x="30" y="104"/>
                </a:lnTo>
                <a:lnTo>
                  <a:pt x="30" y="103"/>
                </a:lnTo>
                <a:lnTo>
                  <a:pt x="30" y="103"/>
                </a:lnTo>
                <a:lnTo>
                  <a:pt x="31" y="103"/>
                </a:lnTo>
                <a:lnTo>
                  <a:pt x="31" y="103"/>
                </a:lnTo>
                <a:lnTo>
                  <a:pt x="31" y="103"/>
                </a:lnTo>
                <a:lnTo>
                  <a:pt x="33" y="101"/>
                </a:lnTo>
                <a:lnTo>
                  <a:pt x="33" y="101"/>
                </a:lnTo>
                <a:lnTo>
                  <a:pt x="33" y="103"/>
                </a:lnTo>
                <a:lnTo>
                  <a:pt x="33" y="103"/>
                </a:lnTo>
                <a:lnTo>
                  <a:pt x="33" y="103"/>
                </a:lnTo>
                <a:lnTo>
                  <a:pt x="33" y="103"/>
                </a:lnTo>
                <a:lnTo>
                  <a:pt x="33" y="103"/>
                </a:lnTo>
                <a:lnTo>
                  <a:pt x="34" y="103"/>
                </a:lnTo>
                <a:lnTo>
                  <a:pt x="34" y="103"/>
                </a:lnTo>
                <a:lnTo>
                  <a:pt x="34" y="103"/>
                </a:lnTo>
                <a:lnTo>
                  <a:pt x="34" y="103"/>
                </a:lnTo>
                <a:lnTo>
                  <a:pt x="33" y="101"/>
                </a:lnTo>
                <a:lnTo>
                  <a:pt x="33" y="101"/>
                </a:lnTo>
                <a:lnTo>
                  <a:pt x="33" y="101"/>
                </a:lnTo>
                <a:lnTo>
                  <a:pt x="31" y="100"/>
                </a:lnTo>
                <a:lnTo>
                  <a:pt x="31" y="100"/>
                </a:lnTo>
                <a:lnTo>
                  <a:pt x="31" y="101"/>
                </a:lnTo>
                <a:lnTo>
                  <a:pt x="30" y="103"/>
                </a:lnTo>
                <a:lnTo>
                  <a:pt x="28" y="101"/>
                </a:lnTo>
                <a:lnTo>
                  <a:pt x="28" y="101"/>
                </a:lnTo>
                <a:lnTo>
                  <a:pt x="28" y="103"/>
                </a:lnTo>
                <a:lnTo>
                  <a:pt x="28" y="103"/>
                </a:lnTo>
                <a:lnTo>
                  <a:pt x="27" y="103"/>
                </a:lnTo>
                <a:lnTo>
                  <a:pt x="27" y="104"/>
                </a:lnTo>
                <a:lnTo>
                  <a:pt x="27" y="104"/>
                </a:lnTo>
                <a:lnTo>
                  <a:pt x="27" y="104"/>
                </a:lnTo>
                <a:lnTo>
                  <a:pt x="26" y="104"/>
                </a:lnTo>
                <a:lnTo>
                  <a:pt x="26" y="104"/>
                </a:lnTo>
                <a:lnTo>
                  <a:pt x="26" y="104"/>
                </a:lnTo>
                <a:lnTo>
                  <a:pt x="26" y="104"/>
                </a:lnTo>
                <a:lnTo>
                  <a:pt x="26" y="103"/>
                </a:lnTo>
                <a:lnTo>
                  <a:pt x="24" y="103"/>
                </a:lnTo>
                <a:lnTo>
                  <a:pt x="24" y="103"/>
                </a:lnTo>
                <a:lnTo>
                  <a:pt x="24" y="103"/>
                </a:lnTo>
                <a:lnTo>
                  <a:pt x="23" y="103"/>
                </a:lnTo>
                <a:lnTo>
                  <a:pt x="23" y="103"/>
                </a:lnTo>
                <a:lnTo>
                  <a:pt x="21" y="103"/>
                </a:lnTo>
                <a:lnTo>
                  <a:pt x="21" y="103"/>
                </a:lnTo>
                <a:lnTo>
                  <a:pt x="20" y="103"/>
                </a:lnTo>
                <a:lnTo>
                  <a:pt x="20" y="104"/>
                </a:lnTo>
                <a:lnTo>
                  <a:pt x="20" y="104"/>
                </a:lnTo>
                <a:lnTo>
                  <a:pt x="20" y="104"/>
                </a:lnTo>
                <a:lnTo>
                  <a:pt x="20" y="104"/>
                </a:lnTo>
                <a:lnTo>
                  <a:pt x="20" y="104"/>
                </a:lnTo>
                <a:lnTo>
                  <a:pt x="20" y="103"/>
                </a:lnTo>
                <a:lnTo>
                  <a:pt x="20" y="103"/>
                </a:lnTo>
                <a:lnTo>
                  <a:pt x="20" y="103"/>
                </a:lnTo>
                <a:lnTo>
                  <a:pt x="18" y="103"/>
                </a:lnTo>
                <a:lnTo>
                  <a:pt x="18" y="104"/>
                </a:lnTo>
                <a:lnTo>
                  <a:pt x="17" y="104"/>
                </a:lnTo>
                <a:lnTo>
                  <a:pt x="17" y="103"/>
                </a:lnTo>
                <a:lnTo>
                  <a:pt x="16" y="104"/>
                </a:lnTo>
                <a:lnTo>
                  <a:pt x="16" y="104"/>
                </a:lnTo>
                <a:lnTo>
                  <a:pt x="16" y="104"/>
                </a:lnTo>
                <a:lnTo>
                  <a:pt x="16" y="104"/>
                </a:lnTo>
                <a:lnTo>
                  <a:pt x="16" y="104"/>
                </a:lnTo>
                <a:lnTo>
                  <a:pt x="16" y="104"/>
                </a:lnTo>
                <a:lnTo>
                  <a:pt x="16" y="104"/>
                </a:lnTo>
                <a:lnTo>
                  <a:pt x="14" y="104"/>
                </a:lnTo>
                <a:lnTo>
                  <a:pt x="14" y="104"/>
                </a:lnTo>
                <a:lnTo>
                  <a:pt x="13" y="104"/>
                </a:lnTo>
                <a:lnTo>
                  <a:pt x="13" y="104"/>
                </a:lnTo>
                <a:lnTo>
                  <a:pt x="13" y="104"/>
                </a:lnTo>
                <a:lnTo>
                  <a:pt x="13" y="104"/>
                </a:lnTo>
                <a:lnTo>
                  <a:pt x="13" y="106"/>
                </a:lnTo>
                <a:lnTo>
                  <a:pt x="13" y="106"/>
                </a:lnTo>
                <a:lnTo>
                  <a:pt x="13" y="106"/>
                </a:lnTo>
                <a:lnTo>
                  <a:pt x="10" y="106"/>
                </a:lnTo>
                <a:lnTo>
                  <a:pt x="8" y="104"/>
                </a:lnTo>
                <a:lnTo>
                  <a:pt x="7" y="104"/>
                </a:lnTo>
                <a:lnTo>
                  <a:pt x="7" y="104"/>
                </a:lnTo>
                <a:lnTo>
                  <a:pt x="6" y="104"/>
                </a:lnTo>
                <a:lnTo>
                  <a:pt x="6" y="104"/>
                </a:lnTo>
                <a:lnTo>
                  <a:pt x="6" y="106"/>
                </a:lnTo>
                <a:lnTo>
                  <a:pt x="6" y="106"/>
                </a:lnTo>
                <a:lnTo>
                  <a:pt x="6" y="107"/>
                </a:lnTo>
                <a:lnTo>
                  <a:pt x="6" y="107"/>
                </a:lnTo>
                <a:lnTo>
                  <a:pt x="6" y="106"/>
                </a:lnTo>
                <a:lnTo>
                  <a:pt x="4" y="106"/>
                </a:lnTo>
                <a:lnTo>
                  <a:pt x="4" y="106"/>
                </a:lnTo>
                <a:lnTo>
                  <a:pt x="3" y="106"/>
                </a:lnTo>
                <a:lnTo>
                  <a:pt x="3" y="106"/>
                </a:lnTo>
                <a:lnTo>
                  <a:pt x="3" y="104"/>
                </a:lnTo>
                <a:lnTo>
                  <a:pt x="1" y="104"/>
                </a:lnTo>
                <a:lnTo>
                  <a:pt x="1" y="104"/>
                </a:lnTo>
                <a:lnTo>
                  <a:pt x="1" y="104"/>
                </a:lnTo>
                <a:lnTo>
                  <a:pt x="3" y="104"/>
                </a:lnTo>
                <a:lnTo>
                  <a:pt x="3" y="104"/>
                </a:lnTo>
                <a:lnTo>
                  <a:pt x="3" y="103"/>
                </a:lnTo>
                <a:lnTo>
                  <a:pt x="3" y="103"/>
                </a:lnTo>
                <a:lnTo>
                  <a:pt x="3" y="103"/>
                </a:lnTo>
                <a:lnTo>
                  <a:pt x="3" y="103"/>
                </a:lnTo>
                <a:lnTo>
                  <a:pt x="3" y="103"/>
                </a:lnTo>
                <a:lnTo>
                  <a:pt x="4" y="103"/>
                </a:lnTo>
                <a:lnTo>
                  <a:pt x="4" y="103"/>
                </a:lnTo>
                <a:lnTo>
                  <a:pt x="6" y="103"/>
                </a:lnTo>
                <a:lnTo>
                  <a:pt x="6" y="103"/>
                </a:lnTo>
                <a:lnTo>
                  <a:pt x="6" y="103"/>
                </a:lnTo>
                <a:lnTo>
                  <a:pt x="4" y="103"/>
                </a:lnTo>
                <a:lnTo>
                  <a:pt x="4" y="104"/>
                </a:lnTo>
                <a:lnTo>
                  <a:pt x="6" y="104"/>
                </a:lnTo>
                <a:lnTo>
                  <a:pt x="6" y="104"/>
                </a:lnTo>
                <a:lnTo>
                  <a:pt x="6" y="103"/>
                </a:lnTo>
                <a:lnTo>
                  <a:pt x="7" y="103"/>
                </a:lnTo>
                <a:lnTo>
                  <a:pt x="7" y="101"/>
                </a:lnTo>
                <a:lnTo>
                  <a:pt x="7" y="101"/>
                </a:lnTo>
                <a:lnTo>
                  <a:pt x="7" y="101"/>
                </a:lnTo>
                <a:lnTo>
                  <a:pt x="6" y="101"/>
                </a:lnTo>
                <a:lnTo>
                  <a:pt x="4" y="101"/>
                </a:lnTo>
                <a:lnTo>
                  <a:pt x="3" y="101"/>
                </a:lnTo>
                <a:lnTo>
                  <a:pt x="1" y="101"/>
                </a:lnTo>
                <a:lnTo>
                  <a:pt x="1" y="101"/>
                </a:lnTo>
                <a:lnTo>
                  <a:pt x="1" y="103"/>
                </a:lnTo>
                <a:lnTo>
                  <a:pt x="0" y="103"/>
                </a:lnTo>
                <a:lnTo>
                  <a:pt x="0" y="103"/>
                </a:lnTo>
                <a:lnTo>
                  <a:pt x="1" y="101"/>
                </a:lnTo>
                <a:lnTo>
                  <a:pt x="1" y="100"/>
                </a:lnTo>
                <a:lnTo>
                  <a:pt x="1" y="100"/>
                </a:lnTo>
                <a:lnTo>
                  <a:pt x="1" y="100"/>
                </a:lnTo>
                <a:lnTo>
                  <a:pt x="1" y="100"/>
                </a:lnTo>
                <a:lnTo>
                  <a:pt x="3" y="100"/>
                </a:lnTo>
                <a:lnTo>
                  <a:pt x="3" y="100"/>
                </a:lnTo>
                <a:lnTo>
                  <a:pt x="3" y="98"/>
                </a:lnTo>
                <a:lnTo>
                  <a:pt x="3" y="98"/>
                </a:lnTo>
                <a:lnTo>
                  <a:pt x="3" y="98"/>
                </a:lnTo>
                <a:lnTo>
                  <a:pt x="3" y="100"/>
                </a:lnTo>
                <a:lnTo>
                  <a:pt x="3" y="100"/>
                </a:lnTo>
                <a:lnTo>
                  <a:pt x="3" y="100"/>
                </a:lnTo>
                <a:lnTo>
                  <a:pt x="4" y="100"/>
                </a:lnTo>
                <a:lnTo>
                  <a:pt x="4" y="101"/>
                </a:lnTo>
                <a:lnTo>
                  <a:pt x="6" y="100"/>
                </a:lnTo>
                <a:lnTo>
                  <a:pt x="6" y="100"/>
                </a:lnTo>
                <a:lnTo>
                  <a:pt x="6" y="100"/>
                </a:lnTo>
                <a:lnTo>
                  <a:pt x="6" y="100"/>
                </a:lnTo>
                <a:lnTo>
                  <a:pt x="6" y="100"/>
                </a:lnTo>
                <a:lnTo>
                  <a:pt x="6" y="98"/>
                </a:lnTo>
                <a:lnTo>
                  <a:pt x="6" y="98"/>
                </a:lnTo>
                <a:lnTo>
                  <a:pt x="6" y="98"/>
                </a:lnTo>
                <a:lnTo>
                  <a:pt x="6" y="98"/>
                </a:lnTo>
                <a:lnTo>
                  <a:pt x="4" y="98"/>
                </a:lnTo>
                <a:lnTo>
                  <a:pt x="4" y="98"/>
                </a:lnTo>
                <a:lnTo>
                  <a:pt x="6" y="98"/>
                </a:lnTo>
                <a:lnTo>
                  <a:pt x="7" y="97"/>
                </a:lnTo>
                <a:lnTo>
                  <a:pt x="7" y="97"/>
                </a:lnTo>
                <a:lnTo>
                  <a:pt x="8" y="97"/>
                </a:lnTo>
                <a:lnTo>
                  <a:pt x="8" y="97"/>
                </a:lnTo>
                <a:lnTo>
                  <a:pt x="10" y="97"/>
                </a:lnTo>
                <a:lnTo>
                  <a:pt x="10" y="97"/>
                </a:lnTo>
                <a:lnTo>
                  <a:pt x="10" y="97"/>
                </a:lnTo>
                <a:lnTo>
                  <a:pt x="10" y="97"/>
                </a:lnTo>
                <a:lnTo>
                  <a:pt x="10" y="97"/>
                </a:lnTo>
                <a:lnTo>
                  <a:pt x="10" y="97"/>
                </a:lnTo>
                <a:lnTo>
                  <a:pt x="10" y="97"/>
                </a:lnTo>
                <a:lnTo>
                  <a:pt x="10" y="97"/>
                </a:lnTo>
                <a:lnTo>
                  <a:pt x="11" y="97"/>
                </a:lnTo>
                <a:lnTo>
                  <a:pt x="11" y="97"/>
                </a:lnTo>
                <a:lnTo>
                  <a:pt x="13" y="97"/>
                </a:lnTo>
                <a:lnTo>
                  <a:pt x="13" y="97"/>
                </a:lnTo>
                <a:lnTo>
                  <a:pt x="13" y="97"/>
                </a:lnTo>
                <a:lnTo>
                  <a:pt x="13" y="97"/>
                </a:lnTo>
                <a:lnTo>
                  <a:pt x="13" y="97"/>
                </a:lnTo>
                <a:lnTo>
                  <a:pt x="14" y="96"/>
                </a:lnTo>
                <a:lnTo>
                  <a:pt x="14" y="96"/>
                </a:lnTo>
                <a:lnTo>
                  <a:pt x="14" y="97"/>
                </a:lnTo>
                <a:lnTo>
                  <a:pt x="14" y="97"/>
                </a:lnTo>
                <a:lnTo>
                  <a:pt x="16" y="98"/>
                </a:lnTo>
                <a:lnTo>
                  <a:pt x="16" y="98"/>
                </a:lnTo>
                <a:lnTo>
                  <a:pt x="16" y="100"/>
                </a:lnTo>
                <a:lnTo>
                  <a:pt x="16" y="100"/>
                </a:lnTo>
                <a:lnTo>
                  <a:pt x="17" y="100"/>
                </a:lnTo>
                <a:lnTo>
                  <a:pt x="17" y="100"/>
                </a:lnTo>
                <a:lnTo>
                  <a:pt x="17" y="100"/>
                </a:lnTo>
                <a:lnTo>
                  <a:pt x="17" y="98"/>
                </a:lnTo>
                <a:lnTo>
                  <a:pt x="17" y="98"/>
                </a:lnTo>
                <a:lnTo>
                  <a:pt x="17" y="98"/>
                </a:lnTo>
                <a:lnTo>
                  <a:pt x="17" y="98"/>
                </a:lnTo>
                <a:lnTo>
                  <a:pt x="18" y="98"/>
                </a:lnTo>
                <a:lnTo>
                  <a:pt x="18" y="98"/>
                </a:lnTo>
                <a:lnTo>
                  <a:pt x="20" y="98"/>
                </a:lnTo>
                <a:lnTo>
                  <a:pt x="20" y="98"/>
                </a:lnTo>
                <a:lnTo>
                  <a:pt x="20" y="98"/>
                </a:lnTo>
                <a:lnTo>
                  <a:pt x="20" y="98"/>
                </a:lnTo>
                <a:lnTo>
                  <a:pt x="21" y="98"/>
                </a:lnTo>
                <a:lnTo>
                  <a:pt x="21" y="97"/>
                </a:lnTo>
                <a:lnTo>
                  <a:pt x="21" y="97"/>
                </a:lnTo>
                <a:lnTo>
                  <a:pt x="21" y="97"/>
                </a:lnTo>
                <a:lnTo>
                  <a:pt x="20" y="97"/>
                </a:lnTo>
                <a:lnTo>
                  <a:pt x="20" y="97"/>
                </a:lnTo>
                <a:lnTo>
                  <a:pt x="20" y="97"/>
                </a:lnTo>
                <a:lnTo>
                  <a:pt x="18" y="97"/>
                </a:lnTo>
                <a:lnTo>
                  <a:pt x="18" y="97"/>
                </a:lnTo>
                <a:lnTo>
                  <a:pt x="18" y="97"/>
                </a:lnTo>
                <a:lnTo>
                  <a:pt x="18" y="96"/>
                </a:lnTo>
                <a:lnTo>
                  <a:pt x="20" y="96"/>
                </a:lnTo>
                <a:lnTo>
                  <a:pt x="20" y="94"/>
                </a:lnTo>
                <a:lnTo>
                  <a:pt x="20" y="94"/>
                </a:lnTo>
                <a:lnTo>
                  <a:pt x="20" y="94"/>
                </a:lnTo>
                <a:lnTo>
                  <a:pt x="21" y="94"/>
                </a:lnTo>
                <a:lnTo>
                  <a:pt x="21" y="94"/>
                </a:lnTo>
                <a:lnTo>
                  <a:pt x="21" y="96"/>
                </a:lnTo>
                <a:lnTo>
                  <a:pt x="21" y="96"/>
                </a:lnTo>
                <a:lnTo>
                  <a:pt x="23" y="96"/>
                </a:lnTo>
                <a:lnTo>
                  <a:pt x="23" y="96"/>
                </a:lnTo>
                <a:lnTo>
                  <a:pt x="23" y="94"/>
                </a:lnTo>
                <a:lnTo>
                  <a:pt x="23" y="94"/>
                </a:lnTo>
                <a:lnTo>
                  <a:pt x="24" y="94"/>
                </a:lnTo>
                <a:lnTo>
                  <a:pt x="26" y="94"/>
                </a:lnTo>
                <a:lnTo>
                  <a:pt x="26" y="94"/>
                </a:lnTo>
                <a:lnTo>
                  <a:pt x="26" y="93"/>
                </a:lnTo>
                <a:lnTo>
                  <a:pt x="26" y="93"/>
                </a:lnTo>
                <a:lnTo>
                  <a:pt x="27" y="94"/>
                </a:lnTo>
                <a:lnTo>
                  <a:pt x="28" y="94"/>
                </a:lnTo>
                <a:lnTo>
                  <a:pt x="28" y="94"/>
                </a:lnTo>
                <a:lnTo>
                  <a:pt x="28" y="94"/>
                </a:lnTo>
                <a:lnTo>
                  <a:pt x="28" y="94"/>
                </a:lnTo>
                <a:lnTo>
                  <a:pt x="28" y="93"/>
                </a:lnTo>
                <a:lnTo>
                  <a:pt x="28" y="93"/>
                </a:lnTo>
                <a:lnTo>
                  <a:pt x="30" y="91"/>
                </a:lnTo>
                <a:lnTo>
                  <a:pt x="30" y="91"/>
                </a:lnTo>
                <a:lnTo>
                  <a:pt x="30" y="93"/>
                </a:lnTo>
                <a:lnTo>
                  <a:pt x="30" y="93"/>
                </a:lnTo>
                <a:lnTo>
                  <a:pt x="31" y="93"/>
                </a:lnTo>
                <a:lnTo>
                  <a:pt x="31" y="93"/>
                </a:lnTo>
                <a:lnTo>
                  <a:pt x="33" y="93"/>
                </a:lnTo>
                <a:lnTo>
                  <a:pt x="33" y="93"/>
                </a:lnTo>
                <a:lnTo>
                  <a:pt x="33" y="93"/>
                </a:lnTo>
                <a:lnTo>
                  <a:pt x="34" y="93"/>
                </a:lnTo>
                <a:lnTo>
                  <a:pt x="36" y="93"/>
                </a:lnTo>
                <a:lnTo>
                  <a:pt x="36" y="93"/>
                </a:lnTo>
                <a:lnTo>
                  <a:pt x="36" y="93"/>
                </a:lnTo>
                <a:lnTo>
                  <a:pt x="36" y="94"/>
                </a:lnTo>
                <a:lnTo>
                  <a:pt x="36" y="94"/>
                </a:lnTo>
                <a:lnTo>
                  <a:pt x="37" y="94"/>
                </a:lnTo>
                <a:lnTo>
                  <a:pt x="37" y="94"/>
                </a:lnTo>
                <a:lnTo>
                  <a:pt x="38" y="94"/>
                </a:lnTo>
                <a:lnTo>
                  <a:pt x="38" y="93"/>
                </a:lnTo>
                <a:lnTo>
                  <a:pt x="40" y="93"/>
                </a:lnTo>
                <a:lnTo>
                  <a:pt x="40" y="93"/>
                </a:lnTo>
                <a:lnTo>
                  <a:pt x="38" y="93"/>
                </a:lnTo>
                <a:lnTo>
                  <a:pt x="38" y="93"/>
                </a:lnTo>
                <a:lnTo>
                  <a:pt x="38" y="93"/>
                </a:lnTo>
                <a:lnTo>
                  <a:pt x="37" y="91"/>
                </a:lnTo>
                <a:lnTo>
                  <a:pt x="37" y="91"/>
                </a:lnTo>
                <a:lnTo>
                  <a:pt x="37" y="91"/>
                </a:lnTo>
                <a:lnTo>
                  <a:pt x="37" y="91"/>
                </a:lnTo>
                <a:lnTo>
                  <a:pt x="37" y="91"/>
                </a:lnTo>
                <a:lnTo>
                  <a:pt x="38" y="91"/>
                </a:lnTo>
                <a:lnTo>
                  <a:pt x="40" y="91"/>
                </a:lnTo>
                <a:lnTo>
                  <a:pt x="41" y="91"/>
                </a:lnTo>
                <a:lnTo>
                  <a:pt x="41" y="90"/>
                </a:lnTo>
                <a:lnTo>
                  <a:pt x="43" y="90"/>
                </a:lnTo>
                <a:lnTo>
                  <a:pt x="43" y="88"/>
                </a:lnTo>
                <a:lnTo>
                  <a:pt x="41" y="88"/>
                </a:lnTo>
                <a:lnTo>
                  <a:pt x="41" y="87"/>
                </a:lnTo>
                <a:lnTo>
                  <a:pt x="41" y="87"/>
                </a:lnTo>
                <a:lnTo>
                  <a:pt x="41" y="87"/>
                </a:lnTo>
                <a:lnTo>
                  <a:pt x="40" y="87"/>
                </a:lnTo>
                <a:lnTo>
                  <a:pt x="40" y="87"/>
                </a:lnTo>
                <a:lnTo>
                  <a:pt x="40" y="87"/>
                </a:lnTo>
                <a:lnTo>
                  <a:pt x="40" y="87"/>
                </a:lnTo>
                <a:lnTo>
                  <a:pt x="40" y="87"/>
                </a:lnTo>
                <a:lnTo>
                  <a:pt x="40" y="87"/>
                </a:lnTo>
                <a:lnTo>
                  <a:pt x="38" y="87"/>
                </a:lnTo>
                <a:lnTo>
                  <a:pt x="38" y="87"/>
                </a:lnTo>
                <a:lnTo>
                  <a:pt x="38" y="87"/>
                </a:lnTo>
                <a:lnTo>
                  <a:pt x="38" y="87"/>
                </a:lnTo>
                <a:lnTo>
                  <a:pt x="38" y="87"/>
                </a:lnTo>
                <a:lnTo>
                  <a:pt x="38" y="87"/>
                </a:lnTo>
                <a:lnTo>
                  <a:pt x="37" y="87"/>
                </a:lnTo>
                <a:lnTo>
                  <a:pt x="37" y="88"/>
                </a:lnTo>
                <a:lnTo>
                  <a:pt x="36" y="88"/>
                </a:lnTo>
                <a:lnTo>
                  <a:pt x="36" y="88"/>
                </a:lnTo>
                <a:lnTo>
                  <a:pt x="34" y="88"/>
                </a:lnTo>
                <a:lnTo>
                  <a:pt x="34" y="88"/>
                </a:lnTo>
                <a:lnTo>
                  <a:pt x="34" y="88"/>
                </a:lnTo>
                <a:lnTo>
                  <a:pt x="34" y="88"/>
                </a:lnTo>
                <a:lnTo>
                  <a:pt x="34" y="87"/>
                </a:lnTo>
                <a:lnTo>
                  <a:pt x="34" y="87"/>
                </a:lnTo>
                <a:lnTo>
                  <a:pt x="33" y="87"/>
                </a:lnTo>
                <a:lnTo>
                  <a:pt x="33" y="87"/>
                </a:lnTo>
                <a:lnTo>
                  <a:pt x="33" y="88"/>
                </a:lnTo>
                <a:lnTo>
                  <a:pt x="33" y="88"/>
                </a:lnTo>
                <a:lnTo>
                  <a:pt x="33" y="88"/>
                </a:lnTo>
                <a:lnTo>
                  <a:pt x="31" y="88"/>
                </a:lnTo>
                <a:lnTo>
                  <a:pt x="31" y="87"/>
                </a:lnTo>
                <a:lnTo>
                  <a:pt x="31" y="88"/>
                </a:lnTo>
                <a:lnTo>
                  <a:pt x="30" y="88"/>
                </a:lnTo>
                <a:lnTo>
                  <a:pt x="30" y="88"/>
                </a:lnTo>
                <a:lnTo>
                  <a:pt x="28" y="88"/>
                </a:lnTo>
                <a:lnTo>
                  <a:pt x="28" y="88"/>
                </a:lnTo>
                <a:lnTo>
                  <a:pt x="28" y="88"/>
                </a:lnTo>
                <a:lnTo>
                  <a:pt x="28" y="88"/>
                </a:lnTo>
                <a:lnTo>
                  <a:pt x="28" y="88"/>
                </a:lnTo>
                <a:lnTo>
                  <a:pt x="27" y="88"/>
                </a:lnTo>
                <a:lnTo>
                  <a:pt x="27" y="88"/>
                </a:lnTo>
                <a:lnTo>
                  <a:pt x="26" y="88"/>
                </a:lnTo>
                <a:lnTo>
                  <a:pt x="26" y="88"/>
                </a:lnTo>
                <a:lnTo>
                  <a:pt x="26" y="88"/>
                </a:lnTo>
                <a:lnTo>
                  <a:pt x="26" y="88"/>
                </a:lnTo>
                <a:lnTo>
                  <a:pt x="24" y="88"/>
                </a:lnTo>
                <a:lnTo>
                  <a:pt x="24" y="88"/>
                </a:lnTo>
                <a:lnTo>
                  <a:pt x="24" y="88"/>
                </a:lnTo>
                <a:lnTo>
                  <a:pt x="24" y="88"/>
                </a:lnTo>
                <a:lnTo>
                  <a:pt x="24" y="88"/>
                </a:lnTo>
                <a:lnTo>
                  <a:pt x="24" y="88"/>
                </a:lnTo>
                <a:lnTo>
                  <a:pt x="24" y="88"/>
                </a:lnTo>
                <a:lnTo>
                  <a:pt x="23" y="90"/>
                </a:lnTo>
                <a:lnTo>
                  <a:pt x="21" y="90"/>
                </a:lnTo>
                <a:lnTo>
                  <a:pt x="21" y="91"/>
                </a:lnTo>
                <a:lnTo>
                  <a:pt x="20" y="91"/>
                </a:lnTo>
                <a:lnTo>
                  <a:pt x="20" y="91"/>
                </a:lnTo>
                <a:lnTo>
                  <a:pt x="18" y="91"/>
                </a:lnTo>
                <a:lnTo>
                  <a:pt x="18" y="91"/>
                </a:lnTo>
                <a:lnTo>
                  <a:pt x="18" y="91"/>
                </a:lnTo>
                <a:lnTo>
                  <a:pt x="20" y="90"/>
                </a:lnTo>
                <a:lnTo>
                  <a:pt x="20" y="90"/>
                </a:lnTo>
                <a:lnTo>
                  <a:pt x="21" y="90"/>
                </a:lnTo>
                <a:lnTo>
                  <a:pt x="21" y="90"/>
                </a:lnTo>
                <a:lnTo>
                  <a:pt x="21" y="90"/>
                </a:lnTo>
                <a:lnTo>
                  <a:pt x="21" y="88"/>
                </a:lnTo>
                <a:lnTo>
                  <a:pt x="21" y="88"/>
                </a:lnTo>
                <a:lnTo>
                  <a:pt x="20" y="88"/>
                </a:lnTo>
                <a:lnTo>
                  <a:pt x="20" y="88"/>
                </a:lnTo>
                <a:lnTo>
                  <a:pt x="20" y="88"/>
                </a:lnTo>
                <a:lnTo>
                  <a:pt x="18" y="88"/>
                </a:lnTo>
                <a:lnTo>
                  <a:pt x="18" y="90"/>
                </a:lnTo>
                <a:lnTo>
                  <a:pt x="18" y="90"/>
                </a:lnTo>
                <a:lnTo>
                  <a:pt x="18" y="90"/>
                </a:lnTo>
                <a:lnTo>
                  <a:pt x="18" y="90"/>
                </a:lnTo>
                <a:lnTo>
                  <a:pt x="17" y="90"/>
                </a:lnTo>
                <a:lnTo>
                  <a:pt x="17" y="90"/>
                </a:lnTo>
                <a:lnTo>
                  <a:pt x="17" y="88"/>
                </a:lnTo>
                <a:lnTo>
                  <a:pt x="16" y="88"/>
                </a:lnTo>
                <a:lnTo>
                  <a:pt x="16" y="88"/>
                </a:lnTo>
                <a:lnTo>
                  <a:pt x="16" y="90"/>
                </a:lnTo>
                <a:lnTo>
                  <a:pt x="16" y="90"/>
                </a:lnTo>
                <a:lnTo>
                  <a:pt x="16" y="90"/>
                </a:lnTo>
                <a:lnTo>
                  <a:pt x="14" y="90"/>
                </a:lnTo>
                <a:lnTo>
                  <a:pt x="13" y="90"/>
                </a:lnTo>
                <a:lnTo>
                  <a:pt x="13" y="90"/>
                </a:lnTo>
                <a:lnTo>
                  <a:pt x="11" y="90"/>
                </a:lnTo>
                <a:lnTo>
                  <a:pt x="11" y="90"/>
                </a:lnTo>
                <a:lnTo>
                  <a:pt x="11" y="90"/>
                </a:lnTo>
                <a:lnTo>
                  <a:pt x="11" y="90"/>
                </a:lnTo>
                <a:lnTo>
                  <a:pt x="10" y="90"/>
                </a:lnTo>
                <a:lnTo>
                  <a:pt x="10" y="90"/>
                </a:lnTo>
                <a:lnTo>
                  <a:pt x="10" y="90"/>
                </a:lnTo>
                <a:lnTo>
                  <a:pt x="10" y="90"/>
                </a:lnTo>
                <a:lnTo>
                  <a:pt x="8" y="90"/>
                </a:lnTo>
                <a:lnTo>
                  <a:pt x="8" y="88"/>
                </a:lnTo>
                <a:lnTo>
                  <a:pt x="8" y="88"/>
                </a:lnTo>
                <a:lnTo>
                  <a:pt x="10" y="88"/>
                </a:lnTo>
                <a:lnTo>
                  <a:pt x="10" y="88"/>
                </a:lnTo>
                <a:lnTo>
                  <a:pt x="11" y="88"/>
                </a:lnTo>
                <a:lnTo>
                  <a:pt x="11" y="88"/>
                </a:lnTo>
                <a:lnTo>
                  <a:pt x="13" y="88"/>
                </a:lnTo>
                <a:lnTo>
                  <a:pt x="13" y="88"/>
                </a:lnTo>
                <a:lnTo>
                  <a:pt x="13" y="88"/>
                </a:lnTo>
                <a:lnTo>
                  <a:pt x="13" y="88"/>
                </a:lnTo>
                <a:lnTo>
                  <a:pt x="14" y="88"/>
                </a:lnTo>
                <a:lnTo>
                  <a:pt x="14" y="88"/>
                </a:lnTo>
                <a:lnTo>
                  <a:pt x="14" y="88"/>
                </a:lnTo>
                <a:lnTo>
                  <a:pt x="16" y="88"/>
                </a:lnTo>
                <a:lnTo>
                  <a:pt x="16" y="88"/>
                </a:lnTo>
                <a:lnTo>
                  <a:pt x="16" y="88"/>
                </a:lnTo>
                <a:lnTo>
                  <a:pt x="16" y="88"/>
                </a:lnTo>
                <a:lnTo>
                  <a:pt x="17" y="88"/>
                </a:lnTo>
                <a:lnTo>
                  <a:pt x="18" y="88"/>
                </a:lnTo>
                <a:lnTo>
                  <a:pt x="18" y="87"/>
                </a:lnTo>
                <a:lnTo>
                  <a:pt x="20" y="86"/>
                </a:lnTo>
                <a:lnTo>
                  <a:pt x="20" y="86"/>
                </a:lnTo>
                <a:lnTo>
                  <a:pt x="18" y="86"/>
                </a:lnTo>
                <a:lnTo>
                  <a:pt x="18" y="86"/>
                </a:lnTo>
                <a:lnTo>
                  <a:pt x="18" y="86"/>
                </a:lnTo>
                <a:lnTo>
                  <a:pt x="17" y="86"/>
                </a:lnTo>
                <a:lnTo>
                  <a:pt x="17" y="86"/>
                </a:lnTo>
                <a:lnTo>
                  <a:pt x="16" y="87"/>
                </a:lnTo>
                <a:lnTo>
                  <a:pt x="14" y="87"/>
                </a:lnTo>
                <a:lnTo>
                  <a:pt x="14" y="87"/>
                </a:lnTo>
                <a:lnTo>
                  <a:pt x="14" y="87"/>
                </a:lnTo>
                <a:lnTo>
                  <a:pt x="14" y="86"/>
                </a:lnTo>
                <a:lnTo>
                  <a:pt x="13" y="86"/>
                </a:lnTo>
                <a:lnTo>
                  <a:pt x="13" y="86"/>
                </a:lnTo>
                <a:lnTo>
                  <a:pt x="13" y="86"/>
                </a:lnTo>
                <a:lnTo>
                  <a:pt x="13" y="87"/>
                </a:lnTo>
                <a:lnTo>
                  <a:pt x="11" y="87"/>
                </a:lnTo>
                <a:lnTo>
                  <a:pt x="11" y="87"/>
                </a:lnTo>
                <a:lnTo>
                  <a:pt x="13" y="86"/>
                </a:lnTo>
                <a:lnTo>
                  <a:pt x="13" y="86"/>
                </a:lnTo>
                <a:lnTo>
                  <a:pt x="14" y="86"/>
                </a:lnTo>
                <a:lnTo>
                  <a:pt x="16" y="84"/>
                </a:lnTo>
                <a:lnTo>
                  <a:pt x="16" y="84"/>
                </a:lnTo>
                <a:lnTo>
                  <a:pt x="16" y="84"/>
                </a:lnTo>
                <a:lnTo>
                  <a:pt x="17" y="84"/>
                </a:lnTo>
                <a:lnTo>
                  <a:pt x="17" y="86"/>
                </a:lnTo>
                <a:lnTo>
                  <a:pt x="18" y="86"/>
                </a:lnTo>
                <a:lnTo>
                  <a:pt x="18" y="86"/>
                </a:lnTo>
                <a:lnTo>
                  <a:pt x="18" y="84"/>
                </a:lnTo>
                <a:lnTo>
                  <a:pt x="18" y="84"/>
                </a:lnTo>
                <a:lnTo>
                  <a:pt x="18" y="84"/>
                </a:lnTo>
                <a:lnTo>
                  <a:pt x="18" y="84"/>
                </a:lnTo>
                <a:lnTo>
                  <a:pt x="18" y="84"/>
                </a:lnTo>
                <a:lnTo>
                  <a:pt x="18" y="84"/>
                </a:lnTo>
                <a:lnTo>
                  <a:pt x="20" y="86"/>
                </a:lnTo>
                <a:lnTo>
                  <a:pt x="20" y="86"/>
                </a:lnTo>
                <a:lnTo>
                  <a:pt x="20" y="84"/>
                </a:lnTo>
                <a:lnTo>
                  <a:pt x="20" y="84"/>
                </a:lnTo>
                <a:lnTo>
                  <a:pt x="20" y="84"/>
                </a:lnTo>
                <a:lnTo>
                  <a:pt x="21" y="84"/>
                </a:lnTo>
                <a:lnTo>
                  <a:pt x="21" y="84"/>
                </a:lnTo>
                <a:lnTo>
                  <a:pt x="21" y="84"/>
                </a:lnTo>
                <a:lnTo>
                  <a:pt x="21" y="84"/>
                </a:lnTo>
                <a:lnTo>
                  <a:pt x="21" y="83"/>
                </a:lnTo>
                <a:lnTo>
                  <a:pt x="21" y="83"/>
                </a:lnTo>
                <a:lnTo>
                  <a:pt x="23" y="83"/>
                </a:lnTo>
                <a:lnTo>
                  <a:pt x="24" y="83"/>
                </a:lnTo>
                <a:lnTo>
                  <a:pt x="24" y="81"/>
                </a:lnTo>
                <a:lnTo>
                  <a:pt x="26" y="81"/>
                </a:lnTo>
                <a:lnTo>
                  <a:pt x="26" y="81"/>
                </a:lnTo>
                <a:lnTo>
                  <a:pt x="26" y="81"/>
                </a:lnTo>
                <a:lnTo>
                  <a:pt x="27" y="83"/>
                </a:lnTo>
                <a:lnTo>
                  <a:pt x="27" y="83"/>
                </a:lnTo>
                <a:lnTo>
                  <a:pt x="27" y="84"/>
                </a:lnTo>
                <a:lnTo>
                  <a:pt x="27" y="84"/>
                </a:lnTo>
                <a:lnTo>
                  <a:pt x="28" y="83"/>
                </a:lnTo>
                <a:lnTo>
                  <a:pt x="28" y="83"/>
                </a:lnTo>
                <a:lnTo>
                  <a:pt x="28" y="84"/>
                </a:lnTo>
                <a:lnTo>
                  <a:pt x="30" y="84"/>
                </a:lnTo>
                <a:lnTo>
                  <a:pt x="30" y="83"/>
                </a:lnTo>
                <a:lnTo>
                  <a:pt x="31" y="83"/>
                </a:lnTo>
                <a:lnTo>
                  <a:pt x="31" y="83"/>
                </a:lnTo>
                <a:lnTo>
                  <a:pt x="31" y="83"/>
                </a:lnTo>
                <a:lnTo>
                  <a:pt x="30" y="83"/>
                </a:lnTo>
                <a:lnTo>
                  <a:pt x="30" y="83"/>
                </a:lnTo>
                <a:lnTo>
                  <a:pt x="30" y="83"/>
                </a:lnTo>
                <a:lnTo>
                  <a:pt x="31" y="81"/>
                </a:lnTo>
                <a:lnTo>
                  <a:pt x="31" y="81"/>
                </a:lnTo>
                <a:lnTo>
                  <a:pt x="31" y="81"/>
                </a:lnTo>
                <a:lnTo>
                  <a:pt x="31" y="81"/>
                </a:lnTo>
                <a:lnTo>
                  <a:pt x="31" y="81"/>
                </a:lnTo>
                <a:lnTo>
                  <a:pt x="31" y="81"/>
                </a:lnTo>
                <a:lnTo>
                  <a:pt x="31" y="81"/>
                </a:lnTo>
                <a:lnTo>
                  <a:pt x="30" y="80"/>
                </a:lnTo>
                <a:lnTo>
                  <a:pt x="30" y="78"/>
                </a:lnTo>
                <a:lnTo>
                  <a:pt x="30" y="78"/>
                </a:lnTo>
                <a:lnTo>
                  <a:pt x="31" y="78"/>
                </a:lnTo>
                <a:lnTo>
                  <a:pt x="31" y="78"/>
                </a:lnTo>
                <a:lnTo>
                  <a:pt x="33" y="78"/>
                </a:lnTo>
                <a:lnTo>
                  <a:pt x="33" y="78"/>
                </a:lnTo>
                <a:lnTo>
                  <a:pt x="33" y="80"/>
                </a:lnTo>
                <a:lnTo>
                  <a:pt x="33" y="80"/>
                </a:lnTo>
                <a:lnTo>
                  <a:pt x="31" y="80"/>
                </a:lnTo>
                <a:lnTo>
                  <a:pt x="31" y="80"/>
                </a:lnTo>
                <a:lnTo>
                  <a:pt x="31" y="80"/>
                </a:lnTo>
                <a:lnTo>
                  <a:pt x="31" y="80"/>
                </a:lnTo>
                <a:lnTo>
                  <a:pt x="31" y="81"/>
                </a:lnTo>
                <a:lnTo>
                  <a:pt x="31" y="81"/>
                </a:lnTo>
                <a:lnTo>
                  <a:pt x="31" y="81"/>
                </a:lnTo>
                <a:lnTo>
                  <a:pt x="31" y="81"/>
                </a:lnTo>
                <a:lnTo>
                  <a:pt x="33" y="83"/>
                </a:lnTo>
                <a:lnTo>
                  <a:pt x="33" y="83"/>
                </a:lnTo>
                <a:lnTo>
                  <a:pt x="33" y="83"/>
                </a:lnTo>
                <a:lnTo>
                  <a:pt x="34" y="83"/>
                </a:lnTo>
                <a:lnTo>
                  <a:pt x="34" y="83"/>
                </a:lnTo>
                <a:lnTo>
                  <a:pt x="34" y="83"/>
                </a:lnTo>
                <a:lnTo>
                  <a:pt x="34" y="83"/>
                </a:lnTo>
                <a:lnTo>
                  <a:pt x="36" y="81"/>
                </a:lnTo>
                <a:lnTo>
                  <a:pt x="36" y="81"/>
                </a:lnTo>
                <a:lnTo>
                  <a:pt x="37" y="83"/>
                </a:lnTo>
                <a:lnTo>
                  <a:pt x="37" y="83"/>
                </a:lnTo>
                <a:lnTo>
                  <a:pt x="38" y="83"/>
                </a:lnTo>
                <a:lnTo>
                  <a:pt x="38" y="81"/>
                </a:lnTo>
                <a:lnTo>
                  <a:pt x="40" y="81"/>
                </a:lnTo>
                <a:lnTo>
                  <a:pt x="41" y="81"/>
                </a:lnTo>
                <a:lnTo>
                  <a:pt x="41" y="81"/>
                </a:lnTo>
                <a:lnTo>
                  <a:pt x="41" y="80"/>
                </a:lnTo>
                <a:lnTo>
                  <a:pt x="41" y="80"/>
                </a:lnTo>
                <a:lnTo>
                  <a:pt x="41" y="80"/>
                </a:lnTo>
                <a:lnTo>
                  <a:pt x="41" y="80"/>
                </a:lnTo>
                <a:lnTo>
                  <a:pt x="41" y="80"/>
                </a:lnTo>
                <a:lnTo>
                  <a:pt x="43" y="81"/>
                </a:lnTo>
                <a:lnTo>
                  <a:pt x="43" y="81"/>
                </a:lnTo>
                <a:lnTo>
                  <a:pt x="43" y="81"/>
                </a:lnTo>
                <a:lnTo>
                  <a:pt x="44" y="80"/>
                </a:lnTo>
                <a:lnTo>
                  <a:pt x="44" y="80"/>
                </a:lnTo>
                <a:lnTo>
                  <a:pt x="44" y="80"/>
                </a:lnTo>
                <a:lnTo>
                  <a:pt x="44" y="80"/>
                </a:lnTo>
                <a:lnTo>
                  <a:pt x="44" y="80"/>
                </a:lnTo>
                <a:lnTo>
                  <a:pt x="44" y="78"/>
                </a:lnTo>
                <a:lnTo>
                  <a:pt x="44" y="78"/>
                </a:lnTo>
                <a:lnTo>
                  <a:pt x="44" y="78"/>
                </a:lnTo>
                <a:lnTo>
                  <a:pt x="46" y="77"/>
                </a:lnTo>
                <a:lnTo>
                  <a:pt x="46" y="77"/>
                </a:lnTo>
                <a:lnTo>
                  <a:pt x="44" y="77"/>
                </a:lnTo>
                <a:lnTo>
                  <a:pt x="44" y="77"/>
                </a:lnTo>
                <a:lnTo>
                  <a:pt x="44" y="77"/>
                </a:lnTo>
                <a:lnTo>
                  <a:pt x="44" y="77"/>
                </a:lnTo>
                <a:lnTo>
                  <a:pt x="44" y="77"/>
                </a:lnTo>
                <a:lnTo>
                  <a:pt x="44" y="77"/>
                </a:lnTo>
                <a:lnTo>
                  <a:pt x="44" y="77"/>
                </a:lnTo>
                <a:lnTo>
                  <a:pt x="44" y="78"/>
                </a:lnTo>
                <a:lnTo>
                  <a:pt x="43" y="77"/>
                </a:lnTo>
                <a:lnTo>
                  <a:pt x="43" y="77"/>
                </a:lnTo>
                <a:lnTo>
                  <a:pt x="44" y="77"/>
                </a:lnTo>
                <a:lnTo>
                  <a:pt x="44" y="76"/>
                </a:lnTo>
                <a:lnTo>
                  <a:pt x="44" y="76"/>
                </a:lnTo>
                <a:lnTo>
                  <a:pt x="44" y="76"/>
                </a:lnTo>
                <a:lnTo>
                  <a:pt x="43" y="76"/>
                </a:lnTo>
                <a:lnTo>
                  <a:pt x="41" y="76"/>
                </a:lnTo>
                <a:lnTo>
                  <a:pt x="41" y="76"/>
                </a:lnTo>
                <a:lnTo>
                  <a:pt x="41" y="76"/>
                </a:lnTo>
                <a:lnTo>
                  <a:pt x="41" y="76"/>
                </a:lnTo>
                <a:lnTo>
                  <a:pt x="40" y="76"/>
                </a:lnTo>
                <a:lnTo>
                  <a:pt x="40" y="76"/>
                </a:lnTo>
                <a:lnTo>
                  <a:pt x="40" y="76"/>
                </a:lnTo>
                <a:lnTo>
                  <a:pt x="38" y="76"/>
                </a:lnTo>
                <a:lnTo>
                  <a:pt x="38" y="76"/>
                </a:lnTo>
                <a:lnTo>
                  <a:pt x="37" y="78"/>
                </a:lnTo>
                <a:lnTo>
                  <a:pt x="37" y="78"/>
                </a:lnTo>
                <a:lnTo>
                  <a:pt x="37" y="78"/>
                </a:lnTo>
                <a:lnTo>
                  <a:pt x="37" y="78"/>
                </a:lnTo>
                <a:lnTo>
                  <a:pt x="37" y="78"/>
                </a:lnTo>
                <a:lnTo>
                  <a:pt x="36" y="78"/>
                </a:lnTo>
                <a:lnTo>
                  <a:pt x="36" y="78"/>
                </a:lnTo>
                <a:lnTo>
                  <a:pt x="37" y="78"/>
                </a:lnTo>
                <a:lnTo>
                  <a:pt x="37" y="78"/>
                </a:lnTo>
                <a:lnTo>
                  <a:pt x="37" y="77"/>
                </a:lnTo>
                <a:lnTo>
                  <a:pt x="36" y="77"/>
                </a:lnTo>
                <a:lnTo>
                  <a:pt x="36" y="77"/>
                </a:lnTo>
                <a:lnTo>
                  <a:pt x="37" y="77"/>
                </a:lnTo>
                <a:lnTo>
                  <a:pt x="37" y="77"/>
                </a:lnTo>
                <a:lnTo>
                  <a:pt x="37" y="77"/>
                </a:lnTo>
                <a:lnTo>
                  <a:pt x="37" y="76"/>
                </a:lnTo>
                <a:lnTo>
                  <a:pt x="37" y="76"/>
                </a:lnTo>
                <a:lnTo>
                  <a:pt x="36" y="76"/>
                </a:lnTo>
                <a:lnTo>
                  <a:pt x="36" y="76"/>
                </a:lnTo>
                <a:lnTo>
                  <a:pt x="36" y="76"/>
                </a:lnTo>
                <a:lnTo>
                  <a:pt x="34" y="76"/>
                </a:lnTo>
                <a:lnTo>
                  <a:pt x="33" y="76"/>
                </a:lnTo>
                <a:lnTo>
                  <a:pt x="33" y="76"/>
                </a:lnTo>
                <a:lnTo>
                  <a:pt x="34" y="76"/>
                </a:lnTo>
                <a:lnTo>
                  <a:pt x="33" y="76"/>
                </a:lnTo>
                <a:lnTo>
                  <a:pt x="33" y="76"/>
                </a:lnTo>
                <a:lnTo>
                  <a:pt x="33" y="76"/>
                </a:lnTo>
                <a:lnTo>
                  <a:pt x="33" y="76"/>
                </a:lnTo>
                <a:lnTo>
                  <a:pt x="33" y="76"/>
                </a:lnTo>
                <a:lnTo>
                  <a:pt x="31" y="77"/>
                </a:lnTo>
                <a:lnTo>
                  <a:pt x="31" y="77"/>
                </a:lnTo>
                <a:lnTo>
                  <a:pt x="31" y="77"/>
                </a:lnTo>
                <a:lnTo>
                  <a:pt x="31" y="76"/>
                </a:lnTo>
                <a:lnTo>
                  <a:pt x="31" y="74"/>
                </a:lnTo>
                <a:lnTo>
                  <a:pt x="31" y="74"/>
                </a:lnTo>
                <a:lnTo>
                  <a:pt x="30" y="73"/>
                </a:lnTo>
                <a:lnTo>
                  <a:pt x="30" y="74"/>
                </a:lnTo>
                <a:lnTo>
                  <a:pt x="30" y="74"/>
                </a:lnTo>
                <a:lnTo>
                  <a:pt x="30" y="73"/>
                </a:lnTo>
                <a:lnTo>
                  <a:pt x="30" y="73"/>
                </a:lnTo>
                <a:lnTo>
                  <a:pt x="30" y="73"/>
                </a:lnTo>
                <a:lnTo>
                  <a:pt x="30" y="73"/>
                </a:lnTo>
                <a:lnTo>
                  <a:pt x="30" y="73"/>
                </a:lnTo>
                <a:lnTo>
                  <a:pt x="28" y="71"/>
                </a:lnTo>
                <a:lnTo>
                  <a:pt x="28" y="71"/>
                </a:lnTo>
                <a:lnTo>
                  <a:pt x="28" y="71"/>
                </a:lnTo>
                <a:lnTo>
                  <a:pt x="30" y="71"/>
                </a:lnTo>
                <a:lnTo>
                  <a:pt x="30" y="73"/>
                </a:lnTo>
                <a:lnTo>
                  <a:pt x="30" y="71"/>
                </a:lnTo>
                <a:lnTo>
                  <a:pt x="30" y="71"/>
                </a:lnTo>
                <a:lnTo>
                  <a:pt x="30" y="71"/>
                </a:lnTo>
                <a:lnTo>
                  <a:pt x="30" y="71"/>
                </a:lnTo>
                <a:lnTo>
                  <a:pt x="28" y="70"/>
                </a:lnTo>
                <a:lnTo>
                  <a:pt x="30" y="70"/>
                </a:lnTo>
                <a:lnTo>
                  <a:pt x="30" y="70"/>
                </a:lnTo>
                <a:lnTo>
                  <a:pt x="30" y="70"/>
                </a:lnTo>
                <a:lnTo>
                  <a:pt x="28" y="70"/>
                </a:lnTo>
                <a:lnTo>
                  <a:pt x="28" y="70"/>
                </a:lnTo>
                <a:lnTo>
                  <a:pt x="28" y="70"/>
                </a:lnTo>
                <a:lnTo>
                  <a:pt x="28" y="70"/>
                </a:lnTo>
                <a:lnTo>
                  <a:pt x="28" y="70"/>
                </a:lnTo>
                <a:lnTo>
                  <a:pt x="28" y="70"/>
                </a:lnTo>
                <a:lnTo>
                  <a:pt x="27" y="70"/>
                </a:lnTo>
                <a:lnTo>
                  <a:pt x="27" y="70"/>
                </a:lnTo>
                <a:lnTo>
                  <a:pt x="26" y="70"/>
                </a:lnTo>
                <a:lnTo>
                  <a:pt x="26" y="70"/>
                </a:lnTo>
                <a:lnTo>
                  <a:pt x="26" y="70"/>
                </a:lnTo>
                <a:lnTo>
                  <a:pt x="26" y="70"/>
                </a:lnTo>
                <a:lnTo>
                  <a:pt x="26" y="70"/>
                </a:lnTo>
                <a:lnTo>
                  <a:pt x="26" y="71"/>
                </a:lnTo>
                <a:lnTo>
                  <a:pt x="26" y="73"/>
                </a:lnTo>
                <a:lnTo>
                  <a:pt x="26" y="73"/>
                </a:lnTo>
                <a:lnTo>
                  <a:pt x="26" y="73"/>
                </a:lnTo>
                <a:lnTo>
                  <a:pt x="26" y="71"/>
                </a:lnTo>
                <a:lnTo>
                  <a:pt x="26" y="71"/>
                </a:lnTo>
                <a:lnTo>
                  <a:pt x="26" y="73"/>
                </a:lnTo>
                <a:lnTo>
                  <a:pt x="24" y="73"/>
                </a:lnTo>
                <a:lnTo>
                  <a:pt x="23" y="70"/>
                </a:lnTo>
                <a:lnTo>
                  <a:pt x="23" y="70"/>
                </a:lnTo>
                <a:lnTo>
                  <a:pt x="23" y="71"/>
                </a:lnTo>
                <a:lnTo>
                  <a:pt x="23" y="71"/>
                </a:lnTo>
                <a:lnTo>
                  <a:pt x="23" y="73"/>
                </a:lnTo>
                <a:lnTo>
                  <a:pt x="23" y="73"/>
                </a:lnTo>
                <a:lnTo>
                  <a:pt x="23" y="71"/>
                </a:lnTo>
                <a:lnTo>
                  <a:pt x="21" y="71"/>
                </a:lnTo>
                <a:lnTo>
                  <a:pt x="21" y="71"/>
                </a:lnTo>
                <a:lnTo>
                  <a:pt x="20" y="71"/>
                </a:lnTo>
                <a:lnTo>
                  <a:pt x="20" y="71"/>
                </a:lnTo>
                <a:lnTo>
                  <a:pt x="20" y="71"/>
                </a:lnTo>
                <a:lnTo>
                  <a:pt x="20" y="71"/>
                </a:lnTo>
                <a:lnTo>
                  <a:pt x="20" y="71"/>
                </a:lnTo>
                <a:lnTo>
                  <a:pt x="18" y="71"/>
                </a:lnTo>
                <a:lnTo>
                  <a:pt x="18" y="71"/>
                </a:lnTo>
                <a:lnTo>
                  <a:pt x="17" y="73"/>
                </a:lnTo>
                <a:lnTo>
                  <a:pt x="17" y="73"/>
                </a:lnTo>
                <a:lnTo>
                  <a:pt x="17" y="73"/>
                </a:lnTo>
                <a:lnTo>
                  <a:pt x="16" y="73"/>
                </a:lnTo>
                <a:lnTo>
                  <a:pt x="16" y="73"/>
                </a:lnTo>
                <a:lnTo>
                  <a:pt x="14" y="73"/>
                </a:lnTo>
                <a:lnTo>
                  <a:pt x="14" y="73"/>
                </a:lnTo>
                <a:lnTo>
                  <a:pt x="14" y="73"/>
                </a:lnTo>
                <a:lnTo>
                  <a:pt x="13" y="74"/>
                </a:lnTo>
                <a:lnTo>
                  <a:pt x="13" y="74"/>
                </a:lnTo>
                <a:lnTo>
                  <a:pt x="13" y="74"/>
                </a:lnTo>
                <a:lnTo>
                  <a:pt x="11" y="74"/>
                </a:lnTo>
                <a:lnTo>
                  <a:pt x="11" y="76"/>
                </a:lnTo>
                <a:lnTo>
                  <a:pt x="11" y="76"/>
                </a:lnTo>
                <a:lnTo>
                  <a:pt x="11" y="76"/>
                </a:lnTo>
                <a:lnTo>
                  <a:pt x="10" y="76"/>
                </a:lnTo>
                <a:lnTo>
                  <a:pt x="10" y="76"/>
                </a:lnTo>
                <a:lnTo>
                  <a:pt x="8" y="76"/>
                </a:lnTo>
                <a:lnTo>
                  <a:pt x="8" y="76"/>
                </a:lnTo>
                <a:lnTo>
                  <a:pt x="10" y="76"/>
                </a:lnTo>
                <a:lnTo>
                  <a:pt x="10" y="74"/>
                </a:lnTo>
                <a:lnTo>
                  <a:pt x="10" y="74"/>
                </a:lnTo>
                <a:lnTo>
                  <a:pt x="8" y="73"/>
                </a:lnTo>
                <a:lnTo>
                  <a:pt x="10" y="73"/>
                </a:lnTo>
                <a:lnTo>
                  <a:pt x="10" y="73"/>
                </a:lnTo>
                <a:lnTo>
                  <a:pt x="10" y="73"/>
                </a:lnTo>
                <a:lnTo>
                  <a:pt x="10" y="71"/>
                </a:lnTo>
                <a:lnTo>
                  <a:pt x="10" y="71"/>
                </a:lnTo>
                <a:lnTo>
                  <a:pt x="10" y="71"/>
                </a:lnTo>
                <a:lnTo>
                  <a:pt x="10" y="71"/>
                </a:lnTo>
                <a:lnTo>
                  <a:pt x="10" y="71"/>
                </a:lnTo>
                <a:lnTo>
                  <a:pt x="10" y="70"/>
                </a:lnTo>
                <a:lnTo>
                  <a:pt x="13" y="70"/>
                </a:lnTo>
                <a:lnTo>
                  <a:pt x="13" y="69"/>
                </a:lnTo>
                <a:lnTo>
                  <a:pt x="13" y="69"/>
                </a:lnTo>
                <a:lnTo>
                  <a:pt x="13" y="69"/>
                </a:lnTo>
                <a:lnTo>
                  <a:pt x="13" y="67"/>
                </a:lnTo>
                <a:lnTo>
                  <a:pt x="13" y="67"/>
                </a:lnTo>
                <a:lnTo>
                  <a:pt x="13" y="67"/>
                </a:lnTo>
                <a:lnTo>
                  <a:pt x="14" y="69"/>
                </a:lnTo>
                <a:lnTo>
                  <a:pt x="14" y="69"/>
                </a:lnTo>
                <a:lnTo>
                  <a:pt x="16" y="69"/>
                </a:lnTo>
                <a:lnTo>
                  <a:pt x="16" y="69"/>
                </a:lnTo>
                <a:lnTo>
                  <a:pt x="17" y="69"/>
                </a:lnTo>
                <a:lnTo>
                  <a:pt x="18" y="69"/>
                </a:lnTo>
                <a:lnTo>
                  <a:pt x="20" y="67"/>
                </a:lnTo>
                <a:lnTo>
                  <a:pt x="20" y="67"/>
                </a:lnTo>
                <a:lnTo>
                  <a:pt x="21" y="67"/>
                </a:lnTo>
                <a:lnTo>
                  <a:pt x="21" y="67"/>
                </a:lnTo>
                <a:lnTo>
                  <a:pt x="21" y="67"/>
                </a:lnTo>
                <a:lnTo>
                  <a:pt x="23" y="67"/>
                </a:lnTo>
                <a:lnTo>
                  <a:pt x="24" y="67"/>
                </a:lnTo>
                <a:lnTo>
                  <a:pt x="24" y="67"/>
                </a:lnTo>
                <a:lnTo>
                  <a:pt x="24" y="67"/>
                </a:lnTo>
                <a:lnTo>
                  <a:pt x="24" y="67"/>
                </a:lnTo>
                <a:lnTo>
                  <a:pt x="24" y="66"/>
                </a:lnTo>
                <a:lnTo>
                  <a:pt x="24" y="66"/>
                </a:lnTo>
                <a:lnTo>
                  <a:pt x="24" y="66"/>
                </a:lnTo>
                <a:lnTo>
                  <a:pt x="26" y="66"/>
                </a:lnTo>
                <a:lnTo>
                  <a:pt x="26" y="66"/>
                </a:lnTo>
                <a:lnTo>
                  <a:pt x="27" y="66"/>
                </a:lnTo>
                <a:lnTo>
                  <a:pt x="27" y="64"/>
                </a:lnTo>
                <a:lnTo>
                  <a:pt x="27" y="66"/>
                </a:lnTo>
                <a:lnTo>
                  <a:pt x="27" y="66"/>
                </a:lnTo>
                <a:lnTo>
                  <a:pt x="28" y="66"/>
                </a:lnTo>
                <a:lnTo>
                  <a:pt x="28" y="66"/>
                </a:lnTo>
                <a:lnTo>
                  <a:pt x="30" y="66"/>
                </a:lnTo>
                <a:lnTo>
                  <a:pt x="31" y="66"/>
                </a:lnTo>
                <a:lnTo>
                  <a:pt x="33" y="64"/>
                </a:lnTo>
                <a:lnTo>
                  <a:pt x="33" y="64"/>
                </a:lnTo>
                <a:lnTo>
                  <a:pt x="33" y="64"/>
                </a:lnTo>
                <a:lnTo>
                  <a:pt x="33" y="64"/>
                </a:lnTo>
                <a:lnTo>
                  <a:pt x="34" y="64"/>
                </a:lnTo>
                <a:lnTo>
                  <a:pt x="36" y="64"/>
                </a:lnTo>
                <a:lnTo>
                  <a:pt x="36" y="64"/>
                </a:lnTo>
                <a:lnTo>
                  <a:pt x="37" y="63"/>
                </a:lnTo>
                <a:lnTo>
                  <a:pt x="37" y="63"/>
                </a:lnTo>
                <a:lnTo>
                  <a:pt x="37" y="63"/>
                </a:lnTo>
                <a:lnTo>
                  <a:pt x="37" y="63"/>
                </a:lnTo>
                <a:lnTo>
                  <a:pt x="37" y="63"/>
                </a:lnTo>
                <a:lnTo>
                  <a:pt x="37" y="61"/>
                </a:lnTo>
                <a:lnTo>
                  <a:pt x="38" y="61"/>
                </a:lnTo>
                <a:lnTo>
                  <a:pt x="38" y="61"/>
                </a:lnTo>
                <a:lnTo>
                  <a:pt x="38" y="61"/>
                </a:lnTo>
                <a:lnTo>
                  <a:pt x="38" y="61"/>
                </a:lnTo>
                <a:lnTo>
                  <a:pt x="40" y="61"/>
                </a:lnTo>
                <a:lnTo>
                  <a:pt x="40" y="61"/>
                </a:lnTo>
                <a:lnTo>
                  <a:pt x="40" y="60"/>
                </a:lnTo>
                <a:lnTo>
                  <a:pt x="40" y="60"/>
                </a:lnTo>
                <a:lnTo>
                  <a:pt x="40" y="60"/>
                </a:lnTo>
                <a:lnTo>
                  <a:pt x="40" y="59"/>
                </a:lnTo>
                <a:lnTo>
                  <a:pt x="40" y="59"/>
                </a:lnTo>
                <a:lnTo>
                  <a:pt x="40" y="59"/>
                </a:lnTo>
                <a:lnTo>
                  <a:pt x="40" y="56"/>
                </a:lnTo>
                <a:lnTo>
                  <a:pt x="40" y="56"/>
                </a:lnTo>
                <a:lnTo>
                  <a:pt x="38" y="56"/>
                </a:lnTo>
                <a:lnTo>
                  <a:pt x="38" y="57"/>
                </a:lnTo>
                <a:lnTo>
                  <a:pt x="38" y="57"/>
                </a:lnTo>
                <a:lnTo>
                  <a:pt x="38" y="57"/>
                </a:lnTo>
                <a:lnTo>
                  <a:pt x="37" y="57"/>
                </a:lnTo>
                <a:lnTo>
                  <a:pt x="37" y="57"/>
                </a:lnTo>
                <a:lnTo>
                  <a:pt x="37" y="57"/>
                </a:lnTo>
                <a:lnTo>
                  <a:pt x="37" y="56"/>
                </a:lnTo>
                <a:lnTo>
                  <a:pt x="37" y="54"/>
                </a:lnTo>
                <a:lnTo>
                  <a:pt x="37" y="54"/>
                </a:lnTo>
                <a:lnTo>
                  <a:pt x="38" y="54"/>
                </a:lnTo>
                <a:lnTo>
                  <a:pt x="38" y="54"/>
                </a:lnTo>
                <a:lnTo>
                  <a:pt x="38" y="54"/>
                </a:lnTo>
                <a:lnTo>
                  <a:pt x="38" y="53"/>
                </a:lnTo>
                <a:lnTo>
                  <a:pt x="38" y="53"/>
                </a:lnTo>
                <a:lnTo>
                  <a:pt x="38" y="53"/>
                </a:lnTo>
                <a:lnTo>
                  <a:pt x="40" y="54"/>
                </a:lnTo>
                <a:lnTo>
                  <a:pt x="40" y="54"/>
                </a:lnTo>
                <a:lnTo>
                  <a:pt x="40" y="54"/>
                </a:lnTo>
                <a:lnTo>
                  <a:pt x="40" y="54"/>
                </a:lnTo>
                <a:lnTo>
                  <a:pt x="40" y="56"/>
                </a:lnTo>
                <a:lnTo>
                  <a:pt x="41" y="56"/>
                </a:lnTo>
                <a:lnTo>
                  <a:pt x="41" y="56"/>
                </a:lnTo>
                <a:lnTo>
                  <a:pt x="41" y="56"/>
                </a:lnTo>
                <a:lnTo>
                  <a:pt x="41" y="56"/>
                </a:lnTo>
                <a:lnTo>
                  <a:pt x="43" y="56"/>
                </a:lnTo>
                <a:lnTo>
                  <a:pt x="43" y="56"/>
                </a:lnTo>
                <a:lnTo>
                  <a:pt x="43" y="57"/>
                </a:lnTo>
                <a:lnTo>
                  <a:pt x="43" y="56"/>
                </a:lnTo>
                <a:lnTo>
                  <a:pt x="43" y="56"/>
                </a:lnTo>
                <a:lnTo>
                  <a:pt x="44" y="56"/>
                </a:lnTo>
                <a:lnTo>
                  <a:pt x="44" y="57"/>
                </a:lnTo>
                <a:lnTo>
                  <a:pt x="43" y="57"/>
                </a:lnTo>
                <a:lnTo>
                  <a:pt x="43" y="57"/>
                </a:lnTo>
                <a:lnTo>
                  <a:pt x="43" y="57"/>
                </a:lnTo>
                <a:lnTo>
                  <a:pt x="43" y="59"/>
                </a:lnTo>
                <a:lnTo>
                  <a:pt x="43" y="59"/>
                </a:lnTo>
                <a:lnTo>
                  <a:pt x="41" y="60"/>
                </a:lnTo>
                <a:lnTo>
                  <a:pt x="41" y="60"/>
                </a:lnTo>
                <a:lnTo>
                  <a:pt x="41" y="60"/>
                </a:lnTo>
                <a:lnTo>
                  <a:pt x="41" y="60"/>
                </a:lnTo>
                <a:lnTo>
                  <a:pt x="41" y="60"/>
                </a:lnTo>
                <a:lnTo>
                  <a:pt x="43" y="61"/>
                </a:lnTo>
                <a:lnTo>
                  <a:pt x="44" y="61"/>
                </a:lnTo>
                <a:lnTo>
                  <a:pt x="44" y="61"/>
                </a:lnTo>
                <a:lnTo>
                  <a:pt x="44" y="61"/>
                </a:lnTo>
                <a:lnTo>
                  <a:pt x="44" y="61"/>
                </a:lnTo>
                <a:lnTo>
                  <a:pt x="46" y="61"/>
                </a:lnTo>
                <a:lnTo>
                  <a:pt x="46" y="61"/>
                </a:lnTo>
                <a:lnTo>
                  <a:pt x="46" y="60"/>
                </a:lnTo>
                <a:lnTo>
                  <a:pt x="46" y="61"/>
                </a:lnTo>
                <a:lnTo>
                  <a:pt x="47" y="60"/>
                </a:lnTo>
                <a:lnTo>
                  <a:pt x="47" y="60"/>
                </a:lnTo>
                <a:lnTo>
                  <a:pt x="46" y="60"/>
                </a:lnTo>
                <a:lnTo>
                  <a:pt x="46" y="59"/>
                </a:lnTo>
                <a:lnTo>
                  <a:pt x="46" y="59"/>
                </a:lnTo>
                <a:lnTo>
                  <a:pt x="46" y="57"/>
                </a:lnTo>
                <a:lnTo>
                  <a:pt x="46" y="57"/>
                </a:lnTo>
                <a:lnTo>
                  <a:pt x="46" y="57"/>
                </a:lnTo>
                <a:lnTo>
                  <a:pt x="47" y="57"/>
                </a:lnTo>
                <a:lnTo>
                  <a:pt x="47" y="57"/>
                </a:lnTo>
                <a:lnTo>
                  <a:pt x="46" y="57"/>
                </a:lnTo>
                <a:lnTo>
                  <a:pt x="46" y="59"/>
                </a:lnTo>
                <a:lnTo>
                  <a:pt x="46" y="60"/>
                </a:lnTo>
                <a:lnTo>
                  <a:pt x="46" y="60"/>
                </a:lnTo>
                <a:lnTo>
                  <a:pt x="47" y="60"/>
                </a:lnTo>
                <a:lnTo>
                  <a:pt x="48" y="59"/>
                </a:lnTo>
                <a:lnTo>
                  <a:pt x="48" y="59"/>
                </a:lnTo>
                <a:lnTo>
                  <a:pt x="48" y="59"/>
                </a:lnTo>
                <a:lnTo>
                  <a:pt x="48" y="57"/>
                </a:lnTo>
                <a:lnTo>
                  <a:pt x="48" y="57"/>
                </a:lnTo>
                <a:lnTo>
                  <a:pt x="48" y="56"/>
                </a:lnTo>
                <a:lnTo>
                  <a:pt x="48" y="56"/>
                </a:lnTo>
                <a:lnTo>
                  <a:pt x="48" y="56"/>
                </a:lnTo>
                <a:lnTo>
                  <a:pt x="48" y="54"/>
                </a:lnTo>
                <a:lnTo>
                  <a:pt x="48" y="54"/>
                </a:lnTo>
                <a:lnTo>
                  <a:pt x="48" y="54"/>
                </a:lnTo>
                <a:lnTo>
                  <a:pt x="48" y="54"/>
                </a:lnTo>
                <a:lnTo>
                  <a:pt x="48" y="54"/>
                </a:lnTo>
                <a:lnTo>
                  <a:pt x="48" y="53"/>
                </a:lnTo>
                <a:lnTo>
                  <a:pt x="48" y="53"/>
                </a:lnTo>
                <a:lnTo>
                  <a:pt x="50" y="51"/>
                </a:lnTo>
                <a:lnTo>
                  <a:pt x="50" y="51"/>
                </a:lnTo>
                <a:lnTo>
                  <a:pt x="51" y="51"/>
                </a:lnTo>
                <a:lnTo>
                  <a:pt x="51" y="50"/>
                </a:lnTo>
                <a:lnTo>
                  <a:pt x="51" y="50"/>
                </a:lnTo>
                <a:lnTo>
                  <a:pt x="50" y="50"/>
                </a:lnTo>
                <a:lnTo>
                  <a:pt x="50" y="50"/>
                </a:lnTo>
                <a:lnTo>
                  <a:pt x="50" y="49"/>
                </a:lnTo>
                <a:lnTo>
                  <a:pt x="50" y="49"/>
                </a:lnTo>
                <a:lnTo>
                  <a:pt x="50" y="49"/>
                </a:lnTo>
                <a:lnTo>
                  <a:pt x="48" y="49"/>
                </a:lnTo>
                <a:lnTo>
                  <a:pt x="48" y="49"/>
                </a:lnTo>
                <a:lnTo>
                  <a:pt x="48" y="50"/>
                </a:lnTo>
                <a:lnTo>
                  <a:pt x="48" y="50"/>
                </a:lnTo>
                <a:lnTo>
                  <a:pt x="48" y="50"/>
                </a:lnTo>
                <a:lnTo>
                  <a:pt x="47" y="50"/>
                </a:lnTo>
                <a:lnTo>
                  <a:pt x="47" y="50"/>
                </a:lnTo>
                <a:lnTo>
                  <a:pt x="47" y="50"/>
                </a:lnTo>
                <a:lnTo>
                  <a:pt x="47" y="50"/>
                </a:lnTo>
                <a:lnTo>
                  <a:pt x="47" y="50"/>
                </a:lnTo>
                <a:lnTo>
                  <a:pt x="47" y="50"/>
                </a:lnTo>
                <a:lnTo>
                  <a:pt x="47" y="49"/>
                </a:lnTo>
                <a:lnTo>
                  <a:pt x="47" y="47"/>
                </a:lnTo>
                <a:lnTo>
                  <a:pt x="47" y="47"/>
                </a:lnTo>
                <a:lnTo>
                  <a:pt x="47" y="47"/>
                </a:lnTo>
                <a:lnTo>
                  <a:pt x="47" y="47"/>
                </a:lnTo>
                <a:lnTo>
                  <a:pt x="48" y="47"/>
                </a:lnTo>
                <a:lnTo>
                  <a:pt x="51" y="47"/>
                </a:lnTo>
                <a:lnTo>
                  <a:pt x="51" y="47"/>
                </a:lnTo>
                <a:lnTo>
                  <a:pt x="50" y="47"/>
                </a:lnTo>
                <a:lnTo>
                  <a:pt x="50" y="47"/>
                </a:lnTo>
                <a:lnTo>
                  <a:pt x="50" y="47"/>
                </a:lnTo>
                <a:lnTo>
                  <a:pt x="51" y="49"/>
                </a:lnTo>
                <a:lnTo>
                  <a:pt x="51" y="49"/>
                </a:lnTo>
                <a:lnTo>
                  <a:pt x="53" y="49"/>
                </a:lnTo>
                <a:lnTo>
                  <a:pt x="53" y="50"/>
                </a:lnTo>
                <a:lnTo>
                  <a:pt x="53" y="50"/>
                </a:lnTo>
                <a:lnTo>
                  <a:pt x="53" y="50"/>
                </a:lnTo>
                <a:lnTo>
                  <a:pt x="53" y="50"/>
                </a:lnTo>
                <a:lnTo>
                  <a:pt x="53" y="50"/>
                </a:lnTo>
                <a:lnTo>
                  <a:pt x="53" y="50"/>
                </a:lnTo>
                <a:lnTo>
                  <a:pt x="53" y="50"/>
                </a:lnTo>
                <a:lnTo>
                  <a:pt x="53" y="50"/>
                </a:lnTo>
                <a:lnTo>
                  <a:pt x="53" y="50"/>
                </a:lnTo>
                <a:lnTo>
                  <a:pt x="53" y="50"/>
                </a:lnTo>
                <a:lnTo>
                  <a:pt x="51" y="50"/>
                </a:lnTo>
                <a:lnTo>
                  <a:pt x="51" y="51"/>
                </a:lnTo>
                <a:lnTo>
                  <a:pt x="51" y="51"/>
                </a:lnTo>
                <a:lnTo>
                  <a:pt x="53" y="51"/>
                </a:lnTo>
                <a:lnTo>
                  <a:pt x="54" y="51"/>
                </a:lnTo>
                <a:lnTo>
                  <a:pt x="54" y="50"/>
                </a:lnTo>
                <a:lnTo>
                  <a:pt x="54" y="50"/>
                </a:lnTo>
                <a:lnTo>
                  <a:pt x="54" y="50"/>
                </a:lnTo>
                <a:lnTo>
                  <a:pt x="54" y="49"/>
                </a:lnTo>
                <a:lnTo>
                  <a:pt x="54" y="47"/>
                </a:lnTo>
                <a:lnTo>
                  <a:pt x="54" y="47"/>
                </a:lnTo>
                <a:lnTo>
                  <a:pt x="54" y="46"/>
                </a:lnTo>
                <a:lnTo>
                  <a:pt x="54" y="46"/>
                </a:lnTo>
                <a:lnTo>
                  <a:pt x="56" y="46"/>
                </a:lnTo>
                <a:lnTo>
                  <a:pt x="56" y="46"/>
                </a:lnTo>
                <a:lnTo>
                  <a:pt x="56" y="46"/>
                </a:lnTo>
                <a:lnTo>
                  <a:pt x="56" y="44"/>
                </a:lnTo>
                <a:lnTo>
                  <a:pt x="57" y="44"/>
                </a:lnTo>
                <a:lnTo>
                  <a:pt x="57" y="43"/>
                </a:lnTo>
                <a:lnTo>
                  <a:pt x="57" y="43"/>
                </a:lnTo>
                <a:lnTo>
                  <a:pt x="57" y="43"/>
                </a:lnTo>
                <a:lnTo>
                  <a:pt x="56" y="43"/>
                </a:lnTo>
                <a:lnTo>
                  <a:pt x="56" y="41"/>
                </a:lnTo>
                <a:lnTo>
                  <a:pt x="56" y="43"/>
                </a:lnTo>
                <a:lnTo>
                  <a:pt x="54" y="43"/>
                </a:lnTo>
                <a:lnTo>
                  <a:pt x="54" y="43"/>
                </a:lnTo>
                <a:lnTo>
                  <a:pt x="54" y="43"/>
                </a:lnTo>
                <a:lnTo>
                  <a:pt x="54" y="43"/>
                </a:lnTo>
                <a:lnTo>
                  <a:pt x="54" y="43"/>
                </a:lnTo>
                <a:lnTo>
                  <a:pt x="54" y="41"/>
                </a:lnTo>
                <a:lnTo>
                  <a:pt x="54" y="41"/>
                </a:lnTo>
                <a:lnTo>
                  <a:pt x="54" y="41"/>
                </a:lnTo>
                <a:lnTo>
                  <a:pt x="54" y="40"/>
                </a:lnTo>
                <a:lnTo>
                  <a:pt x="54" y="40"/>
                </a:lnTo>
                <a:lnTo>
                  <a:pt x="54" y="40"/>
                </a:lnTo>
                <a:lnTo>
                  <a:pt x="54" y="40"/>
                </a:lnTo>
                <a:lnTo>
                  <a:pt x="54" y="39"/>
                </a:lnTo>
                <a:lnTo>
                  <a:pt x="54" y="39"/>
                </a:lnTo>
                <a:lnTo>
                  <a:pt x="54" y="39"/>
                </a:lnTo>
                <a:lnTo>
                  <a:pt x="54" y="37"/>
                </a:lnTo>
                <a:lnTo>
                  <a:pt x="56" y="39"/>
                </a:lnTo>
                <a:lnTo>
                  <a:pt x="56" y="39"/>
                </a:lnTo>
                <a:lnTo>
                  <a:pt x="56" y="39"/>
                </a:lnTo>
                <a:lnTo>
                  <a:pt x="56" y="37"/>
                </a:lnTo>
                <a:lnTo>
                  <a:pt x="56" y="37"/>
                </a:lnTo>
                <a:lnTo>
                  <a:pt x="57" y="37"/>
                </a:lnTo>
                <a:lnTo>
                  <a:pt x="57" y="37"/>
                </a:lnTo>
                <a:lnTo>
                  <a:pt x="57" y="37"/>
                </a:lnTo>
                <a:lnTo>
                  <a:pt x="58" y="37"/>
                </a:lnTo>
                <a:lnTo>
                  <a:pt x="60" y="36"/>
                </a:lnTo>
                <a:lnTo>
                  <a:pt x="60" y="36"/>
                </a:lnTo>
                <a:lnTo>
                  <a:pt x="61" y="36"/>
                </a:lnTo>
                <a:lnTo>
                  <a:pt x="61" y="36"/>
                </a:lnTo>
                <a:lnTo>
                  <a:pt x="61" y="34"/>
                </a:lnTo>
                <a:lnTo>
                  <a:pt x="61" y="34"/>
                </a:lnTo>
                <a:lnTo>
                  <a:pt x="63" y="34"/>
                </a:lnTo>
                <a:lnTo>
                  <a:pt x="63" y="34"/>
                </a:lnTo>
                <a:lnTo>
                  <a:pt x="64" y="34"/>
                </a:lnTo>
                <a:lnTo>
                  <a:pt x="64" y="33"/>
                </a:lnTo>
                <a:lnTo>
                  <a:pt x="65" y="33"/>
                </a:lnTo>
                <a:lnTo>
                  <a:pt x="67" y="31"/>
                </a:lnTo>
                <a:lnTo>
                  <a:pt x="67" y="31"/>
                </a:lnTo>
                <a:lnTo>
                  <a:pt x="67" y="31"/>
                </a:lnTo>
                <a:lnTo>
                  <a:pt x="65" y="30"/>
                </a:lnTo>
                <a:lnTo>
                  <a:pt x="65" y="30"/>
                </a:lnTo>
                <a:lnTo>
                  <a:pt x="65" y="31"/>
                </a:lnTo>
                <a:lnTo>
                  <a:pt x="64" y="31"/>
                </a:lnTo>
                <a:lnTo>
                  <a:pt x="64" y="31"/>
                </a:lnTo>
                <a:lnTo>
                  <a:pt x="64" y="30"/>
                </a:lnTo>
                <a:lnTo>
                  <a:pt x="64" y="30"/>
                </a:lnTo>
                <a:lnTo>
                  <a:pt x="64" y="30"/>
                </a:lnTo>
                <a:lnTo>
                  <a:pt x="64" y="30"/>
                </a:lnTo>
                <a:lnTo>
                  <a:pt x="65" y="30"/>
                </a:lnTo>
                <a:lnTo>
                  <a:pt x="65" y="30"/>
                </a:lnTo>
                <a:lnTo>
                  <a:pt x="67" y="30"/>
                </a:lnTo>
                <a:lnTo>
                  <a:pt x="67" y="29"/>
                </a:lnTo>
                <a:lnTo>
                  <a:pt x="67" y="29"/>
                </a:lnTo>
                <a:lnTo>
                  <a:pt x="67" y="29"/>
                </a:lnTo>
                <a:lnTo>
                  <a:pt x="67" y="29"/>
                </a:lnTo>
                <a:lnTo>
                  <a:pt x="68" y="27"/>
                </a:lnTo>
                <a:lnTo>
                  <a:pt x="68" y="27"/>
                </a:lnTo>
                <a:lnTo>
                  <a:pt x="70" y="26"/>
                </a:lnTo>
                <a:lnTo>
                  <a:pt x="70" y="26"/>
                </a:lnTo>
                <a:lnTo>
                  <a:pt x="70" y="26"/>
                </a:lnTo>
                <a:lnTo>
                  <a:pt x="70" y="24"/>
                </a:lnTo>
                <a:lnTo>
                  <a:pt x="70" y="24"/>
                </a:lnTo>
                <a:lnTo>
                  <a:pt x="70" y="23"/>
                </a:lnTo>
                <a:lnTo>
                  <a:pt x="71" y="23"/>
                </a:lnTo>
                <a:lnTo>
                  <a:pt x="71" y="24"/>
                </a:lnTo>
                <a:lnTo>
                  <a:pt x="71" y="24"/>
                </a:lnTo>
                <a:lnTo>
                  <a:pt x="71" y="24"/>
                </a:lnTo>
                <a:lnTo>
                  <a:pt x="71" y="24"/>
                </a:lnTo>
                <a:lnTo>
                  <a:pt x="73" y="23"/>
                </a:lnTo>
                <a:lnTo>
                  <a:pt x="73" y="23"/>
                </a:lnTo>
                <a:lnTo>
                  <a:pt x="73" y="23"/>
                </a:lnTo>
                <a:lnTo>
                  <a:pt x="74" y="23"/>
                </a:lnTo>
                <a:lnTo>
                  <a:pt x="74" y="23"/>
                </a:lnTo>
                <a:lnTo>
                  <a:pt x="74" y="23"/>
                </a:lnTo>
                <a:lnTo>
                  <a:pt x="74" y="23"/>
                </a:lnTo>
                <a:lnTo>
                  <a:pt x="75" y="22"/>
                </a:lnTo>
                <a:lnTo>
                  <a:pt x="75" y="22"/>
                </a:lnTo>
                <a:lnTo>
                  <a:pt x="77" y="22"/>
                </a:lnTo>
                <a:lnTo>
                  <a:pt x="78" y="22"/>
                </a:lnTo>
                <a:lnTo>
                  <a:pt x="78" y="22"/>
                </a:lnTo>
                <a:lnTo>
                  <a:pt x="80" y="20"/>
                </a:lnTo>
                <a:lnTo>
                  <a:pt x="80" y="20"/>
                </a:lnTo>
                <a:lnTo>
                  <a:pt x="80" y="22"/>
                </a:lnTo>
                <a:lnTo>
                  <a:pt x="80" y="22"/>
                </a:lnTo>
                <a:lnTo>
                  <a:pt x="81" y="22"/>
                </a:lnTo>
                <a:lnTo>
                  <a:pt x="81" y="22"/>
                </a:lnTo>
                <a:lnTo>
                  <a:pt x="81" y="20"/>
                </a:lnTo>
                <a:lnTo>
                  <a:pt x="83" y="20"/>
                </a:lnTo>
                <a:lnTo>
                  <a:pt x="83" y="20"/>
                </a:lnTo>
                <a:lnTo>
                  <a:pt x="84" y="20"/>
                </a:lnTo>
                <a:lnTo>
                  <a:pt x="84" y="20"/>
                </a:lnTo>
                <a:lnTo>
                  <a:pt x="84" y="20"/>
                </a:lnTo>
                <a:lnTo>
                  <a:pt x="85" y="20"/>
                </a:lnTo>
                <a:lnTo>
                  <a:pt x="85" y="19"/>
                </a:lnTo>
                <a:lnTo>
                  <a:pt x="85" y="19"/>
                </a:lnTo>
                <a:lnTo>
                  <a:pt x="85" y="20"/>
                </a:lnTo>
                <a:lnTo>
                  <a:pt x="87" y="20"/>
                </a:lnTo>
                <a:lnTo>
                  <a:pt x="87" y="19"/>
                </a:lnTo>
                <a:lnTo>
                  <a:pt x="88" y="19"/>
                </a:lnTo>
                <a:lnTo>
                  <a:pt x="88" y="19"/>
                </a:lnTo>
                <a:lnTo>
                  <a:pt x="88" y="19"/>
                </a:lnTo>
                <a:lnTo>
                  <a:pt x="88" y="19"/>
                </a:lnTo>
                <a:lnTo>
                  <a:pt x="88" y="19"/>
                </a:lnTo>
                <a:lnTo>
                  <a:pt x="88" y="19"/>
                </a:lnTo>
                <a:lnTo>
                  <a:pt x="88" y="19"/>
                </a:lnTo>
                <a:lnTo>
                  <a:pt x="88" y="19"/>
                </a:lnTo>
                <a:lnTo>
                  <a:pt x="90" y="19"/>
                </a:lnTo>
                <a:lnTo>
                  <a:pt x="90" y="19"/>
                </a:lnTo>
                <a:lnTo>
                  <a:pt x="90" y="19"/>
                </a:lnTo>
                <a:lnTo>
                  <a:pt x="91" y="19"/>
                </a:lnTo>
                <a:lnTo>
                  <a:pt x="91" y="19"/>
                </a:lnTo>
                <a:lnTo>
                  <a:pt x="91" y="19"/>
                </a:lnTo>
                <a:lnTo>
                  <a:pt x="91" y="19"/>
                </a:lnTo>
                <a:lnTo>
                  <a:pt x="91" y="17"/>
                </a:lnTo>
                <a:lnTo>
                  <a:pt x="91" y="17"/>
                </a:lnTo>
                <a:lnTo>
                  <a:pt x="91" y="17"/>
                </a:lnTo>
                <a:lnTo>
                  <a:pt x="93" y="17"/>
                </a:lnTo>
                <a:lnTo>
                  <a:pt x="93" y="17"/>
                </a:lnTo>
                <a:lnTo>
                  <a:pt x="93" y="17"/>
                </a:lnTo>
                <a:lnTo>
                  <a:pt x="93" y="17"/>
                </a:lnTo>
                <a:lnTo>
                  <a:pt x="94" y="19"/>
                </a:lnTo>
                <a:lnTo>
                  <a:pt x="94" y="19"/>
                </a:lnTo>
                <a:lnTo>
                  <a:pt x="94" y="17"/>
                </a:lnTo>
                <a:lnTo>
                  <a:pt x="94" y="17"/>
                </a:lnTo>
                <a:lnTo>
                  <a:pt x="94" y="19"/>
                </a:lnTo>
                <a:lnTo>
                  <a:pt x="95" y="19"/>
                </a:lnTo>
                <a:lnTo>
                  <a:pt x="95" y="19"/>
                </a:lnTo>
                <a:lnTo>
                  <a:pt x="97" y="17"/>
                </a:lnTo>
                <a:lnTo>
                  <a:pt x="98" y="17"/>
                </a:lnTo>
                <a:lnTo>
                  <a:pt x="98" y="17"/>
                </a:lnTo>
                <a:lnTo>
                  <a:pt x="98" y="17"/>
                </a:lnTo>
                <a:lnTo>
                  <a:pt x="98" y="17"/>
                </a:lnTo>
                <a:lnTo>
                  <a:pt x="98" y="17"/>
                </a:lnTo>
                <a:lnTo>
                  <a:pt x="98" y="17"/>
                </a:lnTo>
                <a:lnTo>
                  <a:pt x="100" y="17"/>
                </a:lnTo>
                <a:lnTo>
                  <a:pt x="101" y="17"/>
                </a:lnTo>
                <a:lnTo>
                  <a:pt x="101" y="17"/>
                </a:lnTo>
                <a:lnTo>
                  <a:pt x="103" y="17"/>
                </a:lnTo>
                <a:lnTo>
                  <a:pt x="103" y="17"/>
                </a:lnTo>
                <a:lnTo>
                  <a:pt x="103" y="17"/>
                </a:lnTo>
                <a:lnTo>
                  <a:pt x="103" y="17"/>
                </a:lnTo>
                <a:lnTo>
                  <a:pt x="104" y="17"/>
                </a:lnTo>
                <a:lnTo>
                  <a:pt x="104" y="17"/>
                </a:lnTo>
                <a:lnTo>
                  <a:pt x="104" y="17"/>
                </a:lnTo>
                <a:lnTo>
                  <a:pt x="104" y="17"/>
                </a:lnTo>
                <a:lnTo>
                  <a:pt x="104" y="17"/>
                </a:lnTo>
                <a:lnTo>
                  <a:pt x="104" y="17"/>
                </a:lnTo>
                <a:lnTo>
                  <a:pt x="104" y="17"/>
                </a:lnTo>
                <a:lnTo>
                  <a:pt x="105" y="17"/>
                </a:lnTo>
                <a:lnTo>
                  <a:pt x="105" y="17"/>
                </a:lnTo>
                <a:lnTo>
                  <a:pt x="105" y="17"/>
                </a:lnTo>
                <a:lnTo>
                  <a:pt x="105" y="17"/>
                </a:lnTo>
                <a:lnTo>
                  <a:pt x="105" y="17"/>
                </a:lnTo>
                <a:lnTo>
                  <a:pt x="105" y="16"/>
                </a:lnTo>
                <a:lnTo>
                  <a:pt x="105" y="16"/>
                </a:lnTo>
                <a:lnTo>
                  <a:pt x="105" y="14"/>
                </a:lnTo>
                <a:lnTo>
                  <a:pt x="105" y="14"/>
                </a:lnTo>
                <a:lnTo>
                  <a:pt x="107" y="14"/>
                </a:lnTo>
                <a:lnTo>
                  <a:pt x="107" y="14"/>
                </a:lnTo>
                <a:lnTo>
                  <a:pt x="107" y="14"/>
                </a:lnTo>
                <a:lnTo>
                  <a:pt x="108" y="14"/>
                </a:lnTo>
                <a:lnTo>
                  <a:pt x="108" y="14"/>
                </a:lnTo>
                <a:lnTo>
                  <a:pt x="108" y="14"/>
                </a:lnTo>
                <a:lnTo>
                  <a:pt x="110" y="14"/>
                </a:lnTo>
                <a:lnTo>
                  <a:pt x="110" y="14"/>
                </a:lnTo>
                <a:lnTo>
                  <a:pt x="110" y="14"/>
                </a:lnTo>
                <a:lnTo>
                  <a:pt x="110" y="16"/>
                </a:lnTo>
                <a:lnTo>
                  <a:pt x="110" y="17"/>
                </a:lnTo>
                <a:lnTo>
                  <a:pt x="110" y="17"/>
                </a:lnTo>
                <a:lnTo>
                  <a:pt x="110" y="17"/>
                </a:lnTo>
                <a:lnTo>
                  <a:pt x="110" y="17"/>
                </a:lnTo>
                <a:lnTo>
                  <a:pt x="110" y="16"/>
                </a:lnTo>
                <a:lnTo>
                  <a:pt x="111" y="14"/>
                </a:lnTo>
                <a:lnTo>
                  <a:pt x="111" y="14"/>
                </a:lnTo>
                <a:lnTo>
                  <a:pt x="111" y="14"/>
                </a:lnTo>
                <a:lnTo>
                  <a:pt x="111" y="13"/>
                </a:lnTo>
                <a:lnTo>
                  <a:pt x="112" y="14"/>
                </a:lnTo>
                <a:lnTo>
                  <a:pt x="112" y="16"/>
                </a:lnTo>
                <a:lnTo>
                  <a:pt x="112" y="16"/>
                </a:lnTo>
                <a:lnTo>
                  <a:pt x="114" y="16"/>
                </a:lnTo>
                <a:lnTo>
                  <a:pt x="114" y="14"/>
                </a:lnTo>
                <a:lnTo>
                  <a:pt x="114" y="14"/>
                </a:lnTo>
                <a:lnTo>
                  <a:pt x="115" y="13"/>
                </a:lnTo>
                <a:lnTo>
                  <a:pt x="115" y="13"/>
                </a:lnTo>
                <a:lnTo>
                  <a:pt x="115" y="13"/>
                </a:lnTo>
                <a:lnTo>
                  <a:pt x="115" y="13"/>
                </a:lnTo>
                <a:lnTo>
                  <a:pt x="118" y="13"/>
                </a:lnTo>
                <a:lnTo>
                  <a:pt x="120" y="13"/>
                </a:lnTo>
                <a:lnTo>
                  <a:pt x="121" y="13"/>
                </a:lnTo>
                <a:lnTo>
                  <a:pt x="121" y="13"/>
                </a:lnTo>
                <a:lnTo>
                  <a:pt x="122" y="13"/>
                </a:lnTo>
                <a:lnTo>
                  <a:pt x="122" y="14"/>
                </a:lnTo>
                <a:lnTo>
                  <a:pt x="122" y="14"/>
                </a:lnTo>
                <a:lnTo>
                  <a:pt x="122" y="14"/>
                </a:lnTo>
                <a:lnTo>
                  <a:pt x="124" y="13"/>
                </a:lnTo>
                <a:lnTo>
                  <a:pt x="124" y="13"/>
                </a:lnTo>
                <a:lnTo>
                  <a:pt x="124" y="13"/>
                </a:lnTo>
                <a:lnTo>
                  <a:pt x="124" y="13"/>
                </a:lnTo>
                <a:lnTo>
                  <a:pt x="124" y="13"/>
                </a:lnTo>
                <a:lnTo>
                  <a:pt x="125" y="13"/>
                </a:lnTo>
                <a:lnTo>
                  <a:pt x="125" y="13"/>
                </a:lnTo>
                <a:lnTo>
                  <a:pt x="125" y="14"/>
                </a:lnTo>
                <a:lnTo>
                  <a:pt x="125" y="14"/>
                </a:lnTo>
                <a:lnTo>
                  <a:pt x="125" y="13"/>
                </a:lnTo>
                <a:lnTo>
                  <a:pt x="127" y="13"/>
                </a:lnTo>
                <a:lnTo>
                  <a:pt x="128" y="13"/>
                </a:lnTo>
                <a:lnTo>
                  <a:pt x="128" y="13"/>
                </a:lnTo>
                <a:lnTo>
                  <a:pt x="130" y="13"/>
                </a:lnTo>
                <a:lnTo>
                  <a:pt x="130" y="13"/>
                </a:lnTo>
                <a:lnTo>
                  <a:pt x="130" y="13"/>
                </a:lnTo>
                <a:lnTo>
                  <a:pt x="130" y="13"/>
                </a:lnTo>
                <a:lnTo>
                  <a:pt x="130" y="12"/>
                </a:lnTo>
                <a:lnTo>
                  <a:pt x="130" y="12"/>
                </a:lnTo>
                <a:lnTo>
                  <a:pt x="131" y="12"/>
                </a:lnTo>
                <a:lnTo>
                  <a:pt x="131" y="12"/>
                </a:lnTo>
                <a:lnTo>
                  <a:pt x="131" y="12"/>
                </a:lnTo>
                <a:lnTo>
                  <a:pt x="131" y="12"/>
                </a:lnTo>
                <a:lnTo>
                  <a:pt x="131" y="13"/>
                </a:lnTo>
                <a:lnTo>
                  <a:pt x="131" y="13"/>
                </a:lnTo>
                <a:lnTo>
                  <a:pt x="131" y="12"/>
                </a:lnTo>
                <a:lnTo>
                  <a:pt x="131" y="12"/>
                </a:lnTo>
                <a:lnTo>
                  <a:pt x="131" y="12"/>
                </a:lnTo>
                <a:lnTo>
                  <a:pt x="131" y="13"/>
                </a:lnTo>
                <a:lnTo>
                  <a:pt x="131" y="13"/>
                </a:lnTo>
                <a:lnTo>
                  <a:pt x="132" y="13"/>
                </a:lnTo>
                <a:lnTo>
                  <a:pt x="134" y="13"/>
                </a:lnTo>
                <a:lnTo>
                  <a:pt x="135" y="13"/>
                </a:lnTo>
                <a:lnTo>
                  <a:pt x="135" y="13"/>
                </a:lnTo>
                <a:lnTo>
                  <a:pt x="135" y="13"/>
                </a:lnTo>
                <a:lnTo>
                  <a:pt x="135" y="13"/>
                </a:lnTo>
                <a:lnTo>
                  <a:pt x="135" y="13"/>
                </a:lnTo>
                <a:lnTo>
                  <a:pt x="135" y="14"/>
                </a:lnTo>
                <a:lnTo>
                  <a:pt x="135" y="14"/>
                </a:lnTo>
                <a:lnTo>
                  <a:pt x="135" y="14"/>
                </a:lnTo>
                <a:lnTo>
                  <a:pt x="135" y="14"/>
                </a:lnTo>
                <a:lnTo>
                  <a:pt x="135" y="13"/>
                </a:lnTo>
                <a:lnTo>
                  <a:pt x="137" y="13"/>
                </a:lnTo>
                <a:lnTo>
                  <a:pt x="137" y="13"/>
                </a:lnTo>
                <a:lnTo>
                  <a:pt x="137" y="14"/>
                </a:lnTo>
                <a:lnTo>
                  <a:pt x="138" y="14"/>
                </a:lnTo>
                <a:lnTo>
                  <a:pt x="138" y="14"/>
                </a:lnTo>
                <a:lnTo>
                  <a:pt x="140" y="14"/>
                </a:lnTo>
                <a:lnTo>
                  <a:pt x="140" y="14"/>
                </a:lnTo>
                <a:lnTo>
                  <a:pt x="141" y="14"/>
                </a:lnTo>
                <a:lnTo>
                  <a:pt x="142" y="14"/>
                </a:lnTo>
                <a:lnTo>
                  <a:pt x="142" y="13"/>
                </a:lnTo>
                <a:lnTo>
                  <a:pt x="144" y="13"/>
                </a:lnTo>
                <a:lnTo>
                  <a:pt x="144" y="13"/>
                </a:lnTo>
                <a:lnTo>
                  <a:pt x="144" y="13"/>
                </a:lnTo>
                <a:lnTo>
                  <a:pt x="145" y="13"/>
                </a:lnTo>
                <a:lnTo>
                  <a:pt x="145" y="13"/>
                </a:lnTo>
                <a:lnTo>
                  <a:pt x="144" y="14"/>
                </a:lnTo>
                <a:lnTo>
                  <a:pt x="144" y="14"/>
                </a:lnTo>
                <a:lnTo>
                  <a:pt x="145" y="14"/>
                </a:lnTo>
                <a:lnTo>
                  <a:pt x="145" y="14"/>
                </a:lnTo>
                <a:lnTo>
                  <a:pt x="145" y="14"/>
                </a:lnTo>
                <a:lnTo>
                  <a:pt x="145" y="14"/>
                </a:lnTo>
                <a:lnTo>
                  <a:pt x="147" y="14"/>
                </a:lnTo>
                <a:lnTo>
                  <a:pt x="147" y="14"/>
                </a:lnTo>
                <a:lnTo>
                  <a:pt x="147" y="13"/>
                </a:lnTo>
                <a:lnTo>
                  <a:pt x="147" y="13"/>
                </a:lnTo>
                <a:lnTo>
                  <a:pt x="147" y="14"/>
                </a:lnTo>
                <a:lnTo>
                  <a:pt x="148" y="14"/>
                </a:lnTo>
                <a:lnTo>
                  <a:pt x="150" y="13"/>
                </a:lnTo>
                <a:lnTo>
                  <a:pt x="150" y="13"/>
                </a:lnTo>
                <a:lnTo>
                  <a:pt x="150" y="13"/>
                </a:lnTo>
                <a:lnTo>
                  <a:pt x="150" y="13"/>
                </a:lnTo>
                <a:lnTo>
                  <a:pt x="150" y="13"/>
                </a:lnTo>
                <a:lnTo>
                  <a:pt x="150" y="14"/>
                </a:lnTo>
                <a:lnTo>
                  <a:pt x="150" y="14"/>
                </a:lnTo>
                <a:lnTo>
                  <a:pt x="151" y="13"/>
                </a:lnTo>
                <a:lnTo>
                  <a:pt x="151" y="13"/>
                </a:lnTo>
                <a:lnTo>
                  <a:pt x="151" y="13"/>
                </a:lnTo>
                <a:lnTo>
                  <a:pt x="151" y="13"/>
                </a:lnTo>
                <a:lnTo>
                  <a:pt x="151" y="13"/>
                </a:lnTo>
                <a:lnTo>
                  <a:pt x="152" y="14"/>
                </a:lnTo>
                <a:lnTo>
                  <a:pt x="152" y="14"/>
                </a:lnTo>
                <a:lnTo>
                  <a:pt x="152" y="14"/>
                </a:lnTo>
                <a:lnTo>
                  <a:pt x="154" y="14"/>
                </a:lnTo>
                <a:lnTo>
                  <a:pt x="154" y="14"/>
                </a:lnTo>
                <a:lnTo>
                  <a:pt x="154" y="14"/>
                </a:lnTo>
                <a:lnTo>
                  <a:pt x="154" y="13"/>
                </a:lnTo>
                <a:lnTo>
                  <a:pt x="154" y="13"/>
                </a:lnTo>
                <a:lnTo>
                  <a:pt x="155" y="14"/>
                </a:lnTo>
                <a:lnTo>
                  <a:pt x="155" y="14"/>
                </a:lnTo>
                <a:lnTo>
                  <a:pt x="155" y="14"/>
                </a:lnTo>
                <a:lnTo>
                  <a:pt x="155" y="14"/>
                </a:lnTo>
                <a:lnTo>
                  <a:pt x="155" y="13"/>
                </a:lnTo>
                <a:lnTo>
                  <a:pt x="158" y="14"/>
                </a:lnTo>
                <a:lnTo>
                  <a:pt x="157" y="14"/>
                </a:lnTo>
                <a:lnTo>
                  <a:pt x="157" y="14"/>
                </a:lnTo>
                <a:lnTo>
                  <a:pt x="157" y="14"/>
                </a:lnTo>
                <a:lnTo>
                  <a:pt x="157" y="16"/>
                </a:lnTo>
                <a:lnTo>
                  <a:pt x="155" y="16"/>
                </a:lnTo>
                <a:lnTo>
                  <a:pt x="155" y="16"/>
                </a:lnTo>
                <a:lnTo>
                  <a:pt x="155" y="16"/>
                </a:lnTo>
                <a:lnTo>
                  <a:pt x="155" y="17"/>
                </a:lnTo>
                <a:lnTo>
                  <a:pt x="155" y="17"/>
                </a:lnTo>
                <a:lnTo>
                  <a:pt x="155" y="17"/>
                </a:lnTo>
                <a:lnTo>
                  <a:pt x="157" y="17"/>
                </a:lnTo>
                <a:lnTo>
                  <a:pt x="157" y="17"/>
                </a:lnTo>
                <a:lnTo>
                  <a:pt x="158" y="19"/>
                </a:lnTo>
                <a:lnTo>
                  <a:pt x="158" y="19"/>
                </a:lnTo>
                <a:lnTo>
                  <a:pt x="158" y="19"/>
                </a:lnTo>
                <a:lnTo>
                  <a:pt x="158" y="19"/>
                </a:lnTo>
                <a:lnTo>
                  <a:pt x="160" y="19"/>
                </a:lnTo>
                <a:lnTo>
                  <a:pt x="160" y="19"/>
                </a:lnTo>
                <a:lnTo>
                  <a:pt x="161" y="20"/>
                </a:lnTo>
                <a:lnTo>
                  <a:pt x="161" y="20"/>
                </a:lnTo>
                <a:lnTo>
                  <a:pt x="162" y="19"/>
                </a:lnTo>
                <a:lnTo>
                  <a:pt x="162" y="19"/>
                </a:lnTo>
                <a:lnTo>
                  <a:pt x="162" y="19"/>
                </a:lnTo>
                <a:lnTo>
                  <a:pt x="162" y="17"/>
                </a:lnTo>
                <a:lnTo>
                  <a:pt x="162" y="17"/>
                </a:lnTo>
                <a:lnTo>
                  <a:pt x="162" y="16"/>
                </a:lnTo>
                <a:lnTo>
                  <a:pt x="162" y="16"/>
                </a:lnTo>
                <a:lnTo>
                  <a:pt x="162" y="14"/>
                </a:lnTo>
                <a:lnTo>
                  <a:pt x="162" y="14"/>
                </a:lnTo>
                <a:lnTo>
                  <a:pt x="162" y="14"/>
                </a:lnTo>
                <a:lnTo>
                  <a:pt x="162" y="14"/>
                </a:lnTo>
                <a:lnTo>
                  <a:pt x="162" y="13"/>
                </a:lnTo>
                <a:lnTo>
                  <a:pt x="164" y="13"/>
                </a:lnTo>
                <a:lnTo>
                  <a:pt x="164" y="13"/>
                </a:lnTo>
                <a:lnTo>
                  <a:pt x="164" y="13"/>
                </a:lnTo>
                <a:lnTo>
                  <a:pt x="165" y="14"/>
                </a:lnTo>
                <a:lnTo>
                  <a:pt x="165" y="14"/>
                </a:lnTo>
                <a:lnTo>
                  <a:pt x="167" y="14"/>
                </a:lnTo>
                <a:lnTo>
                  <a:pt x="167" y="14"/>
                </a:lnTo>
                <a:lnTo>
                  <a:pt x="167" y="16"/>
                </a:lnTo>
                <a:lnTo>
                  <a:pt x="167" y="16"/>
                </a:lnTo>
                <a:lnTo>
                  <a:pt x="165" y="16"/>
                </a:lnTo>
                <a:lnTo>
                  <a:pt x="165" y="16"/>
                </a:lnTo>
                <a:lnTo>
                  <a:pt x="165" y="16"/>
                </a:lnTo>
                <a:lnTo>
                  <a:pt x="167" y="16"/>
                </a:lnTo>
                <a:lnTo>
                  <a:pt x="168" y="17"/>
                </a:lnTo>
                <a:lnTo>
                  <a:pt x="168" y="17"/>
                </a:lnTo>
                <a:lnTo>
                  <a:pt x="169" y="17"/>
                </a:lnTo>
                <a:lnTo>
                  <a:pt x="169" y="17"/>
                </a:lnTo>
                <a:lnTo>
                  <a:pt x="169" y="17"/>
                </a:lnTo>
                <a:lnTo>
                  <a:pt x="171" y="17"/>
                </a:lnTo>
                <a:lnTo>
                  <a:pt x="171" y="17"/>
                </a:lnTo>
                <a:lnTo>
                  <a:pt x="172" y="17"/>
                </a:lnTo>
                <a:lnTo>
                  <a:pt x="174" y="17"/>
                </a:lnTo>
                <a:lnTo>
                  <a:pt x="174" y="17"/>
                </a:lnTo>
                <a:lnTo>
                  <a:pt x="174" y="17"/>
                </a:lnTo>
                <a:lnTo>
                  <a:pt x="174" y="17"/>
                </a:lnTo>
                <a:lnTo>
                  <a:pt x="174" y="17"/>
                </a:lnTo>
                <a:lnTo>
                  <a:pt x="174" y="17"/>
                </a:lnTo>
                <a:lnTo>
                  <a:pt x="174" y="16"/>
                </a:lnTo>
                <a:lnTo>
                  <a:pt x="174" y="16"/>
                </a:lnTo>
                <a:lnTo>
                  <a:pt x="174" y="16"/>
                </a:lnTo>
                <a:lnTo>
                  <a:pt x="175" y="17"/>
                </a:lnTo>
                <a:lnTo>
                  <a:pt x="175" y="17"/>
                </a:lnTo>
                <a:lnTo>
                  <a:pt x="175" y="16"/>
                </a:lnTo>
                <a:lnTo>
                  <a:pt x="175" y="16"/>
                </a:lnTo>
                <a:lnTo>
                  <a:pt x="175" y="16"/>
                </a:lnTo>
                <a:lnTo>
                  <a:pt x="175" y="16"/>
                </a:lnTo>
                <a:lnTo>
                  <a:pt x="175" y="14"/>
                </a:lnTo>
                <a:lnTo>
                  <a:pt x="174" y="14"/>
                </a:lnTo>
                <a:lnTo>
                  <a:pt x="174" y="14"/>
                </a:lnTo>
                <a:lnTo>
                  <a:pt x="174" y="14"/>
                </a:lnTo>
                <a:lnTo>
                  <a:pt x="174" y="14"/>
                </a:lnTo>
                <a:lnTo>
                  <a:pt x="175" y="14"/>
                </a:lnTo>
                <a:lnTo>
                  <a:pt x="175" y="14"/>
                </a:lnTo>
                <a:lnTo>
                  <a:pt x="175" y="14"/>
                </a:lnTo>
                <a:lnTo>
                  <a:pt x="175" y="14"/>
                </a:lnTo>
                <a:lnTo>
                  <a:pt x="177" y="16"/>
                </a:lnTo>
                <a:lnTo>
                  <a:pt x="177" y="16"/>
                </a:lnTo>
                <a:lnTo>
                  <a:pt x="175" y="16"/>
                </a:lnTo>
                <a:lnTo>
                  <a:pt x="175" y="17"/>
                </a:lnTo>
                <a:lnTo>
                  <a:pt x="175" y="17"/>
                </a:lnTo>
                <a:lnTo>
                  <a:pt x="177" y="17"/>
                </a:lnTo>
                <a:lnTo>
                  <a:pt x="177" y="17"/>
                </a:lnTo>
                <a:lnTo>
                  <a:pt x="177" y="17"/>
                </a:lnTo>
                <a:lnTo>
                  <a:pt x="177" y="17"/>
                </a:lnTo>
                <a:lnTo>
                  <a:pt x="177" y="17"/>
                </a:lnTo>
                <a:lnTo>
                  <a:pt x="177" y="17"/>
                </a:lnTo>
                <a:lnTo>
                  <a:pt x="178" y="16"/>
                </a:lnTo>
                <a:lnTo>
                  <a:pt x="178" y="16"/>
                </a:lnTo>
                <a:lnTo>
                  <a:pt x="178" y="17"/>
                </a:lnTo>
                <a:lnTo>
                  <a:pt x="179" y="17"/>
                </a:lnTo>
                <a:lnTo>
                  <a:pt x="179" y="17"/>
                </a:lnTo>
                <a:lnTo>
                  <a:pt x="179" y="16"/>
                </a:lnTo>
                <a:lnTo>
                  <a:pt x="179" y="16"/>
                </a:lnTo>
                <a:lnTo>
                  <a:pt x="181" y="17"/>
                </a:lnTo>
                <a:lnTo>
                  <a:pt x="181" y="17"/>
                </a:lnTo>
                <a:lnTo>
                  <a:pt x="182" y="17"/>
                </a:lnTo>
                <a:lnTo>
                  <a:pt x="184" y="17"/>
                </a:lnTo>
                <a:lnTo>
                  <a:pt x="184" y="17"/>
                </a:lnTo>
                <a:lnTo>
                  <a:pt x="184" y="16"/>
                </a:lnTo>
                <a:lnTo>
                  <a:pt x="185" y="16"/>
                </a:lnTo>
                <a:lnTo>
                  <a:pt x="185" y="16"/>
                </a:lnTo>
                <a:lnTo>
                  <a:pt x="187" y="16"/>
                </a:lnTo>
                <a:lnTo>
                  <a:pt x="188" y="16"/>
                </a:lnTo>
                <a:lnTo>
                  <a:pt x="188" y="16"/>
                </a:lnTo>
                <a:lnTo>
                  <a:pt x="188" y="14"/>
                </a:lnTo>
                <a:lnTo>
                  <a:pt x="188" y="14"/>
                </a:lnTo>
                <a:lnTo>
                  <a:pt x="188" y="13"/>
                </a:lnTo>
                <a:lnTo>
                  <a:pt x="188" y="13"/>
                </a:lnTo>
                <a:lnTo>
                  <a:pt x="188" y="13"/>
                </a:lnTo>
                <a:lnTo>
                  <a:pt x="189" y="13"/>
                </a:lnTo>
                <a:lnTo>
                  <a:pt x="189" y="13"/>
                </a:lnTo>
                <a:lnTo>
                  <a:pt x="191" y="13"/>
                </a:lnTo>
                <a:lnTo>
                  <a:pt x="191" y="13"/>
                </a:lnTo>
                <a:lnTo>
                  <a:pt x="191" y="13"/>
                </a:lnTo>
                <a:lnTo>
                  <a:pt x="191" y="13"/>
                </a:lnTo>
                <a:lnTo>
                  <a:pt x="189" y="13"/>
                </a:lnTo>
                <a:lnTo>
                  <a:pt x="188" y="13"/>
                </a:lnTo>
                <a:lnTo>
                  <a:pt x="188" y="14"/>
                </a:lnTo>
                <a:lnTo>
                  <a:pt x="188" y="14"/>
                </a:lnTo>
                <a:lnTo>
                  <a:pt x="188" y="14"/>
                </a:lnTo>
                <a:lnTo>
                  <a:pt x="188" y="14"/>
                </a:lnTo>
                <a:lnTo>
                  <a:pt x="189" y="16"/>
                </a:lnTo>
                <a:lnTo>
                  <a:pt x="189" y="16"/>
                </a:lnTo>
                <a:lnTo>
                  <a:pt x="191" y="16"/>
                </a:lnTo>
                <a:lnTo>
                  <a:pt x="192" y="16"/>
                </a:lnTo>
                <a:lnTo>
                  <a:pt x="195" y="16"/>
                </a:lnTo>
                <a:lnTo>
                  <a:pt x="195" y="16"/>
                </a:lnTo>
                <a:lnTo>
                  <a:pt x="195" y="14"/>
                </a:lnTo>
                <a:lnTo>
                  <a:pt x="195" y="14"/>
                </a:lnTo>
                <a:lnTo>
                  <a:pt x="197" y="14"/>
                </a:lnTo>
                <a:lnTo>
                  <a:pt x="197" y="14"/>
                </a:lnTo>
                <a:lnTo>
                  <a:pt x="198" y="14"/>
                </a:lnTo>
                <a:lnTo>
                  <a:pt x="198" y="14"/>
                </a:lnTo>
                <a:lnTo>
                  <a:pt x="198" y="14"/>
                </a:lnTo>
                <a:lnTo>
                  <a:pt x="198" y="14"/>
                </a:lnTo>
                <a:lnTo>
                  <a:pt x="199" y="14"/>
                </a:lnTo>
                <a:lnTo>
                  <a:pt x="199" y="14"/>
                </a:lnTo>
                <a:lnTo>
                  <a:pt x="201" y="14"/>
                </a:lnTo>
                <a:lnTo>
                  <a:pt x="202" y="14"/>
                </a:lnTo>
                <a:lnTo>
                  <a:pt x="202" y="14"/>
                </a:lnTo>
                <a:lnTo>
                  <a:pt x="204" y="14"/>
                </a:lnTo>
                <a:lnTo>
                  <a:pt x="205" y="13"/>
                </a:lnTo>
                <a:lnTo>
                  <a:pt x="205" y="13"/>
                </a:lnTo>
                <a:lnTo>
                  <a:pt x="205" y="13"/>
                </a:lnTo>
                <a:lnTo>
                  <a:pt x="205" y="13"/>
                </a:lnTo>
                <a:lnTo>
                  <a:pt x="205" y="13"/>
                </a:lnTo>
                <a:lnTo>
                  <a:pt x="207" y="13"/>
                </a:lnTo>
                <a:lnTo>
                  <a:pt x="207" y="13"/>
                </a:lnTo>
                <a:lnTo>
                  <a:pt x="207" y="13"/>
                </a:lnTo>
                <a:lnTo>
                  <a:pt x="208" y="13"/>
                </a:lnTo>
                <a:lnTo>
                  <a:pt x="208" y="13"/>
                </a:lnTo>
                <a:lnTo>
                  <a:pt x="208" y="13"/>
                </a:lnTo>
                <a:lnTo>
                  <a:pt x="208" y="13"/>
                </a:lnTo>
                <a:lnTo>
                  <a:pt x="209" y="13"/>
                </a:lnTo>
                <a:lnTo>
                  <a:pt x="209" y="13"/>
                </a:lnTo>
                <a:lnTo>
                  <a:pt x="209" y="13"/>
                </a:lnTo>
                <a:lnTo>
                  <a:pt x="211" y="13"/>
                </a:lnTo>
                <a:lnTo>
                  <a:pt x="212" y="13"/>
                </a:lnTo>
                <a:lnTo>
                  <a:pt x="214" y="13"/>
                </a:lnTo>
                <a:lnTo>
                  <a:pt x="215" y="12"/>
                </a:lnTo>
                <a:lnTo>
                  <a:pt x="215" y="12"/>
                </a:lnTo>
                <a:lnTo>
                  <a:pt x="215" y="12"/>
                </a:lnTo>
                <a:lnTo>
                  <a:pt x="215" y="12"/>
                </a:lnTo>
                <a:lnTo>
                  <a:pt x="215" y="12"/>
                </a:lnTo>
                <a:lnTo>
                  <a:pt x="215" y="12"/>
                </a:lnTo>
                <a:lnTo>
                  <a:pt x="216" y="12"/>
                </a:lnTo>
                <a:lnTo>
                  <a:pt x="216" y="12"/>
                </a:lnTo>
                <a:lnTo>
                  <a:pt x="216" y="12"/>
                </a:lnTo>
                <a:lnTo>
                  <a:pt x="216" y="13"/>
                </a:lnTo>
                <a:lnTo>
                  <a:pt x="216" y="13"/>
                </a:lnTo>
                <a:lnTo>
                  <a:pt x="216" y="13"/>
                </a:lnTo>
                <a:lnTo>
                  <a:pt x="218" y="14"/>
                </a:lnTo>
                <a:lnTo>
                  <a:pt x="218" y="14"/>
                </a:lnTo>
                <a:lnTo>
                  <a:pt x="218" y="13"/>
                </a:lnTo>
                <a:lnTo>
                  <a:pt x="219" y="13"/>
                </a:lnTo>
                <a:lnTo>
                  <a:pt x="221" y="13"/>
                </a:lnTo>
                <a:lnTo>
                  <a:pt x="221" y="13"/>
                </a:lnTo>
                <a:lnTo>
                  <a:pt x="221" y="13"/>
                </a:lnTo>
                <a:lnTo>
                  <a:pt x="222" y="13"/>
                </a:lnTo>
                <a:lnTo>
                  <a:pt x="222" y="13"/>
                </a:lnTo>
                <a:lnTo>
                  <a:pt x="222" y="13"/>
                </a:lnTo>
                <a:lnTo>
                  <a:pt x="224" y="13"/>
                </a:lnTo>
                <a:lnTo>
                  <a:pt x="224" y="13"/>
                </a:lnTo>
                <a:lnTo>
                  <a:pt x="224" y="13"/>
                </a:lnTo>
                <a:lnTo>
                  <a:pt x="224" y="13"/>
                </a:lnTo>
                <a:lnTo>
                  <a:pt x="224" y="13"/>
                </a:lnTo>
                <a:lnTo>
                  <a:pt x="225" y="12"/>
                </a:lnTo>
                <a:lnTo>
                  <a:pt x="225" y="12"/>
                </a:lnTo>
                <a:lnTo>
                  <a:pt x="225" y="12"/>
                </a:lnTo>
                <a:lnTo>
                  <a:pt x="225" y="12"/>
                </a:lnTo>
                <a:lnTo>
                  <a:pt x="225" y="12"/>
                </a:lnTo>
                <a:lnTo>
                  <a:pt x="226" y="12"/>
                </a:lnTo>
                <a:lnTo>
                  <a:pt x="226" y="12"/>
                </a:lnTo>
                <a:lnTo>
                  <a:pt x="226" y="12"/>
                </a:lnTo>
                <a:lnTo>
                  <a:pt x="226" y="12"/>
                </a:lnTo>
                <a:lnTo>
                  <a:pt x="228" y="12"/>
                </a:lnTo>
                <a:lnTo>
                  <a:pt x="228" y="12"/>
                </a:lnTo>
                <a:lnTo>
                  <a:pt x="228" y="12"/>
                </a:lnTo>
                <a:lnTo>
                  <a:pt x="228" y="10"/>
                </a:lnTo>
                <a:lnTo>
                  <a:pt x="228" y="10"/>
                </a:lnTo>
                <a:lnTo>
                  <a:pt x="228" y="10"/>
                </a:lnTo>
                <a:lnTo>
                  <a:pt x="228" y="10"/>
                </a:lnTo>
                <a:lnTo>
                  <a:pt x="228" y="10"/>
                </a:lnTo>
                <a:lnTo>
                  <a:pt x="229" y="10"/>
                </a:lnTo>
                <a:lnTo>
                  <a:pt x="229" y="10"/>
                </a:lnTo>
                <a:lnTo>
                  <a:pt x="228" y="10"/>
                </a:lnTo>
                <a:lnTo>
                  <a:pt x="228" y="10"/>
                </a:lnTo>
                <a:lnTo>
                  <a:pt x="226" y="10"/>
                </a:lnTo>
                <a:lnTo>
                  <a:pt x="226" y="10"/>
                </a:lnTo>
                <a:lnTo>
                  <a:pt x="228" y="10"/>
                </a:lnTo>
                <a:lnTo>
                  <a:pt x="228" y="9"/>
                </a:lnTo>
                <a:lnTo>
                  <a:pt x="229" y="9"/>
                </a:lnTo>
                <a:lnTo>
                  <a:pt x="229" y="10"/>
                </a:lnTo>
                <a:lnTo>
                  <a:pt x="229" y="10"/>
                </a:lnTo>
                <a:lnTo>
                  <a:pt x="231" y="10"/>
                </a:lnTo>
                <a:lnTo>
                  <a:pt x="231" y="10"/>
                </a:lnTo>
                <a:lnTo>
                  <a:pt x="232" y="10"/>
                </a:lnTo>
                <a:lnTo>
                  <a:pt x="232" y="10"/>
                </a:lnTo>
                <a:lnTo>
                  <a:pt x="234" y="9"/>
                </a:lnTo>
                <a:lnTo>
                  <a:pt x="234" y="9"/>
                </a:lnTo>
                <a:lnTo>
                  <a:pt x="234" y="9"/>
                </a:lnTo>
                <a:lnTo>
                  <a:pt x="234" y="9"/>
                </a:lnTo>
                <a:lnTo>
                  <a:pt x="234" y="9"/>
                </a:lnTo>
                <a:lnTo>
                  <a:pt x="232" y="9"/>
                </a:lnTo>
                <a:lnTo>
                  <a:pt x="232" y="9"/>
                </a:lnTo>
                <a:lnTo>
                  <a:pt x="232" y="7"/>
                </a:lnTo>
                <a:lnTo>
                  <a:pt x="232" y="7"/>
                </a:lnTo>
                <a:lnTo>
                  <a:pt x="234" y="7"/>
                </a:lnTo>
                <a:lnTo>
                  <a:pt x="234" y="7"/>
                </a:lnTo>
                <a:lnTo>
                  <a:pt x="234" y="9"/>
                </a:lnTo>
                <a:lnTo>
                  <a:pt x="234" y="9"/>
                </a:lnTo>
                <a:lnTo>
                  <a:pt x="235" y="9"/>
                </a:lnTo>
                <a:lnTo>
                  <a:pt x="235" y="9"/>
                </a:lnTo>
                <a:lnTo>
                  <a:pt x="236" y="9"/>
                </a:lnTo>
                <a:lnTo>
                  <a:pt x="238" y="9"/>
                </a:lnTo>
                <a:lnTo>
                  <a:pt x="238" y="9"/>
                </a:lnTo>
                <a:lnTo>
                  <a:pt x="238" y="7"/>
                </a:lnTo>
                <a:lnTo>
                  <a:pt x="238" y="7"/>
                </a:lnTo>
                <a:lnTo>
                  <a:pt x="238" y="6"/>
                </a:lnTo>
                <a:lnTo>
                  <a:pt x="238" y="6"/>
                </a:lnTo>
                <a:lnTo>
                  <a:pt x="238" y="6"/>
                </a:lnTo>
                <a:lnTo>
                  <a:pt x="238" y="7"/>
                </a:lnTo>
                <a:lnTo>
                  <a:pt x="238" y="7"/>
                </a:lnTo>
                <a:lnTo>
                  <a:pt x="238" y="7"/>
                </a:lnTo>
                <a:lnTo>
                  <a:pt x="238" y="7"/>
                </a:lnTo>
                <a:lnTo>
                  <a:pt x="239" y="7"/>
                </a:lnTo>
                <a:lnTo>
                  <a:pt x="239" y="9"/>
                </a:lnTo>
                <a:lnTo>
                  <a:pt x="239" y="9"/>
                </a:lnTo>
                <a:lnTo>
                  <a:pt x="241" y="9"/>
                </a:lnTo>
                <a:lnTo>
                  <a:pt x="242" y="9"/>
                </a:lnTo>
                <a:lnTo>
                  <a:pt x="244" y="7"/>
                </a:lnTo>
                <a:lnTo>
                  <a:pt x="244" y="7"/>
                </a:lnTo>
                <a:lnTo>
                  <a:pt x="244" y="7"/>
                </a:lnTo>
                <a:lnTo>
                  <a:pt x="244" y="7"/>
                </a:lnTo>
                <a:lnTo>
                  <a:pt x="244" y="7"/>
                </a:lnTo>
                <a:lnTo>
                  <a:pt x="244" y="7"/>
                </a:lnTo>
                <a:lnTo>
                  <a:pt x="245" y="6"/>
                </a:lnTo>
                <a:lnTo>
                  <a:pt x="246" y="6"/>
                </a:lnTo>
                <a:lnTo>
                  <a:pt x="246" y="6"/>
                </a:lnTo>
                <a:lnTo>
                  <a:pt x="246" y="7"/>
                </a:lnTo>
                <a:lnTo>
                  <a:pt x="246" y="7"/>
                </a:lnTo>
                <a:lnTo>
                  <a:pt x="246" y="7"/>
                </a:lnTo>
                <a:lnTo>
                  <a:pt x="246" y="7"/>
                </a:lnTo>
                <a:lnTo>
                  <a:pt x="246" y="7"/>
                </a:lnTo>
                <a:lnTo>
                  <a:pt x="248" y="7"/>
                </a:lnTo>
                <a:lnTo>
                  <a:pt x="248" y="6"/>
                </a:lnTo>
                <a:lnTo>
                  <a:pt x="248" y="6"/>
                </a:lnTo>
                <a:lnTo>
                  <a:pt x="248" y="6"/>
                </a:lnTo>
                <a:lnTo>
                  <a:pt x="248" y="4"/>
                </a:lnTo>
                <a:lnTo>
                  <a:pt x="248" y="4"/>
                </a:lnTo>
                <a:lnTo>
                  <a:pt x="248" y="4"/>
                </a:lnTo>
                <a:lnTo>
                  <a:pt x="248" y="4"/>
                </a:lnTo>
                <a:lnTo>
                  <a:pt x="248" y="4"/>
                </a:lnTo>
                <a:lnTo>
                  <a:pt x="248" y="4"/>
                </a:lnTo>
                <a:lnTo>
                  <a:pt x="248" y="4"/>
                </a:lnTo>
                <a:lnTo>
                  <a:pt x="248" y="3"/>
                </a:lnTo>
                <a:lnTo>
                  <a:pt x="248" y="3"/>
                </a:lnTo>
                <a:lnTo>
                  <a:pt x="248" y="4"/>
                </a:lnTo>
                <a:lnTo>
                  <a:pt x="248" y="4"/>
                </a:lnTo>
                <a:lnTo>
                  <a:pt x="249" y="3"/>
                </a:lnTo>
                <a:lnTo>
                  <a:pt x="249" y="3"/>
                </a:lnTo>
                <a:lnTo>
                  <a:pt x="251" y="3"/>
                </a:lnTo>
                <a:lnTo>
                  <a:pt x="251" y="3"/>
                </a:lnTo>
                <a:lnTo>
                  <a:pt x="252" y="4"/>
                </a:lnTo>
                <a:lnTo>
                  <a:pt x="249" y="6"/>
                </a:lnTo>
                <a:lnTo>
                  <a:pt x="249" y="6"/>
                </a:lnTo>
                <a:lnTo>
                  <a:pt x="251" y="6"/>
                </a:lnTo>
                <a:lnTo>
                  <a:pt x="251" y="6"/>
                </a:lnTo>
                <a:lnTo>
                  <a:pt x="252" y="6"/>
                </a:lnTo>
                <a:lnTo>
                  <a:pt x="252" y="6"/>
                </a:lnTo>
                <a:lnTo>
                  <a:pt x="252" y="6"/>
                </a:lnTo>
                <a:lnTo>
                  <a:pt x="254" y="6"/>
                </a:lnTo>
                <a:lnTo>
                  <a:pt x="255" y="6"/>
                </a:lnTo>
                <a:lnTo>
                  <a:pt x="256" y="4"/>
                </a:lnTo>
                <a:lnTo>
                  <a:pt x="258" y="4"/>
                </a:lnTo>
                <a:lnTo>
                  <a:pt x="258" y="4"/>
                </a:lnTo>
                <a:lnTo>
                  <a:pt x="259" y="4"/>
                </a:lnTo>
                <a:lnTo>
                  <a:pt x="259" y="4"/>
                </a:lnTo>
                <a:lnTo>
                  <a:pt x="259" y="4"/>
                </a:lnTo>
                <a:lnTo>
                  <a:pt x="259" y="4"/>
                </a:lnTo>
                <a:lnTo>
                  <a:pt x="261" y="4"/>
                </a:lnTo>
                <a:lnTo>
                  <a:pt x="262" y="4"/>
                </a:lnTo>
                <a:lnTo>
                  <a:pt x="264" y="4"/>
                </a:lnTo>
                <a:lnTo>
                  <a:pt x="265" y="3"/>
                </a:lnTo>
                <a:lnTo>
                  <a:pt x="265" y="3"/>
                </a:lnTo>
                <a:lnTo>
                  <a:pt x="265" y="4"/>
                </a:lnTo>
                <a:lnTo>
                  <a:pt x="264" y="4"/>
                </a:lnTo>
                <a:lnTo>
                  <a:pt x="262" y="4"/>
                </a:lnTo>
                <a:lnTo>
                  <a:pt x="261" y="6"/>
                </a:lnTo>
                <a:lnTo>
                  <a:pt x="261" y="6"/>
                </a:lnTo>
                <a:lnTo>
                  <a:pt x="261" y="6"/>
                </a:lnTo>
                <a:lnTo>
                  <a:pt x="259" y="6"/>
                </a:lnTo>
                <a:lnTo>
                  <a:pt x="258" y="6"/>
                </a:lnTo>
                <a:lnTo>
                  <a:pt x="258" y="6"/>
                </a:lnTo>
                <a:lnTo>
                  <a:pt x="256" y="6"/>
                </a:lnTo>
                <a:lnTo>
                  <a:pt x="256" y="7"/>
                </a:lnTo>
                <a:lnTo>
                  <a:pt x="256" y="7"/>
                </a:lnTo>
                <a:lnTo>
                  <a:pt x="258" y="7"/>
                </a:lnTo>
                <a:lnTo>
                  <a:pt x="258" y="7"/>
                </a:lnTo>
                <a:lnTo>
                  <a:pt x="259" y="7"/>
                </a:lnTo>
                <a:lnTo>
                  <a:pt x="261" y="7"/>
                </a:lnTo>
                <a:lnTo>
                  <a:pt x="262" y="9"/>
                </a:lnTo>
                <a:lnTo>
                  <a:pt x="262" y="9"/>
                </a:lnTo>
                <a:lnTo>
                  <a:pt x="264" y="9"/>
                </a:lnTo>
                <a:lnTo>
                  <a:pt x="264" y="9"/>
                </a:lnTo>
                <a:lnTo>
                  <a:pt x="264" y="9"/>
                </a:lnTo>
                <a:lnTo>
                  <a:pt x="264" y="9"/>
                </a:lnTo>
                <a:lnTo>
                  <a:pt x="264" y="9"/>
                </a:lnTo>
                <a:lnTo>
                  <a:pt x="264" y="7"/>
                </a:lnTo>
                <a:lnTo>
                  <a:pt x="264" y="7"/>
                </a:lnTo>
                <a:lnTo>
                  <a:pt x="264" y="7"/>
                </a:lnTo>
                <a:lnTo>
                  <a:pt x="264" y="6"/>
                </a:lnTo>
                <a:lnTo>
                  <a:pt x="265" y="6"/>
                </a:lnTo>
                <a:lnTo>
                  <a:pt x="265" y="6"/>
                </a:lnTo>
                <a:lnTo>
                  <a:pt x="266" y="6"/>
                </a:lnTo>
                <a:lnTo>
                  <a:pt x="266" y="6"/>
                </a:lnTo>
                <a:lnTo>
                  <a:pt x="266" y="6"/>
                </a:lnTo>
                <a:lnTo>
                  <a:pt x="266" y="6"/>
                </a:lnTo>
                <a:lnTo>
                  <a:pt x="268" y="6"/>
                </a:lnTo>
                <a:lnTo>
                  <a:pt x="268" y="6"/>
                </a:lnTo>
                <a:lnTo>
                  <a:pt x="269" y="6"/>
                </a:lnTo>
                <a:lnTo>
                  <a:pt x="271" y="6"/>
                </a:lnTo>
                <a:lnTo>
                  <a:pt x="271" y="6"/>
                </a:lnTo>
                <a:lnTo>
                  <a:pt x="271" y="6"/>
                </a:lnTo>
                <a:lnTo>
                  <a:pt x="271" y="6"/>
                </a:lnTo>
                <a:lnTo>
                  <a:pt x="272" y="6"/>
                </a:lnTo>
                <a:lnTo>
                  <a:pt x="272" y="6"/>
                </a:lnTo>
                <a:lnTo>
                  <a:pt x="273" y="6"/>
                </a:lnTo>
                <a:lnTo>
                  <a:pt x="273" y="6"/>
                </a:lnTo>
                <a:lnTo>
                  <a:pt x="273" y="7"/>
                </a:lnTo>
                <a:lnTo>
                  <a:pt x="273" y="9"/>
                </a:lnTo>
                <a:lnTo>
                  <a:pt x="273" y="9"/>
                </a:lnTo>
                <a:lnTo>
                  <a:pt x="275" y="7"/>
                </a:lnTo>
                <a:lnTo>
                  <a:pt x="275" y="7"/>
                </a:lnTo>
                <a:lnTo>
                  <a:pt x="275" y="9"/>
                </a:lnTo>
                <a:lnTo>
                  <a:pt x="276" y="10"/>
                </a:lnTo>
                <a:lnTo>
                  <a:pt x="276" y="10"/>
                </a:lnTo>
                <a:lnTo>
                  <a:pt x="276" y="10"/>
                </a:lnTo>
                <a:lnTo>
                  <a:pt x="278" y="10"/>
                </a:lnTo>
                <a:lnTo>
                  <a:pt x="278" y="10"/>
                </a:lnTo>
                <a:lnTo>
                  <a:pt x="278" y="10"/>
                </a:lnTo>
                <a:lnTo>
                  <a:pt x="278" y="10"/>
                </a:lnTo>
                <a:lnTo>
                  <a:pt x="279" y="9"/>
                </a:lnTo>
                <a:lnTo>
                  <a:pt x="279" y="7"/>
                </a:lnTo>
                <a:lnTo>
                  <a:pt x="279" y="7"/>
                </a:lnTo>
                <a:lnTo>
                  <a:pt x="279" y="7"/>
                </a:lnTo>
                <a:lnTo>
                  <a:pt x="281" y="7"/>
                </a:lnTo>
                <a:lnTo>
                  <a:pt x="281" y="7"/>
                </a:lnTo>
                <a:lnTo>
                  <a:pt x="281" y="7"/>
                </a:lnTo>
                <a:lnTo>
                  <a:pt x="282" y="7"/>
                </a:lnTo>
                <a:lnTo>
                  <a:pt x="282" y="7"/>
                </a:lnTo>
                <a:lnTo>
                  <a:pt x="283" y="6"/>
                </a:lnTo>
                <a:lnTo>
                  <a:pt x="283" y="6"/>
                </a:lnTo>
                <a:lnTo>
                  <a:pt x="282" y="6"/>
                </a:lnTo>
                <a:lnTo>
                  <a:pt x="281" y="6"/>
                </a:lnTo>
                <a:lnTo>
                  <a:pt x="281" y="6"/>
                </a:lnTo>
                <a:lnTo>
                  <a:pt x="279" y="6"/>
                </a:lnTo>
                <a:lnTo>
                  <a:pt x="279" y="6"/>
                </a:lnTo>
                <a:lnTo>
                  <a:pt x="279" y="6"/>
                </a:lnTo>
                <a:lnTo>
                  <a:pt x="279" y="6"/>
                </a:lnTo>
                <a:lnTo>
                  <a:pt x="279" y="7"/>
                </a:lnTo>
                <a:lnTo>
                  <a:pt x="278" y="7"/>
                </a:lnTo>
                <a:lnTo>
                  <a:pt x="278" y="7"/>
                </a:lnTo>
                <a:lnTo>
                  <a:pt x="279" y="7"/>
                </a:lnTo>
                <a:lnTo>
                  <a:pt x="279" y="6"/>
                </a:lnTo>
                <a:lnTo>
                  <a:pt x="279" y="6"/>
                </a:lnTo>
                <a:lnTo>
                  <a:pt x="278" y="6"/>
                </a:lnTo>
                <a:lnTo>
                  <a:pt x="278" y="6"/>
                </a:lnTo>
                <a:lnTo>
                  <a:pt x="276" y="6"/>
                </a:lnTo>
                <a:lnTo>
                  <a:pt x="276" y="6"/>
                </a:lnTo>
                <a:lnTo>
                  <a:pt x="275" y="6"/>
                </a:lnTo>
                <a:lnTo>
                  <a:pt x="275" y="4"/>
                </a:lnTo>
                <a:lnTo>
                  <a:pt x="278" y="4"/>
                </a:lnTo>
                <a:lnTo>
                  <a:pt x="278" y="4"/>
                </a:lnTo>
                <a:lnTo>
                  <a:pt x="278" y="4"/>
                </a:lnTo>
                <a:lnTo>
                  <a:pt x="278" y="4"/>
                </a:lnTo>
                <a:lnTo>
                  <a:pt x="279" y="4"/>
                </a:lnTo>
                <a:lnTo>
                  <a:pt x="279" y="4"/>
                </a:lnTo>
                <a:lnTo>
                  <a:pt x="279" y="4"/>
                </a:lnTo>
                <a:lnTo>
                  <a:pt x="279" y="4"/>
                </a:lnTo>
                <a:lnTo>
                  <a:pt x="279" y="4"/>
                </a:lnTo>
                <a:lnTo>
                  <a:pt x="281" y="6"/>
                </a:lnTo>
                <a:lnTo>
                  <a:pt x="281" y="6"/>
                </a:lnTo>
                <a:lnTo>
                  <a:pt x="281" y="6"/>
                </a:lnTo>
                <a:lnTo>
                  <a:pt x="281" y="6"/>
                </a:lnTo>
                <a:lnTo>
                  <a:pt x="281" y="4"/>
                </a:lnTo>
                <a:lnTo>
                  <a:pt x="282" y="4"/>
                </a:lnTo>
                <a:lnTo>
                  <a:pt x="283" y="4"/>
                </a:lnTo>
                <a:lnTo>
                  <a:pt x="283" y="4"/>
                </a:lnTo>
                <a:lnTo>
                  <a:pt x="283" y="4"/>
                </a:lnTo>
                <a:lnTo>
                  <a:pt x="283" y="4"/>
                </a:lnTo>
                <a:lnTo>
                  <a:pt x="283" y="3"/>
                </a:lnTo>
                <a:lnTo>
                  <a:pt x="282" y="3"/>
                </a:lnTo>
                <a:lnTo>
                  <a:pt x="282" y="3"/>
                </a:lnTo>
                <a:lnTo>
                  <a:pt x="283" y="3"/>
                </a:lnTo>
                <a:lnTo>
                  <a:pt x="285" y="3"/>
                </a:lnTo>
                <a:lnTo>
                  <a:pt x="286" y="2"/>
                </a:lnTo>
                <a:lnTo>
                  <a:pt x="289" y="2"/>
                </a:lnTo>
                <a:lnTo>
                  <a:pt x="291" y="2"/>
                </a:lnTo>
                <a:lnTo>
                  <a:pt x="292" y="0"/>
                </a:lnTo>
                <a:lnTo>
                  <a:pt x="293" y="0"/>
                </a:lnTo>
                <a:lnTo>
                  <a:pt x="293" y="0"/>
                </a:ln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1961"/>
          <p:cNvSpPr/>
          <p:nvPr/>
        </p:nvSpPr>
        <p:spPr bwMode="auto">
          <a:xfrm>
            <a:off x="4861043" y="1877069"/>
            <a:ext cx="2697998" cy="1636019"/>
          </a:xfrm>
          <a:custGeom>
            <a:avLst/>
            <a:gdLst>
              <a:gd name="T0" fmla="*/ 299 w 376"/>
              <a:gd name="T1" fmla="*/ 23 h 228"/>
              <a:gd name="T2" fmla="*/ 295 w 376"/>
              <a:gd name="T3" fmla="*/ 33 h 228"/>
              <a:gd name="T4" fmla="*/ 312 w 376"/>
              <a:gd name="T5" fmla="*/ 16 h 228"/>
              <a:gd name="T6" fmla="*/ 333 w 376"/>
              <a:gd name="T7" fmla="*/ 24 h 228"/>
              <a:gd name="T8" fmla="*/ 340 w 376"/>
              <a:gd name="T9" fmla="*/ 22 h 228"/>
              <a:gd name="T10" fmla="*/ 350 w 376"/>
              <a:gd name="T11" fmla="*/ 17 h 228"/>
              <a:gd name="T12" fmla="*/ 369 w 376"/>
              <a:gd name="T13" fmla="*/ 23 h 228"/>
              <a:gd name="T14" fmla="*/ 345 w 376"/>
              <a:gd name="T15" fmla="*/ 40 h 228"/>
              <a:gd name="T16" fmla="*/ 308 w 376"/>
              <a:gd name="T17" fmla="*/ 56 h 228"/>
              <a:gd name="T18" fmla="*/ 299 w 376"/>
              <a:gd name="T19" fmla="*/ 59 h 228"/>
              <a:gd name="T20" fmla="*/ 264 w 376"/>
              <a:gd name="T21" fmla="*/ 74 h 228"/>
              <a:gd name="T22" fmla="*/ 348 w 376"/>
              <a:gd name="T23" fmla="*/ 51 h 228"/>
              <a:gd name="T24" fmla="*/ 328 w 376"/>
              <a:gd name="T25" fmla="*/ 67 h 228"/>
              <a:gd name="T26" fmla="*/ 303 w 376"/>
              <a:gd name="T27" fmla="*/ 83 h 228"/>
              <a:gd name="T28" fmla="*/ 316 w 376"/>
              <a:gd name="T29" fmla="*/ 101 h 228"/>
              <a:gd name="T30" fmla="*/ 349 w 376"/>
              <a:gd name="T31" fmla="*/ 98 h 228"/>
              <a:gd name="T32" fmla="*/ 301 w 376"/>
              <a:gd name="T33" fmla="*/ 123 h 228"/>
              <a:gd name="T34" fmla="*/ 346 w 376"/>
              <a:gd name="T35" fmla="*/ 108 h 228"/>
              <a:gd name="T36" fmla="*/ 358 w 376"/>
              <a:gd name="T37" fmla="*/ 113 h 228"/>
              <a:gd name="T38" fmla="*/ 342 w 376"/>
              <a:gd name="T39" fmla="*/ 121 h 228"/>
              <a:gd name="T40" fmla="*/ 336 w 376"/>
              <a:gd name="T41" fmla="*/ 125 h 228"/>
              <a:gd name="T42" fmla="*/ 319 w 376"/>
              <a:gd name="T43" fmla="*/ 127 h 228"/>
              <a:gd name="T44" fmla="*/ 272 w 376"/>
              <a:gd name="T45" fmla="*/ 140 h 228"/>
              <a:gd name="T46" fmla="*/ 255 w 376"/>
              <a:gd name="T47" fmla="*/ 157 h 228"/>
              <a:gd name="T48" fmla="*/ 322 w 376"/>
              <a:gd name="T49" fmla="*/ 135 h 228"/>
              <a:gd name="T50" fmla="*/ 345 w 376"/>
              <a:gd name="T51" fmla="*/ 135 h 228"/>
              <a:gd name="T52" fmla="*/ 316 w 376"/>
              <a:gd name="T53" fmla="*/ 153 h 228"/>
              <a:gd name="T54" fmla="*/ 343 w 376"/>
              <a:gd name="T55" fmla="*/ 145 h 228"/>
              <a:gd name="T56" fmla="*/ 336 w 376"/>
              <a:gd name="T57" fmla="*/ 154 h 228"/>
              <a:gd name="T58" fmla="*/ 299 w 376"/>
              <a:gd name="T59" fmla="*/ 164 h 228"/>
              <a:gd name="T60" fmla="*/ 245 w 376"/>
              <a:gd name="T61" fmla="*/ 190 h 228"/>
              <a:gd name="T62" fmla="*/ 219 w 376"/>
              <a:gd name="T63" fmla="*/ 207 h 228"/>
              <a:gd name="T64" fmla="*/ 195 w 376"/>
              <a:gd name="T65" fmla="*/ 212 h 228"/>
              <a:gd name="T66" fmla="*/ 154 w 376"/>
              <a:gd name="T67" fmla="*/ 222 h 228"/>
              <a:gd name="T68" fmla="*/ 104 w 376"/>
              <a:gd name="T69" fmla="*/ 227 h 228"/>
              <a:gd name="T70" fmla="*/ 85 w 376"/>
              <a:gd name="T71" fmla="*/ 221 h 228"/>
              <a:gd name="T72" fmla="*/ 70 w 376"/>
              <a:gd name="T73" fmla="*/ 211 h 228"/>
              <a:gd name="T74" fmla="*/ 40 w 376"/>
              <a:gd name="T75" fmla="*/ 207 h 228"/>
              <a:gd name="T76" fmla="*/ 46 w 376"/>
              <a:gd name="T77" fmla="*/ 200 h 228"/>
              <a:gd name="T78" fmla="*/ 65 w 376"/>
              <a:gd name="T79" fmla="*/ 192 h 228"/>
              <a:gd name="T80" fmla="*/ 84 w 376"/>
              <a:gd name="T81" fmla="*/ 178 h 228"/>
              <a:gd name="T82" fmla="*/ 37 w 376"/>
              <a:gd name="T83" fmla="*/ 178 h 228"/>
              <a:gd name="T84" fmla="*/ 47 w 376"/>
              <a:gd name="T85" fmla="*/ 165 h 228"/>
              <a:gd name="T86" fmla="*/ 23 w 376"/>
              <a:gd name="T87" fmla="*/ 160 h 228"/>
              <a:gd name="T88" fmla="*/ 16 w 376"/>
              <a:gd name="T89" fmla="*/ 154 h 228"/>
              <a:gd name="T90" fmla="*/ 1 w 376"/>
              <a:gd name="T91" fmla="*/ 135 h 228"/>
              <a:gd name="T92" fmla="*/ 33 w 376"/>
              <a:gd name="T93" fmla="*/ 134 h 228"/>
              <a:gd name="T94" fmla="*/ 14 w 376"/>
              <a:gd name="T95" fmla="*/ 128 h 228"/>
              <a:gd name="T96" fmla="*/ 44 w 376"/>
              <a:gd name="T97" fmla="*/ 120 h 228"/>
              <a:gd name="T98" fmla="*/ 8 w 376"/>
              <a:gd name="T99" fmla="*/ 117 h 228"/>
              <a:gd name="T100" fmla="*/ 27 w 376"/>
              <a:gd name="T101" fmla="*/ 111 h 228"/>
              <a:gd name="T102" fmla="*/ 31 w 376"/>
              <a:gd name="T103" fmla="*/ 100 h 228"/>
              <a:gd name="T104" fmla="*/ 10 w 376"/>
              <a:gd name="T105" fmla="*/ 97 h 228"/>
              <a:gd name="T106" fmla="*/ 33 w 376"/>
              <a:gd name="T107" fmla="*/ 88 h 228"/>
              <a:gd name="T108" fmla="*/ 23 w 376"/>
              <a:gd name="T109" fmla="*/ 83 h 228"/>
              <a:gd name="T110" fmla="*/ 31 w 376"/>
              <a:gd name="T111" fmla="*/ 77 h 228"/>
              <a:gd name="T112" fmla="*/ 33 w 376"/>
              <a:gd name="T113" fmla="*/ 64 h 228"/>
              <a:gd name="T114" fmla="*/ 51 w 376"/>
              <a:gd name="T115" fmla="*/ 47 h 228"/>
              <a:gd name="T116" fmla="*/ 84 w 376"/>
              <a:gd name="T117" fmla="*/ 20 h 228"/>
              <a:gd name="T118" fmla="*/ 132 w 376"/>
              <a:gd name="T119" fmla="*/ 13 h 228"/>
              <a:gd name="T120" fmla="*/ 175 w 376"/>
              <a:gd name="T121" fmla="*/ 14 h 228"/>
              <a:gd name="T122" fmla="*/ 228 w 376"/>
              <a:gd name="T123" fmla="*/ 10 h 228"/>
              <a:gd name="T124" fmla="*/ 265 w 376"/>
              <a:gd name="T125" fmla="*/ 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6" h="228">
                <a:moveTo>
                  <a:pt x="293" y="0"/>
                </a:moveTo>
                <a:lnTo>
                  <a:pt x="293" y="0"/>
                </a:lnTo>
                <a:lnTo>
                  <a:pt x="292" y="2"/>
                </a:lnTo>
                <a:lnTo>
                  <a:pt x="292" y="2"/>
                </a:lnTo>
                <a:lnTo>
                  <a:pt x="292" y="2"/>
                </a:lnTo>
                <a:lnTo>
                  <a:pt x="292" y="2"/>
                </a:lnTo>
                <a:lnTo>
                  <a:pt x="295" y="3"/>
                </a:lnTo>
                <a:lnTo>
                  <a:pt x="295" y="3"/>
                </a:lnTo>
                <a:lnTo>
                  <a:pt x="296" y="3"/>
                </a:lnTo>
                <a:lnTo>
                  <a:pt x="296" y="2"/>
                </a:lnTo>
                <a:lnTo>
                  <a:pt x="296" y="2"/>
                </a:lnTo>
                <a:lnTo>
                  <a:pt x="296" y="2"/>
                </a:lnTo>
                <a:lnTo>
                  <a:pt x="296" y="3"/>
                </a:lnTo>
                <a:lnTo>
                  <a:pt x="298" y="3"/>
                </a:lnTo>
                <a:lnTo>
                  <a:pt x="298" y="3"/>
                </a:lnTo>
                <a:lnTo>
                  <a:pt x="298" y="3"/>
                </a:lnTo>
                <a:lnTo>
                  <a:pt x="296" y="3"/>
                </a:lnTo>
                <a:lnTo>
                  <a:pt x="296" y="4"/>
                </a:lnTo>
                <a:lnTo>
                  <a:pt x="296" y="4"/>
                </a:lnTo>
                <a:lnTo>
                  <a:pt x="296" y="4"/>
                </a:lnTo>
                <a:lnTo>
                  <a:pt x="296" y="4"/>
                </a:lnTo>
                <a:lnTo>
                  <a:pt x="296" y="6"/>
                </a:lnTo>
                <a:lnTo>
                  <a:pt x="296" y="6"/>
                </a:lnTo>
                <a:lnTo>
                  <a:pt x="296" y="6"/>
                </a:lnTo>
                <a:lnTo>
                  <a:pt x="296" y="6"/>
                </a:lnTo>
                <a:lnTo>
                  <a:pt x="296" y="6"/>
                </a:lnTo>
                <a:lnTo>
                  <a:pt x="296" y="7"/>
                </a:lnTo>
                <a:lnTo>
                  <a:pt x="296" y="7"/>
                </a:lnTo>
                <a:lnTo>
                  <a:pt x="296" y="7"/>
                </a:lnTo>
                <a:lnTo>
                  <a:pt x="296" y="7"/>
                </a:lnTo>
                <a:lnTo>
                  <a:pt x="296" y="7"/>
                </a:lnTo>
                <a:lnTo>
                  <a:pt x="296" y="7"/>
                </a:lnTo>
                <a:lnTo>
                  <a:pt x="296" y="7"/>
                </a:lnTo>
                <a:lnTo>
                  <a:pt x="296" y="7"/>
                </a:lnTo>
                <a:lnTo>
                  <a:pt x="295" y="7"/>
                </a:lnTo>
                <a:lnTo>
                  <a:pt x="292" y="9"/>
                </a:lnTo>
                <a:lnTo>
                  <a:pt x="295" y="12"/>
                </a:lnTo>
                <a:lnTo>
                  <a:pt x="295" y="12"/>
                </a:lnTo>
                <a:lnTo>
                  <a:pt x="296" y="10"/>
                </a:lnTo>
                <a:lnTo>
                  <a:pt x="298" y="10"/>
                </a:lnTo>
                <a:lnTo>
                  <a:pt x="301" y="10"/>
                </a:lnTo>
                <a:lnTo>
                  <a:pt x="301" y="10"/>
                </a:lnTo>
                <a:lnTo>
                  <a:pt x="299" y="10"/>
                </a:lnTo>
                <a:lnTo>
                  <a:pt x="299" y="10"/>
                </a:lnTo>
                <a:lnTo>
                  <a:pt x="298" y="12"/>
                </a:lnTo>
                <a:lnTo>
                  <a:pt x="298" y="12"/>
                </a:lnTo>
                <a:lnTo>
                  <a:pt x="298" y="12"/>
                </a:lnTo>
                <a:lnTo>
                  <a:pt x="296" y="12"/>
                </a:lnTo>
                <a:lnTo>
                  <a:pt x="295" y="13"/>
                </a:lnTo>
                <a:lnTo>
                  <a:pt x="295" y="13"/>
                </a:lnTo>
                <a:lnTo>
                  <a:pt x="295" y="13"/>
                </a:lnTo>
                <a:lnTo>
                  <a:pt x="295" y="13"/>
                </a:lnTo>
                <a:lnTo>
                  <a:pt x="295" y="13"/>
                </a:lnTo>
                <a:lnTo>
                  <a:pt x="295" y="13"/>
                </a:lnTo>
                <a:lnTo>
                  <a:pt x="296" y="13"/>
                </a:lnTo>
                <a:lnTo>
                  <a:pt x="296" y="13"/>
                </a:lnTo>
                <a:lnTo>
                  <a:pt x="296" y="13"/>
                </a:lnTo>
                <a:lnTo>
                  <a:pt x="298" y="13"/>
                </a:lnTo>
                <a:lnTo>
                  <a:pt x="298" y="13"/>
                </a:lnTo>
                <a:lnTo>
                  <a:pt x="298" y="13"/>
                </a:lnTo>
                <a:lnTo>
                  <a:pt x="298" y="13"/>
                </a:lnTo>
                <a:lnTo>
                  <a:pt x="299" y="13"/>
                </a:lnTo>
                <a:lnTo>
                  <a:pt x="299" y="14"/>
                </a:lnTo>
                <a:lnTo>
                  <a:pt x="299" y="14"/>
                </a:lnTo>
                <a:lnTo>
                  <a:pt x="298" y="16"/>
                </a:lnTo>
                <a:lnTo>
                  <a:pt x="298" y="16"/>
                </a:lnTo>
                <a:lnTo>
                  <a:pt x="298" y="16"/>
                </a:lnTo>
                <a:lnTo>
                  <a:pt x="298" y="16"/>
                </a:lnTo>
                <a:lnTo>
                  <a:pt x="298" y="16"/>
                </a:lnTo>
                <a:lnTo>
                  <a:pt x="298" y="16"/>
                </a:lnTo>
                <a:lnTo>
                  <a:pt x="296" y="14"/>
                </a:lnTo>
                <a:lnTo>
                  <a:pt x="296" y="14"/>
                </a:lnTo>
                <a:lnTo>
                  <a:pt x="296" y="14"/>
                </a:lnTo>
                <a:lnTo>
                  <a:pt x="296" y="14"/>
                </a:lnTo>
                <a:lnTo>
                  <a:pt x="295" y="14"/>
                </a:lnTo>
                <a:lnTo>
                  <a:pt x="295" y="14"/>
                </a:lnTo>
                <a:lnTo>
                  <a:pt x="295" y="14"/>
                </a:lnTo>
                <a:lnTo>
                  <a:pt x="295" y="14"/>
                </a:lnTo>
                <a:lnTo>
                  <a:pt x="295" y="16"/>
                </a:lnTo>
                <a:lnTo>
                  <a:pt x="295" y="16"/>
                </a:lnTo>
                <a:lnTo>
                  <a:pt x="295" y="17"/>
                </a:lnTo>
                <a:lnTo>
                  <a:pt x="296" y="17"/>
                </a:lnTo>
                <a:lnTo>
                  <a:pt x="296" y="17"/>
                </a:lnTo>
                <a:lnTo>
                  <a:pt x="296" y="17"/>
                </a:lnTo>
                <a:lnTo>
                  <a:pt x="295" y="17"/>
                </a:lnTo>
                <a:lnTo>
                  <a:pt x="295" y="17"/>
                </a:lnTo>
                <a:lnTo>
                  <a:pt x="293" y="19"/>
                </a:lnTo>
                <a:lnTo>
                  <a:pt x="293" y="19"/>
                </a:lnTo>
                <a:lnTo>
                  <a:pt x="292" y="19"/>
                </a:lnTo>
                <a:lnTo>
                  <a:pt x="292" y="19"/>
                </a:lnTo>
                <a:lnTo>
                  <a:pt x="292" y="17"/>
                </a:lnTo>
                <a:lnTo>
                  <a:pt x="292" y="17"/>
                </a:lnTo>
                <a:lnTo>
                  <a:pt x="292" y="16"/>
                </a:lnTo>
                <a:lnTo>
                  <a:pt x="291" y="16"/>
                </a:lnTo>
                <a:lnTo>
                  <a:pt x="291" y="16"/>
                </a:lnTo>
                <a:lnTo>
                  <a:pt x="291" y="16"/>
                </a:lnTo>
                <a:lnTo>
                  <a:pt x="289" y="17"/>
                </a:lnTo>
                <a:lnTo>
                  <a:pt x="289" y="17"/>
                </a:lnTo>
                <a:lnTo>
                  <a:pt x="288" y="17"/>
                </a:lnTo>
                <a:lnTo>
                  <a:pt x="286" y="19"/>
                </a:lnTo>
                <a:lnTo>
                  <a:pt x="285" y="19"/>
                </a:lnTo>
                <a:lnTo>
                  <a:pt x="285" y="19"/>
                </a:lnTo>
                <a:lnTo>
                  <a:pt x="285" y="20"/>
                </a:lnTo>
                <a:lnTo>
                  <a:pt x="285" y="20"/>
                </a:lnTo>
                <a:lnTo>
                  <a:pt x="285" y="22"/>
                </a:lnTo>
                <a:lnTo>
                  <a:pt x="286" y="22"/>
                </a:lnTo>
                <a:lnTo>
                  <a:pt x="286" y="22"/>
                </a:lnTo>
                <a:lnTo>
                  <a:pt x="286" y="20"/>
                </a:lnTo>
                <a:lnTo>
                  <a:pt x="288" y="20"/>
                </a:lnTo>
                <a:lnTo>
                  <a:pt x="288" y="20"/>
                </a:lnTo>
                <a:lnTo>
                  <a:pt x="289" y="20"/>
                </a:lnTo>
                <a:lnTo>
                  <a:pt x="289" y="22"/>
                </a:lnTo>
                <a:lnTo>
                  <a:pt x="289" y="22"/>
                </a:lnTo>
                <a:lnTo>
                  <a:pt x="289" y="22"/>
                </a:lnTo>
                <a:lnTo>
                  <a:pt x="289" y="22"/>
                </a:lnTo>
                <a:lnTo>
                  <a:pt x="289" y="22"/>
                </a:lnTo>
                <a:lnTo>
                  <a:pt x="291" y="22"/>
                </a:lnTo>
                <a:lnTo>
                  <a:pt x="291" y="22"/>
                </a:lnTo>
                <a:lnTo>
                  <a:pt x="291" y="22"/>
                </a:lnTo>
                <a:lnTo>
                  <a:pt x="292" y="22"/>
                </a:lnTo>
                <a:lnTo>
                  <a:pt x="293" y="20"/>
                </a:lnTo>
                <a:lnTo>
                  <a:pt x="295" y="20"/>
                </a:lnTo>
                <a:lnTo>
                  <a:pt x="296" y="20"/>
                </a:lnTo>
                <a:lnTo>
                  <a:pt x="296" y="19"/>
                </a:lnTo>
                <a:lnTo>
                  <a:pt x="296" y="19"/>
                </a:lnTo>
                <a:lnTo>
                  <a:pt x="298" y="20"/>
                </a:lnTo>
                <a:lnTo>
                  <a:pt x="298" y="20"/>
                </a:lnTo>
                <a:lnTo>
                  <a:pt x="298" y="20"/>
                </a:lnTo>
                <a:lnTo>
                  <a:pt x="298" y="20"/>
                </a:lnTo>
                <a:lnTo>
                  <a:pt x="298" y="20"/>
                </a:lnTo>
                <a:lnTo>
                  <a:pt x="299" y="22"/>
                </a:lnTo>
                <a:lnTo>
                  <a:pt x="299" y="23"/>
                </a:lnTo>
                <a:lnTo>
                  <a:pt x="299" y="23"/>
                </a:lnTo>
                <a:lnTo>
                  <a:pt x="301" y="23"/>
                </a:lnTo>
                <a:lnTo>
                  <a:pt x="301" y="23"/>
                </a:lnTo>
                <a:lnTo>
                  <a:pt x="302" y="23"/>
                </a:lnTo>
                <a:lnTo>
                  <a:pt x="302" y="23"/>
                </a:lnTo>
                <a:lnTo>
                  <a:pt x="303" y="22"/>
                </a:lnTo>
                <a:lnTo>
                  <a:pt x="303" y="22"/>
                </a:lnTo>
                <a:lnTo>
                  <a:pt x="303" y="22"/>
                </a:lnTo>
                <a:lnTo>
                  <a:pt x="303" y="22"/>
                </a:lnTo>
                <a:lnTo>
                  <a:pt x="302" y="20"/>
                </a:lnTo>
                <a:lnTo>
                  <a:pt x="302" y="20"/>
                </a:lnTo>
                <a:lnTo>
                  <a:pt x="302" y="20"/>
                </a:lnTo>
                <a:lnTo>
                  <a:pt x="302" y="20"/>
                </a:lnTo>
                <a:lnTo>
                  <a:pt x="302" y="20"/>
                </a:lnTo>
                <a:lnTo>
                  <a:pt x="303" y="20"/>
                </a:lnTo>
                <a:lnTo>
                  <a:pt x="303" y="20"/>
                </a:lnTo>
                <a:lnTo>
                  <a:pt x="303" y="19"/>
                </a:lnTo>
                <a:lnTo>
                  <a:pt x="303" y="19"/>
                </a:lnTo>
                <a:lnTo>
                  <a:pt x="303" y="20"/>
                </a:lnTo>
                <a:lnTo>
                  <a:pt x="305" y="22"/>
                </a:lnTo>
                <a:lnTo>
                  <a:pt x="305" y="23"/>
                </a:lnTo>
                <a:lnTo>
                  <a:pt x="305" y="23"/>
                </a:lnTo>
                <a:lnTo>
                  <a:pt x="303" y="23"/>
                </a:lnTo>
                <a:lnTo>
                  <a:pt x="303" y="23"/>
                </a:lnTo>
                <a:lnTo>
                  <a:pt x="303" y="23"/>
                </a:lnTo>
                <a:lnTo>
                  <a:pt x="302" y="23"/>
                </a:lnTo>
                <a:lnTo>
                  <a:pt x="302" y="23"/>
                </a:lnTo>
                <a:lnTo>
                  <a:pt x="302" y="23"/>
                </a:lnTo>
                <a:lnTo>
                  <a:pt x="302" y="23"/>
                </a:lnTo>
                <a:lnTo>
                  <a:pt x="301" y="23"/>
                </a:lnTo>
                <a:lnTo>
                  <a:pt x="299" y="24"/>
                </a:lnTo>
                <a:lnTo>
                  <a:pt x="299" y="24"/>
                </a:lnTo>
                <a:lnTo>
                  <a:pt x="299" y="24"/>
                </a:lnTo>
                <a:lnTo>
                  <a:pt x="299" y="24"/>
                </a:lnTo>
                <a:lnTo>
                  <a:pt x="299" y="26"/>
                </a:lnTo>
                <a:lnTo>
                  <a:pt x="299" y="26"/>
                </a:lnTo>
                <a:lnTo>
                  <a:pt x="299" y="26"/>
                </a:lnTo>
                <a:lnTo>
                  <a:pt x="299" y="26"/>
                </a:lnTo>
                <a:lnTo>
                  <a:pt x="301" y="27"/>
                </a:lnTo>
                <a:lnTo>
                  <a:pt x="301" y="26"/>
                </a:lnTo>
                <a:lnTo>
                  <a:pt x="301" y="26"/>
                </a:lnTo>
                <a:lnTo>
                  <a:pt x="301" y="27"/>
                </a:lnTo>
                <a:lnTo>
                  <a:pt x="301" y="27"/>
                </a:lnTo>
                <a:lnTo>
                  <a:pt x="302" y="27"/>
                </a:lnTo>
                <a:lnTo>
                  <a:pt x="302" y="27"/>
                </a:lnTo>
                <a:lnTo>
                  <a:pt x="302" y="26"/>
                </a:lnTo>
                <a:lnTo>
                  <a:pt x="302" y="26"/>
                </a:lnTo>
                <a:lnTo>
                  <a:pt x="302" y="24"/>
                </a:lnTo>
                <a:lnTo>
                  <a:pt x="302" y="24"/>
                </a:lnTo>
                <a:lnTo>
                  <a:pt x="302" y="24"/>
                </a:lnTo>
                <a:lnTo>
                  <a:pt x="302" y="24"/>
                </a:lnTo>
                <a:lnTo>
                  <a:pt x="302" y="24"/>
                </a:lnTo>
                <a:lnTo>
                  <a:pt x="303" y="24"/>
                </a:lnTo>
                <a:lnTo>
                  <a:pt x="303" y="26"/>
                </a:lnTo>
                <a:lnTo>
                  <a:pt x="303" y="26"/>
                </a:lnTo>
                <a:lnTo>
                  <a:pt x="303" y="26"/>
                </a:lnTo>
                <a:lnTo>
                  <a:pt x="305" y="26"/>
                </a:lnTo>
                <a:lnTo>
                  <a:pt x="305" y="26"/>
                </a:lnTo>
                <a:lnTo>
                  <a:pt x="305" y="26"/>
                </a:lnTo>
                <a:lnTo>
                  <a:pt x="305" y="27"/>
                </a:lnTo>
                <a:lnTo>
                  <a:pt x="305" y="27"/>
                </a:lnTo>
                <a:lnTo>
                  <a:pt x="305" y="29"/>
                </a:lnTo>
                <a:lnTo>
                  <a:pt x="305" y="29"/>
                </a:lnTo>
                <a:lnTo>
                  <a:pt x="303" y="30"/>
                </a:lnTo>
                <a:lnTo>
                  <a:pt x="303" y="30"/>
                </a:lnTo>
                <a:lnTo>
                  <a:pt x="305" y="30"/>
                </a:lnTo>
                <a:lnTo>
                  <a:pt x="305" y="30"/>
                </a:lnTo>
                <a:lnTo>
                  <a:pt x="305" y="30"/>
                </a:lnTo>
                <a:lnTo>
                  <a:pt x="305" y="31"/>
                </a:lnTo>
                <a:lnTo>
                  <a:pt x="305" y="31"/>
                </a:lnTo>
                <a:lnTo>
                  <a:pt x="305" y="31"/>
                </a:lnTo>
                <a:lnTo>
                  <a:pt x="305" y="33"/>
                </a:lnTo>
                <a:lnTo>
                  <a:pt x="303" y="31"/>
                </a:lnTo>
                <a:lnTo>
                  <a:pt x="303" y="31"/>
                </a:lnTo>
                <a:lnTo>
                  <a:pt x="303" y="31"/>
                </a:lnTo>
                <a:lnTo>
                  <a:pt x="305" y="31"/>
                </a:lnTo>
                <a:lnTo>
                  <a:pt x="303" y="31"/>
                </a:lnTo>
                <a:lnTo>
                  <a:pt x="303" y="31"/>
                </a:lnTo>
                <a:lnTo>
                  <a:pt x="303" y="30"/>
                </a:lnTo>
                <a:lnTo>
                  <a:pt x="303" y="30"/>
                </a:lnTo>
                <a:lnTo>
                  <a:pt x="303" y="30"/>
                </a:lnTo>
                <a:lnTo>
                  <a:pt x="303" y="30"/>
                </a:lnTo>
                <a:lnTo>
                  <a:pt x="302" y="29"/>
                </a:lnTo>
                <a:lnTo>
                  <a:pt x="301" y="29"/>
                </a:lnTo>
                <a:lnTo>
                  <a:pt x="301" y="29"/>
                </a:lnTo>
                <a:lnTo>
                  <a:pt x="301" y="29"/>
                </a:lnTo>
                <a:lnTo>
                  <a:pt x="301" y="29"/>
                </a:lnTo>
                <a:lnTo>
                  <a:pt x="301" y="30"/>
                </a:lnTo>
                <a:lnTo>
                  <a:pt x="301" y="30"/>
                </a:lnTo>
                <a:lnTo>
                  <a:pt x="301" y="30"/>
                </a:lnTo>
                <a:lnTo>
                  <a:pt x="301" y="30"/>
                </a:lnTo>
                <a:lnTo>
                  <a:pt x="301" y="30"/>
                </a:lnTo>
                <a:lnTo>
                  <a:pt x="299" y="31"/>
                </a:lnTo>
                <a:lnTo>
                  <a:pt x="299" y="31"/>
                </a:lnTo>
                <a:lnTo>
                  <a:pt x="299" y="31"/>
                </a:lnTo>
                <a:lnTo>
                  <a:pt x="299" y="31"/>
                </a:lnTo>
                <a:lnTo>
                  <a:pt x="299" y="33"/>
                </a:lnTo>
                <a:lnTo>
                  <a:pt x="299" y="33"/>
                </a:lnTo>
                <a:lnTo>
                  <a:pt x="299" y="33"/>
                </a:lnTo>
                <a:lnTo>
                  <a:pt x="299" y="33"/>
                </a:lnTo>
                <a:lnTo>
                  <a:pt x="301" y="33"/>
                </a:lnTo>
                <a:lnTo>
                  <a:pt x="301" y="33"/>
                </a:lnTo>
                <a:lnTo>
                  <a:pt x="301" y="33"/>
                </a:lnTo>
                <a:lnTo>
                  <a:pt x="302" y="33"/>
                </a:lnTo>
                <a:lnTo>
                  <a:pt x="302" y="33"/>
                </a:lnTo>
                <a:lnTo>
                  <a:pt x="299" y="34"/>
                </a:lnTo>
                <a:lnTo>
                  <a:pt x="298" y="34"/>
                </a:lnTo>
                <a:lnTo>
                  <a:pt x="298" y="33"/>
                </a:lnTo>
                <a:lnTo>
                  <a:pt x="298" y="33"/>
                </a:lnTo>
                <a:lnTo>
                  <a:pt x="298" y="33"/>
                </a:lnTo>
                <a:lnTo>
                  <a:pt x="298" y="33"/>
                </a:lnTo>
                <a:lnTo>
                  <a:pt x="298" y="31"/>
                </a:lnTo>
                <a:lnTo>
                  <a:pt x="298" y="31"/>
                </a:lnTo>
                <a:lnTo>
                  <a:pt x="298" y="31"/>
                </a:lnTo>
                <a:lnTo>
                  <a:pt x="298" y="30"/>
                </a:lnTo>
                <a:lnTo>
                  <a:pt x="296" y="30"/>
                </a:lnTo>
                <a:lnTo>
                  <a:pt x="296" y="30"/>
                </a:lnTo>
                <a:lnTo>
                  <a:pt x="296" y="30"/>
                </a:lnTo>
                <a:lnTo>
                  <a:pt x="296" y="30"/>
                </a:lnTo>
                <a:lnTo>
                  <a:pt x="296" y="30"/>
                </a:lnTo>
                <a:lnTo>
                  <a:pt x="296" y="30"/>
                </a:lnTo>
                <a:lnTo>
                  <a:pt x="296" y="31"/>
                </a:lnTo>
                <a:lnTo>
                  <a:pt x="296" y="31"/>
                </a:lnTo>
                <a:lnTo>
                  <a:pt x="296" y="33"/>
                </a:lnTo>
                <a:lnTo>
                  <a:pt x="295" y="34"/>
                </a:lnTo>
                <a:lnTo>
                  <a:pt x="295" y="34"/>
                </a:lnTo>
                <a:lnTo>
                  <a:pt x="296" y="34"/>
                </a:lnTo>
                <a:lnTo>
                  <a:pt x="296" y="34"/>
                </a:lnTo>
                <a:lnTo>
                  <a:pt x="296" y="34"/>
                </a:lnTo>
                <a:lnTo>
                  <a:pt x="296" y="34"/>
                </a:lnTo>
                <a:lnTo>
                  <a:pt x="295" y="34"/>
                </a:lnTo>
                <a:lnTo>
                  <a:pt x="295" y="33"/>
                </a:lnTo>
                <a:lnTo>
                  <a:pt x="295" y="33"/>
                </a:lnTo>
                <a:lnTo>
                  <a:pt x="295" y="33"/>
                </a:lnTo>
                <a:lnTo>
                  <a:pt x="295" y="33"/>
                </a:lnTo>
                <a:lnTo>
                  <a:pt x="295" y="31"/>
                </a:lnTo>
                <a:lnTo>
                  <a:pt x="295" y="31"/>
                </a:lnTo>
                <a:lnTo>
                  <a:pt x="295" y="31"/>
                </a:lnTo>
                <a:lnTo>
                  <a:pt x="293" y="31"/>
                </a:lnTo>
                <a:lnTo>
                  <a:pt x="292" y="31"/>
                </a:lnTo>
                <a:lnTo>
                  <a:pt x="292" y="31"/>
                </a:lnTo>
                <a:lnTo>
                  <a:pt x="292" y="31"/>
                </a:lnTo>
                <a:lnTo>
                  <a:pt x="291" y="33"/>
                </a:lnTo>
                <a:lnTo>
                  <a:pt x="291" y="33"/>
                </a:lnTo>
                <a:lnTo>
                  <a:pt x="291" y="33"/>
                </a:lnTo>
                <a:lnTo>
                  <a:pt x="291" y="33"/>
                </a:lnTo>
                <a:lnTo>
                  <a:pt x="289" y="33"/>
                </a:lnTo>
                <a:lnTo>
                  <a:pt x="289" y="33"/>
                </a:lnTo>
                <a:lnTo>
                  <a:pt x="289" y="33"/>
                </a:lnTo>
                <a:lnTo>
                  <a:pt x="289" y="33"/>
                </a:lnTo>
                <a:lnTo>
                  <a:pt x="289" y="33"/>
                </a:lnTo>
                <a:lnTo>
                  <a:pt x="291" y="33"/>
                </a:lnTo>
                <a:lnTo>
                  <a:pt x="291" y="34"/>
                </a:lnTo>
                <a:lnTo>
                  <a:pt x="291" y="34"/>
                </a:lnTo>
                <a:lnTo>
                  <a:pt x="291" y="36"/>
                </a:lnTo>
                <a:lnTo>
                  <a:pt x="291" y="36"/>
                </a:lnTo>
                <a:lnTo>
                  <a:pt x="292" y="36"/>
                </a:lnTo>
                <a:lnTo>
                  <a:pt x="292" y="36"/>
                </a:lnTo>
                <a:lnTo>
                  <a:pt x="291" y="36"/>
                </a:lnTo>
                <a:lnTo>
                  <a:pt x="289" y="36"/>
                </a:lnTo>
                <a:lnTo>
                  <a:pt x="289" y="37"/>
                </a:lnTo>
                <a:lnTo>
                  <a:pt x="288" y="37"/>
                </a:lnTo>
                <a:lnTo>
                  <a:pt x="288" y="37"/>
                </a:lnTo>
                <a:lnTo>
                  <a:pt x="286" y="37"/>
                </a:lnTo>
                <a:lnTo>
                  <a:pt x="286" y="37"/>
                </a:lnTo>
                <a:lnTo>
                  <a:pt x="285" y="37"/>
                </a:lnTo>
                <a:lnTo>
                  <a:pt x="285" y="37"/>
                </a:lnTo>
                <a:lnTo>
                  <a:pt x="285" y="39"/>
                </a:lnTo>
                <a:lnTo>
                  <a:pt x="285" y="39"/>
                </a:lnTo>
                <a:lnTo>
                  <a:pt x="285" y="39"/>
                </a:lnTo>
                <a:lnTo>
                  <a:pt x="285" y="39"/>
                </a:lnTo>
                <a:lnTo>
                  <a:pt x="286" y="39"/>
                </a:lnTo>
                <a:lnTo>
                  <a:pt x="288" y="39"/>
                </a:lnTo>
                <a:lnTo>
                  <a:pt x="289" y="39"/>
                </a:lnTo>
                <a:lnTo>
                  <a:pt x="289" y="39"/>
                </a:lnTo>
                <a:lnTo>
                  <a:pt x="289" y="39"/>
                </a:lnTo>
                <a:lnTo>
                  <a:pt x="289" y="39"/>
                </a:lnTo>
                <a:lnTo>
                  <a:pt x="289" y="39"/>
                </a:lnTo>
                <a:lnTo>
                  <a:pt x="289" y="37"/>
                </a:lnTo>
                <a:lnTo>
                  <a:pt x="291" y="37"/>
                </a:lnTo>
                <a:lnTo>
                  <a:pt x="292" y="37"/>
                </a:lnTo>
                <a:lnTo>
                  <a:pt x="292" y="37"/>
                </a:lnTo>
                <a:lnTo>
                  <a:pt x="292" y="37"/>
                </a:lnTo>
                <a:lnTo>
                  <a:pt x="292" y="37"/>
                </a:lnTo>
                <a:lnTo>
                  <a:pt x="292" y="37"/>
                </a:lnTo>
                <a:lnTo>
                  <a:pt x="292" y="37"/>
                </a:lnTo>
                <a:lnTo>
                  <a:pt x="292" y="37"/>
                </a:lnTo>
                <a:lnTo>
                  <a:pt x="292" y="37"/>
                </a:lnTo>
                <a:lnTo>
                  <a:pt x="292" y="37"/>
                </a:lnTo>
                <a:lnTo>
                  <a:pt x="293" y="37"/>
                </a:lnTo>
                <a:lnTo>
                  <a:pt x="293" y="37"/>
                </a:lnTo>
                <a:lnTo>
                  <a:pt x="295" y="37"/>
                </a:lnTo>
                <a:lnTo>
                  <a:pt x="296" y="36"/>
                </a:lnTo>
                <a:lnTo>
                  <a:pt x="296" y="36"/>
                </a:lnTo>
                <a:lnTo>
                  <a:pt x="298" y="36"/>
                </a:lnTo>
                <a:lnTo>
                  <a:pt x="298" y="36"/>
                </a:lnTo>
                <a:lnTo>
                  <a:pt x="298" y="36"/>
                </a:lnTo>
                <a:lnTo>
                  <a:pt x="298" y="36"/>
                </a:lnTo>
                <a:lnTo>
                  <a:pt x="299" y="36"/>
                </a:lnTo>
                <a:lnTo>
                  <a:pt x="301" y="36"/>
                </a:lnTo>
                <a:lnTo>
                  <a:pt x="302" y="34"/>
                </a:lnTo>
                <a:lnTo>
                  <a:pt x="302" y="34"/>
                </a:lnTo>
                <a:lnTo>
                  <a:pt x="303" y="34"/>
                </a:lnTo>
                <a:lnTo>
                  <a:pt x="305" y="34"/>
                </a:lnTo>
                <a:lnTo>
                  <a:pt x="306" y="33"/>
                </a:lnTo>
                <a:lnTo>
                  <a:pt x="306" y="33"/>
                </a:lnTo>
                <a:lnTo>
                  <a:pt x="308" y="33"/>
                </a:lnTo>
                <a:lnTo>
                  <a:pt x="308" y="33"/>
                </a:lnTo>
                <a:lnTo>
                  <a:pt x="309" y="33"/>
                </a:lnTo>
                <a:lnTo>
                  <a:pt x="309" y="31"/>
                </a:lnTo>
                <a:lnTo>
                  <a:pt x="311" y="31"/>
                </a:lnTo>
                <a:lnTo>
                  <a:pt x="311" y="31"/>
                </a:lnTo>
                <a:lnTo>
                  <a:pt x="311" y="31"/>
                </a:lnTo>
                <a:lnTo>
                  <a:pt x="309" y="31"/>
                </a:lnTo>
                <a:lnTo>
                  <a:pt x="309" y="31"/>
                </a:lnTo>
                <a:lnTo>
                  <a:pt x="309" y="30"/>
                </a:lnTo>
                <a:lnTo>
                  <a:pt x="309" y="30"/>
                </a:lnTo>
                <a:lnTo>
                  <a:pt x="309" y="30"/>
                </a:lnTo>
                <a:lnTo>
                  <a:pt x="309" y="30"/>
                </a:lnTo>
                <a:lnTo>
                  <a:pt x="309" y="29"/>
                </a:lnTo>
                <a:lnTo>
                  <a:pt x="309" y="29"/>
                </a:lnTo>
                <a:lnTo>
                  <a:pt x="306" y="26"/>
                </a:lnTo>
                <a:lnTo>
                  <a:pt x="308" y="26"/>
                </a:lnTo>
                <a:lnTo>
                  <a:pt x="308" y="26"/>
                </a:lnTo>
                <a:lnTo>
                  <a:pt x="308" y="26"/>
                </a:lnTo>
                <a:lnTo>
                  <a:pt x="308" y="26"/>
                </a:lnTo>
                <a:lnTo>
                  <a:pt x="308" y="26"/>
                </a:lnTo>
                <a:lnTo>
                  <a:pt x="308" y="26"/>
                </a:lnTo>
                <a:lnTo>
                  <a:pt x="308" y="24"/>
                </a:lnTo>
                <a:lnTo>
                  <a:pt x="305" y="24"/>
                </a:lnTo>
                <a:lnTo>
                  <a:pt x="305" y="24"/>
                </a:lnTo>
                <a:lnTo>
                  <a:pt x="305" y="24"/>
                </a:lnTo>
                <a:lnTo>
                  <a:pt x="306" y="24"/>
                </a:lnTo>
                <a:lnTo>
                  <a:pt x="306" y="23"/>
                </a:lnTo>
                <a:lnTo>
                  <a:pt x="308" y="23"/>
                </a:lnTo>
                <a:lnTo>
                  <a:pt x="308" y="23"/>
                </a:lnTo>
                <a:lnTo>
                  <a:pt x="308" y="23"/>
                </a:lnTo>
                <a:lnTo>
                  <a:pt x="308" y="23"/>
                </a:lnTo>
                <a:lnTo>
                  <a:pt x="308" y="22"/>
                </a:lnTo>
                <a:lnTo>
                  <a:pt x="308" y="22"/>
                </a:lnTo>
                <a:lnTo>
                  <a:pt x="308" y="22"/>
                </a:lnTo>
                <a:lnTo>
                  <a:pt x="308" y="22"/>
                </a:lnTo>
                <a:lnTo>
                  <a:pt x="308" y="20"/>
                </a:lnTo>
                <a:lnTo>
                  <a:pt x="305" y="23"/>
                </a:lnTo>
                <a:lnTo>
                  <a:pt x="305" y="23"/>
                </a:lnTo>
                <a:lnTo>
                  <a:pt x="305" y="23"/>
                </a:lnTo>
                <a:lnTo>
                  <a:pt x="306" y="22"/>
                </a:lnTo>
                <a:lnTo>
                  <a:pt x="306" y="22"/>
                </a:lnTo>
                <a:lnTo>
                  <a:pt x="306" y="22"/>
                </a:lnTo>
                <a:lnTo>
                  <a:pt x="306" y="22"/>
                </a:lnTo>
                <a:lnTo>
                  <a:pt x="306" y="20"/>
                </a:lnTo>
                <a:lnTo>
                  <a:pt x="306" y="20"/>
                </a:lnTo>
                <a:lnTo>
                  <a:pt x="308" y="20"/>
                </a:lnTo>
                <a:lnTo>
                  <a:pt x="308" y="20"/>
                </a:lnTo>
                <a:lnTo>
                  <a:pt x="308" y="20"/>
                </a:lnTo>
                <a:lnTo>
                  <a:pt x="308" y="19"/>
                </a:lnTo>
                <a:lnTo>
                  <a:pt x="308" y="19"/>
                </a:lnTo>
                <a:lnTo>
                  <a:pt x="308" y="19"/>
                </a:lnTo>
                <a:lnTo>
                  <a:pt x="308" y="19"/>
                </a:lnTo>
                <a:lnTo>
                  <a:pt x="309" y="17"/>
                </a:lnTo>
                <a:lnTo>
                  <a:pt x="309" y="17"/>
                </a:lnTo>
                <a:lnTo>
                  <a:pt x="309" y="16"/>
                </a:lnTo>
                <a:lnTo>
                  <a:pt x="309" y="16"/>
                </a:lnTo>
                <a:lnTo>
                  <a:pt x="311" y="16"/>
                </a:lnTo>
                <a:lnTo>
                  <a:pt x="312" y="16"/>
                </a:lnTo>
                <a:lnTo>
                  <a:pt x="312" y="16"/>
                </a:lnTo>
                <a:lnTo>
                  <a:pt x="312" y="16"/>
                </a:lnTo>
                <a:lnTo>
                  <a:pt x="312" y="17"/>
                </a:lnTo>
                <a:lnTo>
                  <a:pt x="312" y="17"/>
                </a:lnTo>
                <a:lnTo>
                  <a:pt x="312" y="17"/>
                </a:lnTo>
                <a:lnTo>
                  <a:pt x="312" y="17"/>
                </a:lnTo>
                <a:lnTo>
                  <a:pt x="313" y="17"/>
                </a:lnTo>
                <a:lnTo>
                  <a:pt x="313" y="17"/>
                </a:lnTo>
                <a:lnTo>
                  <a:pt x="313" y="17"/>
                </a:lnTo>
                <a:lnTo>
                  <a:pt x="313" y="16"/>
                </a:lnTo>
                <a:lnTo>
                  <a:pt x="313" y="16"/>
                </a:lnTo>
                <a:lnTo>
                  <a:pt x="313" y="17"/>
                </a:lnTo>
                <a:lnTo>
                  <a:pt x="315" y="17"/>
                </a:lnTo>
                <a:lnTo>
                  <a:pt x="315" y="17"/>
                </a:lnTo>
                <a:lnTo>
                  <a:pt x="315" y="19"/>
                </a:lnTo>
                <a:lnTo>
                  <a:pt x="315" y="19"/>
                </a:lnTo>
                <a:lnTo>
                  <a:pt x="315" y="19"/>
                </a:lnTo>
                <a:lnTo>
                  <a:pt x="316" y="19"/>
                </a:lnTo>
                <a:lnTo>
                  <a:pt x="316" y="17"/>
                </a:lnTo>
                <a:lnTo>
                  <a:pt x="316" y="17"/>
                </a:lnTo>
                <a:lnTo>
                  <a:pt x="316" y="17"/>
                </a:lnTo>
                <a:lnTo>
                  <a:pt x="316" y="17"/>
                </a:lnTo>
                <a:lnTo>
                  <a:pt x="316" y="17"/>
                </a:lnTo>
                <a:lnTo>
                  <a:pt x="315" y="17"/>
                </a:lnTo>
                <a:lnTo>
                  <a:pt x="315" y="17"/>
                </a:lnTo>
                <a:lnTo>
                  <a:pt x="316" y="17"/>
                </a:lnTo>
                <a:lnTo>
                  <a:pt x="316" y="16"/>
                </a:lnTo>
                <a:lnTo>
                  <a:pt x="316" y="16"/>
                </a:lnTo>
                <a:lnTo>
                  <a:pt x="318" y="16"/>
                </a:lnTo>
                <a:lnTo>
                  <a:pt x="318" y="16"/>
                </a:lnTo>
                <a:lnTo>
                  <a:pt x="318" y="16"/>
                </a:lnTo>
                <a:lnTo>
                  <a:pt x="318" y="16"/>
                </a:lnTo>
                <a:lnTo>
                  <a:pt x="318" y="17"/>
                </a:lnTo>
                <a:lnTo>
                  <a:pt x="319" y="17"/>
                </a:lnTo>
                <a:lnTo>
                  <a:pt x="319" y="17"/>
                </a:lnTo>
                <a:lnTo>
                  <a:pt x="319" y="16"/>
                </a:lnTo>
                <a:lnTo>
                  <a:pt x="320" y="17"/>
                </a:lnTo>
                <a:lnTo>
                  <a:pt x="320" y="17"/>
                </a:lnTo>
                <a:lnTo>
                  <a:pt x="319" y="17"/>
                </a:lnTo>
                <a:lnTo>
                  <a:pt x="319" y="17"/>
                </a:lnTo>
                <a:lnTo>
                  <a:pt x="319" y="19"/>
                </a:lnTo>
                <a:lnTo>
                  <a:pt x="318" y="19"/>
                </a:lnTo>
                <a:lnTo>
                  <a:pt x="318" y="19"/>
                </a:lnTo>
                <a:lnTo>
                  <a:pt x="318" y="19"/>
                </a:lnTo>
                <a:lnTo>
                  <a:pt x="318" y="19"/>
                </a:lnTo>
                <a:lnTo>
                  <a:pt x="318" y="19"/>
                </a:lnTo>
                <a:lnTo>
                  <a:pt x="316" y="19"/>
                </a:lnTo>
                <a:lnTo>
                  <a:pt x="316" y="19"/>
                </a:lnTo>
                <a:lnTo>
                  <a:pt x="316" y="19"/>
                </a:lnTo>
                <a:lnTo>
                  <a:pt x="316" y="19"/>
                </a:lnTo>
                <a:lnTo>
                  <a:pt x="315" y="19"/>
                </a:lnTo>
                <a:lnTo>
                  <a:pt x="313" y="20"/>
                </a:lnTo>
                <a:lnTo>
                  <a:pt x="313" y="20"/>
                </a:lnTo>
                <a:lnTo>
                  <a:pt x="312" y="20"/>
                </a:lnTo>
                <a:lnTo>
                  <a:pt x="311" y="22"/>
                </a:lnTo>
                <a:lnTo>
                  <a:pt x="311" y="22"/>
                </a:lnTo>
                <a:lnTo>
                  <a:pt x="312" y="22"/>
                </a:lnTo>
                <a:lnTo>
                  <a:pt x="312" y="23"/>
                </a:lnTo>
                <a:lnTo>
                  <a:pt x="312" y="23"/>
                </a:lnTo>
                <a:lnTo>
                  <a:pt x="312" y="23"/>
                </a:lnTo>
                <a:lnTo>
                  <a:pt x="312" y="23"/>
                </a:lnTo>
                <a:lnTo>
                  <a:pt x="312" y="23"/>
                </a:lnTo>
                <a:lnTo>
                  <a:pt x="312" y="23"/>
                </a:lnTo>
                <a:lnTo>
                  <a:pt x="312" y="23"/>
                </a:lnTo>
                <a:lnTo>
                  <a:pt x="312" y="24"/>
                </a:lnTo>
                <a:lnTo>
                  <a:pt x="313" y="24"/>
                </a:lnTo>
                <a:lnTo>
                  <a:pt x="313" y="26"/>
                </a:lnTo>
                <a:lnTo>
                  <a:pt x="313" y="24"/>
                </a:lnTo>
                <a:lnTo>
                  <a:pt x="313" y="24"/>
                </a:lnTo>
                <a:lnTo>
                  <a:pt x="313" y="24"/>
                </a:lnTo>
                <a:lnTo>
                  <a:pt x="313" y="24"/>
                </a:lnTo>
                <a:lnTo>
                  <a:pt x="313" y="24"/>
                </a:lnTo>
                <a:lnTo>
                  <a:pt x="313" y="24"/>
                </a:lnTo>
                <a:lnTo>
                  <a:pt x="313" y="24"/>
                </a:lnTo>
                <a:lnTo>
                  <a:pt x="315" y="24"/>
                </a:lnTo>
                <a:lnTo>
                  <a:pt x="315" y="24"/>
                </a:lnTo>
                <a:lnTo>
                  <a:pt x="315" y="24"/>
                </a:lnTo>
                <a:lnTo>
                  <a:pt x="315" y="24"/>
                </a:lnTo>
                <a:lnTo>
                  <a:pt x="315" y="24"/>
                </a:lnTo>
                <a:lnTo>
                  <a:pt x="316" y="23"/>
                </a:lnTo>
                <a:lnTo>
                  <a:pt x="316" y="23"/>
                </a:lnTo>
                <a:lnTo>
                  <a:pt x="316" y="24"/>
                </a:lnTo>
                <a:lnTo>
                  <a:pt x="318" y="24"/>
                </a:lnTo>
                <a:lnTo>
                  <a:pt x="318" y="24"/>
                </a:lnTo>
                <a:lnTo>
                  <a:pt x="319" y="24"/>
                </a:lnTo>
                <a:lnTo>
                  <a:pt x="319" y="23"/>
                </a:lnTo>
                <a:lnTo>
                  <a:pt x="319" y="23"/>
                </a:lnTo>
                <a:lnTo>
                  <a:pt x="319" y="23"/>
                </a:lnTo>
                <a:lnTo>
                  <a:pt x="320" y="23"/>
                </a:lnTo>
                <a:lnTo>
                  <a:pt x="322" y="23"/>
                </a:lnTo>
                <a:lnTo>
                  <a:pt x="322" y="23"/>
                </a:lnTo>
                <a:lnTo>
                  <a:pt x="322" y="23"/>
                </a:lnTo>
                <a:lnTo>
                  <a:pt x="322" y="23"/>
                </a:lnTo>
                <a:lnTo>
                  <a:pt x="322" y="23"/>
                </a:lnTo>
                <a:lnTo>
                  <a:pt x="323" y="23"/>
                </a:lnTo>
                <a:lnTo>
                  <a:pt x="323" y="22"/>
                </a:lnTo>
                <a:lnTo>
                  <a:pt x="323" y="22"/>
                </a:lnTo>
                <a:lnTo>
                  <a:pt x="325" y="22"/>
                </a:lnTo>
                <a:lnTo>
                  <a:pt x="325" y="22"/>
                </a:lnTo>
                <a:lnTo>
                  <a:pt x="325" y="22"/>
                </a:lnTo>
                <a:lnTo>
                  <a:pt x="325" y="22"/>
                </a:lnTo>
                <a:lnTo>
                  <a:pt x="325" y="22"/>
                </a:lnTo>
                <a:lnTo>
                  <a:pt x="325" y="20"/>
                </a:lnTo>
                <a:lnTo>
                  <a:pt x="325" y="20"/>
                </a:lnTo>
                <a:lnTo>
                  <a:pt x="325" y="20"/>
                </a:lnTo>
                <a:lnTo>
                  <a:pt x="325" y="20"/>
                </a:lnTo>
                <a:lnTo>
                  <a:pt x="326" y="20"/>
                </a:lnTo>
                <a:lnTo>
                  <a:pt x="326" y="20"/>
                </a:lnTo>
                <a:lnTo>
                  <a:pt x="326" y="20"/>
                </a:lnTo>
                <a:lnTo>
                  <a:pt x="326" y="20"/>
                </a:lnTo>
                <a:lnTo>
                  <a:pt x="325" y="19"/>
                </a:lnTo>
                <a:lnTo>
                  <a:pt x="325" y="19"/>
                </a:lnTo>
                <a:lnTo>
                  <a:pt x="325" y="19"/>
                </a:lnTo>
                <a:lnTo>
                  <a:pt x="323" y="20"/>
                </a:lnTo>
                <a:lnTo>
                  <a:pt x="323" y="20"/>
                </a:lnTo>
                <a:lnTo>
                  <a:pt x="323" y="20"/>
                </a:lnTo>
                <a:lnTo>
                  <a:pt x="323" y="20"/>
                </a:lnTo>
                <a:lnTo>
                  <a:pt x="323" y="20"/>
                </a:lnTo>
                <a:lnTo>
                  <a:pt x="323" y="20"/>
                </a:lnTo>
                <a:lnTo>
                  <a:pt x="323" y="20"/>
                </a:lnTo>
                <a:lnTo>
                  <a:pt x="323" y="20"/>
                </a:lnTo>
                <a:lnTo>
                  <a:pt x="325" y="19"/>
                </a:lnTo>
                <a:lnTo>
                  <a:pt x="328" y="19"/>
                </a:lnTo>
                <a:lnTo>
                  <a:pt x="330" y="19"/>
                </a:lnTo>
                <a:lnTo>
                  <a:pt x="330" y="19"/>
                </a:lnTo>
                <a:lnTo>
                  <a:pt x="330" y="19"/>
                </a:lnTo>
                <a:lnTo>
                  <a:pt x="332" y="19"/>
                </a:lnTo>
                <a:lnTo>
                  <a:pt x="332" y="19"/>
                </a:lnTo>
                <a:lnTo>
                  <a:pt x="332" y="19"/>
                </a:lnTo>
                <a:lnTo>
                  <a:pt x="332" y="20"/>
                </a:lnTo>
                <a:lnTo>
                  <a:pt x="332" y="22"/>
                </a:lnTo>
                <a:lnTo>
                  <a:pt x="332" y="23"/>
                </a:lnTo>
                <a:lnTo>
                  <a:pt x="333" y="23"/>
                </a:lnTo>
                <a:lnTo>
                  <a:pt x="333" y="24"/>
                </a:lnTo>
                <a:lnTo>
                  <a:pt x="333" y="24"/>
                </a:lnTo>
                <a:lnTo>
                  <a:pt x="333" y="24"/>
                </a:lnTo>
                <a:lnTo>
                  <a:pt x="333" y="24"/>
                </a:lnTo>
                <a:lnTo>
                  <a:pt x="333" y="24"/>
                </a:lnTo>
                <a:lnTo>
                  <a:pt x="333" y="24"/>
                </a:lnTo>
                <a:lnTo>
                  <a:pt x="332" y="23"/>
                </a:lnTo>
                <a:lnTo>
                  <a:pt x="332" y="23"/>
                </a:lnTo>
                <a:lnTo>
                  <a:pt x="332" y="24"/>
                </a:lnTo>
                <a:lnTo>
                  <a:pt x="332" y="24"/>
                </a:lnTo>
                <a:lnTo>
                  <a:pt x="332" y="24"/>
                </a:lnTo>
                <a:lnTo>
                  <a:pt x="330" y="26"/>
                </a:lnTo>
                <a:lnTo>
                  <a:pt x="330" y="26"/>
                </a:lnTo>
                <a:lnTo>
                  <a:pt x="330" y="24"/>
                </a:lnTo>
                <a:lnTo>
                  <a:pt x="330" y="24"/>
                </a:lnTo>
                <a:lnTo>
                  <a:pt x="329" y="26"/>
                </a:lnTo>
                <a:lnTo>
                  <a:pt x="329" y="26"/>
                </a:lnTo>
                <a:lnTo>
                  <a:pt x="329" y="26"/>
                </a:lnTo>
                <a:lnTo>
                  <a:pt x="329" y="26"/>
                </a:lnTo>
                <a:lnTo>
                  <a:pt x="329" y="26"/>
                </a:lnTo>
                <a:lnTo>
                  <a:pt x="328" y="24"/>
                </a:lnTo>
                <a:lnTo>
                  <a:pt x="328" y="24"/>
                </a:lnTo>
                <a:lnTo>
                  <a:pt x="328" y="26"/>
                </a:lnTo>
                <a:lnTo>
                  <a:pt x="328" y="26"/>
                </a:lnTo>
                <a:lnTo>
                  <a:pt x="326" y="27"/>
                </a:lnTo>
                <a:lnTo>
                  <a:pt x="326" y="26"/>
                </a:lnTo>
                <a:lnTo>
                  <a:pt x="325" y="26"/>
                </a:lnTo>
                <a:lnTo>
                  <a:pt x="325" y="26"/>
                </a:lnTo>
                <a:lnTo>
                  <a:pt x="325" y="26"/>
                </a:lnTo>
                <a:lnTo>
                  <a:pt x="325" y="26"/>
                </a:lnTo>
                <a:lnTo>
                  <a:pt x="325" y="26"/>
                </a:lnTo>
                <a:lnTo>
                  <a:pt x="325" y="26"/>
                </a:lnTo>
                <a:lnTo>
                  <a:pt x="325" y="26"/>
                </a:lnTo>
                <a:lnTo>
                  <a:pt x="325" y="26"/>
                </a:lnTo>
                <a:lnTo>
                  <a:pt x="325" y="26"/>
                </a:lnTo>
                <a:lnTo>
                  <a:pt x="325" y="26"/>
                </a:lnTo>
                <a:lnTo>
                  <a:pt x="325" y="27"/>
                </a:lnTo>
                <a:lnTo>
                  <a:pt x="323" y="27"/>
                </a:lnTo>
                <a:lnTo>
                  <a:pt x="323" y="27"/>
                </a:lnTo>
                <a:lnTo>
                  <a:pt x="323" y="27"/>
                </a:lnTo>
                <a:lnTo>
                  <a:pt x="320" y="27"/>
                </a:lnTo>
                <a:lnTo>
                  <a:pt x="320" y="27"/>
                </a:lnTo>
                <a:lnTo>
                  <a:pt x="320" y="27"/>
                </a:lnTo>
                <a:lnTo>
                  <a:pt x="322" y="27"/>
                </a:lnTo>
                <a:lnTo>
                  <a:pt x="322" y="26"/>
                </a:lnTo>
                <a:lnTo>
                  <a:pt x="323" y="26"/>
                </a:lnTo>
                <a:lnTo>
                  <a:pt x="323" y="26"/>
                </a:lnTo>
                <a:lnTo>
                  <a:pt x="323" y="26"/>
                </a:lnTo>
                <a:lnTo>
                  <a:pt x="323" y="26"/>
                </a:lnTo>
                <a:lnTo>
                  <a:pt x="323" y="26"/>
                </a:lnTo>
                <a:lnTo>
                  <a:pt x="322" y="24"/>
                </a:lnTo>
                <a:lnTo>
                  <a:pt x="322" y="24"/>
                </a:lnTo>
                <a:lnTo>
                  <a:pt x="322" y="23"/>
                </a:lnTo>
                <a:lnTo>
                  <a:pt x="320" y="23"/>
                </a:lnTo>
                <a:lnTo>
                  <a:pt x="320" y="24"/>
                </a:lnTo>
                <a:lnTo>
                  <a:pt x="320" y="24"/>
                </a:lnTo>
                <a:lnTo>
                  <a:pt x="320" y="24"/>
                </a:lnTo>
                <a:lnTo>
                  <a:pt x="319" y="24"/>
                </a:lnTo>
                <a:lnTo>
                  <a:pt x="319" y="24"/>
                </a:lnTo>
                <a:lnTo>
                  <a:pt x="319" y="24"/>
                </a:lnTo>
                <a:lnTo>
                  <a:pt x="319" y="24"/>
                </a:lnTo>
                <a:lnTo>
                  <a:pt x="319" y="26"/>
                </a:lnTo>
                <a:lnTo>
                  <a:pt x="319" y="26"/>
                </a:lnTo>
                <a:lnTo>
                  <a:pt x="319" y="26"/>
                </a:lnTo>
                <a:lnTo>
                  <a:pt x="319" y="27"/>
                </a:lnTo>
                <a:lnTo>
                  <a:pt x="320" y="27"/>
                </a:lnTo>
                <a:lnTo>
                  <a:pt x="320" y="29"/>
                </a:lnTo>
                <a:lnTo>
                  <a:pt x="322" y="29"/>
                </a:lnTo>
                <a:lnTo>
                  <a:pt x="322" y="29"/>
                </a:lnTo>
                <a:lnTo>
                  <a:pt x="320" y="29"/>
                </a:lnTo>
                <a:lnTo>
                  <a:pt x="319" y="29"/>
                </a:lnTo>
                <a:lnTo>
                  <a:pt x="319" y="29"/>
                </a:lnTo>
                <a:lnTo>
                  <a:pt x="318" y="29"/>
                </a:lnTo>
                <a:lnTo>
                  <a:pt x="318" y="29"/>
                </a:lnTo>
                <a:lnTo>
                  <a:pt x="319" y="30"/>
                </a:lnTo>
                <a:lnTo>
                  <a:pt x="319" y="30"/>
                </a:lnTo>
                <a:lnTo>
                  <a:pt x="320" y="30"/>
                </a:lnTo>
                <a:lnTo>
                  <a:pt x="320" y="30"/>
                </a:lnTo>
                <a:lnTo>
                  <a:pt x="320" y="30"/>
                </a:lnTo>
                <a:lnTo>
                  <a:pt x="322" y="29"/>
                </a:lnTo>
                <a:lnTo>
                  <a:pt x="322" y="29"/>
                </a:lnTo>
                <a:lnTo>
                  <a:pt x="323" y="29"/>
                </a:lnTo>
                <a:lnTo>
                  <a:pt x="323" y="29"/>
                </a:lnTo>
                <a:lnTo>
                  <a:pt x="323" y="29"/>
                </a:lnTo>
                <a:lnTo>
                  <a:pt x="325" y="29"/>
                </a:lnTo>
                <a:lnTo>
                  <a:pt x="325" y="29"/>
                </a:lnTo>
                <a:lnTo>
                  <a:pt x="325" y="29"/>
                </a:lnTo>
                <a:lnTo>
                  <a:pt x="326" y="29"/>
                </a:lnTo>
                <a:lnTo>
                  <a:pt x="326" y="27"/>
                </a:lnTo>
                <a:lnTo>
                  <a:pt x="328" y="27"/>
                </a:lnTo>
                <a:lnTo>
                  <a:pt x="328" y="27"/>
                </a:lnTo>
                <a:lnTo>
                  <a:pt x="329" y="27"/>
                </a:lnTo>
                <a:lnTo>
                  <a:pt x="329" y="27"/>
                </a:lnTo>
                <a:lnTo>
                  <a:pt x="329" y="27"/>
                </a:lnTo>
                <a:lnTo>
                  <a:pt x="330" y="26"/>
                </a:lnTo>
                <a:lnTo>
                  <a:pt x="330" y="26"/>
                </a:lnTo>
                <a:lnTo>
                  <a:pt x="332" y="26"/>
                </a:lnTo>
                <a:lnTo>
                  <a:pt x="335" y="26"/>
                </a:lnTo>
                <a:lnTo>
                  <a:pt x="335" y="26"/>
                </a:lnTo>
                <a:lnTo>
                  <a:pt x="335" y="26"/>
                </a:lnTo>
                <a:lnTo>
                  <a:pt x="335" y="26"/>
                </a:lnTo>
                <a:lnTo>
                  <a:pt x="335" y="26"/>
                </a:lnTo>
                <a:lnTo>
                  <a:pt x="336" y="26"/>
                </a:lnTo>
                <a:lnTo>
                  <a:pt x="336" y="26"/>
                </a:lnTo>
                <a:lnTo>
                  <a:pt x="336" y="26"/>
                </a:lnTo>
                <a:lnTo>
                  <a:pt x="336" y="24"/>
                </a:lnTo>
                <a:lnTo>
                  <a:pt x="336" y="24"/>
                </a:lnTo>
                <a:lnTo>
                  <a:pt x="336" y="24"/>
                </a:lnTo>
                <a:lnTo>
                  <a:pt x="336" y="24"/>
                </a:lnTo>
                <a:lnTo>
                  <a:pt x="338" y="24"/>
                </a:lnTo>
                <a:lnTo>
                  <a:pt x="338" y="24"/>
                </a:lnTo>
                <a:lnTo>
                  <a:pt x="339" y="24"/>
                </a:lnTo>
                <a:lnTo>
                  <a:pt x="340" y="23"/>
                </a:lnTo>
                <a:lnTo>
                  <a:pt x="340" y="23"/>
                </a:lnTo>
                <a:lnTo>
                  <a:pt x="342" y="23"/>
                </a:lnTo>
                <a:lnTo>
                  <a:pt x="342" y="23"/>
                </a:lnTo>
                <a:lnTo>
                  <a:pt x="342" y="23"/>
                </a:lnTo>
                <a:lnTo>
                  <a:pt x="343" y="23"/>
                </a:lnTo>
                <a:lnTo>
                  <a:pt x="345" y="22"/>
                </a:lnTo>
                <a:lnTo>
                  <a:pt x="345" y="22"/>
                </a:lnTo>
                <a:lnTo>
                  <a:pt x="345" y="22"/>
                </a:lnTo>
                <a:lnTo>
                  <a:pt x="345" y="22"/>
                </a:lnTo>
                <a:lnTo>
                  <a:pt x="345" y="22"/>
                </a:lnTo>
                <a:lnTo>
                  <a:pt x="345" y="20"/>
                </a:lnTo>
                <a:lnTo>
                  <a:pt x="343" y="20"/>
                </a:lnTo>
                <a:lnTo>
                  <a:pt x="343" y="20"/>
                </a:lnTo>
                <a:lnTo>
                  <a:pt x="343" y="22"/>
                </a:lnTo>
                <a:lnTo>
                  <a:pt x="343" y="22"/>
                </a:lnTo>
                <a:lnTo>
                  <a:pt x="342" y="22"/>
                </a:lnTo>
                <a:lnTo>
                  <a:pt x="342" y="22"/>
                </a:lnTo>
                <a:lnTo>
                  <a:pt x="342" y="20"/>
                </a:lnTo>
                <a:lnTo>
                  <a:pt x="342" y="20"/>
                </a:lnTo>
                <a:lnTo>
                  <a:pt x="342" y="20"/>
                </a:lnTo>
                <a:lnTo>
                  <a:pt x="340" y="20"/>
                </a:lnTo>
                <a:lnTo>
                  <a:pt x="340" y="22"/>
                </a:lnTo>
                <a:lnTo>
                  <a:pt x="340" y="22"/>
                </a:lnTo>
                <a:lnTo>
                  <a:pt x="340" y="22"/>
                </a:lnTo>
                <a:lnTo>
                  <a:pt x="340" y="20"/>
                </a:lnTo>
                <a:lnTo>
                  <a:pt x="340" y="20"/>
                </a:lnTo>
                <a:lnTo>
                  <a:pt x="340" y="19"/>
                </a:lnTo>
                <a:lnTo>
                  <a:pt x="340" y="19"/>
                </a:lnTo>
                <a:lnTo>
                  <a:pt x="342" y="19"/>
                </a:lnTo>
                <a:lnTo>
                  <a:pt x="342" y="19"/>
                </a:lnTo>
                <a:lnTo>
                  <a:pt x="342" y="19"/>
                </a:lnTo>
                <a:lnTo>
                  <a:pt x="342" y="19"/>
                </a:lnTo>
                <a:lnTo>
                  <a:pt x="342" y="19"/>
                </a:lnTo>
                <a:lnTo>
                  <a:pt x="342" y="19"/>
                </a:lnTo>
                <a:lnTo>
                  <a:pt x="343" y="19"/>
                </a:lnTo>
                <a:lnTo>
                  <a:pt x="345" y="17"/>
                </a:lnTo>
                <a:lnTo>
                  <a:pt x="345" y="17"/>
                </a:lnTo>
                <a:lnTo>
                  <a:pt x="343" y="17"/>
                </a:lnTo>
                <a:lnTo>
                  <a:pt x="342" y="16"/>
                </a:lnTo>
                <a:lnTo>
                  <a:pt x="340" y="16"/>
                </a:lnTo>
                <a:lnTo>
                  <a:pt x="340" y="17"/>
                </a:lnTo>
                <a:lnTo>
                  <a:pt x="340" y="17"/>
                </a:lnTo>
                <a:lnTo>
                  <a:pt x="338" y="19"/>
                </a:lnTo>
                <a:lnTo>
                  <a:pt x="338" y="20"/>
                </a:lnTo>
                <a:lnTo>
                  <a:pt x="338" y="20"/>
                </a:lnTo>
                <a:lnTo>
                  <a:pt x="338" y="19"/>
                </a:lnTo>
                <a:lnTo>
                  <a:pt x="338" y="19"/>
                </a:lnTo>
                <a:lnTo>
                  <a:pt x="336" y="20"/>
                </a:lnTo>
                <a:lnTo>
                  <a:pt x="335" y="20"/>
                </a:lnTo>
                <a:lnTo>
                  <a:pt x="335" y="20"/>
                </a:lnTo>
                <a:lnTo>
                  <a:pt x="335" y="20"/>
                </a:lnTo>
                <a:lnTo>
                  <a:pt x="335" y="20"/>
                </a:lnTo>
                <a:lnTo>
                  <a:pt x="335" y="19"/>
                </a:lnTo>
                <a:lnTo>
                  <a:pt x="335" y="19"/>
                </a:lnTo>
                <a:lnTo>
                  <a:pt x="333" y="19"/>
                </a:lnTo>
                <a:lnTo>
                  <a:pt x="335" y="17"/>
                </a:lnTo>
                <a:lnTo>
                  <a:pt x="335" y="17"/>
                </a:lnTo>
                <a:lnTo>
                  <a:pt x="335" y="17"/>
                </a:lnTo>
                <a:lnTo>
                  <a:pt x="335" y="17"/>
                </a:lnTo>
                <a:lnTo>
                  <a:pt x="335" y="17"/>
                </a:lnTo>
                <a:lnTo>
                  <a:pt x="335" y="17"/>
                </a:lnTo>
                <a:lnTo>
                  <a:pt x="335" y="17"/>
                </a:lnTo>
                <a:lnTo>
                  <a:pt x="335" y="17"/>
                </a:lnTo>
                <a:lnTo>
                  <a:pt x="335" y="17"/>
                </a:lnTo>
                <a:lnTo>
                  <a:pt x="336" y="17"/>
                </a:lnTo>
                <a:lnTo>
                  <a:pt x="336" y="17"/>
                </a:lnTo>
                <a:lnTo>
                  <a:pt x="336" y="17"/>
                </a:lnTo>
                <a:lnTo>
                  <a:pt x="336" y="16"/>
                </a:lnTo>
                <a:lnTo>
                  <a:pt x="336" y="16"/>
                </a:lnTo>
                <a:lnTo>
                  <a:pt x="336" y="17"/>
                </a:lnTo>
                <a:lnTo>
                  <a:pt x="336" y="17"/>
                </a:lnTo>
                <a:lnTo>
                  <a:pt x="336" y="16"/>
                </a:lnTo>
                <a:lnTo>
                  <a:pt x="338" y="16"/>
                </a:lnTo>
                <a:lnTo>
                  <a:pt x="338" y="16"/>
                </a:lnTo>
                <a:lnTo>
                  <a:pt x="338" y="16"/>
                </a:lnTo>
                <a:lnTo>
                  <a:pt x="338" y="14"/>
                </a:lnTo>
                <a:lnTo>
                  <a:pt x="338" y="14"/>
                </a:lnTo>
                <a:lnTo>
                  <a:pt x="339" y="14"/>
                </a:lnTo>
                <a:lnTo>
                  <a:pt x="340" y="14"/>
                </a:lnTo>
                <a:lnTo>
                  <a:pt x="340" y="16"/>
                </a:lnTo>
                <a:lnTo>
                  <a:pt x="340" y="16"/>
                </a:lnTo>
                <a:lnTo>
                  <a:pt x="342" y="16"/>
                </a:lnTo>
                <a:lnTo>
                  <a:pt x="342" y="16"/>
                </a:lnTo>
                <a:lnTo>
                  <a:pt x="342" y="16"/>
                </a:lnTo>
                <a:lnTo>
                  <a:pt x="342" y="16"/>
                </a:lnTo>
                <a:lnTo>
                  <a:pt x="342" y="14"/>
                </a:lnTo>
                <a:lnTo>
                  <a:pt x="342" y="14"/>
                </a:lnTo>
                <a:lnTo>
                  <a:pt x="342" y="14"/>
                </a:lnTo>
                <a:lnTo>
                  <a:pt x="343" y="14"/>
                </a:lnTo>
                <a:lnTo>
                  <a:pt x="345" y="14"/>
                </a:lnTo>
                <a:lnTo>
                  <a:pt x="345" y="14"/>
                </a:lnTo>
                <a:lnTo>
                  <a:pt x="346" y="16"/>
                </a:lnTo>
                <a:lnTo>
                  <a:pt x="348" y="16"/>
                </a:lnTo>
                <a:lnTo>
                  <a:pt x="348" y="16"/>
                </a:lnTo>
                <a:lnTo>
                  <a:pt x="348" y="16"/>
                </a:lnTo>
                <a:lnTo>
                  <a:pt x="348" y="14"/>
                </a:lnTo>
                <a:lnTo>
                  <a:pt x="349" y="14"/>
                </a:lnTo>
                <a:lnTo>
                  <a:pt x="350" y="14"/>
                </a:lnTo>
                <a:lnTo>
                  <a:pt x="350" y="13"/>
                </a:lnTo>
                <a:lnTo>
                  <a:pt x="350" y="13"/>
                </a:lnTo>
                <a:lnTo>
                  <a:pt x="350" y="13"/>
                </a:lnTo>
                <a:lnTo>
                  <a:pt x="350" y="13"/>
                </a:lnTo>
                <a:lnTo>
                  <a:pt x="350" y="13"/>
                </a:lnTo>
                <a:lnTo>
                  <a:pt x="350" y="12"/>
                </a:lnTo>
                <a:lnTo>
                  <a:pt x="352" y="12"/>
                </a:lnTo>
                <a:lnTo>
                  <a:pt x="352" y="12"/>
                </a:lnTo>
                <a:lnTo>
                  <a:pt x="353" y="12"/>
                </a:lnTo>
                <a:lnTo>
                  <a:pt x="353" y="12"/>
                </a:lnTo>
                <a:lnTo>
                  <a:pt x="355" y="12"/>
                </a:lnTo>
                <a:lnTo>
                  <a:pt x="355" y="12"/>
                </a:lnTo>
                <a:lnTo>
                  <a:pt x="355" y="12"/>
                </a:lnTo>
                <a:lnTo>
                  <a:pt x="355" y="12"/>
                </a:lnTo>
                <a:lnTo>
                  <a:pt x="355" y="10"/>
                </a:lnTo>
                <a:lnTo>
                  <a:pt x="355" y="10"/>
                </a:lnTo>
                <a:lnTo>
                  <a:pt x="355" y="10"/>
                </a:lnTo>
                <a:lnTo>
                  <a:pt x="353" y="10"/>
                </a:lnTo>
                <a:lnTo>
                  <a:pt x="353" y="10"/>
                </a:lnTo>
                <a:lnTo>
                  <a:pt x="353" y="10"/>
                </a:lnTo>
                <a:lnTo>
                  <a:pt x="353" y="10"/>
                </a:lnTo>
                <a:lnTo>
                  <a:pt x="353" y="10"/>
                </a:lnTo>
                <a:lnTo>
                  <a:pt x="355" y="10"/>
                </a:lnTo>
                <a:lnTo>
                  <a:pt x="355" y="10"/>
                </a:lnTo>
                <a:lnTo>
                  <a:pt x="355" y="10"/>
                </a:lnTo>
                <a:lnTo>
                  <a:pt x="355" y="10"/>
                </a:lnTo>
                <a:lnTo>
                  <a:pt x="355" y="10"/>
                </a:lnTo>
                <a:lnTo>
                  <a:pt x="355" y="12"/>
                </a:lnTo>
                <a:lnTo>
                  <a:pt x="356" y="12"/>
                </a:lnTo>
                <a:lnTo>
                  <a:pt x="356" y="12"/>
                </a:lnTo>
                <a:lnTo>
                  <a:pt x="356" y="12"/>
                </a:lnTo>
                <a:lnTo>
                  <a:pt x="356" y="12"/>
                </a:lnTo>
                <a:lnTo>
                  <a:pt x="356" y="13"/>
                </a:lnTo>
                <a:lnTo>
                  <a:pt x="358" y="13"/>
                </a:lnTo>
                <a:lnTo>
                  <a:pt x="358" y="13"/>
                </a:lnTo>
                <a:lnTo>
                  <a:pt x="355" y="13"/>
                </a:lnTo>
                <a:lnTo>
                  <a:pt x="355" y="14"/>
                </a:lnTo>
                <a:lnTo>
                  <a:pt x="353" y="14"/>
                </a:lnTo>
                <a:lnTo>
                  <a:pt x="353" y="14"/>
                </a:lnTo>
                <a:lnTo>
                  <a:pt x="353" y="14"/>
                </a:lnTo>
                <a:lnTo>
                  <a:pt x="353" y="14"/>
                </a:lnTo>
                <a:lnTo>
                  <a:pt x="352" y="14"/>
                </a:lnTo>
                <a:lnTo>
                  <a:pt x="352" y="16"/>
                </a:lnTo>
                <a:lnTo>
                  <a:pt x="352" y="16"/>
                </a:lnTo>
                <a:lnTo>
                  <a:pt x="352" y="17"/>
                </a:lnTo>
                <a:lnTo>
                  <a:pt x="352" y="17"/>
                </a:lnTo>
                <a:lnTo>
                  <a:pt x="352" y="17"/>
                </a:lnTo>
                <a:lnTo>
                  <a:pt x="352" y="17"/>
                </a:lnTo>
                <a:lnTo>
                  <a:pt x="352" y="16"/>
                </a:lnTo>
                <a:lnTo>
                  <a:pt x="352" y="16"/>
                </a:lnTo>
                <a:lnTo>
                  <a:pt x="352" y="16"/>
                </a:lnTo>
                <a:lnTo>
                  <a:pt x="352" y="16"/>
                </a:lnTo>
                <a:lnTo>
                  <a:pt x="352" y="16"/>
                </a:lnTo>
                <a:lnTo>
                  <a:pt x="352" y="16"/>
                </a:lnTo>
                <a:lnTo>
                  <a:pt x="350" y="16"/>
                </a:lnTo>
                <a:lnTo>
                  <a:pt x="350" y="17"/>
                </a:lnTo>
                <a:lnTo>
                  <a:pt x="350" y="17"/>
                </a:lnTo>
                <a:lnTo>
                  <a:pt x="350" y="17"/>
                </a:lnTo>
                <a:lnTo>
                  <a:pt x="350" y="17"/>
                </a:lnTo>
                <a:lnTo>
                  <a:pt x="350" y="16"/>
                </a:lnTo>
                <a:lnTo>
                  <a:pt x="349" y="16"/>
                </a:lnTo>
                <a:lnTo>
                  <a:pt x="349" y="16"/>
                </a:lnTo>
                <a:lnTo>
                  <a:pt x="345" y="17"/>
                </a:lnTo>
                <a:lnTo>
                  <a:pt x="345" y="17"/>
                </a:lnTo>
                <a:lnTo>
                  <a:pt x="345" y="17"/>
                </a:lnTo>
                <a:lnTo>
                  <a:pt x="345" y="17"/>
                </a:lnTo>
                <a:lnTo>
                  <a:pt x="345" y="17"/>
                </a:lnTo>
                <a:lnTo>
                  <a:pt x="345" y="19"/>
                </a:lnTo>
                <a:lnTo>
                  <a:pt x="345" y="19"/>
                </a:lnTo>
                <a:lnTo>
                  <a:pt x="345" y="17"/>
                </a:lnTo>
                <a:lnTo>
                  <a:pt x="345" y="17"/>
                </a:lnTo>
                <a:lnTo>
                  <a:pt x="343" y="19"/>
                </a:lnTo>
                <a:lnTo>
                  <a:pt x="343" y="19"/>
                </a:lnTo>
                <a:lnTo>
                  <a:pt x="342" y="20"/>
                </a:lnTo>
                <a:lnTo>
                  <a:pt x="342" y="20"/>
                </a:lnTo>
                <a:lnTo>
                  <a:pt x="342" y="20"/>
                </a:lnTo>
                <a:lnTo>
                  <a:pt x="342" y="20"/>
                </a:lnTo>
                <a:lnTo>
                  <a:pt x="343" y="20"/>
                </a:lnTo>
                <a:lnTo>
                  <a:pt x="345" y="20"/>
                </a:lnTo>
                <a:lnTo>
                  <a:pt x="346" y="20"/>
                </a:lnTo>
                <a:lnTo>
                  <a:pt x="348" y="20"/>
                </a:lnTo>
                <a:lnTo>
                  <a:pt x="346" y="20"/>
                </a:lnTo>
                <a:lnTo>
                  <a:pt x="346" y="20"/>
                </a:lnTo>
                <a:lnTo>
                  <a:pt x="348" y="22"/>
                </a:lnTo>
                <a:lnTo>
                  <a:pt x="348" y="22"/>
                </a:lnTo>
                <a:lnTo>
                  <a:pt x="348" y="22"/>
                </a:lnTo>
                <a:lnTo>
                  <a:pt x="349" y="22"/>
                </a:lnTo>
                <a:lnTo>
                  <a:pt x="350" y="20"/>
                </a:lnTo>
                <a:lnTo>
                  <a:pt x="350" y="20"/>
                </a:lnTo>
                <a:lnTo>
                  <a:pt x="350" y="20"/>
                </a:lnTo>
                <a:lnTo>
                  <a:pt x="350" y="20"/>
                </a:lnTo>
                <a:lnTo>
                  <a:pt x="350" y="19"/>
                </a:lnTo>
                <a:lnTo>
                  <a:pt x="350" y="19"/>
                </a:lnTo>
                <a:lnTo>
                  <a:pt x="350" y="19"/>
                </a:lnTo>
                <a:lnTo>
                  <a:pt x="350" y="19"/>
                </a:lnTo>
                <a:lnTo>
                  <a:pt x="350" y="19"/>
                </a:lnTo>
                <a:lnTo>
                  <a:pt x="350" y="19"/>
                </a:lnTo>
                <a:lnTo>
                  <a:pt x="350" y="19"/>
                </a:lnTo>
                <a:lnTo>
                  <a:pt x="350" y="19"/>
                </a:lnTo>
                <a:lnTo>
                  <a:pt x="352" y="19"/>
                </a:lnTo>
                <a:lnTo>
                  <a:pt x="352" y="19"/>
                </a:lnTo>
                <a:lnTo>
                  <a:pt x="352" y="17"/>
                </a:lnTo>
                <a:lnTo>
                  <a:pt x="352" y="17"/>
                </a:lnTo>
                <a:lnTo>
                  <a:pt x="352" y="19"/>
                </a:lnTo>
                <a:lnTo>
                  <a:pt x="352" y="20"/>
                </a:lnTo>
                <a:lnTo>
                  <a:pt x="352" y="20"/>
                </a:lnTo>
                <a:lnTo>
                  <a:pt x="352" y="20"/>
                </a:lnTo>
                <a:lnTo>
                  <a:pt x="352" y="20"/>
                </a:lnTo>
                <a:lnTo>
                  <a:pt x="353" y="20"/>
                </a:lnTo>
                <a:lnTo>
                  <a:pt x="353" y="19"/>
                </a:lnTo>
                <a:lnTo>
                  <a:pt x="353" y="19"/>
                </a:lnTo>
                <a:lnTo>
                  <a:pt x="353" y="20"/>
                </a:lnTo>
                <a:lnTo>
                  <a:pt x="353" y="20"/>
                </a:lnTo>
                <a:lnTo>
                  <a:pt x="353" y="20"/>
                </a:lnTo>
                <a:lnTo>
                  <a:pt x="355" y="19"/>
                </a:lnTo>
                <a:lnTo>
                  <a:pt x="355" y="19"/>
                </a:lnTo>
                <a:lnTo>
                  <a:pt x="355" y="19"/>
                </a:lnTo>
                <a:lnTo>
                  <a:pt x="355" y="19"/>
                </a:lnTo>
                <a:lnTo>
                  <a:pt x="353" y="17"/>
                </a:lnTo>
                <a:lnTo>
                  <a:pt x="353" y="17"/>
                </a:lnTo>
                <a:lnTo>
                  <a:pt x="353" y="17"/>
                </a:lnTo>
                <a:lnTo>
                  <a:pt x="353" y="17"/>
                </a:lnTo>
                <a:lnTo>
                  <a:pt x="353" y="16"/>
                </a:lnTo>
                <a:lnTo>
                  <a:pt x="353" y="16"/>
                </a:lnTo>
                <a:lnTo>
                  <a:pt x="353" y="16"/>
                </a:lnTo>
                <a:lnTo>
                  <a:pt x="353" y="17"/>
                </a:lnTo>
                <a:lnTo>
                  <a:pt x="355" y="17"/>
                </a:lnTo>
                <a:lnTo>
                  <a:pt x="355" y="17"/>
                </a:lnTo>
                <a:lnTo>
                  <a:pt x="355" y="17"/>
                </a:lnTo>
                <a:lnTo>
                  <a:pt x="356" y="17"/>
                </a:lnTo>
                <a:lnTo>
                  <a:pt x="358" y="19"/>
                </a:lnTo>
                <a:lnTo>
                  <a:pt x="358" y="17"/>
                </a:lnTo>
                <a:lnTo>
                  <a:pt x="360" y="17"/>
                </a:lnTo>
                <a:lnTo>
                  <a:pt x="362" y="16"/>
                </a:lnTo>
                <a:lnTo>
                  <a:pt x="363" y="16"/>
                </a:lnTo>
                <a:lnTo>
                  <a:pt x="363" y="16"/>
                </a:lnTo>
                <a:lnTo>
                  <a:pt x="363" y="17"/>
                </a:lnTo>
                <a:lnTo>
                  <a:pt x="362" y="17"/>
                </a:lnTo>
                <a:lnTo>
                  <a:pt x="362" y="17"/>
                </a:lnTo>
                <a:lnTo>
                  <a:pt x="362" y="19"/>
                </a:lnTo>
                <a:lnTo>
                  <a:pt x="362" y="19"/>
                </a:lnTo>
                <a:lnTo>
                  <a:pt x="362" y="19"/>
                </a:lnTo>
                <a:lnTo>
                  <a:pt x="363" y="19"/>
                </a:lnTo>
                <a:lnTo>
                  <a:pt x="363" y="19"/>
                </a:lnTo>
                <a:lnTo>
                  <a:pt x="363" y="20"/>
                </a:lnTo>
                <a:lnTo>
                  <a:pt x="363" y="20"/>
                </a:lnTo>
                <a:lnTo>
                  <a:pt x="363" y="20"/>
                </a:lnTo>
                <a:lnTo>
                  <a:pt x="363" y="20"/>
                </a:lnTo>
                <a:lnTo>
                  <a:pt x="363" y="20"/>
                </a:lnTo>
                <a:lnTo>
                  <a:pt x="362" y="20"/>
                </a:lnTo>
                <a:lnTo>
                  <a:pt x="362" y="20"/>
                </a:lnTo>
                <a:lnTo>
                  <a:pt x="362" y="20"/>
                </a:lnTo>
                <a:lnTo>
                  <a:pt x="360" y="20"/>
                </a:lnTo>
                <a:lnTo>
                  <a:pt x="360" y="20"/>
                </a:lnTo>
                <a:lnTo>
                  <a:pt x="360" y="22"/>
                </a:lnTo>
                <a:lnTo>
                  <a:pt x="360" y="22"/>
                </a:lnTo>
                <a:lnTo>
                  <a:pt x="360" y="22"/>
                </a:lnTo>
                <a:lnTo>
                  <a:pt x="360" y="22"/>
                </a:lnTo>
                <a:lnTo>
                  <a:pt x="362" y="22"/>
                </a:lnTo>
                <a:lnTo>
                  <a:pt x="362" y="22"/>
                </a:lnTo>
                <a:lnTo>
                  <a:pt x="362" y="22"/>
                </a:lnTo>
                <a:lnTo>
                  <a:pt x="362" y="23"/>
                </a:lnTo>
                <a:lnTo>
                  <a:pt x="360" y="23"/>
                </a:lnTo>
                <a:lnTo>
                  <a:pt x="360" y="23"/>
                </a:lnTo>
                <a:lnTo>
                  <a:pt x="359" y="23"/>
                </a:lnTo>
                <a:lnTo>
                  <a:pt x="359" y="24"/>
                </a:lnTo>
                <a:lnTo>
                  <a:pt x="359" y="24"/>
                </a:lnTo>
                <a:lnTo>
                  <a:pt x="360" y="24"/>
                </a:lnTo>
                <a:lnTo>
                  <a:pt x="360" y="24"/>
                </a:lnTo>
                <a:lnTo>
                  <a:pt x="360" y="24"/>
                </a:lnTo>
                <a:lnTo>
                  <a:pt x="360" y="24"/>
                </a:lnTo>
                <a:lnTo>
                  <a:pt x="360" y="24"/>
                </a:lnTo>
                <a:lnTo>
                  <a:pt x="362" y="24"/>
                </a:lnTo>
                <a:lnTo>
                  <a:pt x="362" y="24"/>
                </a:lnTo>
                <a:lnTo>
                  <a:pt x="362" y="24"/>
                </a:lnTo>
                <a:lnTo>
                  <a:pt x="363" y="24"/>
                </a:lnTo>
                <a:lnTo>
                  <a:pt x="363" y="24"/>
                </a:lnTo>
                <a:lnTo>
                  <a:pt x="365" y="23"/>
                </a:lnTo>
                <a:lnTo>
                  <a:pt x="365" y="23"/>
                </a:lnTo>
                <a:lnTo>
                  <a:pt x="365" y="24"/>
                </a:lnTo>
                <a:lnTo>
                  <a:pt x="365" y="24"/>
                </a:lnTo>
                <a:lnTo>
                  <a:pt x="365" y="24"/>
                </a:lnTo>
                <a:lnTo>
                  <a:pt x="365" y="24"/>
                </a:lnTo>
                <a:lnTo>
                  <a:pt x="365" y="23"/>
                </a:lnTo>
                <a:lnTo>
                  <a:pt x="366" y="23"/>
                </a:lnTo>
                <a:lnTo>
                  <a:pt x="366" y="23"/>
                </a:lnTo>
                <a:lnTo>
                  <a:pt x="366" y="23"/>
                </a:lnTo>
                <a:lnTo>
                  <a:pt x="367" y="23"/>
                </a:lnTo>
                <a:lnTo>
                  <a:pt x="367" y="23"/>
                </a:lnTo>
                <a:lnTo>
                  <a:pt x="369" y="23"/>
                </a:lnTo>
                <a:lnTo>
                  <a:pt x="369" y="23"/>
                </a:lnTo>
                <a:lnTo>
                  <a:pt x="369" y="23"/>
                </a:lnTo>
                <a:lnTo>
                  <a:pt x="369" y="23"/>
                </a:lnTo>
                <a:lnTo>
                  <a:pt x="369" y="23"/>
                </a:lnTo>
                <a:lnTo>
                  <a:pt x="370" y="23"/>
                </a:lnTo>
                <a:lnTo>
                  <a:pt x="370" y="23"/>
                </a:lnTo>
                <a:lnTo>
                  <a:pt x="370" y="23"/>
                </a:lnTo>
                <a:lnTo>
                  <a:pt x="370" y="23"/>
                </a:lnTo>
                <a:lnTo>
                  <a:pt x="370" y="23"/>
                </a:lnTo>
                <a:lnTo>
                  <a:pt x="369" y="23"/>
                </a:lnTo>
                <a:lnTo>
                  <a:pt x="367" y="24"/>
                </a:lnTo>
                <a:lnTo>
                  <a:pt x="367" y="24"/>
                </a:lnTo>
                <a:lnTo>
                  <a:pt x="366" y="26"/>
                </a:lnTo>
                <a:lnTo>
                  <a:pt x="365" y="26"/>
                </a:lnTo>
                <a:lnTo>
                  <a:pt x="365" y="26"/>
                </a:lnTo>
                <a:lnTo>
                  <a:pt x="365" y="26"/>
                </a:lnTo>
                <a:lnTo>
                  <a:pt x="365" y="26"/>
                </a:lnTo>
                <a:lnTo>
                  <a:pt x="365" y="26"/>
                </a:lnTo>
                <a:lnTo>
                  <a:pt x="365" y="26"/>
                </a:lnTo>
                <a:lnTo>
                  <a:pt x="363" y="26"/>
                </a:lnTo>
                <a:lnTo>
                  <a:pt x="363" y="26"/>
                </a:lnTo>
                <a:lnTo>
                  <a:pt x="363" y="26"/>
                </a:lnTo>
                <a:lnTo>
                  <a:pt x="363" y="26"/>
                </a:lnTo>
                <a:lnTo>
                  <a:pt x="363" y="26"/>
                </a:lnTo>
                <a:lnTo>
                  <a:pt x="363" y="26"/>
                </a:lnTo>
                <a:lnTo>
                  <a:pt x="363" y="27"/>
                </a:lnTo>
                <a:lnTo>
                  <a:pt x="363" y="27"/>
                </a:lnTo>
                <a:lnTo>
                  <a:pt x="363" y="27"/>
                </a:lnTo>
                <a:lnTo>
                  <a:pt x="363" y="27"/>
                </a:lnTo>
                <a:lnTo>
                  <a:pt x="363" y="29"/>
                </a:lnTo>
                <a:lnTo>
                  <a:pt x="363" y="29"/>
                </a:lnTo>
                <a:lnTo>
                  <a:pt x="362" y="29"/>
                </a:lnTo>
                <a:lnTo>
                  <a:pt x="362" y="29"/>
                </a:lnTo>
                <a:lnTo>
                  <a:pt x="362" y="29"/>
                </a:lnTo>
                <a:lnTo>
                  <a:pt x="362" y="29"/>
                </a:lnTo>
                <a:lnTo>
                  <a:pt x="362" y="27"/>
                </a:lnTo>
                <a:lnTo>
                  <a:pt x="362" y="27"/>
                </a:lnTo>
                <a:lnTo>
                  <a:pt x="362" y="27"/>
                </a:lnTo>
                <a:lnTo>
                  <a:pt x="360" y="27"/>
                </a:lnTo>
                <a:lnTo>
                  <a:pt x="360" y="27"/>
                </a:lnTo>
                <a:lnTo>
                  <a:pt x="360" y="27"/>
                </a:lnTo>
                <a:lnTo>
                  <a:pt x="360" y="27"/>
                </a:lnTo>
                <a:lnTo>
                  <a:pt x="360" y="27"/>
                </a:lnTo>
                <a:lnTo>
                  <a:pt x="360" y="27"/>
                </a:lnTo>
                <a:lnTo>
                  <a:pt x="360" y="27"/>
                </a:lnTo>
                <a:lnTo>
                  <a:pt x="360" y="27"/>
                </a:lnTo>
                <a:lnTo>
                  <a:pt x="359" y="27"/>
                </a:lnTo>
                <a:lnTo>
                  <a:pt x="359" y="29"/>
                </a:lnTo>
                <a:lnTo>
                  <a:pt x="359" y="29"/>
                </a:lnTo>
                <a:lnTo>
                  <a:pt x="359" y="30"/>
                </a:lnTo>
                <a:lnTo>
                  <a:pt x="359" y="30"/>
                </a:lnTo>
                <a:lnTo>
                  <a:pt x="359" y="30"/>
                </a:lnTo>
                <a:lnTo>
                  <a:pt x="359" y="30"/>
                </a:lnTo>
                <a:lnTo>
                  <a:pt x="358" y="30"/>
                </a:lnTo>
                <a:lnTo>
                  <a:pt x="358" y="30"/>
                </a:lnTo>
                <a:lnTo>
                  <a:pt x="358" y="31"/>
                </a:lnTo>
                <a:lnTo>
                  <a:pt x="358" y="31"/>
                </a:lnTo>
                <a:lnTo>
                  <a:pt x="356" y="30"/>
                </a:lnTo>
                <a:lnTo>
                  <a:pt x="356" y="30"/>
                </a:lnTo>
                <a:lnTo>
                  <a:pt x="356" y="30"/>
                </a:lnTo>
                <a:lnTo>
                  <a:pt x="355" y="30"/>
                </a:lnTo>
                <a:lnTo>
                  <a:pt x="355" y="30"/>
                </a:lnTo>
                <a:lnTo>
                  <a:pt x="355" y="30"/>
                </a:lnTo>
                <a:lnTo>
                  <a:pt x="355" y="30"/>
                </a:lnTo>
                <a:lnTo>
                  <a:pt x="355" y="31"/>
                </a:lnTo>
                <a:lnTo>
                  <a:pt x="355" y="31"/>
                </a:lnTo>
                <a:lnTo>
                  <a:pt x="355" y="31"/>
                </a:lnTo>
                <a:lnTo>
                  <a:pt x="356" y="31"/>
                </a:lnTo>
                <a:lnTo>
                  <a:pt x="355" y="31"/>
                </a:lnTo>
                <a:lnTo>
                  <a:pt x="355" y="31"/>
                </a:lnTo>
                <a:lnTo>
                  <a:pt x="355" y="31"/>
                </a:lnTo>
                <a:lnTo>
                  <a:pt x="353" y="30"/>
                </a:lnTo>
                <a:lnTo>
                  <a:pt x="353" y="30"/>
                </a:lnTo>
                <a:lnTo>
                  <a:pt x="353" y="30"/>
                </a:lnTo>
                <a:lnTo>
                  <a:pt x="352" y="30"/>
                </a:lnTo>
                <a:lnTo>
                  <a:pt x="352" y="31"/>
                </a:lnTo>
                <a:lnTo>
                  <a:pt x="352" y="31"/>
                </a:lnTo>
                <a:lnTo>
                  <a:pt x="352" y="31"/>
                </a:lnTo>
                <a:lnTo>
                  <a:pt x="352" y="31"/>
                </a:lnTo>
                <a:lnTo>
                  <a:pt x="352" y="33"/>
                </a:lnTo>
                <a:lnTo>
                  <a:pt x="352" y="33"/>
                </a:lnTo>
                <a:lnTo>
                  <a:pt x="352" y="34"/>
                </a:lnTo>
                <a:lnTo>
                  <a:pt x="353" y="34"/>
                </a:lnTo>
                <a:lnTo>
                  <a:pt x="353" y="33"/>
                </a:lnTo>
                <a:lnTo>
                  <a:pt x="353" y="34"/>
                </a:lnTo>
                <a:lnTo>
                  <a:pt x="353" y="34"/>
                </a:lnTo>
                <a:lnTo>
                  <a:pt x="352" y="34"/>
                </a:lnTo>
                <a:lnTo>
                  <a:pt x="352" y="34"/>
                </a:lnTo>
                <a:lnTo>
                  <a:pt x="350" y="34"/>
                </a:lnTo>
                <a:lnTo>
                  <a:pt x="350" y="34"/>
                </a:lnTo>
                <a:lnTo>
                  <a:pt x="350" y="34"/>
                </a:lnTo>
                <a:lnTo>
                  <a:pt x="350" y="34"/>
                </a:lnTo>
                <a:lnTo>
                  <a:pt x="350" y="34"/>
                </a:lnTo>
                <a:lnTo>
                  <a:pt x="350" y="36"/>
                </a:lnTo>
                <a:lnTo>
                  <a:pt x="352" y="36"/>
                </a:lnTo>
                <a:lnTo>
                  <a:pt x="352" y="36"/>
                </a:lnTo>
                <a:lnTo>
                  <a:pt x="352" y="36"/>
                </a:lnTo>
                <a:lnTo>
                  <a:pt x="352" y="36"/>
                </a:lnTo>
                <a:lnTo>
                  <a:pt x="353" y="36"/>
                </a:lnTo>
                <a:lnTo>
                  <a:pt x="353" y="36"/>
                </a:lnTo>
                <a:lnTo>
                  <a:pt x="352" y="36"/>
                </a:lnTo>
                <a:lnTo>
                  <a:pt x="352" y="36"/>
                </a:lnTo>
                <a:lnTo>
                  <a:pt x="353" y="37"/>
                </a:lnTo>
                <a:lnTo>
                  <a:pt x="353" y="37"/>
                </a:lnTo>
                <a:lnTo>
                  <a:pt x="353" y="37"/>
                </a:lnTo>
                <a:lnTo>
                  <a:pt x="353" y="39"/>
                </a:lnTo>
                <a:lnTo>
                  <a:pt x="355" y="39"/>
                </a:lnTo>
                <a:lnTo>
                  <a:pt x="355" y="39"/>
                </a:lnTo>
                <a:lnTo>
                  <a:pt x="353" y="39"/>
                </a:lnTo>
                <a:lnTo>
                  <a:pt x="353" y="39"/>
                </a:lnTo>
                <a:lnTo>
                  <a:pt x="352" y="40"/>
                </a:lnTo>
                <a:lnTo>
                  <a:pt x="352" y="41"/>
                </a:lnTo>
                <a:lnTo>
                  <a:pt x="352" y="41"/>
                </a:lnTo>
                <a:lnTo>
                  <a:pt x="350" y="41"/>
                </a:lnTo>
                <a:lnTo>
                  <a:pt x="350" y="41"/>
                </a:lnTo>
                <a:lnTo>
                  <a:pt x="350" y="41"/>
                </a:lnTo>
                <a:lnTo>
                  <a:pt x="350" y="41"/>
                </a:lnTo>
                <a:lnTo>
                  <a:pt x="349" y="41"/>
                </a:lnTo>
                <a:lnTo>
                  <a:pt x="349" y="41"/>
                </a:lnTo>
                <a:lnTo>
                  <a:pt x="349" y="41"/>
                </a:lnTo>
                <a:lnTo>
                  <a:pt x="349" y="41"/>
                </a:lnTo>
                <a:lnTo>
                  <a:pt x="348" y="41"/>
                </a:lnTo>
                <a:lnTo>
                  <a:pt x="348" y="41"/>
                </a:lnTo>
                <a:lnTo>
                  <a:pt x="348" y="40"/>
                </a:lnTo>
                <a:lnTo>
                  <a:pt x="348" y="40"/>
                </a:lnTo>
                <a:lnTo>
                  <a:pt x="348" y="39"/>
                </a:lnTo>
                <a:lnTo>
                  <a:pt x="346" y="39"/>
                </a:lnTo>
                <a:lnTo>
                  <a:pt x="346" y="40"/>
                </a:lnTo>
                <a:lnTo>
                  <a:pt x="346" y="40"/>
                </a:lnTo>
                <a:lnTo>
                  <a:pt x="346" y="40"/>
                </a:lnTo>
                <a:lnTo>
                  <a:pt x="345" y="40"/>
                </a:lnTo>
                <a:lnTo>
                  <a:pt x="345" y="40"/>
                </a:lnTo>
                <a:lnTo>
                  <a:pt x="345" y="40"/>
                </a:lnTo>
                <a:lnTo>
                  <a:pt x="345" y="41"/>
                </a:lnTo>
                <a:lnTo>
                  <a:pt x="345" y="41"/>
                </a:lnTo>
                <a:lnTo>
                  <a:pt x="345" y="41"/>
                </a:lnTo>
                <a:lnTo>
                  <a:pt x="345" y="41"/>
                </a:lnTo>
                <a:lnTo>
                  <a:pt x="345" y="41"/>
                </a:lnTo>
                <a:lnTo>
                  <a:pt x="343" y="43"/>
                </a:lnTo>
                <a:lnTo>
                  <a:pt x="345" y="43"/>
                </a:lnTo>
                <a:lnTo>
                  <a:pt x="345" y="43"/>
                </a:lnTo>
                <a:lnTo>
                  <a:pt x="345" y="43"/>
                </a:lnTo>
                <a:lnTo>
                  <a:pt x="345" y="43"/>
                </a:lnTo>
                <a:lnTo>
                  <a:pt x="343" y="43"/>
                </a:lnTo>
                <a:lnTo>
                  <a:pt x="342" y="43"/>
                </a:lnTo>
                <a:lnTo>
                  <a:pt x="342" y="43"/>
                </a:lnTo>
                <a:lnTo>
                  <a:pt x="342" y="43"/>
                </a:lnTo>
                <a:lnTo>
                  <a:pt x="342" y="44"/>
                </a:lnTo>
                <a:lnTo>
                  <a:pt x="342" y="44"/>
                </a:lnTo>
                <a:lnTo>
                  <a:pt x="342" y="44"/>
                </a:lnTo>
                <a:lnTo>
                  <a:pt x="342" y="44"/>
                </a:lnTo>
                <a:lnTo>
                  <a:pt x="340" y="44"/>
                </a:lnTo>
                <a:lnTo>
                  <a:pt x="340" y="44"/>
                </a:lnTo>
                <a:lnTo>
                  <a:pt x="340" y="44"/>
                </a:lnTo>
                <a:lnTo>
                  <a:pt x="340" y="44"/>
                </a:lnTo>
                <a:lnTo>
                  <a:pt x="340" y="43"/>
                </a:lnTo>
                <a:lnTo>
                  <a:pt x="340" y="43"/>
                </a:lnTo>
                <a:lnTo>
                  <a:pt x="340" y="43"/>
                </a:lnTo>
                <a:lnTo>
                  <a:pt x="339" y="46"/>
                </a:lnTo>
                <a:lnTo>
                  <a:pt x="339" y="46"/>
                </a:lnTo>
                <a:lnTo>
                  <a:pt x="339" y="44"/>
                </a:lnTo>
                <a:lnTo>
                  <a:pt x="338" y="44"/>
                </a:lnTo>
                <a:lnTo>
                  <a:pt x="338" y="44"/>
                </a:lnTo>
                <a:lnTo>
                  <a:pt x="338" y="44"/>
                </a:lnTo>
                <a:lnTo>
                  <a:pt x="338" y="44"/>
                </a:lnTo>
                <a:lnTo>
                  <a:pt x="338" y="44"/>
                </a:lnTo>
                <a:lnTo>
                  <a:pt x="338" y="44"/>
                </a:lnTo>
                <a:lnTo>
                  <a:pt x="338" y="46"/>
                </a:lnTo>
                <a:lnTo>
                  <a:pt x="338" y="46"/>
                </a:lnTo>
                <a:lnTo>
                  <a:pt x="338" y="44"/>
                </a:lnTo>
                <a:lnTo>
                  <a:pt x="336" y="44"/>
                </a:lnTo>
                <a:lnTo>
                  <a:pt x="336" y="46"/>
                </a:lnTo>
                <a:lnTo>
                  <a:pt x="335" y="46"/>
                </a:lnTo>
                <a:lnTo>
                  <a:pt x="335" y="46"/>
                </a:lnTo>
                <a:lnTo>
                  <a:pt x="333" y="46"/>
                </a:lnTo>
                <a:lnTo>
                  <a:pt x="333" y="46"/>
                </a:lnTo>
                <a:lnTo>
                  <a:pt x="333" y="46"/>
                </a:lnTo>
                <a:lnTo>
                  <a:pt x="333" y="46"/>
                </a:lnTo>
                <a:lnTo>
                  <a:pt x="332" y="46"/>
                </a:lnTo>
                <a:lnTo>
                  <a:pt x="332" y="46"/>
                </a:lnTo>
                <a:lnTo>
                  <a:pt x="332" y="46"/>
                </a:lnTo>
                <a:lnTo>
                  <a:pt x="332" y="46"/>
                </a:lnTo>
                <a:lnTo>
                  <a:pt x="332" y="47"/>
                </a:lnTo>
                <a:lnTo>
                  <a:pt x="330" y="47"/>
                </a:lnTo>
                <a:lnTo>
                  <a:pt x="330" y="49"/>
                </a:lnTo>
                <a:lnTo>
                  <a:pt x="330" y="49"/>
                </a:lnTo>
                <a:lnTo>
                  <a:pt x="330" y="49"/>
                </a:lnTo>
                <a:lnTo>
                  <a:pt x="330" y="49"/>
                </a:lnTo>
                <a:lnTo>
                  <a:pt x="329" y="47"/>
                </a:lnTo>
                <a:lnTo>
                  <a:pt x="329" y="47"/>
                </a:lnTo>
                <a:lnTo>
                  <a:pt x="329" y="47"/>
                </a:lnTo>
                <a:lnTo>
                  <a:pt x="328" y="47"/>
                </a:lnTo>
                <a:lnTo>
                  <a:pt x="328" y="47"/>
                </a:lnTo>
                <a:lnTo>
                  <a:pt x="328" y="47"/>
                </a:lnTo>
                <a:lnTo>
                  <a:pt x="328" y="47"/>
                </a:lnTo>
                <a:lnTo>
                  <a:pt x="328" y="47"/>
                </a:lnTo>
                <a:lnTo>
                  <a:pt x="326" y="49"/>
                </a:lnTo>
                <a:lnTo>
                  <a:pt x="326" y="49"/>
                </a:lnTo>
                <a:lnTo>
                  <a:pt x="326" y="49"/>
                </a:lnTo>
                <a:lnTo>
                  <a:pt x="326" y="49"/>
                </a:lnTo>
                <a:lnTo>
                  <a:pt x="325" y="49"/>
                </a:lnTo>
                <a:lnTo>
                  <a:pt x="325" y="47"/>
                </a:lnTo>
                <a:lnTo>
                  <a:pt x="325" y="47"/>
                </a:lnTo>
                <a:lnTo>
                  <a:pt x="325" y="47"/>
                </a:lnTo>
                <a:lnTo>
                  <a:pt x="323" y="49"/>
                </a:lnTo>
                <a:lnTo>
                  <a:pt x="323" y="49"/>
                </a:lnTo>
                <a:lnTo>
                  <a:pt x="323" y="49"/>
                </a:lnTo>
                <a:lnTo>
                  <a:pt x="323" y="49"/>
                </a:lnTo>
                <a:lnTo>
                  <a:pt x="323" y="50"/>
                </a:lnTo>
                <a:lnTo>
                  <a:pt x="323" y="50"/>
                </a:lnTo>
                <a:lnTo>
                  <a:pt x="323" y="49"/>
                </a:lnTo>
                <a:lnTo>
                  <a:pt x="323" y="49"/>
                </a:lnTo>
                <a:lnTo>
                  <a:pt x="320" y="50"/>
                </a:lnTo>
                <a:lnTo>
                  <a:pt x="320" y="51"/>
                </a:lnTo>
                <a:lnTo>
                  <a:pt x="319" y="51"/>
                </a:lnTo>
                <a:lnTo>
                  <a:pt x="319" y="51"/>
                </a:lnTo>
                <a:lnTo>
                  <a:pt x="319" y="51"/>
                </a:lnTo>
                <a:lnTo>
                  <a:pt x="319" y="51"/>
                </a:lnTo>
                <a:lnTo>
                  <a:pt x="319" y="51"/>
                </a:lnTo>
                <a:lnTo>
                  <a:pt x="319" y="53"/>
                </a:lnTo>
                <a:lnTo>
                  <a:pt x="319" y="53"/>
                </a:lnTo>
                <a:lnTo>
                  <a:pt x="319" y="53"/>
                </a:lnTo>
                <a:lnTo>
                  <a:pt x="318" y="53"/>
                </a:lnTo>
                <a:lnTo>
                  <a:pt x="318" y="54"/>
                </a:lnTo>
                <a:lnTo>
                  <a:pt x="318" y="54"/>
                </a:lnTo>
                <a:lnTo>
                  <a:pt x="316" y="54"/>
                </a:lnTo>
                <a:lnTo>
                  <a:pt x="316" y="54"/>
                </a:lnTo>
                <a:lnTo>
                  <a:pt x="318" y="54"/>
                </a:lnTo>
                <a:lnTo>
                  <a:pt x="318" y="54"/>
                </a:lnTo>
                <a:lnTo>
                  <a:pt x="316" y="56"/>
                </a:lnTo>
                <a:lnTo>
                  <a:pt x="316" y="56"/>
                </a:lnTo>
                <a:lnTo>
                  <a:pt x="318" y="54"/>
                </a:lnTo>
                <a:lnTo>
                  <a:pt x="316" y="54"/>
                </a:lnTo>
                <a:lnTo>
                  <a:pt x="316" y="53"/>
                </a:lnTo>
                <a:lnTo>
                  <a:pt x="316" y="53"/>
                </a:lnTo>
                <a:lnTo>
                  <a:pt x="318" y="53"/>
                </a:lnTo>
                <a:lnTo>
                  <a:pt x="318" y="53"/>
                </a:lnTo>
                <a:lnTo>
                  <a:pt x="316" y="53"/>
                </a:lnTo>
                <a:lnTo>
                  <a:pt x="316" y="53"/>
                </a:lnTo>
                <a:lnTo>
                  <a:pt x="315" y="51"/>
                </a:lnTo>
                <a:lnTo>
                  <a:pt x="315" y="51"/>
                </a:lnTo>
                <a:lnTo>
                  <a:pt x="315" y="53"/>
                </a:lnTo>
                <a:lnTo>
                  <a:pt x="315" y="53"/>
                </a:lnTo>
                <a:lnTo>
                  <a:pt x="313" y="53"/>
                </a:lnTo>
                <a:lnTo>
                  <a:pt x="313" y="53"/>
                </a:lnTo>
                <a:lnTo>
                  <a:pt x="313" y="53"/>
                </a:lnTo>
                <a:lnTo>
                  <a:pt x="312" y="53"/>
                </a:lnTo>
                <a:lnTo>
                  <a:pt x="312" y="53"/>
                </a:lnTo>
                <a:lnTo>
                  <a:pt x="312" y="54"/>
                </a:lnTo>
                <a:lnTo>
                  <a:pt x="312" y="54"/>
                </a:lnTo>
                <a:lnTo>
                  <a:pt x="311" y="53"/>
                </a:lnTo>
                <a:lnTo>
                  <a:pt x="311" y="53"/>
                </a:lnTo>
                <a:lnTo>
                  <a:pt x="309" y="53"/>
                </a:lnTo>
                <a:lnTo>
                  <a:pt x="309" y="54"/>
                </a:lnTo>
                <a:lnTo>
                  <a:pt x="309" y="54"/>
                </a:lnTo>
                <a:lnTo>
                  <a:pt x="308" y="54"/>
                </a:lnTo>
                <a:lnTo>
                  <a:pt x="308" y="54"/>
                </a:lnTo>
                <a:lnTo>
                  <a:pt x="308" y="54"/>
                </a:lnTo>
                <a:lnTo>
                  <a:pt x="308" y="54"/>
                </a:lnTo>
                <a:lnTo>
                  <a:pt x="308" y="56"/>
                </a:lnTo>
                <a:lnTo>
                  <a:pt x="308" y="56"/>
                </a:lnTo>
                <a:lnTo>
                  <a:pt x="308" y="56"/>
                </a:lnTo>
                <a:lnTo>
                  <a:pt x="308" y="56"/>
                </a:lnTo>
                <a:lnTo>
                  <a:pt x="308" y="56"/>
                </a:lnTo>
                <a:lnTo>
                  <a:pt x="308" y="56"/>
                </a:lnTo>
                <a:lnTo>
                  <a:pt x="308" y="56"/>
                </a:lnTo>
                <a:lnTo>
                  <a:pt x="308" y="56"/>
                </a:lnTo>
                <a:lnTo>
                  <a:pt x="306" y="56"/>
                </a:lnTo>
                <a:lnTo>
                  <a:pt x="306" y="56"/>
                </a:lnTo>
                <a:lnTo>
                  <a:pt x="306" y="54"/>
                </a:lnTo>
                <a:lnTo>
                  <a:pt x="306" y="54"/>
                </a:lnTo>
                <a:lnTo>
                  <a:pt x="305" y="56"/>
                </a:lnTo>
                <a:lnTo>
                  <a:pt x="305" y="56"/>
                </a:lnTo>
                <a:lnTo>
                  <a:pt x="305" y="56"/>
                </a:lnTo>
                <a:lnTo>
                  <a:pt x="305" y="57"/>
                </a:lnTo>
                <a:lnTo>
                  <a:pt x="305" y="57"/>
                </a:lnTo>
                <a:lnTo>
                  <a:pt x="305" y="57"/>
                </a:lnTo>
                <a:lnTo>
                  <a:pt x="305" y="57"/>
                </a:lnTo>
                <a:lnTo>
                  <a:pt x="306" y="57"/>
                </a:lnTo>
                <a:lnTo>
                  <a:pt x="306" y="57"/>
                </a:lnTo>
                <a:lnTo>
                  <a:pt x="306" y="57"/>
                </a:lnTo>
                <a:lnTo>
                  <a:pt x="306" y="57"/>
                </a:lnTo>
                <a:lnTo>
                  <a:pt x="306" y="59"/>
                </a:lnTo>
                <a:lnTo>
                  <a:pt x="306" y="59"/>
                </a:lnTo>
                <a:lnTo>
                  <a:pt x="308" y="59"/>
                </a:lnTo>
                <a:lnTo>
                  <a:pt x="308" y="59"/>
                </a:lnTo>
                <a:lnTo>
                  <a:pt x="308" y="57"/>
                </a:lnTo>
                <a:lnTo>
                  <a:pt x="308" y="57"/>
                </a:lnTo>
                <a:lnTo>
                  <a:pt x="309" y="57"/>
                </a:lnTo>
                <a:lnTo>
                  <a:pt x="311" y="57"/>
                </a:lnTo>
                <a:lnTo>
                  <a:pt x="312" y="56"/>
                </a:lnTo>
                <a:lnTo>
                  <a:pt x="312" y="54"/>
                </a:lnTo>
                <a:lnTo>
                  <a:pt x="312" y="54"/>
                </a:lnTo>
                <a:lnTo>
                  <a:pt x="312" y="54"/>
                </a:lnTo>
                <a:lnTo>
                  <a:pt x="313" y="54"/>
                </a:lnTo>
                <a:lnTo>
                  <a:pt x="313" y="56"/>
                </a:lnTo>
                <a:lnTo>
                  <a:pt x="313" y="56"/>
                </a:lnTo>
                <a:lnTo>
                  <a:pt x="313" y="56"/>
                </a:lnTo>
                <a:lnTo>
                  <a:pt x="313" y="56"/>
                </a:lnTo>
                <a:lnTo>
                  <a:pt x="315" y="56"/>
                </a:lnTo>
                <a:lnTo>
                  <a:pt x="315" y="56"/>
                </a:lnTo>
                <a:lnTo>
                  <a:pt x="315" y="56"/>
                </a:lnTo>
                <a:lnTo>
                  <a:pt x="315" y="54"/>
                </a:lnTo>
                <a:lnTo>
                  <a:pt x="315" y="54"/>
                </a:lnTo>
                <a:lnTo>
                  <a:pt x="315" y="54"/>
                </a:lnTo>
                <a:lnTo>
                  <a:pt x="315" y="54"/>
                </a:lnTo>
                <a:lnTo>
                  <a:pt x="315" y="54"/>
                </a:lnTo>
                <a:lnTo>
                  <a:pt x="315" y="56"/>
                </a:lnTo>
                <a:lnTo>
                  <a:pt x="315" y="56"/>
                </a:lnTo>
                <a:lnTo>
                  <a:pt x="316" y="56"/>
                </a:lnTo>
                <a:lnTo>
                  <a:pt x="316" y="56"/>
                </a:lnTo>
                <a:lnTo>
                  <a:pt x="315" y="57"/>
                </a:lnTo>
                <a:lnTo>
                  <a:pt x="315" y="57"/>
                </a:lnTo>
                <a:lnTo>
                  <a:pt x="315" y="56"/>
                </a:lnTo>
                <a:lnTo>
                  <a:pt x="313" y="56"/>
                </a:lnTo>
                <a:lnTo>
                  <a:pt x="313" y="56"/>
                </a:lnTo>
                <a:lnTo>
                  <a:pt x="313" y="57"/>
                </a:lnTo>
                <a:lnTo>
                  <a:pt x="313" y="57"/>
                </a:lnTo>
                <a:lnTo>
                  <a:pt x="313" y="57"/>
                </a:lnTo>
                <a:lnTo>
                  <a:pt x="313" y="57"/>
                </a:lnTo>
                <a:lnTo>
                  <a:pt x="312" y="57"/>
                </a:lnTo>
                <a:lnTo>
                  <a:pt x="311" y="57"/>
                </a:lnTo>
                <a:lnTo>
                  <a:pt x="311" y="57"/>
                </a:lnTo>
                <a:lnTo>
                  <a:pt x="309" y="57"/>
                </a:lnTo>
                <a:lnTo>
                  <a:pt x="309" y="57"/>
                </a:lnTo>
                <a:lnTo>
                  <a:pt x="309" y="59"/>
                </a:lnTo>
                <a:lnTo>
                  <a:pt x="309" y="59"/>
                </a:lnTo>
                <a:lnTo>
                  <a:pt x="309" y="59"/>
                </a:lnTo>
                <a:lnTo>
                  <a:pt x="308" y="59"/>
                </a:lnTo>
                <a:lnTo>
                  <a:pt x="308" y="59"/>
                </a:lnTo>
                <a:lnTo>
                  <a:pt x="308" y="60"/>
                </a:lnTo>
                <a:lnTo>
                  <a:pt x="308" y="60"/>
                </a:lnTo>
                <a:lnTo>
                  <a:pt x="309" y="60"/>
                </a:lnTo>
                <a:lnTo>
                  <a:pt x="309" y="60"/>
                </a:lnTo>
                <a:lnTo>
                  <a:pt x="311" y="60"/>
                </a:lnTo>
                <a:lnTo>
                  <a:pt x="309" y="61"/>
                </a:lnTo>
                <a:lnTo>
                  <a:pt x="309" y="61"/>
                </a:lnTo>
                <a:lnTo>
                  <a:pt x="309" y="61"/>
                </a:lnTo>
                <a:lnTo>
                  <a:pt x="309" y="61"/>
                </a:lnTo>
                <a:lnTo>
                  <a:pt x="309" y="61"/>
                </a:lnTo>
                <a:lnTo>
                  <a:pt x="308" y="61"/>
                </a:lnTo>
                <a:lnTo>
                  <a:pt x="308" y="61"/>
                </a:lnTo>
                <a:lnTo>
                  <a:pt x="305" y="61"/>
                </a:lnTo>
                <a:lnTo>
                  <a:pt x="305" y="61"/>
                </a:lnTo>
                <a:lnTo>
                  <a:pt x="306" y="60"/>
                </a:lnTo>
                <a:lnTo>
                  <a:pt x="308" y="60"/>
                </a:lnTo>
                <a:lnTo>
                  <a:pt x="308" y="60"/>
                </a:lnTo>
                <a:lnTo>
                  <a:pt x="306" y="59"/>
                </a:lnTo>
                <a:lnTo>
                  <a:pt x="306" y="59"/>
                </a:lnTo>
                <a:lnTo>
                  <a:pt x="306" y="59"/>
                </a:lnTo>
                <a:lnTo>
                  <a:pt x="306" y="59"/>
                </a:lnTo>
                <a:lnTo>
                  <a:pt x="306" y="60"/>
                </a:lnTo>
                <a:lnTo>
                  <a:pt x="306" y="60"/>
                </a:lnTo>
                <a:lnTo>
                  <a:pt x="305" y="60"/>
                </a:lnTo>
                <a:lnTo>
                  <a:pt x="303" y="60"/>
                </a:lnTo>
                <a:lnTo>
                  <a:pt x="302" y="60"/>
                </a:lnTo>
                <a:lnTo>
                  <a:pt x="302" y="60"/>
                </a:lnTo>
                <a:lnTo>
                  <a:pt x="302" y="60"/>
                </a:lnTo>
                <a:lnTo>
                  <a:pt x="302" y="61"/>
                </a:lnTo>
                <a:lnTo>
                  <a:pt x="302" y="61"/>
                </a:lnTo>
                <a:lnTo>
                  <a:pt x="302" y="61"/>
                </a:lnTo>
                <a:lnTo>
                  <a:pt x="302" y="61"/>
                </a:lnTo>
                <a:lnTo>
                  <a:pt x="302" y="61"/>
                </a:lnTo>
                <a:lnTo>
                  <a:pt x="303" y="61"/>
                </a:lnTo>
                <a:lnTo>
                  <a:pt x="303" y="61"/>
                </a:lnTo>
                <a:lnTo>
                  <a:pt x="305" y="61"/>
                </a:lnTo>
                <a:lnTo>
                  <a:pt x="305" y="61"/>
                </a:lnTo>
                <a:lnTo>
                  <a:pt x="303" y="61"/>
                </a:lnTo>
                <a:lnTo>
                  <a:pt x="302" y="61"/>
                </a:lnTo>
                <a:lnTo>
                  <a:pt x="302" y="61"/>
                </a:lnTo>
                <a:lnTo>
                  <a:pt x="302" y="61"/>
                </a:lnTo>
                <a:lnTo>
                  <a:pt x="302" y="61"/>
                </a:lnTo>
                <a:lnTo>
                  <a:pt x="302" y="61"/>
                </a:lnTo>
                <a:lnTo>
                  <a:pt x="302" y="61"/>
                </a:lnTo>
                <a:lnTo>
                  <a:pt x="301" y="60"/>
                </a:lnTo>
                <a:lnTo>
                  <a:pt x="301" y="60"/>
                </a:lnTo>
                <a:lnTo>
                  <a:pt x="299" y="60"/>
                </a:lnTo>
                <a:lnTo>
                  <a:pt x="299" y="61"/>
                </a:lnTo>
                <a:lnTo>
                  <a:pt x="299" y="61"/>
                </a:lnTo>
                <a:lnTo>
                  <a:pt x="299" y="61"/>
                </a:lnTo>
                <a:lnTo>
                  <a:pt x="298" y="61"/>
                </a:lnTo>
                <a:lnTo>
                  <a:pt x="298" y="61"/>
                </a:lnTo>
                <a:lnTo>
                  <a:pt x="298" y="61"/>
                </a:lnTo>
                <a:lnTo>
                  <a:pt x="298" y="60"/>
                </a:lnTo>
                <a:lnTo>
                  <a:pt x="298" y="60"/>
                </a:lnTo>
                <a:lnTo>
                  <a:pt x="299" y="60"/>
                </a:lnTo>
                <a:lnTo>
                  <a:pt x="299" y="60"/>
                </a:lnTo>
                <a:lnTo>
                  <a:pt x="299" y="60"/>
                </a:lnTo>
                <a:lnTo>
                  <a:pt x="299" y="60"/>
                </a:lnTo>
                <a:lnTo>
                  <a:pt x="299" y="60"/>
                </a:lnTo>
                <a:lnTo>
                  <a:pt x="299" y="60"/>
                </a:lnTo>
                <a:lnTo>
                  <a:pt x="301" y="60"/>
                </a:lnTo>
                <a:lnTo>
                  <a:pt x="301" y="59"/>
                </a:lnTo>
                <a:lnTo>
                  <a:pt x="301" y="59"/>
                </a:lnTo>
                <a:lnTo>
                  <a:pt x="301" y="57"/>
                </a:lnTo>
                <a:lnTo>
                  <a:pt x="301" y="57"/>
                </a:lnTo>
                <a:lnTo>
                  <a:pt x="301" y="57"/>
                </a:lnTo>
                <a:lnTo>
                  <a:pt x="299" y="57"/>
                </a:lnTo>
                <a:lnTo>
                  <a:pt x="299" y="59"/>
                </a:lnTo>
                <a:lnTo>
                  <a:pt x="298" y="59"/>
                </a:lnTo>
                <a:lnTo>
                  <a:pt x="298" y="59"/>
                </a:lnTo>
                <a:lnTo>
                  <a:pt x="298" y="59"/>
                </a:lnTo>
                <a:lnTo>
                  <a:pt x="298" y="57"/>
                </a:lnTo>
                <a:lnTo>
                  <a:pt x="298" y="57"/>
                </a:lnTo>
                <a:lnTo>
                  <a:pt x="295" y="57"/>
                </a:lnTo>
                <a:lnTo>
                  <a:pt x="295" y="57"/>
                </a:lnTo>
                <a:lnTo>
                  <a:pt x="295" y="57"/>
                </a:lnTo>
                <a:lnTo>
                  <a:pt x="295" y="57"/>
                </a:lnTo>
                <a:lnTo>
                  <a:pt x="295" y="59"/>
                </a:lnTo>
                <a:lnTo>
                  <a:pt x="295" y="59"/>
                </a:lnTo>
                <a:lnTo>
                  <a:pt x="296" y="59"/>
                </a:lnTo>
                <a:lnTo>
                  <a:pt x="296" y="59"/>
                </a:lnTo>
                <a:lnTo>
                  <a:pt x="296" y="59"/>
                </a:lnTo>
                <a:lnTo>
                  <a:pt x="296" y="60"/>
                </a:lnTo>
                <a:lnTo>
                  <a:pt x="295" y="60"/>
                </a:lnTo>
                <a:lnTo>
                  <a:pt x="295" y="60"/>
                </a:lnTo>
                <a:lnTo>
                  <a:pt x="295" y="60"/>
                </a:lnTo>
                <a:lnTo>
                  <a:pt x="295" y="60"/>
                </a:lnTo>
                <a:lnTo>
                  <a:pt x="295" y="60"/>
                </a:lnTo>
                <a:lnTo>
                  <a:pt x="293" y="60"/>
                </a:lnTo>
                <a:lnTo>
                  <a:pt x="293" y="61"/>
                </a:lnTo>
                <a:lnTo>
                  <a:pt x="293" y="61"/>
                </a:lnTo>
                <a:lnTo>
                  <a:pt x="293" y="61"/>
                </a:lnTo>
                <a:lnTo>
                  <a:pt x="293" y="61"/>
                </a:lnTo>
                <a:lnTo>
                  <a:pt x="293" y="61"/>
                </a:lnTo>
                <a:lnTo>
                  <a:pt x="293" y="61"/>
                </a:lnTo>
                <a:lnTo>
                  <a:pt x="295" y="61"/>
                </a:lnTo>
                <a:lnTo>
                  <a:pt x="296" y="61"/>
                </a:lnTo>
                <a:lnTo>
                  <a:pt x="296" y="61"/>
                </a:lnTo>
                <a:lnTo>
                  <a:pt x="295" y="61"/>
                </a:lnTo>
                <a:lnTo>
                  <a:pt x="295" y="61"/>
                </a:lnTo>
                <a:lnTo>
                  <a:pt x="295" y="63"/>
                </a:lnTo>
                <a:lnTo>
                  <a:pt x="293" y="63"/>
                </a:lnTo>
                <a:lnTo>
                  <a:pt x="293" y="63"/>
                </a:lnTo>
                <a:lnTo>
                  <a:pt x="292" y="63"/>
                </a:lnTo>
                <a:lnTo>
                  <a:pt x="292" y="63"/>
                </a:lnTo>
                <a:lnTo>
                  <a:pt x="292" y="63"/>
                </a:lnTo>
                <a:lnTo>
                  <a:pt x="292" y="63"/>
                </a:lnTo>
                <a:lnTo>
                  <a:pt x="291" y="64"/>
                </a:lnTo>
                <a:lnTo>
                  <a:pt x="291" y="64"/>
                </a:lnTo>
                <a:lnTo>
                  <a:pt x="289" y="64"/>
                </a:lnTo>
                <a:lnTo>
                  <a:pt x="289" y="64"/>
                </a:lnTo>
                <a:lnTo>
                  <a:pt x="288" y="64"/>
                </a:lnTo>
                <a:lnTo>
                  <a:pt x="288" y="64"/>
                </a:lnTo>
                <a:lnTo>
                  <a:pt x="286" y="64"/>
                </a:lnTo>
                <a:lnTo>
                  <a:pt x="286" y="64"/>
                </a:lnTo>
                <a:lnTo>
                  <a:pt x="286" y="64"/>
                </a:lnTo>
                <a:lnTo>
                  <a:pt x="286" y="64"/>
                </a:lnTo>
                <a:lnTo>
                  <a:pt x="286" y="63"/>
                </a:lnTo>
                <a:lnTo>
                  <a:pt x="286" y="63"/>
                </a:lnTo>
                <a:lnTo>
                  <a:pt x="286" y="63"/>
                </a:lnTo>
                <a:lnTo>
                  <a:pt x="286" y="63"/>
                </a:lnTo>
                <a:lnTo>
                  <a:pt x="285" y="63"/>
                </a:lnTo>
                <a:lnTo>
                  <a:pt x="285" y="63"/>
                </a:lnTo>
                <a:lnTo>
                  <a:pt x="283" y="64"/>
                </a:lnTo>
                <a:lnTo>
                  <a:pt x="282" y="64"/>
                </a:lnTo>
                <a:lnTo>
                  <a:pt x="282" y="64"/>
                </a:lnTo>
                <a:lnTo>
                  <a:pt x="283" y="64"/>
                </a:lnTo>
                <a:lnTo>
                  <a:pt x="285" y="64"/>
                </a:lnTo>
                <a:lnTo>
                  <a:pt x="285" y="64"/>
                </a:lnTo>
                <a:lnTo>
                  <a:pt x="285" y="64"/>
                </a:lnTo>
                <a:lnTo>
                  <a:pt x="285" y="66"/>
                </a:lnTo>
                <a:lnTo>
                  <a:pt x="283" y="66"/>
                </a:lnTo>
                <a:lnTo>
                  <a:pt x="285" y="66"/>
                </a:lnTo>
                <a:lnTo>
                  <a:pt x="285" y="66"/>
                </a:lnTo>
                <a:lnTo>
                  <a:pt x="285" y="66"/>
                </a:lnTo>
                <a:lnTo>
                  <a:pt x="285" y="66"/>
                </a:lnTo>
                <a:lnTo>
                  <a:pt x="283" y="66"/>
                </a:lnTo>
                <a:lnTo>
                  <a:pt x="283" y="66"/>
                </a:lnTo>
                <a:lnTo>
                  <a:pt x="282" y="66"/>
                </a:lnTo>
                <a:lnTo>
                  <a:pt x="282" y="67"/>
                </a:lnTo>
                <a:lnTo>
                  <a:pt x="282" y="67"/>
                </a:lnTo>
                <a:lnTo>
                  <a:pt x="282" y="67"/>
                </a:lnTo>
                <a:lnTo>
                  <a:pt x="281" y="67"/>
                </a:lnTo>
                <a:lnTo>
                  <a:pt x="279" y="69"/>
                </a:lnTo>
                <a:lnTo>
                  <a:pt x="279" y="69"/>
                </a:lnTo>
                <a:lnTo>
                  <a:pt x="279" y="69"/>
                </a:lnTo>
                <a:lnTo>
                  <a:pt x="278" y="69"/>
                </a:lnTo>
                <a:lnTo>
                  <a:pt x="278" y="67"/>
                </a:lnTo>
                <a:lnTo>
                  <a:pt x="276" y="67"/>
                </a:lnTo>
                <a:lnTo>
                  <a:pt x="275" y="67"/>
                </a:lnTo>
                <a:lnTo>
                  <a:pt x="275" y="69"/>
                </a:lnTo>
                <a:lnTo>
                  <a:pt x="275" y="69"/>
                </a:lnTo>
                <a:lnTo>
                  <a:pt x="275" y="69"/>
                </a:lnTo>
                <a:lnTo>
                  <a:pt x="275" y="69"/>
                </a:lnTo>
                <a:lnTo>
                  <a:pt x="275" y="69"/>
                </a:lnTo>
                <a:lnTo>
                  <a:pt x="275" y="69"/>
                </a:lnTo>
                <a:lnTo>
                  <a:pt x="273" y="69"/>
                </a:lnTo>
                <a:lnTo>
                  <a:pt x="273" y="69"/>
                </a:lnTo>
                <a:lnTo>
                  <a:pt x="273" y="69"/>
                </a:lnTo>
                <a:lnTo>
                  <a:pt x="272" y="69"/>
                </a:lnTo>
                <a:lnTo>
                  <a:pt x="272" y="69"/>
                </a:lnTo>
                <a:lnTo>
                  <a:pt x="271" y="69"/>
                </a:lnTo>
                <a:lnTo>
                  <a:pt x="271" y="70"/>
                </a:lnTo>
                <a:lnTo>
                  <a:pt x="271" y="70"/>
                </a:lnTo>
                <a:lnTo>
                  <a:pt x="271" y="69"/>
                </a:lnTo>
                <a:lnTo>
                  <a:pt x="271" y="69"/>
                </a:lnTo>
                <a:lnTo>
                  <a:pt x="269" y="70"/>
                </a:lnTo>
                <a:lnTo>
                  <a:pt x="269" y="70"/>
                </a:lnTo>
                <a:lnTo>
                  <a:pt x="269" y="70"/>
                </a:lnTo>
                <a:lnTo>
                  <a:pt x="268" y="70"/>
                </a:lnTo>
                <a:lnTo>
                  <a:pt x="268" y="70"/>
                </a:lnTo>
                <a:lnTo>
                  <a:pt x="268" y="70"/>
                </a:lnTo>
                <a:lnTo>
                  <a:pt x="268" y="71"/>
                </a:lnTo>
                <a:lnTo>
                  <a:pt x="266" y="71"/>
                </a:lnTo>
                <a:lnTo>
                  <a:pt x="265" y="71"/>
                </a:lnTo>
                <a:lnTo>
                  <a:pt x="265" y="71"/>
                </a:lnTo>
                <a:lnTo>
                  <a:pt x="264" y="73"/>
                </a:lnTo>
                <a:lnTo>
                  <a:pt x="264" y="73"/>
                </a:lnTo>
                <a:lnTo>
                  <a:pt x="264" y="73"/>
                </a:lnTo>
                <a:lnTo>
                  <a:pt x="264" y="73"/>
                </a:lnTo>
                <a:lnTo>
                  <a:pt x="264" y="74"/>
                </a:lnTo>
                <a:lnTo>
                  <a:pt x="264" y="74"/>
                </a:lnTo>
                <a:lnTo>
                  <a:pt x="264" y="74"/>
                </a:lnTo>
                <a:lnTo>
                  <a:pt x="264" y="74"/>
                </a:lnTo>
                <a:lnTo>
                  <a:pt x="265" y="74"/>
                </a:lnTo>
                <a:lnTo>
                  <a:pt x="265" y="73"/>
                </a:lnTo>
                <a:lnTo>
                  <a:pt x="266" y="73"/>
                </a:lnTo>
                <a:lnTo>
                  <a:pt x="266" y="73"/>
                </a:lnTo>
                <a:lnTo>
                  <a:pt x="268" y="71"/>
                </a:lnTo>
                <a:lnTo>
                  <a:pt x="268" y="73"/>
                </a:lnTo>
                <a:lnTo>
                  <a:pt x="268" y="73"/>
                </a:lnTo>
                <a:lnTo>
                  <a:pt x="266" y="73"/>
                </a:lnTo>
                <a:lnTo>
                  <a:pt x="266" y="73"/>
                </a:lnTo>
                <a:lnTo>
                  <a:pt x="265" y="73"/>
                </a:lnTo>
                <a:lnTo>
                  <a:pt x="264" y="76"/>
                </a:lnTo>
                <a:lnTo>
                  <a:pt x="265" y="74"/>
                </a:lnTo>
                <a:lnTo>
                  <a:pt x="265" y="74"/>
                </a:lnTo>
                <a:lnTo>
                  <a:pt x="264" y="74"/>
                </a:lnTo>
                <a:lnTo>
                  <a:pt x="264" y="74"/>
                </a:lnTo>
                <a:lnTo>
                  <a:pt x="264" y="74"/>
                </a:lnTo>
                <a:lnTo>
                  <a:pt x="264" y="74"/>
                </a:lnTo>
                <a:lnTo>
                  <a:pt x="262" y="74"/>
                </a:lnTo>
                <a:lnTo>
                  <a:pt x="262" y="76"/>
                </a:lnTo>
                <a:lnTo>
                  <a:pt x="262" y="76"/>
                </a:lnTo>
                <a:lnTo>
                  <a:pt x="262" y="76"/>
                </a:lnTo>
                <a:lnTo>
                  <a:pt x="262" y="76"/>
                </a:lnTo>
                <a:lnTo>
                  <a:pt x="261" y="74"/>
                </a:lnTo>
                <a:lnTo>
                  <a:pt x="261" y="74"/>
                </a:lnTo>
                <a:lnTo>
                  <a:pt x="261" y="74"/>
                </a:lnTo>
                <a:lnTo>
                  <a:pt x="261" y="74"/>
                </a:lnTo>
                <a:lnTo>
                  <a:pt x="261" y="74"/>
                </a:lnTo>
                <a:lnTo>
                  <a:pt x="261" y="74"/>
                </a:lnTo>
                <a:lnTo>
                  <a:pt x="259" y="74"/>
                </a:lnTo>
                <a:lnTo>
                  <a:pt x="259" y="74"/>
                </a:lnTo>
                <a:lnTo>
                  <a:pt x="259" y="74"/>
                </a:lnTo>
                <a:lnTo>
                  <a:pt x="259" y="74"/>
                </a:lnTo>
                <a:lnTo>
                  <a:pt x="259" y="76"/>
                </a:lnTo>
                <a:lnTo>
                  <a:pt x="259" y="77"/>
                </a:lnTo>
                <a:lnTo>
                  <a:pt x="258" y="77"/>
                </a:lnTo>
                <a:lnTo>
                  <a:pt x="258" y="77"/>
                </a:lnTo>
                <a:lnTo>
                  <a:pt x="258" y="77"/>
                </a:lnTo>
                <a:lnTo>
                  <a:pt x="258" y="78"/>
                </a:lnTo>
                <a:lnTo>
                  <a:pt x="259" y="78"/>
                </a:lnTo>
                <a:lnTo>
                  <a:pt x="259" y="78"/>
                </a:lnTo>
                <a:lnTo>
                  <a:pt x="259" y="80"/>
                </a:lnTo>
                <a:lnTo>
                  <a:pt x="259" y="80"/>
                </a:lnTo>
                <a:lnTo>
                  <a:pt x="261" y="80"/>
                </a:lnTo>
                <a:lnTo>
                  <a:pt x="261" y="80"/>
                </a:lnTo>
                <a:lnTo>
                  <a:pt x="262" y="78"/>
                </a:lnTo>
                <a:lnTo>
                  <a:pt x="264" y="78"/>
                </a:lnTo>
                <a:lnTo>
                  <a:pt x="265" y="78"/>
                </a:lnTo>
                <a:lnTo>
                  <a:pt x="265" y="78"/>
                </a:lnTo>
                <a:lnTo>
                  <a:pt x="265" y="78"/>
                </a:lnTo>
                <a:lnTo>
                  <a:pt x="266" y="77"/>
                </a:lnTo>
                <a:lnTo>
                  <a:pt x="266" y="77"/>
                </a:lnTo>
                <a:lnTo>
                  <a:pt x="266" y="77"/>
                </a:lnTo>
                <a:lnTo>
                  <a:pt x="266" y="77"/>
                </a:lnTo>
                <a:lnTo>
                  <a:pt x="269" y="77"/>
                </a:lnTo>
                <a:lnTo>
                  <a:pt x="272" y="76"/>
                </a:lnTo>
                <a:lnTo>
                  <a:pt x="276" y="74"/>
                </a:lnTo>
                <a:lnTo>
                  <a:pt x="276" y="74"/>
                </a:lnTo>
                <a:lnTo>
                  <a:pt x="279" y="73"/>
                </a:lnTo>
                <a:lnTo>
                  <a:pt x="283" y="73"/>
                </a:lnTo>
                <a:lnTo>
                  <a:pt x="289" y="70"/>
                </a:lnTo>
                <a:lnTo>
                  <a:pt x="296" y="67"/>
                </a:lnTo>
                <a:lnTo>
                  <a:pt x="299" y="67"/>
                </a:lnTo>
                <a:lnTo>
                  <a:pt x="303" y="66"/>
                </a:lnTo>
                <a:lnTo>
                  <a:pt x="303" y="66"/>
                </a:lnTo>
                <a:lnTo>
                  <a:pt x="306" y="64"/>
                </a:lnTo>
                <a:lnTo>
                  <a:pt x="308" y="64"/>
                </a:lnTo>
                <a:lnTo>
                  <a:pt x="311" y="63"/>
                </a:lnTo>
                <a:lnTo>
                  <a:pt x="312" y="63"/>
                </a:lnTo>
                <a:lnTo>
                  <a:pt x="313" y="61"/>
                </a:lnTo>
                <a:lnTo>
                  <a:pt x="313" y="61"/>
                </a:lnTo>
                <a:lnTo>
                  <a:pt x="318" y="61"/>
                </a:lnTo>
                <a:lnTo>
                  <a:pt x="320" y="60"/>
                </a:lnTo>
                <a:lnTo>
                  <a:pt x="322" y="59"/>
                </a:lnTo>
                <a:lnTo>
                  <a:pt x="322" y="59"/>
                </a:lnTo>
                <a:lnTo>
                  <a:pt x="323" y="59"/>
                </a:lnTo>
                <a:lnTo>
                  <a:pt x="325" y="59"/>
                </a:lnTo>
                <a:lnTo>
                  <a:pt x="326" y="57"/>
                </a:lnTo>
                <a:lnTo>
                  <a:pt x="328" y="57"/>
                </a:lnTo>
                <a:lnTo>
                  <a:pt x="328" y="57"/>
                </a:lnTo>
                <a:lnTo>
                  <a:pt x="330" y="57"/>
                </a:lnTo>
                <a:lnTo>
                  <a:pt x="332" y="56"/>
                </a:lnTo>
                <a:lnTo>
                  <a:pt x="333" y="56"/>
                </a:lnTo>
                <a:lnTo>
                  <a:pt x="336" y="54"/>
                </a:lnTo>
                <a:lnTo>
                  <a:pt x="336" y="54"/>
                </a:lnTo>
                <a:lnTo>
                  <a:pt x="336" y="54"/>
                </a:lnTo>
                <a:lnTo>
                  <a:pt x="338" y="54"/>
                </a:lnTo>
                <a:lnTo>
                  <a:pt x="339" y="54"/>
                </a:lnTo>
                <a:lnTo>
                  <a:pt x="340" y="53"/>
                </a:lnTo>
                <a:lnTo>
                  <a:pt x="340" y="53"/>
                </a:lnTo>
                <a:lnTo>
                  <a:pt x="340" y="53"/>
                </a:lnTo>
                <a:lnTo>
                  <a:pt x="340" y="53"/>
                </a:lnTo>
                <a:lnTo>
                  <a:pt x="342" y="53"/>
                </a:lnTo>
                <a:lnTo>
                  <a:pt x="343" y="51"/>
                </a:lnTo>
                <a:lnTo>
                  <a:pt x="345" y="51"/>
                </a:lnTo>
                <a:lnTo>
                  <a:pt x="345" y="51"/>
                </a:lnTo>
                <a:lnTo>
                  <a:pt x="345" y="51"/>
                </a:lnTo>
                <a:lnTo>
                  <a:pt x="346" y="51"/>
                </a:lnTo>
                <a:lnTo>
                  <a:pt x="346" y="51"/>
                </a:lnTo>
                <a:lnTo>
                  <a:pt x="349" y="50"/>
                </a:lnTo>
                <a:lnTo>
                  <a:pt x="350" y="50"/>
                </a:lnTo>
                <a:lnTo>
                  <a:pt x="352" y="50"/>
                </a:lnTo>
                <a:lnTo>
                  <a:pt x="352" y="49"/>
                </a:lnTo>
                <a:lnTo>
                  <a:pt x="352" y="49"/>
                </a:lnTo>
                <a:lnTo>
                  <a:pt x="353" y="49"/>
                </a:lnTo>
                <a:lnTo>
                  <a:pt x="355" y="49"/>
                </a:lnTo>
                <a:lnTo>
                  <a:pt x="353" y="49"/>
                </a:lnTo>
                <a:lnTo>
                  <a:pt x="353" y="49"/>
                </a:lnTo>
                <a:lnTo>
                  <a:pt x="355" y="50"/>
                </a:lnTo>
                <a:lnTo>
                  <a:pt x="355" y="50"/>
                </a:lnTo>
                <a:lnTo>
                  <a:pt x="355" y="49"/>
                </a:lnTo>
                <a:lnTo>
                  <a:pt x="356" y="49"/>
                </a:lnTo>
                <a:lnTo>
                  <a:pt x="358" y="47"/>
                </a:lnTo>
                <a:lnTo>
                  <a:pt x="358" y="47"/>
                </a:lnTo>
                <a:lnTo>
                  <a:pt x="359" y="47"/>
                </a:lnTo>
                <a:lnTo>
                  <a:pt x="359" y="47"/>
                </a:lnTo>
                <a:lnTo>
                  <a:pt x="359" y="47"/>
                </a:lnTo>
                <a:lnTo>
                  <a:pt x="360" y="47"/>
                </a:lnTo>
                <a:lnTo>
                  <a:pt x="360" y="47"/>
                </a:lnTo>
                <a:lnTo>
                  <a:pt x="360" y="47"/>
                </a:lnTo>
                <a:lnTo>
                  <a:pt x="360" y="47"/>
                </a:lnTo>
                <a:lnTo>
                  <a:pt x="360" y="47"/>
                </a:lnTo>
                <a:lnTo>
                  <a:pt x="359" y="47"/>
                </a:lnTo>
                <a:lnTo>
                  <a:pt x="358" y="49"/>
                </a:lnTo>
                <a:lnTo>
                  <a:pt x="358" y="49"/>
                </a:lnTo>
                <a:lnTo>
                  <a:pt x="358" y="49"/>
                </a:lnTo>
                <a:lnTo>
                  <a:pt x="356" y="49"/>
                </a:lnTo>
                <a:lnTo>
                  <a:pt x="356" y="49"/>
                </a:lnTo>
                <a:lnTo>
                  <a:pt x="355" y="50"/>
                </a:lnTo>
                <a:lnTo>
                  <a:pt x="355" y="50"/>
                </a:lnTo>
                <a:lnTo>
                  <a:pt x="355" y="50"/>
                </a:lnTo>
                <a:lnTo>
                  <a:pt x="353" y="50"/>
                </a:lnTo>
                <a:lnTo>
                  <a:pt x="353" y="50"/>
                </a:lnTo>
                <a:lnTo>
                  <a:pt x="352" y="50"/>
                </a:lnTo>
                <a:lnTo>
                  <a:pt x="352" y="51"/>
                </a:lnTo>
                <a:lnTo>
                  <a:pt x="352" y="51"/>
                </a:lnTo>
                <a:lnTo>
                  <a:pt x="352" y="51"/>
                </a:lnTo>
                <a:lnTo>
                  <a:pt x="350" y="51"/>
                </a:lnTo>
                <a:lnTo>
                  <a:pt x="350" y="51"/>
                </a:lnTo>
                <a:lnTo>
                  <a:pt x="350" y="51"/>
                </a:lnTo>
                <a:lnTo>
                  <a:pt x="350" y="51"/>
                </a:lnTo>
                <a:lnTo>
                  <a:pt x="350" y="50"/>
                </a:lnTo>
                <a:lnTo>
                  <a:pt x="350" y="50"/>
                </a:lnTo>
                <a:lnTo>
                  <a:pt x="350" y="50"/>
                </a:lnTo>
                <a:lnTo>
                  <a:pt x="349" y="50"/>
                </a:lnTo>
                <a:lnTo>
                  <a:pt x="349" y="50"/>
                </a:lnTo>
                <a:lnTo>
                  <a:pt x="349" y="51"/>
                </a:lnTo>
                <a:lnTo>
                  <a:pt x="349" y="51"/>
                </a:lnTo>
                <a:lnTo>
                  <a:pt x="349" y="51"/>
                </a:lnTo>
                <a:lnTo>
                  <a:pt x="348" y="51"/>
                </a:lnTo>
                <a:lnTo>
                  <a:pt x="348" y="51"/>
                </a:lnTo>
                <a:lnTo>
                  <a:pt x="348" y="51"/>
                </a:lnTo>
                <a:lnTo>
                  <a:pt x="348" y="51"/>
                </a:lnTo>
                <a:lnTo>
                  <a:pt x="346" y="53"/>
                </a:lnTo>
                <a:lnTo>
                  <a:pt x="345" y="53"/>
                </a:lnTo>
                <a:lnTo>
                  <a:pt x="345" y="53"/>
                </a:lnTo>
                <a:lnTo>
                  <a:pt x="345" y="53"/>
                </a:lnTo>
                <a:lnTo>
                  <a:pt x="343" y="53"/>
                </a:lnTo>
                <a:lnTo>
                  <a:pt x="343" y="53"/>
                </a:lnTo>
                <a:lnTo>
                  <a:pt x="342" y="53"/>
                </a:lnTo>
                <a:lnTo>
                  <a:pt x="342" y="53"/>
                </a:lnTo>
                <a:lnTo>
                  <a:pt x="342" y="54"/>
                </a:lnTo>
                <a:lnTo>
                  <a:pt x="340" y="54"/>
                </a:lnTo>
                <a:lnTo>
                  <a:pt x="340" y="54"/>
                </a:lnTo>
                <a:lnTo>
                  <a:pt x="339" y="54"/>
                </a:lnTo>
                <a:lnTo>
                  <a:pt x="339" y="54"/>
                </a:lnTo>
                <a:lnTo>
                  <a:pt x="338" y="56"/>
                </a:lnTo>
                <a:lnTo>
                  <a:pt x="336" y="57"/>
                </a:lnTo>
                <a:lnTo>
                  <a:pt x="336" y="56"/>
                </a:lnTo>
                <a:lnTo>
                  <a:pt x="336" y="56"/>
                </a:lnTo>
                <a:lnTo>
                  <a:pt x="336" y="56"/>
                </a:lnTo>
                <a:lnTo>
                  <a:pt x="335" y="56"/>
                </a:lnTo>
                <a:lnTo>
                  <a:pt x="335" y="57"/>
                </a:lnTo>
                <a:lnTo>
                  <a:pt x="335" y="57"/>
                </a:lnTo>
                <a:lnTo>
                  <a:pt x="335" y="57"/>
                </a:lnTo>
                <a:lnTo>
                  <a:pt x="335" y="57"/>
                </a:lnTo>
                <a:lnTo>
                  <a:pt x="335" y="57"/>
                </a:lnTo>
                <a:lnTo>
                  <a:pt x="336" y="57"/>
                </a:lnTo>
                <a:lnTo>
                  <a:pt x="338" y="57"/>
                </a:lnTo>
                <a:lnTo>
                  <a:pt x="339" y="57"/>
                </a:lnTo>
                <a:lnTo>
                  <a:pt x="339" y="57"/>
                </a:lnTo>
                <a:lnTo>
                  <a:pt x="338" y="57"/>
                </a:lnTo>
                <a:lnTo>
                  <a:pt x="336" y="59"/>
                </a:lnTo>
                <a:lnTo>
                  <a:pt x="335" y="60"/>
                </a:lnTo>
                <a:lnTo>
                  <a:pt x="333" y="60"/>
                </a:lnTo>
                <a:lnTo>
                  <a:pt x="332" y="60"/>
                </a:lnTo>
                <a:lnTo>
                  <a:pt x="332" y="60"/>
                </a:lnTo>
                <a:lnTo>
                  <a:pt x="332" y="60"/>
                </a:lnTo>
                <a:lnTo>
                  <a:pt x="330" y="60"/>
                </a:lnTo>
                <a:lnTo>
                  <a:pt x="329" y="61"/>
                </a:lnTo>
                <a:lnTo>
                  <a:pt x="328" y="61"/>
                </a:lnTo>
                <a:lnTo>
                  <a:pt x="328" y="61"/>
                </a:lnTo>
                <a:lnTo>
                  <a:pt x="326" y="61"/>
                </a:lnTo>
                <a:lnTo>
                  <a:pt x="326" y="61"/>
                </a:lnTo>
                <a:lnTo>
                  <a:pt x="326" y="61"/>
                </a:lnTo>
                <a:lnTo>
                  <a:pt x="326" y="63"/>
                </a:lnTo>
                <a:lnTo>
                  <a:pt x="325" y="63"/>
                </a:lnTo>
                <a:lnTo>
                  <a:pt x="325" y="63"/>
                </a:lnTo>
                <a:lnTo>
                  <a:pt x="323" y="63"/>
                </a:lnTo>
                <a:lnTo>
                  <a:pt x="323" y="63"/>
                </a:lnTo>
                <a:lnTo>
                  <a:pt x="323" y="64"/>
                </a:lnTo>
                <a:lnTo>
                  <a:pt x="322" y="64"/>
                </a:lnTo>
                <a:lnTo>
                  <a:pt x="320" y="64"/>
                </a:lnTo>
                <a:lnTo>
                  <a:pt x="319" y="64"/>
                </a:lnTo>
                <a:lnTo>
                  <a:pt x="319" y="64"/>
                </a:lnTo>
                <a:lnTo>
                  <a:pt x="318" y="66"/>
                </a:lnTo>
                <a:lnTo>
                  <a:pt x="318" y="66"/>
                </a:lnTo>
                <a:lnTo>
                  <a:pt x="318" y="66"/>
                </a:lnTo>
                <a:lnTo>
                  <a:pt x="319" y="67"/>
                </a:lnTo>
                <a:lnTo>
                  <a:pt x="319" y="69"/>
                </a:lnTo>
                <a:lnTo>
                  <a:pt x="320" y="70"/>
                </a:lnTo>
                <a:lnTo>
                  <a:pt x="320" y="70"/>
                </a:lnTo>
                <a:lnTo>
                  <a:pt x="320" y="70"/>
                </a:lnTo>
                <a:lnTo>
                  <a:pt x="320" y="70"/>
                </a:lnTo>
                <a:lnTo>
                  <a:pt x="320" y="70"/>
                </a:lnTo>
                <a:lnTo>
                  <a:pt x="320" y="70"/>
                </a:lnTo>
                <a:lnTo>
                  <a:pt x="319" y="71"/>
                </a:lnTo>
                <a:lnTo>
                  <a:pt x="319" y="71"/>
                </a:lnTo>
                <a:lnTo>
                  <a:pt x="319" y="71"/>
                </a:lnTo>
                <a:lnTo>
                  <a:pt x="319" y="71"/>
                </a:lnTo>
                <a:lnTo>
                  <a:pt x="319" y="71"/>
                </a:lnTo>
                <a:lnTo>
                  <a:pt x="319" y="71"/>
                </a:lnTo>
                <a:lnTo>
                  <a:pt x="319" y="71"/>
                </a:lnTo>
                <a:lnTo>
                  <a:pt x="320" y="71"/>
                </a:lnTo>
                <a:lnTo>
                  <a:pt x="320" y="71"/>
                </a:lnTo>
                <a:lnTo>
                  <a:pt x="320" y="71"/>
                </a:lnTo>
                <a:lnTo>
                  <a:pt x="320" y="71"/>
                </a:lnTo>
                <a:lnTo>
                  <a:pt x="320" y="70"/>
                </a:lnTo>
                <a:lnTo>
                  <a:pt x="320" y="70"/>
                </a:lnTo>
                <a:lnTo>
                  <a:pt x="320" y="69"/>
                </a:lnTo>
                <a:lnTo>
                  <a:pt x="320" y="69"/>
                </a:lnTo>
                <a:lnTo>
                  <a:pt x="320" y="67"/>
                </a:lnTo>
                <a:lnTo>
                  <a:pt x="320" y="67"/>
                </a:lnTo>
                <a:lnTo>
                  <a:pt x="320" y="67"/>
                </a:lnTo>
                <a:lnTo>
                  <a:pt x="320" y="67"/>
                </a:lnTo>
                <a:lnTo>
                  <a:pt x="320" y="66"/>
                </a:lnTo>
                <a:lnTo>
                  <a:pt x="322" y="66"/>
                </a:lnTo>
                <a:lnTo>
                  <a:pt x="322" y="66"/>
                </a:lnTo>
                <a:lnTo>
                  <a:pt x="322" y="66"/>
                </a:lnTo>
                <a:lnTo>
                  <a:pt x="322" y="66"/>
                </a:lnTo>
                <a:lnTo>
                  <a:pt x="323" y="66"/>
                </a:lnTo>
                <a:lnTo>
                  <a:pt x="323" y="66"/>
                </a:lnTo>
                <a:lnTo>
                  <a:pt x="323" y="66"/>
                </a:lnTo>
                <a:lnTo>
                  <a:pt x="323" y="66"/>
                </a:lnTo>
                <a:lnTo>
                  <a:pt x="323" y="66"/>
                </a:lnTo>
                <a:lnTo>
                  <a:pt x="325" y="66"/>
                </a:lnTo>
                <a:lnTo>
                  <a:pt x="325" y="66"/>
                </a:lnTo>
                <a:lnTo>
                  <a:pt x="325" y="66"/>
                </a:lnTo>
                <a:lnTo>
                  <a:pt x="325" y="66"/>
                </a:lnTo>
                <a:lnTo>
                  <a:pt x="325" y="66"/>
                </a:lnTo>
                <a:lnTo>
                  <a:pt x="325" y="64"/>
                </a:lnTo>
                <a:lnTo>
                  <a:pt x="325" y="64"/>
                </a:lnTo>
                <a:lnTo>
                  <a:pt x="326" y="64"/>
                </a:lnTo>
                <a:lnTo>
                  <a:pt x="328" y="64"/>
                </a:lnTo>
                <a:lnTo>
                  <a:pt x="328" y="64"/>
                </a:lnTo>
                <a:lnTo>
                  <a:pt x="328" y="64"/>
                </a:lnTo>
                <a:lnTo>
                  <a:pt x="328" y="64"/>
                </a:lnTo>
                <a:lnTo>
                  <a:pt x="328" y="64"/>
                </a:lnTo>
                <a:lnTo>
                  <a:pt x="328" y="64"/>
                </a:lnTo>
                <a:lnTo>
                  <a:pt x="328" y="64"/>
                </a:lnTo>
                <a:lnTo>
                  <a:pt x="329" y="64"/>
                </a:lnTo>
                <a:lnTo>
                  <a:pt x="329" y="63"/>
                </a:lnTo>
                <a:lnTo>
                  <a:pt x="329" y="63"/>
                </a:lnTo>
                <a:lnTo>
                  <a:pt x="329" y="63"/>
                </a:lnTo>
                <a:lnTo>
                  <a:pt x="329" y="63"/>
                </a:lnTo>
                <a:lnTo>
                  <a:pt x="330" y="63"/>
                </a:lnTo>
                <a:lnTo>
                  <a:pt x="330" y="63"/>
                </a:lnTo>
                <a:lnTo>
                  <a:pt x="332" y="63"/>
                </a:lnTo>
                <a:lnTo>
                  <a:pt x="332" y="63"/>
                </a:lnTo>
                <a:lnTo>
                  <a:pt x="333" y="63"/>
                </a:lnTo>
                <a:lnTo>
                  <a:pt x="333" y="63"/>
                </a:lnTo>
                <a:lnTo>
                  <a:pt x="333" y="63"/>
                </a:lnTo>
                <a:lnTo>
                  <a:pt x="330" y="64"/>
                </a:lnTo>
                <a:lnTo>
                  <a:pt x="329" y="66"/>
                </a:lnTo>
                <a:lnTo>
                  <a:pt x="328" y="66"/>
                </a:lnTo>
                <a:lnTo>
                  <a:pt x="328" y="66"/>
                </a:lnTo>
                <a:lnTo>
                  <a:pt x="328" y="66"/>
                </a:lnTo>
                <a:lnTo>
                  <a:pt x="326" y="66"/>
                </a:lnTo>
                <a:lnTo>
                  <a:pt x="326" y="66"/>
                </a:lnTo>
                <a:lnTo>
                  <a:pt x="326" y="66"/>
                </a:lnTo>
                <a:lnTo>
                  <a:pt x="326" y="66"/>
                </a:lnTo>
                <a:lnTo>
                  <a:pt x="326" y="66"/>
                </a:lnTo>
                <a:lnTo>
                  <a:pt x="326" y="66"/>
                </a:lnTo>
                <a:lnTo>
                  <a:pt x="328" y="67"/>
                </a:lnTo>
                <a:lnTo>
                  <a:pt x="328" y="67"/>
                </a:lnTo>
                <a:lnTo>
                  <a:pt x="328" y="69"/>
                </a:lnTo>
                <a:lnTo>
                  <a:pt x="328" y="69"/>
                </a:lnTo>
                <a:lnTo>
                  <a:pt x="329" y="69"/>
                </a:lnTo>
                <a:lnTo>
                  <a:pt x="329" y="67"/>
                </a:lnTo>
                <a:lnTo>
                  <a:pt x="329" y="67"/>
                </a:lnTo>
                <a:lnTo>
                  <a:pt x="329" y="67"/>
                </a:lnTo>
                <a:lnTo>
                  <a:pt x="329" y="67"/>
                </a:lnTo>
                <a:lnTo>
                  <a:pt x="329" y="66"/>
                </a:lnTo>
                <a:lnTo>
                  <a:pt x="330" y="66"/>
                </a:lnTo>
                <a:lnTo>
                  <a:pt x="330" y="66"/>
                </a:lnTo>
                <a:lnTo>
                  <a:pt x="330" y="66"/>
                </a:lnTo>
                <a:lnTo>
                  <a:pt x="330" y="66"/>
                </a:lnTo>
                <a:lnTo>
                  <a:pt x="332" y="66"/>
                </a:lnTo>
                <a:lnTo>
                  <a:pt x="332" y="66"/>
                </a:lnTo>
                <a:lnTo>
                  <a:pt x="332" y="66"/>
                </a:lnTo>
                <a:lnTo>
                  <a:pt x="332" y="66"/>
                </a:lnTo>
                <a:lnTo>
                  <a:pt x="332" y="66"/>
                </a:lnTo>
                <a:lnTo>
                  <a:pt x="332" y="67"/>
                </a:lnTo>
                <a:lnTo>
                  <a:pt x="333" y="67"/>
                </a:lnTo>
                <a:lnTo>
                  <a:pt x="333" y="67"/>
                </a:lnTo>
                <a:lnTo>
                  <a:pt x="333" y="67"/>
                </a:lnTo>
                <a:lnTo>
                  <a:pt x="333" y="67"/>
                </a:lnTo>
                <a:lnTo>
                  <a:pt x="333" y="67"/>
                </a:lnTo>
                <a:lnTo>
                  <a:pt x="335" y="67"/>
                </a:lnTo>
                <a:lnTo>
                  <a:pt x="335" y="67"/>
                </a:lnTo>
                <a:lnTo>
                  <a:pt x="336" y="67"/>
                </a:lnTo>
                <a:lnTo>
                  <a:pt x="338" y="66"/>
                </a:lnTo>
                <a:lnTo>
                  <a:pt x="339" y="66"/>
                </a:lnTo>
                <a:lnTo>
                  <a:pt x="339" y="66"/>
                </a:lnTo>
                <a:lnTo>
                  <a:pt x="339" y="64"/>
                </a:lnTo>
                <a:lnTo>
                  <a:pt x="339" y="64"/>
                </a:lnTo>
                <a:lnTo>
                  <a:pt x="340" y="64"/>
                </a:lnTo>
                <a:lnTo>
                  <a:pt x="340" y="66"/>
                </a:lnTo>
                <a:lnTo>
                  <a:pt x="340" y="66"/>
                </a:lnTo>
                <a:lnTo>
                  <a:pt x="339" y="66"/>
                </a:lnTo>
                <a:lnTo>
                  <a:pt x="339" y="66"/>
                </a:lnTo>
                <a:lnTo>
                  <a:pt x="339" y="66"/>
                </a:lnTo>
                <a:lnTo>
                  <a:pt x="339" y="66"/>
                </a:lnTo>
                <a:lnTo>
                  <a:pt x="340" y="66"/>
                </a:lnTo>
                <a:lnTo>
                  <a:pt x="340" y="67"/>
                </a:lnTo>
                <a:lnTo>
                  <a:pt x="340" y="67"/>
                </a:lnTo>
                <a:lnTo>
                  <a:pt x="338" y="69"/>
                </a:lnTo>
                <a:lnTo>
                  <a:pt x="338" y="69"/>
                </a:lnTo>
                <a:lnTo>
                  <a:pt x="338" y="69"/>
                </a:lnTo>
                <a:lnTo>
                  <a:pt x="338" y="69"/>
                </a:lnTo>
                <a:lnTo>
                  <a:pt x="336" y="69"/>
                </a:lnTo>
                <a:lnTo>
                  <a:pt x="336" y="69"/>
                </a:lnTo>
                <a:lnTo>
                  <a:pt x="336" y="69"/>
                </a:lnTo>
                <a:lnTo>
                  <a:pt x="336" y="70"/>
                </a:lnTo>
                <a:lnTo>
                  <a:pt x="336" y="70"/>
                </a:lnTo>
                <a:lnTo>
                  <a:pt x="335" y="70"/>
                </a:lnTo>
                <a:lnTo>
                  <a:pt x="335" y="70"/>
                </a:lnTo>
                <a:lnTo>
                  <a:pt x="335" y="70"/>
                </a:lnTo>
                <a:lnTo>
                  <a:pt x="335" y="69"/>
                </a:lnTo>
                <a:lnTo>
                  <a:pt x="335" y="69"/>
                </a:lnTo>
                <a:lnTo>
                  <a:pt x="335" y="69"/>
                </a:lnTo>
                <a:lnTo>
                  <a:pt x="335" y="70"/>
                </a:lnTo>
                <a:lnTo>
                  <a:pt x="333" y="70"/>
                </a:lnTo>
                <a:lnTo>
                  <a:pt x="333" y="70"/>
                </a:lnTo>
                <a:lnTo>
                  <a:pt x="333" y="70"/>
                </a:lnTo>
                <a:lnTo>
                  <a:pt x="333" y="70"/>
                </a:lnTo>
                <a:lnTo>
                  <a:pt x="333" y="71"/>
                </a:lnTo>
                <a:lnTo>
                  <a:pt x="333" y="71"/>
                </a:lnTo>
                <a:lnTo>
                  <a:pt x="333" y="71"/>
                </a:lnTo>
                <a:lnTo>
                  <a:pt x="333" y="73"/>
                </a:lnTo>
                <a:lnTo>
                  <a:pt x="333" y="73"/>
                </a:lnTo>
                <a:lnTo>
                  <a:pt x="333" y="73"/>
                </a:lnTo>
                <a:lnTo>
                  <a:pt x="333" y="73"/>
                </a:lnTo>
                <a:lnTo>
                  <a:pt x="335" y="73"/>
                </a:lnTo>
                <a:lnTo>
                  <a:pt x="335" y="73"/>
                </a:lnTo>
                <a:lnTo>
                  <a:pt x="333" y="73"/>
                </a:lnTo>
                <a:lnTo>
                  <a:pt x="333" y="73"/>
                </a:lnTo>
                <a:lnTo>
                  <a:pt x="333" y="74"/>
                </a:lnTo>
                <a:lnTo>
                  <a:pt x="333" y="74"/>
                </a:lnTo>
                <a:lnTo>
                  <a:pt x="333" y="74"/>
                </a:lnTo>
                <a:lnTo>
                  <a:pt x="332" y="74"/>
                </a:lnTo>
                <a:lnTo>
                  <a:pt x="332" y="74"/>
                </a:lnTo>
                <a:lnTo>
                  <a:pt x="330" y="74"/>
                </a:lnTo>
                <a:lnTo>
                  <a:pt x="329" y="76"/>
                </a:lnTo>
                <a:lnTo>
                  <a:pt x="328" y="77"/>
                </a:lnTo>
                <a:lnTo>
                  <a:pt x="328" y="77"/>
                </a:lnTo>
                <a:lnTo>
                  <a:pt x="328" y="76"/>
                </a:lnTo>
                <a:lnTo>
                  <a:pt x="328" y="76"/>
                </a:lnTo>
                <a:lnTo>
                  <a:pt x="326" y="76"/>
                </a:lnTo>
                <a:lnTo>
                  <a:pt x="325" y="76"/>
                </a:lnTo>
                <a:lnTo>
                  <a:pt x="325" y="76"/>
                </a:lnTo>
                <a:lnTo>
                  <a:pt x="325" y="76"/>
                </a:lnTo>
                <a:lnTo>
                  <a:pt x="323" y="77"/>
                </a:lnTo>
                <a:lnTo>
                  <a:pt x="323" y="77"/>
                </a:lnTo>
                <a:lnTo>
                  <a:pt x="323" y="77"/>
                </a:lnTo>
                <a:lnTo>
                  <a:pt x="323" y="77"/>
                </a:lnTo>
                <a:lnTo>
                  <a:pt x="323" y="77"/>
                </a:lnTo>
                <a:lnTo>
                  <a:pt x="322" y="77"/>
                </a:lnTo>
                <a:lnTo>
                  <a:pt x="320" y="78"/>
                </a:lnTo>
                <a:lnTo>
                  <a:pt x="318" y="78"/>
                </a:lnTo>
                <a:lnTo>
                  <a:pt x="318" y="78"/>
                </a:lnTo>
                <a:lnTo>
                  <a:pt x="316" y="80"/>
                </a:lnTo>
                <a:lnTo>
                  <a:pt x="316" y="80"/>
                </a:lnTo>
                <a:lnTo>
                  <a:pt x="316" y="78"/>
                </a:lnTo>
                <a:lnTo>
                  <a:pt x="316" y="78"/>
                </a:lnTo>
                <a:lnTo>
                  <a:pt x="316" y="78"/>
                </a:lnTo>
                <a:lnTo>
                  <a:pt x="316" y="78"/>
                </a:lnTo>
                <a:lnTo>
                  <a:pt x="316" y="78"/>
                </a:lnTo>
                <a:lnTo>
                  <a:pt x="316" y="78"/>
                </a:lnTo>
                <a:lnTo>
                  <a:pt x="316" y="78"/>
                </a:lnTo>
                <a:lnTo>
                  <a:pt x="315" y="78"/>
                </a:lnTo>
                <a:lnTo>
                  <a:pt x="315" y="78"/>
                </a:lnTo>
                <a:lnTo>
                  <a:pt x="315" y="78"/>
                </a:lnTo>
                <a:lnTo>
                  <a:pt x="315" y="78"/>
                </a:lnTo>
                <a:lnTo>
                  <a:pt x="315" y="80"/>
                </a:lnTo>
                <a:lnTo>
                  <a:pt x="316" y="80"/>
                </a:lnTo>
                <a:lnTo>
                  <a:pt x="316" y="80"/>
                </a:lnTo>
                <a:lnTo>
                  <a:pt x="316" y="80"/>
                </a:lnTo>
                <a:lnTo>
                  <a:pt x="315" y="80"/>
                </a:lnTo>
                <a:lnTo>
                  <a:pt x="313" y="81"/>
                </a:lnTo>
                <a:lnTo>
                  <a:pt x="312" y="81"/>
                </a:lnTo>
                <a:lnTo>
                  <a:pt x="312" y="81"/>
                </a:lnTo>
                <a:lnTo>
                  <a:pt x="311" y="81"/>
                </a:lnTo>
                <a:lnTo>
                  <a:pt x="311" y="81"/>
                </a:lnTo>
                <a:lnTo>
                  <a:pt x="309" y="83"/>
                </a:lnTo>
                <a:lnTo>
                  <a:pt x="309" y="83"/>
                </a:lnTo>
                <a:lnTo>
                  <a:pt x="308" y="83"/>
                </a:lnTo>
                <a:lnTo>
                  <a:pt x="308" y="83"/>
                </a:lnTo>
                <a:lnTo>
                  <a:pt x="308" y="83"/>
                </a:lnTo>
                <a:lnTo>
                  <a:pt x="308" y="83"/>
                </a:lnTo>
                <a:lnTo>
                  <a:pt x="306" y="84"/>
                </a:lnTo>
                <a:lnTo>
                  <a:pt x="306" y="84"/>
                </a:lnTo>
                <a:lnTo>
                  <a:pt x="305" y="81"/>
                </a:lnTo>
                <a:lnTo>
                  <a:pt x="302" y="83"/>
                </a:lnTo>
                <a:lnTo>
                  <a:pt x="302" y="83"/>
                </a:lnTo>
                <a:lnTo>
                  <a:pt x="303" y="83"/>
                </a:lnTo>
                <a:lnTo>
                  <a:pt x="303" y="83"/>
                </a:lnTo>
                <a:lnTo>
                  <a:pt x="305" y="83"/>
                </a:lnTo>
                <a:lnTo>
                  <a:pt x="305" y="83"/>
                </a:lnTo>
                <a:lnTo>
                  <a:pt x="305" y="83"/>
                </a:lnTo>
                <a:lnTo>
                  <a:pt x="303" y="83"/>
                </a:lnTo>
                <a:lnTo>
                  <a:pt x="303" y="83"/>
                </a:lnTo>
                <a:lnTo>
                  <a:pt x="303" y="84"/>
                </a:lnTo>
                <a:lnTo>
                  <a:pt x="303" y="84"/>
                </a:lnTo>
                <a:lnTo>
                  <a:pt x="303" y="84"/>
                </a:lnTo>
                <a:lnTo>
                  <a:pt x="303" y="84"/>
                </a:lnTo>
                <a:lnTo>
                  <a:pt x="303" y="84"/>
                </a:lnTo>
                <a:lnTo>
                  <a:pt x="303" y="84"/>
                </a:lnTo>
                <a:lnTo>
                  <a:pt x="303" y="84"/>
                </a:lnTo>
                <a:lnTo>
                  <a:pt x="303" y="84"/>
                </a:lnTo>
                <a:lnTo>
                  <a:pt x="303" y="84"/>
                </a:lnTo>
                <a:lnTo>
                  <a:pt x="302" y="84"/>
                </a:lnTo>
                <a:lnTo>
                  <a:pt x="302" y="84"/>
                </a:lnTo>
                <a:lnTo>
                  <a:pt x="301" y="84"/>
                </a:lnTo>
                <a:lnTo>
                  <a:pt x="301" y="86"/>
                </a:lnTo>
                <a:lnTo>
                  <a:pt x="299" y="86"/>
                </a:lnTo>
                <a:lnTo>
                  <a:pt x="299" y="86"/>
                </a:lnTo>
                <a:lnTo>
                  <a:pt x="299" y="86"/>
                </a:lnTo>
                <a:lnTo>
                  <a:pt x="299" y="86"/>
                </a:lnTo>
                <a:lnTo>
                  <a:pt x="299" y="86"/>
                </a:lnTo>
                <a:lnTo>
                  <a:pt x="299" y="87"/>
                </a:lnTo>
                <a:lnTo>
                  <a:pt x="299" y="87"/>
                </a:lnTo>
                <a:lnTo>
                  <a:pt x="299" y="87"/>
                </a:lnTo>
                <a:lnTo>
                  <a:pt x="299" y="88"/>
                </a:lnTo>
                <a:lnTo>
                  <a:pt x="299" y="88"/>
                </a:lnTo>
                <a:lnTo>
                  <a:pt x="299" y="88"/>
                </a:lnTo>
                <a:lnTo>
                  <a:pt x="299" y="88"/>
                </a:lnTo>
                <a:lnTo>
                  <a:pt x="301" y="87"/>
                </a:lnTo>
                <a:lnTo>
                  <a:pt x="301" y="87"/>
                </a:lnTo>
                <a:lnTo>
                  <a:pt x="301" y="87"/>
                </a:lnTo>
                <a:lnTo>
                  <a:pt x="301" y="87"/>
                </a:lnTo>
                <a:lnTo>
                  <a:pt x="301" y="87"/>
                </a:lnTo>
                <a:lnTo>
                  <a:pt x="302" y="87"/>
                </a:lnTo>
                <a:lnTo>
                  <a:pt x="302" y="88"/>
                </a:lnTo>
                <a:lnTo>
                  <a:pt x="302" y="88"/>
                </a:lnTo>
                <a:lnTo>
                  <a:pt x="302" y="88"/>
                </a:lnTo>
                <a:lnTo>
                  <a:pt x="302" y="87"/>
                </a:lnTo>
                <a:lnTo>
                  <a:pt x="303" y="88"/>
                </a:lnTo>
                <a:lnTo>
                  <a:pt x="303" y="88"/>
                </a:lnTo>
                <a:lnTo>
                  <a:pt x="302" y="88"/>
                </a:lnTo>
                <a:lnTo>
                  <a:pt x="302" y="88"/>
                </a:lnTo>
                <a:lnTo>
                  <a:pt x="302" y="91"/>
                </a:lnTo>
                <a:lnTo>
                  <a:pt x="302" y="91"/>
                </a:lnTo>
                <a:lnTo>
                  <a:pt x="303" y="91"/>
                </a:lnTo>
                <a:lnTo>
                  <a:pt x="303" y="91"/>
                </a:lnTo>
                <a:lnTo>
                  <a:pt x="303" y="91"/>
                </a:lnTo>
                <a:lnTo>
                  <a:pt x="303" y="91"/>
                </a:lnTo>
                <a:lnTo>
                  <a:pt x="303" y="93"/>
                </a:lnTo>
                <a:lnTo>
                  <a:pt x="303" y="93"/>
                </a:lnTo>
                <a:lnTo>
                  <a:pt x="303" y="93"/>
                </a:lnTo>
                <a:lnTo>
                  <a:pt x="306" y="93"/>
                </a:lnTo>
                <a:lnTo>
                  <a:pt x="306" y="93"/>
                </a:lnTo>
                <a:lnTo>
                  <a:pt x="303" y="94"/>
                </a:lnTo>
                <a:lnTo>
                  <a:pt x="302" y="96"/>
                </a:lnTo>
                <a:lnTo>
                  <a:pt x="301" y="96"/>
                </a:lnTo>
                <a:lnTo>
                  <a:pt x="301" y="96"/>
                </a:lnTo>
                <a:lnTo>
                  <a:pt x="301" y="97"/>
                </a:lnTo>
                <a:lnTo>
                  <a:pt x="301" y="98"/>
                </a:lnTo>
                <a:lnTo>
                  <a:pt x="301" y="98"/>
                </a:lnTo>
                <a:lnTo>
                  <a:pt x="301" y="100"/>
                </a:lnTo>
                <a:lnTo>
                  <a:pt x="301" y="100"/>
                </a:lnTo>
                <a:lnTo>
                  <a:pt x="301" y="100"/>
                </a:lnTo>
                <a:lnTo>
                  <a:pt x="301" y="100"/>
                </a:lnTo>
                <a:lnTo>
                  <a:pt x="302" y="100"/>
                </a:lnTo>
                <a:lnTo>
                  <a:pt x="302" y="100"/>
                </a:lnTo>
                <a:lnTo>
                  <a:pt x="302" y="100"/>
                </a:lnTo>
                <a:lnTo>
                  <a:pt x="302" y="100"/>
                </a:lnTo>
                <a:lnTo>
                  <a:pt x="303" y="100"/>
                </a:lnTo>
                <a:lnTo>
                  <a:pt x="303" y="100"/>
                </a:lnTo>
                <a:lnTo>
                  <a:pt x="302" y="100"/>
                </a:lnTo>
                <a:lnTo>
                  <a:pt x="302" y="100"/>
                </a:lnTo>
                <a:lnTo>
                  <a:pt x="302" y="100"/>
                </a:lnTo>
                <a:lnTo>
                  <a:pt x="302" y="100"/>
                </a:lnTo>
                <a:lnTo>
                  <a:pt x="302" y="100"/>
                </a:lnTo>
                <a:lnTo>
                  <a:pt x="303" y="100"/>
                </a:lnTo>
                <a:lnTo>
                  <a:pt x="305" y="100"/>
                </a:lnTo>
                <a:lnTo>
                  <a:pt x="306" y="100"/>
                </a:lnTo>
                <a:lnTo>
                  <a:pt x="306" y="98"/>
                </a:lnTo>
                <a:lnTo>
                  <a:pt x="306" y="98"/>
                </a:lnTo>
                <a:lnTo>
                  <a:pt x="308" y="98"/>
                </a:lnTo>
                <a:lnTo>
                  <a:pt x="308" y="98"/>
                </a:lnTo>
                <a:lnTo>
                  <a:pt x="308" y="98"/>
                </a:lnTo>
                <a:lnTo>
                  <a:pt x="308" y="98"/>
                </a:lnTo>
                <a:lnTo>
                  <a:pt x="308" y="98"/>
                </a:lnTo>
                <a:lnTo>
                  <a:pt x="309" y="97"/>
                </a:lnTo>
                <a:lnTo>
                  <a:pt x="311" y="97"/>
                </a:lnTo>
                <a:lnTo>
                  <a:pt x="311" y="97"/>
                </a:lnTo>
                <a:lnTo>
                  <a:pt x="311" y="97"/>
                </a:lnTo>
                <a:lnTo>
                  <a:pt x="311" y="97"/>
                </a:lnTo>
                <a:lnTo>
                  <a:pt x="312" y="97"/>
                </a:lnTo>
                <a:lnTo>
                  <a:pt x="312" y="97"/>
                </a:lnTo>
                <a:lnTo>
                  <a:pt x="313" y="97"/>
                </a:lnTo>
                <a:lnTo>
                  <a:pt x="313" y="97"/>
                </a:lnTo>
                <a:lnTo>
                  <a:pt x="313" y="97"/>
                </a:lnTo>
                <a:lnTo>
                  <a:pt x="313" y="97"/>
                </a:lnTo>
                <a:lnTo>
                  <a:pt x="312" y="96"/>
                </a:lnTo>
                <a:lnTo>
                  <a:pt x="312" y="96"/>
                </a:lnTo>
                <a:lnTo>
                  <a:pt x="312" y="94"/>
                </a:lnTo>
                <a:lnTo>
                  <a:pt x="312" y="94"/>
                </a:lnTo>
                <a:lnTo>
                  <a:pt x="313" y="94"/>
                </a:lnTo>
                <a:lnTo>
                  <a:pt x="313" y="94"/>
                </a:lnTo>
                <a:lnTo>
                  <a:pt x="315" y="94"/>
                </a:lnTo>
                <a:lnTo>
                  <a:pt x="315" y="94"/>
                </a:lnTo>
                <a:lnTo>
                  <a:pt x="315" y="94"/>
                </a:lnTo>
                <a:lnTo>
                  <a:pt x="313" y="93"/>
                </a:lnTo>
                <a:lnTo>
                  <a:pt x="313" y="93"/>
                </a:lnTo>
                <a:lnTo>
                  <a:pt x="313" y="91"/>
                </a:lnTo>
                <a:lnTo>
                  <a:pt x="313" y="91"/>
                </a:lnTo>
                <a:lnTo>
                  <a:pt x="313" y="91"/>
                </a:lnTo>
                <a:lnTo>
                  <a:pt x="313" y="93"/>
                </a:lnTo>
                <a:lnTo>
                  <a:pt x="313" y="93"/>
                </a:lnTo>
                <a:lnTo>
                  <a:pt x="313" y="93"/>
                </a:lnTo>
                <a:lnTo>
                  <a:pt x="313" y="93"/>
                </a:lnTo>
                <a:lnTo>
                  <a:pt x="315" y="93"/>
                </a:lnTo>
                <a:lnTo>
                  <a:pt x="316" y="93"/>
                </a:lnTo>
                <a:lnTo>
                  <a:pt x="316" y="93"/>
                </a:lnTo>
                <a:lnTo>
                  <a:pt x="316" y="94"/>
                </a:lnTo>
                <a:lnTo>
                  <a:pt x="316" y="94"/>
                </a:lnTo>
                <a:lnTo>
                  <a:pt x="316" y="94"/>
                </a:lnTo>
                <a:lnTo>
                  <a:pt x="315" y="94"/>
                </a:lnTo>
                <a:lnTo>
                  <a:pt x="315" y="96"/>
                </a:lnTo>
                <a:lnTo>
                  <a:pt x="315" y="96"/>
                </a:lnTo>
                <a:lnTo>
                  <a:pt x="315" y="96"/>
                </a:lnTo>
                <a:lnTo>
                  <a:pt x="315" y="97"/>
                </a:lnTo>
                <a:lnTo>
                  <a:pt x="315" y="97"/>
                </a:lnTo>
                <a:lnTo>
                  <a:pt x="315" y="98"/>
                </a:lnTo>
                <a:lnTo>
                  <a:pt x="316" y="100"/>
                </a:lnTo>
                <a:lnTo>
                  <a:pt x="316" y="100"/>
                </a:lnTo>
                <a:lnTo>
                  <a:pt x="316" y="101"/>
                </a:lnTo>
                <a:lnTo>
                  <a:pt x="316" y="101"/>
                </a:lnTo>
                <a:lnTo>
                  <a:pt x="315" y="103"/>
                </a:lnTo>
                <a:lnTo>
                  <a:pt x="315" y="104"/>
                </a:lnTo>
                <a:lnTo>
                  <a:pt x="315" y="104"/>
                </a:lnTo>
                <a:lnTo>
                  <a:pt x="313" y="104"/>
                </a:lnTo>
                <a:lnTo>
                  <a:pt x="312" y="104"/>
                </a:lnTo>
                <a:lnTo>
                  <a:pt x="311" y="106"/>
                </a:lnTo>
                <a:lnTo>
                  <a:pt x="311" y="106"/>
                </a:lnTo>
                <a:lnTo>
                  <a:pt x="311" y="106"/>
                </a:lnTo>
                <a:lnTo>
                  <a:pt x="311" y="107"/>
                </a:lnTo>
                <a:lnTo>
                  <a:pt x="311" y="107"/>
                </a:lnTo>
                <a:lnTo>
                  <a:pt x="311" y="107"/>
                </a:lnTo>
                <a:lnTo>
                  <a:pt x="311" y="107"/>
                </a:lnTo>
                <a:lnTo>
                  <a:pt x="311" y="107"/>
                </a:lnTo>
                <a:lnTo>
                  <a:pt x="312" y="106"/>
                </a:lnTo>
                <a:lnTo>
                  <a:pt x="313" y="106"/>
                </a:lnTo>
                <a:lnTo>
                  <a:pt x="315" y="106"/>
                </a:lnTo>
                <a:lnTo>
                  <a:pt x="315" y="106"/>
                </a:lnTo>
                <a:lnTo>
                  <a:pt x="315" y="104"/>
                </a:lnTo>
                <a:lnTo>
                  <a:pt x="315" y="104"/>
                </a:lnTo>
                <a:lnTo>
                  <a:pt x="316" y="104"/>
                </a:lnTo>
                <a:lnTo>
                  <a:pt x="316" y="104"/>
                </a:lnTo>
                <a:lnTo>
                  <a:pt x="318" y="104"/>
                </a:lnTo>
                <a:lnTo>
                  <a:pt x="318" y="104"/>
                </a:lnTo>
                <a:lnTo>
                  <a:pt x="318" y="104"/>
                </a:lnTo>
                <a:lnTo>
                  <a:pt x="318" y="106"/>
                </a:lnTo>
                <a:lnTo>
                  <a:pt x="318" y="106"/>
                </a:lnTo>
                <a:lnTo>
                  <a:pt x="318" y="106"/>
                </a:lnTo>
                <a:lnTo>
                  <a:pt x="318" y="106"/>
                </a:lnTo>
                <a:lnTo>
                  <a:pt x="318" y="107"/>
                </a:lnTo>
                <a:lnTo>
                  <a:pt x="319" y="107"/>
                </a:lnTo>
                <a:lnTo>
                  <a:pt x="319" y="107"/>
                </a:lnTo>
                <a:lnTo>
                  <a:pt x="319" y="107"/>
                </a:lnTo>
                <a:lnTo>
                  <a:pt x="318" y="107"/>
                </a:lnTo>
                <a:lnTo>
                  <a:pt x="319" y="108"/>
                </a:lnTo>
                <a:lnTo>
                  <a:pt x="319" y="108"/>
                </a:lnTo>
                <a:lnTo>
                  <a:pt x="319" y="108"/>
                </a:lnTo>
                <a:lnTo>
                  <a:pt x="319" y="108"/>
                </a:lnTo>
                <a:lnTo>
                  <a:pt x="319" y="108"/>
                </a:lnTo>
                <a:lnTo>
                  <a:pt x="320" y="108"/>
                </a:lnTo>
                <a:lnTo>
                  <a:pt x="320" y="108"/>
                </a:lnTo>
                <a:lnTo>
                  <a:pt x="320" y="108"/>
                </a:lnTo>
                <a:lnTo>
                  <a:pt x="320" y="107"/>
                </a:lnTo>
                <a:lnTo>
                  <a:pt x="322" y="107"/>
                </a:lnTo>
                <a:lnTo>
                  <a:pt x="323" y="107"/>
                </a:lnTo>
                <a:lnTo>
                  <a:pt x="323" y="107"/>
                </a:lnTo>
                <a:lnTo>
                  <a:pt x="323" y="106"/>
                </a:lnTo>
                <a:lnTo>
                  <a:pt x="323" y="106"/>
                </a:lnTo>
                <a:lnTo>
                  <a:pt x="323" y="106"/>
                </a:lnTo>
                <a:lnTo>
                  <a:pt x="322" y="106"/>
                </a:lnTo>
                <a:lnTo>
                  <a:pt x="320" y="106"/>
                </a:lnTo>
                <a:lnTo>
                  <a:pt x="320" y="106"/>
                </a:lnTo>
                <a:lnTo>
                  <a:pt x="320" y="106"/>
                </a:lnTo>
                <a:lnTo>
                  <a:pt x="320" y="106"/>
                </a:lnTo>
                <a:lnTo>
                  <a:pt x="320" y="106"/>
                </a:lnTo>
                <a:lnTo>
                  <a:pt x="322" y="106"/>
                </a:lnTo>
                <a:lnTo>
                  <a:pt x="323" y="106"/>
                </a:lnTo>
                <a:lnTo>
                  <a:pt x="323" y="106"/>
                </a:lnTo>
                <a:lnTo>
                  <a:pt x="323" y="104"/>
                </a:lnTo>
                <a:lnTo>
                  <a:pt x="323" y="104"/>
                </a:lnTo>
                <a:lnTo>
                  <a:pt x="322" y="104"/>
                </a:lnTo>
                <a:lnTo>
                  <a:pt x="322" y="104"/>
                </a:lnTo>
                <a:lnTo>
                  <a:pt x="322" y="103"/>
                </a:lnTo>
                <a:lnTo>
                  <a:pt x="322" y="103"/>
                </a:lnTo>
                <a:lnTo>
                  <a:pt x="322" y="103"/>
                </a:lnTo>
                <a:lnTo>
                  <a:pt x="322" y="103"/>
                </a:lnTo>
                <a:lnTo>
                  <a:pt x="323" y="103"/>
                </a:lnTo>
                <a:lnTo>
                  <a:pt x="323" y="103"/>
                </a:lnTo>
                <a:lnTo>
                  <a:pt x="323" y="103"/>
                </a:lnTo>
                <a:lnTo>
                  <a:pt x="323" y="103"/>
                </a:lnTo>
                <a:lnTo>
                  <a:pt x="323" y="103"/>
                </a:lnTo>
                <a:lnTo>
                  <a:pt x="323" y="103"/>
                </a:lnTo>
                <a:lnTo>
                  <a:pt x="325" y="103"/>
                </a:lnTo>
                <a:lnTo>
                  <a:pt x="325" y="103"/>
                </a:lnTo>
                <a:lnTo>
                  <a:pt x="326" y="103"/>
                </a:lnTo>
                <a:lnTo>
                  <a:pt x="326" y="103"/>
                </a:lnTo>
                <a:lnTo>
                  <a:pt x="326" y="101"/>
                </a:lnTo>
                <a:lnTo>
                  <a:pt x="328" y="101"/>
                </a:lnTo>
                <a:lnTo>
                  <a:pt x="329" y="101"/>
                </a:lnTo>
                <a:lnTo>
                  <a:pt x="330" y="100"/>
                </a:lnTo>
                <a:lnTo>
                  <a:pt x="330" y="100"/>
                </a:lnTo>
                <a:lnTo>
                  <a:pt x="330" y="101"/>
                </a:lnTo>
                <a:lnTo>
                  <a:pt x="330" y="101"/>
                </a:lnTo>
                <a:lnTo>
                  <a:pt x="330" y="100"/>
                </a:lnTo>
                <a:lnTo>
                  <a:pt x="330" y="100"/>
                </a:lnTo>
                <a:lnTo>
                  <a:pt x="330" y="100"/>
                </a:lnTo>
                <a:lnTo>
                  <a:pt x="333" y="100"/>
                </a:lnTo>
                <a:lnTo>
                  <a:pt x="335" y="100"/>
                </a:lnTo>
                <a:lnTo>
                  <a:pt x="335" y="100"/>
                </a:lnTo>
                <a:lnTo>
                  <a:pt x="336" y="98"/>
                </a:lnTo>
                <a:lnTo>
                  <a:pt x="338" y="98"/>
                </a:lnTo>
                <a:lnTo>
                  <a:pt x="340" y="97"/>
                </a:lnTo>
                <a:lnTo>
                  <a:pt x="340" y="97"/>
                </a:lnTo>
                <a:lnTo>
                  <a:pt x="339" y="98"/>
                </a:lnTo>
                <a:lnTo>
                  <a:pt x="339" y="98"/>
                </a:lnTo>
                <a:lnTo>
                  <a:pt x="339" y="100"/>
                </a:lnTo>
                <a:lnTo>
                  <a:pt x="339" y="100"/>
                </a:lnTo>
                <a:lnTo>
                  <a:pt x="339" y="100"/>
                </a:lnTo>
                <a:lnTo>
                  <a:pt x="342" y="100"/>
                </a:lnTo>
                <a:lnTo>
                  <a:pt x="343" y="98"/>
                </a:lnTo>
                <a:lnTo>
                  <a:pt x="343" y="98"/>
                </a:lnTo>
                <a:lnTo>
                  <a:pt x="343" y="98"/>
                </a:lnTo>
                <a:lnTo>
                  <a:pt x="345" y="97"/>
                </a:lnTo>
                <a:lnTo>
                  <a:pt x="345" y="97"/>
                </a:lnTo>
                <a:lnTo>
                  <a:pt x="345" y="97"/>
                </a:lnTo>
                <a:lnTo>
                  <a:pt x="345" y="96"/>
                </a:lnTo>
                <a:lnTo>
                  <a:pt x="345" y="96"/>
                </a:lnTo>
                <a:lnTo>
                  <a:pt x="345" y="96"/>
                </a:lnTo>
                <a:lnTo>
                  <a:pt x="345" y="96"/>
                </a:lnTo>
                <a:lnTo>
                  <a:pt x="346" y="96"/>
                </a:lnTo>
                <a:lnTo>
                  <a:pt x="346" y="96"/>
                </a:lnTo>
                <a:lnTo>
                  <a:pt x="348" y="96"/>
                </a:lnTo>
                <a:lnTo>
                  <a:pt x="348" y="97"/>
                </a:lnTo>
                <a:lnTo>
                  <a:pt x="348" y="97"/>
                </a:lnTo>
                <a:lnTo>
                  <a:pt x="348" y="96"/>
                </a:lnTo>
                <a:lnTo>
                  <a:pt x="348" y="94"/>
                </a:lnTo>
                <a:lnTo>
                  <a:pt x="348" y="94"/>
                </a:lnTo>
                <a:lnTo>
                  <a:pt x="352" y="94"/>
                </a:lnTo>
                <a:lnTo>
                  <a:pt x="352" y="94"/>
                </a:lnTo>
                <a:lnTo>
                  <a:pt x="352" y="94"/>
                </a:lnTo>
                <a:lnTo>
                  <a:pt x="352" y="94"/>
                </a:lnTo>
                <a:lnTo>
                  <a:pt x="352" y="94"/>
                </a:lnTo>
                <a:lnTo>
                  <a:pt x="353" y="94"/>
                </a:lnTo>
                <a:lnTo>
                  <a:pt x="353" y="94"/>
                </a:lnTo>
                <a:lnTo>
                  <a:pt x="353" y="94"/>
                </a:lnTo>
                <a:lnTo>
                  <a:pt x="353" y="94"/>
                </a:lnTo>
                <a:lnTo>
                  <a:pt x="353" y="96"/>
                </a:lnTo>
                <a:lnTo>
                  <a:pt x="353" y="96"/>
                </a:lnTo>
                <a:lnTo>
                  <a:pt x="353" y="96"/>
                </a:lnTo>
                <a:lnTo>
                  <a:pt x="352" y="97"/>
                </a:lnTo>
                <a:lnTo>
                  <a:pt x="350" y="97"/>
                </a:lnTo>
                <a:lnTo>
                  <a:pt x="350" y="97"/>
                </a:lnTo>
                <a:lnTo>
                  <a:pt x="349" y="97"/>
                </a:lnTo>
                <a:lnTo>
                  <a:pt x="349" y="98"/>
                </a:lnTo>
                <a:lnTo>
                  <a:pt x="349" y="98"/>
                </a:lnTo>
                <a:lnTo>
                  <a:pt x="349" y="98"/>
                </a:lnTo>
                <a:lnTo>
                  <a:pt x="348" y="100"/>
                </a:lnTo>
                <a:lnTo>
                  <a:pt x="345" y="101"/>
                </a:lnTo>
                <a:lnTo>
                  <a:pt x="345" y="103"/>
                </a:lnTo>
                <a:lnTo>
                  <a:pt x="345" y="103"/>
                </a:lnTo>
                <a:lnTo>
                  <a:pt x="345" y="103"/>
                </a:lnTo>
                <a:lnTo>
                  <a:pt x="345" y="103"/>
                </a:lnTo>
                <a:lnTo>
                  <a:pt x="345" y="103"/>
                </a:lnTo>
                <a:lnTo>
                  <a:pt x="343" y="101"/>
                </a:lnTo>
                <a:lnTo>
                  <a:pt x="343" y="101"/>
                </a:lnTo>
                <a:lnTo>
                  <a:pt x="343" y="101"/>
                </a:lnTo>
                <a:lnTo>
                  <a:pt x="343" y="100"/>
                </a:lnTo>
                <a:lnTo>
                  <a:pt x="343" y="100"/>
                </a:lnTo>
                <a:lnTo>
                  <a:pt x="342" y="100"/>
                </a:lnTo>
                <a:lnTo>
                  <a:pt x="342" y="101"/>
                </a:lnTo>
                <a:lnTo>
                  <a:pt x="340" y="101"/>
                </a:lnTo>
                <a:lnTo>
                  <a:pt x="339" y="103"/>
                </a:lnTo>
                <a:lnTo>
                  <a:pt x="339" y="103"/>
                </a:lnTo>
                <a:lnTo>
                  <a:pt x="338" y="103"/>
                </a:lnTo>
                <a:lnTo>
                  <a:pt x="338" y="103"/>
                </a:lnTo>
                <a:lnTo>
                  <a:pt x="336" y="104"/>
                </a:lnTo>
                <a:lnTo>
                  <a:pt x="336" y="104"/>
                </a:lnTo>
                <a:lnTo>
                  <a:pt x="336" y="104"/>
                </a:lnTo>
                <a:lnTo>
                  <a:pt x="336" y="104"/>
                </a:lnTo>
                <a:lnTo>
                  <a:pt x="338" y="104"/>
                </a:lnTo>
                <a:lnTo>
                  <a:pt x="338" y="106"/>
                </a:lnTo>
                <a:lnTo>
                  <a:pt x="335" y="106"/>
                </a:lnTo>
                <a:lnTo>
                  <a:pt x="335" y="106"/>
                </a:lnTo>
                <a:lnTo>
                  <a:pt x="335" y="106"/>
                </a:lnTo>
                <a:lnTo>
                  <a:pt x="335" y="106"/>
                </a:lnTo>
                <a:lnTo>
                  <a:pt x="335" y="104"/>
                </a:lnTo>
                <a:lnTo>
                  <a:pt x="335" y="104"/>
                </a:lnTo>
                <a:lnTo>
                  <a:pt x="333" y="104"/>
                </a:lnTo>
                <a:lnTo>
                  <a:pt x="333" y="104"/>
                </a:lnTo>
                <a:lnTo>
                  <a:pt x="333" y="104"/>
                </a:lnTo>
                <a:lnTo>
                  <a:pt x="333" y="106"/>
                </a:lnTo>
                <a:lnTo>
                  <a:pt x="333" y="106"/>
                </a:lnTo>
                <a:lnTo>
                  <a:pt x="332" y="106"/>
                </a:lnTo>
                <a:lnTo>
                  <a:pt x="332" y="106"/>
                </a:lnTo>
                <a:lnTo>
                  <a:pt x="332" y="106"/>
                </a:lnTo>
                <a:lnTo>
                  <a:pt x="332" y="106"/>
                </a:lnTo>
                <a:lnTo>
                  <a:pt x="332" y="106"/>
                </a:lnTo>
                <a:lnTo>
                  <a:pt x="332" y="107"/>
                </a:lnTo>
                <a:lnTo>
                  <a:pt x="332" y="107"/>
                </a:lnTo>
                <a:lnTo>
                  <a:pt x="332" y="107"/>
                </a:lnTo>
                <a:lnTo>
                  <a:pt x="332" y="107"/>
                </a:lnTo>
                <a:lnTo>
                  <a:pt x="330" y="107"/>
                </a:lnTo>
                <a:lnTo>
                  <a:pt x="330" y="108"/>
                </a:lnTo>
                <a:lnTo>
                  <a:pt x="330" y="108"/>
                </a:lnTo>
                <a:lnTo>
                  <a:pt x="330" y="108"/>
                </a:lnTo>
                <a:lnTo>
                  <a:pt x="329" y="108"/>
                </a:lnTo>
                <a:lnTo>
                  <a:pt x="329" y="108"/>
                </a:lnTo>
                <a:lnTo>
                  <a:pt x="329" y="110"/>
                </a:lnTo>
                <a:lnTo>
                  <a:pt x="328" y="110"/>
                </a:lnTo>
                <a:lnTo>
                  <a:pt x="328" y="110"/>
                </a:lnTo>
                <a:lnTo>
                  <a:pt x="328" y="110"/>
                </a:lnTo>
                <a:lnTo>
                  <a:pt x="328" y="110"/>
                </a:lnTo>
                <a:lnTo>
                  <a:pt x="326" y="110"/>
                </a:lnTo>
                <a:lnTo>
                  <a:pt x="326" y="110"/>
                </a:lnTo>
                <a:lnTo>
                  <a:pt x="325" y="110"/>
                </a:lnTo>
                <a:lnTo>
                  <a:pt x="325" y="110"/>
                </a:lnTo>
                <a:lnTo>
                  <a:pt x="323" y="110"/>
                </a:lnTo>
                <a:lnTo>
                  <a:pt x="323" y="110"/>
                </a:lnTo>
                <a:lnTo>
                  <a:pt x="323" y="111"/>
                </a:lnTo>
                <a:lnTo>
                  <a:pt x="323" y="111"/>
                </a:lnTo>
                <a:lnTo>
                  <a:pt x="322" y="111"/>
                </a:lnTo>
                <a:lnTo>
                  <a:pt x="320" y="111"/>
                </a:lnTo>
                <a:lnTo>
                  <a:pt x="322" y="111"/>
                </a:lnTo>
                <a:lnTo>
                  <a:pt x="322" y="111"/>
                </a:lnTo>
                <a:lnTo>
                  <a:pt x="322" y="110"/>
                </a:lnTo>
                <a:lnTo>
                  <a:pt x="322" y="110"/>
                </a:lnTo>
                <a:lnTo>
                  <a:pt x="320" y="108"/>
                </a:lnTo>
                <a:lnTo>
                  <a:pt x="320" y="108"/>
                </a:lnTo>
                <a:lnTo>
                  <a:pt x="320" y="108"/>
                </a:lnTo>
                <a:lnTo>
                  <a:pt x="320" y="108"/>
                </a:lnTo>
                <a:lnTo>
                  <a:pt x="320" y="108"/>
                </a:lnTo>
                <a:lnTo>
                  <a:pt x="319" y="110"/>
                </a:lnTo>
                <a:lnTo>
                  <a:pt x="319" y="110"/>
                </a:lnTo>
                <a:lnTo>
                  <a:pt x="320" y="111"/>
                </a:lnTo>
                <a:lnTo>
                  <a:pt x="320" y="113"/>
                </a:lnTo>
                <a:lnTo>
                  <a:pt x="320" y="113"/>
                </a:lnTo>
                <a:lnTo>
                  <a:pt x="320" y="113"/>
                </a:lnTo>
                <a:lnTo>
                  <a:pt x="320" y="113"/>
                </a:lnTo>
                <a:lnTo>
                  <a:pt x="322" y="113"/>
                </a:lnTo>
                <a:lnTo>
                  <a:pt x="323" y="113"/>
                </a:lnTo>
                <a:lnTo>
                  <a:pt x="323" y="113"/>
                </a:lnTo>
                <a:lnTo>
                  <a:pt x="323" y="113"/>
                </a:lnTo>
                <a:lnTo>
                  <a:pt x="322" y="114"/>
                </a:lnTo>
                <a:lnTo>
                  <a:pt x="320" y="114"/>
                </a:lnTo>
                <a:lnTo>
                  <a:pt x="319" y="116"/>
                </a:lnTo>
                <a:lnTo>
                  <a:pt x="318" y="116"/>
                </a:lnTo>
                <a:lnTo>
                  <a:pt x="318" y="116"/>
                </a:lnTo>
                <a:lnTo>
                  <a:pt x="318" y="116"/>
                </a:lnTo>
                <a:lnTo>
                  <a:pt x="318" y="116"/>
                </a:lnTo>
                <a:lnTo>
                  <a:pt x="318" y="114"/>
                </a:lnTo>
                <a:lnTo>
                  <a:pt x="318" y="114"/>
                </a:lnTo>
                <a:lnTo>
                  <a:pt x="318" y="114"/>
                </a:lnTo>
                <a:lnTo>
                  <a:pt x="318" y="114"/>
                </a:lnTo>
                <a:lnTo>
                  <a:pt x="318" y="114"/>
                </a:lnTo>
                <a:lnTo>
                  <a:pt x="316" y="114"/>
                </a:lnTo>
                <a:lnTo>
                  <a:pt x="315" y="116"/>
                </a:lnTo>
                <a:lnTo>
                  <a:pt x="315" y="116"/>
                </a:lnTo>
                <a:lnTo>
                  <a:pt x="313" y="116"/>
                </a:lnTo>
                <a:lnTo>
                  <a:pt x="313" y="116"/>
                </a:lnTo>
                <a:lnTo>
                  <a:pt x="312" y="116"/>
                </a:lnTo>
                <a:lnTo>
                  <a:pt x="311" y="117"/>
                </a:lnTo>
                <a:lnTo>
                  <a:pt x="309" y="117"/>
                </a:lnTo>
                <a:lnTo>
                  <a:pt x="308" y="117"/>
                </a:lnTo>
                <a:lnTo>
                  <a:pt x="308" y="117"/>
                </a:lnTo>
                <a:lnTo>
                  <a:pt x="308" y="117"/>
                </a:lnTo>
                <a:lnTo>
                  <a:pt x="308" y="118"/>
                </a:lnTo>
                <a:lnTo>
                  <a:pt x="308" y="118"/>
                </a:lnTo>
                <a:lnTo>
                  <a:pt x="306" y="118"/>
                </a:lnTo>
                <a:lnTo>
                  <a:pt x="305" y="118"/>
                </a:lnTo>
                <a:lnTo>
                  <a:pt x="305" y="120"/>
                </a:lnTo>
                <a:lnTo>
                  <a:pt x="305" y="120"/>
                </a:lnTo>
                <a:lnTo>
                  <a:pt x="305" y="120"/>
                </a:lnTo>
                <a:lnTo>
                  <a:pt x="303" y="120"/>
                </a:lnTo>
                <a:lnTo>
                  <a:pt x="303" y="120"/>
                </a:lnTo>
                <a:lnTo>
                  <a:pt x="302" y="120"/>
                </a:lnTo>
                <a:lnTo>
                  <a:pt x="302" y="121"/>
                </a:lnTo>
                <a:lnTo>
                  <a:pt x="302" y="121"/>
                </a:lnTo>
                <a:lnTo>
                  <a:pt x="301" y="121"/>
                </a:lnTo>
                <a:lnTo>
                  <a:pt x="301" y="121"/>
                </a:lnTo>
                <a:lnTo>
                  <a:pt x="301" y="121"/>
                </a:lnTo>
                <a:lnTo>
                  <a:pt x="301" y="123"/>
                </a:lnTo>
                <a:lnTo>
                  <a:pt x="301" y="123"/>
                </a:lnTo>
                <a:lnTo>
                  <a:pt x="299" y="123"/>
                </a:lnTo>
                <a:lnTo>
                  <a:pt x="299" y="123"/>
                </a:lnTo>
                <a:lnTo>
                  <a:pt x="299" y="123"/>
                </a:lnTo>
                <a:lnTo>
                  <a:pt x="301" y="123"/>
                </a:lnTo>
                <a:lnTo>
                  <a:pt x="301" y="123"/>
                </a:lnTo>
                <a:lnTo>
                  <a:pt x="301" y="123"/>
                </a:lnTo>
                <a:lnTo>
                  <a:pt x="299" y="123"/>
                </a:lnTo>
                <a:lnTo>
                  <a:pt x="299" y="123"/>
                </a:lnTo>
                <a:lnTo>
                  <a:pt x="298" y="123"/>
                </a:lnTo>
                <a:lnTo>
                  <a:pt x="299" y="123"/>
                </a:lnTo>
                <a:lnTo>
                  <a:pt x="299" y="124"/>
                </a:lnTo>
                <a:lnTo>
                  <a:pt x="301" y="124"/>
                </a:lnTo>
                <a:lnTo>
                  <a:pt x="301" y="124"/>
                </a:lnTo>
                <a:lnTo>
                  <a:pt x="302" y="123"/>
                </a:lnTo>
                <a:lnTo>
                  <a:pt x="303" y="123"/>
                </a:lnTo>
                <a:lnTo>
                  <a:pt x="303" y="123"/>
                </a:lnTo>
                <a:lnTo>
                  <a:pt x="303" y="123"/>
                </a:lnTo>
                <a:lnTo>
                  <a:pt x="305" y="123"/>
                </a:lnTo>
                <a:lnTo>
                  <a:pt x="305" y="123"/>
                </a:lnTo>
                <a:lnTo>
                  <a:pt x="306" y="123"/>
                </a:lnTo>
                <a:lnTo>
                  <a:pt x="306" y="123"/>
                </a:lnTo>
                <a:lnTo>
                  <a:pt x="306" y="123"/>
                </a:lnTo>
                <a:lnTo>
                  <a:pt x="308" y="123"/>
                </a:lnTo>
                <a:lnTo>
                  <a:pt x="308" y="123"/>
                </a:lnTo>
                <a:lnTo>
                  <a:pt x="308" y="123"/>
                </a:lnTo>
                <a:lnTo>
                  <a:pt x="309" y="121"/>
                </a:lnTo>
                <a:lnTo>
                  <a:pt x="312" y="120"/>
                </a:lnTo>
                <a:lnTo>
                  <a:pt x="312" y="120"/>
                </a:lnTo>
                <a:lnTo>
                  <a:pt x="313" y="118"/>
                </a:lnTo>
                <a:lnTo>
                  <a:pt x="313" y="118"/>
                </a:lnTo>
                <a:lnTo>
                  <a:pt x="315" y="117"/>
                </a:lnTo>
                <a:lnTo>
                  <a:pt x="315" y="117"/>
                </a:lnTo>
                <a:lnTo>
                  <a:pt x="315" y="117"/>
                </a:lnTo>
                <a:lnTo>
                  <a:pt x="315" y="118"/>
                </a:lnTo>
                <a:lnTo>
                  <a:pt x="315" y="118"/>
                </a:lnTo>
                <a:lnTo>
                  <a:pt x="316" y="118"/>
                </a:lnTo>
                <a:lnTo>
                  <a:pt x="316" y="120"/>
                </a:lnTo>
                <a:lnTo>
                  <a:pt x="316" y="120"/>
                </a:lnTo>
                <a:lnTo>
                  <a:pt x="316" y="120"/>
                </a:lnTo>
                <a:lnTo>
                  <a:pt x="318" y="118"/>
                </a:lnTo>
                <a:lnTo>
                  <a:pt x="318" y="118"/>
                </a:lnTo>
                <a:lnTo>
                  <a:pt x="318" y="118"/>
                </a:lnTo>
                <a:lnTo>
                  <a:pt x="318" y="118"/>
                </a:lnTo>
                <a:lnTo>
                  <a:pt x="318" y="118"/>
                </a:lnTo>
                <a:lnTo>
                  <a:pt x="318" y="118"/>
                </a:lnTo>
                <a:lnTo>
                  <a:pt x="318" y="118"/>
                </a:lnTo>
                <a:lnTo>
                  <a:pt x="319" y="118"/>
                </a:lnTo>
                <a:lnTo>
                  <a:pt x="319" y="118"/>
                </a:lnTo>
                <a:lnTo>
                  <a:pt x="320" y="118"/>
                </a:lnTo>
                <a:lnTo>
                  <a:pt x="320" y="117"/>
                </a:lnTo>
                <a:lnTo>
                  <a:pt x="320" y="117"/>
                </a:lnTo>
                <a:lnTo>
                  <a:pt x="320" y="118"/>
                </a:lnTo>
                <a:lnTo>
                  <a:pt x="320" y="118"/>
                </a:lnTo>
                <a:lnTo>
                  <a:pt x="320" y="118"/>
                </a:lnTo>
                <a:lnTo>
                  <a:pt x="320" y="120"/>
                </a:lnTo>
                <a:lnTo>
                  <a:pt x="319" y="120"/>
                </a:lnTo>
                <a:lnTo>
                  <a:pt x="319" y="121"/>
                </a:lnTo>
                <a:lnTo>
                  <a:pt x="319" y="121"/>
                </a:lnTo>
                <a:lnTo>
                  <a:pt x="319" y="121"/>
                </a:lnTo>
                <a:lnTo>
                  <a:pt x="320" y="121"/>
                </a:lnTo>
                <a:lnTo>
                  <a:pt x="320" y="121"/>
                </a:lnTo>
                <a:lnTo>
                  <a:pt x="320" y="121"/>
                </a:lnTo>
                <a:lnTo>
                  <a:pt x="320" y="121"/>
                </a:lnTo>
                <a:lnTo>
                  <a:pt x="322" y="120"/>
                </a:lnTo>
                <a:lnTo>
                  <a:pt x="322" y="120"/>
                </a:lnTo>
                <a:lnTo>
                  <a:pt x="323" y="120"/>
                </a:lnTo>
                <a:lnTo>
                  <a:pt x="323" y="120"/>
                </a:lnTo>
                <a:lnTo>
                  <a:pt x="322" y="118"/>
                </a:lnTo>
                <a:lnTo>
                  <a:pt x="323" y="118"/>
                </a:lnTo>
                <a:lnTo>
                  <a:pt x="322" y="117"/>
                </a:lnTo>
                <a:lnTo>
                  <a:pt x="323" y="116"/>
                </a:lnTo>
                <a:lnTo>
                  <a:pt x="323" y="116"/>
                </a:lnTo>
                <a:lnTo>
                  <a:pt x="325" y="114"/>
                </a:lnTo>
                <a:lnTo>
                  <a:pt x="325" y="116"/>
                </a:lnTo>
                <a:lnTo>
                  <a:pt x="325" y="116"/>
                </a:lnTo>
                <a:lnTo>
                  <a:pt x="325" y="116"/>
                </a:lnTo>
                <a:lnTo>
                  <a:pt x="325" y="116"/>
                </a:lnTo>
                <a:lnTo>
                  <a:pt x="325" y="116"/>
                </a:lnTo>
                <a:lnTo>
                  <a:pt x="325" y="114"/>
                </a:lnTo>
                <a:lnTo>
                  <a:pt x="326" y="114"/>
                </a:lnTo>
                <a:lnTo>
                  <a:pt x="326" y="114"/>
                </a:lnTo>
                <a:lnTo>
                  <a:pt x="326" y="114"/>
                </a:lnTo>
                <a:lnTo>
                  <a:pt x="326" y="116"/>
                </a:lnTo>
                <a:lnTo>
                  <a:pt x="328" y="116"/>
                </a:lnTo>
                <a:lnTo>
                  <a:pt x="328" y="116"/>
                </a:lnTo>
                <a:lnTo>
                  <a:pt x="329" y="116"/>
                </a:lnTo>
                <a:lnTo>
                  <a:pt x="329" y="116"/>
                </a:lnTo>
                <a:lnTo>
                  <a:pt x="329" y="116"/>
                </a:lnTo>
                <a:lnTo>
                  <a:pt x="329" y="117"/>
                </a:lnTo>
                <a:lnTo>
                  <a:pt x="329" y="117"/>
                </a:lnTo>
                <a:lnTo>
                  <a:pt x="329" y="116"/>
                </a:lnTo>
                <a:lnTo>
                  <a:pt x="329" y="116"/>
                </a:lnTo>
                <a:lnTo>
                  <a:pt x="329" y="114"/>
                </a:lnTo>
                <a:lnTo>
                  <a:pt x="330" y="114"/>
                </a:lnTo>
                <a:lnTo>
                  <a:pt x="330" y="114"/>
                </a:lnTo>
                <a:lnTo>
                  <a:pt x="330" y="114"/>
                </a:lnTo>
                <a:lnTo>
                  <a:pt x="332" y="114"/>
                </a:lnTo>
                <a:lnTo>
                  <a:pt x="332" y="114"/>
                </a:lnTo>
                <a:lnTo>
                  <a:pt x="332" y="114"/>
                </a:lnTo>
                <a:lnTo>
                  <a:pt x="332" y="114"/>
                </a:lnTo>
                <a:lnTo>
                  <a:pt x="332" y="116"/>
                </a:lnTo>
                <a:lnTo>
                  <a:pt x="332" y="116"/>
                </a:lnTo>
                <a:lnTo>
                  <a:pt x="332" y="116"/>
                </a:lnTo>
                <a:lnTo>
                  <a:pt x="332" y="116"/>
                </a:lnTo>
                <a:lnTo>
                  <a:pt x="333" y="117"/>
                </a:lnTo>
                <a:lnTo>
                  <a:pt x="333" y="117"/>
                </a:lnTo>
                <a:lnTo>
                  <a:pt x="333" y="116"/>
                </a:lnTo>
                <a:lnTo>
                  <a:pt x="335" y="116"/>
                </a:lnTo>
                <a:lnTo>
                  <a:pt x="335" y="114"/>
                </a:lnTo>
                <a:lnTo>
                  <a:pt x="335" y="113"/>
                </a:lnTo>
                <a:lnTo>
                  <a:pt x="335" y="113"/>
                </a:lnTo>
                <a:lnTo>
                  <a:pt x="335" y="113"/>
                </a:lnTo>
                <a:lnTo>
                  <a:pt x="335" y="113"/>
                </a:lnTo>
                <a:lnTo>
                  <a:pt x="335" y="113"/>
                </a:lnTo>
                <a:lnTo>
                  <a:pt x="336" y="113"/>
                </a:lnTo>
                <a:lnTo>
                  <a:pt x="336" y="113"/>
                </a:lnTo>
                <a:lnTo>
                  <a:pt x="336" y="113"/>
                </a:lnTo>
                <a:lnTo>
                  <a:pt x="338" y="111"/>
                </a:lnTo>
                <a:lnTo>
                  <a:pt x="338" y="111"/>
                </a:lnTo>
                <a:lnTo>
                  <a:pt x="339" y="111"/>
                </a:lnTo>
                <a:lnTo>
                  <a:pt x="340" y="111"/>
                </a:lnTo>
                <a:lnTo>
                  <a:pt x="340" y="111"/>
                </a:lnTo>
                <a:lnTo>
                  <a:pt x="340" y="110"/>
                </a:lnTo>
                <a:lnTo>
                  <a:pt x="340" y="110"/>
                </a:lnTo>
                <a:lnTo>
                  <a:pt x="342" y="110"/>
                </a:lnTo>
                <a:lnTo>
                  <a:pt x="342" y="110"/>
                </a:lnTo>
                <a:lnTo>
                  <a:pt x="342" y="110"/>
                </a:lnTo>
                <a:lnTo>
                  <a:pt x="342" y="110"/>
                </a:lnTo>
                <a:lnTo>
                  <a:pt x="343" y="110"/>
                </a:lnTo>
                <a:lnTo>
                  <a:pt x="342" y="110"/>
                </a:lnTo>
                <a:lnTo>
                  <a:pt x="342" y="110"/>
                </a:lnTo>
                <a:lnTo>
                  <a:pt x="343" y="110"/>
                </a:lnTo>
                <a:lnTo>
                  <a:pt x="343" y="110"/>
                </a:lnTo>
                <a:lnTo>
                  <a:pt x="343" y="110"/>
                </a:lnTo>
                <a:lnTo>
                  <a:pt x="345" y="110"/>
                </a:lnTo>
                <a:lnTo>
                  <a:pt x="345" y="110"/>
                </a:lnTo>
                <a:lnTo>
                  <a:pt x="346" y="108"/>
                </a:lnTo>
                <a:lnTo>
                  <a:pt x="346" y="108"/>
                </a:lnTo>
                <a:lnTo>
                  <a:pt x="348" y="110"/>
                </a:lnTo>
                <a:lnTo>
                  <a:pt x="348" y="110"/>
                </a:lnTo>
                <a:lnTo>
                  <a:pt x="349" y="108"/>
                </a:lnTo>
                <a:lnTo>
                  <a:pt x="350" y="108"/>
                </a:lnTo>
                <a:lnTo>
                  <a:pt x="350" y="108"/>
                </a:lnTo>
                <a:lnTo>
                  <a:pt x="350" y="108"/>
                </a:lnTo>
                <a:lnTo>
                  <a:pt x="352" y="108"/>
                </a:lnTo>
                <a:lnTo>
                  <a:pt x="353" y="108"/>
                </a:lnTo>
                <a:lnTo>
                  <a:pt x="353" y="107"/>
                </a:lnTo>
                <a:lnTo>
                  <a:pt x="355" y="107"/>
                </a:lnTo>
                <a:lnTo>
                  <a:pt x="355" y="107"/>
                </a:lnTo>
                <a:lnTo>
                  <a:pt x="355" y="107"/>
                </a:lnTo>
                <a:lnTo>
                  <a:pt x="355" y="107"/>
                </a:lnTo>
                <a:lnTo>
                  <a:pt x="355" y="107"/>
                </a:lnTo>
                <a:lnTo>
                  <a:pt x="355" y="107"/>
                </a:lnTo>
                <a:lnTo>
                  <a:pt x="356" y="107"/>
                </a:lnTo>
                <a:lnTo>
                  <a:pt x="356" y="107"/>
                </a:lnTo>
                <a:lnTo>
                  <a:pt x="356" y="107"/>
                </a:lnTo>
                <a:lnTo>
                  <a:pt x="356" y="107"/>
                </a:lnTo>
                <a:lnTo>
                  <a:pt x="358" y="107"/>
                </a:lnTo>
                <a:lnTo>
                  <a:pt x="358" y="107"/>
                </a:lnTo>
                <a:lnTo>
                  <a:pt x="358" y="107"/>
                </a:lnTo>
                <a:lnTo>
                  <a:pt x="358" y="107"/>
                </a:lnTo>
                <a:lnTo>
                  <a:pt x="358" y="107"/>
                </a:lnTo>
                <a:lnTo>
                  <a:pt x="356" y="107"/>
                </a:lnTo>
                <a:lnTo>
                  <a:pt x="358" y="107"/>
                </a:lnTo>
                <a:lnTo>
                  <a:pt x="358" y="107"/>
                </a:lnTo>
                <a:lnTo>
                  <a:pt x="358" y="108"/>
                </a:lnTo>
                <a:lnTo>
                  <a:pt x="358" y="108"/>
                </a:lnTo>
                <a:lnTo>
                  <a:pt x="359" y="107"/>
                </a:lnTo>
                <a:lnTo>
                  <a:pt x="359" y="107"/>
                </a:lnTo>
                <a:lnTo>
                  <a:pt x="359" y="107"/>
                </a:lnTo>
                <a:lnTo>
                  <a:pt x="359" y="107"/>
                </a:lnTo>
                <a:lnTo>
                  <a:pt x="359" y="106"/>
                </a:lnTo>
                <a:lnTo>
                  <a:pt x="359" y="106"/>
                </a:lnTo>
                <a:lnTo>
                  <a:pt x="359" y="106"/>
                </a:lnTo>
                <a:lnTo>
                  <a:pt x="360" y="106"/>
                </a:lnTo>
                <a:lnTo>
                  <a:pt x="359" y="104"/>
                </a:lnTo>
                <a:lnTo>
                  <a:pt x="359" y="104"/>
                </a:lnTo>
                <a:lnTo>
                  <a:pt x="360" y="104"/>
                </a:lnTo>
                <a:lnTo>
                  <a:pt x="360" y="104"/>
                </a:lnTo>
                <a:lnTo>
                  <a:pt x="360" y="104"/>
                </a:lnTo>
                <a:lnTo>
                  <a:pt x="360" y="104"/>
                </a:lnTo>
                <a:lnTo>
                  <a:pt x="360" y="104"/>
                </a:lnTo>
                <a:lnTo>
                  <a:pt x="360" y="104"/>
                </a:lnTo>
                <a:lnTo>
                  <a:pt x="360" y="104"/>
                </a:lnTo>
                <a:lnTo>
                  <a:pt x="360" y="104"/>
                </a:lnTo>
                <a:lnTo>
                  <a:pt x="363" y="104"/>
                </a:lnTo>
                <a:lnTo>
                  <a:pt x="365" y="104"/>
                </a:lnTo>
                <a:lnTo>
                  <a:pt x="365" y="103"/>
                </a:lnTo>
                <a:lnTo>
                  <a:pt x="365" y="103"/>
                </a:lnTo>
                <a:lnTo>
                  <a:pt x="365" y="103"/>
                </a:lnTo>
                <a:lnTo>
                  <a:pt x="366" y="103"/>
                </a:lnTo>
                <a:lnTo>
                  <a:pt x="367" y="103"/>
                </a:lnTo>
                <a:lnTo>
                  <a:pt x="369" y="103"/>
                </a:lnTo>
                <a:lnTo>
                  <a:pt x="369" y="103"/>
                </a:lnTo>
                <a:lnTo>
                  <a:pt x="370" y="101"/>
                </a:lnTo>
                <a:lnTo>
                  <a:pt x="370" y="101"/>
                </a:lnTo>
                <a:lnTo>
                  <a:pt x="370" y="101"/>
                </a:lnTo>
                <a:lnTo>
                  <a:pt x="370" y="101"/>
                </a:lnTo>
                <a:lnTo>
                  <a:pt x="370" y="101"/>
                </a:lnTo>
                <a:lnTo>
                  <a:pt x="370" y="100"/>
                </a:lnTo>
                <a:lnTo>
                  <a:pt x="370" y="100"/>
                </a:lnTo>
                <a:lnTo>
                  <a:pt x="370" y="101"/>
                </a:lnTo>
                <a:lnTo>
                  <a:pt x="370" y="101"/>
                </a:lnTo>
                <a:lnTo>
                  <a:pt x="372" y="101"/>
                </a:lnTo>
                <a:lnTo>
                  <a:pt x="372" y="101"/>
                </a:lnTo>
                <a:lnTo>
                  <a:pt x="373" y="101"/>
                </a:lnTo>
                <a:lnTo>
                  <a:pt x="373" y="101"/>
                </a:lnTo>
                <a:lnTo>
                  <a:pt x="375" y="100"/>
                </a:lnTo>
                <a:lnTo>
                  <a:pt x="376" y="100"/>
                </a:lnTo>
                <a:lnTo>
                  <a:pt x="376" y="100"/>
                </a:lnTo>
                <a:lnTo>
                  <a:pt x="375" y="100"/>
                </a:lnTo>
                <a:lnTo>
                  <a:pt x="375" y="100"/>
                </a:lnTo>
                <a:lnTo>
                  <a:pt x="375" y="101"/>
                </a:lnTo>
                <a:lnTo>
                  <a:pt x="375" y="101"/>
                </a:lnTo>
                <a:lnTo>
                  <a:pt x="375" y="103"/>
                </a:lnTo>
                <a:lnTo>
                  <a:pt x="375" y="103"/>
                </a:lnTo>
                <a:lnTo>
                  <a:pt x="373" y="103"/>
                </a:lnTo>
                <a:lnTo>
                  <a:pt x="372" y="104"/>
                </a:lnTo>
                <a:lnTo>
                  <a:pt x="370" y="104"/>
                </a:lnTo>
                <a:lnTo>
                  <a:pt x="370" y="104"/>
                </a:lnTo>
                <a:lnTo>
                  <a:pt x="370" y="104"/>
                </a:lnTo>
                <a:lnTo>
                  <a:pt x="370" y="104"/>
                </a:lnTo>
                <a:lnTo>
                  <a:pt x="370" y="104"/>
                </a:lnTo>
                <a:lnTo>
                  <a:pt x="370" y="104"/>
                </a:lnTo>
                <a:lnTo>
                  <a:pt x="369" y="104"/>
                </a:lnTo>
                <a:lnTo>
                  <a:pt x="369" y="104"/>
                </a:lnTo>
                <a:lnTo>
                  <a:pt x="369" y="106"/>
                </a:lnTo>
                <a:lnTo>
                  <a:pt x="369" y="106"/>
                </a:lnTo>
                <a:lnTo>
                  <a:pt x="370" y="106"/>
                </a:lnTo>
                <a:lnTo>
                  <a:pt x="370" y="106"/>
                </a:lnTo>
                <a:lnTo>
                  <a:pt x="370" y="106"/>
                </a:lnTo>
                <a:lnTo>
                  <a:pt x="369" y="106"/>
                </a:lnTo>
                <a:lnTo>
                  <a:pt x="369" y="107"/>
                </a:lnTo>
                <a:lnTo>
                  <a:pt x="369" y="107"/>
                </a:lnTo>
                <a:lnTo>
                  <a:pt x="369" y="107"/>
                </a:lnTo>
                <a:lnTo>
                  <a:pt x="369" y="107"/>
                </a:lnTo>
                <a:lnTo>
                  <a:pt x="369" y="106"/>
                </a:lnTo>
                <a:lnTo>
                  <a:pt x="367" y="106"/>
                </a:lnTo>
                <a:lnTo>
                  <a:pt x="367" y="104"/>
                </a:lnTo>
                <a:lnTo>
                  <a:pt x="366" y="104"/>
                </a:lnTo>
                <a:lnTo>
                  <a:pt x="366" y="106"/>
                </a:lnTo>
                <a:lnTo>
                  <a:pt x="366" y="106"/>
                </a:lnTo>
                <a:lnTo>
                  <a:pt x="366" y="104"/>
                </a:lnTo>
                <a:lnTo>
                  <a:pt x="366" y="104"/>
                </a:lnTo>
                <a:lnTo>
                  <a:pt x="366" y="104"/>
                </a:lnTo>
                <a:lnTo>
                  <a:pt x="366" y="104"/>
                </a:lnTo>
                <a:lnTo>
                  <a:pt x="366" y="104"/>
                </a:lnTo>
                <a:lnTo>
                  <a:pt x="365" y="104"/>
                </a:lnTo>
                <a:lnTo>
                  <a:pt x="365" y="104"/>
                </a:lnTo>
                <a:lnTo>
                  <a:pt x="365" y="104"/>
                </a:lnTo>
                <a:lnTo>
                  <a:pt x="365" y="104"/>
                </a:lnTo>
                <a:lnTo>
                  <a:pt x="365" y="104"/>
                </a:lnTo>
                <a:lnTo>
                  <a:pt x="365" y="106"/>
                </a:lnTo>
                <a:lnTo>
                  <a:pt x="366" y="106"/>
                </a:lnTo>
                <a:lnTo>
                  <a:pt x="366" y="106"/>
                </a:lnTo>
                <a:lnTo>
                  <a:pt x="365" y="106"/>
                </a:lnTo>
                <a:lnTo>
                  <a:pt x="365" y="106"/>
                </a:lnTo>
                <a:lnTo>
                  <a:pt x="365" y="106"/>
                </a:lnTo>
                <a:lnTo>
                  <a:pt x="365" y="107"/>
                </a:lnTo>
                <a:lnTo>
                  <a:pt x="363" y="107"/>
                </a:lnTo>
                <a:lnTo>
                  <a:pt x="363" y="107"/>
                </a:lnTo>
                <a:lnTo>
                  <a:pt x="363" y="108"/>
                </a:lnTo>
                <a:lnTo>
                  <a:pt x="363" y="108"/>
                </a:lnTo>
                <a:lnTo>
                  <a:pt x="362" y="108"/>
                </a:lnTo>
                <a:lnTo>
                  <a:pt x="360" y="110"/>
                </a:lnTo>
                <a:lnTo>
                  <a:pt x="360" y="110"/>
                </a:lnTo>
                <a:lnTo>
                  <a:pt x="359" y="110"/>
                </a:lnTo>
                <a:lnTo>
                  <a:pt x="359" y="110"/>
                </a:lnTo>
                <a:lnTo>
                  <a:pt x="359" y="111"/>
                </a:lnTo>
                <a:lnTo>
                  <a:pt x="358" y="113"/>
                </a:lnTo>
                <a:lnTo>
                  <a:pt x="358" y="113"/>
                </a:lnTo>
                <a:lnTo>
                  <a:pt x="359" y="113"/>
                </a:lnTo>
                <a:lnTo>
                  <a:pt x="359" y="113"/>
                </a:lnTo>
                <a:lnTo>
                  <a:pt x="360" y="113"/>
                </a:lnTo>
                <a:lnTo>
                  <a:pt x="360" y="113"/>
                </a:lnTo>
                <a:lnTo>
                  <a:pt x="360" y="114"/>
                </a:lnTo>
                <a:lnTo>
                  <a:pt x="360" y="114"/>
                </a:lnTo>
                <a:lnTo>
                  <a:pt x="359" y="114"/>
                </a:lnTo>
                <a:lnTo>
                  <a:pt x="359" y="116"/>
                </a:lnTo>
                <a:lnTo>
                  <a:pt x="359" y="116"/>
                </a:lnTo>
                <a:lnTo>
                  <a:pt x="359" y="116"/>
                </a:lnTo>
                <a:lnTo>
                  <a:pt x="359" y="116"/>
                </a:lnTo>
                <a:lnTo>
                  <a:pt x="359" y="116"/>
                </a:lnTo>
                <a:lnTo>
                  <a:pt x="359" y="116"/>
                </a:lnTo>
                <a:lnTo>
                  <a:pt x="358" y="116"/>
                </a:lnTo>
                <a:lnTo>
                  <a:pt x="358" y="116"/>
                </a:lnTo>
                <a:lnTo>
                  <a:pt x="358" y="116"/>
                </a:lnTo>
                <a:lnTo>
                  <a:pt x="358" y="117"/>
                </a:lnTo>
                <a:lnTo>
                  <a:pt x="356" y="117"/>
                </a:lnTo>
                <a:lnTo>
                  <a:pt x="356" y="118"/>
                </a:lnTo>
                <a:lnTo>
                  <a:pt x="355" y="118"/>
                </a:lnTo>
                <a:lnTo>
                  <a:pt x="355" y="118"/>
                </a:lnTo>
                <a:lnTo>
                  <a:pt x="355" y="118"/>
                </a:lnTo>
                <a:lnTo>
                  <a:pt x="355" y="118"/>
                </a:lnTo>
                <a:lnTo>
                  <a:pt x="355" y="118"/>
                </a:lnTo>
                <a:lnTo>
                  <a:pt x="355" y="117"/>
                </a:lnTo>
                <a:lnTo>
                  <a:pt x="355" y="116"/>
                </a:lnTo>
                <a:lnTo>
                  <a:pt x="355" y="116"/>
                </a:lnTo>
                <a:lnTo>
                  <a:pt x="355" y="116"/>
                </a:lnTo>
                <a:lnTo>
                  <a:pt x="355" y="114"/>
                </a:lnTo>
                <a:lnTo>
                  <a:pt x="355" y="114"/>
                </a:lnTo>
                <a:lnTo>
                  <a:pt x="355" y="114"/>
                </a:lnTo>
                <a:lnTo>
                  <a:pt x="355" y="113"/>
                </a:lnTo>
                <a:lnTo>
                  <a:pt x="356" y="113"/>
                </a:lnTo>
                <a:lnTo>
                  <a:pt x="356" y="113"/>
                </a:lnTo>
                <a:lnTo>
                  <a:pt x="356" y="113"/>
                </a:lnTo>
                <a:lnTo>
                  <a:pt x="356" y="111"/>
                </a:lnTo>
                <a:lnTo>
                  <a:pt x="355" y="111"/>
                </a:lnTo>
                <a:lnTo>
                  <a:pt x="355" y="113"/>
                </a:lnTo>
                <a:lnTo>
                  <a:pt x="355" y="113"/>
                </a:lnTo>
                <a:lnTo>
                  <a:pt x="353" y="113"/>
                </a:lnTo>
                <a:lnTo>
                  <a:pt x="353" y="113"/>
                </a:lnTo>
                <a:lnTo>
                  <a:pt x="353" y="113"/>
                </a:lnTo>
                <a:lnTo>
                  <a:pt x="353" y="113"/>
                </a:lnTo>
                <a:lnTo>
                  <a:pt x="355" y="111"/>
                </a:lnTo>
                <a:lnTo>
                  <a:pt x="356" y="111"/>
                </a:lnTo>
                <a:lnTo>
                  <a:pt x="356" y="110"/>
                </a:lnTo>
                <a:lnTo>
                  <a:pt x="356" y="110"/>
                </a:lnTo>
                <a:lnTo>
                  <a:pt x="356" y="110"/>
                </a:lnTo>
                <a:lnTo>
                  <a:pt x="356" y="110"/>
                </a:lnTo>
                <a:lnTo>
                  <a:pt x="355" y="110"/>
                </a:lnTo>
                <a:lnTo>
                  <a:pt x="355" y="110"/>
                </a:lnTo>
                <a:lnTo>
                  <a:pt x="355" y="110"/>
                </a:lnTo>
                <a:lnTo>
                  <a:pt x="353" y="110"/>
                </a:lnTo>
                <a:lnTo>
                  <a:pt x="353" y="110"/>
                </a:lnTo>
                <a:lnTo>
                  <a:pt x="353" y="110"/>
                </a:lnTo>
                <a:lnTo>
                  <a:pt x="353" y="110"/>
                </a:lnTo>
                <a:lnTo>
                  <a:pt x="353" y="110"/>
                </a:lnTo>
                <a:lnTo>
                  <a:pt x="352" y="110"/>
                </a:lnTo>
                <a:lnTo>
                  <a:pt x="352" y="110"/>
                </a:lnTo>
                <a:lnTo>
                  <a:pt x="352" y="110"/>
                </a:lnTo>
                <a:lnTo>
                  <a:pt x="352" y="110"/>
                </a:lnTo>
                <a:lnTo>
                  <a:pt x="352" y="110"/>
                </a:lnTo>
                <a:lnTo>
                  <a:pt x="350" y="111"/>
                </a:lnTo>
                <a:lnTo>
                  <a:pt x="350" y="111"/>
                </a:lnTo>
                <a:lnTo>
                  <a:pt x="350" y="111"/>
                </a:lnTo>
                <a:lnTo>
                  <a:pt x="350" y="111"/>
                </a:lnTo>
                <a:lnTo>
                  <a:pt x="349" y="111"/>
                </a:lnTo>
                <a:lnTo>
                  <a:pt x="349" y="111"/>
                </a:lnTo>
                <a:lnTo>
                  <a:pt x="348" y="111"/>
                </a:lnTo>
                <a:lnTo>
                  <a:pt x="348" y="111"/>
                </a:lnTo>
                <a:lnTo>
                  <a:pt x="348" y="111"/>
                </a:lnTo>
                <a:lnTo>
                  <a:pt x="348" y="111"/>
                </a:lnTo>
                <a:lnTo>
                  <a:pt x="348" y="111"/>
                </a:lnTo>
                <a:lnTo>
                  <a:pt x="346" y="111"/>
                </a:lnTo>
                <a:lnTo>
                  <a:pt x="346" y="111"/>
                </a:lnTo>
                <a:lnTo>
                  <a:pt x="346" y="111"/>
                </a:lnTo>
                <a:lnTo>
                  <a:pt x="346" y="111"/>
                </a:lnTo>
                <a:lnTo>
                  <a:pt x="346" y="111"/>
                </a:lnTo>
                <a:lnTo>
                  <a:pt x="346" y="111"/>
                </a:lnTo>
                <a:lnTo>
                  <a:pt x="346" y="113"/>
                </a:lnTo>
                <a:lnTo>
                  <a:pt x="348" y="113"/>
                </a:lnTo>
                <a:lnTo>
                  <a:pt x="348" y="113"/>
                </a:lnTo>
                <a:lnTo>
                  <a:pt x="346" y="113"/>
                </a:lnTo>
                <a:lnTo>
                  <a:pt x="345" y="114"/>
                </a:lnTo>
                <a:lnTo>
                  <a:pt x="345" y="114"/>
                </a:lnTo>
                <a:lnTo>
                  <a:pt x="345" y="114"/>
                </a:lnTo>
                <a:lnTo>
                  <a:pt x="345" y="114"/>
                </a:lnTo>
                <a:lnTo>
                  <a:pt x="345" y="114"/>
                </a:lnTo>
                <a:lnTo>
                  <a:pt x="345" y="114"/>
                </a:lnTo>
                <a:lnTo>
                  <a:pt x="345" y="114"/>
                </a:lnTo>
                <a:lnTo>
                  <a:pt x="345" y="113"/>
                </a:lnTo>
                <a:lnTo>
                  <a:pt x="343" y="113"/>
                </a:lnTo>
                <a:lnTo>
                  <a:pt x="343" y="114"/>
                </a:lnTo>
                <a:lnTo>
                  <a:pt x="343" y="114"/>
                </a:lnTo>
                <a:lnTo>
                  <a:pt x="342" y="116"/>
                </a:lnTo>
                <a:lnTo>
                  <a:pt x="342" y="116"/>
                </a:lnTo>
                <a:lnTo>
                  <a:pt x="342" y="116"/>
                </a:lnTo>
                <a:lnTo>
                  <a:pt x="342" y="116"/>
                </a:lnTo>
                <a:lnTo>
                  <a:pt x="342" y="116"/>
                </a:lnTo>
                <a:lnTo>
                  <a:pt x="342" y="116"/>
                </a:lnTo>
                <a:lnTo>
                  <a:pt x="342" y="116"/>
                </a:lnTo>
                <a:lnTo>
                  <a:pt x="342" y="116"/>
                </a:lnTo>
                <a:lnTo>
                  <a:pt x="342" y="117"/>
                </a:lnTo>
                <a:lnTo>
                  <a:pt x="342" y="117"/>
                </a:lnTo>
                <a:lnTo>
                  <a:pt x="342" y="116"/>
                </a:lnTo>
                <a:lnTo>
                  <a:pt x="342" y="116"/>
                </a:lnTo>
                <a:lnTo>
                  <a:pt x="340" y="116"/>
                </a:lnTo>
                <a:lnTo>
                  <a:pt x="339" y="117"/>
                </a:lnTo>
                <a:lnTo>
                  <a:pt x="339" y="116"/>
                </a:lnTo>
                <a:lnTo>
                  <a:pt x="339" y="116"/>
                </a:lnTo>
                <a:lnTo>
                  <a:pt x="339" y="116"/>
                </a:lnTo>
                <a:lnTo>
                  <a:pt x="338" y="116"/>
                </a:lnTo>
                <a:lnTo>
                  <a:pt x="338" y="116"/>
                </a:lnTo>
                <a:lnTo>
                  <a:pt x="338" y="117"/>
                </a:lnTo>
                <a:lnTo>
                  <a:pt x="338" y="117"/>
                </a:lnTo>
                <a:lnTo>
                  <a:pt x="338" y="117"/>
                </a:lnTo>
                <a:lnTo>
                  <a:pt x="338" y="117"/>
                </a:lnTo>
                <a:lnTo>
                  <a:pt x="338" y="118"/>
                </a:lnTo>
                <a:lnTo>
                  <a:pt x="338" y="118"/>
                </a:lnTo>
                <a:lnTo>
                  <a:pt x="338" y="118"/>
                </a:lnTo>
                <a:lnTo>
                  <a:pt x="338" y="118"/>
                </a:lnTo>
                <a:lnTo>
                  <a:pt x="338" y="118"/>
                </a:lnTo>
                <a:lnTo>
                  <a:pt x="338" y="118"/>
                </a:lnTo>
                <a:lnTo>
                  <a:pt x="338" y="118"/>
                </a:lnTo>
                <a:lnTo>
                  <a:pt x="338" y="118"/>
                </a:lnTo>
                <a:lnTo>
                  <a:pt x="338" y="120"/>
                </a:lnTo>
                <a:lnTo>
                  <a:pt x="338" y="120"/>
                </a:lnTo>
                <a:lnTo>
                  <a:pt x="338" y="121"/>
                </a:lnTo>
                <a:lnTo>
                  <a:pt x="339" y="121"/>
                </a:lnTo>
                <a:lnTo>
                  <a:pt x="340" y="121"/>
                </a:lnTo>
                <a:lnTo>
                  <a:pt x="340" y="121"/>
                </a:lnTo>
                <a:lnTo>
                  <a:pt x="342" y="121"/>
                </a:lnTo>
                <a:lnTo>
                  <a:pt x="342" y="121"/>
                </a:lnTo>
                <a:lnTo>
                  <a:pt x="342" y="121"/>
                </a:lnTo>
                <a:lnTo>
                  <a:pt x="343" y="120"/>
                </a:lnTo>
                <a:lnTo>
                  <a:pt x="343" y="120"/>
                </a:lnTo>
                <a:lnTo>
                  <a:pt x="343" y="120"/>
                </a:lnTo>
                <a:lnTo>
                  <a:pt x="342" y="120"/>
                </a:lnTo>
                <a:lnTo>
                  <a:pt x="343" y="118"/>
                </a:lnTo>
                <a:lnTo>
                  <a:pt x="343" y="118"/>
                </a:lnTo>
                <a:lnTo>
                  <a:pt x="343" y="118"/>
                </a:lnTo>
                <a:lnTo>
                  <a:pt x="343" y="118"/>
                </a:lnTo>
                <a:lnTo>
                  <a:pt x="343" y="118"/>
                </a:lnTo>
                <a:lnTo>
                  <a:pt x="345" y="120"/>
                </a:lnTo>
                <a:lnTo>
                  <a:pt x="345" y="120"/>
                </a:lnTo>
                <a:lnTo>
                  <a:pt x="346" y="120"/>
                </a:lnTo>
                <a:lnTo>
                  <a:pt x="346" y="120"/>
                </a:lnTo>
                <a:lnTo>
                  <a:pt x="345" y="120"/>
                </a:lnTo>
                <a:lnTo>
                  <a:pt x="343" y="121"/>
                </a:lnTo>
                <a:lnTo>
                  <a:pt x="343" y="121"/>
                </a:lnTo>
                <a:lnTo>
                  <a:pt x="343" y="123"/>
                </a:lnTo>
                <a:lnTo>
                  <a:pt x="343" y="123"/>
                </a:lnTo>
                <a:lnTo>
                  <a:pt x="343" y="124"/>
                </a:lnTo>
                <a:lnTo>
                  <a:pt x="343" y="124"/>
                </a:lnTo>
                <a:lnTo>
                  <a:pt x="343" y="124"/>
                </a:lnTo>
                <a:lnTo>
                  <a:pt x="343" y="125"/>
                </a:lnTo>
                <a:lnTo>
                  <a:pt x="343" y="125"/>
                </a:lnTo>
                <a:lnTo>
                  <a:pt x="343" y="127"/>
                </a:lnTo>
                <a:lnTo>
                  <a:pt x="343" y="127"/>
                </a:lnTo>
                <a:lnTo>
                  <a:pt x="343" y="127"/>
                </a:lnTo>
                <a:lnTo>
                  <a:pt x="342" y="127"/>
                </a:lnTo>
                <a:lnTo>
                  <a:pt x="342" y="127"/>
                </a:lnTo>
                <a:lnTo>
                  <a:pt x="342" y="127"/>
                </a:lnTo>
                <a:lnTo>
                  <a:pt x="342" y="128"/>
                </a:lnTo>
                <a:lnTo>
                  <a:pt x="342" y="128"/>
                </a:lnTo>
                <a:lnTo>
                  <a:pt x="342" y="128"/>
                </a:lnTo>
                <a:lnTo>
                  <a:pt x="343" y="128"/>
                </a:lnTo>
                <a:lnTo>
                  <a:pt x="343" y="128"/>
                </a:lnTo>
                <a:lnTo>
                  <a:pt x="345" y="127"/>
                </a:lnTo>
                <a:lnTo>
                  <a:pt x="345" y="127"/>
                </a:lnTo>
                <a:lnTo>
                  <a:pt x="345" y="127"/>
                </a:lnTo>
                <a:lnTo>
                  <a:pt x="345" y="127"/>
                </a:lnTo>
                <a:lnTo>
                  <a:pt x="345" y="128"/>
                </a:lnTo>
                <a:lnTo>
                  <a:pt x="346" y="128"/>
                </a:lnTo>
                <a:lnTo>
                  <a:pt x="346" y="128"/>
                </a:lnTo>
                <a:lnTo>
                  <a:pt x="346" y="128"/>
                </a:lnTo>
                <a:lnTo>
                  <a:pt x="346" y="128"/>
                </a:lnTo>
                <a:lnTo>
                  <a:pt x="346" y="128"/>
                </a:lnTo>
                <a:lnTo>
                  <a:pt x="346" y="130"/>
                </a:lnTo>
                <a:lnTo>
                  <a:pt x="346" y="130"/>
                </a:lnTo>
                <a:lnTo>
                  <a:pt x="346" y="130"/>
                </a:lnTo>
                <a:lnTo>
                  <a:pt x="345" y="131"/>
                </a:lnTo>
                <a:lnTo>
                  <a:pt x="345" y="131"/>
                </a:lnTo>
                <a:lnTo>
                  <a:pt x="345" y="131"/>
                </a:lnTo>
                <a:lnTo>
                  <a:pt x="345" y="131"/>
                </a:lnTo>
                <a:lnTo>
                  <a:pt x="345" y="131"/>
                </a:lnTo>
                <a:lnTo>
                  <a:pt x="345" y="130"/>
                </a:lnTo>
                <a:lnTo>
                  <a:pt x="345" y="130"/>
                </a:lnTo>
                <a:lnTo>
                  <a:pt x="345" y="130"/>
                </a:lnTo>
                <a:lnTo>
                  <a:pt x="345" y="128"/>
                </a:lnTo>
                <a:lnTo>
                  <a:pt x="345" y="128"/>
                </a:lnTo>
                <a:lnTo>
                  <a:pt x="345" y="128"/>
                </a:lnTo>
                <a:lnTo>
                  <a:pt x="345" y="128"/>
                </a:lnTo>
                <a:lnTo>
                  <a:pt x="345" y="128"/>
                </a:lnTo>
                <a:lnTo>
                  <a:pt x="345" y="127"/>
                </a:lnTo>
                <a:lnTo>
                  <a:pt x="345" y="127"/>
                </a:lnTo>
                <a:lnTo>
                  <a:pt x="343" y="128"/>
                </a:lnTo>
                <a:lnTo>
                  <a:pt x="343" y="128"/>
                </a:lnTo>
                <a:lnTo>
                  <a:pt x="343" y="128"/>
                </a:lnTo>
                <a:lnTo>
                  <a:pt x="343" y="128"/>
                </a:lnTo>
                <a:lnTo>
                  <a:pt x="343" y="130"/>
                </a:lnTo>
                <a:lnTo>
                  <a:pt x="343" y="130"/>
                </a:lnTo>
                <a:lnTo>
                  <a:pt x="343" y="130"/>
                </a:lnTo>
                <a:lnTo>
                  <a:pt x="343" y="130"/>
                </a:lnTo>
                <a:lnTo>
                  <a:pt x="343" y="131"/>
                </a:lnTo>
                <a:lnTo>
                  <a:pt x="342" y="131"/>
                </a:lnTo>
                <a:lnTo>
                  <a:pt x="342" y="131"/>
                </a:lnTo>
                <a:lnTo>
                  <a:pt x="342" y="131"/>
                </a:lnTo>
                <a:lnTo>
                  <a:pt x="342" y="131"/>
                </a:lnTo>
                <a:lnTo>
                  <a:pt x="342" y="131"/>
                </a:lnTo>
                <a:lnTo>
                  <a:pt x="342" y="130"/>
                </a:lnTo>
                <a:lnTo>
                  <a:pt x="342" y="130"/>
                </a:lnTo>
                <a:lnTo>
                  <a:pt x="342" y="130"/>
                </a:lnTo>
                <a:lnTo>
                  <a:pt x="342" y="130"/>
                </a:lnTo>
                <a:lnTo>
                  <a:pt x="342" y="128"/>
                </a:lnTo>
                <a:lnTo>
                  <a:pt x="342" y="128"/>
                </a:lnTo>
                <a:lnTo>
                  <a:pt x="342" y="130"/>
                </a:lnTo>
                <a:lnTo>
                  <a:pt x="340" y="130"/>
                </a:lnTo>
                <a:lnTo>
                  <a:pt x="340" y="130"/>
                </a:lnTo>
                <a:lnTo>
                  <a:pt x="339" y="131"/>
                </a:lnTo>
                <a:lnTo>
                  <a:pt x="339" y="131"/>
                </a:lnTo>
                <a:lnTo>
                  <a:pt x="339" y="133"/>
                </a:lnTo>
                <a:lnTo>
                  <a:pt x="339" y="133"/>
                </a:lnTo>
                <a:lnTo>
                  <a:pt x="339" y="133"/>
                </a:lnTo>
                <a:lnTo>
                  <a:pt x="338" y="133"/>
                </a:lnTo>
                <a:lnTo>
                  <a:pt x="336" y="133"/>
                </a:lnTo>
                <a:lnTo>
                  <a:pt x="336" y="134"/>
                </a:lnTo>
                <a:lnTo>
                  <a:pt x="336" y="134"/>
                </a:lnTo>
                <a:lnTo>
                  <a:pt x="336" y="133"/>
                </a:lnTo>
                <a:lnTo>
                  <a:pt x="335" y="133"/>
                </a:lnTo>
                <a:lnTo>
                  <a:pt x="335" y="133"/>
                </a:lnTo>
                <a:lnTo>
                  <a:pt x="335" y="133"/>
                </a:lnTo>
                <a:lnTo>
                  <a:pt x="335" y="131"/>
                </a:lnTo>
                <a:lnTo>
                  <a:pt x="335" y="131"/>
                </a:lnTo>
                <a:lnTo>
                  <a:pt x="335" y="131"/>
                </a:lnTo>
                <a:lnTo>
                  <a:pt x="336" y="131"/>
                </a:lnTo>
                <a:lnTo>
                  <a:pt x="336" y="130"/>
                </a:lnTo>
                <a:lnTo>
                  <a:pt x="338" y="130"/>
                </a:lnTo>
                <a:lnTo>
                  <a:pt x="338" y="130"/>
                </a:lnTo>
                <a:lnTo>
                  <a:pt x="338" y="130"/>
                </a:lnTo>
                <a:lnTo>
                  <a:pt x="338" y="128"/>
                </a:lnTo>
                <a:lnTo>
                  <a:pt x="338" y="128"/>
                </a:lnTo>
                <a:lnTo>
                  <a:pt x="338" y="128"/>
                </a:lnTo>
                <a:lnTo>
                  <a:pt x="336" y="128"/>
                </a:lnTo>
                <a:lnTo>
                  <a:pt x="336" y="128"/>
                </a:lnTo>
                <a:lnTo>
                  <a:pt x="336" y="128"/>
                </a:lnTo>
                <a:lnTo>
                  <a:pt x="336" y="127"/>
                </a:lnTo>
                <a:lnTo>
                  <a:pt x="335" y="128"/>
                </a:lnTo>
                <a:lnTo>
                  <a:pt x="335" y="128"/>
                </a:lnTo>
                <a:lnTo>
                  <a:pt x="335" y="128"/>
                </a:lnTo>
                <a:lnTo>
                  <a:pt x="335" y="128"/>
                </a:lnTo>
                <a:lnTo>
                  <a:pt x="335" y="128"/>
                </a:lnTo>
                <a:lnTo>
                  <a:pt x="335" y="128"/>
                </a:lnTo>
                <a:lnTo>
                  <a:pt x="335" y="128"/>
                </a:lnTo>
                <a:lnTo>
                  <a:pt x="335" y="128"/>
                </a:lnTo>
                <a:lnTo>
                  <a:pt x="335" y="128"/>
                </a:lnTo>
                <a:lnTo>
                  <a:pt x="333" y="127"/>
                </a:lnTo>
                <a:lnTo>
                  <a:pt x="333" y="127"/>
                </a:lnTo>
                <a:lnTo>
                  <a:pt x="335" y="127"/>
                </a:lnTo>
                <a:lnTo>
                  <a:pt x="335" y="127"/>
                </a:lnTo>
                <a:lnTo>
                  <a:pt x="336" y="127"/>
                </a:lnTo>
                <a:lnTo>
                  <a:pt x="336" y="127"/>
                </a:lnTo>
                <a:lnTo>
                  <a:pt x="336" y="125"/>
                </a:lnTo>
                <a:lnTo>
                  <a:pt x="336" y="125"/>
                </a:lnTo>
                <a:lnTo>
                  <a:pt x="336" y="127"/>
                </a:lnTo>
                <a:lnTo>
                  <a:pt x="336" y="125"/>
                </a:lnTo>
                <a:lnTo>
                  <a:pt x="338" y="125"/>
                </a:lnTo>
                <a:lnTo>
                  <a:pt x="338" y="125"/>
                </a:lnTo>
                <a:lnTo>
                  <a:pt x="338" y="124"/>
                </a:lnTo>
                <a:lnTo>
                  <a:pt x="338" y="124"/>
                </a:lnTo>
                <a:lnTo>
                  <a:pt x="338" y="124"/>
                </a:lnTo>
                <a:lnTo>
                  <a:pt x="339" y="124"/>
                </a:lnTo>
                <a:lnTo>
                  <a:pt x="339" y="124"/>
                </a:lnTo>
                <a:lnTo>
                  <a:pt x="339" y="125"/>
                </a:lnTo>
                <a:lnTo>
                  <a:pt x="339" y="125"/>
                </a:lnTo>
                <a:lnTo>
                  <a:pt x="339" y="125"/>
                </a:lnTo>
                <a:lnTo>
                  <a:pt x="340" y="125"/>
                </a:lnTo>
                <a:lnTo>
                  <a:pt x="340" y="125"/>
                </a:lnTo>
                <a:lnTo>
                  <a:pt x="340" y="125"/>
                </a:lnTo>
                <a:lnTo>
                  <a:pt x="342" y="125"/>
                </a:lnTo>
                <a:lnTo>
                  <a:pt x="342" y="125"/>
                </a:lnTo>
                <a:lnTo>
                  <a:pt x="342" y="125"/>
                </a:lnTo>
                <a:lnTo>
                  <a:pt x="342" y="125"/>
                </a:lnTo>
                <a:lnTo>
                  <a:pt x="342" y="124"/>
                </a:lnTo>
                <a:lnTo>
                  <a:pt x="342" y="124"/>
                </a:lnTo>
                <a:lnTo>
                  <a:pt x="342" y="123"/>
                </a:lnTo>
                <a:lnTo>
                  <a:pt x="342" y="123"/>
                </a:lnTo>
                <a:lnTo>
                  <a:pt x="342" y="121"/>
                </a:lnTo>
                <a:lnTo>
                  <a:pt x="342" y="121"/>
                </a:lnTo>
                <a:lnTo>
                  <a:pt x="340" y="121"/>
                </a:lnTo>
                <a:lnTo>
                  <a:pt x="340" y="123"/>
                </a:lnTo>
                <a:lnTo>
                  <a:pt x="339" y="123"/>
                </a:lnTo>
                <a:lnTo>
                  <a:pt x="338" y="124"/>
                </a:lnTo>
                <a:lnTo>
                  <a:pt x="336" y="124"/>
                </a:lnTo>
                <a:lnTo>
                  <a:pt x="336" y="124"/>
                </a:lnTo>
                <a:lnTo>
                  <a:pt x="336" y="124"/>
                </a:lnTo>
                <a:lnTo>
                  <a:pt x="330" y="125"/>
                </a:lnTo>
                <a:lnTo>
                  <a:pt x="329" y="125"/>
                </a:lnTo>
                <a:lnTo>
                  <a:pt x="329" y="125"/>
                </a:lnTo>
                <a:lnTo>
                  <a:pt x="330" y="125"/>
                </a:lnTo>
                <a:lnTo>
                  <a:pt x="330" y="125"/>
                </a:lnTo>
                <a:lnTo>
                  <a:pt x="332" y="125"/>
                </a:lnTo>
                <a:lnTo>
                  <a:pt x="332" y="124"/>
                </a:lnTo>
                <a:lnTo>
                  <a:pt x="332" y="124"/>
                </a:lnTo>
                <a:lnTo>
                  <a:pt x="332" y="124"/>
                </a:lnTo>
                <a:lnTo>
                  <a:pt x="332" y="124"/>
                </a:lnTo>
                <a:lnTo>
                  <a:pt x="333" y="124"/>
                </a:lnTo>
                <a:lnTo>
                  <a:pt x="333" y="124"/>
                </a:lnTo>
                <a:lnTo>
                  <a:pt x="333" y="123"/>
                </a:lnTo>
                <a:lnTo>
                  <a:pt x="335" y="123"/>
                </a:lnTo>
                <a:lnTo>
                  <a:pt x="335" y="123"/>
                </a:lnTo>
                <a:lnTo>
                  <a:pt x="335" y="123"/>
                </a:lnTo>
                <a:lnTo>
                  <a:pt x="335" y="123"/>
                </a:lnTo>
                <a:lnTo>
                  <a:pt x="335" y="123"/>
                </a:lnTo>
                <a:lnTo>
                  <a:pt x="335" y="124"/>
                </a:lnTo>
                <a:lnTo>
                  <a:pt x="336" y="124"/>
                </a:lnTo>
                <a:lnTo>
                  <a:pt x="336" y="124"/>
                </a:lnTo>
                <a:lnTo>
                  <a:pt x="336" y="123"/>
                </a:lnTo>
                <a:lnTo>
                  <a:pt x="338" y="123"/>
                </a:lnTo>
                <a:lnTo>
                  <a:pt x="338" y="121"/>
                </a:lnTo>
                <a:lnTo>
                  <a:pt x="338" y="121"/>
                </a:lnTo>
                <a:lnTo>
                  <a:pt x="338" y="120"/>
                </a:lnTo>
                <a:lnTo>
                  <a:pt x="338" y="120"/>
                </a:lnTo>
                <a:lnTo>
                  <a:pt x="338" y="120"/>
                </a:lnTo>
                <a:lnTo>
                  <a:pt x="336" y="118"/>
                </a:lnTo>
                <a:lnTo>
                  <a:pt x="336" y="118"/>
                </a:lnTo>
                <a:lnTo>
                  <a:pt x="336" y="118"/>
                </a:lnTo>
                <a:lnTo>
                  <a:pt x="336" y="120"/>
                </a:lnTo>
                <a:lnTo>
                  <a:pt x="336" y="120"/>
                </a:lnTo>
                <a:lnTo>
                  <a:pt x="336" y="120"/>
                </a:lnTo>
                <a:lnTo>
                  <a:pt x="336" y="118"/>
                </a:lnTo>
                <a:lnTo>
                  <a:pt x="336" y="118"/>
                </a:lnTo>
                <a:lnTo>
                  <a:pt x="336" y="118"/>
                </a:lnTo>
                <a:lnTo>
                  <a:pt x="336" y="118"/>
                </a:lnTo>
                <a:lnTo>
                  <a:pt x="335" y="118"/>
                </a:lnTo>
                <a:lnTo>
                  <a:pt x="335" y="118"/>
                </a:lnTo>
                <a:lnTo>
                  <a:pt x="333" y="118"/>
                </a:lnTo>
                <a:lnTo>
                  <a:pt x="333" y="118"/>
                </a:lnTo>
                <a:lnTo>
                  <a:pt x="333" y="118"/>
                </a:lnTo>
                <a:lnTo>
                  <a:pt x="332" y="118"/>
                </a:lnTo>
                <a:lnTo>
                  <a:pt x="330" y="120"/>
                </a:lnTo>
                <a:lnTo>
                  <a:pt x="329" y="120"/>
                </a:lnTo>
                <a:lnTo>
                  <a:pt x="328" y="120"/>
                </a:lnTo>
                <a:lnTo>
                  <a:pt x="328" y="120"/>
                </a:lnTo>
                <a:lnTo>
                  <a:pt x="328" y="120"/>
                </a:lnTo>
                <a:lnTo>
                  <a:pt x="328" y="120"/>
                </a:lnTo>
                <a:lnTo>
                  <a:pt x="328" y="120"/>
                </a:lnTo>
                <a:lnTo>
                  <a:pt x="328" y="121"/>
                </a:lnTo>
                <a:lnTo>
                  <a:pt x="328" y="121"/>
                </a:lnTo>
                <a:lnTo>
                  <a:pt x="328" y="121"/>
                </a:lnTo>
                <a:lnTo>
                  <a:pt x="328" y="123"/>
                </a:lnTo>
                <a:lnTo>
                  <a:pt x="326" y="123"/>
                </a:lnTo>
                <a:lnTo>
                  <a:pt x="326" y="123"/>
                </a:lnTo>
                <a:lnTo>
                  <a:pt x="328" y="123"/>
                </a:lnTo>
                <a:lnTo>
                  <a:pt x="328" y="123"/>
                </a:lnTo>
                <a:lnTo>
                  <a:pt x="328" y="123"/>
                </a:lnTo>
                <a:lnTo>
                  <a:pt x="328" y="123"/>
                </a:lnTo>
                <a:lnTo>
                  <a:pt x="328" y="123"/>
                </a:lnTo>
                <a:lnTo>
                  <a:pt x="326" y="123"/>
                </a:lnTo>
                <a:lnTo>
                  <a:pt x="326" y="124"/>
                </a:lnTo>
                <a:lnTo>
                  <a:pt x="326" y="124"/>
                </a:lnTo>
                <a:lnTo>
                  <a:pt x="326" y="124"/>
                </a:lnTo>
                <a:lnTo>
                  <a:pt x="325" y="124"/>
                </a:lnTo>
                <a:lnTo>
                  <a:pt x="325" y="124"/>
                </a:lnTo>
                <a:lnTo>
                  <a:pt x="325" y="124"/>
                </a:lnTo>
                <a:lnTo>
                  <a:pt x="325" y="124"/>
                </a:lnTo>
                <a:lnTo>
                  <a:pt x="325" y="123"/>
                </a:lnTo>
                <a:lnTo>
                  <a:pt x="325" y="123"/>
                </a:lnTo>
                <a:lnTo>
                  <a:pt x="325" y="123"/>
                </a:lnTo>
                <a:lnTo>
                  <a:pt x="325" y="123"/>
                </a:lnTo>
                <a:lnTo>
                  <a:pt x="325" y="121"/>
                </a:lnTo>
                <a:lnTo>
                  <a:pt x="325" y="121"/>
                </a:lnTo>
                <a:lnTo>
                  <a:pt x="325" y="121"/>
                </a:lnTo>
                <a:lnTo>
                  <a:pt x="325" y="121"/>
                </a:lnTo>
                <a:lnTo>
                  <a:pt x="323" y="121"/>
                </a:lnTo>
                <a:lnTo>
                  <a:pt x="323" y="121"/>
                </a:lnTo>
                <a:lnTo>
                  <a:pt x="323" y="121"/>
                </a:lnTo>
                <a:lnTo>
                  <a:pt x="323" y="121"/>
                </a:lnTo>
                <a:lnTo>
                  <a:pt x="323" y="121"/>
                </a:lnTo>
                <a:lnTo>
                  <a:pt x="323" y="121"/>
                </a:lnTo>
                <a:lnTo>
                  <a:pt x="323" y="123"/>
                </a:lnTo>
                <a:lnTo>
                  <a:pt x="323" y="124"/>
                </a:lnTo>
                <a:lnTo>
                  <a:pt x="323" y="124"/>
                </a:lnTo>
                <a:lnTo>
                  <a:pt x="323" y="124"/>
                </a:lnTo>
                <a:lnTo>
                  <a:pt x="323" y="124"/>
                </a:lnTo>
                <a:lnTo>
                  <a:pt x="323" y="124"/>
                </a:lnTo>
                <a:lnTo>
                  <a:pt x="323" y="124"/>
                </a:lnTo>
                <a:lnTo>
                  <a:pt x="323" y="124"/>
                </a:lnTo>
                <a:lnTo>
                  <a:pt x="322" y="125"/>
                </a:lnTo>
                <a:lnTo>
                  <a:pt x="322" y="125"/>
                </a:lnTo>
                <a:lnTo>
                  <a:pt x="322" y="125"/>
                </a:lnTo>
                <a:lnTo>
                  <a:pt x="322" y="125"/>
                </a:lnTo>
                <a:lnTo>
                  <a:pt x="322" y="125"/>
                </a:lnTo>
                <a:lnTo>
                  <a:pt x="320" y="125"/>
                </a:lnTo>
                <a:lnTo>
                  <a:pt x="320" y="127"/>
                </a:lnTo>
                <a:lnTo>
                  <a:pt x="319" y="127"/>
                </a:lnTo>
                <a:lnTo>
                  <a:pt x="319" y="127"/>
                </a:lnTo>
                <a:lnTo>
                  <a:pt x="319" y="127"/>
                </a:lnTo>
                <a:lnTo>
                  <a:pt x="319" y="127"/>
                </a:lnTo>
                <a:lnTo>
                  <a:pt x="318" y="127"/>
                </a:lnTo>
                <a:lnTo>
                  <a:pt x="318" y="127"/>
                </a:lnTo>
                <a:lnTo>
                  <a:pt x="318" y="125"/>
                </a:lnTo>
                <a:lnTo>
                  <a:pt x="318" y="125"/>
                </a:lnTo>
                <a:lnTo>
                  <a:pt x="319" y="125"/>
                </a:lnTo>
                <a:lnTo>
                  <a:pt x="319" y="125"/>
                </a:lnTo>
                <a:lnTo>
                  <a:pt x="320" y="125"/>
                </a:lnTo>
                <a:lnTo>
                  <a:pt x="320" y="125"/>
                </a:lnTo>
                <a:lnTo>
                  <a:pt x="319" y="124"/>
                </a:lnTo>
                <a:lnTo>
                  <a:pt x="319" y="124"/>
                </a:lnTo>
                <a:lnTo>
                  <a:pt x="319" y="123"/>
                </a:lnTo>
                <a:lnTo>
                  <a:pt x="319" y="123"/>
                </a:lnTo>
                <a:lnTo>
                  <a:pt x="318" y="123"/>
                </a:lnTo>
                <a:lnTo>
                  <a:pt x="318" y="124"/>
                </a:lnTo>
                <a:lnTo>
                  <a:pt x="316" y="124"/>
                </a:lnTo>
                <a:lnTo>
                  <a:pt x="316" y="124"/>
                </a:lnTo>
                <a:lnTo>
                  <a:pt x="316" y="124"/>
                </a:lnTo>
                <a:lnTo>
                  <a:pt x="316" y="124"/>
                </a:lnTo>
                <a:lnTo>
                  <a:pt x="316" y="125"/>
                </a:lnTo>
                <a:lnTo>
                  <a:pt x="316" y="125"/>
                </a:lnTo>
                <a:lnTo>
                  <a:pt x="315" y="124"/>
                </a:lnTo>
                <a:lnTo>
                  <a:pt x="315" y="124"/>
                </a:lnTo>
                <a:lnTo>
                  <a:pt x="313" y="124"/>
                </a:lnTo>
                <a:lnTo>
                  <a:pt x="313" y="124"/>
                </a:lnTo>
                <a:lnTo>
                  <a:pt x="313" y="124"/>
                </a:lnTo>
                <a:lnTo>
                  <a:pt x="315" y="125"/>
                </a:lnTo>
                <a:lnTo>
                  <a:pt x="315" y="125"/>
                </a:lnTo>
                <a:lnTo>
                  <a:pt x="315" y="127"/>
                </a:lnTo>
                <a:lnTo>
                  <a:pt x="312" y="127"/>
                </a:lnTo>
                <a:lnTo>
                  <a:pt x="312" y="127"/>
                </a:lnTo>
                <a:lnTo>
                  <a:pt x="312" y="127"/>
                </a:lnTo>
                <a:lnTo>
                  <a:pt x="312" y="127"/>
                </a:lnTo>
                <a:lnTo>
                  <a:pt x="312" y="125"/>
                </a:lnTo>
                <a:lnTo>
                  <a:pt x="313" y="125"/>
                </a:lnTo>
                <a:lnTo>
                  <a:pt x="313" y="125"/>
                </a:lnTo>
                <a:lnTo>
                  <a:pt x="313" y="125"/>
                </a:lnTo>
                <a:lnTo>
                  <a:pt x="313" y="125"/>
                </a:lnTo>
                <a:lnTo>
                  <a:pt x="313" y="124"/>
                </a:lnTo>
                <a:lnTo>
                  <a:pt x="313" y="124"/>
                </a:lnTo>
                <a:lnTo>
                  <a:pt x="313" y="125"/>
                </a:lnTo>
                <a:lnTo>
                  <a:pt x="313" y="125"/>
                </a:lnTo>
                <a:lnTo>
                  <a:pt x="312" y="125"/>
                </a:lnTo>
                <a:lnTo>
                  <a:pt x="312" y="125"/>
                </a:lnTo>
                <a:lnTo>
                  <a:pt x="312" y="124"/>
                </a:lnTo>
                <a:lnTo>
                  <a:pt x="312" y="124"/>
                </a:lnTo>
                <a:lnTo>
                  <a:pt x="312" y="124"/>
                </a:lnTo>
                <a:lnTo>
                  <a:pt x="312" y="123"/>
                </a:lnTo>
                <a:lnTo>
                  <a:pt x="312" y="123"/>
                </a:lnTo>
                <a:lnTo>
                  <a:pt x="312" y="123"/>
                </a:lnTo>
                <a:lnTo>
                  <a:pt x="312" y="123"/>
                </a:lnTo>
                <a:lnTo>
                  <a:pt x="311" y="123"/>
                </a:lnTo>
                <a:lnTo>
                  <a:pt x="311" y="123"/>
                </a:lnTo>
                <a:lnTo>
                  <a:pt x="309" y="123"/>
                </a:lnTo>
                <a:lnTo>
                  <a:pt x="309" y="123"/>
                </a:lnTo>
                <a:lnTo>
                  <a:pt x="309" y="123"/>
                </a:lnTo>
                <a:lnTo>
                  <a:pt x="308" y="123"/>
                </a:lnTo>
                <a:lnTo>
                  <a:pt x="308" y="123"/>
                </a:lnTo>
                <a:lnTo>
                  <a:pt x="306" y="124"/>
                </a:lnTo>
                <a:lnTo>
                  <a:pt x="305" y="124"/>
                </a:lnTo>
                <a:lnTo>
                  <a:pt x="305" y="125"/>
                </a:lnTo>
                <a:lnTo>
                  <a:pt x="305" y="125"/>
                </a:lnTo>
                <a:lnTo>
                  <a:pt x="305" y="125"/>
                </a:lnTo>
                <a:lnTo>
                  <a:pt x="305" y="125"/>
                </a:lnTo>
                <a:lnTo>
                  <a:pt x="305" y="127"/>
                </a:lnTo>
                <a:lnTo>
                  <a:pt x="305" y="127"/>
                </a:lnTo>
                <a:lnTo>
                  <a:pt x="303" y="127"/>
                </a:lnTo>
                <a:lnTo>
                  <a:pt x="303" y="127"/>
                </a:lnTo>
                <a:lnTo>
                  <a:pt x="305" y="127"/>
                </a:lnTo>
                <a:lnTo>
                  <a:pt x="305" y="127"/>
                </a:lnTo>
                <a:lnTo>
                  <a:pt x="303" y="125"/>
                </a:lnTo>
                <a:lnTo>
                  <a:pt x="303" y="125"/>
                </a:lnTo>
                <a:lnTo>
                  <a:pt x="303" y="125"/>
                </a:lnTo>
                <a:lnTo>
                  <a:pt x="302" y="125"/>
                </a:lnTo>
                <a:lnTo>
                  <a:pt x="302" y="127"/>
                </a:lnTo>
                <a:lnTo>
                  <a:pt x="301" y="127"/>
                </a:lnTo>
                <a:lnTo>
                  <a:pt x="301" y="128"/>
                </a:lnTo>
                <a:lnTo>
                  <a:pt x="301" y="128"/>
                </a:lnTo>
                <a:lnTo>
                  <a:pt x="299" y="128"/>
                </a:lnTo>
                <a:lnTo>
                  <a:pt x="298" y="130"/>
                </a:lnTo>
                <a:lnTo>
                  <a:pt x="298" y="130"/>
                </a:lnTo>
                <a:lnTo>
                  <a:pt x="298" y="130"/>
                </a:lnTo>
                <a:lnTo>
                  <a:pt x="298" y="128"/>
                </a:lnTo>
                <a:lnTo>
                  <a:pt x="296" y="128"/>
                </a:lnTo>
                <a:lnTo>
                  <a:pt x="296" y="128"/>
                </a:lnTo>
                <a:lnTo>
                  <a:pt x="296" y="130"/>
                </a:lnTo>
                <a:lnTo>
                  <a:pt x="296" y="130"/>
                </a:lnTo>
                <a:lnTo>
                  <a:pt x="296" y="130"/>
                </a:lnTo>
                <a:lnTo>
                  <a:pt x="296" y="131"/>
                </a:lnTo>
                <a:lnTo>
                  <a:pt x="296" y="130"/>
                </a:lnTo>
                <a:lnTo>
                  <a:pt x="295" y="130"/>
                </a:lnTo>
                <a:lnTo>
                  <a:pt x="295" y="130"/>
                </a:lnTo>
                <a:lnTo>
                  <a:pt x="295" y="130"/>
                </a:lnTo>
                <a:lnTo>
                  <a:pt x="293" y="130"/>
                </a:lnTo>
                <a:lnTo>
                  <a:pt x="293" y="130"/>
                </a:lnTo>
                <a:lnTo>
                  <a:pt x="295" y="131"/>
                </a:lnTo>
                <a:lnTo>
                  <a:pt x="295" y="131"/>
                </a:lnTo>
                <a:lnTo>
                  <a:pt x="295" y="131"/>
                </a:lnTo>
                <a:lnTo>
                  <a:pt x="295" y="131"/>
                </a:lnTo>
                <a:lnTo>
                  <a:pt x="292" y="131"/>
                </a:lnTo>
                <a:lnTo>
                  <a:pt x="291" y="133"/>
                </a:lnTo>
                <a:lnTo>
                  <a:pt x="289" y="133"/>
                </a:lnTo>
                <a:lnTo>
                  <a:pt x="289" y="133"/>
                </a:lnTo>
                <a:lnTo>
                  <a:pt x="286" y="134"/>
                </a:lnTo>
                <a:lnTo>
                  <a:pt x="285" y="134"/>
                </a:lnTo>
                <a:lnTo>
                  <a:pt x="283" y="134"/>
                </a:lnTo>
                <a:lnTo>
                  <a:pt x="283" y="135"/>
                </a:lnTo>
                <a:lnTo>
                  <a:pt x="283" y="135"/>
                </a:lnTo>
                <a:lnTo>
                  <a:pt x="283" y="135"/>
                </a:lnTo>
                <a:lnTo>
                  <a:pt x="283" y="135"/>
                </a:lnTo>
                <a:lnTo>
                  <a:pt x="282" y="135"/>
                </a:lnTo>
                <a:lnTo>
                  <a:pt x="282" y="135"/>
                </a:lnTo>
                <a:lnTo>
                  <a:pt x="281" y="135"/>
                </a:lnTo>
                <a:lnTo>
                  <a:pt x="281" y="137"/>
                </a:lnTo>
                <a:lnTo>
                  <a:pt x="278" y="138"/>
                </a:lnTo>
                <a:lnTo>
                  <a:pt x="278" y="138"/>
                </a:lnTo>
                <a:lnTo>
                  <a:pt x="278" y="137"/>
                </a:lnTo>
                <a:lnTo>
                  <a:pt x="278" y="137"/>
                </a:lnTo>
                <a:lnTo>
                  <a:pt x="276" y="137"/>
                </a:lnTo>
                <a:lnTo>
                  <a:pt x="276" y="135"/>
                </a:lnTo>
                <a:lnTo>
                  <a:pt x="276" y="135"/>
                </a:lnTo>
                <a:lnTo>
                  <a:pt x="276" y="137"/>
                </a:lnTo>
                <a:lnTo>
                  <a:pt x="276" y="137"/>
                </a:lnTo>
                <a:lnTo>
                  <a:pt x="275" y="138"/>
                </a:lnTo>
                <a:lnTo>
                  <a:pt x="275" y="138"/>
                </a:lnTo>
                <a:lnTo>
                  <a:pt x="275" y="138"/>
                </a:lnTo>
                <a:lnTo>
                  <a:pt x="275" y="140"/>
                </a:lnTo>
                <a:lnTo>
                  <a:pt x="273" y="140"/>
                </a:lnTo>
                <a:lnTo>
                  <a:pt x="273" y="140"/>
                </a:lnTo>
                <a:lnTo>
                  <a:pt x="273" y="140"/>
                </a:lnTo>
                <a:lnTo>
                  <a:pt x="273" y="140"/>
                </a:lnTo>
                <a:lnTo>
                  <a:pt x="272" y="140"/>
                </a:lnTo>
                <a:lnTo>
                  <a:pt x="272" y="140"/>
                </a:lnTo>
                <a:lnTo>
                  <a:pt x="272" y="140"/>
                </a:lnTo>
                <a:lnTo>
                  <a:pt x="273" y="138"/>
                </a:lnTo>
                <a:lnTo>
                  <a:pt x="273" y="138"/>
                </a:lnTo>
                <a:lnTo>
                  <a:pt x="273" y="138"/>
                </a:lnTo>
                <a:lnTo>
                  <a:pt x="275" y="137"/>
                </a:lnTo>
                <a:lnTo>
                  <a:pt x="275" y="137"/>
                </a:lnTo>
                <a:lnTo>
                  <a:pt x="273" y="137"/>
                </a:lnTo>
                <a:lnTo>
                  <a:pt x="273" y="137"/>
                </a:lnTo>
                <a:lnTo>
                  <a:pt x="272" y="137"/>
                </a:lnTo>
                <a:lnTo>
                  <a:pt x="271" y="138"/>
                </a:lnTo>
                <a:lnTo>
                  <a:pt x="271" y="138"/>
                </a:lnTo>
                <a:lnTo>
                  <a:pt x="271" y="138"/>
                </a:lnTo>
                <a:lnTo>
                  <a:pt x="271" y="140"/>
                </a:lnTo>
                <a:lnTo>
                  <a:pt x="271" y="140"/>
                </a:lnTo>
                <a:lnTo>
                  <a:pt x="271" y="140"/>
                </a:lnTo>
                <a:lnTo>
                  <a:pt x="271" y="140"/>
                </a:lnTo>
                <a:lnTo>
                  <a:pt x="269" y="141"/>
                </a:lnTo>
                <a:lnTo>
                  <a:pt x="268" y="141"/>
                </a:lnTo>
                <a:lnTo>
                  <a:pt x="268" y="141"/>
                </a:lnTo>
                <a:lnTo>
                  <a:pt x="266" y="141"/>
                </a:lnTo>
                <a:lnTo>
                  <a:pt x="266" y="143"/>
                </a:lnTo>
                <a:lnTo>
                  <a:pt x="266" y="143"/>
                </a:lnTo>
                <a:lnTo>
                  <a:pt x="266" y="143"/>
                </a:lnTo>
                <a:lnTo>
                  <a:pt x="266" y="143"/>
                </a:lnTo>
                <a:lnTo>
                  <a:pt x="266" y="143"/>
                </a:lnTo>
                <a:lnTo>
                  <a:pt x="265" y="144"/>
                </a:lnTo>
                <a:lnTo>
                  <a:pt x="265" y="144"/>
                </a:lnTo>
                <a:lnTo>
                  <a:pt x="264" y="144"/>
                </a:lnTo>
                <a:lnTo>
                  <a:pt x="264" y="144"/>
                </a:lnTo>
                <a:lnTo>
                  <a:pt x="264" y="144"/>
                </a:lnTo>
                <a:lnTo>
                  <a:pt x="264" y="145"/>
                </a:lnTo>
                <a:lnTo>
                  <a:pt x="264" y="145"/>
                </a:lnTo>
                <a:lnTo>
                  <a:pt x="264" y="145"/>
                </a:lnTo>
                <a:lnTo>
                  <a:pt x="264" y="145"/>
                </a:lnTo>
                <a:lnTo>
                  <a:pt x="264" y="145"/>
                </a:lnTo>
                <a:lnTo>
                  <a:pt x="264" y="147"/>
                </a:lnTo>
                <a:lnTo>
                  <a:pt x="264" y="147"/>
                </a:lnTo>
                <a:lnTo>
                  <a:pt x="264" y="147"/>
                </a:lnTo>
                <a:lnTo>
                  <a:pt x="264" y="147"/>
                </a:lnTo>
                <a:lnTo>
                  <a:pt x="264" y="147"/>
                </a:lnTo>
                <a:lnTo>
                  <a:pt x="264" y="145"/>
                </a:lnTo>
                <a:lnTo>
                  <a:pt x="262" y="147"/>
                </a:lnTo>
                <a:lnTo>
                  <a:pt x="262" y="147"/>
                </a:lnTo>
                <a:lnTo>
                  <a:pt x="262" y="147"/>
                </a:lnTo>
                <a:lnTo>
                  <a:pt x="262" y="147"/>
                </a:lnTo>
                <a:lnTo>
                  <a:pt x="261" y="147"/>
                </a:lnTo>
                <a:lnTo>
                  <a:pt x="259" y="147"/>
                </a:lnTo>
                <a:lnTo>
                  <a:pt x="259" y="148"/>
                </a:lnTo>
                <a:lnTo>
                  <a:pt x="259" y="148"/>
                </a:lnTo>
                <a:lnTo>
                  <a:pt x="259" y="148"/>
                </a:lnTo>
                <a:lnTo>
                  <a:pt x="259" y="148"/>
                </a:lnTo>
                <a:lnTo>
                  <a:pt x="258" y="148"/>
                </a:lnTo>
                <a:lnTo>
                  <a:pt x="258" y="150"/>
                </a:lnTo>
                <a:lnTo>
                  <a:pt x="258" y="150"/>
                </a:lnTo>
                <a:lnTo>
                  <a:pt x="256" y="150"/>
                </a:lnTo>
                <a:lnTo>
                  <a:pt x="256" y="150"/>
                </a:lnTo>
                <a:lnTo>
                  <a:pt x="256" y="150"/>
                </a:lnTo>
                <a:lnTo>
                  <a:pt x="255" y="150"/>
                </a:lnTo>
                <a:lnTo>
                  <a:pt x="255" y="150"/>
                </a:lnTo>
                <a:lnTo>
                  <a:pt x="255" y="150"/>
                </a:lnTo>
                <a:lnTo>
                  <a:pt x="255" y="150"/>
                </a:lnTo>
                <a:lnTo>
                  <a:pt x="255" y="150"/>
                </a:lnTo>
                <a:lnTo>
                  <a:pt x="254" y="150"/>
                </a:lnTo>
                <a:lnTo>
                  <a:pt x="254" y="151"/>
                </a:lnTo>
                <a:lnTo>
                  <a:pt x="251" y="151"/>
                </a:lnTo>
                <a:lnTo>
                  <a:pt x="251" y="151"/>
                </a:lnTo>
                <a:lnTo>
                  <a:pt x="249" y="153"/>
                </a:lnTo>
                <a:lnTo>
                  <a:pt x="249" y="153"/>
                </a:lnTo>
                <a:lnTo>
                  <a:pt x="251" y="154"/>
                </a:lnTo>
                <a:lnTo>
                  <a:pt x="251" y="154"/>
                </a:lnTo>
                <a:lnTo>
                  <a:pt x="249" y="154"/>
                </a:lnTo>
                <a:lnTo>
                  <a:pt x="249" y="154"/>
                </a:lnTo>
                <a:lnTo>
                  <a:pt x="249" y="154"/>
                </a:lnTo>
                <a:lnTo>
                  <a:pt x="249" y="154"/>
                </a:lnTo>
                <a:lnTo>
                  <a:pt x="249" y="153"/>
                </a:lnTo>
                <a:lnTo>
                  <a:pt x="248" y="153"/>
                </a:lnTo>
                <a:lnTo>
                  <a:pt x="248" y="154"/>
                </a:lnTo>
                <a:lnTo>
                  <a:pt x="248" y="154"/>
                </a:lnTo>
                <a:lnTo>
                  <a:pt x="246" y="154"/>
                </a:lnTo>
                <a:lnTo>
                  <a:pt x="246" y="154"/>
                </a:lnTo>
                <a:lnTo>
                  <a:pt x="246" y="154"/>
                </a:lnTo>
                <a:lnTo>
                  <a:pt x="245" y="154"/>
                </a:lnTo>
                <a:lnTo>
                  <a:pt x="244" y="154"/>
                </a:lnTo>
                <a:lnTo>
                  <a:pt x="244" y="154"/>
                </a:lnTo>
                <a:lnTo>
                  <a:pt x="242" y="154"/>
                </a:lnTo>
                <a:lnTo>
                  <a:pt x="242" y="154"/>
                </a:lnTo>
                <a:lnTo>
                  <a:pt x="242" y="155"/>
                </a:lnTo>
                <a:lnTo>
                  <a:pt x="242" y="155"/>
                </a:lnTo>
                <a:lnTo>
                  <a:pt x="242" y="155"/>
                </a:lnTo>
                <a:lnTo>
                  <a:pt x="239" y="155"/>
                </a:lnTo>
                <a:lnTo>
                  <a:pt x="238" y="157"/>
                </a:lnTo>
                <a:lnTo>
                  <a:pt x="236" y="158"/>
                </a:lnTo>
                <a:lnTo>
                  <a:pt x="234" y="160"/>
                </a:lnTo>
                <a:lnTo>
                  <a:pt x="232" y="160"/>
                </a:lnTo>
                <a:lnTo>
                  <a:pt x="232" y="161"/>
                </a:lnTo>
                <a:lnTo>
                  <a:pt x="232" y="161"/>
                </a:lnTo>
                <a:lnTo>
                  <a:pt x="231" y="160"/>
                </a:lnTo>
                <a:lnTo>
                  <a:pt x="231" y="160"/>
                </a:lnTo>
                <a:lnTo>
                  <a:pt x="229" y="161"/>
                </a:lnTo>
                <a:lnTo>
                  <a:pt x="229" y="161"/>
                </a:lnTo>
                <a:lnTo>
                  <a:pt x="229" y="161"/>
                </a:lnTo>
                <a:lnTo>
                  <a:pt x="229" y="161"/>
                </a:lnTo>
                <a:lnTo>
                  <a:pt x="231" y="163"/>
                </a:lnTo>
                <a:lnTo>
                  <a:pt x="231" y="163"/>
                </a:lnTo>
                <a:lnTo>
                  <a:pt x="231" y="163"/>
                </a:lnTo>
                <a:lnTo>
                  <a:pt x="232" y="161"/>
                </a:lnTo>
                <a:lnTo>
                  <a:pt x="232" y="161"/>
                </a:lnTo>
                <a:lnTo>
                  <a:pt x="232" y="163"/>
                </a:lnTo>
                <a:lnTo>
                  <a:pt x="234" y="163"/>
                </a:lnTo>
                <a:lnTo>
                  <a:pt x="234" y="163"/>
                </a:lnTo>
                <a:lnTo>
                  <a:pt x="234" y="161"/>
                </a:lnTo>
                <a:lnTo>
                  <a:pt x="234" y="161"/>
                </a:lnTo>
                <a:lnTo>
                  <a:pt x="234" y="163"/>
                </a:lnTo>
                <a:lnTo>
                  <a:pt x="234" y="163"/>
                </a:lnTo>
                <a:lnTo>
                  <a:pt x="232" y="163"/>
                </a:lnTo>
                <a:lnTo>
                  <a:pt x="232" y="163"/>
                </a:lnTo>
                <a:lnTo>
                  <a:pt x="232" y="163"/>
                </a:lnTo>
                <a:lnTo>
                  <a:pt x="234" y="164"/>
                </a:lnTo>
                <a:lnTo>
                  <a:pt x="235" y="164"/>
                </a:lnTo>
                <a:lnTo>
                  <a:pt x="236" y="163"/>
                </a:lnTo>
                <a:lnTo>
                  <a:pt x="236" y="163"/>
                </a:lnTo>
                <a:lnTo>
                  <a:pt x="239" y="163"/>
                </a:lnTo>
                <a:lnTo>
                  <a:pt x="242" y="161"/>
                </a:lnTo>
                <a:lnTo>
                  <a:pt x="242" y="161"/>
                </a:lnTo>
                <a:lnTo>
                  <a:pt x="242" y="161"/>
                </a:lnTo>
                <a:lnTo>
                  <a:pt x="246" y="160"/>
                </a:lnTo>
                <a:lnTo>
                  <a:pt x="248" y="160"/>
                </a:lnTo>
                <a:lnTo>
                  <a:pt x="249" y="158"/>
                </a:lnTo>
                <a:lnTo>
                  <a:pt x="249" y="158"/>
                </a:lnTo>
                <a:lnTo>
                  <a:pt x="251" y="158"/>
                </a:lnTo>
                <a:lnTo>
                  <a:pt x="251" y="158"/>
                </a:lnTo>
                <a:lnTo>
                  <a:pt x="252" y="158"/>
                </a:lnTo>
                <a:lnTo>
                  <a:pt x="254" y="157"/>
                </a:lnTo>
                <a:lnTo>
                  <a:pt x="255" y="157"/>
                </a:lnTo>
                <a:lnTo>
                  <a:pt x="255" y="157"/>
                </a:lnTo>
                <a:lnTo>
                  <a:pt x="255" y="157"/>
                </a:lnTo>
                <a:lnTo>
                  <a:pt x="255" y="157"/>
                </a:lnTo>
                <a:lnTo>
                  <a:pt x="256" y="157"/>
                </a:lnTo>
                <a:lnTo>
                  <a:pt x="258" y="157"/>
                </a:lnTo>
                <a:lnTo>
                  <a:pt x="258" y="155"/>
                </a:lnTo>
                <a:lnTo>
                  <a:pt x="258" y="155"/>
                </a:lnTo>
                <a:lnTo>
                  <a:pt x="258" y="155"/>
                </a:lnTo>
                <a:lnTo>
                  <a:pt x="258" y="155"/>
                </a:lnTo>
                <a:lnTo>
                  <a:pt x="258" y="155"/>
                </a:lnTo>
                <a:lnTo>
                  <a:pt x="259" y="155"/>
                </a:lnTo>
                <a:lnTo>
                  <a:pt x="259" y="155"/>
                </a:lnTo>
                <a:lnTo>
                  <a:pt x="259" y="155"/>
                </a:lnTo>
                <a:lnTo>
                  <a:pt x="261" y="155"/>
                </a:lnTo>
                <a:lnTo>
                  <a:pt x="264" y="154"/>
                </a:lnTo>
                <a:lnTo>
                  <a:pt x="266" y="154"/>
                </a:lnTo>
                <a:lnTo>
                  <a:pt x="266" y="153"/>
                </a:lnTo>
                <a:lnTo>
                  <a:pt x="268" y="153"/>
                </a:lnTo>
                <a:lnTo>
                  <a:pt x="268" y="153"/>
                </a:lnTo>
                <a:lnTo>
                  <a:pt x="271" y="153"/>
                </a:lnTo>
                <a:lnTo>
                  <a:pt x="272" y="151"/>
                </a:lnTo>
                <a:lnTo>
                  <a:pt x="275" y="150"/>
                </a:lnTo>
                <a:lnTo>
                  <a:pt x="278" y="148"/>
                </a:lnTo>
                <a:lnTo>
                  <a:pt x="278" y="148"/>
                </a:lnTo>
                <a:lnTo>
                  <a:pt x="278" y="148"/>
                </a:lnTo>
                <a:lnTo>
                  <a:pt x="278" y="148"/>
                </a:lnTo>
                <a:lnTo>
                  <a:pt x="278" y="148"/>
                </a:lnTo>
                <a:lnTo>
                  <a:pt x="278" y="148"/>
                </a:lnTo>
                <a:lnTo>
                  <a:pt x="278" y="148"/>
                </a:lnTo>
                <a:lnTo>
                  <a:pt x="278" y="148"/>
                </a:lnTo>
                <a:lnTo>
                  <a:pt x="281" y="148"/>
                </a:lnTo>
                <a:lnTo>
                  <a:pt x="283" y="147"/>
                </a:lnTo>
                <a:lnTo>
                  <a:pt x="285" y="147"/>
                </a:lnTo>
                <a:lnTo>
                  <a:pt x="288" y="145"/>
                </a:lnTo>
                <a:lnTo>
                  <a:pt x="288" y="145"/>
                </a:lnTo>
                <a:lnTo>
                  <a:pt x="288" y="145"/>
                </a:lnTo>
                <a:lnTo>
                  <a:pt x="288" y="145"/>
                </a:lnTo>
                <a:lnTo>
                  <a:pt x="289" y="145"/>
                </a:lnTo>
                <a:lnTo>
                  <a:pt x="289" y="145"/>
                </a:lnTo>
                <a:lnTo>
                  <a:pt x="289" y="144"/>
                </a:lnTo>
                <a:lnTo>
                  <a:pt x="289" y="144"/>
                </a:lnTo>
                <a:lnTo>
                  <a:pt x="289" y="144"/>
                </a:lnTo>
                <a:lnTo>
                  <a:pt x="289" y="144"/>
                </a:lnTo>
                <a:lnTo>
                  <a:pt x="289" y="144"/>
                </a:lnTo>
                <a:lnTo>
                  <a:pt x="289" y="144"/>
                </a:lnTo>
                <a:lnTo>
                  <a:pt x="289" y="144"/>
                </a:lnTo>
                <a:lnTo>
                  <a:pt x="289" y="144"/>
                </a:lnTo>
                <a:lnTo>
                  <a:pt x="291" y="144"/>
                </a:lnTo>
                <a:lnTo>
                  <a:pt x="291" y="145"/>
                </a:lnTo>
                <a:lnTo>
                  <a:pt x="291" y="145"/>
                </a:lnTo>
                <a:lnTo>
                  <a:pt x="296" y="143"/>
                </a:lnTo>
                <a:lnTo>
                  <a:pt x="302" y="140"/>
                </a:lnTo>
                <a:lnTo>
                  <a:pt x="302" y="140"/>
                </a:lnTo>
                <a:lnTo>
                  <a:pt x="302" y="141"/>
                </a:lnTo>
                <a:lnTo>
                  <a:pt x="302" y="141"/>
                </a:lnTo>
                <a:lnTo>
                  <a:pt x="302" y="141"/>
                </a:lnTo>
                <a:lnTo>
                  <a:pt x="302" y="143"/>
                </a:lnTo>
                <a:lnTo>
                  <a:pt x="302" y="143"/>
                </a:lnTo>
                <a:lnTo>
                  <a:pt x="303" y="143"/>
                </a:lnTo>
                <a:lnTo>
                  <a:pt x="303" y="143"/>
                </a:lnTo>
                <a:lnTo>
                  <a:pt x="303" y="143"/>
                </a:lnTo>
                <a:lnTo>
                  <a:pt x="303" y="143"/>
                </a:lnTo>
                <a:lnTo>
                  <a:pt x="305" y="141"/>
                </a:lnTo>
                <a:lnTo>
                  <a:pt x="305" y="141"/>
                </a:lnTo>
                <a:lnTo>
                  <a:pt x="305" y="143"/>
                </a:lnTo>
                <a:lnTo>
                  <a:pt x="305" y="143"/>
                </a:lnTo>
                <a:lnTo>
                  <a:pt x="306" y="143"/>
                </a:lnTo>
                <a:lnTo>
                  <a:pt x="306" y="143"/>
                </a:lnTo>
                <a:lnTo>
                  <a:pt x="306" y="143"/>
                </a:lnTo>
                <a:lnTo>
                  <a:pt x="306" y="141"/>
                </a:lnTo>
                <a:lnTo>
                  <a:pt x="306" y="141"/>
                </a:lnTo>
                <a:lnTo>
                  <a:pt x="306" y="141"/>
                </a:lnTo>
                <a:lnTo>
                  <a:pt x="305" y="141"/>
                </a:lnTo>
                <a:lnTo>
                  <a:pt x="305" y="141"/>
                </a:lnTo>
                <a:lnTo>
                  <a:pt x="305" y="141"/>
                </a:lnTo>
                <a:lnTo>
                  <a:pt x="305" y="141"/>
                </a:lnTo>
                <a:lnTo>
                  <a:pt x="305" y="140"/>
                </a:lnTo>
                <a:lnTo>
                  <a:pt x="305" y="140"/>
                </a:lnTo>
                <a:lnTo>
                  <a:pt x="305" y="138"/>
                </a:lnTo>
                <a:lnTo>
                  <a:pt x="305" y="138"/>
                </a:lnTo>
                <a:lnTo>
                  <a:pt x="305" y="138"/>
                </a:lnTo>
                <a:lnTo>
                  <a:pt x="305" y="138"/>
                </a:lnTo>
                <a:lnTo>
                  <a:pt x="305" y="138"/>
                </a:lnTo>
                <a:lnTo>
                  <a:pt x="306" y="138"/>
                </a:lnTo>
                <a:lnTo>
                  <a:pt x="306" y="138"/>
                </a:lnTo>
                <a:lnTo>
                  <a:pt x="306" y="140"/>
                </a:lnTo>
                <a:lnTo>
                  <a:pt x="306" y="140"/>
                </a:lnTo>
                <a:lnTo>
                  <a:pt x="306" y="138"/>
                </a:lnTo>
                <a:lnTo>
                  <a:pt x="306" y="138"/>
                </a:lnTo>
                <a:lnTo>
                  <a:pt x="306" y="138"/>
                </a:lnTo>
                <a:lnTo>
                  <a:pt x="308" y="140"/>
                </a:lnTo>
                <a:lnTo>
                  <a:pt x="308" y="140"/>
                </a:lnTo>
                <a:lnTo>
                  <a:pt x="308" y="140"/>
                </a:lnTo>
                <a:lnTo>
                  <a:pt x="306" y="141"/>
                </a:lnTo>
                <a:lnTo>
                  <a:pt x="306" y="141"/>
                </a:lnTo>
                <a:lnTo>
                  <a:pt x="306" y="141"/>
                </a:lnTo>
                <a:lnTo>
                  <a:pt x="306" y="141"/>
                </a:lnTo>
                <a:lnTo>
                  <a:pt x="308" y="141"/>
                </a:lnTo>
                <a:lnTo>
                  <a:pt x="308" y="141"/>
                </a:lnTo>
                <a:lnTo>
                  <a:pt x="308" y="141"/>
                </a:lnTo>
                <a:lnTo>
                  <a:pt x="309" y="141"/>
                </a:lnTo>
                <a:lnTo>
                  <a:pt x="309" y="141"/>
                </a:lnTo>
                <a:lnTo>
                  <a:pt x="312" y="140"/>
                </a:lnTo>
                <a:lnTo>
                  <a:pt x="313" y="138"/>
                </a:lnTo>
                <a:lnTo>
                  <a:pt x="315" y="138"/>
                </a:lnTo>
                <a:lnTo>
                  <a:pt x="316" y="137"/>
                </a:lnTo>
                <a:lnTo>
                  <a:pt x="316" y="137"/>
                </a:lnTo>
                <a:lnTo>
                  <a:pt x="316" y="137"/>
                </a:lnTo>
                <a:lnTo>
                  <a:pt x="315" y="137"/>
                </a:lnTo>
                <a:lnTo>
                  <a:pt x="315" y="137"/>
                </a:lnTo>
                <a:lnTo>
                  <a:pt x="315" y="137"/>
                </a:lnTo>
                <a:lnTo>
                  <a:pt x="316" y="135"/>
                </a:lnTo>
                <a:lnTo>
                  <a:pt x="318" y="134"/>
                </a:lnTo>
                <a:lnTo>
                  <a:pt x="319" y="134"/>
                </a:lnTo>
                <a:lnTo>
                  <a:pt x="319" y="135"/>
                </a:lnTo>
                <a:lnTo>
                  <a:pt x="319" y="135"/>
                </a:lnTo>
                <a:lnTo>
                  <a:pt x="319" y="135"/>
                </a:lnTo>
                <a:lnTo>
                  <a:pt x="319" y="135"/>
                </a:lnTo>
                <a:lnTo>
                  <a:pt x="318" y="137"/>
                </a:lnTo>
                <a:lnTo>
                  <a:pt x="318" y="137"/>
                </a:lnTo>
                <a:lnTo>
                  <a:pt x="318" y="137"/>
                </a:lnTo>
                <a:lnTo>
                  <a:pt x="319" y="137"/>
                </a:lnTo>
                <a:lnTo>
                  <a:pt x="319" y="137"/>
                </a:lnTo>
                <a:lnTo>
                  <a:pt x="320" y="135"/>
                </a:lnTo>
                <a:lnTo>
                  <a:pt x="322" y="135"/>
                </a:lnTo>
                <a:lnTo>
                  <a:pt x="320" y="134"/>
                </a:lnTo>
                <a:lnTo>
                  <a:pt x="320" y="134"/>
                </a:lnTo>
                <a:lnTo>
                  <a:pt x="320" y="134"/>
                </a:lnTo>
                <a:lnTo>
                  <a:pt x="322" y="134"/>
                </a:lnTo>
                <a:lnTo>
                  <a:pt x="322" y="134"/>
                </a:lnTo>
                <a:lnTo>
                  <a:pt x="322" y="134"/>
                </a:lnTo>
                <a:lnTo>
                  <a:pt x="322" y="134"/>
                </a:lnTo>
                <a:lnTo>
                  <a:pt x="322" y="135"/>
                </a:lnTo>
                <a:lnTo>
                  <a:pt x="322" y="135"/>
                </a:lnTo>
                <a:lnTo>
                  <a:pt x="323" y="135"/>
                </a:lnTo>
                <a:lnTo>
                  <a:pt x="323" y="134"/>
                </a:lnTo>
                <a:lnTo>
                  <a:pt x="323" y="134"/>
                </a:lnTo>
                <a:lnTo>
                  <a:pt x="325" y="134"/>
                </a:lnTo>
                <a:lnTo>
                  <a:pt x="325" y="134"/>
                </a:lnTo>
                <a:lnTo>
                  <a:pt x="323" y="133"/>
                </a:lnTo>
                <a:lnTo>
                  <a:pt x="323" y="133"/>
                </a:lnTo>
                <a:lnTo>
                  <a:pt x="323" y="133"/>
                </a:lnTo>
                <a:lnTo>
                  <a:pt x="325" y="133"/>
                </a:lnTo>
                <a:lnTo>
                  <a:pt x="325" y="131"/>
                </a:lnTo>
                <a:lnTo>
                  <a:pt x="325" y="131"/>
                </a:lnTo>
                <a:lnTo>
                  <a:pt x="325" y="131"/>
                </a:lnTo>
                <a:lnTo>
                  <a:pt x="325" y="131"/>
                </a:lnTo>
                <a:lnTo>
                  <a:pt x="326" y="130"/>
                </a:lnTo>
                <a:lnTo>
                  <a:pt x="328" y="130"/>
                </a:lnTo>
                <a:lnTo>
                  <a:pt x="329" y="128"/>
                </a:lnTo>
                <a:lnTo>
                  <a:pt x="332" y="128"/>
                </a:lnTo>
                <a:lnTo>
                  <a:pt x="332" y="128"/>
                </a:lnTo>
                <a:lnTo>
                  <a:pt x="332" y="128"/>
                </a:lnTo>
                <a:lnTo>
                  <a:pt x="332" y="128"/>
                </a:lnTo>
                <a:lnTo>
                  <a:pt x="332" y="130"/>
                </a:lnTo>
                <a:lnTo>
                  <a:pt x="330" y="130"/>
                </a:lnTo>
                <a:lnTo>
                  <a:pt x="330" y="130"/>
                </a:lnTo>
                <a:lnTo>
                  <a:pt x="330" y="130"/>
                </a:lnTo>
                <a:lnTo>
                  <a:pt x="330" y="130"/>
                </a:lnTo>
                <a:lnTo>
                  <a:pt x="330" y="130"/>
                </a:lnTo>
                <a:lnTo>
                  <a:pt x="329" y="131"/>
                </a:lnTo>
                <a:lnTo>
                  <a:pt x="329" y="131"/>
                </a:lnTo>
                <a:lnTo>
                  <a:pt x="329" y="131"/>
                </a:lnTo>
                <a:lnTo>
                  <a:pt x="328" y="131"/>
                </a:lnTo>
                <a:lnTo>
                  <a:pt x="326" y="131"/>
                </a:lnTo>
                <a:lnTo>
                  <a:pt x="326" y="131"/>
                </a:lnTo>
                <a:lnTo>
                  <a:pt x="326" y="131"/>
                </a:lnTo>
                <a:lnTo>
                  <a:pt x="326" y="131"/>
                </a:lnTo>
                <a:lnTo>
                  <a:pt x="326" y="131"/>
                </a:lnTo>
                <a:lnTo>
                  <a:pt x="326" y="133"/>
                </a:lnTo>
                <a:lnTo>
                  <a:pt x="326" y="133"/>
                </a:lnTo>
                <a:lnTo>
                  <a:pt x="328" y="133"/>
                </a:lnTo>
                <a:lnTo>
                  <a:pt x="328" y="134"/>
                </a:lnTo>
                <a:lnTo>
                  <a:pt x="328" y="134"/>
                </a:lnTo>
                <a:lnTo>
                  <a:pt x="329" y="134"/>
                </a:lnTo>
                <a:lnTo>
                  <a:pt x="329" y="134"/>
                </a:lnTo>
                <a:lnTo>
                  <a:pt x="329" y="133"/>
                </a:lnTo>
                <a:lnTo>
                  <a:pt x="330" y="133"/>
                </a:lnTo>
                <a:lnTo>
                  <a:pt x="330" y="133"/>
                </a:lnTo>
                <a:lnTo>
                  <a:pt x="332" y="133"/>
                </a:lnTo>
                <a:lnTo>
                  <a:pt x="332" y="133"/>
                </a:lnTo>
                <a:lnTo>
                  <a:pt x="332" y="133"/>
                </a:lnTo>
                <a:lnTo>
                  <a:pt x="333" y="133"/>
                </a:lnTo>
                <a:lnTo>
                  <a:pt x="333" y="133"/>
                </a:lnTo>
                <a:lnTo>
                  <a:pt x="333" y="133"/>
                </a:lnTo>
                <a:lnTo>
                  <a:pt x="332" y="134"/>
                </a:lnTo>
                <a:lnTo>
                  <a:pt x="332" y="134"/>
                </a:lnTo>
                <a:lnTo>
                  <a:pt x="330" y="134"/>
                </a:lnTo>
                <a:lnTo>
                  <a:pt x="330" y="135"/>
                </a:lnTo>
                <a:lnTo>
                  <a:pt x="330" y="135"/>
                </a:lnTo>
                <a:lnTo>
                  <a:pt x="330" y="134"/>
                </a:lnTo>
                <a:lnTo>
                  <a:pt x="330" y="134"/>
                </a:lnTo>
                <a:lnTo>
                  <a:pt x="330" y="135"/>
                </a:lnTo>
                <a:lnTo>
                  <a:pt x="329" y="134"/>
                </a:lnTo>
                <a:lnTo>
                  <a:pt x="329" y="134"/>
                </a:lnTo>
                <a:lnTo>
                  <a:pt x="329" y="135"/>
                </a:lnTo>
                <a:lnTo>
                  <a:pt x="328" y="137"/>
                </a:lnTo>
                <a:lnTo>
                  <a:pt x="328" y="137"/>
                </a:lnTo>
                <a:lnTo>
                  <a:pt x="328" y="137"/>
                </a:lnTo>
                <a:lnTo>
                  <a:pt x="329" y="137"/>
                </a:lnTo>
                <a:lnTo>
                  <a:pt x="329" y="137"/>
                </a:lnTo>
                <a:lnTo>
                  <a:pt x="329" y="137"/>
                </a:lnTo>
                <a:lnTo>
                  <a:pt x="329" y="137"/>
                </a:lnTo>
                <a:lnTo>
                  <a:pt x="329" y="137"/>
                </a:lnTo>
                <a:lnTo>
                  <a:pt x="328" y="137"/>
                </a:lnTo>
                <a:lnTo>
                  <a:pt x="328" y="137"/>
                </a:lnTo>
                <a:lnTo>
                  <a:pt x="328" y="138"/>
                </a:lnTo>
                <a:lnTo>
                  <a:pt x="328" y="138"/>
                </a:lnTo>
                <a:lnTo>
                  <a:pt x="328" y="138"/>
                </a:lnTo>
                <a:lnTo>
                  <a:pt x="328" y="137"/>
                </a:lnTo>
                <a:lnTo>
                  <a:pt x="328" y="137"/>
                </a:lnTo>
                <a:lnTo>
                  <a:pt x="326" y="138"/>
                </a:lnTo>
                <a:lnTo>
                  <a:pt x="326" y="138"/>
                </a:lnTo>
                <a:lnTo>
                  <a:pt x="325" y="138"/>
                </a:lnTo>
                <a:lnTo>
                  <a:pt x="325" y="138"/>
                </a:lnTo>
                <a:lnTo>
                  <a:pt x="323" y="138"/>
                </a:lnTo>
                <a:lnTo>
                  <a:pt x="323" y="140"/>
                </a:lnTo>
                <a:lnTo>
                  <a:pt x="323" y="140"/>
                </a:lnTo>
                <a:lnTo>
                  <a:pt x="320" y="141"/>
                </a:lnTo>
                <a:lnTo>
                  <a:pt x="319" y="141"/>
                </a:lnTo>
                <a:lnTo>
                  <a:pt x="318" y="143"/>
                </a:lnTo>
                <a:lnTo>
                  <a:pt x="318" y="143"/>
                </a:lnTo>
                <a:lnTo>
                  <a:pt x="318" y="143"/>
                </a:lnTo>
                <a:lnTo>
                  <a:pt x="318" y="143"/>
                </a:lnTo>
                <a:lnTo>
                  <a:pt x="318" y="143"/>
                </a:lnTo>
                <a:lnTo>
                  <a:pt x="318" y="144"/>
                </a:lnTo>
                <a:lnTo>
                  <a:pt x="318" y="144"/>
                </a:lnTo>
                <a:lnTo>
                  <a:pt x="319" y="144"/>
                </a:lnTo>
                <a:lnTo>
                  <a:pt x="319" y="144"/>
                </a:lnTo>
                <a:lnTo>
                  <a:pt x="320" y="144"/>
                </a:lnTo>
                <a:lnTo>
                  <a:pt x="320" y="143"/>
                </a:lnTo>
                <a:lnTo>
                  <a:pt x="320" y="143"/>
                </a:lnTo>
                <a:lnTo>
                  <a:pt x="322" y="143"/>
                </a:lnTo>
                <a:lnTo>
                  <a:pt x="322" y="143"/>
                </a:lnTo>
                <a:lnTo>
                  <a:pt x="323" y="141"/>
                </a:lnTo>
                <a:lnTo>
                  <a:pt x="325" y="141"/>
                </a:lnTo>
                <a:lnTo>
                  <a:pt x="326" y="141"/>
                </a:lnTo>
                <a:lnTo>
                  <a:pt x="326" y="141"/>
                </a:lnTo>
                <a:lnTo>
                  <a:pt x="326" y="140"/>
                </a:lnTo>
                <a:lnTo>
                  <a:pt x="326" y="140"/>
                </a:lnTo>
                <a:lnTo>
                  <a:pt x="328" y="140"/>
                </a:lnTo>
                <a:lnTo>
                  <a:pt x="328" y="141"/>
                </a:lnTo>
                <a:lnTo>
                  <a:pt x="328" y="141"/>
                </a:lnTo>
                <a:lnTo>
                  <a:pt x="328" y="140"/>
                </a:lnTo>
                <a:lnTo>
                  <a:pt x="328" y="140"/>
                </a:lnTo>
                <a:lnTo>
                  <a:pt x="329" y="140"/>
                </a:lnTo>
                <a:lnTo>
                  <a:pt x="330" y="138"/>
                </a:lnTo>
                <a:lnTo>
                  <a:pt x="330" y="138"/>
                </a:lnTo>
                <a:lnTo>
                  <a:pt x="332" y="137"/>
                </a:lnTo>
                <a:lnTo>
                  <a:pt x="332" y="137"/>
                </a:lnTo>
                <a:lnTo>
                  <a:pt x="333" y="137"/>
                </a:lnTo>
                <a:lnTo>
                  <a:pt x="336" y="137"/>
                </a:lnTo>
                <a:lnTo>
                  <a:pt x="336" y="137"/>
                </a:lnTo>
                <a:lnTo>
                  <a:pt x="335" y="137"/>
                </a:lnTo>
                <a:lnTo>
                  <a:pt x="335" y="137"/>
                </a:lnTo>
                <a:lnTo>
                  <a:pt x="335" y="138"/>
                </a:lnTo>
                <a:lnTo>
                  <a:pt x="335" y="138"/>
                </a:lnTo>
                <a:lnTo>
                  <a:pt x="336" y="138"/>
                </a:lnTo>
                <a:lnTo>
                  <a:pt x="339" y="137"/>
                </a:lnTo>
                <a:lnTo>
                  <a:pt x="343" y="135"/>
                </a:lnTo>
                <a:lnTo>
                  <a:pt x="343" y="135"/>
                </a:lnTo>
                <a:lnTo>
                  <a:pt x="343" y="137"/>
                </a:lnTo>
                <a:lnTo>
                  <a:pt x="343" y="137"/>
                </a:lnTo>
                <a:lnTo>
                  <a:pt x="345" y="135"/>
                </a:lnTo>
                <a:lnTo>
                  <a:pt x="345" y="135"/>
                </a:lnTo>
                <a:lnTo>
                  <a:pt x="345" y="135"/>
                </a:lnTo>
                <a:lnTo>
                  <a:pt x="345" y="135"/>
                </a:lnTo>
                <a:lnTo>
                  <a:pt x="345" y="134"/>
                </a:lnTo>
                <a:lnTo>
                  <a:pt x="345" y="134"/>
                </a:lnTo>
                <a:lnTo>
                  <a:pt x="346" y="134"/>
                </a:lnTo>
                <a:lnTo>
                  <a:pt x="346" y="134"/>
                </a:lnTo>
                <a:lnTo>
                  <a:pt x="346" y="134"/>
                </a:lnTo>
                <a:lnTo>
                  <a:pt x="346" y="134"/>
                </a:lnTo>
                <a:lnTo>
                  <a:pt x="348" y="134"/>
                </a:lnTo>
                <a:lnTo>
                  <a:pt x="348" y="134"/>
                </a:lnTo>
                <a:lnTo>
                  <a:pt x="350" y="134"/>
                </a:lnTo>
                <a:lnTo>
                  <a:pt x="350" y="134"/>
                </a:lnTo>
                <a:lnTo>
                  <a:pt x="350" y="133"/>
                </a:lnTo>
                <a:lnTo>
                  <a:pt x="352" y="133"/>
                </a:lnTo>
                <a:lnTo>
                  <a:pt x="353" y="133"/>
                </a:lnTo>
                <a:lnTo>
                  <a:pt x="353" y="133"/>
                </a:lnTo>
                <a:lnTo>
                  <a:pt x="353" y="133"/>
                </a:lnTo>
                <a:lnTo>
                  <a:pt x="355" y="133"/>
                </a:lnTo>
                <a:lnTo>
                  <a:pt x="355" y="133"/>
                </a:lnTo>
                <a:lnTo>
                  <a:pt x="355" y="133"/>
                </a:lnTo>
                <a:lnTo>
                  <a:pt x="355" y="133"/>
                </a:lnTo>
                <a:lnTo>
                  <a:pt x="353" y="134"/>
                </a:lnTo>
                <a:lnTo>
                  <a:pt x="353" y="134"/>
                </a:lnTo>
                <a:lnTo>
                  <a:pt x="353" y="134"/>
                </a:lnTo>
                <a:lnTo>
                  <a:pt x="353" y="134"/>
                </a:lnTo>
                <a:lnTo>
                  <a:pt x="346" y="135"/>
                </a:lnTo>
                <a:lnTo>
                  <a:pt x="343" y="137"/>
                </a:lnTo>
                <a:lnTo>
                  <a:pt x="340" y="138"/>
                </a:lnTo>
                <a:lnTo>
                  <a:pt x="340" y="138"/>
                </a:lnTo>
                <a:lnTo>
                  <a:pt x="339" y="138"/>
                </a:lnTo>
                <a:lnTo>
                  <a:pt x="338" y="138"/>
                </a:lnTo>
                <a:lnTo>
                  <a:pt x="338" y="140"/>
                </a:lnTo>
                <a:lnTo>
                  <a:pt x="338" y="140"/>
                </a:lnTo>
                <a:lnTo>
                  <a:pt x="336" y="138"/>
                </a:lnTo>
                <a:lnTo>
                  <a:pt x="336" y="138"/>
                </a:lnTo>
                <a:lnTo>
                  <a:pt x="336" y="138"/>
                </a:lnTo>
                <a:lnTo>
                  <a:pt x="336" y="138"/>
                </a:lnTo>
                <a:lnTo>
                  <a:pt x="336" y="140"/>
                </a:lnTo>
                <a:lnTo>
                  <a:pt x="335" y="140"/>
                </a:lnTo>
                <a:lnTo>
                  <a:pt x="333" y="141"/>
                </a:lnTo>
                <a:lnTo>
                  <a:pt x="333" y="141"/>
                </a:lnTo>
                <a:lnTo>
                  <a:pt x="333" y="141"/>
                </a:lnTo>
                <a:lnTo>
                  <a:pt x="332" y="141"/>
                </a:lnTo>
                <a:lnTo>
                  <a:pt x="332" y="141"/>
                </a:lnTo>
                <a:lnTo>
                  <a:pt x="332" y="140"/>
                </a:lnTo>
                <a:lnTo>
                  <a:pt x="332" y="140"/>
                </a:lnTo>
                <a:lnTo>
                  <a:pt x="332" y="140"/>
                </a:lnTo>
                <a:lnTo>
                  <a:pt x="330" y="141"/>
                </a:lnTo>
                <a:lnTo>
                  <a:pt x="329" y="143"/>
                </a:lnTo>
                <a:lnTo>
                  <a:pt x="329" y="143"/>
                </a:lnTo>
                <a:lnTo>
                  <a:pt x="328" y="143"/>
                </a:lnTo>
                <a:lnTo>
                  <a:pt x="326" y="145"/>
                </a:lnTo>
                <a:lnTo>
                  <a:pt x="326" y="145"/>
                </a:lnTo>
                <a:lnTo>
                  <a:pt x="326" y="144"/>
                </a:lnTo>
                <a:lnTo>
                  <a:pt x="325" y="144"/>
                </a:lnTo>
                <a:lnTo>
                  <a:pt x="323" y="145"/>
                </a:lnTo>
                <a:lnTo>
                  <a:pt x="323" y="145"/>
                </a:lnTo>
                <a:lnTo>
                  <a:pt x="323" y="145"/>
                </a:lnTo>
                <a:lnTo>
                  <a:pt x="323" y="147"/>
                </a:lnTo>
                <a:lnTo>
                  <a:pt x="323" y="147"/>
                </a:lnTo>
                <a:lnTo>
                  <a:pt x="323" y="145"/>
                </a:lnTo>
                <a:lnTo>
                  <a:pt x="323" y="145"/>
                </a:lnTo>
                <a:lnTo>
                  <a:pt x="322" y="147"/>
                </a:lnTo>
                <a:lnTo>
                  <a:pt x="322" y="147"/>
                </a:lnTo>
                <a:lnTo>
                  <a:pt x="322" y="147"/>
                </a:lnTo>
                <a:lnTo>
                  <a:pt x="322" y="147"/>
                </a:lnTo>
                <a:lnTo>
                  <a:pt x="322" y="147"/>
                </a:lnTo>
                <a:lnTo>
                  <a:pt x="322" y="147"/>
                </a:lnTo>
                <a:lnTo>
                  <a:pt x="320" y="147"/>
                </a:lnTo>
                <a:lnTo>
                  <a:pt x="320" y="147"/>
                </a:lnTo>
                <a:lnTo>
                  <a:pt x="320" y="147"/>
                </a:lnTo>
                <a:lnTo>
                  <a:pt x="320" y="147"/>
                </a:lnTo>
                <a:lnTo>
                  <a:pt x="320" y="147"/>
                </a:lnTo>
                <a:lnTo>
                  <a:pt x="319" y="147"/>
                </a:lnTo>
                <a:lnTo>
                  <a:pt x="319" y="147"/>
                </a:lnTo>
                <a:lnTo>
                  <a:pt x="319" y="148"/>
                </a:lnTo>
                <a:lnTo>
                  <a:pt x="318" y="150"/>
                </a:lnTo>
                <a:lnTo>
                  <a:pt x="318" y="150"/>
                </a:lnTo>
                <a:lnTo>
                  <a:pt x="316" y="150"/>
                </a:lnTo>
                <a:lnTo>
                  <a:pt x="316" y="150"/>
                </a:lnTo>
                <a:lnTo>
                  <a:pt x="316" y="150"/>
                </a:lnTo>
                <a:lnTo>
                  <a:pt x="316" y="150"/>
                </a:lnTo>
                <a:lnTo>
                  <a:pt x="316" y="148"/>
                </a:lnTo>
                <a:lnTo>
                  <a:pt x="316" y="148"/>
                </a:lnTo>
                <a:lnTo>
                  <a:pt x="316" y="148"/>
                </a:lnTo>
                <a:lnTo>
                  <a:pt x="316" y="148"/>
                </a:lnTo>
                <a:lnTo>
                  <a:pt x="315" y="147"/>
                </a:lnTo>
                <a:lnTo>
                  <a:pt x="315" y="147"/>
                </a:lnTo>
                <a:lnTo>
                  <a:pt x="313" y="147"/>
                </a:lnTo>
                <a:lnTo>
                  <a:pt x="312" y="148"/>
                </a:lnTo>
                <a:lnTo>
                  <a:pt x="312" y="148"/>
                </a:lnTo>
                <a:lnTo>
                  <a:pt x="312" y="148"/>
                </a:lnTo>
                <a:lnTo>
                  <a:pt x="312" y="148"/>
                </a:lnTo>
                <a:lnTo>
                  <a:pt x="312" y="148"/>
                </a:lnTo>
                <a:lnTo>
                  <a:pt x="312" y="150"/>
                </a:lnTo>
                <a:lnTo>
                  <a:pt x="312" y="150"/>
                </a:lnTo>
                <a:lnTo>
                  <a:pt x="312" y="150"/>
                </a:lnTo>
                <a:lnTo>
                  <a:pt x="312" y="150"/>
                </a:lnTo>
                <a:lnTo>
                  <a:pt x="311" y="150"/>
                </a:lnTo>
                <a:lnTo>
                  <a:pt x="311" y="150"/>
                </a:lnTo>
                <a:lnTo>
                  <a:pt x="311" y="150"/>
                </a:lnTo>
                <a:lnTo>
                  <a:pt x="311" y="150"/>
                </a:lnTo>
                <a:lnTo>
                  <a:pt x="311" y="150"/>
                </a:lnTo>
                <a:lnTo>
                  <a:pt x="311" y="151"/>
                </a:lnTo>
                <a:lnTo>
                  <a:pt x="311" y="151"/>
                </a:lnTo>
                <a:lnTo>
                  <a:pt x="311" y="151"/>
                </a:lnTo>
                <a:lnTo>
                  <a:pt x="311" y="153"/>
                </a:lnTo>
                <a:lnTo>
                  <a:pt x="309" y="153"/>
                </a:lnTo>
                <a:lnTo>
                  <a:pt x="308" y="153"/>
                </a:lnTo>
                <a:lnTo>
                  <a:pt x="308" y="154"/>
                </a:lnTo>
                <a:lnTo>
                  <a:pt x="308" y="154"/>
                </a:lnTo>
                <a:lnTo>
                  <a:pt x="308" y="155"/>
                </a:lnTo>
                <a:lnTo>
                  <a:pt x="308" y="155"/>
                </a:lnTo>
                <a:lnTo>
                  <a:pt x="309" y="155"/>
                </a:lnTo>
                <a:lnTo>
                  <a:pt x="309" y="154"/>
                </a:lnTo>
                <a:lnTo>
                  <a:pt x="309" y="154"/>
                </a:lnTo>
                <a:lnTo>
                  <a:pt x="311" y="153"/>
                </a:lnTo>
                <a:lnTo>
                  <a:pt x="311" y="154"/>
                </a:lnTo>
                <a:lnTo>
                  <a:pt x="311" y="154"/>
                </a:lnTo>
                <a:lnTo>
                  <a:pt x="312" y="153"/>
                </a:lnTo>
                <a:lnTo>
                  <a:pt x="312" y="153"/>
                </a:lnTo>
                <a:lnTo>
                  <a:pt x="312" y="153"/>
                </a:lnTo>
                <a:lnTo>
                  <a:pt x="313" y="153"/>
                </a:lnTo>
                <a:lnTo>
                  <a:pt x="313" y="153"/>
                </a:lnTo>
                <a:lnTo>
                  <a:pt x="313" y="151"/>
                </a:lnTo>
                <a:lnTo>
                  <a:pt x="313" y="151"/>
                </a:lnTo>
                <a:lnTo>
                  <a:pt x="313" y="151"/>
                </a:lnTo>
                <a:lnTo>
                  <a:pt x="313" y="153"/>
                </a:lnTo>
                <a:lnTo>
                  <a:pt x="313" y="153"/>
                </a:lnTo>
                <a:lnTo>
                  <a:pt x="313" y="153"/>
                </a:lnTo>
                <a:lnTo>
                  <a:pt x="313" y="153"/>
                </a:lnTo>
                <a:lnTo>
                  <a:pt x="313" y="153"/>
                </a:lnTo>
                <a:lnTo>
                  <a:pt x="315" y="153"/>
                </a:lnTo>
                <a:lnTo>
                  <a:pt x="316" y="153"/>
                </a:lnTo>
                <a:lnTo>
                  <a:pt x="316" y="153"/>
                </a:lnTo>
                <a:lnTo>
                  <a:pt x="318" y="151"/>
                </a:lnTo>
                <a:lnTo>
                  <a:pt x="319" y="150"/>
                </a:lnTo>
                <a:lnTo>
                  <a:pt x="320" y="150"/>
                </a:lnTo>
                <a:lnTo>
                  <a:pt x="322" y="150"/>
                </a:lnTo>
                <a:lnTo>
                  <a:pt x="322" y="150"/>
                </a:lnTo>
                <a:lnTo>
                  <a:pt x="322" y="150"/>
                </a:lnTo>
                <a:lnTo>
                  <a:pt x="322" y="150"/>
                </a:lnTo>
                <a:lnTo>
                  <a:pt x="323" y="150"/>
                </a:lnTo>
                <a:lnTo>
                  <a:pt x="323" y="148"/>
                </a:lnTo>
                <a:lnTo>
                  <a:pt x="326" y="148"/>
                </a:lnTo>
                <a:lnTo>
                  <a:pt x="328" y="147"/>
                </a:lnTo>
                <a:lnTo>
                  <a:pt x="329" y="147"/>
                </a:lnTo>
                <a:lnTo>
                  <a:pt x="330" y="147"/>
                </a:lnTo>
                <a:lnTo>
                  <a:pt x="330" y="147"/>
                </a:lnTo>
                <a:lnTo>
                  <a:pt x="330" y="147"/>
                </a:lnTo>
                <a:lnTo>
                  <a:pt x="332" y="147"/>
                </a:lnTo>
                <a:lnTo>
                  <a:pt x="333" y="145"/>
                </a:lnTo>
                <a:lnTo>
                  <a:pt x="335" y="144"/>
                </a:lnTo>
                <a:lnTo>
                  <a:pt x="335" y="144"/>
                </a:lnTo>
                <a:lnTo>
                  <a:pt x="336" y="144"/>
                </a:lnTo>
                <a:lnTo>
                  <a:pt x="336" y="144"/>
                </a:lnTo>
                <a:lnTo>
                  <a:pt x="338" y="144"/>
                </a:lnTo>
                <a:lnTo>
                  <a:pt x="339" y="144"/>
                </a:lnTo>
                <a:lnTo>
                  <a:pt x="340" y="143"/>
                </a:lnTo>
                <a:lnTo>
                  <a:pt x="343" y="141"/>
                </a:lnTo>
                <a:lnTo>
                  <a:pt x="343" y="141"/>
                </a:lnTo>
                <a:lnTo>
                  <a:pt x="345" y="141"/>
                </a:lnTo>
                <a:lnTo>
                  <a:pt x="345" y="141"/>
                </a:lnTo>
                <a:lnTo>
                  <a:pt x="345" y="141"/>
                </a:lnTo>
                <a:lnTo>
                  <a:pt x="345" y="141"/>
                </a:lnTo>
                <a:lnTo>
                  <a:pt x="345" y="141"/>
                </a:lnTo>
                <a:lnTo>
                  <a:pt x="346" y="141"/>
                </a:lnTo>
                <a:lnTo>
                  <a:pt x="346" y="141"/>
                </a:lnTo>
                <a:lnTo>
                  <a:pt x="346" y="141"/>
                </a:lnTo>
                <a:lnTo>
                  <a:pt x="346" y="141"/>
                </a:lnTo>
                <a:lnTo>
                  <a:pt x="346" y="140"/>
                </a:lnTo>
                <a:lnTo>
                  <a:pt x="346" y="140"/>
                </a:lnTo>
                <a:lnTo>
                  <a:pt x="349" y="138"/>
                </a:lnTo>
                <a:lnTo>
                  <a:pt x="350" y="138"/>
                </a:lnTo>
                <a:lnTo>
                  <a:pt x="352" y="137"/>
                </a:lnTo>
                <a:lnTo>
                  <a:pt x="352" y="137"/>
                </a:lnTo>
                <a:lnTo>
                  <a:pt x="352" y="138"/>
                </a:lnTo>
                <a:lnTo>
                  <a:pt x="353" y="138"/>
                </a:lnTo>
                <a:lnTo>
                  <a:pt x="353" y="138"/>
                </a:lnTo>
                <a:lnTo>
                  <a:pt x="353" y="138"/>
                </a:lnTo>
                <a:lnTo>
                  <a:pt x="355" y="138"/>
                </a:lnTo>
                <a:lnTo>
                  <a:pt x="355" y="138"/>
                </a:lnTo>
                <a:lnTo>
                  <a:pt x="355" y="138"/>
                </a:lnTo>
                <a:lnTo>
                  <a:pt x="355" y="138"/>
                </a:lnTo>
                <a:lnTo>
                  <a:pt x="355" y="138"/>
                </a:lnTo>
                <a:lnTo>
                  <a:pt x="356" y="138"/>
                </a:lnTo>
                <a:lnTo>
                  <a:pt x="356" y="138"/>
                </a:lnTo>
                <a:lnTo>
                  <a:pt x="356" y="137"/>
                </a:lnTo>
                <a:lnTo>
                  <a:pt x="356" y="137"/>
                </a:lnTo>
                <a:lnTo>
                  <a:pt x="358" y="137"/>
                </a:lnTo>
                <a:lnTo>
                  <a:pt x="360" y="137"/>
                </a:lnTo>
                <a:lnTo>
                  <a:pt x="363" y="135"/>
                </a:lnTo>
                <a:lnTo>
                  <a:pt x="365" y="134"/>
                </a:lnTo>
                <a:lnTo>
                  <a:pt x="363" y="134"/>
                </a:lnTo>
                <a:lnTo>
                  <a:pt x="363" y="134"/>
                </a:lnTo>
                <a:lnTo>
                  <a:pt x="365" y="134"/>
                </a:lnTo>
                <a:lnTo>
                  <a:pt x="365" y="134"/>
                </a:lnTo>
                <a:lnTo>
                  <a:pt x="366" y="134"/>
                </a:lnTo>
                <a:lnTo>
                  <a:pt x="366" y="133"/>
                </a:lnTo>
                <a:lnTo>
                  <a:pt x="366" y="133"/>
                </a:lnTo>
                <a:lnTo>
                  <a:pt x="367" y="134"/>
                </a:lnTo>
                <a:lnTo>
                  <a:pt x="367" y="134"/>
                </a:lnTo>
                <a:lnTo>
                  <a:pt x="367" y="134"/>
                </a:lnTo>
                <a:lnTo>
                  <a:pt x="369" y="134"/>
                </a:lnTo>
                <a:lnTo>
                  <a:pt x="369" y="134"/>
                </a:lnTo>
                <a:lnTo>
                  <a:pt x="367" y="134"/>
                </a:lnTo>
                <a:lnTo>
                  <a:pt x="369" y="134"/>
                </a:lnTo>
                <a:lnTo>
                  <a:pt x="369" y="134"/>
                </a:lnTo>
                <a:lnTo>
                  <a:pt x="367" y="135"/>
                </a:lnTo>
                <a:lnTo>
                  <a:pt x="367" y="135"/>
                </a:lnTo>
                <a:lnTo>
                  <a:pt x="365" y="135"/>
                </a:lnTo>
                <a:lnTo>
                  <a:pt x="365" y="135"/>
                </a:lnTo>
                <a:lnTo>
                  <a:pt x="363" y="135"/>
                </a:lnTo>
                <a:lnTo>
                  <a:pt x="363" y="137"/>
                </a:lnTo>
                <a:lnTo>
                  <a:pt x="363" y="137"/>
                </a:lnTo>
                <a:lnTo>
                  <a:pt x="363" y="137"/>
                </a:lnTo>
                <a:lnTo>
                  <a:pt x="363" y="137"/>
                </a:lnTo>
                <a:lnTo>
                  <a:pt x="363" y="138"/>
                </a:lnTo>
                <a:lnTo>
                  <a:pt x="363" y="138"/>
                </a:lnTo>
                <a:lnTo>
                  <a:pt x="362" y="138"/>
                </a:lnTo>
                <a:lnTo>
                  <a:pt x="359" y="138"/>
                </a:lnTo>
                <a:lnTo>
                  <a:pt x="358" y="140"/>
                </a:lnTo>
                <a:lnTo>
                  <a:pt x="356" y="141"/>
                </a:lnTo>
                <a:lnTo>
                  <a:pt x="356" y="141"/>
                </a:lnTo>
                <a:lnTo>
                  <a:pt x="355" y="141"/>
                </a:lnTo>
                <a:lnTo>
                  <a:pt x="353" y="143"/>
                </a:lnTo>
                <a:lnTo>
                  <a:pt x="352" y="143"/>
                </a:lnTo>
                <a:lnTo>
                  <a:pt x="350" y="143"/>
                </a:lnTo>
                <a:lnTo>
                  <a:pt x="350" y="143"/>
                </a:lnTo>
                <a:lnTo>
                  <a:pt x="350" y="143"/>
                </a:lnTo>
                <a:lnTo>
                  <a:pt x="350" y="143"/>
                </a:lnTo>
                <a:lnTo>
                  <a:pt x="350" y="143"/>
                </a:lnTo>
                <a:lnTo>
                  <a:pt x="350" y="143"/>
                </a:lnTo>
                <a:lnTo>
                  <a:pt x="349" y="143"/>
                </a:lnTo>
                <a:lnTo>
                  <a:pt x="349" y="143"/>
                </a:lnTo>
                <a:lnTo>
                  <a:pt x="349" y="143"/>
                </a:lnTo>
                <a:lnTo>
                  <a:pt x="349" y="143"/>
                </a:lnTo>
                <a:lnTo>
                  <a:pt x="348" y="144"/>
                </a:lnTo>
                <a:lnTo>
                  <a:pt x="348" y="144"/>
                </a:lnTo>
                <a:lnTo>
                  <a:pt x="348" y="144"/>
                </a:lnTo>
                <a:lnTo>
                  <a:pt x="348" y="144"/>
                </a:lnTo>
                <a:lnTo>
                  <a:pt x="348" y="145"/>
                </a:lnTo>
                <a:lnTo>
                  <a:pt x="346" y="145"/>
                </a:lnTo>
                <a:lnTo>
                  <a:pt x="345" y="145"/>
                </a:lnTo>
                <a:lnTo>
                  <a:pt x="345" y="145"/>
                </a:lnTo>
                <a:lnTo>
                  <a:pt x="345" y="145"/>
                </a:lnTo>
                <a:lnTo>
                  <a:pt x="345" y="147"/>
                </a:lnTo>
                <a:lnTo>
                  <a:pt x="343" y="147"/>
                </a:lnTo>
                <a:lnTo>
                  <a:pt x="345" y="147"/>
                </a:lnTo>
                <a:lnTo>
                  <a:pt x="345" y="147"/>
                </a:lnTo>
                <a:lnTo>
                  <a:pt x="343" y="147"/>
                </a:lnTo>
                <a:lnTo>
                  <a:pt x="343" y="147"/>
                </a:lnTo>
                <a:lnTo>
                  <a:pt x="342" y="147"/>
                </a:lnTo>
                <a:lnTo>
                  <a:pt x="342" y="147"/>
                </a:lnTo>
                <a:lnTo>
                  <a:pt x="342" y="147"/>
                </a:lnTo>
                <a:lnTo>
                  <a:pt x="340" y="148"/>
                </a:lnTo>
                <a:lnTo>
                  <a:pt x="340" y="148"/>
                </a:lnTo>
                <a:lnTo>
                  <a:pt x="339" y="147"/>
                </a:lnTo>
                <a:lnTo>
                  <a:pt x="342" y="145"/>
                </a:lnTo>
                <a:lnTo>
                  <a:pt x="342" y="145"/>
                </a:lnTo>
                <a:lnTo>
                  <a:pt x="342" y="145"/>
                </a:lnTo>
                <a:lnTo>
                  <a:pt x="342" y="145"/>
                </a:lnTo>
                <a:lnTo>
                  <a:pt x="343" y="145"/>
                </a:lnTo>
                <a:lnTo>
                  <a:pt x="343" y="145"/>
                </a:lnTo>
                <a:lnTo>
                  <a:pt x="343" y="145"/>
                </a:lnTo>
                <a:lnTo>
                  <a:pt x="343" y="145"/>
                </a:lnTo>
                <a:lnTo>
                  <a:pt x="343" y="145"/>
                </a:lnTo>
                <a:lnTo>
                  <a:pt x="345" y="145"/>
                </a:lnTo>
                <a:lnTo>
                  <a:pt x="345" y="144"/>
                </a:lnTo>
                <a:lnTo>
                  <a:pt x="345" y="144"/>
                </a:lnTo>
                <a:lnTo>
                  <a:pt x="345" y="144"/>
                </a:lnTo>
                <a:lnTo>
                  <a:pt x="345" y="144"/>
                </a:lnTo>
                <a:lnTo>
                  <a:pt x="343" y="144"/>
                </a:lnTo>
                <a:lnTo>
                  <a:pt x="340" y="144"/>
                </a:lnTo>
                <a:lnTo>
                  <a:pt x="336" y="147"/>
                </a:lnTo>
                <a:lnTo>
                  <a:pt x="336" y="147"/>
                </a:lnTo>
                <a:lnTo>
                  <a:pt x="335" y="147"/>
                </a:lnTo>
                <a:lnTo>
                  <a:pt x="335" y="147"/>
                </a:lnTo>
                <a:lnTo>
                  <a:pt x="332" y="148"/>
                </a:lnTo>
                <a:lnTo>
                  <a:pt x="328" y="150"/>
                </a:lnTo>
                <a:lnTo>
                  <a:pt x="328" y="150"/>
                </a:lnTo>
                <a:lnTo>
                  <a:pt x="328" y="150"/>
                </a:lnTo>
                <a:lnTo>
                  <a:pt x="326" y="150"/>
                </a:lnTo>
                <a:lnTo>
                  <a:pt x="326" y="150"/>
                </a:lnTo>
                <a:lnTo>
                  <a:pt x="326" y="151"/>
                </a:lnTo>
                <a:lnTo>
                  <a:pt x="329" y="151"/>
                </a:lnTo>
                <a:lnTo>
                  <a:pt x="329" y="151"/>
                </a:lnTo>
                <a:lnTo>
                  <a:pt x="329" y="151"/>
                </a:lnTo>
                <a:lnTo>
                  <a:pt x="329" y="151"/>
                </a:lnTo>
                <a:lnTo>
                  <a:pt x="328" y="151"/>
                </a:lnTo>
                <a:lnTo>
                  <a:pt x="326" y="151"/>
                </a:lnTo>
                <a:lnTo>
                  <a:pt x="326" y="153"/>
                </a:lnTo>
                <a:lnTo>
                  <a:pt x="326" y="153"/>
                </a:lnTo>
                <a:lnTo>
                  <a:pt x="326" y="153"/>
                </a:lnTo>
                <a:lnTo>
                  <a:pt x="326" y="153"/>
                </a:lnTo>
                <a:lnTo>
                  <a:pt x="326" y="151"/>
                </a:lnTo>
                <a:lnTo>
                  <a:pt x="325" y="151"/>
                </a:lnTo>
                <a:lnTo>
                  <a:pt x="325" y="151"/>
                </a:lnTo>
                <a:lnTo>
                  <a:pt x="325" y="153"/>
                </a:lnTo>
                <a:lnTo>
                  <a:pt x="325" y="153"/>
                </a:lnTo>
                <a:lnTo>
                  <a:pt x="325" y="153"/>
                </a:lnTo>
                <a:lnTo>
                  <a:pt x="325" y="154"/>
                </a:lnTo>
                <a:lnTo>
                  <a:pt x="325" y="154"/>
                </a:lnTo>
                <a:lnTo>
                  <a:pt x="325" y="155"/>
                </a:lnTo>
                <a:lnTo>
                  <a:pt x="325" y="155"/>
                </a:lnTo>
                <a:lnTo>
                  <a:pt x="325" y="155"/>
                </a:lnTo>
                <a:lnTo>
                  <a:pt x="326" y="155"/>
                </a:lnTo>
                <a:lnTo>
                  <a:pt x="326" y="155"/>
                </a:lnTo>
                <a:lnTo>
                  <a:pt x="326" y="155"/>
                </a:lnTo>
                <a:lnTo>
                  <a:pt x="326" y="157"/>
                </a:lnTo>
                <a:lnTo>
                  <a:pt x="326" y="157"/>
                </a:lnTo>
                <a:lnTo>
                  <a:pt x="326" y="157"/>
                </a:lnTo>
                <a:lnTo>
                  <a:pt x="326" y="157"/>
                </a:lnTo>
                <a:lnTo>
                  <a:pt x="328" y="157"/>
                </a:lnTo>
                <a:lnTo>
                  <a:pt x="329" y="157"/>
                </a:lnTo>
                <a:lnTo>
                  <a:pt x="330" y="157"/>
                </a:lnTo>
                <a:lnTo>
                  <a:pt x="332" y="155"/>
                </a:lnTo>
                <a:lnTo>
                  <a:pt x="332" y="155"/>
                </a:lnTo>
                <a:lnTo>
                  <a:pt x="332" y="155"/>
                </a:lnTo>
                <a:lnTo>
                  <a:pt x="332" y="154"/>
                </a:lnTo>
                <a:lnTo>
                  <a:pt x="333" y="154"/>
                </a:lnTo>
                <a:lnTo>
                  <a:pt x="335" y="154"/>
                </a:lnTo>
                <a:lnTo>
                  <a:pt x="335" y="154"/>
                </a:lnTo>
                <a:lnTo>
                  <a:pt x="336" y="154"/>
                </a:lnTo>
                <a:lnTo>
                  <a:pt x="336" y="154"/>
                </a:lnTo>
                <a:lnTo>
                  <a:pt x="335" y="153"/>
                </a:lnTo>
                <a:lnTo>
                  <a:pt x="335" y="153"/>
                </a:lnTo>
                <a:lnTo>
                  <a:pt x="335" y="153"/>
                </a:lnTo>
                <a:lnTo>
                  <a:pt x="336" y="153"/>
                </a:lnTo>
                <a:lnTo>
                  <a:pt x="336" y="153"/>
                </a:lnTo>
                <a:lnTo>
                  <a:pt x="338" y="153"/>
                </a:lnTo>
                <a:lnTo>
                  <a:pt x="338" y="151"/>
                </a:lnTo>
                <a:lnTo>
                  <a:pt x="338" y="151"/>
                </a:lnTo>
                <a:lnTo>
                  <a:pt x="339" y="151"/>
                </a:lnTo>
                <a:lnTo>
                  <a:pt x="339" y="151"/>
                </a:lnTo>
                <a:lnTo>
                  <a:pt x="340" y="151"/>
                </a:lnTo>
                <a:lnTo>
                  <a:pt x="340" y="151"/>
                </a:lnTo>
                <a:lnTo>
                  <a:pt x="340" y="150"/>
                </a:lnTo>
                <a:lnTo>
                  <a:pt x="340" y="150"/>
                </a:lnTo>
                <a:lnTo>
                  <a:pt x="340" y="150"/>
                </a:lnTo>
                <a:lnTo>
                  <a:pt x="342" y="150"/>
                </a:lnTo>
                <a:lnTo>
                  <a:pt x="343" y="150"/>
                </a:lnTo>
                <a:lnTo>
                  <a:pt x="345" y="148"/>
                </a:lnTo>
                <a:lnTo>
                  <a:pt x="346" y="148"/>
                </a:lnTo>
                <a:lnTo>
                  <a:pt x="348" y="147"/>
                </a:lnTo>
                <a:lnTo>
                  <a:pt x="349" y="148"/>
                </a:lnTo>
                <a:lnTo>
                  <a:pt x="349" y="148"/>
                </a:lnTo>
                <a:lnTo>
                  <a:pt x="350" y="147"/>
                </a:lnTo>
                <a:lnTo>
                  <a:pt x="350" y="147"/>
                </a:lnTo>
                <a:lnTo>
                  <a:pt x="352" y="147"/>
                </a:lnTo>
                <a:lnTo>
                  <a:pt x="353" y="147"/>
                </a:lnTo>
                <a:lnTo>
                  <a:pt x="353" y="147"/>
                </a:lnTo>
                <a:lnTo>
                  <a:pt x="353" y="147"/>
                </a:lnTo>
                <a:lnTo>
                  <a:pt x="353" y="145"/>
                </a:lnTo>
                <a:lnTo>
                  <a:pt x="355" y="145"/>
                </a:lnTo>
                <a:lnTo>
                  <a:pt x="355" y="145"/>
                </a:lnTo>
                <a:lnTo>
                  <a:pt x="356" y="145"/>
                </a:lnTo>
                <a:lnTo>
                  <a:pt x="356" y="145"/>
                </a:lnTo>
                <a:lnTo>
                  <a:pt x="356" y="144"/>
                </a:lnTo>
                <a:lnTo>
                  <a:pt x="356" y="144"/>
                </a:lnTo>
                <a:lnTo>
                  <a:pt x="358" y="144"/>
                </a:lnTo>
                <a:lnTo>
                  <a:pt x="359" y="144"/>
                </a:lnTo>
                <a:lnTo>
                  <a:pt x="360" y="143"/>
                </a:lnTo>
                <a:lnTo>
                  <a:pt x="362" y="143"/>
                </a:lnTo>
                <a:lnTo>
                  <a:pt x="362" y="144"/>
                </a:lnTo>
                <a:lnTo>
                  <a:pt x="362" y="144"/>
                </a:lnTo>
                <a:lnTo>
                  <a:pt x="360" y="144"/>
                </a:lnTo>
                <a:lnTo>
                  <a:pt x="359" y="144"/>
                </a:lnTo>
                <a:lnTo>
                  <a:pt x="358" y="145"/>
                </a:lnTo>
                <a:lnTo>
                  <a:pt x="358" y="147"/>
                </a:lnTo>
                <a:lnTo>
                  <a:pt x="358" y="147"/>
                </a:lnTo>
                <a:lnTo>
                  <a:pt x="356" y="147"/>
                </a:lnTo>
                <a:lnTo>
                  <a:pt x="356" y="147"/>
                </a:lnTo>
                <a:lnTo>
                  <a:pt x="355" y="147"/>
                </a:lnTo>
                <a:lnTo>
                  <a:pt x="355" y="147"/>
                </a:lnTo>
                <a:lnTo>
                  <a:pt x="353" y="147"/>
                </a:lnTo>
                <a:lnTo>
                  <a:pt x="353" y="147"/>
                </a:lnTo>
                <a:lnTo>
                  <a:pt x="349" y="148"/>
                </a:lnTo>
                <a:lnTo>
                  <a:pt x="345" y="151"/>
                </a:lnTo>
                <a:lnTo>
                  <a:pt x="345" y="153"/>
                </a:lnTo>
                <a:lnTo>
                  <a:pt x="345" y="153"/>
                </a:lnTo>
                <a:lnTo>
                  <a:pt x="343" y="153"/>
                </a:lnTo>
                <a:lnTo>
                  <a:pt x="342" y="153"/>
                </a:lnTo>
                <a:lnTo>
                  <a:pt x="340" y="153"/>
                </a:lnTo>
                <a:lnTo>
                  <a:pt x="340" y="154"/>
                </a:lnTo>
                <a:lnTo>
                  <a:pt x="340" y="154"/>
                </a:lnTo>
                <a:lnTo>
                  <a:pt x="340" y="154"/>
                </a:lnTo>
                <a:lnTo>
                  <a:pt x="339" y="154"/>
                </a:lnTo>
                <a:lnTo>
                  <a:pt x="339" y="154"/>
                </a:lnTo>
                <a:lnTo>
                  <a:pt x="338" y="154"/>
                </a:lnTo>
                <a:lnTo>
                  <a:pt x="338" y="154"/>
                </a:lnTo>
                <a:lnTo>
                  <a:pt x="338" y="153"/>
                </a:lnTo>
                <a:lnTo>
                  <a:pt x="338" y="153"/>
                </a:lnTo>
                <a:lnTo>
                  <a:pt x="338" y="153"/>
                </a:lnTo>
                <a:lnTo>
                  <a:pt x="338" y="153"/>
                </a:lnTo>
                <a:lnTo>
                  <a:pt x="336" y="153"/>
                </a:lnTo>
                <a:lnTo>
                  <a:pt x="336" y="153"/>
                </a:lnTo>
                <a:lnTo>
                  <a:pt x="336" y="153"/>
                </a:lnTo>
                <a:lnTo>
                  <a:pt x="336" y="154"/>
                </a:lnTo>
                <a:lnTo>
                  <a:pt x="336" y="154"/>
                </a:lnTo>
                <a:lnTo>
                  <a:pt x="338" y="154"/>
                </a:lnTo>
                <a:lnTo>
                  <a:pt x="338" y="154"/>
                </a:lnTo>
                <a:lnTo>
                  <a:pt x="336" y="154"/>
                </a:lnTo>
                <a:lnTo>
                  <a:pt x="336" y="154"/>
                </a:lnTo>
                <a:lnTo>
                  <a:pt x="335" y="154"/>
                </a:lnTo>
                <a:lnTo>
                  <a:pt x="333" y="154"/>
                </a:lnTo>
                <a:lnTo>
                  <a:pt x="333" y="155"/>
                </a:lnTo>
                <a:lnTo>
                  <a:pt x="333" y="155"/>
                </a:lnTo>
                <a:lnTo>
                  <a:pt x="333" y="155"/>
                </a:lnTo>
                <a:lnTo>
                  <a:pt x="333" y="155"/>
                </a:lnTo>
                <a:lnTo>
                  <a:pt x="328" y="158"/>
                </a:lnTo>
                <a:lnTo>
                  <a:pt x="328" y="158"/>
                </a:lnTo>
                <a:lnTo>
                  <a:pt x="328" y="158"/>
                </a:lnTo>
                <a:lnTo>
                  <a:pt x="328" y="160"/>
                </a:lnTo>
                <a:lnTo>
                  <a:pt x="326" y="161"/>
                </a:lnTo>
                <a:lnTo>
                  <a:pt x="328" y="161"/>
                </a:lnTo>
                <a:lnTo>
                  <a:pt x="328" y="161"/>
                </a:lnTo>
                <a:lnTo>
                  <a:pt x="326" y="161"/>
                </a:lnTo>
                <a:lnTo>
                  <a:pt x="326" y="161"/>
                </a:lnTo>
                <a:lnTo>
                  <a:pt x="325" y="161"/>
                </a:lnTo>
                <a:lnTo>
                  <a:pt x="325" y="161"/>
                </a:lnTo>
                <a:lnTo>
                  <a:pt x="325" y="161"/>
                </a:lnTo>
                <a:lnTo>
                  <a:pt x="323" y="161"/>
                </a:lnTo>
                <a:lnTo>
                  <a:pt x="323" y="161"/>
                </a:lnTo>
                <a:lnTo>
                  <a:pt x="322" y="161"/>
                </a:lnTo>
                <a:lnTo>
                  <a:pt x="322" y="161"/>
                </a:lnTo>
                <a:lnTo>
                  <a:pt x="322" y="163"/>
                </a:lnTo>
                <a:lnTo>
                  <a:pt x="322" y="163"/>
                </a:lnTo>
                <a:lnTo>
                  <a:pt x="322" y="163"/>
                </a:lnTo>
                <a:lnTo>
                  <a:pt x="320" y="163"/>
                </a:lnTo>
                <a:lnTo>
                  <a:pt x="320" y="164"/>
                </a:lnTo>
                <a:lnTo>
                  <a:pt x="320" y="164"/>
                </a:lnTo>
                <a:lnTo>
                  <a:pt x="319" y="164"/>
                </a:lnTo>
                <a:lnTo>
                  <a:pt x="319" y="164"/>
                </a:lnTo>
                <a:lnTo>
                  <a:pt x="319" y="164"/>
                </a:lnTo>
                <a:lnTo>
                  <a:pt x="319" y="164"/>
                </a:lnTo>
                <a:lnTo>
                  <a:pt x="319" y="164"/>
                </a:lnTo>
                <a:lnTo>
                  <a:pt x="318" y="165"/>
                </a:lnTo>
                <a:lnTo>
                  <a:pt x="318" y="165"/>
                </a:lnTo>
                <a:lnTo>
                  <a:pt x="316" y="165"/>
                </a:lnTo>
                <a:lnTo>
                  <a:pt x="316" y="165"/>
                </a:lnTo>
                <a:lnTo>
                  <a:pt x="316" y="165"/>
                </a:lnTo>
                <a:lnTo>
                  <a:pt x="316" y="165"/>
                </a:lnTo>
                <a:lnTo>
                  <a:pt x="316" y="165"/>
                </a:lnTo>
                <a:lnTo>
                  <a:pt x="316" y="165"/>
                </a:lnTo>
                <a:lnTo>
                  <a:pt x="318" y="165"/>
                </a:lnTo>
                <a:lnTo>
                  <a:pt x="318" y="164"/>
                </a:lnTo>
                <a:lnTo>
                  <a:pt x="318" y="164"/>
                </a:lnTo>
                <a:lnTo>
                  <a:pt x="316" y="164"/>
                </a:lnTo>
                <a:lnTo>
                  <a:pt x="316" y="164"/>
                </a:lnTo>
                <a:lnTo>
                  <a:pt x="316" y="163"/>
                </a:lnTo>
                <a:lnTo>
                  <a:pt x="316" y="163"/>
                </a:lnTo>
                <a:lnTo>
                  <a:pt x="318" y="163"/>
                </a:lnTo>
                <a:lnTo>
                  <a:pt x="319" y="163"/>
                </a:lnTo>
                <a:lnTo>
                  <a:pt x="319" y="163"/>
                </a:lnTo>
                <a:lnTo>
                  <a:pt x="319" y="161"/>
                </a:lnTo>
                <a:lnTo>
                  <a:pt x="319" y="161"/>
                </a:lnTo>
                <a:lnTo>
                  <a:pt x="319" y="160"/>
                </a:lnTo>
                <a:lnTo>
                  <a:pt x="320" y="158"/>
                </a:lnTo>
                <a:lnTo>
                  <a:pt x="320" y="158"/>
                </a:lnTo>
                <a:lnTo>
                  <a:pt x="319" y="158"/>
                </a:lnTo>
                <a:lnTo>
                  <a:pt x="319" y="158"/>
                </a:lnTo>
                <a:lnTo>
                  <a:pt x="319" y="158"/>
                </a:lnTo>
                <a:lnTo>
                  <a:pt x="319" y="158"/>
                </a:lnTo>
                <a:lnTo>
                  <a:pt x="319" y="158"/>
                </a:lnTo>
                <a:lnTo>
                  <a:pt x="319" y="158"/>
                </a:lnTo>
                <a:lnTo>
                  <a:pt x="319" y="157"/>
                </a:lnTo>
                <a:lnTo>
                  <a:pt x="319" y="157"/>
                </a:lnTo>
                <a:lnTo>
                  <a:pt x="319" y="155"/>
                </a:lnTo>
                <a:lnTo>
                  <a:pt x="320" y="155"/>
                </a:lnTo>
                <a:lnTo>
                  <a:pt x="320" y="155"/>
                </a:lnTo>
                <a:lnTo>
                  <a:pt x="319" y="157"/>
                </a:lnTo>
                <a:lnTo>
                  <a:pt x="319" y="157"/>
                </a:lnTo>
                <a:lnTo>
                  <a:pt x="319" y="158"/>
                </a:lnTo>
                <a:lnTo>
                  <a:pt x="319" y="158"/>
                </a:lnTo>
                <a:lnTo>
                  <a:pt x="319" y="158"/>
                </a:lnTo>
                <a:lnTo>
                  <a:pt x="319" y="158"/>
                </a:lnTo>
                <a:lnTo>
                  <a:pt x="320" y="158"/>
                </a:lnTo>
                <a:lnTo>
                  <a:pt x="322" y="158"/>
                </a:lnTo>
                <a:lnTo>
                  <a:pt x="323" y="158"/>
                </a:lnTo>
                <a:lnTo>
                  <a:pt x="323" y="158"/>
                </a:lnTo>
                <a:lnTo>
                  <a:pt x="323" y="160"/>
                </a:lnTo>
                <a:lnTo>
                  <a:pt x="323" y="160"/>
                </a:lnTo>
                <a:lnTo>
                  <a:pt x="323" y="160"/>
                </a:lnTo>
                <a:lnTo>
                  <a:pt x="323" y="158"/>
                </a:lnTo>
                <a:lnTo>
                  <a:pt x="323" y="158"/>
                </a:lnTo>
                <a:lnTo>
                  <a:pt x="323" y="158"/>
                </a:lnTo>
                <a:lnTo>
                  <a:pt x="323" y="158"/>
                </a:lnTo>
                <a:lnTo>
                  <a:pt x="323" y="158"/>
                </a:lnTo>
                <a:lnTo>
                  <a:pt x="323" y="157"/>
                </a:lnTo>
                <a:lnTo>
                  <a:pt x="323" y="157"/>
                </a:lnTo>
                <a:lnTo>
                  <a:pt x="323" y="157"/>
                </a:lnTo>
                <a:lnTo>
                  <a:pt x="323" y="157"/>
                </a:lnTo>
                <a:lnTo>
                  <a:pt x="323" y="157"/>
                </a:lnTo>
                <a:lnTo>
                  <a:pt x="323" y="155"/>
                </a:lnTo>
                <a:lnTo>
                  <a:pt x="323" y="155"/>
                </a:lnTo>
                <a:lnTo>
                  <a:pt x="323" y="155"/>
                </a:lnTo>
                <a:lnTo>
                  <a:pt x="323" y="154"/>
                </a:lnTo>
                <a:lnTo>
                  <a:pt x="323" y="154"/>
                </a:lnTo>
                <a:lnTo>
                  <a:pt x="323" y="154"/>
                </a:lnTo>
                <a:lnTo>
                  <a:pt x="323" y="154"/>
                </a:lnTo>
                <a:lnTo>
                  <a:pt x="323" y="154"/>
                </a:lnTo>
                <a:lnTo>
                  <a:pt x="322" y="154"/>
                </a:lnTo>
                <a:lnTo>
                  <a:pt x="320" y="154"/>
                </a:lnTo>
                <a:lnTo>
                  <a:pt x="319" y="155"/>
                </a:lnTo>
                <a:lnTo>
                  <a:pt x="318" y="155"/>
                </a:lnTo>
                <a:lnTo>
                  <a:pt x="318" y="155"/>
                </a:lnTo>
                <a:lnTo>
                  <a:pt x="315" y="157"/>
                </a:lnTo>
                <a:lnTo>
                  <a:pt x="312" y="158"/>
                </a:lnTo>
                <a:lnTo>
                  <a:pt x="309" y="160"/>
                </a:lnTo>
                <a:lnTo>
                  <a:pt x="306" y="161"/>
                </a:lnTo>
                <a:lnTo>
                  <a:pt x="306" y="161"/>
                </a:lnTo>
                <a:lnTo>
                  <a:pt x="305" y="161"/>
                </a:lnTo>
                <a:lnTo>
                  <a:pt x="305" y="163"/>
                </a:lnTo>
                <a:lnTo>
                  <a:pt x="303" y="163"/>
                </a:lnTo>
                <a:lnTo>
                  <a:pt x="302" y="163"/>
                </a:lnTo>
                <a:lnTo>
                  <a:pt x="302" y="163"/>
                </a:lnTo>
                <a:lnTo>
                  <a:pt x="302" y="163"/>
                </a:lnTo>
                <a:lnTo>
                  <a:pt x="302" y="163"/>
                </a:lnTo>
                <a:lnTo>
                  <a:pt x="301" y="163"/>
                </a:lnTo>
                <a:lnTo>
                  <a:pt x="301" y="164"/>
                </a:lnTo>
                <a:lnTo>
                  <a:pt x="301" y="164"/>
                </a:lnTo>
                <a:lnTo>
                  <a:pt x="301" y="164"/>
                </a:lnTo>
                <a:lnTo>
                  <a:pt x="301" y="165"/>
                </a:lnTo>
                <a:lnTo>
                  <a:pt x="301" y="165"/>
                </a:lnTo>
                <a:lnTo>
                  <a:pt x="299" y="165"/>
                </a:lnTo>
                <a:lnTo>
                  <a:pt x="299" y="165"/>
                </a:lnTo>
                <a:lnTo>
                  <a:pt x="301" y="165"/>
                </a:lnTo>
                <a:lnTo>
                  <a:pt x="301" y="164"/>
                </a:lnTo>
                <a:lnTo>
                  <a:pt x="301" y="164"/>
                </a:lnTo>
                <a:lnTo>
                  <a:pt x="301" y="164"/>
                </a:lnTo>
                <a:lnTo>
                  <a:pt x="301" y="164"/>
                </a:lnTo>
                <a:lnTo>
                  <a:pt x="299" y="164"/>
                </a:lnTo>
                <a:lnTo>
                  <a:pt x="299" y="164"/>
                </a:lnTo>
                <a:lnTo>
                  <a:pt x="298" y="165"/>
                </a:lnTo>
                <a:lnTo>
                  <a:pt x="298" y="165"/>
                </a:lnTo>
                <a:lnTo>
                  <a:pt x="298" y="165"/>
                </a:lnTo>
                <a:lnTo>
                  <a:pt x="298" y="167"/>
                </a:lnTo>
                <a:lnTo>
                  <a:pt x="298" y="167"/>
                </a:lnTo>
                <a:lnTo>
                  <a:pt x="298" y="167"/>
                </a:lnTo>
                <a:lnTo>
                  <a:pt x="298" y="167"/>
                </a:lnTo>
                <a:lnTo>
                  <a:pt x="298" y="167"/>
                </a:lnTo>
                <a:lnTo>
                  <a:pt x="298" y="165"/>
                </a:lnTo>
                <a:lnTo>
                  <a:pt x="298" y="165"/>
                </a:lnTo>
                <a:lnTo>
                  <a:pt x="296" y="165"/>
                </a:lnTo>
                <a:lnTo>
                  <a:pt x="296" y="165"/>
                </a:lnTo>
                <a:lnTo>
                  <a:pt x="296" y="165"/>
                </a:lnTo>
                <a:lnTo>
                  <a:pt x="295" y="165"/>
                </a:lnTo>
                <a:lnTo>
                  <a:pt x="295" y="167"/>
                </a:lnTo>
                <a:lnTo>
                  <a:pt x="295" y="167"/>
                </a:lnTo>
                <a:lnTo>
                  <a:pt x="295" y="167"/>
                </a:lnTo>
                <a:lnTo>
                  <a:pt x="295" y="167"/>
                </a:lnTo>
                <a:lnTo>
                  <a:pt x="295" y="167"/>
                </a:lnTo>
                <a:lnTo>
                  <a:pt x="293" y="167"/>
                </a:lnTo>
                <a:lnTo>
                  <a:pt x="293" y="167"/>
                </a:lnTo>
                <a:lnTo>
                  <a:pt x="293" y="168"/>
                </a:lnTo>
                <a:lnTo>
                  <a:pt x="292" y="168"/>
                </a:lnTo>
                <a:lnTo>
                  <a:pt x="292" y="168"/>
                </a:lnTo>
                <a:lnTo>
                  <a:pt x="292" y="167"/>
                </a:lnTo>
                <a:lnTo>
                  <a:pt x="292" y="167"/>
                </a:lnTo>
                <a:lnTo>
                  <a:pt x="292" y="168"/>
                </a:lnTo>
                <a:lnTo>
                  <a:pt x="291" y="168"/>
                </a:lnTo>
                <a:lnTo>
                  <a:pt x="291" y="168"/>
                </a:lnTo>
                <a:lnTo>
                  <a:pt x="291" y="168"/>
                </a:lnTo>
                <a:lnTo>
                  <a:pt x="291" y="168"/>
                </a:lnTo>
                <a:lnTo>
                  <a:pt x="288" y="170"/>
                </a:lnTo>
                <a:lnTo>
                  <a:pt x="285" y="171"/>
                </a:lnTo>
                <a:lnTo>
                  <a:pt x="281" y="172"/>
                </a:lnTo>
                <a:lnTo>
                  <a:pt x="281" y="172"/>
                </a:lnTo>
                <a:lnTo>
                  <a:pt x="278" y="174"/>
                </a:lnTo>
                <a:lnTo>
                  <a:pt x="275" y="174"/>
                </a:lnTo>
                <a:lnTo>
                  <a:pt x="273" y="175"/>
                </a:lnTo>
                <a:lnTo>
                  <a:pt x="273" y="175"/>
                </a:lnTo>
                <a:lnTo>
                  <a:pt x="273" y="175"/>
                </a:lnTo>
                <a:lnTo>
                  <a:pt x="275" y="177"/>
                </a:lnTo>
                <a:lnTo>
                  <a:pt x="275" y="177"/>
                </a:lnTo>
                <a:lnTo>
                  <a:pt x="275" y="177"/>
                </a:lnTo>
                <a:lnTo>
                  <a:pt x="273" y="177"/>
                </a:lnTo>
                <a:lnTo>
                  <a:pt x="273" y="177"/>
                </a:lnTo>
                <a:lnTo>
                  <a:pt x="273" y="177"/>
                </a:lnTo>
                <a:lnTo>
                  <a:pt x="273" y="177"/>
                </a:lnTo>
                <a:lnTo>
                  <a:pt x="273" y="175"/>
                </a:lnTo>
                <a:lnTo>
                  <a:pt x="272" y="175"/>
                </a:lnTo>
                <a:lnTo>
                  <a:pt x="272" y="175"/>
                </a:lnTo>
                <a:lnTo>
                  <a:pt x="272" y="175"/>
                </a:lnTo>
                <a:lnTo>
                  <a:pt x="271" y="175"/>
                </a:lnTo>
                <a:lnTo>
                  <a:pt x="271" y="177"/>
                </a:lnTo>
                <a:lnTo>
                  <a:pt x="269" y="178"/>
                </a:lnTo>
                <a:lnTo>
                  <a:pt x="269" y="178"/>
                </a:lnTo>
                <a:lnTo>
                  <a:pt x="269" y="177"/>
                </a:lnTo>
                <a:lnTo>
                  <a:pt x="269" y="177"/>
                </a:lnTo>
                <a:lnTo>
                  <a:pt x="268" y="177"/>
                </a:lnTo>
                <a:lnTo>
                  <a:pt x="268" y="177"/>
                </a:lnTo>
                <a:lnTo>
                  <a:pt x="268" y="177"/>
                </a:lnTo>
                <a:lnTo>
                  <a:pt x="268" y="177"/>
                </a:lnTo>
                <a:lnTo>
                  <a:pt x="266" y="177"/>
                </a:lnTo>
                <a:lnTo>
                  <a:pt x="266" y="177"/>
                </a:lnTo>
                <a:lnTo>
                  <a:pt x="268" y="178"/>
                </a:lnTo>
                <a:lnTo>
                  <a:pt x="268" y="178"/>
                </a:lnTo>
                <a:lnTo>
                  <a:pt x="268" y="178"/>
                </a:lnTo>
                <a:lnTo>
                  <a:pt x="266" y="178"/>
                </a:lnTo>
                <a:lnTo>
                  <a:pt x="266" y="178"/>
                </a:lnTo>
                <a:lnTo>
                  <a:pt x="266" y="180"/>
                </a:lnTo>
                <a:lnTo>
                  <a:pt x="266" y="180"/>
                </a:lnTo>
                <a:lnTo>
                  <a:pt x="268" y="180"/>
                </a:lnTo>
                <a:lnTo>
                  <a:pt x="268" y="180"/>
                </a:lnTo>
                <a:lnTo>
                  <a:pt x="266" y="180"/>
                </a:lnTo>
                <a:lnTo>
                  <a:pt x="266" y="180"/>
                </a:lnTo>
                <a:lnTo>
                  <a:pt x="266" y="180"/>
                </a:lnTo>
                <a:lnTo>
                  <a:pt x="266" y="181"/>
                </a:lnTo>
                <a:lnTo>
                  <a:pt x="266" y="181"/>
                </a:lnTo>
                <a:lnTo>
                  <a:pt x="266" y="180"/>
                </a:lnTo>
                <a:lnTo>
                  <a:pt x="265" y="180"/>
                </a:lnTo>
                <a:lnTo>
                  <a:pt x="265" y="180"/>
                </a:lnTo>
                <a:lnTo>
                  <a:pt x="265" y="180"/>
                </a:lnTo>
                <a:lnTo>
                  <a:pt x="264" y="180"/>
                </a:lnTo>
                <a:lnTo>
                  <a:pt x="262" y="180"/>
                </a:lnTo>
                <a:lnTo>
                  <a:pt x="262" y="180"/>
                </a:lnTo>
                <a:lnTo>
                  <a:pt x="262" y="180"/>
                </a:lnTo>
                <a:lnTo>
                  <a:pt x="262" y="180"/>
                </a:lnTo>
                <a:lnTo>
                  <a:pt x="261" y="180"/>
                </a:lnTo>
                <a:lnTo>
                  <a:pt x="261" y="180"/>
                </a:lnTo>
                <a:lnTo>
                  <a:pt x="259" y="180"/>
                </a:lnTo>
                <a:lnTo>
                  <a:pt x="258" y="180"/>
                </a:lnTo>
                <a:lnTo>
                  <a:pt x="258" y="180"/>
                </a:lnTo>
                <a:lnTo>
                  <a:pt x="258" y="180"/>
                </a:lnTo>
                <a:lnTo>
                  <a:pt x="258" y="180"/>
                </a:lnTo>
                <a:lnTo>
                  <a:pt x="258" y="181"/>
                </a:lnTo>
                <a:lnTo>
                  <a:pt x="258" y="181"/>
                </a:lnTo>
                <a:lnTo>
                  <a:pt x="256" y="181"/>
                </a:lnTo>
                <a:lnTo>
                  <a:pt x="256" y="181"/>
                </a:lnTo>
                <a:lnTo>
                  <a:pt x="256" y="181"/>
                </a:lnTo>
                <a:lnTo>
                  <a:pt x="256" y="182"/>
                </a:lnTo>
                <a:lnTo>
                  <a:pt x="256" y="182"/>
                </a:lnTo>
                <a:lnTo>
                  <a:pt x="255" y="184"/>
                </a:lnTo>
                <a:lnTo>
                  <a:pt x="254" y="184"/>
                </a:lnTo>
                <a:lnTo>
                  <a:pt x="254" y="184"/>
                </a:lnTo>
                <a:lnTo>
                  <a:pt x="254" y="185"/>
                </a:lnTo>
                <a:lnTo>
                  <a:pt x="254" y="185"/>
                </a:lnTo>
                <a:lnTo>
                  <a:pt x="252" y="187"/>
                </a:lnTo>
                <a:lnTo>
                  <a:pt x="252" y="187"/>
                </a:lnTo>
                <a:lnTo>
                  <a:pt x="252" y="187"/>
                </a:lnTo>
                <a:lnTo>
                  <a:pt x="252" y="185"/>
                </a:lnTo>
                <a:lnTo>
                  <a:pt x="251" y="185"/>
                </a:lnTo>
                <a:lnTo>
                  <a:pt x="251" y="185"/>
                </a:lnTo>
                <a:lnTo>
                  <a:pt x="249" y="185"/>
                </a:lnTo>
                <a:lnTo>
                  <a:pt x="249" y="185"/>
                </a:lnTo>
                <a:lnTo>
                  <a:pt x="249" y="185"/>
                </a:lnTo>
                <a:lnTo>
                  <a:pt x="249" y="185"/>
                </a:lnTo>
                <a:lnTo>
                  <a:pt x="249" y="187"/>
                </a:lnTo>
                <a:lnTo>
                  <a:pt x="249" y="188"/>
                </a:lnTo>
                <a:lnTo>
                  <a:pt x="248" y="188"/>
                </a:lnTo>
                <a:lnTo>
                  <a:pt x="248" y="188"/>
                </a:lnTo>
                <a:lnTo>
                  <a:pt x="248" y="190"/>
                </a:lnTo>
                <a:lnTo>
                  <a:pt x="246" y="190"/>
                </a:lnTo>
                <a:lnTo>
                  <a:pt x="246" y="190"/>
                </a:lnTo>
                <a:lnTo>
                  <a:pt x="246" y="190"/>
                </a:lnTo>
                <a:lnTo>
                  <a:pt x="246" y="188"/>
                </a:lnTo>
                <a:lnTo>
                  <a:pt x="248" y="188"/>
                </a:lnTo>
                <a:lnTo>
                  <a:pt x="248" y="188"/>
                </a:lnTo>
                <a:lnTo>
                  <a:pt x="246" y="188"/>
                </a:lnTo>
                <a:lnTo>
                  <a:pt x="246" y="188"/>
                </a:lnTo>
                <a:lnTo>
                  <a:pt x="246" y="188"/>
                </a:lnTo>
                <a:lnTo>
                  <a:pt x="245" y="188"/>
                </a:lnTo>
                <a:lnTo>
                  <a:pt x="245" y="190"/>
                </a:lnTo>
                <a:lnTo>
                  <a:pt x="245" y="190"/>
                </a:lnTo>
                <a:lnTo>
                  <a:pt x="245" y="190"/>
                </a:lnTo>
                <a:lnTo>
                  <a:pt x="245" y="190"/>
                </a:lnTo>
                <a:lnTo>
                  <a:pt x="245" y="191"/>
                </a:lnTo>
                <a:lnTo>
                  <a:pt x="246" y="191"/>
                </a:lnTo>
                <a:lnTo>
                  <a:pt x="248" y="190"/>
                </a:lnTo>
                <a:lnTo>
                  <a:pt x="248" y="190"/>
                </a:lnTo>
                <a:lnTo>
                  <a:pt x="249" y="190"/>
                </a:lnTo>
                <a:lnTo>
                  <a:pt x="251" y="188"/>
                </a:lnTo>
                <a:lnTo>
                  <a:pt x="251" y="188"/>
                </a:lnTo>
                <a:lnTo>
                  <a:pt x="251" y="188"/>
                </a:lnTo>
                <a:lnTo>
                  <a:pt x="252" y="188"/>
                </a:lnTo>
                <a:lnTo>
                  <a:pt x="252" y="190"/>
                </a:lnTo>
                <a:lnTo>
                  <a:pt x="251" y="191"/>
                </a:lnTo>
                <a:lnTo>
                  <a:pt x="251" y="191"/>
                </a:lnTo>
                <a:lnTo>
                  <a:pt x="251" y="191"/>
                </a:lnTo>
                <a:lnTo>
                  <a:pt x="251" y="191"/>
                </a:lnTo>
                <a:lnTo>
                  <a:pt x="251" y="190"/>
                </a:lnTo>
                <a:lnTo>
                  <a:pt x="251" y="190"/>
                </a:lnTo>
                <a:lnTo>
                  <a:pt x="251" y="190"/>
                </a:lnTo>
                <a:lnTo>
                  <a:pt x="251" y="190"/>
                </a:lnTo>
                <a:lnTo>
                  <a:pt x="251" y="191"/>
                </a:lnTo>
                <a:lnTo>
                  <a:pt x="249" y="191"/>
                </a:lnTo>
                <a:lnTo>
                  <a:pt x="249" y="192"/>
                </a:lnTo>
                <a:lnTo>
                  <a:pt x="248" y="192"/>
                </a:lnTo>
                <a:lnTo>
                  <a:pt x="246" y="192"/>
                </a:lnTo>
                <a:lnTo>
                  <a:pt x="246" y="194"/>
                </a:lnTo>
                <a:lnTo>
                  <a:pt x="245" y="194"/>
                </a:lnTo>
                <a:lnTo>
                  <a:pt x="242" y="195"/>
                </a:lnTo>
                <a:lnTo>
                  <a:pt x="242" y="195"/>
                </a:lnTo>
                <a:lnTo>
                  <a:pt x="242" y="194"/>
                </a:lnTo>
                <a:lnTo>
                  <a:pt x="244" y="194"/>
                </a:lnTo>
                <a:lnTo>
                  <a:pt x="244" y="194"/>
                </a:lnTo>
                <a:lnTo>
                  <a:pt x="244" y="194"/>
                </a:lnTo>
                <a:lnTo>
                  <a:pt x="245" y="192"/>
                </a:lnTo>
                <a:lnTo>
                  <a:pt x="244" y="192"/>
                </a:lnTo>
                <a:lnTo>
                  <a:pt x="244" y="192"/>
                </a:lnTo>
                <a:lnTo>
                  <a:pt x="242" y="192"/>
                </a:lnTo>
                <a:lnTo>
                  <a:pt x="242" y="192"/>
                </a:lnTo>
                <a:lnTo>
                  <a:pt x="242" y="191"/>
                </a:lnTo>
                <a:lnTo>
                  <a:pt x="242" y="190"/>
                </a:lnTo>
                <a:lnTo>
                  <a:pt x="242" y="190"/>
                </a:lnTo>
                <a:lnTo>
                  <a:pt x="241" y="190"/>
                </a:lnTo>
                <a:lnTo>
                  <a:pt x="241" y="191"/>
                </a:lnTo>
                <a:lnTo>
                  <a:pt x="239" y="191"/>
                </a:lnTo>
                <a:lnTo>
                  <a:pt x="239" y="191"/>
                </a:lnTo>
                <a:lnTo>
                  <a:pt x="239" y="191"/>
                </a:lnTo>
                <a:lnTo>
                  <a:pt x="239" y="192"/>
                </a:lnTo>
                <a:lnTo>
                  <a:pt x="239" y="192"/>
                </a:lnTo>
                <a:lnTo>
                  <a:pt x="241" y="194"/>
                </a:lnTo>
                <a:lnTo>
                  <a:pt x="241" y="194"/>
                </a:lnTo>
                <a:lnTo>
                  <a:pt x="241" y="194"/>
                </a:lnTo>
                <a:lnTo>
                  <a:pt x="241" y="194"/>
                </a:lnTo>
                <a:lnTo>
                  <a:pt x="241" y="194"/>
                </a:lnTo>
                <a:lnTo>
                  <a:pt x="241" y="194"/>
                </a:lnTo>
                <a:lnTo>
                  <a:pt x="241" y="195"/>
                </a:lnTo>
                <a:lnTo>
                  <a:pt x="241" y="195"/>
                </a:lnTo>
                <a:lnTo>
                  <a:pt x="241" y="197"/>
                </a:lnTo>
                <a:lnTo>
                  <a:pt x="241" y="197"/>
                </a:lnTo>
                <a:lnTo>
                  <a:pt x="241" y="197"/>
                </a:lnTo>
                <a:lnTo>
                  <a:pt x="239" y="198"/>
                </a:lnTo>
                <a:lnTo>
                  <a:pt x="239" y="198"/>
                </a:lnTo>
                <a:lnTo>
                  <a:pt x="239" y="200"/>
                </a:lnTo>
                <a:lnTo>
                  <a:pt x="239" y="200"/>
                </a:lnTo>
                <a:lnTo>
                  <a:pt x="239" y="200"/>
                </a:lnTo>
                <a:lnTo>
                  <a:pt x="238" y="200"/>
                </a:lnTo>
                <a:lnTo>
                  <a:pt x="236" y="200"/>
                </a:lnTo>
                <a:lnTo>
                  <a:pt x="235" y="201"/>
                </a:lnTo>
                <a:lnTo>
                  <a:pt x="234" y="201"/>
                </a:lnTo>
                <a:lnTo>
                  <a:pt x="234" y="202"/>
                </a:lnTo>
                <a:lnTo>
                  <a:pt x="232" y="202"/>
                </a:lnTo>
                <a:lnTo>
                  <a:pt x="231" y="202"/>
                </a:lnTo>
                <a:lnTo>
                  <a:pt x="231" y="202"/>
                </a:lnTo>
                <a:lnTo>
                  <a:pt x="231" y="202"/>
                </a:lnTo>
                <a:lnTo>
                  <a:pt x="229" y="202"/>
                </a:lnTo>
                <a:lnTo>
                  <a:pt x="229" y="202"/>
                </a:lnTo>
                <a:lnTo>
                  <a:pt x="229" y="202"/>
                </a:lnTo>
                <a:lnTo>
                  <a:pt x="229" y="202"/>
                </a:lnTo>
                <a:lnTo>
                  <a:pt x="229" y="202"/>
                </a:lnTo>
                <a:lnTo>
                  <a:pt x="228" y="202"/>
                </a:lnTo>
                <a:lnTo>
                  <a:pt x="228" y="204"/>
                </a:lnTo>
                <a:lnTo>
                  <a:pt x="226" y="204"/>
                </a:lnTo>
                <a:lnTo>
                  <a:pt x="226" y="204"/>
                </a:lnTo>
                <a:lnTo>
                  <a:pt x="226" y="202"/>
                </a:lnTo>
                <a:lnTo>
                  <a:pt x="226" y="202"/>
                </a:lnTo>
                <a:lnTo>
                  <a:pt x="225" y="204"/>
                </a:lnTo>
                <a:lnTo>
                  <a:pt x="225" y="204"/>
                </a:lnTo>
                <a:lnTo>
                  <a:pt x="224" y="205"/>
                </a:lnTo>
                <a:lnTo>
                  <a:pt x="224" y="205"/>
                </a:lnTo>
                <a:lnTo>
                  <a:pt x="224" y="205"/>
                </a:lnTo>
                <a:lnTo>
                  <a:pt x="222" y="205"/>
                </a:lnTo>
                <a:lnTo>
                  <a:pt x="222" y="207"/>
                </a:lnTo>
                <a:lnTo>
                  <a:pt x="221" y="207"/>
                </a:lnTo>
                <a:lnTo>
                  <a:pt x="221" y="205"/>
                </a:lnTo>
                <a:lnTo>
                  <a:pt x="221" y="207"/>
                </a:lnTo>
                <a:lnTo>
                  <a:pt x="219" y="207"/>
                </a:lnTo>
                <a:lnTo>
                  <a:pt x="221" y="205"/>
                </a:lnTo>
                <a:lnTo>
                  <a:pt x="219" y="205"/>
                </a:lnTo>
                <a:lnTo>
                  <a:pt x="219" y="205"/>
                </a:lnTo>
                <a:lnTo>
                  <a:pt x="221" y="205"/>
                </a:lnTo>
                <a:lnTo>
                  <a:pt x="221" y="205"/>
                </a:lnTo>
                <a:lnTo>
                  <a:pt x="221" y="205"/>
                </a:lnTo>
                <a:lnTo>
                  <a:pt x="221" y="205"/>
                </a:lnTo>
                <a:lnTo>
                  <a:pt x="221" y="205"/>
                </a:lnTo>
                <a:lnTo>
                  <a:pt x="221" y="205"/>
                </a:lnTo>
                <a:lnTo>
                  <a:pt x="221" y="205"/>
                </a:lnTo>
                <a:lnTo>
                  <a:pt x="221" y="204"/>
                </a:lnTo>
                <a:lnTo>
                  <a:pt x="221" y="204"/>
                </a:lnTo>
                <a:lnTo>
                  <a:pt x="219" y="204"/>
                </a:lnTo>
                <a:lnTo>
                  <a:pt x="219" y="202"/>
                </a:lnTo>
                <a:lnTo>
                  <a:pt x="218" y="202"/>
                </a:lnTo>
                <a:lnTo>
                  <a:pt x="218" y="201"/>
                </a:lnTo>
                <a:lnTo>
                  <a:pt x="218" y="201"/>
                </a:lnTo>
                <a:lnTo>
                  <a:pt x="218" y="201"/>
                </a:lnTo>
                <a:lnTo>
                  <a:pt x="218" y="202"/>
                </a:lnTo>
                <a:lnTo>
                  <a:pt x="218" y="204"/>
                </a:lnTo>
                <a:lnTo>
                  <a:pt x="218" y="204"/>
                </a:lnTo>
                <a:lnTo>
                  <a:pt x="216" y="202"/>
                </a:lnTo>
                <a:lnTo>
                  <a:pt x="216" y="202"/>
                </a:lnTo>
                <a:lnTo>
                  <a:pt x="216" y="202"/>
                </a:lnTo>
                <a:lnTo>
                  <a:pt x="216" y="202"/>
                </a:lnTo>
                <a:lnTo>
                  <a:pt x="216" y="202"/>
                </a:lnTo>
                <a:lnTo>
                  <a:pt x="216" y="204"/>
                </a:lnTo>
                <a:lnTo>
                  <a:pt x="216" y="204"/>
                </a:lnTo>
                <a:lnTo>
                  <a:pt x="216" y="204"/>
                </a:lnTo>
                <a:lnTo>
                  <a:pt x="216" y="205"/>
                </a:lnTo>
                <a:lnTo>
                  <a:pt x="216" y="205"/>
                </a:lnTo>
                <a:lnTo>
                  <a:pt x="216" y="207"/>
                </a:lnTo>
                <a:lnTo>
                  <a:pt x="218" y="207"/>
                </a:lnTo>
                <a:lnTo>
                  <a:pt x="218" y="207"/>
                </a:lnTo>
                <a:lnTo>
                  <a:pt x="218" y="207"/>
                </a:lnTo>
                <a:lnTo>
                  <a:pt x="218" y="207"/>
                </a:lnTo>
                <a:lnTo>
                  <a:pt x="218" y="207"/>
                </a:lnTo>
                <a:lnTo>
                  <a:pt x="219" y="207"/>
                </a:lnTo>
                <a:lnTo>
                  <a:pt x="219" y="205"/>
                </a:lnTo>
                <a:lnTo>
                  <a:pt x="219" y="205"/>
                </a:lnTo>
                <a:lnTo>
                  <a:pt x="219" y="207"/>
                </a:lnTo>
                <a:lnTo>
                  <a:pt x="218" y="207"/>
                </a:lnTo>
                <a:lnTo>
                  <a:pt x="219" y="207"/>
                </a:lnTo>
                <a:lnTo>
                  <a:pt x="219" y="207"/>
                </a:lnTo>
                <a:lnTo>
                  <a:pt x="218" y="208"/>
                </a:lnTo>
                <a:lnTo>
                  <a:pt x="218" y="208"/>
                </a:lnTo>
                <a:lnTo>
                  <a:pt x="218" y="208"/>
                </a:lnTo>
                <a:lnTo>
                  <a:pt x="218" y="207"/>
                </a:lnTo>
                <a:lnTo>
                  <a:pt x="216" y="207"/>
                </a:lnTo>
                <a:lnTo>
                  <a:pt x="216" y="207"/>
                </a:lnTo>
                <a:lnTo>
                  <a:pt x="216" y="207"/>
                </a:lnTo>
                <a:lnTo>
                  <a:pt x="216" y="207"/>
                </a:lnTo>
                <a:lnTo>
                  <a:pt x="216" y="207"/>
                </a:lnTo>
                <a:lnTo>
                  <a:pt x="216" y="207"/>
                </a:lnTo>
                <a:lnTo>
                  <a:pt x="216" y="207"/>
                </a:lnTo>
                <a:lnTo>
                  <a:pt x="215" y="205"/>
                </a:lnTo>
                <a:lnTo>
                  <a:pt x="215" y="205"/>
                </a:lnTo>
                <a:lnTo>
                  <a:pt x="215" y="205"/>
                </a:lnTo>
                <a:lnTo>
                  <a:pt x="214" y="205"/>
                </a:lnTo>
                <a:lnTo>
                  <a:pt x="214" y="205"/>
                </a:lnTo>
                <a:lnTo>
                  <a:pt x="214" y="205"/>
                </a:lnTo>
                <a:lnTo>
                  <a:pt x="214" y="205"/>
                </a:lnTo>
                <a:lnTo>
                  <a:pt x="212" y="205"/>
                </a:lnTo>
                <a:lnTo>
                  <a:pt x="212" y="205"/>
                </a:lnTo>
                <a:lnTo>
                  <a:pt x="212" y="205"/>
                </a:lnTo>
                <a:lnTo>
                  <a:pt x="211" y="205"/>
                </a:lnTo>
                <a:lnTo>
                  <a:pt x="211" y="205"/>
                </a:lnTo>
                <a:lnTo>
                  <a:pt x="209" y="205"/>
                </a:lnTo>
                <a:lnTo>
                  <a:pt x="209" y="207"/>
                </a:lnTo>
                <a:lnTo>
                  <a:pt x="209" y="207"/>
                </a:lnTo>
                <a:lnTo>
                  <a:pt x="209" y="207"/>
                </a:lnTo>
                <a:lnTo>
                  <a:pt x="209" y="207"/>
                </a:lnTo>
                <a:lnTo>
                  <a:pt x="209" y="207"/>
                </a:lnTo>
                <a:lnTo>
                  <a:pt x="208" y="208"/>
                </a:lnTo>
                <a:lnTo>
                  <a:pt x="208" y="208"/>
                </a:lnTo>
                <a:lnTo>
                  <a:pt x="208" y="208"/>
                </a:lnTo>
                <a:lnTo>
                  <a:pt x="209" y="208"/>
                </a:lnTo>
                <a:lnTo>
                  <a:pt x="209" y="208"/>
                </a:lnTo>
                <a:lnTo>
                  <a:pt x="209" y="210"/>
                </a:lnTo>
                <a:lnTo>
                  <a:pt x="209" y="210"/>
                </a:lnTo>
                <a:lnTo>
                  <a:pt x="209" y="210"/>
                </a:lnTo>
                <a:lnTo>
                  <a:pt x="208" y="210"/>
                </a:lnTo>
                <a:lnTo>
                  <a:pt x="207" y="208"/>
                </a:lnTo>
                <a:lnTo>
                  <a:pt x="207" y="208"/>
                </a:lnTo>
                <a:lnTo>
                  <a:pt x="207" y="208"/>
                </a:lnTo>
                <a:lnTo>
                  <a:pt x="207" y="208"/>
                </a:lnTo>
                <a:lnTo>
                  <a:pt x="207" y="207"/>
                </a:lnTo>
                <a:lnTo>
                  <a:pt x="207" y="207"/>
                </a:lnTo>
                <a:lnTo>
                  <a:pt x="207" y="207"/>
                </a:lnTo>
                <a:lnTo>
                  <a:pt x="207" y="207"/>
                </a:lnTo>
                <a:lnTo>
                  <a:pt x="207" y="207"/>
                </a:lnTo>
                <a:lnTo>
                  <a:pt x="205" y="207"/>
                </a:lnTo>
                <a:lnTo>
                  <a:pt x="205" y="207"/>
                </a:lnTo>
                <a:lnTo>
                  <a:pt x="205" y="207"/>
                </a:lnTo>
                <a:lnTo>
                  <a:pt x="205" y="207"/>
                </a:lnTo>
                <a:lnTo>
                  <a:pt x="205" y="205"/>
                </a:lnTo>
                <a:lnTo>
                  <a:pt x="205" y="205"/>
                </a:lnTo>
                <a:lnTo>
                  <a:pt x="207" y="205"/>
                </a:lnTo>
                <a:lnTo>
                  <a:pt x="207" y="205"/>
                </a:lnTo>
                <a:lnTo>
                  <a:pt x="207" y="204"/>
                </a:lnTo>
                <a:lnTo>
                  <a:pt x="207" y="204"/>
                </a:lnTo>
                <a:lnTo>
                  <a:pt x="205" y="204"/>
                </a:lnTo>
                <a:lnTo>
                  <a:pt x="205" y="204"/>
                </a:lnTo>
                <a:lnTo>
                  <a:pt x="205" y="204"/>
                </a:lnTo>
                <a:lnTo>
                  <a:pt x="204" y="204"/>
                </a:lnTo>
                <a:lnTo>
                  <a:pt x="202" y="205"/>
                </a:lnTo>
                <a:lnTo>
                  <a:pt x="202" y="205"/>
                </a:lnTo>
                <a:lnTo>
                  <a:pt x="202" y="205"/>
                </a:lnTo>
                <a:lnTo>
                  <a:pt x="202" y="205"/>
                </a:lnTo>
                <a:lnTo>
                  <a:pt x="202" y="207"/>
                </a:lnTo>
                <a:lnTo>
                  <a:pt x="204" y="207"/>
                </a:lnTo>
                <a:lnTo>
                  <a:pt x="204" y="207"/>
                </a:lnTo>
                <a:lnTo>
                  <a:pt x="202" y="207"/>
                </a:lnTo>
                <a:lnTo>
                  <a:pt x="202" y="207"/>
                </a:lnTo>
                <a:lnTo>
                  <a:pt x="202" y="207"/>
                </a:lnTo>
                <a:lnTo>
                  <a:pt x="202" y="208"/>
                </a:lnTo>
                <a:lnTo>
                  <a:pt x="202" y="210"/>
                </a:lnTo>
                <a:lnTo>
                  <a:pt x="201" y="211"/>
                </a:lnTo>
                <a:lnTo>
                  <a:pt x="202" y="211"/>
                </a:lnTo>
                <a:lnTo>
                  <a:pt x="202" y="211"/>
                </a:lnTo>
                <a:lnTo>
                  <a:pt x="202" y="211"/>
                </a:lnTo>
                <a:lnTo>
                  <a:pt x="201" y="211"/>
                </a:lnTo>
                <a:lnTo>
                  <a:pt x="201" y="211"/>
                </a:lnTo>
                <a:lnTo>
                  <a:pt x="201" y="211"/>
                </a:lnTo>
                <a:lnTo>
                  <a:pt x="201" y="212"/>
                </a:lnTo>
                <a:lnTo>
                  <a:pt x="201" y="212"/>
                </a:lnTo>
                <a:lnTo>
                  <a:pt x="202" y="212"/>
                </a:lnTo>
                <a:lnTo>
                  <a:pt x="202" y="212"/>
                </a:lnTo>
                <a:lnTo>
                  <a:pt x="202" y="214"/>
                </a:lnTo>
                <a:lnTo>
                  <a:pt x="202" y="214"/>
                </a:lnTo>
                <a:lnTo>
                  <a:pt x="201" y="212"/>
                </a:lnTo>
                <a:lnTo>
                  <a:pt x="199" y="212"/>
                </a:lnTo>
                <a:lnTo>
                  <a:pt x="199" y="211"/>
                </a:lnTo>
                <a:lnTo>
                  <a:pt x="199" y="211"/>
                </a:lnTo>
                <a:lnTo>
                  <a:pt x="199" y="211"/>
                </a:lnTo>
                <a:lnTo>
                  <a:pt x="199" y="210"/>
                </a:lnTo>
                <a:lnTo>
                  <a:pt x="199" y="210"/>
                </a:lnTo>
                <a:lnTo>
                  <a:pt x="199" y="210"/>
                </a:lnTo>
                <a:lnTo>
                  <a:pt x="199" y="210"/>
                </a:lnTo>
                <a:lnTo>
                  <a:pt x="199" y="210"/>
                </a:lnTo>
                <a:lnTo>
                  <a:pt x="198" y="210"/>
                </a:lnTo>
                <a:lnTo>
                  <a:pt x="199" y="208"/>
                </a:lnTo>
                <a:lnTo>
                  <a:pt x="199" y="208"/>
                </a:lnTo>
                <a:lnTo>
                  <a:pt x="199" y="208"/>
                </a:lnTo>
                <a:lnTo>
                  <a:pt x="198" y="208"/>
                </a:lnTo>
                <a:lnTo>
                  <a:pt x="198" y="208"/>
                </a:lnTo>
                <a:lnTo>
                  <a:pt x="197" y="208"/>
                </a:lnTo>
                <a:lnTo>
                  <a:pt x="197" y="208"/>
                </a:lnTo>
                <a:lnTo>
                  <a:pt x="197" y="208"/>
                </a:lnTo>
                <a:lnTo>
                  <a:pt x="197" y="208"/>
                </a:lnTo>
                <a:lnTo>
                  <a:pt x="197" y="208"/>
                </a:lnTo>
                <a:lnTo>
                  <a:pt x="197" y="208"/>
                </a:lnTo>
                <a:lnTo>
                  <a:pt x="197" y="208"/>
                </a:lnTo>
                <a:lnTo>
                  <a:pt x="197" y="208"/>
                </a:lnTo>
                <a:lnTo>
                  <a:pt x="197" y="210"/>
                </a:lnTo>
                <a:lnTo>
                  <a:pt x="197" y="210"/>
                </a:lnTo>
                <a:lnTo>
                  <a:pt x="197" y="210"/>
                </a:lnTo>
                <a:lnTo>
                  <a:pt x="197" y="210"/>
                </a:lnTo>
                <a:lnTo>
                  <a:pt x="197" y="210"/>
                </a:lnTo>
                <a:lnTo>
                  <a:pt x="197" y="210"/>
                </a:lnTo>
                <a:lnTo>
                  <a:pt x="195" y="210"/>
                </a:lnTo>
                <a:lnTo>
                  <a:pt x="195" y="208"/>
                </a:lnTo>
                <a:lnTo>
                  <a:pt x="195" y="210"/>
                </a:lnTo>
                <a:lnTo>
                  <a:pt x="195" y="210"/>
                </a:lnTo>
                <a:lnTo>
                  <a:pt x="195" y="210"/>
                </a:lnTo>
                <a:lnTo>
                  <a:pt x="195" y="210"/>
                </a:lnTo>
                <a:lnTo>
                  <a:pt x="195" y="211"/>
                </a:lnTo>
                <a:lnTo>
                  <a:pt x="195" y="211"/>
                </a:lnTo>
                <a:lnTo>
                  <a:pt x="195" y="211"/>
                </a:lnTo>
                <a:lnTo>
                  <a:pt x="195" y="211"/>
                </a:lnTo>
                <a:lnTo>
                  <a:pt x="195" y="212"/>
                </a:lnTo>
                <a:lnTo>
                  <a:pt x="194" y="212"/>
                </a:lnTo>
                <a:lnTo>
                  <a:pt x="194" y="212"/>
                </a:lnTo>
                <a:lnTo>
                  <a:pt x="194" y="214"/>
                </a:lnTo>
                <a:lnTo>
                  <a:pt x="194" y="214"/>
                </a:lnTo>
                <a:lnTo>
                  <a:pt x="194" y="214"/>
                </a:lnTo>
                <a:lnTo>
                  <a:pt x="194" y="214"/>
                </a:lnTo>
                <a:lnTo>
                  <a:pt x="194" y="214"/>
                </a:lnTo>
                <a:lnTo>
                  <a:pt x="194" y="214"/>
                </a:lnTo>
                <a:lnTo>
                  <a:pt x="194" y="214"/>
                </a:lnTo>
                <a:lnTo>
                  <a:pt x="194" y="214"/>
                </a:lnTo>
                <a:lnTo>
                  <a:pt x="194" y="214"/>
                </a:lnTo>
                <a:lnTo>
                  <a:pt x="194" y="212"/>
                </a:lnTo>
                <a:lnTo>
                  <a:pt x="192" y="212"/>
                </a:lnTo>
                <a:lnTo>
                  <a:pt x="192" y="212"/>
                </a:lnTo>
                <a:lnTo>
                  <a:pt x="192" y="215"/>
                </a:lnTo>
                <a:lnTo>
                  <a:pt x="192" y="215"/>
                </a:lnTo>
                <a:lnTo>
                  <a:pt x="192" y="214"/>
                </a:lnTo>
                <a:lnTo>
                  <a:pt x="191" y="214"/>
                </a:lnTo>
                <a:lnTo>
                  <a:pt x="191" y="214"/>
                </a:lnTo>
                <a:lnTo>
                  <a:pt x="189" y="214"/>
                </a:lnTo>
                <a:lnTo>
                  <a:pt x="189" y="214"/>
                </a:lnTo>
                <a:lnTo>
                  <a:pt x="189" y="214"/>
                </a:lnTo>
                <a:lnTo>
                  <a:pt x="189" y="214"/>
                </a:lnTo>
                <a:lnTo>
                  <a:pt x="189" y="214"/>
                </a:lnTo>
                <a:lnTo>
                  <a:pt x="188" y="214"/>
                </a:lnTo>
                <a:lnTo>
                  <a:pt x="187" y="215"/>
                </a:lnTo>
                <a:lnTo>
                  <a:pt x="187" y="214"/>
                </a:lnTo>
                <a:lnTo>
                  <a:pt x="187" y="214"/>
                </a:lnTo>
                <a:lnTo>
                  <a:pt x="185" y="215"/>
                </a:lnTo>
                <a:lnTo>
                  <a:pt x="185" y="215"/>
                </a:lnTo>
                <a:lnTo>
                  <a:pt x="185" y="217"/>
                </a:lnTo>
                <a:lnTo>
                  <a:pt x="185" y="217"/>
                </a:lnTo>
                <a:lnTo>
                  <a:pt x="184" y="217"/>
                </a:lnTo>
                <a:lnTo>
                  <a:pt x="184" y="217"/>
                </a:lnTo>
                <a:lnTo>
                  <a:pt x="184" y="217"/>
                </a:lnTo>
                <a:lnTo>
                  <a:pt x="184" y="217"/>
                </a:lnTo>
                <a:lnTo>
                  <a:pt x="182" y="217"/>
                </a:lnTo>
                <a:lnTo>
                  <a:pt x="182" y="217"/>
                </a:lnTo>
                <a:lnTo>
                  <a:pt x="182" y="217"/>
                </a:lnTo>
                <a:lnTo>
                  <a:pt x="182" y="217"/>
                </a:lnTo>
                <a:lnTo>
                  <a:pt x="182" y="218"/>
                </a:lnTo>
                <a:lnTo>
                  <a:pt x="182" y="218"/>
                </a:lnTo>
                <a:lnTo>
                  <a:pt x="182" y="218"/>
                </a:lnTo>
                <a:lnTo>
                  <a:pt x="182" y="218"/>
                </a:lnTo>
                <a:lnTo>
                  <a:pt x="181" y="218"/>
                </a:lnTo>
                <a:lnTo>
                  <a:pt x="181" y="217"/>
                </a:lnTo>
                <a:lnTo>
                  <a:pt x="181" y="217"/>
                </a:lnTo>
                <a:lnTo>
                  <a:pt x="181" y="217"/>
                </a:lnTo>
                <a:lnTo>
                  <a:pt x="181" y="217"/>
                </a:lnTo>
                <a:lnTo>
                  <a:pt x="181" y="217"/>
                </a:lnTo>
                <a:lnTo>
                  <a:pt x="181" y="215"/>
                </a:lnTo>
                <a:lnTo>
                  <a:pt x="181" y="215"/>
                </a:lnTo>
                <a:lnTo>
                  <a:pt x="179" y="217"/>
                </a:lnTo>
                <a:lnTo>
                  <a:pt x="179" y="217"/>
                </a:lnTo>
                <a:lnTo>
                  <a:pt x="179" y="217"/>
                </a:lnTo>
                <a:lnTo>
                  <a:pt x="179" y="217"/>
                </a:lnTo>
                <a:lnTo>
                  <a:pt x="179" y="217"/>
                </a:lnTo>
                <a:lnTo>
                  <a:pt x="179" y="217"/>
                </a:lnTo>
                <a:lnTo>
                  <a:pt x="179" y="218"/>
                </a:lnTo>
                <a:lnTo>
                  <a:pt x="179" y="218"/>
                </a:lnTo>
                <a:lnTo>
                  <a:pt x="179" y="218"/>
                </a:lnTo>
                <a:lnTo>
                  <a:pt x="179" y="218"/>
                </a:lnTo>
                <a:lnTo>
                  <a:pt x="179" y="218"/>
                </a:lnTo>
                <a:lnTo>
                  <a:pt x="179" y="218"/>
                </a:lnTo>
                <a:lnTo>
                  <a:pt x="179" y="218"/>
                </a:lnTo>
                <a:lnTo>
                  <a:pt x="179" y="217"/>
                </a:lnTo>
                <a:lnTo>
                  <a:pt x="179" y="217"/>
                </a:lnTo>
                <a:lnTo>
                  <a:pt x="179" y="217"/>
                </a:lnTo>
                <a:lnTo>
                  <a:pt x="178" y="217"/>
                </a:lnTo>
                <a:lnTo>
                  <a:pt x="178" y="217"/>
                </a:lnTo>
                <a:lnTo>
                  <a:pt x="178" y="218"/>
                </a:lnTo>
                <a:lnTo>
                  <a:pt x="177" y="218"/>
                </a:lnTo>
                <a:lnTo>
                  <a:pt x="177" y="218"/>
                </a:lnTo>
                <a:lnTo>
                  <a:pt x="177" y="218"/>
                </a:lnTo>
                <a:lnTo>
                  <a:pt x="177" y="218"/>
                </a:lnTo>
                <a:lnTo>
                  <a:pt x="177" y="218"/>
                </a:lnTo>
                <a:lnTo>
                  <a:pt x="175" y="218"/>
                </a:lnTo>
                <a:lnTo>
                  <a:pt x="175" y="219"/>
                </a:lnTo>
                <a:lnTo>
                  <a:pt x="174" y="219"/>
                </a:lnTo>
                <a:lnTo>
                  <a:pt x="174" y="219"/>
                </a:lnTo>
                <a:lnTo>
                  <a:pt x="174" y="218"/>
                </a:lnTo>
                <a:lnTo>
                  <a:pt x="174" y="218"/>
                </a:lnTo>
                <a:lnTo>
                  <a:pt x="174" y="218"/>
                </a:lnTo>
                <a:lnTo>
                  <a:pt x="174" y="218"/>
                </a:lnTo>
                <a:lnTo>
                  <a:pt x="174" y="219"/>
                </a:lnTo>
                <a:lnTo>
                  <a:pt x="174" y="219"/>
                </a:lnTo>
                <a:lnTo>
                  <a:pt x="174" y="219"/>
                </a:lnTo>
                <a:lnTo>
                  <a:pt x="174" y="219"/>
                </a:lnTo>
                <a:lnTo>
                  <a:pt x="174" y="219"/>
                </a:lnTo>
                <a:lnTo>
                  <a:pt x="174" y="219"/>
                </a:lnTo>
                <a:lnTo>
                  <a:pt x="172" y="218"/>
                </a:lnTo>
                <a:lnTo>
                  <a:pt x="172" y="218"/>
                </a:lnTo>
                <a:lnTo>
                  <a:pt x="171" y="219"/>
                </a:lnTo>
                <a:lnTo>
                  <a:pt x="171" y="219"/>
                </a:lnTo>
                <a:lnTo>
                  <a:pt x="171" y="218"/>
                </a:lnTo>
                <a:lnTo>
                  <a:pt x="171" y="218"/>
                </a:lnTo>
                <a:lnTo>
                  <a:pt x="169" y="218"/>
                </a:lnTo>
                <a:lnTo>
                  <a:pt x="169" y="218"/>
                </a:lnTo>
                <a:lnTo>
                  <a:pt x="168" y="218"/>
                </a:lnTo>
                <a:lnTo>
                  <a:pt x="168" y="219"/>
                </a:lnTo>
                <a:lnTo>
                  <a:pt x="167" y="219"/>
                </a:lnTo>
                <a:lnTo>
                  <a:pt x="167" y="219"/>
                </a:lnTo>
                <a:lnTo>
                  <a:pt x="167" y="219"/>
                </a:lnTo>
                <a:lnTo>
                  <a:pt x="167" y="219"/>
                </a:lnTo>
                <a:lnTo>
                  <a:pt x="165" y="221"/>
                </a:lnTo>
                <a:lnTo>
                  <a:pt x="165" y="221"/>
                </a:lnTo>
                <a:lnTo>
                  <a:pt x="164" y="219"/>
                </a:lnTo>
                <a:lnTo>
                  <a:pt x="164" y="219"/>
                </a:lnTo>
                <a:lnTo>
                  <a:pt x="162" y="219"/>
                </a:lnTo>
                <a:lnTo>
                  <a:pt x="162" y="221"/>
                </a:lnTo>
                <a:lnTo>
                  <a:pt x="162" y="221"/>
                </a:lnTo>
                <a:lnTo>
                  <a:pt x="162" y="221"/>
                </a:lnTo>
                <a:lnTo>
                  <a:pt x="162" y="221"/>
                </a:lnTo>
                <a:lnTo>
                  <a:pt x="161" y="221"/>
                </a:lnTo>
                <a:lnTo>
                  <a:pt x="161" y="222"/>
                </a:lnTo>
                <a:lnTo>
                  <a:pt x="161" y="222"/>
                </a:lnTo>
                <a:lnTo>
                  <a:pt x="161" y="221"/>
                </a:lnTo>
                <a:lnTo>
                  <a:pt x="160" y="221"/>
                </a:lnTo>
                <a:lnTo>
                  <a:pt x="160" y="221"/>
                </a:lnTo>
                <a:lnTo>
                  <a:pt x="160" y="221"/>
                </a:lnTo>
                <a:lnTo>
                  <a:pt x="160" y="221"/>
                </a:lnTo>
                <a:lnTo>
                  <a:pt x="160" y="221"/>
                </a:lnTo>
                <a:lnTo>
                  <a:pt x="158" y="221"/>
                </a:lnTo>
                <a:lnTo>
                  <a:pt x="158" y="221"/>
                </a:lnTo>
                <a:lnTo>
                  <a:pt x="158" y="221"/>
                </a:lnTo>
                <a:lnTo>
                  <a:pt x="158" y="222"/>
                </a:lnTo>
                <a:lnTo>
                  <a:pt x="157" y="222"/>
                </a:lnTo>
                <a:lnTo>
                  <a:pt x="157" y="222"/>
                </a:lnTo>
                <a:lnTo>
                  <a:pt x="157" y="222"/>
                </a:lnTo>
                <a:lnTo>
                  <a:pt x="155" y="222"/>
                </a:lnTo>
                <a:lnTo>
                  <a:pt x="155" y="222"/>
                </a:lnTo>
                <a:lnTo>
                  <a:pt x="154" y="222"/>
                </a:lnTo>
                <a:lnTo>
                  <a:pt x="154" y="222"/>
                </a:lnTo>
                <a:lnTo>
                  <a:pt x="154" y="222"/>
                </a:lnTo>
                <a:lnTo>
                  <a:pt x="152" y="222"/>
                </a:lnTo>
                <a:lnTo>
                  <a:pt x="152" y="222"/>
                </a:lnTo>
                <a:lnTo>
                  <a:pt x="152" y="222"/>
                </a:lnTo>
                <a:lnTo>
                  <a:pt x="151" y="224"/>
                </a:lnTo>
                <a:lnTo>
                  <a:pt x="151" y="224"/>
                </a:lnTo>
                <a:lnTo>
                  <a:pt x="150" y="222"/>
                </a:lnTo>
                <a:lnTo>
                  <a:pt x="150" y="222"/>
                </a:lnTo>
                <a:lnTo>
                  <a:pt x="150" y="222"/>
                </a:lnTo>
                <a:lnTo>
                  <a:pt x="150" y="222"/>
                </a:lnTo>
                <a:lnTo>
                  <a:pt x="148" y="224"/>
                </a:lnTo>
                <a:lnTo>
                  <a:pt x="147" y="224"/>
                </a:lnTo>
                <a:lnTo>
                  <a:pt x="145" y="224"/>
                </a:lnTo>
                <a:lnTo>
                  <a:pt x="145" y="224"/>
                </a:lnTo>
                <a:lnTo>
                  <a:pt x="145" y="224"/>
                </a:lnTo>
                <a:lnTo>
                  <a:pt x="145" y="224"/>
                </a:lnTo>
                <a:lnTo>
                  <a:pt x="145" y="224"/>
                </a:lnTo>
                <a:lnTo>
                  <a:pt x="145" y="224"/>
                </a:lnTo>
                <a:lnTo>
                  <a:pt x="145" y="224"/>
                </a:lnTo>
                <a:lnTo>
                  <a:pt x="144" y="224"/>
                </a:lnTo>
                <a:lnTo>
                  <a:pt x="144" y="224"/>
                </a:lnTo>
                <a:lnTo>
                  <a:pt x="142" y="224"/>
                </a:lnTo>
                <a:lnTo>
                  <a:pt x="142" y="224"/>
                </a:lnTo>
                <a:lnTo>
                  <a:pt x="141" y="224"/>
                </a:lnTo>
                <a:lnTo>
                  <a:pt x="141" y="224"/>
                </a:lnTo>
                <a:lnTo>
                  <a:pt x="141" y="224"/>
                </a:lnTo>
                <a:lnTo>
                  <a:pt x="140" y="225"/>
                </a:lnTo>
                <a:lnTo>
                  <a:pt x="140" y="225"/>
                </a:lnTo>
                <a:lnTo>
                  <a:pt x="140" y="225"/>
                </a:lnTo>
                <a:lnTo>
                  <a:pt x="140" y="225"/>
                </a:lnTo>
                <a:lnTo>
                  <a:pt x="138" y="225"/>
                </a:lnTo>
                <a:lnTo>
                  <a:pt x="137" y="227"/>
                </a:lnTo>
                <a:lnTo>
                  <a:pt x="137" y="225"/>
                </a:lnTo>
                <a:lnTo>
                  <a:pt x="137" y="225"/>
                </a:lnTo>
                <a:lnTo>
                  <a:pt x="137" y="225"/>
                </a:lnTo>
                <a:lnTo>
                  <a:pt x="135" y="225"/>
                </a:lnTo>
                <a:lnTo>
                  <a:pt x="135" y="225"/>
                </a:lnTo>
                <a:lnTo>
                  <a:pt x="135" y="225"/>
                </a:lnTo>
                <a:lnTo>
                  <a:pt x="135" y="225"/>
                </a:lnTo>
                <a:lnTo>
                  <a:pt x="134" y="225"/>
                </a:lnTo>
                <a:lnTo>
                  <a:pt x="134" y="227"/>
                </a:lnTo>
                <a:lnTo>
                  <a:pt x="134" y="227"/>
                </a:lnTo>
                <a:lnTo>
                  <a:pt x="134" y="227"/>
                </a:lnTo>
                <a:lnTo>
                  <a:pt x="134" y="227"/>
                </a:lnTo>
                <a:lnTo>
                  <a:pt x="134" y="225"/>
                </a:lnTo>
                <a:lnTo>
                  <a:pt x="134" y="225"/>
                </a:lnTo>
                <a:lnTo>
                  <a:pt x="132" y="225"/>
                </a:lnTo>
                <a:lnTo>
                  <a:pt x="132" y="225"/>
                </a:lnTo>
                <a:lnTo>
                  <a:pt x="132" y="227"/>
                </a:lnTo>
                <a:lnTo>
                  <a:pt x="131" y="227"/>
                </a:lnTo>
                <a:lnTo>
                  <a:pt x="131" y="227"/>
                </a:lnTo>
                <a:lnTo>
                  <a:pt x="131" y="227"/>
                </a:lnTo>
                <a:lnTo>
                  <a:pt x="131" y="227"/>
                </a:lnTo>
                <a:lnTo>
                  <a:pt x="131" y="228"/>
                </a:lnTo>
                <a:lnTo>
                  <a:pt x="131" y="228"/>
                </a:lnTo>
                <a:lnTo>
                  <a:pt x="131" y="227"/>
                </a:lnTo>
                <a:lnTo>
                  <a:pt x="131" y="227"/>
                </a:lnTo>
                <a:lnTo>
                  <a:pt x="131" y="227"/>
                </a:lnTo>
                <a:lnTo>
                  <a:pt x="130" y="227"/>
                </a:lnTo>
                <a:lnTo>
                  <a:pt x="130" y="227"/>
                </a:lnTo>
                <a:lnTo>
                  <a:pt x="130" y="227"/>
                </a:lnTo>
                <a:lnTo>
                  <a:pt x="128" y="227"/>
                </a:lnTo>
                <a:lnTo>
                  <a:pt x="128" y="227"/>
                </a:lnTo>
                <a:lnTo>
                  <a:pt x="127" y="227"/>
                </a:lnTo>
                <a:lnTo>
                  <a:pt x="127" y="227"/>
                </a:lnTo>
                <a:lnTo>
                  <a:pt x="127" y="227"/>
                </a:lnTo>
                <a:lnTo>
                  <a:pt x="127" y="227"/>
                </a:lnTo>
                <a:lnTo>
                  <a:pt x="127" y="227"/>
                </a:lnTo>
                <a:lnTo>
                  <a:pt x="127" y="225"/>
                </a:lnTo>
                <a:lnTo>
                  <a:pt x="127" y="225"/>
                </a:lnTo>
                <a:lnTo>
                  <a:pt x="125" y="227"/>
                </a:lnTo>
                <a:lnTo>
                  <a:pt x="125" y="227"/>
                </a:lnTo>
                <a:lnTo>
                  <a:pt x="124" y="228"/>
                </a:lnTo>
                <a:lnTo>
                  <a:pt x="122" y="228"/>
                </a:lnTo>
                <a:lnTo>
                  <a:pt x="122" y="228"/>
                </a:lnTo>
                <a:lnTo>
                  <a:pt x="122" y="227"/>
                </a:lnTo>
                <a:lnTo>
                  <a:pt x="122" y="225"/>
                </a:lnTo>
                <a:lnTo>
                  <a:pt x="122" y="225"/>
                </a:lnTo>
                <a:lnTo>
                  <a:pt x="122" y="225"/>
                </a:lnTo>
                <a:lnTo>
                  <a:pt x="121" y="225"/>
                </a:lnTo>
                <a:lnTo>
                  <a:pt x="121" y="225"/>
                </a:lnTo>
                <a:lnTo>
                  <a:pt x="121" y="225"/>
                </a:lnTo>
                <a:lnTo>
                  <a:pt x="121" y="225"/>
                </a:lnTo>
                <a:lnTo>
                  <a:pt x="121" y="227"/>
                </a:lnTo>
                <a:lnTo>
                  <a:pt x="121" y="227"/>
                </a:lnTo>
                <a:lnTo>
                  <a:pt x="121" y="227"/>
                </a:lnTo>
                <a:lnTo>
                  <a:pt x="122" y="228"/>
                </a:lnTo>
                <a:lnTo>
                  <a:pt x="122" y="228"/>
                </a:lnTo>
                <a:lnTo>
                  <a:pt x="121" y="228"/>
                </a:lnTo>
                <a:lnTo>
                  <a:pt x="121" y="228"/>
                </a:lnTo>
                <a:lnTo>
                  <a:pt x="120" y="227"/>
                </a:lnTo>
                <a:lnTo>
                  <a:pt x="118" y="227"/>
                </a:lnTo>
                <a:lnTo>
                  <a:pt x="118" y="227"/>
                </a:lnTo>
                <a:lnTo>
                  <a:pt x="117" y="227"/>
                </a:lnTo>
                <a:lnTo>
                  <a:pt x="117" y="227"/>
                </a:lnTo>
                <a:lnTo>
                  <a:pt x="117" y="227"/>
                </a:lnTo>
                <a:lnTo>
                  <a:pt x="117" y="227"/>
                </a:lnTo>
                <a:lnTo>
                  <a:pt x="117" y="227"/>
                </a:lnTo>
                <a:lnTo>
                  <a:pt x="115" y="227"/>
                </a:lnTo>
                <a:lnTo>
                  <a:pt x="115" y="227"/>
                </a:lnTo>
                <a:lnTo>
                  <a:pt x="114" y="227"/>
                </a:lnTo>
                <a:lnTo>
                  <a:pt x="114" y="228"/>
                </a:lnTo>
                <a:lnTo>
                  <a:pt x="114" y="228"/>
                </a:lnTo>
                <a:lnTo>
                  <a:pt x="114" y="227"/>
                </a:lnTo>
                <a:lnTo>
                  <a:pt x="115" y="227"/>
                </a:lnTo>
                <a:lnTo>
                  <a:pt x="115" y="227"/>
                </a:lnTo>
                <a:lnTo>
                  <a:pt x="114" y="227"/>
                </a:lnTo>
                <a:lnTo>
                  <a:pt x="114" y="227"/>
                </a:lnTo>
                <a:lnTo>
                  <a:pt x="112" y="227"/>
                </a:lnTo>
                <a:lnTo>
                  <a:pt x="111" y="228"/>
                </a:lnTo>
                <a:lnTo>
                  <a:pt x="111" y="228"/>
                </a:lnTo>
                <a:lnTo>
                  <a:pt x="111" y="228"/>
                </a:lnTo>
                <a:lnTo>
                  <a:pt x="111" y="227"/>
                </a:lnTo>
                <a:lnTo>
                  <a:pt x="111" y="227"/>
                </a:lnTo>
                <a:lnTo>
                  <a:pt x="111" y="225"/>
                </a:lnTo>
                <a:lnTo>
                  <a:pt x="110" y="224"/>
                </a:lnTo>
                <a:lnTo>
                  <a:pt x="110" y="224"/>
                </a:lnTo>
                <a:lnTo>
                  <a:pt x="110" y="224"/>
                </a:lnTo>
                <a:lnTo>
                  <a:pt x="110" y="225"/>
                </a:lnTo>
                <a:lnTo>
                  <a:pt x="108" y="225"/>
                </a:lnTo>
                <a:lnTo>
                  <a:pt x="107" y="227"/>
                </a:lnTo>
                <a:lnTo>
                  <a:pt x="107" y="228"/>
                </a:lnTo>
                <a:lnTo>
                  <a:pt x="107" y="228"/>
                </a:lnTo>
                <a:lnTo>
                  <a:pt x="107" y="228"/>
                </a:lnTo>
                <a:lnTo>
                  <a:pt x="105" y="228"/>
                </a:lnTo>
                <a:lnTo>
                  <a:pt x="105" y="227"/>
                </a:lnTo>
                <a:lnTo>
                  <a:pt x="105" y="227"/>
                </a:lnTo>
                <a:lnTo>
                  <a:pt x="104" y="227"/>
                </a:lnTo>
                <a:lnTo>
                  <a:pt x="104" y="227"/>
                </a:lnTo>
                <a:lnTo>
                  <a:pt x="104" y="228"/>
                </a:lnTo>
                <a:lnTo>
                  <a:pt x="104" y="228"/>
                </a:lnTo>
                <a:lnTo>
                  <a:pt x="104" y="228"/>
                </a:lnTo>
                <a:lnTo>
                  <a:pt x="104" y="227"/>
                </a:lnTo>
                <a:lnTo>
                  <a:pt x="104" y="227"/>
                </a:lnTo>
                <a:lnTo>
                  <a:pt x="104" y="227"/>
                </a:lnTo>
                <a:lnTo>
                  <a:pt x="104" y="227"/>
                </a:lnTo>
                <a:lnTo>
                  <a:pt x="104" y="227"/>
                </a:lnTo>
                <a:lnTo>
                  <a:pt x="104" y="227"/>
                </a:lnTo>
                <a:lnTo>
                  <a:pt x="104" y="227"/>
                </a:lnTo>
                <a:lnTo>
                  <a:pt x="104" y="225"/>
                </a:lnTo>
                <a:lnTo>
                  <a:pt x="104" y="225"/>
                </a:lnTo>
                <a:lnTo>
                  <a:pt x="103" y="225"/>
                </a:lnTo>
                <a:lnTo>
                  <a:pt x="103" y="225"/>
                </a:lnTo>
                <a:lnTo>
                  <a:pt x="103" y="227"/>
                </a:lnTo>
                <a:lnTo>
                  <a:pt x="103" y="227"/>
                </a:lnTo>
                <a:lnTo>
                  <a:pt x="103" y="228"/>
                </a:lnTo>
                <a:lnTo>
                  <a:pt x="101" y="228"/>
                </a:lnTo>
                <a:lnTo>
                  <a:pt x="100" y="228"/>
                </a:lnTo>
                <a:lnTo>
                  <a:pt x="98" y="228"/>
                </a:lnTo>
                <a:lnTo>
                  <a:pt x="98" y="228"/>
                </a:lnTo>
                <a:lnTo>
                  <a:pt x="98" y="227"/>
                </a:lnTo>
                <a:lnTo>
                  <a:pt x="98" y="227"/>
                </a:lnTo>
                <a:lnTo>
                  <a:pt x="98" y="227"/>
                </a:lnTo>
                <a:lnTo>
                  <a:pt x="100" y="227"/>
                </a:lnTo>
                <a:lnTo>
                  <a:pt x="100" y="227"/>
                </a:lnTo>
                <a:lnTo>
                  <a:pt x="100" y="227"/>
                </a:lnTo>
                <a:lnTo>
                  <a:pt x="100" y="227"/>
                </a:lnTo>
                <a:lnTo>
                  <a:pt x="100" y="227"/>
                </a:lnTo>
                <a:lnTo>
                  <a:pt x="100" y="227"/>
                </a:lnTo>
                <a:lnTo>
                  <a:pt x="100" y="227"/>
                </a:lnTo>
                <a:lnTo>
                  <a:pt x="100" y="227"/>
                </a:lnTo>
                <a:lnTo>
                  <a:pt x="100" y="227"/>
                </a:lnTo>
                <a:lnTo>
                  <a:pt x="101" y="227"/>
                </a:lnTo>
                <a:lnTo>
                  <a:pt x="101" y="227"/>
                </a:lnTo>
                <a:lnTo>
                  <a:pt x="101" y="225"/>
                </a:lnTo>
                <a:lnTo>
                  <a:pt x="103" y="227"/>
                </a:lnTo>
                <a:lnTo>
                  <a:pt x="103" y="227"/>
                </a:lnTo>
                <a:lnTo>
                  <a:pt x="103" y="225"/>
                </a:lnTo>
                <a:lnTo>
                  <a:pt x="103" y="224"/>
                </a:lnTo>
                <a:lnTo>
                  <a:pt x="103" y="224"/>
                </a:lnTo>
                <a:lnTo>
                  <a:pt x="103" y="224"/>
                </a:lnTo>
                <a:lnTo>
                  <a:pt x="103" y="222"/>
                </a:lnTo>
                <a:lnTo>
                  <a:pt x="101" y="222"/>
                </a:lnTo>
                <a:lnTo>
                  <a:pt x="100" y="222"/>
                </a:lnTo>
                <a:lnTo>
                  <a:pt x="100" y="222"/>
                </a:lnTo>
                <a:lnTo>
                  <a:pt x="100" y="222"/>
                </a:lnTo>
                <a:lnTo>
                  <a:pt x="100" y="222"/>
                </a:lnTo>
                <a:lnTo>
                  <a:pt x="100" y="222"/>
                </a:lnTo>
                <a:lnTo>
                  <a:pt x="100" y="222"/>
                </a:lnTo>
                <a:lnTo>
                  <a:pt x="100" y="222"/>
                </a:lnTo>
                <a:lnTo>
                  <a:pt x="101" y="224"/>
                </a:lnTo>
                <a:lnTo>
                  <a:pt x="101" y="224"/>
                </a:lnTo>
                <a:lnTo>
                  <a:pt x="101" y="224"/>
                </a:lnTo>
                <a:lnTo>
                  <a:pt x="101" y="224"/>
                </a:lnTo>
                <a:lnTo>
                  <a:pt x="100" y="224"/>
                </a:lnTo>
                <a:lnTo>
                  <a:pt x="100" y="225"/>
                </a:lnTo>
                <a:lnTo>
                  <a:pt x="100" y="225"/>
                </a:lnTo>
                <a:lnTo>
                  <a:pt x="97" y="224"/>
                </a:lnTo>
                <a:lnTo>
                  <a:pt x="97" y="224"/>
                </a:lnTo>
                <a:lnTo>
                  <a:pt x="97" y="224"/>
                </a:lnTo>
                <a:lnTo>
                  <a:pt x="95" y="225"/>
                </a:lnTo>
                <a:lnTo>
                  <a:pt x="95" y="225"/>
                </a:lnTo>
                <a:lnTo>
                  <a:pt x="95" y="224"/>
                </a:lnTo>
                <a:lnTo>
                  <a:pt x="95" y="224"/>
                </a:lnTo>
                <a:lnTo>
                  <a:pt x="95" y="224"/>
                </a:lnTo>
                <a:lnTo>
                  <a:pt x="95" y="224"/>
                </a:lnTo>
                <a:lnTo>
                  <a:pt x="95" y="225"/>
                </a:lnTo>
                <a:lnTo>
                  <a:pt x="94" y="225"/>
                </a:lnTo>
                <a:lnTo>
                  <a:pt x="94" y="227"/>
                </a:lnTo>
                <a:lnTo>
                  <a:pt x="94" y="227"/>
                </a:lnTo>
                <a:lnTo>
                  <a:pt x="94" y="227"/>
                </a:lnTo>
                <a:lnTo>
                  <a:pt x="93" y="225"/>
                </a:lnTo>
                <a:lnTo>
                  <a:pt x="93" y="224"/>
                </a:lnTo>
                <a:lnTo>
                  <a:pt x="93" y="224"/>
                </a:lnTo>
                <a:lnTo>
                  <a:pt x="93" y="224"/>
                </a:lnTo>
                <a:lnTo>
                  <a:pt x="93" y="224"/>
                </a:lnTo>
                <a:lnTo>
                  <a:pt x="94" y="224"/>
                </a:lnTo>
                <a:lnTo>
                  <a:pt x="94" y="224"/>
                </a:lnTo>
                <a:lnTo>
                  <a:pt x="94" y="224"/>
                </a:lnTo>
                <a:lnTo>
                  <a:pt x="94" y="224"/>
                </a:lnTo>
                <a:lnTo>
                  <a:pt x="94" y="224"/>
                </a:lnTo>
                <a:lnTo>
                  <a:pt x="94" y="224"/>
                </a:lnTo>
                <a:lnTo>
                  <a:pt x="94" y="222"/>
                </a:lnTo>
                <a:lnTo>
                  <a:pt x="94" y="222"/>
                </a:lnTo>
                <a:lnTo>
                  <a:pt x="93" y="222"/>
                </a:lnTo>
                <a:lnTo>
                  <a:pt x="93" y="222"/>
                </a:lnTo>
                <a:lnTo>
                  <a:pt x="91" y="221"/>
                </a:lnTo>
                <a:lnTo>
                  <a:pt x="91" y="221"/>
                </a:lnTo>
                <a:lnTo>
                  <a:pt x="91" y="221"/>
                </a:lnTo>
                <a:lnTo>
                  <a:pt x="91" y="219"/>
                </a:lnTo>
                <a:lnTo>
                  <a:pt x="90" y="219"/>
                </a:lnTo>
                <a:lnTo>
                  <a:pt x="90" y="219"/>
                </a:lnTo>
                <a:lnTo>
                  <a:pt x="90" y="219"/>
                </a:lnTo>
                <a:lnTo>
                  <a:pt x="90" y="219"/>
                </a:lnTo>
                <a:lnTo>
                  <a:pt x="90" y="221"/>
                </a:lnTo>
                <a:lnTo>
                  <a:pt x="90" y="222"/>
                </a:lnTo>
                <a:lnTo>
                  <a:pt x="90" y="222"/>
                </a:lnTo>
                <a:lnTo>
                  <a:pt x="91" y="224"/>
                </a:lnTo>
                <a:lnTo>
                  <a:pt x="91" y="224"/>
                </a:lnTo>
                <a:lnTo>
                  <a:pt x="91" y="224"/>
                </a:lnTo>
                <a:lnTo>
                  <a:pt x="91" y="224"/>
                </a:lnTo>
                <a:lnTo>
                  <a:pt x="91" y="224"/>
                </a:lnTo>
                <a:lnTo>
                  <a:pt x="91" y="225"/>
                </a:lnTo>
                <a:lnTo>
                  <a:pt x="91" y="225"/>
                </a:lnTo>
                <a:lnTo>
                  <a:pt x="91" y="227"/>
                </a:lnTo>
                <a:lnTo>
                  <a:pt x="91" y="227"/>
                </a:lnTo>
                <a:lnTo>
                  <a:pt x="91" y="227"/>
                </a:lnTo>
                <a:lnTo>
                  <a:pt x="90" y="227"/>
                </a:lnTo>
                <a:lnTo>
                  <a:pt x="90" y="227"/>
                </a:lnTo>
                <a:lnTo>
                  <a:pt x="88" y="225"/>
                </a:lnTo>
                <a:lnTo>
                  <a:pt x="88" y="225"/>
                </a:lnTo>
                <a:lnTo>
                  <a:pt x="90" y="225"/>
                </a:lnTo>
                <a:lnTo>
                  <a:pt x="90" y="225"/>
                </a:lnTo>
                <a:lnTo>
                  <a:pt x="90" y="225"/>
                </a:lnTo>
                <a:lnTo>
                  <a:pt x="90" y="225"/>
                </a:lnTo>
                <a:lnTo>
                  <a:pt x="90" y="224"/>
                </a:lnTo>
                <a:lnTo>
                  <a:pt x="88" y="224"/>
                </a:lnTo>
                <a:lnTo>
                  <a:pt x="88" y="222"/>
                </a:lnTo>
                <a:lnTo>
                  <a:pt x="88" y="222"/>
                </a:lnTo>
                <a:lnTo>
                  <a:pt x="87" y="224"/>
                </a:lnTo>
                <a:lnTo>
                  <a:pt x="87" y="224"/>
                </a:lnTo>
                <a:lnTo>
                  <a:pt x="87" y="224"/>
                </a:lnTo>
                <a:lnTo>
                  <a:pt x="87" y="224"/>
                </a:lnTo>
                <a:lnTo>
                  <a:pt x="87" y="224"/>
                </a:lnTo>
                <a:lnTo>
                  <a:pt x="87" y="224"/>
                </a:lnTo>
                <a:lnTo>
                  <a:pt x="85" y="224"/>
                </a:lnTo>
                <a:lnTo>
                  <a:pt x="85" y="224"/>
                </a:lnTo>
                <a:lnTo>
                  <a:pt x="85" y="224"/>
                </a:lnTo>
                <a:lnTo>
                  <a:pt x="85" y="224"/>
                </a:lnTo>
                <a:lnTo>
                  <a:pt x="84" y="224"/>
                </a:lnTo>
                <a:lnTo>
                  <a:pt x="84" y="224"/>
                </a:lnTo>
                <a:lnTo>
                  <a:pt x="84" y="222"/>
                </a:lnTo>
                <a:lnTo>
                  <a:pt x="84" y="222"/>
                </a:lnTo>
                <a:lnTo>
                  <a:pt x="85" y="222"/>
                </a:lnTo>
                <a:lnTo>
                  <a:pt x="85" y="221"/>
                </a:lnTo>
                <a:lnTo>
                  <a:pt x="85" y="221"/>
                </a:lnTo>
                <a:lnTo>
                  <a:pt x="85" y="221"/>
                </a:lnTo>
                <a:lnTo>
                  <a:pt x="85" y="221"/>
                </a:lnTo>
                <a:lnTo>
                  <a:pt x="85" y="221"/>
                </a:lnTo>
                <a:lnTo>
                  <a:pt x="85" y="222"/>
                </a:lnTo>
                <a:lnTo>
                  <a:pt x="85" y="222"/>
                </a:lnTo>
                <a:lnTo>
                  <a:pt x="85" y="222"/>
                </a:lnTo>
                <a:lnTo>
                  <a:pt x="87" y="222"/>
                </a:lnTo>
                <a:lnTo>
                  <a:pt x="87" y="221"/>
                </a:lnTo>
                <a:lnTo>
                  <a:pt x="87" y="221"/>
                </a:lnTo>
                <a:lnTo>
                  <a:pt x="87" y="221"/>
                </a:lnTo>
                <a:lnTo>
                  <a:pt x="87" y="219"/>
                </a:lnTo>
                <a:lnTo>
                  <a:pt x="87" y="219"/>
                </a:lnTo>
                <a:lnTo>
                  <a:pt x="87" y="219"/>
                </a:lnTo>
                <a:lnTo>
                  <a:pt x="88" y="219"/>
                </a:lnTo>
                <a:lnTo>
                  <a:pt x="88" y="218"/>
                </a:lnTo>
                <a:lnTo>
                  <a:pt x="88" y="218"/>
                </a:lnTo>
                <a:lnTo>
                  <a:pt x="87" y="218"/>
                </a:lnTo>
                <a:lnTo>
                  <a:pt x="87" y="218"/>
                </a:lnTo>
                <a:lnTo>
                  <a:pt x="87" y="217"/>
                </a:lnTo>
                <a:lnTo>
                  <a:pt x="87" y="217"/>
                </a:lnTo>
                <a:lnTo>
                  <a:pt x="87" y="217"/>
                </a:lnTo>
                <a:lnTo>
                  <a:pt x="87" y="217"/>
                </a:lnTo>
                <a:lnTo>
                  <a:pt x="87" y="215"/>
                </a:lnTo>
                <a:lnTo>
                  <a:pt x="87" y="215"/>
                </a:lnTo>
                <a:lnTo>
                  <a:pt x="87" y="215"/>
                </a:lnTo>
                <a:lnTo>
                  <a:pt x="87" y="214"/>
                </a:lnTo>
                <a:lnTo>
                  <a:pt x="85" y="214"/>
                </a:lnTo>
                <a:lnTo>
                  <a:pt x="84" y="214"/>
                </a:lnTo>
                <a:lnTo>
                  <a:pt x="84" y="214"/>
                </a:lnTo>
                <a:lnTo>
                  <a:pt x="84" y="214"/>
                </a:lnTo>
                <a:lnTo>
                  <a:pt x="84" y="214"/>
                </a:lnTo>
                <a:lnTo>
                  <a:pt x="83" y="214"/>
                </a:lnTo>
                <a:lnTo>
                  <a:pt x="83" y="214"/>
                </a:lnTo>
                <a:lnTo>
                  <a:pt x="83" y="214"/>
                </a:lnTo>
                <a:lnTo>
                  <a:pt x="83" y="214"/>
                </a:lnTo>
                <a:lnTo>
                  <a:pt x="81" y="214"/>
                </a:lnTo>
                <a:lnTo>
                  <a:pt x="81" y="214"/>
                </a:lnTo>
                <a:lnTo>
                  <a:pt x="81" y="215"/>
                </a:lnTo>
                <a:lnTo>
                  <a:pt x="81" y="215"/>
                </a:lnTo>
                <a:lnTo>
                  <a:pt x="81" y="215"/>
                </a:lnTo>
                <a:lnTo>
                  <a:pt x="81" y="215"/>
                </a:lnTo>
                <a:lnTo>
                  <a:pt x="83" y="215"/>
                </a:lnTo>
                <a:lnTo>
                  <a:pt x="83" y="217"/>
                </a:lnTo>
                <a:lnTo>
                  <a:pt x="83" y="217"/>
                </a:lnTo>
                <a:lnTo>
                  <a:pt x="83" y="217"/>
                </a:lnTo>
                <a:lnTo>
                  <a:pt x="83" y="218"/>
                </a:lnTo>
                <a:lnTo>
                  <a:pt x="83" y="218"/>
                </a:lnTo>
                <a:lnTo>
                  <a:pt x="83" y="218"/>
                </a:lnTo>
                <a:lnTo>
                  <a:pt x="83" y="218"/>
                </a:lnTo>
                <a:lnTo>
                  <a:pt x="83" y="218"/>
                </a:lnTo>
                <a:lnTo>
                  <a:pt x="83" y="219"/>
                </a:lnTo>
                <a:lnTo>
                  <a:pt x="83" y="219"/>
                </a:lnTo>
                <a:lnTo>
                  <a:pt x="81" y="218"/>
                </a:lnTo>
                <a:lnTo>
                  <a:pt x="81" y="218"/>
                </a:lnTo>
                <a:lnTo>
                  <a:pt x="81" y="218"/>
                </a:lnTo>
                <a:lnTo>
                  <a:pt x="81" y="218"/>
                </a:lnTo>
                <a:lnTo>
                  <a:pt x="81" y="218"/>
                </a:lnTo>
                <a:lnTo>
                  <a:pt x="80" y="218"/>
                </a:lnTo>
                <a:lnTo>
                  <a:pt x="80" y="218"/>
                </a:lnTo>
                <a:lnTo>
                  <a:pt x="80" y="218"/>
                </a:lnTo>
                <a:lnTo>
                  <a:pt x="78" y="218"/>
                </a:lnTo>
                <a:lnTo>
                  <a:pt x="78" y="218"/>
                </a:lnTo>
                <a:lnTo>
                  <a:pt x="78" y="219"/>
                </a:lnTo>
                <a:lnTo>
                  <a:pt x="78" y="219"/>
                </a:lnTo>
                <a:lnTo>
                  <a:pt x="78" y="219"/>
                </a:lnTo>
                <a:lnTo>
                  <a:pt x="78" y="219"/>
                </a:lnTo>
                <a:lnTo>
                  <a:pt x="77" y="219"/>
                </a:lnTo>
                <a:lnTo>
                  <a:pt x="77" y="221"/>
                </a:lnTo>
                <a:lnTo>
                  <a:pt x="77" y="221"/>
                </a:lnTo>
                <a:lnTo>
                  <a:pt x="78" y="221"/>
                </a:lnTo>
                <a:lnTo>
                  <a:pt x="78" y="221"/>
                </a:lnTo>
                <a:lnTo>
                  <a:pt x="78" y="222"/>
                </a:lnTo>
                <a:lnTo>
                  <a:pt x="78" y="222"/>
                </a:lnTo>
                <a:lnTo>
                  <a:pt x="77" y="221"/>
                </a:lnTo>
                <a:lnTo>
                  <a:pt x="75" y="221"/>
                </a:lnTo>
                <a:lnTo>
                  <a:pt x="75" y="221"/>
                </a:lnTo>
                <a:lnTo>
                  <a:pt x="75" y="222"/>
                </a:lnTo>
                <a:lnTo>
                  <a:pt x="75" y="222"/>
                </a:lnTo>
                <a:lnTo>
                  <a:pt x="74" y="222"/>
                </a:lnTo>
                <a:lnTo>
                  <a:pt x="74" y="222"/>
                </a:lnTo>
                <a:lnTo>
                  <a:pt x="74" y="222"/>
                </a:lnTo>
                <a:lnTo>
                  <a:pt x="74" y="221"/>
                </a:lnTo>
                <a:lnTo>
                  <a:pt x="73" y="221"/>
                </a:lnTo>
                <a:lnTo>
                  <a:pt x="73" y="219"/>
                </a:lnTo>
                <a:lnTo>
                  <a:pt x="71" y="219"/>
                </a:lnTo>
                <a:lnTo>
                  <a:pt x="71" y="219"/>
                </a:lnTo>
                <a:lnTo>
                  <a:pt x="71" y="219"/>
                </a:lnTo>
                <a:lnTo>
                  <a:pt x="70" y="219"/>
                </a:lnTo>
                <a:lnTo>
                  <a:pt x="70" y="219"/>
                </a:lnTo>
                <a:lnTo>
                  <a:pt x="70" y="218"/>
                </a:lnTo>
                <a:lnTo>
                  <a:pt x="70" y="218"/>
                </a:lnTo>
                <a:lnTo>
                  <a:pt x="70" y="218"/>
                </a:lnTo>
                <a:lnTo>
                  <a:pt x="71" y="218"/>
                </a:lnTo>
                <a:lnTo>
                  <a:pt x="73" y="218"/>
                </a:lnTo>
                <a:lnTo>
                  <a:pt x="73" y="218"/>
                </a:lnTo>
                <a:lnTo>
                  <a:pt x="74" y="218"/>
                </a:lnTo>
                <a:lnTo>
                  <a:pt x="74" y="218"/>
                </a:lnTo>
                <a:lnTo>
                  <a:pt x="74" y="218"/>
                </a:lnTo>
                <a:lnTo>
                  <a:pt x="74" y="218"/>
                </a:lnTo>
                <a:lnTo>
                  <a:pt x="75" y="218"/>
                </a:lnTo>
                <a:lnTo>
                  <a:pt x="75" y="218"/>
                </a:lnTo>
                <a:lnTo>
                  <a:pt x="77" y="218"/>
                </a:lnTo>
                <a:lnTo>
                  <a:pt x="77" y="218"/>
                </a:lnTo>
                <a:lnTo>
                  <a:pt x="77" y="218"/>
                </a:lnTo>
                <a:lnTo>
                  <a:pt x="77" y="217"/>
                </a:lnTo>
                <a:lnTo>
                  <a:pt x="77" y="217"/>
                </a:lnTo>
                <a:lnTo>
                  <a:pt x="78" y="217"/>
                </a:lnTo>
                <a:lnTo>
                  <a:pt x="78" y="215"/>
                </a:lnTo>
                <a:lnTo>
                  <a:pt x="78" y="215"/>
                </a:lnTo>
                <a:lnTo>
                  <a:pt x="78" y="215"/>
                </a:lnTo>
                <a:lnTo>
                  <a:pt x="77" y="215"/>
                </a:lnTo>
                <a:lnTo>
                  <a:pt x="77" y="215"/>
                </a:lnTo>
                <a:lnTo>
                  <a:pt x="77" y="214"/>
                </a:lnTo>
                <a:lnTo>
                  <a:pt x="77" y="214"/>
                </a:lnTo>
                <a:lnTo>
                  <a:pt x="75" y="214"/>
                </a:lnTo>
                <a:lnTo>
                  <a:pt x="75" y="214"/>
                </a:lnTo>
                <a:lnTo>
                  <a:pt x="75" y="214"/>
                </a:lnTo>
                <a:lnTo>
                  <a:pt x="74" y="212"/>
                </a:lnTo>
                <a:lnTo>
                  <a:pt x="74" y="212"/>
                </a:lnTo>
                <a:lnTo>
                  <a:pt x="74" y="212"/>
                </a:lnTo>
                <a:lnTo>
                  <a:pt x="74" y="212"/>
                </a:lnTo>
                <a:lnTo>
                  <a:pt x="74" y="212"/>
                </a:lnTo>
                <a:lnTo>
                  <a:pt x="73" y="212"/>
                </a:lnTo>
                <a:lnTo>
                  <a:pt x="73" y="212"/>
                </a:lnTo>
                <a:lnTo>
                  <a:pt x="73" y="212"/>
                </a:lnTo>
                <a:lnTo>
                  <a:pt x="71" y="212"/>
                </a:lnTo>
                <a:lnTo>
                  <a:pt x="73" y="212"/>
                </a:lnTo>
                <a:lnTo>
                  <a:pt x="73" y="212"/>
                </a:lnTo>
                <a:lnTo>
                  <a:pt x="71" y="211"/>
                </a:lnTo>
                <a:lnTo>
                  <a:pt x="71" y="211"/>
                </a:lnTo>
                <a:lnTo>
                  <a:pt x="71" y="211"/>
                </a:lnTo>
                <a:lnTo>
                  <a:pt x="71" y="211"/>
                </a:lnTo>
                <a:lnTo>
                  <a:pt x="70" y="211"/>
                </a:lnTo>
                <a:lnTo>
                  <a:pt x="70" y="211"/>
                </a:lnTo>
                <a:lnTo>
                  <a:pt x="68" y="211"/>
                </a:lnTo>
                <a:lnTo>
                  <a:pt x="65" y="211"/>
                </a:lnTo>
                <a:lnTo>
                  <a:pt x="67" y="212"/>
                </a:lnTo>
                <a:lnTo>
                  <a:pt x="67" y="212"/>
                </a:lnTo>
                <a:lnTo>
                  <a:pt x="67" y="212"/>
                </a:lnTo>
                <a:lnTo>
                  <a:pt x="65" y="214"/>
                </a:lnTo>
                <a:lnTo>
                  <a:pt x="65" y="214"/>
                </a:lnTo>
                <a:lnTo>
                  <a:pt x="65" y="215"/>
                </a:lnTo>
                <a:lnTo>
                  <a:pt x="65" y="215"/>
                </a:lnTo>
                <a:lnTo>
                  <a:pt x="65" y="215"/>
                </a:lnTo>
                <a:lnTo>
                  <a:pt x="64" y="215"/>
                </a:lnTo>
                <a:lnTo>
                  <a:pt x="63" y="215"/>
                </a:lnTo>
                <a:lnTo>
                  <a:pt x="60" y="214"/>
                </a:lnTo>
                <a:lnTo>
                  <a:pt x="58" y="214"/>
                </a:lnTo>
                <a:lnTo>
                  <a:pt x="58" y="214"/>
                </a:lnTo>
                <a:lnTo>
                  <a:pt x="58" y="214"/>
                </a:lnTo>
                <a:lnTo>
                  <a:pt x="58" y="214"/>
                </a:lnTo>
                <a:lnTo>
                  <a:pt x="58" y="214"/>
                </a:lnTo>
                <a:lnTo>
                  <a:pt x="58" y="214"/>
                </a:lnTo>
                <a:lnTo>
                  <a:pt x="58" y="212"/>
                </a:lnTo>
                <a:lnTo>
                  <a:pt x="58" y="212"/>
                </a:lnTo>
                <a:lnTo>
                  <a:pt x="58" y="212"/>
                </a:lnTo>
                <a:lnTo>
                  <a:pt x="58" y="212"/>
                </a:lnTo>
                <a:lnTo>
                  <a:pt x="58" y="214"/>
                </a:lnTo>
                <a:lnTo>
                  <a:pt x="60" y="214"/>
                </a:lnTo>
                <a:lnTo>
                  <a:pt x="60" y="214"/>
                </a:lnTo>
                <a:lnTo>
                  <a:pt x="61" y="214"/>
                </a:lnTo>
                <a:lnTo>
                  <a:pt x="61" y="214"/>
                </a:lnTo>
                <a:lnTo>
                  <a:pt x="61" y="214"/>
                </a:lnTo>
                <a:lnTo>
                  <a:pt x="61" y="212"/>
                </a:lnTo>
                <a:lnTo>
                  <a:pt x="63" y="212"/>
                </a:lnTo>
                <a:lnTo>
                  <a:pt x="63" y="212"/>
                </a:lnTo>
                <a:lnTo>
                  <a:pt x="63" y="211"/>
                </a:lnTo>
                <a:lnTo>
                  <a:pt x="63" y="211"/>
                </a:lnTo>
                <a:lnTo>
                  <a:pt x="61" y="211"/>
                </a:lnTo>
                <a:lnTo>
                  <a:pt x="61" y="211"/>
                </a:lnTo>
                <a:lnTo>
                  <a:pt x="61" y="211"/>
                </a:lnTo>
                <a:lnTo>
                  <a:pt x="61" y="211"/>
                </a:lnTo>
                <a:lnTo>
                  <a:pt x="60" y="212"/>
                </a:lnTo>
                <a:lnTo>
                  <a:pt x="60" y="212"/>
                </a:lnTo>
                <a:lnTo>
                  <a:pt x="60" y="212"/>
                </a:lnTo>
                <a:lnTo>
                  <a:pt x="60" y="212"/>
                </a:lnTo>
                <a:lnTo>
                  <a:pt x="60" y="211"/>
                </a:lnTo>
                <a:lnTo>
                  <a:pt x="60" y="211"/>
                </a:lnTo>
                <a:lnTo>
                  <a:pt x="60" y="210"/>
                </a:lnTo>
                <a:lnTo>
                  <a:pt x="60" y="210"/>
                </a:lnTo>
                <a:lnTo>
                  <a:pt x="60" y="208"/>
                </a:lnTo>
                <a:lnTo>
                  <a:pt x="60" y="208"/>
                </a:lnTo>
                <a:lnTo>
                  <a:pt x="58" y="208"/>
                </a:lnTo>
                <a:lnTo>
                  <a:pt x="58" y="208"/>
                </a:lnTo>
                <a:lnTo>
                  <a:pt x="58" y="208"/>
                </a:lnTo>
                <a:lnTo>
                  <a:pt x="58" y="210"/>
                </a:lnTo>
                <a:lnTo>
                  <a:pt x="58" y="211"/>
                </a:lnTo>
                <a:lnTo>
                  <a:pt x="58" y="211"/>
                </a:lnTo>
                <a:lnTo>
                  <a:pt x="58" y="212"/>
                </a:lnTo>
                <a:lnTo>
                  <a:pt x="58" y="212"/>
                </a:lnTo>
                <a:lnTo>
                  <a:pt x="57" y="211"/>
                </a:lnTo>
                <a:lnTo>
                  <a:pt x="56" y="211"/>
                </a:lnTo>
                <a:lnTo>
                  <a:pt x="56" y="211"/>
                </a:lnTo>
                <a:lnTo>
                  <a:pt x="56" y="211"/>
                </a:lnTo>
                <a:lnTo>
                  <a:pt x="56" y="212"/>
                </a:lnTo>
                <a:lnTo>
                  <a:pt x="56" y="212"/>
                </a:lnTo>
                <a:lnTo>
                  <a:pt x="56" y="212"/>
                </a:lnTo>
                <a:lnTo>
                  <a:pt x="56" y="214"/>
                </a:lnTo>
                <a:lnTo>
                  <a:pt x="56" y="214"/>
                </a:lnTo>
                <a:lnTo>
                  <a:pt x="54" y="214"/>
                </a:lnTo>
                <a:lnTo>
                  <a:pt x="54" y="214"/>
                </a:lnTo>
                <a:lnTo>
                  <a:pt x="56" y="215"/>
                </a:lnTo>
                <a:lnTo>
                  <a:pt x="56" y="215"/>
                </a:lnTo>
                <a:lnTo>
                  <a:pt x="57" y="215"/>
                </a:lnTo>
                <a:lnTo>
                  <a:pt x="57" y="215"/>
                </a:lnTo>
                <a:lnTo>
                  <a:pt x="56" y="215"/>
                </a:lnTo>
                <a:lnTo>
                  <a:pt x="57" y="217"/>
                </a:lnTo>
                <a:lnTo>
                  <a:pt x="57" y="217"/>
                </a:lnTo>
                <a:lnTo>
                  <a:pt x="57" y="217"/>
                </a:lnTo>
                <a:lnTo>
                  <a:pt x="56" y="217"/>
                </a:lnTo>
                <a:lnTo>
                  <a:pt x="56" y="217"/>
                </a:lnTo>
                <a:lnTo>
                  <a:pt x="56" y="217"/>
                </a:lnTo>
                <a:lnTo>
                  <a:pt x="54" y="217"/>
                </a:lnTo>
                <a:lnTo>
                  <a:pt x="54" y="217"/>
                </a:lnTo>
                <a:lnTo>
                  <a:pt x="54" y="215"/>
                </a:lnTo>
                <a:lnTo>
                  <a:pt x="54" y="215"/>
                </a:lnTo>
                <a:lnTo>
                  <a:pt x="54" y="214"/>
                </a:lnTo>
                <a:lnTo>
                  <a:pt x="53" y="212"/>
                </a:lnTo>
                <a:lnTo>
                  <a:pt x="53" y="212"/>
                </a:lnTo>
                <a:lnTo>
                  <a:pt x="53" y="211"/>
                </a:lnTo>
                <a:lnTo>
                  <a:pt x="51" y="211"/>
                </a:lnTo>
                <a:lnTo>
                  <a:pt x="51" y="211"/>
                </a:lnTo>
                <a:lnTo>
                  <a:pt x="51" y="211"/>
                </a:lnTo>
                <a:lnTo>
                  <a:pt x="50" y="211"/>
                </a:lnTo>
                <a:lnTo>
                  <a:pt x="50" y="210"/>
                </a:lnTo>
                <a:lnTo>
                  <a:pt x="50" y="210"/>
                </a:lnTo>
                <a:lnTo>
                  <a:pt x="50" y="210"/>
                </a:lnTo>
                <a:lnTo>
                  <a:pt x="50" y="210"/>
                </a:lnTo>
                <a:lnTo>
                  <a:pt x="50" y="210"/>
                </a:lnTo>
                <a:lnTo>
                  <a:pt x="51" y="210"/>
                </a:lnTo>
                <a:lnTo>
                  <a:pt x="51" y="210"/>
                </a:lnTo>
                <a:lnTo>
                  <a:pt x="53" y="208"/>
                </a:lnTo>
                <a:lnTo>
                  <a:pt x="53" y="208"/>
                </a:lnTo>
                <a:lnTo>
                  <a:pt x="53" y="208"/>
                </a:lnTo>
                <a:lnTo>
                  <a:pt x="53" y="208"/>
                </a:lnTo>
                <a:lnTo>
                  <a:pt x="53" y="208"/>
                </a:lnTo>
                <a:lnTo>
                  <a:pt x="51" y="208"/>
                </a:lnTo>
                <a:lnTo>
                  <a:pt x="51" y="208"/>
                </a:lnTo>
                <a:lnTo>
                  <a:pt x="51" y="208"/>
                </a:lnTo>
                <a:lnTo>
                  <a:pt x="51" y="208"/>
                </a:lnTo>
                <a:lnTo>
                  <a:pt x="50" y="208"/>
                </a:lnTo>
                <a:lnTo>
                  <a:pt x="50" y="207"/>
                </a:lnTo>
                <a:lnTo>
                  <a:pt x="48" y="207"/>
                </a:lnTo>
                <a:lnTo>
                  <a:pt x="48" y="205"/>
                </a:lnTo>
                <a:lnTo>
                  <a:pt x="48" y="205"/>
                </a:lnTo>
                <a:lnTo>
                  <a:pt x="47" y="205"/>
                </a:lnTo>
                <a:lnTo>
                  <a:pt x="47" y="205"/>
                </a:lnTo>
                <a:lnTo>
                  <a:pt x="47" y="207"/>
                </a:lnTo>
                <a:lnTo>
                  <a:pt x="47" y="207"/>
                </a:lnTo>
                <a:lnTo>
                  <a:pt x="46" y="207"/>
                </a:lnTo>
                <a:lnTo>
                  <a:pt x="44" y="207"/>
                </a:lnTo>
                <a:lnTo>
                  <a:pt x="44" y="207"/>
                </a:lnTo>
                <a:lnTo>
                  <a:pt x="43" y="205"/>
                </a:lnTo>
                <a:lnTo>
                  <a:pt x="43" y="205"/>
                </a:lnTo>
                <a:lnTo>
                  <a:pt x="41" y="207"/>
                </a:lnTo>
                <a:lnTo>
                  <a:pt x="41" y="207"/>
                </a:lnTo>
                <a:lnTo>
                  <a:pt x="41" y="208"/>
                </a:lnTo>
                <a:lnTo>
                  <a:pt x="41" y="208"/>
                </a:lnTo>
                <a:lnTo>
                  <a:pt x="40" y="207"/>
                </a:lnTo>
                <a:lnTo>
                  <a:pt x="40" y="207"/>
                </a:lnTo>
                <a:lnTo>
                  <a:pt x="40" y="207"/>
                </a:lnTo>
                <a:lnTo>
                  <a:pt x="40" y="207"/>
                </a:lnTo>
                <a:lnTo>
                  <a:pt x="40" y="207"/>
                </a:lnTo>
                <a:lnTo>
                  <a:pt x="40" y="207"/>
                </a:lnTo>
                <a:lnTo>
                  <a:pt x="40" y="207"/>
                </a:lnTo>
                <a:lnTo>
                  <a:pt x="40" y="207"/>
                </a:lnTo>
                <a:lnTo>
                  <a:pt x="38" y="207"/>
                </a:lnTo>
                <a:lnTo>
                  <a:pt x="38" y="205"/>
                </a:lnTo>
                <a:lnTo>
                  <a:pt x="38" y="205"/>
                </a:lnTo>
                <a:lnTo>
                  <a:pt x="37" y="207"/>
                </a:lnTo>
                <a:lnTo>
                  <a:pt x="37" y="207"/>
                </a:lnTo>
                <a:lnTo>
                  <a:pt x="37" y="208"/>
                </a:lnTo>
                <a:lnTo>
                  <a:pt x="37" y="208"/>
                </a:lnTo>
                <a:lnTo>
                  <a:pt x="37" y="208"/>
                </a:lnTo>
                <a:lnTo>
                  <a:pt x="37" y="208"/>
                </a:lnTo>
                <a:lnTo>
                  <a:pt x="36" y="208"/>
                </a:lnTo>
                <a:lnTo>
                  <a:pt x="36" y="208"/>
                </a:lnTo>
                <a:lnTo>
                  <a:pt x="36" y="208"/>
                </a:lnTo>
                <a:lnTo>
                  <a:pt x="34" y="208"/>
                </a:lnTo>
                <a:lnTo>
                  <a:pt x="34" y="207"/>
                </a:lnTo>
                <a:lnTo>
                  <a:pt x="33" y="207"/>
                </a:lnTo>
                <a:lnTo>
                  <a:pt x="33" y="207"/>
                </a:lnTo>
                <a:lnTo>
                  <a:pt x="34" y="207"/>
                </a:lnTo>
                <a:lnTo>
                  <a:pt x="34" y="205"/>
                </a:lnTo>
                <a:lnTo>
                  <a:pt x="33" y="205"/>
                </a:lnTo>
                <a:lnTo>
                  <a:pt x="31" y="204"/>
                </a:lnTo>
                <a:lnTo>
                  <a:pt x="31" y="204"/>
                </a:lnTo>
                <a:lnTo>
                  <a:pt x="30" y="204"/>
                </a:lnTo>
                <a:lnTo>
                  <a:pt x="28" y="204"/>
                </a:lnTo>
                <a:lnTo>
                  <a:pt x="26" y="204"/>
                </a:lnTo>
                <a:lnTo>
                  <a:pt x="26" y="204"/>
                </a:lnTo>
                <a:lnTo>
                  <a:pt x="26" y="204"/>
                </a:lnTo>
                <a:lnTo>
                  <a:pt x="26" y="204"/>
                </a:lnTo>
                <a:lnTo>
                  <a:pt x="24" y="204"/>
                </a:lnTo>
                <a:lnTo>
                  <a:pt x="24" y="204"/>
                </a:lnTo>
                <a:lnTo>
                  <a:pt x="23" y="204"/>
                </a:lnTo>
                <a:lnTo>
                  <a:pt x="23" y="202"/>
                </a:lnTo>
                <a:lnTo>
                  <a:pt x="23" y="202"/>
                </a:lnTo>
                <a:lnTo>
                  <a:pt x="21" y="202"/>
                </a:lnTo>
                <a:lnTo>
                  <a:pt x="21" y="202"/>
                </a:lnTo>
                <a:lnTo>
                  <a:pt x="20" y="202"/>
                </a:lnTo>
                <a:lnTo>
                  <a:pt x="20" y="202"/>
                </a:lnTo>
                <a:lnTo>
                  <a:pt x="20" y="202"/>
                </a:lnTo>
                <a:lnTo>
                  <a:pt x="20" y="202"/>
                </a:lnTo>
                <a:lnTo>
                  <a:pt x="20" y="202"/>
                </a:lnTo>
                <a:lnTo>
                  <a:pt x="20" y="202"/>
                </a:lnTo>
                <a:lnTo>
                  <a:pt x="20" y="202"/>
                </a:lnTo>
                <a:lnTo>
                  <a:pt x="20" y="201"/>
                </a:lnTo>
                <a:lnTo>
                  <a:pt x="18" y="201"/>
                </a:lnTo>
                <a:lnTo>
                  <a:pt x="18" y="201"/>
                </a:lnTo>
                <a:lnTo>
                  <a:pt x="18" y="200"/>
                </a:lnTo>
                <a:lnTo>
                  <a:pt x="18" y="200"/>
                </a:lnTo>
                <a:lnTo>
                  <a:pt x="17" y="198"/>
                </a:lnTo>
                <a:lnTo>
                  <a:pt x="17" y="198"/>
                </a:lnTo>
                <a:lnTo>
                  <a:pt x="18" y="198"/>
                </a:lnTo>
                <a:lnTo>
                  <a:pt x="18" y="197"/>
                </a:lnTo>
                <a:lnTo>
                  <a:pt x="18" y="197"/>
                </a:lnTo>
                <a:lnTo>
                  <a:pt x="18" y="197"/>
                </a:lnTo>
                <a:lnTo>
                  <a:pt x="18" y="198"/>
                </a:lnTo>
                <a:lnTo>
                  <a:pt x="18" y="198"/>
                </a:lnTo>
                <a:lnTo>
                  <a:pt x="20" y="200"/>
                </a:lnTo>
                <a:lnTo>
                  <a:pt x="20" y="201"/>
                </a:lnTo>
                <a:lnTo>
                  <a:pt x="20" y="201"/>
                </a:lnTo>
                <a:lnTo>
                  <a:pt x="23" y="200"/>
                </a:lnTo>
                <a:lnTo>
                  <a:pt x="23" y="200"/>
                </a:lnTo>
                <a:lnTo>
                  <a:pt x="24" y="198"/>
                </a:lnTo>
                <a:lnTo>
                  <a:pt x="24" y="198"/>
                </a:lnTo>
                <a:lnTo>
                  <a:pt x="24" y="198"/>
                </a:lnTo>
                <a:lnTo>
                  <a:pt x="24" y="198"/>
                </a:lnTo>
                <a:lnTo>
                  <a:pt x="23" y="197"/>
                </a:lnTo>
                <a:lnTo>
                  <a:pt x="23" y="195"/>
                </a:lnTo>
                <a:lnTo>
                  <a:pt x="23" y="195"/>
                </a:lnTo>
                <a:lnTo>
                  <a:pt x="23" y="195"/>
                </a:lnTo>
                <a:lnTo>
                  <a:pt x="24" y="194"/>
                </a:lnTo>
                <a:lnTo>
                  <a:pt x="24" y="194"/>
                </a:lnTo>
                <a:lnTo>
                  <a:pt x="24" y="195"/>
                </a:lnTo>
                <a:lnTo>
                  <a:pt x="26" y="195"/>
                </a:lnTo>
                <a:lnTo>
                  <a:pt x="26" y="195"/>
                </a:lnTo>
                <a:lnTo>
                  <a:pt x="26" y="197"/>
                </a:lnTo>
                <a:lnTo>
                  <a:pt x="27" y="197"/>
                </a:lnTo>
                <a:lnTo>
                  <a:pt x="27" y="197"/>
                </a:lnTo>
                <a:lnTo>
                  <a:pt x="27" y="197"/>
                </a:lnTo>
                <a:lnTo>
                  <a:pt x="27" y="197"/>
                </a:lnTo>
                <a:lnTo>
                  <a:pt x="27" y="195"/>
                </a:lnTo>
                <a:lnTo>
                  <a:pt x="27" y="195"/>
                </a:lnTo>
                <a:lnTo>
                  <a:pt x="27" y="195"/>
                </a:lnTo>
                <a:lnTo>
                  <a:pt x="27" y="194"/>
                </a:lnTo>
                <a:lnTo>
                  <a:pt x="27" y="194"/>
                </a:lnTo>
                <a:lnTo>
                  <a:pt x="28" y="194"/>
                </a:lnTo>
                <a:lnTo>
                  <a:pt x="27" y="195"/>
                </a:lnTo>
                <a:lnTo>
                  <a:pt x="28" y="197"/>
                </a:lnTo>
                <a:lnTo>
                  <a:pt x="28" y="197"/>
                </a:lnTo>
                <a:lnTo>
                  <a:pt x="28" y="197"/>
                </a:lnTo>
                <a:lnTo>
                  <a:pt x="28" y="197"/>
                </a:lnTo>
                <a:lnTo>
                  <a:pt x="28" y="198"/>
                </a:lnTo>
                <a:lnTo>
                  <a:pt x="28" y="198"/>
                </a:lnTo>
                <a:lnTo>
                  <a:pt x="30" y="198"/>
                </a:lnTo>
                <a:lnTo>
                  <a:pt x="31" y="200"/>
                </a:lnTo>
                <a:lnTo>
                  <a:pt x="31" y="200"/>
                </a:lnTo>
                <a:lnTo>
                  <a:pt x="31" y="200"/>
                </a:lnTo>
                <a:lnTo>
                  <a:pt x="31" y="200"/>
                </a:lnTo>
                <a:lnTo>
                  <a:pt x="31" y="200"/>
                </a:lnTo>
                <a:lnTo>
                  <a:pt x="33" y="200"/>
                </a:lnTo>
                <a:lnTo>
                  <a:pt x="33" y="200"/>
                </a:lnTo>
                <a:lnTo>
                  <a:pt x="33" y="200"/>
                </a:lnTo>
                <a:lnTo>
                  <a:pt x="34" y="200"/>
                </a:lnTo>
                <a:lnTo>
                  <a:pt x="36" y="200"/>
                </a:lnTo>
                <a:lnTo>
                  <a:pt x="36" y="200"/>
                </a:lnTo>
                <a:lnTo>
                  <a:pt x="36" y="200"/>
                </a:lnTo>
                <a:lnTo>
                  <a:pt x="36" y="200"/>
                </a:lnTo>
                <a:lnTo>
                  <a:pt x="36" y="201"/>
                </a:lnTo>
                <a:lnTo>
                  <a:pt x="36" y="202"/>
                </a:lnTo>
                <a:lnTo>
                  <a:pt x="36" y="202"/>
                </a:lnTo>
                <a:lnTo>
                  <a:pt x="37" y="202"/>
                </a:lnTo>
                <a:lnTo>
                  <a:pt x="37" y="202"/>
                </a:lnTo>
                <a:lnTo>
                  <a:pt x="38" y="201"/>
                </a:lnTo>
                <a:lnTo>
                  <a:pt x="38" y="201"/>
                </a:lnTo>
                <a:lnTo>
                  <a:pt x="38" y="201"/>
                </a:lnTo>
                <a:lnTo>
                  <a:pt x="38" y="201"/>
                </a:lnTo>
                <a:lnTo>
                  <a:pt x="38" y="201"/>
                </a:lnTo>
                <a:lnTo>
                  <a:pt x="37" y="201"/>
                </a:lnTo>
                <a:lnTo>
                  <a:pt x="37" y="201"/>
                </a:lnTo>
                <a:lnTo>
                  <a:pt x="38" y="200"/>
                </a:lnTo>
                <a:lnTo>
                  <a:pt x="40" y="200"/>
                </a:lnTo>
                <a:lnTo>
                  <a:pt x="41" y="200"/>
                </a:lnTo>
                <a:lnTo>
                  <a:pt x="43" y="201"/>
                </a:lnTo>
                <a:lnTo>
                  <a:pt x="43" y="201"/>
                </a:lnTo>
                <a:lnTo>
                  <a:pt x="44" y="201"/>
                </a:lnTo>
                <a:lnTo>
                  <a:pt x="44" y="201"/>
                </a:lnTo>
                <a:lnTo>
                  <a:pt x="44" y="202"/>
                </a:lnTo>
                <a:lnTo>
                  <a:pt x="46" y="202"/>
                </a:lnTo>
                <a:lnTo>
                  <a:pt x="46" y="202"/>
                </a:lnTo>
                <a:lnTo>
                  <a:pt x="46" y="202"/>
                </a:lnTo>
                <a:lnTo>
                  <a:pt x="44" y="201"/>
                </a:lnTo>
                <a:lnTo>
                  <a:pt x="44" y="201"/>
                </a:lnTo>
                <a:lnTo>
                  <a:pt x="44" y="201"/>
                </a:lnTo>
                <a:lnTo>
                  <a:pt x="44" y="201"/>
                </a:lnTo>
                <a:lnTo>
                  <a:pt x="46" y="201"/>
                </a:lnTo>
                <a:lnTo>
                  <a:pt x="46" y="200"/>
                </a:lnTo>
                <a:lnTo>
                  <a:pt x="47" y="200"/>
                </a:lnTo>
                <a:lnTo>
                  <a:pt x="47" y="200"/>
                </a:lnTo>
                <a:lnTo>
                  <a:pt x="46" y="200"/>
                </a:lnTo>
                <a:lnTo>
                  <a:pt x="46" y="200"/>
                </a:lnTo>
                <a:lnTo>
                  <a:pt x="46" y="200"/>
                </a:lnTo>
                <a:lnTo>
                  <a:pt x="46" y="200"/>
                </a:lnTo>
                <a:lnTo>
                  <a:pt x="46" y="200"/>
                </a:lnTo>
                <a:lnTo>
                  <a:pt x="44" y="200"/>
                </a:lnTo>
                <a:lnTo>
                  <a:pt x="44" y="200"/>
                </a:lnTo>
                <a:lnTo>
                  <a:pt x="44" y="200"/>
                </a:lnTo>
                <a:lnTo>
                  <a:pt x="44" y="200"/>
                </a:lnTo>
                <a:lnTo>
                  <a:pt x="43" y="200"/>
                </a:lnTo>
                <a:lnTo>
                  <a:pt x="41" y="200"/>
                </a:lnTo>
                <a:lnTo>
                  <a:pt x="41" y="198"/>
                </a:lnTo>
                <a:lnTo>
                  <a:pt x="40" y="198"/>
                </a:lnTo>
                <a:lnTo>
                  <a:pt x="40" y="197"/>
                </a:lnTo>
                <a:lnTo>
                  <a:pt x="40" y="197"/>
                </a:lnTo>
                <a:lnTo>
                  <a:pt x="38" y="197"/>
                </a:lnTo>
                <a:lnTo>
                  <a:pt x="37" y="197"/>
                </a:lnTo>
                <a:lnTo>
                  <a:pt x="36" y="197"/>
                </a:lnTo>
                <a:lnTo>
                  <a:pt x="34" y="197"/>
                </a:lnTo>
                <a:lnTo>
                  <a:pt x="34" y="197"/>
                </a:lnTo>
                <a:lnTo>
                  <a:pt x="34" y="194"/>
                </a:lnTo>
                <a:lnTo>
                  <a:pt x="33" y="192"/>
                </a:lnTo>
                <a:lnTo>
                  <a:pt x="33" y="192"/>
                </a:lnTo>
                <a:lnTo>
                  <a:pt x="34" y="192"/>
                </a:lnTo>
                <a:lnTo>
                  <a:pt x="36" y="194"/>
                </a:lnTo>
                <a:lnTo>
                  <a:pt x="36" y="194"/>
                </a:lnTo>
                <a:lnTo>
                  <a:pt x="36" y="194"/>
                </a:lnTo>
                <a:lnTo>
                  <a:pt x="36" y="194"/>
                </a:lnTo>
                <a:lnTo>
                  <a:pt x="36" y="194"/>
                </a:lnTo>
                <a:lnTo>
                  <a:pt x="36" y="194"/>
                </a:lnTo>
                <a:lnTo>
                  <a:pt x="36" y="194"/>
                </a:lnTo>
                <a:lnTo>
                  <a:pt x="36" y="194"/>
                </a:lnTo>
                <a:lnTo>
                  <a:pt x="36" y="195"/>
                </a:lnTo>
                <a:lnTo>
                  <a:pt x="36" y="195"/>
                </a:lnTo>
                <a:lnTo>
                  <a:pt x="37" y="195"/>
                </a:lnTo>
                <a:lnTo>
                  <a:pt x="37" y="197"/>
                </a:lnTo>
                <a:lnTo>
                  <a:pt x="37" y="197"/>
                </a:lnTo>
                <a:lnTo>
                  <a:pt x="38" y="197"/>
                </a:lnTo>
                <a:lnTo>
                  <a:pt x="40" y="197"/>
                </a:lnTo>
                <a:lnTo>
                  <a:pt x="41" y="197"/>
                </a:lnTo>
                <a:lnTo>
                  <a:pt x="41" y="197"/>
                </a:lnTo>
                <a:lnTo>
                  <a:pt x="43" y="195"/>
                </a:lnTo>
                <a:lnTo>
                  <a:pt x="43" y="195"/>
                </a:lnTo>
                <a:lnTo>
                  <a:pt x="41" y="195"/>
                </a:lnTo>
                <a:lnTo>
                  <a:pt x="41" y="195"/>
                </a:lnTo>
                <a:lnTo>
                  <a:pt x="40" y="195"/>
                </a:lnTo>
                <a:lnTo>
                  <a:pt x="40" y="195"/>
                </a:lnTo>
                <a:lnTo>
                  <a:pt x="40" y="195"/>
                </a:lnTo>
                <a:lnTo>
                  <a:pt x="40" y="195"/>
                </a:lnTo>
                <a:lnTo>
                  <a:pt x="40" y="195"/>
                </a:lnTo>
                <a:lnTo>
                  <a:pt x="41" y="195"/>
                </a:lnTo>
                <a:lnTo>
                  <a:pt x="41" y="195"/>
                </a:lnTo>
                <a:lnTo>
                  <a:pt x="41" y="195"/>
                </a:lnTo>
                <a:lnTo>
                  <a:pt x="41" y="195"/>
                </a:lnTo>
                <a:lnTo>
                  <a:pt x="43" y="194"/>
                </a:lnTo>
                <a:lnTo>
                  <a:pt x="43" y="194"/>
                </a:lnTo>
                <a:lnTo>
                  <a:pt x="41" y="194"/>
                </a:lnTo>
                <a:lnTo>
                  <a:pt x="41" y="192"/>
                </a:lnTo>
                <a:lnTo>
                  <a:pt x="40" y="192"/>
                </a:lnTo>
                <a:lnTo>
                  <a:pt x="40" y="194"/>
                </a:lnTo>
                <a:lnTo>
                  <a:pt x="40" y="194"/>
                </a:lnTo>
                <a:lnTo>
                  <a:pt x="40" y="194"/>
                </a:lnTo>
                <a:lnTo>
                  <a:pt x="38" y="192"/>
                </a:lnTo>
                <a:lnTo>
                  <a:pt x="38" y="192"/>
                </a:lnTo>
                <a:lnTo>
                  <a:pt x="36" y="192"/>
                </a:lnTo>
                <a:lnTo>
                  <a:pt x="36" y="191"/>
                </a:lnTo>
                <a:lnTo>
                  <a:pt x="36" y="191"/>
                </a:lnTo>
                <a:lnTo>
                  <a:pt x="37" y="191"/>
                </a:lnTo>
                <a:lnTo>
                  <a:pt x="38" y="191"/>
                </a:lnTo>
                <a:lnTo>
                  <a:pt x="38" y="191"/>
                </a:lnTo>
                <a:lnTo>
                  <a:pt x="38" y="191"/>
                </a:lnTo>
                <a:lnTo>
                  <a:pt x="38" y="191"/>
                </a:lnTo>
                <a:lnTo>
                  <a:pt x="38" y="190"/>
                </a:lnTo>
                <a:lnTo>
                  <a:pt x="38" y="190"/>
                </a:lnTo>
                <a:lnTo>
                  <a:pt x="38" y="190"/>
                </a:lnTo>
                <a:lnTo>
                  <a:pt x="40" y="190"/>
                </a:lnTo>
                <a:lnTo>
                  <a:pt x="40" y="190"/>
                </a:lnTo>
                <a:lnTo>
                  <a:pt x="41" y="190"/>
                </a:lnTo>
                <a:lnTo>
                  <a:pt x="41" y="190"/>
                </a:lnTo>
                <a:lnTo>
                  <a:pt x="41" y="191"/>
                </a:lnTo>
                <a:lnTo>
                  <a:pt x="43" y="191"/>
                </a:lnTo>
                <a:lnTo>
                  <a:pt x="44" y="192"/>
                </a:lnTo>
                <a:lnTo>
                  <a:pt x="44" y="192"/>
                </a:lnTo>
                <a:lnTo>
                  <a:pt x="44" y="191"/>
                </a:lnTo>
                <a:lnTo>
                  <a:pt x="44" y="191"/>
                </a:lnTo>
                <a:lnTo>
                  <a:pt x="46" y="192"/>
                </a:lnTo>
                <a:lnTo>
                  <a:pt x="46" y="192"/>
                </a:lnTo>
                <a:lnTo>
                  <a:pt x="47" y="192"/>
                </a:lnTo>
                <a:lnTo>
                  <a:pt x="47" y="192"/>
                </a:lnTo>
                <a:lnTo>
                  <a:pt x="47" y="192"/>
                </a:lnTo>
                <a:lnTo>
                  <a:pt x="48" y="192"/>
                </a:lnTo>
                <a:lnTo>
                  <a:pt x="48" y="192"/>
                </a:lnTo>
                <a:lnTo>
                  <a:pt x="50" y="192"/>
                </a:lnTo>
                <a:lnTo>
                  <a:pt x="50" y="192"/>
                </a:lnTo>
                <a:lnTo>
                  <a:pt x="50" y="194"/>
                </a:lnTo>
                <a:lnTo>
                  <a:pt x="50" y="194"/>
                </a:lnTo>
                <a:lnTo>
                  <a:pt x="51" y="194"/>
                </a:lnTo>
                <a:lnTo>
                  <a:pt x="51" y="194"/>
                </a:lnTo>
                <a:lnTo>
                  <a:pt x="51" y="192"/>
                </a:lnTo>
                <a:lnTo>
                  <a:pt x="51" y="192"/>
                </a:lnTo>
                <a:lnTo>
                  <a:pt x="53" y="192"/>
                </a:lnTo>
                <a:lnTo>
                  <a:pt x="53" y="192"/>
                </a:lnTo>
                <a:lnTo>
                  <a:pt x="54" y="192"/>
                </a:lnTo>
                <a:lnTo>
                  <a:pt x="56" y="192"/>
                </a:lnTo>
                <a:lnTo>
                  <a:pt x="56" y="192"/>
                </a:lnTo>
                <a:lnTo>
                  <a:pt x="57" y="192"/>
                </a:lnTo>
                <a:lnTo>
                  <a:pt x="57" y="194"/>
                </a:lnTo>
                <a:lnTo>
                  <a:pt x="57" y="194"/>
                </a:lnTo>
                <a:lnTo>
                  <a:pt x="58" y="194"/>
                </a:lnTo>
                <a:lnTo>
                  <a:pt x="58" y="194"/>
                </a:lnTo>
                <a:lnTo>
                  <a:pt x="58" y="194"/>
                </a:lnTo>
                <a:lnTo>
                  <a:pt x="60" y="194"/>
                </a:lnTo>
                <a:lnTo>
                  <a:pt x="60" y="194"/>
                </a:lnTo>
                <a:lnTo>
                  <a:pt x="60" y="194"/>
                </a:lnTo>
                <a:lnTo>
                  <a:pt x="60" y="194"/>
                </a:lnTo>
                <a:lnTo>
                  <a:pt x="60" y="194"/>
                </a:lnTo>
                <a:lnTo>
                  <a:pt x="60" y="194"/>
                </a:lnTo>
                <a:lnTo>
                  <a:pt x="61" y="194"/>
                </a:lnTo>
                <a:lnTo>
                  <a:pt x="61" y="192"/>
                </a:lnTo>
                <a:lnTo>
                  <a:pt x="61" y="192"/>
                </a:lnTo>
                <a:lnTo>
                  <a:pt x="61" y="192"/>
                </a:lnTo>
                <a:lnTo>
                  <a:pt x="61" y="192"/>
                </a:lnTo>
                <a:lnTo>
                  <a:pt x="61" y="191"/>
                </a:lnTo>
                <a:lnTo>
                  <a:pt x="61" y="191"/>
                </a:lnTo>
                <a:lnTo>
                  <a:pt x="63" y="192"/>
                </a:lnTo>
                <a:lnTo>
                  <a:pt x="63" y="192"/>
                </a:lnTo>
                <a:lnTo>
                  <a:pt x="63" y="192"/>
                </a:lnTo>
                <a:lnTo>
                  <a:pt x="63" y="192"/>
                </a:lnTo>
                <a:lnTo>
                  <a:pt x="64" y="192"/>
                </a:lnTo>
                <a:lnTo>
                  <a:pt x="64" y="192"/>
                </a:lnTo>
                <a:lnTo>
                  <a:pt x="65" y="192"/>
                </a:lnTo>
                <a:lnTo>
                  <a:pt x="65" y="192"/>
                </a:lnTo>
                <a:lnTo>
                  <a:pt x="65" y="192"/>
                </a:lnTo>
                <a:lnTo>
                  <a:pt x="67" y="194"/>
                </a:lnTo>
                <a:lnTo>
                  <a:pt x="67" y="194"/>
                </a:lnTo>
                <a:lnTo>
                  <a:pt x="67" y="194"/>
                </a:lnTo>
                <a:lnTo>
                  <a:pt x="68" y="194"/>
                </a:lnTo>
                <a:lnTo>
                  <a:pt x="68" y="192"/>
                </a:lnTo>
                <a:lnTo>
                  <a:pt x="68" y="192"/>
                </a:lnTo>
                <a:lnTo>
                  <a:pt x="68" y="192"/>
                </a:lnTo>
                <a:lnTo>
                  <a:pt x="68" y="192"/>
                </a:lnTo>
                <a:lnTo>
                  <a:pt x="68" y="191"/>
                </a:lnTo>
                <a:lnTo>
                  <a:pt x="68" y="191"/>
                </a:lnTo>
                <a:lnTo>
                  <a:pt x="67" y="191"/>
                </a:lnTo>
                <a:lnTo>
                  <a:pt x="67" y="191"/>
                </a:lnTo>
                <a:lnTo>
                  <a:pt x="67" y="191"/>
                </a:lnTo>
                <a:lnTo>
                  <a:pt x="67" y="191"/>
                </a:lnTo>
                <a:lnTo>
                  <a:pt x="67" y="190"/>
                </a:lnTo>
                <a:lnTo>
                  <a:pt x="67" y="190"/>
                </a:lnTo>
                <a:lnTo>
                  <a:pt x="67" y="191"/>
                </a:lnTo>
                <a:lnTo>
                  <a:pt x="68" y="191"/>
                </a:lnTo>
                <a:lnTo>
                  <a:pt x="70" y="191"/>
                </a:lnTo>
                <a:lnTo>
                  <a:pt x="70" y="192"/>
                </a:lnTo>
                <a:lnTo>
                  <a:pt x="70" y="192"/>
                </a:lnTo>
                <a:lnTo>
                  <a:pt x="71" y="192"/>
                </a:lnTo>
                <a:lnTo>
                  <a:pt x="71" y="191"/>
                </a:lnTo>
                <a:lnTo>
                  <a:pt x="71" y="191"/>
                </a:lnTo>
                <a:lnTo>
                  <a:pt x="71" y="191"/>
                </a:lnTo>
                <a:lnTo>
                  <a:pt x="73" y="191"/>
                </a:lnTo>
                <a:lnTo>
                  <a:pt x="71" y="191"/>
                </a:lnTo>
                <a:lnTo>
                  <a:pt x="73" y="192"/>
                </a:lnTo>
                <a:lnTo>
                  <a:pt x="73" y="192"/>
                </a:lnTo>
                <a:lnTo>
                  <a:pt x="73" y="192"/>
                </a:lnTo>
                <a:lnTo>
                  <a:pt x="73" y="192"/>
                </a:lnTo>
                <a:lnTo>
                  <a:pt x="74" y="192"/>
                </a:lnTo>
                <a:lnTo>
                  <a:pt x="74" y="192"/>
                </a:lnTo>
                <a:lnTo>
                  <a:pt x="74" y="192"/>
                </a:lnTo>
                <a:lnTo>
                  <a:pt x="75" y="192"/>
                </a:lnTo>
                <a:lnTo>
                  <a:pt x="75" y="192"/>
                </a:lnTo>
                <a:lnTo>
                  <a:pt x="75" y="192"/>
                </a:lnTo>
                <a:lnTo>
                  <a:pt x="78" y="192"/>
                </a:lnTo>
                <a:lnTo>
                  <a:pt x="81" y="192"/>
                </a:lnTo>
                <a:lnTo>
                  <a:pt x="83" y="191"/>
                </a:lnTo>
                <a:lnTo>
                  <a:pt x="83" y="190"/>
                </a:lnTo>
                <a:lnTo>
                  <a:pt x="83" y="190"/>
                </a:lnTo>
                <a:lnTo>
                  <a:pt x="84" y="190"/>
                </a:lnTo>
                <a:lnTo>
                  <a:pt x="84" y="190"/>
                </a:lnTo>
                <a:lnTo>
                  <a:pt x="84" y="190"/>
                </a:lnTo>
                <a:lnTo>
                  <a:pt x="85" y="191"/>
                </a:lnTo>
                <a:lnTo>
                  <a:pt x="85" y="191"/>
                </a:lnTo>
                <a:lnTo>
                  <a:pt x="85" y="191"/>
                </a:lnTo>
                <a:lnTo>
                  <a:pt x="87" y="191"/>
                </a:lnTo>
                <a:lnTo>
                  <a:pt x="87" y="190"/>
                </a:lnTo>
                <a:lnTo>
                  <a:pt x="87" y="190"/>
                </a:lnTo>
                <a:lnTo>
                  <a:pt x="90" y="190"/>
                </a:lnTo>
                <a:lnTo>
                  <a:pt x="91" y="190"/>
                </a:lnTo>
                <a:lnTo>
                  <a:pt x="91" y="190"/>
                </a:lnTo>
                <a:lnTo>
                  <a:pt x="91" y="190"/>
                </a:lnTo>
                <a:lnTo>
                  <a:pt x="93" y="190"/>
                </a:lnTo>
                <a:lnTo>
                  <a:pt x="93" y="190"/>
                </a:lnTo>
                <a:lnTo>
                  <a:pt x="93" y="188"/>
                </a:lnTo>
                <a:lnTo>
                  <a:pt x="93" y="188"/>
                </a:lnTo>
                <a:lnTo>
                  <a:pt x="93" y="187"/>
                </a:lnTo>
                <a:lnTo>
                  <a:pt x="93" y="185"/>
                </a:lnTo>
                <a:lnTo>
                  <a:pt x="93" y="185"/>
                </a:lnTo>
                <a:lnTo>
                  <a:pt x="93" y="185"/>
                </a:lnTo>
                <a:lnTo>
                  <a:pt x="94" y="185"/>
                </a:lnTo>
                <a:lnTo>
                  <a:pt x="94" y="185"/>
                </a:lnTo>
                <a:lnTo>
                  <a:pt x="94" y="184"/>
                </a:lnTo>
                <a:lnTo>
                  <a:pt x="93" y="184"/>
                </a:lnTo>
                <a:lnTo>
                  <a:pt x="91" y="182"/>
                </a:lnTo>
                <a:lnTo>
                  <a:pt x="91" y="182"/>
                </a:lnTo>
                <a:lnTo>
                  <a:pt x="91" y="182"/>
                </a:lnTo>
                <a:lnTo>
                  <a:pt x="90" y="182"/>
                </a:lnTo>
                <a:lnTo>
                  <a:pt x="90" y="182"/>
                </a:lnTo>
                <a:lnTo>
                  <a:pt x="88" y="182"/>
                </a:lnTo>
                <a:lnTo>
                  <a:pt x="90" y="184"/>
                </a:lnTo>
                <a:lnTo>
                  <a:pt x="90" y="184"/>
                </a:lnTo>
                <a:lnTo>
                  <a:pt x="90" y="184"/>
                </a:lnTo>
                <a:lnTo>
                  <a:pt x="90" y="185"/>
                </a:lnTo>
                <a:lnTo>
                  <a:pt x="90" y="185"/>
                </a:lnTo>
                <a:lnTo>
                  <a:pt x="90" y="185"/>
                </a:lnTo>
                <a:lnTo>
                  <a:pt x="90" y="185"/>
                </a:lnTo>
                <a:lnTo>
                  <a:pt x="90" y="187"/>
                </a:lnTo>
                <a:lnTo>
                  <a:pt x="91" y="187"/>
                </a:lnTo>
                <a:lnTo>
                  <a:pt x="91" y="187"/>
                </a:lnTo>
                <a:lnTo>
                  <a:pt x="90" y="187"/>
                </a:lnTo>
                <a:lnTo>
                  <a:pt x="90" y="187"/>
                </a:lnTo>
                <a:lnTo>
                  <a:pt x="88" y="188"/>
                </a:lnTo>
                <a:lnTo>
                  <a:pt x="88" y="187"/>
                </a:lnTo>
                <a:lnTo>
                  <a:pt x="87" y="188"/>
                </a:lnTo>
                <a:lnTo>
                  <a:pt x="87" y="188"/>
                </a:lnTo>
                <a:lnTo>
                  <a:pt x="87" y="187"/>
                </a:lnTo>
                <a:lnTo>
                  <a:pt x="87" y="187"/>
                </a:lnTo>
                <a:lnTo>
                  <a:pt x="85" y="187"/>
                </a:lnTo>
                <a:lnTo>
                  <a:pt x="85" y="187"/>
                </a:lnTo>
                <a:lnTo>
                  <a:pt x="85" y="187"/>
                </a:lnTo>
                <a:lnTo>
                  <a:pt x="85" y="185"/>
                </a:lnTo>
                <a:lnTo>
                  <a:pt x="85" y="184"/>
                </a:lnTo>
                <a:lnTo>
                  <a:pt x="84" y="184"/>
                </a:lnTo>
                <a:lnTo>
                  <a:pt x="84" y="184"/>
                </a:lnTo>
                <a:lnTo>
                  <a:pt x="84" y="184"/>
                </a:lnTo>
                <a:lnTo>
                  <a:pt x="84" y="185"/>
                </a:lnTo>
                <a:lnTo>
                  <a:pt x="84" y="185"/>
                </a:lnTo>
                <a:lnTo>
                  <a:pt x="84" y="185"/>
                </a:lnTo>
                <a:lnTo>
                  <a:pt x="83" y="184"/>
                </a:lnTo>
                <a:lnTo>
                  <a:pt x="81" y="185"/>
                </a:lnTo>
                <a:lnTo>
                  <a:pt x="81" y="185"/>
                </a:lnTo>
                <a:lnTo>
                  <a:pt x="81" y="185"/>
                </a:lnTo>
                <a:lnTo>
                  <a:pt x="81" y="185"/>
                </a:lnTo>
                <a:lnTo>
                  <a:pt x="81" y="184"/>
                </a:lnTo>
                <a:lnTo>
                  <a:pt x="81" y="184"/>
                </a:lnTo>
                <a:lnTo>
                  <a:pt x="81" y="184"/>
                </a:lnTo>
                <a:lnTo>
                  <a:pt x="81" y="184"/>
                </a:lnTo>
                <a:lnTo>
                  <a:pt x="81" y="184"/>
                </a:lnTo>
                <a:lnTo>
                  <a:pt x="81" y="182"/>
                </a:lnTo>
                <a:lnTo>
                  <a:pt x="81" y="182"/>
                </a:lnTo>
                <a:lnTo>
                  <a:pt x="81" y="181"/>
                </a:lnTo>
                <a:lnTo>
                  <a:pt x="81" y="181"/>
                </a:lnTo>
                <a:lnTo>
                  <a:pt x="81" y="181"/>
                </a:lnTo>
                <a:lnTo>
                  <a:pt x="81" y="181"/>
                </a:lnTo>
                <a:lnTo>
                  <a:pt x="83" y="180"/>
                </a:lnTo>
                <a:lnTo>
                  <a:pt x="84" y="180"/>
                </a:lnTo>
                <a:lnTo>
                  <a:pt x="85" y="178"/>
                </a:lnTo>
                <a:lnTo>
                  <a:pt x="85" y="178"/>
                </a:lnTo>
                <a:lnTo>
                  <a:pt x="85" y="178"/>
                </a:lnTo>
                <a:lnTo>
                  <a:pt x="85" y="178"/>
                </a:lnTo>
                <a:lnTo>
                  <a:pt x="85" y="178"/>
                </a:lnTo>
                <a:lnTo>
                  <a:pt x="85" y="177"/>
                </a:lnTo>
                <a:lnTo>
                  <a:pt x="84" y="177"/>
                </a:lnTo>
                <a:lnTo>
                  <a:pt x="84" y="177"/>
                </a:lnTo>
                <a:lnTo>
                  <a:pt x="84" y="177"/>
                </a:lnTo>
                <a:lnTo>
                  <a:pt x="84" y="177"/>
                </a:lnTo>
                <a:lnTo>
                  <a:pt x="84" y="178"/>
                </a:lnTo>
                <a:lnTo>
                  <a:pt x="84" y="178"/>
                </a:lnTo>
                <a:lnTo>
                  <a:pt x="83" y="180"/>
                </a:lnTo>
                <a:lnTo>
                  <a:pt x="83" y="180"/>
                </a:lnTo>
                <a:lnTo>
                  <a:pt x="83" y="178"/>
                </a:lnTo>
                <a:lnTo>
                  <a:pt x="83" y="178"/>
                </a:lnTo>
                <a:lnTo>
                  <a:pt x="81" y="177"/>
                </a:lnTo>
                <a:lnTo>
                  <a:pt x="81" y="177"/>
                </a:lnTo>
                <a:lnTo>
                  <a:pt x="81" y="177"/>
                </a:lnTo>
                <a:lnTo>
                  <a:pt x="81" y="177"/>
                </a:lnTo>
                <a:lnTo>
                  <a:pt x="80" y="177"/>
                </a:lnTo>
                <a:lnTo>
                  <a:pt x="80" y="177"/>
                </a:lnTo>
                <a:lnTo>
                  <a:pt x="81" y="178"/>
                </a:lnTo>
                <a:lnTo>
                  <a:pt x="81" y="178"/>
                </a:lnTo>
                <a:lnTo>
                  <a:pt x="81" y="180"/>
                </a:lnTo>
                <a:lnTo>
                  <a:pt x="80" y="180"/>
                </a:lnTo>
                <a:lnTo>
                  <a:pt x="80" y="180"/>
                </a:lnTo>
                <a:lnTo>
                  <a:pt x="80" y="180"/>
                </a:lnTo>
                <a:lnTo>
                  <a:pt x="80" y="178"/>
                </a:lnTo>
                <a:lnTo>
                  <a:pt x="80" y="178"/>
                </a:lnTo>
                <a:lnTo>
                  <a:pt x="80" y="178"/>
                </a:lnTo>
                <a:lnTo>
                  <a:pt x="78" y="178"/>
                </a:lnTo>
                <a:lnTo>
                  <a:pt x="80" y="177"/>
                </a:lnTo>
                <a:lnTo>
                  <a:pt x="80" y="177"/>
                </a:lnTo>
                <a:lnTo>
                  <a:pt x="78" y="177"/>
                </a:lnTo>
                <a:lnTo>
                  <a:pt x="78" y="177"/>
                </a:lnTo>
                <a:lnTo>
                  <a:pt x="77" y="177"/>
                </a:lnTo>
                <a:lnTo>
                  <a:pt x="75" y="178"/>
                </a:lnTo>
                <a:lnTo>
                  <a:pt x="77" y="178"/>
                </a:lnTo>
                <a:lnTo>
                  <a:pt x="77" y="178"/>
                </a:lnTo>
                <a:lnTo>
                  <a:pt x="75" y="178"/>
                </a:lnTo>
                <a:lnTo>
                  <a:pt x="75" y="178"/>
                </a:lnTo>
                <a:lnTo>
                  <a:pt x="75" y="178"/>
                </a:lnTo>
                <a:lnTo>
                  <a:pt x="75" y="180"/>
                </a:lnTo>
                <a:lnTo>
                  <a:pt x="75" y="180"/>
                </a:lnTo>
                <a:lnTo>
                  <a:pt x="75" y="178"/>
                </a:lnTo>
                <a:lnTo>
                  <a:pt x="74" y="178"/>
                </a:lnTo>
                <a:lnTo>
                  <a:pt x="73" y="178"/>
                </a:lnTo>
                <a:lnTo>
                  <a:pt x="73" y="178"/>
                </a:lnTo>
                <a:lnTo>
                  <a:pt x="73" y="178"/>
                </a:lnTo>
                <a:lnTo>
                  <a:pt x="73" y="178"/>
                </a:lnTo>
                <a:lnTo>
                  <a:pt x="73" y="178"/>
                </a:lnTo>
                <a:lnTo>
                  <a:pt x="73" y="180"/>
                </a:lnTo>
                <a:lnTo>
                  <a:pt x="73" y="180"/>
                </a:lnTo>
                <a:lnTo>
                  <a:pt x="71" y="178"/>
                </a:lnTo>
                <a:lnTo>
                  <a:pt x="71" y="178"/>
                </a:lnTo>
                <a:lnTo>
                  <a:pt x="70" y="178"/>
                </a:lnTo>
                <a:lnTo>
                  <a:pt x="70" y="178"/>
                </a:lnTo>
                <a:lnTo>
                  <a:pt x="70" y="180"/>
                </a:lnTo>
                <a:lnTo>
                  <a:pt x="68" y="180"/>
                </a:lnTo>
                <a:lnTo>
                  <a:pt x="67" y="180"/>
                </a:lnTo>
                <a:lnTo>
                  <a:pt x="67" y="180"/>
                </a:lnTo>
                <a:lnTo>
                  <a:pt x="67" y="180"/>
                </a:lnTo>
                <a:lnTo>
                  <a:pt x="67" y="180"/>
                </a:lnTo>
                <a:lnTo>
                  <a:pt x="67" y="180"/>
                </a:lnTo>
                <a:lnTo>
                  <a:pt x="67" y="178"/>
                </a:lnTo>
                <a:lnTo>
                  <a:pt x="67" y="178"/>
                </a:lnTo>
                <a:lnTo>
                  <a:pt x="67" y="178"/>
                </a:lnTo>
                <a:lnTo>
                  <a:pt x="67" y="178"/>
                </a:lnTo>
                <a:lnTo>
                  <a:pt x="67" y="178"/>
                </a:lnTo>
                <a:lnTo>
                  <a:pt x="65" y="178"/>
                </a:lnTo>
                <a:lnTo>
                  <a:pt x="67" y="178"/>
                </a:lnTo>
                <a:lnTo>
                  <a:pt x="67" y="178"/>
                </a:lnTo>
                <a:lnTo>
                  <a:pt x="67" y="177"/>
                </a:lnTo>
                <a:lnTo>
                  <a:pt x="67" y="177"/>
                </a:lnTo>
                <a:lnTo>
                  <a:pt x="65" y="177"/>
                </a:lnTo>
                <a:lnTo>
                  <a:pt x="65" y="177"/>
                </a:lnTo>
                <a:lnTo>
                  <a:pt x="64" y="175"/>
                </a:lnTo>
                <a:lnTo>
                  <a:pt x="64" y="175"/>
                </a:lnTo>
                <a:lnTo>
                  <a:pt x="64" y="175"/>
                </a:lnTo>
                <a:lnTo>
                  <a:pt x="64" y="177"/>
                </a:lnTo>
                <a:lnTo>
                  <a:pt x="63" y="177"/>
                </a:lnTo>
                <a:lnTo>
                  <a:pt x="64" y="178"/>
                </a:lnTo>
                <a:lnTo>
                  <a:pt x="64" y="178"/>
                </a:lnTo>
                <a:lnTo>
                  <a:pt x="64" y="178"/>
                </a:lnTo>
                <a:lnTo>
                  <a:pt x="63" y="178"/>
                </a:lnTo>
                <a:lnTo>
                  <a:pt x="63" y="178"/>
                </a:lnTo>
                <a:lnTo>
                  <a:pt x="63" y="177"/>
                </a:lnTo>
                <a:lnTo>
                  <a:pt x="63" y="177"/>
                </a:lnTo>
                <a:lnTo>
                  <a:pt x="61" y="177"/>
                </a:lnTo>
                <a:lnTo>
                  <a:pt x="61" y="177"/>
                </a:lnTo>
                <a:lnTo>
                  <a:pt x="61" y="177"/>
                </a:lnTo>
                <a:lnTo>
                  <a:pt x="61" y="177"/>
                </a:lnTo>
                <a:lnTo>
                  <a:pt x="60" y="175"/>
                </a:lnTo>
                <a:lnTo>
                  <a:pt x="60" y="175"/>
                </a:lnTo>
                <a:lnTo>
                  <a:pt x="60" y="177"/>
                </a:lnTo>
                <a:lnTo>
                  <a:pt x="60" y="177"/>
                </a:lnTo>
                <a:lnTo>
                  <a:pt x="60" y="177"/>
                </a:lnTo>
                <a:lnTo>
                  <a:pt x="60" y="177"/>
                </a:lnTo>
                <a:lnTo>
                  <a:pt x="58" y="177"/>
                </a:lnTo>
                <a:lnTo>
                  <a:pt x="58" y="175"/>
                </a:lnTo>
                <a:lnTo>
                  <a:pt x="57" y="175"/>
                </a:lnTo>
                <a:lnTo>
                  <a:pt x="57" y="177"/>
                </a:lnTo>
                <a:lnTo>
                  <a:pt x="57" y="175"/>
                </a:lnTo>
                <a:lnTo>
                  <a:pt x="57" y="175"/>
                </a:lnTo>
                <a:lnTo>
                  <a:pt x="57" y="175"/>
                </a:lnTo>
                <a:lnTo>
                  <a:pt x="56" y="175"/>
                </a:lnTo>
                <a:lnTo>
                  <a:pt x="56" y="175"/>
                </a:lnTo>
                <a:lnTo>
                  <a:pt x="54" y="175"/>
                </a:lnTo>
                <a:lnTo>
                  <a:pt x="54" y="175"/>
                </a:lnTo>
                <a:lnTo>
                  <a:pt x="53" y="175"/>
                </a:lnTo>
                <a:lnTo>
                  <a:pt x="53" y="175"/>
                </a:lnTo>
                <a:lnTo>
                  <a:pt x="53" y="174"/>
                </a:lnTo>
                <a:lnTo>
                  <a:pt x="53" y="174"/>
                </a:lnTo>
                <a:lnTo>
                  <a:pt x="51" y="174"/>
                </a:lnTo>
                <a:lnTo>
                  <a:pt x="50" y="174"/>
                </a:lnTo>
                <a:lnTo>
                  <a:pt x="50" y="174"/>
                </a:lnTo>
                <a:lnTo>
                  <a:pt x="50" y="174"/>
                </a:lnTo>
                <a:lnTo>
                  <a:pt x="48" y="175"/>
                </a:lnTo>
                <a:lnTo>
                  <a:pt x="47" y="175"/>
                </a:lnTo>
                <a:lnTo>
                  <a:pt x="47" y="175"/>
                </a:lnTo>
                <a:lnTo>
                  <a:pt x="47" y="175"/>
                </a:lnTo>
                <a:lnTo>
                  <a:pt x="47" y="175"/>
                </a:lnTo>
                <a:lnTo>
                  <a:pt x="47" y="175"/>
                </a:lnTo>
                <a:lnTo>
                  <a:pt x="47" y="175"/>
                </a:lnTo>
                <a:lnTo>
                  <a:pt x="46" y="175"/>
                </a:lnTo>
                <a:lnTo>
                  <a:pt x="46" y="175"/>
                </a:lnTo>
                <a:lnTo>
                  <a:pt x="46" y="175"/>
                </a:lnTo>
                <a:lnTo>
                  <a:pt x="46" y="175"/>
                </a:lnTo>
                <a:lnTo>
                  <a:pt x="46" y="175"/>
                </a:lnTo>
                <a:lnTo>
                  <a:pt x="44" y="174"/>
                </a:lnTo>
                <a:lnTo>
                  <a:pt x="44" y="174"/>
                </a:lnTo>
                <a:lnTo>
                  <a:pt x="43" y="175"/>
                </a:lnTo>
                <a:lnTo>
                  <a:pt x="43" y="175"/>
                </a:lnTo>
                <a:lnTo>
                  <a:pt x="41" y="175"/>
                </a:lnTo>
                <a:lnTo>
                  <a:pt x="41" y="175"/>
                </a:lnTo>
                <a:lnTo>
                  <a:pt x="41" y="175"/>
                </a:lnTo>
                <a:lnTo>
                  <a:pt x="41" y="175"/>
                </a:lnTo>
                <a:lnTo>
                  <a:pt x="40" y="175"/>
                </a:lnTo>
                <a:lnTo>
                  <a:pt x="40" y="177"/>
                </a:lnTo>
                <a:lnTo>
                  <a:pt x="38" y="178"/>
                </a:lnTo>
                <a:lnTo>
                  <a:pt x="38" y="178"/>
                </a:lnTo>
                <a:lnTo>
                  <a:pt x="38" y="178"/>
                </a:lnTo>
                <a:lnTo>
                  <a:pt x="37" y="178"/>
                </a:lnTo>
                <a:lnTo>
                  <a:pt x="37" y="178"/>
                </a:lnTo>
                <a:lnTo>
                  <a:pt x="36" y="178"/>
                </a:lnTo>
                <a:lnTo>
                  <a:pt x="36" y="178"/>
                </a:lnTo>
                <a:lnTo>
                  <a:pt x="36" y="178"/>
                </a:lnTo>
                <a:lnTo>
                  <a:pt x="36" y="178"/>
                </a:lnTo>
                <a:lnTo>
                  <a:pt x="36" y="178"/>
                </a:lnTo>
                <a:lnTo>
                  <a:pt x="34" y="178"/>
                </a:lnTo>
                <a:lnTo>
                  <a:pt x="34" y="177"/>
                </a:lnTo>
                <a:lnTo>
                  <a:pt x="31" y="177"/>
                </a:lnTo>
                <a:lnTo>
                  <a:pt x="31" y="177"/>
                </a:lnTo>
                <a:lnTo>
                  <a:pt x="31" y="177"/>
                </a:lnTo>
                <a:lnTo>
                  <a:pt x="31" y="177"/>
                </a:lnTo>
                <a:lnTo>
                  <a:pt x="30" y="177"/>
                </a:lnTo>
                <a:lnTo>
                  <a:pt x="30" y="177"/>
                </a:lnTo>
                <a:lnTo>
                  <a:pt x="28" y="175"/>
                </a:lnTo>
                <a:lnTo>
                  <a:pt x="28" y="175"/>
                </a:lnTo>
                <a:lnTo>
                  <a:pt x="28" y="175"/>
                </a:lnTo>
                <a:lnTo>
                  <a:pt x="28" y="175"/>
                </a:lnTo>
                <a:lnTo>
                  <a:pt x="27" y="175"/>
                </a:lnTo>
                <a:lnTo>
                  <a:pt x="26" y="175"/>
                </a:lnTo>
                <a:lnTo>
                  <a:pt x="26" y="175"/>
                </a:lnTo>
                <a:lnTo>
                  <a:pt x="26" y="175"/>
                </a:lnTo>
                <a:lnTo>
                  <a:pt x="26" y="174"/>
                </a:lnTo>
                <a:lnTo>
                  <a:pt x="26" y="174"/>
                </a:lnTo>
                <a:lnTo>
                  <a:pt x="24" y="174"/>
                </a:lnTo>
                <a:lnTo>
                  <a:pt x="26" y="174"/>
                </a:lnTo>
                <a:lnTo>
                  <a:pt x="26" y="174"/>
                </a:lnTo>
                <a:lnTo>
                  <a:pt x="26" y="174"/>
                </a:lnTo>
                <a:lnTo>
                  <a:pt x="26" y="174"/>
                </a:lnTo>
                <a:lnTo>
                  <a:pt x="26" y="172"/>
                </a:lnTo>
                <a:lnTo>
                  <a:pt x="26" y="172"/>
                </a:lnTo>
                <a:lnTo>
                  <a:pt x="26" y="172"/>
                </a:lnTo>
                <a:lnTo>
                  <a:pt x="26" y="172"/>
                </a:lnTo>
                <a:lnTo>
                  <a:pt x="24" y="171"/>
                </a:lnTo>
                <a:lnTo>
                  <a:pt x="23" y="171"/>
                </a:lnTo>
                <a:lnTo>
                  <a:pt x="23" y="171"/>
                </a:lnTo>
                <a:lnTo>
                  <a:pt x="23" y="171"/>
                </a:lnTo>
                <a:lnTo>
                  <a:pt x="23" y="171"/>
                </a:lnTo>
                <a:lnTo>
                  <a:pt x="23" y="171"/>
                </a:lnTo>
                <a:lnTo>
                  <a:pt x="23" y="171"/>
                </a:lnTo>
                <a:lnTo>
                  <a:pt x="23" y="171"/>
                </a:lnTo>
                <a:lnTo>
                  <a:pt x="23" y="171"/>
                </a:lnTo>
                <a:lnTo>
                  <a:pt x="23" y="171"/>
                </a:lnTo>
                <a:lnTo>
                  <a:pt x="23" y="170"/>
                </a:lnTo>
                <a:lnTo>
                  <a:pt x="23" y="170"/>
                </a:lnTo>
                <a:lnTo>
                  <a:pt x="23" y="170"/>
                </a:lnTo>
                <a:lnTo>
                  <a:pt x="23" y="171"/>
                </a:lnTo>
                <a:lnTo>
                  <a:pt x="24" y="171"/>
                </a:lnTo>
                <a:lnTo>
                  <a:pt x="24" y="171"/>
                </a:lnTo>
                <a:lnTo>
                  <a:pt x="24" y="171"/>
                </a:lnTo>
                <a:lnTo>
                  <a:pt x="24" y="171"/>
                </a:lnTo>
                <a:lnTo>
                  <a:pt x="24" y="170"/>
                </a:lnTo>
                <a:lnTo>
                  <a:pt x="24" y="170"/>
                </a:lnTo>
                <a:lnTo>
                  <a:pt x="26" y="170"/>
                </a:lnTo>
                <a:lnTo>
                  <a:pt x="24" y="168"/>
                </a:lnTo>
                <a:lnTo>
                  <a:pt x="24" y="168"/>
                </a:lnTo>
                <a:lnTo>
                  <a:pt x="24" y="168"/>
                </a:lnTo>
                <a:lnTo>
                  <a:pt x="23" y="168"/>
                </a:lnTo>
                <a:lnTo>
                  <a:pt x="23" y="168"/>
                </a:lnTo>
                <a:lnTo>
                  <a:pt x="23" y="168"/>
                </a:lnTo>
                <a:lnTo>
                  <a:pt x="23" y="168"/>
                </a:lnTo>
                <a:lnTo>
                  <a:pt x="23" y="168"/>
                </a:lnTo>
                <a:lnTo>
                  <a:pt x="23" y="168"/>
                </a:lnTo>
                <a:lnTo>
                  <a:pt x="23" y="167"/>
                </a:lnTo>
                <a:lnTo>
                  <a:pt x="24" y="168"/>
                </a:lnTo>
                <a:lnTo>
                  <a:pt x="24" y="168"/>
                </a:lnTo>
                <a:lnTo>
                  <a:pt x="24" y="168"/>
                </a:lnTo>
                <a:lnTo>
                  <a:pt x="24" y="167"/>
                </a:lnTo>
                <a:lnTo>
                  <a:pt x="26" y="167"/>
                </a:lnTo>
                <a:lnTo>
                  <a:pt x="26" y="167"/>
                </a:lnTo>
                <a:lnTo>
                  <a:pt x="26" y="168"/>
                </a:lnTo>
                <a:lnTo>
                  <a:pt x="27" y="170"/>
                </a:lnTo>
                <a:lnTo>
                  <a:pt x="27" y="170"/>
                </a:lnTo>
                <a:lnTo>
                  <a:pt x="28" y="170"/>
                </a:lnTo>
                <a:lnTo>
                  <a:pt x="28" y="170"/>
                </a:lnTo>
                <a:lnTo>
                  <a:pt x="30" y="170"/>
                </a:lnTo>
                <a:lnTo>
                  <a:pt x="30" y="170"/>
                </a:lnTo>
                <a:lnTo>
                  <a:pt x="30" y="170"/>
                </a:lnTo>
                <a:lnTo>
                  <a:pt x="31" y="170"/>
                </a:lnTo>
                <a:lnTo>
                  <a:pt x="31" y="168"/>
                </a:lnTo>
                <a:lnTo>
                  <a:pt x="28" y="167"/>
                </a:lnTo>
                <a:lnTo>
                  <a:pt x="28" y="167"/>
                </a:lnTo>
                <a:lnTo>
                  <a:pt x="30" y="167"/>
                </a:lnTo>
                <a:lnTo>
                  <a:pt x="30" y="167"/>
                </a:lnTo>
                <a:lnTo>
                  <a:pt x="30" y="167"/>
                </a:lnTo>
                <a:lnTo>
                  <a:pt x="31" y="167"/>
                </a:lnTo>
                <a:lnTo>
                  <a:pt x="31" y="167"/>
                </a:lnTo>
                <a:lnTo>
                  <a:pt x="31" y="167"/>
                </a:lnTo>
                <a:lnTo>
                  <a:pt x="33" y="167"/>
                </a:lnTo>
                <a:lnTo>
                  <a:pt x="33" y="167"/>
                </a:lnTo>
                <a:lnTo>
                  <a:pt x="33" y="167"/>
                </a:lnTo>
                <a:lnTo>
                  <a:pt x="33" y="167"/>
                </a:lnTo>
                <a:lnTo>
                  <a:pt x="33" y="167"/>
                </a:lnTo>
                <a:lnTo>
                  <a:pt x="34" y="168"/>
                </a:lnTo>
                <a:lnTo>
                  <a:pt x="34" y="168"/>
                </a:lnTo>
                <a:lnTo>
                  <a:pt x="36" y="168"/>
                </a:lnTo>
                <a:lnTo>
                  <a:pt x="36" y="168"/>
                </a:lnTo>
                <a:lnTo>
                  <a:pt x="37" y="168"/>
                </a:lnTo>
                <a:lnTo>
                  <a:pt x="37" y="168"/>
                </a:lnTo>
                <a:lnTo>
                  <a:pt x="37" y="168"/>
                </a:lnTo>
                <a:lnTo>
                  <a:pt x="37" y="168"/>
                </a:lnTo>
                <a:lnTo>
                  <a:pt x="38" y="168"/>
                </a:lnTo>
                <a:lnTo>
                  <a:pt x="38" y="168"/>
                </a:lnTo>
                <a:lnTo>
                  <a:pt x="38" y="168"/>
                </a:lnTo>
                <a:lnTo>
                  <a:pt x="38" y="170"/>
                </a:lnTo>
                <a:lnTo>
                  <a:pt x="38" y="170"/>
                </a:lnTo>
                <a:lnTo>
                  <a:pt x="40" y="170"/>
                </a:lnTo>
                <a:lnTo>
                  <a:pt x="40" y="170"/>
                </a:lnTo>
                <a:lnTo>
                  <a:pt x="41" y="170"/>
                </a:lnTo>
                <a:lnTo>
                  <a:pt x="41" y="170"/>
                </a:lnTo>
                <a:lnTo>
                  <a:pt x="40" y="168"/>
                </a:lnTo>
                <a:lnTo>
                  <a:pt x="40" y="168"/>
                </a:lnTo>
                <a:lnTo>
                  <a:pt x="40" y="168"/>
                </a:lnTo>
                <a:lnTo>
                  <a:pt x="41" y="168"/>
                </a:lnTo>
                <a:lnTo>
                  <a:pt x="41" y="168"/>
                </a:lnTo>
                <a:lnTo>
                  <a:pt x="41" y="167"/>
                </a:lnTo>
                <a:lnTo>
                  <a:pt x="41" y="167"/>
                </a:lnTo>
                <a:lnTo>
                  <a:pt x="41" y="167"/>
                </a:lnTo>
                <a:lnTo>
                  <a:pt x="41" y="167"/>
                </a:lnTo>
                <a:lnTo>
                  <a:pt x="41" y="167"/>
                </a:lnTo>
                <a:lnTo>
                  <a:pt x="41" y="167"/>
                </a:lnTo>
                <a:lnTo>
                  <a:pt x="43" y="167"/>
                </a:lnTo>
                <a:lnTo>
                  <a:pt x="43" y="167"/>
                </a:lnTo>
                <a:lnTo>
                  <a:pt x="43" y="167"/>
                </a:lnTo>
                <a:lnTo>
                  <a:pt x="44" y="168"/>
                </a:lnTo>
                <a:lnTo>
                  <a:pt x="44" y="168"/>
                </a:lnTo>
                <a:lnTo>
                  <a:pt x="44" y="167"/>
                </a:lnTo>
                <a:lnTo>
                  <a:pt x="46" y="167"/>
                </a:lnTo>
                <a:lnTo>
                  <a:pt x="47" y="167"/>
                </a:lnTo>
                <a:lnTo>
                  <a:pt x="47" y="167"/>
                </a:lnTo>
                <a:lnTo>
                  <a:pt x="47" y="167"/>
                </a:lnTo>
                <a:lnTo>
                  <a:pt x="47" y="165"/>
                </a:lnTo>
                <a:lnTo>
                  <a:pt x="47" y="165"/>
                </a:lnTo>
                <a:lnTo>
                  <a:pt x="47" y="165"/>
                </a:lnTo>
                <a:lnTo>
                  <a:pt x="47" y="165"/>
                </a:lnTo>
                <a:lnTo>
                  <a:pt x="48" y="164"/>
                </a:lnTo>
                <a:lnTo>
                  <a:pt x="50" y="164"/>
                </a:lnTo>
                <a:lnTo>
                  <a:pt x="51" y="164"/>
                </a:lnTo>
                <a:lnTo>
                  <a:pt x="53" y="164"/>
                </a:lnTo>
                <a:lnTo>
                  <a:pt x="53" y="164"/>
                </a:lnTo>
                <a:lnTo>
                  <a:pt x="54" y="164"/>
                </a:lnTo>
                <a:lnTo>
                  <a:pt x="54" y="164"/>
                </a:lnTo>
                <a:lnTo>
                  <a:pt x="54" y="164"/>
                </a:lnTo>
                <a:lnTo>
                  <a:pt x="56" y="163"/>
                </a:lnTo>
                <a:lnTo>
                  <a:pt x="56" y="163"/>
                </a:lnTo>
                <a:lnTo>
                  <a:pt x="56" y="163"/>
                </a:lnTo>
                <a:lnTo>
                  <a:pt x="56" y="163"/>
                </a:lnTo>
                <a:lnTo>
                  <a:pt x="56" y="163"/>
                </a:lnTo>
                <a:lnTo>
                  <a:pt x="54" y="163"/>
                </a:lnTo>
                <a:lnTo>
                  <a:pt x="54" y="163"/>
                </a:lnTo>
                <a:lnTo>
                  <a:pt x="53" y="163"/>
                </a:lnTo>
                <a:lnTo>
                  <a:pt x="53" y="163"/>
                </a:lnTo>
                <a:lnTo>
                  <a:pt x="53" y="163"/>
                </a:lnTo>
                <a:lnTo>
                  <a:pt x="51" y="163"/>
                </a:lnTo>
                <a:lnTo>
                  <a:pt x="48" y="163"/>
                </a:lnTo>
                <a:lnTo>
                  <a:pt x="47" y="161"/>
                </a:lnTo>
                <a:lnTo>
                  <a:pt x="46" y="161"/>
                </a:lnTo>
                <a:lnTo>
                  <a:pt x="46" y="161"/>
                </a:lnTo>
                <a:lnTo>
                  <a:pt x="46" y="161"/>
                </a:lnTo>
                <a:lnTo>
                  <a:pt x="44" y="161"/>
                </a:lnTo>
                <a:lnTo>
                  <a:pt x="44" y="161"/>
                </a:lnTo>
                <a:lnTo>
                  <a:pt x="43" y="161"/>
                </a:lnTo>
                <a:lnTo>
                  <a:pt x="43" y="161"/>
                </a:lnTo>
                <a:lnTo>
                  <a:pt x="43" y="163"/>
                </a:lnTo>
                <a:lnTo>
                  <a:pt x="43" y="163"/>
                </a:lnTo>
                <a:lnTo>
                  <a:pt x="41" y="163"/>
                </a:lnTo>
                <a:lnTo>
                  <a:pt x="40" y="163"/>
                </a:lnTo>
                <a:lnTo>
                  <a:pt x="38" y="163"/>
                </a:lnTo>
                <a:lnTo>
                  <a:pt x="38" y="163"/>
                </a:lnTo>
                <a:lnTo>
                  <a:pt x="38" y="161"/>
                </a:lnTo>
                <a:lnTo>
                  <a:pt x="38" y="161"/>
                </a:lnTo>
                <a:lnTo>
                  <a:pt x="38" y="161"/>
                </a:lnTo>
                <a:lnTo>
                  <a:pt x="38" y="160"/>
                </a:lnTo>
                <a:lnTo>
                  <a:pt x="38" y="160"/>
                </a:lnTo>
                <a:lnTo>
                  <a:pt x="38" y="160"/>
                </a:lnTo>
                <a:lnTo>
                  <a:pt x="38" y="160"/>
                </a:lnTo>
                <a:lnTo>
                  <a:pt x="37" y="161"/>
                </a:lnTo>
                <a:lnTo>
                  <a:pt x="37" y="161"/>
                </a:lnTo>
                <a:lnTo>
                  <a:pt x="36" y="161"/>
                </a:lnTo>
                <a:lnTo>
                  <a:pt x="34" y="161"/>
                </a:lnTo>
                <a:lnTo>
                  <a:pt x="34" y="161"/>
                </a:lnTo>
                <a:lnTo>
                  <a:pt x="34" y="161"/>
                </a:lnTo>
                <a:lnTo>
                  <a:pt x="34" y="161"/>
                </a:lnTo>
                <a:lnTo>
                  <a:pt x="34" y="161"/>
                </a:lnTo>
                <a:lnTo>
                  <a:pt x="34" y="160"/>
                </a:lnTo>
                <a:lnTo>
                  <a:pt x="34" y="160"/>
                </a:lnTo>
                <a:lnTo>
                  <a:pt x="34" y="160"/>
                </a:lnTo>
                <a:lnTo>
                  <a:pt x="33" y="161"/>
                </a:lnTo>
                <a:lnTo>
                  <a:pt x="33" y="161"/>
                </a:lnTo>
                <a:lnTo>
                  <a:pt x="33" y="161"/>
                </a:lnTo>
                <a:lnTo>
                  <a:pt x="33" y="161"/>
                </a:lnTo>
                <a:lnTo>
                  <a:pt x="33" y="161"/>
                </a:lnTo>
                <a:lnTo>
                  <a:pt x="33" y="160"/>
                </a:lnTo>
                <a:lnTo>
                  <a:pt x="33" y="160"/>
                </a:lnTo>
                <a:lnTo>
                  <a:pt x="33" y="160"/>
                </a:lnTo>
                <a:lnTo>
                  <a:pt x="31" y="160"/>
                </a:lnTo>
                <a:lnTo>
                  <a:pt x="31" y="160"/>
                </a:lnTo>
                <a:lnTo>
                  <a:pt x="31" y="161"/>
                </a:lnTo>
                <a:lnTo>
                  <a:pt x="31" y="161"/>
                </a:lnTo>
                <a:lnTo>
                  <a:pt x="31" y="163"/>
                </a:lnTo>
                <a:lnTo>
                  <a:pt x="31" y="163"/>
                </a:lnTo>
                <a:lnTo>
                  <a:pt x="31" y="163"/>
                </a:lnTo>
                <a:lnTo>
                  <a:pt x="30" y="163"/>
                </a:lnTo>
                <a:lnTo>
                  <a:pt x="28" y="163"/>
                </a:lnTo>
                <a:lnTo>
                  <a:pt x="28" y="163"/>
                </a:lnTo>
                <a:lnTo>
                  <a:pt x="28" y="163"/>
                </a:lnTo>
                <a:lnTo>
                  <a:pt x="28" y="163"/>
                </a:lnTo>
                <a:lnTo>
                  <a:pt x="27" y="163"/>
                </a:lnTo>
                <a:lnTo>
                  <a:pt x="26" y="163"/>
                </a:lnTo>
                <a:lnTo>
                  <a:pt x="26" y="163"/>
                </a:lnTo>
                <a:lnTo>
                  <a:pt x="24" y="163"/>
                </a:lnTo>
                <a:lnTo>
                  <a:pt x="24" y="163"/>
                </a:lnTo>
                <a:lnTo>
                  <a:pt x="24" y="163"/>
                </a:lnTo>
                <a:lnTo>
                  <a:pt x="24" y="163"/>
                </a:lnTo>
                <a:lnTo>
                  <a:pt x="24" y="163"/>
                </a:lnTo>
                <a:lnTo>
                  <a:pt x="23" y="163"/>
                </a:lnTo>
                <a:lnTo>
                  <a:pt x="21" y="161"/>
                </a:lnTo>
                <a:lnTo>
                  <a:pt x="21" y="161"/>
                </a:lnTo>
                <a:lnTo>
                  <a:pt x="18" y="161"/>
                </a:lnTo>
                <a:lnTo>
                  <a:pt x="18" y="161"/>
                </a:lnTo>
                <a:lnTo>
                  <a:pt x="18" y="160"/>
                </a:lnTo>
                <a:lnTo>
                  <a:pt x="18" y="160"/>
                </a:lnTo>
                <a:lnTo>
                  <a:pt x="18" y="160"/>
                </a:lnTo>
                <a:lnTo>
                  <a:pt x="18" y="160"/>
                </a:lnTo>
                <a:lnTo>
                  <a:pt x="18" y="160"/>
                </a:lnTo>
                <a:lnTo>
                  <a:pt x="18" y="160"/>
                </a:lnTo>
                <a:lnTo>
                  <a:pt x="18" y="160"/>
                </a:lnTo>
                <a:lnTo>
                  <a:pt x="17" y="160"/>
                </a:lnTo>
                <a:lnTo>
                  <a:pt x="17" y="161"/>
                </a:lnTo>
                <a:lnTo>
                  <a:pt x="16" y="161"/>
                </a:lnTo>
                <a:lnTo>
                  <a:pt x="16" y="161"/>
                </a:lnTo>
                <a:lnTo>
                  <a:pt x="13" y="160"/>
                </a:lnTo>
                <a:lnTo>
                  <a:pt x="13" y="160"/>
                </a:lnTo>
                <a:lnTo>
                  <a:pt x="13" y="160"/>
                </a:lnTo>
                <a:lnTo>
                  <a:pt x="13" y="158"/>
                </a:lnTo>
                <a:lnTo>
                  <a:pt x="13" y="158"/>
                </a:lnTo>
                <a:lnTo>
                  <a:pt x="14" y="158"/>
                </a:lnTo>
                <a:lnTo>
                  <a:pt x="14" y="158"/>
                </a:lnTo>
                <a:lnTo>
                  <a:pt x="14" y="158"/>
                </a:lnTo>
                <a:lnTo>
                  <a:pt x="16" y="158"/>
                </a:lnTo>
                <a:lnTo>
                  <a:pt x="16" y="158"/>
                </a:lnTo>
                <a:lnTo>
                  <a:pt x="16" y="157"/>
                </a:lnTo>
                <a:lnTo>
                  <a:pt x="16" y="158"/>
                </a:lnTo>
                <a:lnTo>
                  <a:pt x="16" y="158"/>
                </a:lnTo>
                <a:lnTo>
                  <a:pt x="17" y="158"/>
                </a:lnTo>
                <a:lnTo>
                  <a:pt x="17" y="158"/>
                </a:lnTo>
                <a:lnTo>
                  <a:pt x="17" y="158"/>
                </a:lnTo>
                <a:lnTo>
                  <a:pt x="17" y="157"/>
                </a:lnTo>
                <a:lnTo>
                  <a:pt x="20" y="157"/>
                </a:lnTo>
                <a:lnTo>
                  <a:pt x="20" y="157"/>
                </a:lnTo>
                <a:lnTo>
                  <a:pt x="20" y="158"/>
                </a:lnTo>
                <a:lnTo>
                  <a:pt x="20" y="158"/>
                </a:lnTo>
                <a:lnTo>
                  <a:pt x="20" y="158"/>
                </a:lnTo>
                <a:lnTo>
                  <a:pt x="20" y="160"/>
                </a:lnTo>
                <a:lnTo>
                  <a:pt x="20" y="160"/>
                </a:lnTo>
                <a:lnTo>
                  <a:pt x="20" y="160"/>
                </a:lnTo>
                <a:lnTo>
                  <a:pt x="20" y="160"/>
                </a:lnTo>
                <a:lnTo>
                  <a:pt x="20" y="160"/>
                </a:lnTo>
                <a:lnTo>
                  <a:pt x="20" y="158"/>
                </a:lnTo>
                <a:lnTo>
                  <a:pt x="21" y="158"/>
                </a:lnTo>
                <a:lnTo>
                  <a:pt x="21" y="158"/>
                </a:lnTo>
                <a:lnTo>
                  <a:pt x="23" y="158"/>
                </a:lnTo>
                <a:lnTo>
                  <a:pt x="23" y="158"/>
                </a:lnTo>
                <a:lnTo>
                  <a:pt x="23" y="158"/>
                </a:lnTo>
                <a:lnTo>
                  <a:pt x="23" y="160"/>
                </a:lnTo>
                <a:lnTo>
                  <a:pt x="23" y="160"/>
                </a:lnTo>
                <a:lnTo>
                  <a:pt x="24" y="160"/>
                </a:lnTo>
                <a:lnTo>
                  <a:pt x="24" y="160"/>
                </a:lnTo>
                <a:lnTo>
                  <a:pt x="24" y="160"/>
                </a:lnTo>
                <a:lnTo>
                  <a:pt x="24" y="160"/>
                </a:lnTo>
                <a:lnTo>
                  <a:pt x="26" y="158"/>
                </a:lnTo>
                <a:lnTo>
                  <a:pt x="26" y="158"/>
                </a:lnTo>
                <a:lnTo>
                  <a:pt x="26" y="157"/>
                </a:lnTo>
                <a:lnTo>
                  <a:pt x="26" y="157"/>
                </a:lnTo>
                <a:lnTo>
                  <a:pt x="27" y="157"/>
                </a:lnTo>
                <a:lnTo>
                  <a:pt x="27" y="157"/>
                </a:lnTo>
                <a:lnTo>
                  <a:pt x="28" y="157"/>
                </a:lnTo>
                <a:lnTo>
                  <a:pt x="30" y="157"/>
                </a:lnTo>
                <a:lnTo>
                  <a:pt x="30" y="157"/>
                </a:lnTo>
                <a:lnTo>
                  <a:pt x="31" y="157"/>
                </a:lnTo>
                <a:lnTo>
                  <a:pt x="31" y="157"/>
                </a:lnTo>
                <a:lnTo>
                  <a:pt x="31" y="157"/>
                </a:lnTo>
                <a:lnTo>
                  <a:pt x="31" y="157"/>
                </a:lnTo>
                <a:lnTo>
                  <a:pt x="33" y="158"/>
                </a:lnTo>
                <a:lnTo>
                  <a:pt x="34" y="158"/>
                </a:lnTo>
                <a:lnTo>
                  <a:pt x="36" y="158"/>
                </a:lnTo>
                <a:lnTo>
                  <a:pt x="36" y="158"/>
                </a:lnTo>
                <a:lnTo>
                  <a:pt x="37" y="158"/>
                </a:lnTo>
                <a:lnTo>
                  <a:pt x="37" y="158"/>
                </a:lnTo>
                <a:lnTo>
                  <a:pt x="43" y="157"/>
                </a:lnTo>
                <a:lnTo>
                  <a:pt x="47" y="157"/>
                </a:lnTo>
                <a:lnTo>
                  <a:pt x="50" y="157"/>
                </a:lnTo>
                <a:lnTo>
                  <a:pt x="51" y="155"/>
                </a:lnTo>
                <a:lnTo>
                  <a:pt x="50" y="155"/>
                </a:lnTo>
                <a:lnTo>
                  <a:pt x="50" y="155"/>
                </a:lnTo>
                <a:lnTo>
                  <a:pt x="51" y="155"/>
                </a:lnTo>
                <a:lnTo>
                  <a:pt x="51" y="154"/>
                </a:lnTo>
                <a:lnTo>
                  <a:pt x="51" y="154"/>
                </a:lnTo>
                <a:lnTo>
                  <a:pt x="51" y="154"/>
                </a:lnTo>
                <a:lnTo>
                  <a:pt x="51" y="154"/>
                </a:lnTo>
                <a:lnTo>
                  <a:pt x="50" y="153"/>
                </a:lnTo>
                <a:lnTo>
                  <a:pt x="48" y="154"/>
                </a:lnTo>
                <a:lnTo>
                  <a:pt x="50" y="154"/>
                </a:lnTo>
                <a:lnTo>
                  <a:pt x="50" y="154"/>
                </a:lnTo>
                <a:lnTo>
                  <a:pt x="48" y="154"/>
                </a:lnTo>
                <a:lnTo>
                  <a:pt x="47" y="155"/>
                </a:lnTo>
                <a:lnTo>
                  <a:pt x="47" y="155"/>
                </a:lnTo>
                <a:lnTo>
                  <a:pt x="47" y="155"/>
                </a:lnTo>
                <a:lnTo>
                  <a:pt x="47" y="155"/>
                </a:lnTo>
                <a:lnTo>
                  <a:pt x="47" y="155"/>
                </a:lnTo>
                <a:lnTo>
                  <a:pt x="47" y="155"/>
                </a:lnTo>
                <a:lnTo>
                  <a:pt x="47" y="155"/>
                </a:lnTo>
                <a:lnTo>
                  <a:pt x="47" y="155"/>
                </a:lnTo>
                <a:lnTo>
                  <a:pt x="47" y="155"/>
                </a:lnTo>
                <a:lnTo>
                  <a:pt x="46" y="155"/>
                </a:lnTo>
                <a:lnTo>
                  <a:pt x="46" y="154"/>
                </a:lnTo>
                <a:lnTo>
                  <a:pt x="44" y="154"/>
                </a:lnTo>
                <a:lnTo>
                  <a:pt x="44" y="154"/>
                </a:lnTo>
                <a:lnTo>
                  <a:pt x="44" y="154"/>
                </a:lnTo>
                <a:lnTo>
                  <a:pt x="43" y="154"/>
                </a:lnTo>
                <a:lnTo>
                  <a:pt x="41" y="154"/>
                </a:lnTo>
                <a:lnTo>
                  <a:pt x="41" y="154"/>
                </a:lnTo>
                <a:lnTo>
                  <a:pt x="40" y="154"/>
                </a:lnTo>
                <a:lnTo>
                  <a:pt x="40" y="154"/>
                </a:lnTo>
                <a:lnTo>
                  <a:pt x="40" y="154"/>
                </a:lnTo>
                <a:lnTo>
                  <a:pt x="38" y="154"/>
                </a:lnTo>
                <a:lnTo>
                  <a:pt x="38" y="154"/>
                </a:lnTo>
                <a:lnTo>
                  <a:pt x="38" y="154"/>
                </a:lnTo>
                <a:lnTo>
                  <a:pt x="38" y="154"/>
                </a:lnTo>
                <a:lnTo>
                  <a:pt x="37" y="154"/>
                </a:lnTo>
                <a:lnTo>
                  <a:pt x="37" y="154"/>
                </a:lnTo>
                <a:lnTo>
                  <a:pt x="37" y="154"/>
                </a:lnTo>
                <a:lnTo>
                  <a:pt x="36" y="154"/>
                </a:lnTo>
                <a:lnTo>
                  <a:pt x="36" y="155"/>
                </a:lnTo>
                <a:lnTo>
                  <a:pt x="36" y="155"/>
                </a:lnTo>
                <a:lnTo>
                  <a:pt x="36" y="155"/>
                </a:lnTo>
                <a:lnTo>
                  <a:pt x="34" y="155"/>
                </a:lnTo>
                <a:lnTo>
                  <a:pt x="33" y="155"/>
                </a:lnTo>
                <a:lnTo>
                  <a:pt x="33" y="155"/>
                </a:lnTo>
                <a:lnTo>
                  <a:pt x="31" y="155"/>
                </a:lnTo>
                <a:lnTo>
                  <a:pt x="31" y="155"/>
                </a:lnTo>
                <a:lnTo>
                  <a:pt x="30" y="155"/>
                </a:lnTo>
                <a:lnTo>
                  <a:pt x="28" y="154"/>
                </a:lnTo>
                <a:lnTo>
                  <a:pt x="28" y="154"/>
                </a:lnTo>
                <a:lnTo>
                  <a:pt x="28" y="154"/>
                </a:lnTo>
                <a:lnTo>
                  <a:pt x="28" y="154"/>
                </a:lnTo>
                <a:lnTo>
                  <a:pt x="28" y="154"/>
                </a:lnTo>
                <a:lnTo>
                  <a:pt x="27" y="154"/>
                </a:lnTo>
                <a:lnTo>
                  <a:pt x="27" y="154"/>
                </a:lnTo>
                <a:lnTo>
                  <a:pt x="26" y="154"/>
                </a:lnTo>
                <a:lnTo>
                  <a:pt x="26" y="154"/>
                </a:lnTo>
                <a:lnTo>
                  <a:pt x="27" y="155"/>
                </a:lnTo>
                <a:lnTo>
                  <a:pt x="27" y="155"/>
                </a:lnTo>
                <a:lnTo>
                  <a:pt x="26" y="155"/>
                </a:lnTo>
                <a:lnTo>
                  <a:pt x="26" y="155"/>
                </a:lnTo>
                <a:lnTo>
                  <a:pt x="24" y="154"/>
                </a:lnTo>
                <a:lnTo>
                  <a:pt x="24" y="154"/>
                </a:lnTo>
                <a:lnTo>
                  <a:pt x="23" y="154"/>
                </a:lnTo>
                <a:lnTo>
                  <a:pt x="23" y="154"/>
                </a:lnTo>
                <a:lnTo>
                  <a:pt x="23" y="155"/>
                </a:lnTo>
                <a:lnTo>
                  <a:pt x="23" y="155"/>
                </a:lnTo>
                <a:lnTo>
                  <a:pt x="23" y="155"/>
                </a:lnTo>
                <a:lnTo>
                  <a:pt x="23" y="155"/>
                </a:lnTo>
                <a:lnTo>
                  <a:pt x="23" y="155"/>
                </a:lnTo>
                <a:lnTo>
                  <a:pt x="23" y="155"/>
                </a:lnTo>
                <a:lnTo>
                  <a:pt x="21" y="155"/>
                </a:lnTo>
                <a:lnTo>
                  <a:pt x="21" y="154"/>
                </a:lnTo>
                <a:lnTo>
                  <a:pt x="23" y="154"/>
                </a:lnTo>
                <a:lnTo>
                  <a:pt x="23" y="153"/>
                </a:lnTo>
                <a:lnTo>
                  <a:pt x="21" y="153"/>
                </a:lnTo>
                <a:lnTo>
                  <a:pt x="21" y="153"/>
                </a:lnTo>
                <a:lnTo>
                  <a:pt x="21" y="153"/>
                </a:lnTo>
                <a:lnTo>
                  <a:pt x="21" y="153"/>
                </a:lnTo>
                <a:lnTo>
                  <a:pt x="20" y="153"/>
                </a:lnTo>
                <a:lnTo>
                  <a:pt x="20" y="153"/>
                </a:lnTo>
                <a:lnTo>
                  <a:pt x="20" y="153"/>
                </a:lnTo>
                <a:lnTo>
                  <a:pt x="18" y="153"/>
                </a:lnTo>
                <a:lnTo>
                  <a:pt x="18" y="153"/>
                </a:lnTo>
                <a:lnTo>
                  <a:pt x="18" y="153"/>
                </a:lnTo>
                <a:lnTo>
                  <a:pt x="18" y="153"/>
                </a:lnTo>
                <a:lnTo>
                  <a:pt x="18" y="153"/>
                </a:lnTo>
                <a:lnTo>
                  <a:pt x="18" y="154"/>
                </a:lnTo>
                <a:lnTo>
                  <a:pt x="18" y="154"/>
                </a:lnTo>
                <a:lnTo>
                  <a:pt x="17" y="154"/>
                </a:lnTo>
                <a:lnTo>
                  <a:pt x="17" y="154"/>
                </a:lnTo>
                <a:lnTo>
                  <a:pt x="17" y="154"/>
                </a:lnTo>
                <a:lnTo>
                  <a:pt x="17" y="154"/>
                </a:lnTo>
                <a:lnTo>
                  <a:pt x="17" y="153"/>
                </a:lnTo>
                <a:lnTo>
                  <a:pt x="17" y="153"/>
                </a:lnTo>
                <a:lnTo>
                  <a:pt x="17" y="153"/>
                </a:lnTo>
                <a:lnTo>
                  <a:pt x="17" y="153"/>
                </a:lnTo>
                <a:lnTo>
                  <a:pt x="17" y="153"/>
                </a:lnTo>
                <a:lnTo>
                  <a:pt x="17" y="153"/>
                </a:lnTo>
                <a:lnTo>
                  <a:pt x="16" y="154"/>
                </a:lnTo>
                <a:lnTo>
                  <a:pt x="17" y="154"/>
                </a:lnTo>
                <a:lnTo>
                  <a:pt x="17" y="154"/>
                </a:lnTo>
                <a:lnTo>
                  <a:pt x="16" y="154"/>
                </a:lnTo>
                <a:lnTo>
                  <a:pt x="16" y="154"/>
                </a:lnTo>
                <a:lnTo>
                  <a:pt x="16" y="154"/>
                </a:lnTo>
                <a:lnTo>
                  <a:pt x="16" y="153"/>
                </a:lnTo>
                <a:lnTo>
                  <a:pt x="14" y="153"/>
                </a:lnTo>
                <a:lnTo>
                  <a:pt x="13" y="151"/>
                </a:lnTo>
                <a:lnTo>
                  <a:pt x="13" y="151"/>
                </a:lnTo>
                <a:lnTo>
                  <a:pt x="14" y="151"/>
                </a:lnTo>
                <a:lnTo>
                  <a:pt x="14" y="150"/>
                </a:lnTo>
                <a:lnTo>
                  <a:pt x="14" y="150"/>
                </a:lnTo>
                <a:lnTo>
                  <a:pt x="14" y="150"/>
                </a:lnTo>
                <a:lnTo>
                  <a:pt x="14" y="150"/>
                </a:lnTo>
                <a:lnTo>
                  <a:pt x="14" y="150"/>
                </a:lnTo>
                <a:lnTo>
                  <a:pt x="13" y="150"/>
                </a:lnTo>
                <a:lnTo>
                  <a:pt x="13" y="150"/>
                </a:lnTo>
                <a:lnTo>
                  <a:pt x="13" y="148"/>
                </a:lnTo>
                <a:lnTo>
                  <a:pt x="13" y="148"/>
                </a:lnTo>
                <a:lnTo>
                  <a:pt x="13" y="148"/>
                </a:lnTo>
                <a:lnTo>
                  <a:pt x="13" y="148"/>
                </a:lnTo>
                <a:lnTo>
                  <a:pt x="13" y="148"/>
                </a:lnTo>
                <a:lnTo>
                  <a:pt x="14" y="148"/>
                </a:lnTo>
                <a:lnTo>
                  <a:pt x="14" y="148"/>
                </a:lnTo>
                <a:lnTo>
                  <a:pt x="16" y="148"/>
                </a:lnTo>
                <a:lnTo>
                  <a:pt x="16" y="148"/>
                </a:lnTo>
                <a:lnTo>
                  <a:pt x="16" y="148"/>
                </a:lnTo>
                <a:lnTo>
                  <a:pt x="16" y="148"/>
                </a:lnTo>
                <a:lnTo>
                  <a:pt x="16" y="148"/>
                </a:lnTo>
                <a:lnTo>
                  <a:pt x="16" y="148"/>
                </a:lnTo>
                <a:lnTo>
                  <a:pt x="16" y="150"/>
                </a:lnTo>
                <a:lnTo>
                  <a:pt x="17" y="150"/>
                </a:lnTo>
                <a:lnTo>
                  <a:pt x="17" y="150"/>
                </a:lnTo>
                <a:lnTo>
                  <a:pt x="18" y="150"/>
                </a:lnTo>
                <a:lnTo>
                  <a:pt x="18" y="150"/>
                </a:lnTo>
                <a:lnTo>
                  <a:pt x="18" y="148"/>
                </a:lnTo>
                <a:lnTo>
                  <a:pt x="18" y="148"/>
                </a:lnTo>
                <a:lnTo>
                  <a:pt x="18" y="150"/>
                </a:lnTo>
                <a:lnTo>
                  <a:pt x="20" y="150"/>
                </a:lnTo>
                <a:lnTo>
                  <a:pt x="20" y="150"/>
                </a:lnTo>
                <a:lnTo>
                  <a:pt x="20" y="148"/>
                </a:lnTo>
                <a:lnTo>
                  <a:pt x="20" y="148"/>
                </a:lnTo>
                <a:lnTo>
                  <a:pt x="20" y="148"/>
                </a:lnTo>
                <a:lnTo>
                  <a:pt x="20" y="147"/>
                </a:lnTo>
                <a:lnTo>
                  <a:pt x="20" y="147"/>
                </a:lnTo>
                <a:lnTo>
                  <a:pt x="20" y="147"/>
                </a:lnTo>
                <a:lnTo>
                  <a:pt x="20" y="145"/>
                </a:lnTo>
                <a:lnTo>
                  <a:pt x="18" y="145"/>
                </a:lnTo>
                <a:lnTo>
                  <a:pt x="18" y="147"/>
                </a:lnTo>
                <a:lnTo>
                  <a:pt x="18" y="147"/>
                </a:lnTo>
                <a:lnTo>
                  <a:pt x="18" y="147"/>
                </a:lnTo>
                <a:lnTo>
                  <a:pt x="18" y="147"/>
                </a:lnTo>
                <a:lnTo>
                  <a:pt x="18" y="147"/>
                </a:lnTo>
                <a:lnTo>
                  <a:pt x="18" y="147"/>
                </a:lnTo>
                <a:lnTo>
                  <a:pt x="18" y="147"/>
                </a:lnTo>
                <a:lnTo>
                  <a:pt x="17" y="147"/>
                </a:lnTo>
                <a:lnTo>
                  <a:pt x="17" y="147"/>
                </a:lnTo>
                <a:lnTo>
                  <a:pt x="16" y="147"/>
                </a:lnTo>
                <a:lnTo>
                  <a:pt x="16" y="145"/>
                </a:lnTo>
                <a:lnTo>
                  <a:pt x="16" y="147"/>
                </a:lnTo>
                <a:lnTo>
                  <a:pt x="14" y="147"/>
                </a:lnTo>
                <a:lnTo>
                  <a:pt x="14" y="147"/>
                </a:lnTo>
                <a:lnTo>
                  <a:pt x="14" y="145"/>
                </a:lnTo>
                <a:lnTo>
                  <a:pt x="14" y="145"/>
                </a:lnTo>
                <a:lnTo>
                  <a:pt x="14" y="145"/>
                </a:lnTo>
                <a:lnTo>
                  <a:pt x="13" y="145"/>
                </a:lnTo>
                <a:lnTo>
                  <a:pt x="11" y="145"/>
                </a:lnTo>
                <a:lnTo>
                  <a:pt x="10" y="145"/>
                </a:lnTo>
                <a:lnTo>
                  <a:pt x="8" y="145"/>
                </a:lnTo>
                <a:lnTo>
                  <a:pt x="10" y="144"/>
                </a:lnTo>
                <a:lnTo>
                  <a:pt x="10" y="144"/>
                </a:lnTo>
                <a:lnTo>
                  <a:pt x="8" y="144"/>
                </a:lnTo>
                <a:lnTo>
                  <a:pt x="8" y="144"/>
                </a:lnTo>
                <a:lnTo>
                  <a:pt x="8" y="144"/>
                </a:lnTo>
                <a:lnTo>
                  <a:pt x="10" y="144"/>
                </a:lnTo>
                <a:lnTo>
                  <a:pt x="10" y="144"/>
                </a:lnTo>
                <a:lnTo>
                  <a:pt x="10" y="144"/>
                </a:lnTo>
                <a:lnTo>
                  <a:pt x="10" y="144"/>
                </a:lnTo>
                <a:lnTo>
                  <a:pt x="10" y="144"/>
                </a:lnTo>
                <a:lnTo>
                  <a:pt x="10" y="144"/>
                </a:lnTo>
                <a:lnTo>
                  <a:pt x="10" y="144"/>
                </a:lnTo>
                <a:lnTo>
                  <a:pt x="11" y="144"/>
                </a:lnTo>
                <a:lnTo>
                  <a:pt x="11" y="144"/>
                </a:lnTo>
                <a:lnTo>
                  <a:pt x="13" y="144"/>
                </a:lnTo>
                <a:lnTo>
                  <a:pt x="13" y="144"/>
                </a:lnTo>
                <a:lnTo>
                  <a:pt x="13" y="144"/>
                </a:lnTo>
                <a:lnTo>
                  <a:pt x="13" y="145"/>
                </a:lnTo>
                <a:lnTo>
                  <a:pt x="13" y="145"/>
                </a:lnTo>
                <a:lnTo>
                  <a:pt x="13" y="144"/>
                </a:lnTo>
                <a:lnTo>
                  <a:pt x="13" y="144"/>
                </a:lnTo>
                <a:lnTo>
                  <a:pt x="13" y="144"/>
                </a:lnTo>
                <a:lnTo>
                  <a:pt x="14" y="144"/>
                </a:lnTo>
                <a:lnTo>
                  <a:pt x="14" y="144"/>
                </a:lnTo>
                <a:lnTo>
                  <a:pt x="13" y="143"/>
                </a:lnTo>
                <a:lnTo>
                  <a:pt x="13" y="143"/>
                </a:lnTo>
                <a:lnTo>
                  <a:pt x="13" y="141"/>
                </a:lnTo>
                <a:lnTo>
                  <a:pt x="11" y="141"/>
                </a:lnTo>
                <a:lnTo>
                  <a:pt x="11" y="141"/>
                </a:lnTo>
                <a:lnTo>
                  <a:pt x="11" y="141"/>
                </a:lnTo>
                <a:lnTo>
                  <a:pt x="11" y="143"/>
                </a:lnTo>
                <a:lnTo>
                  <a:pt x="11" y="143"/>
                </a:lnTo>
                <a:lnTo>
                  <a:pt x="11" y="143"/>
                </a:lnTo>
                <a:lnTo>
                  <a:pt x="11" y="143"/>
                </a:lnTo>
                <a:lnTo>
                  <a:pt x="10" y="143"/>
                </a:lnTo>
                <a:lnTo>
                  <a:pt x="10" y="143"/>
                </a:lnTo>
                <a:lnTo>
                  <a:pt x="8" y="143"/>
                </a:lnTo>
                <a:lnTo>
                  <a:pt x="8" y="143"/>
                </a:lnTo>
                <a:lnTo>
                  <a:pt x="7" y="143"/>
                </a:lnTo>
                <a:lnTo>
                  <a:pt x="7" y="141"/>
                </a:lnTo>
                <a:lnTo>
                  <a:pt x="7" y="141"/>
                </a:lnTo>
                <a:lnTo>
                  <a:pt x="7" y="141"/>
                </a:lnTo>
                <a:lnTo>
                  <a:pt x="7" y="141"/>
                </a:lnTo>
                <a:lnTo>
                  <a:pt x="7" y="141"/>
                </a:lnTo>
                <a:lnTo>
                  <a:pt x="7" y="141"/>
                </a:lnTo>
                <a:lnTo>
                  <a:pt x="6" y="141"/>
                </a:lnTo>
                <a:lnTo>
                  <a:pt x="6" y="141"/>
                </a:lnTo>
                <a:lnTo>
                  <a:pt x="7" y="140"/>
                </a:lnTo>
                <a:lnTo>
                  <a:pt x="7" y="140"/>
                </a:lnTo>
                <a:lnTo>
                  <a:pt x="6" y="140"/>
                </a:lnTo>
                <a:lnTo>
                  <a:pt x="6" y="140"/>
                </a:lnTo>
                <a:lnTo>
                  <a:pt x="6" y="140"/>
                </a:lnTo>
                <a:lnTo>
                  <a:pt x="3" y="140"/>
                </a:lnTo>
                <a:lnTo>
                  <a:pt x="3" y="140"/>
                </a:lnTo>
                <a:lnTo>
                  <a:pt x="3" y="140"/>
                </a:lnTo>
                <a:lnTo>
                  <a:pt x="3" y="140"/>
                </a:lnTo>
                <a:lnTo>
                  <a:pt x="1" y="138"/>
                </a:lnTo>
                <a:lnTo>
                  <a:pt x="0" y="137"/>
                </a:lnTo>
                <a:lnTo>
                  <a:pt x="0" y="137"/>
                </a:lnTo>
                <a:lnTo>
                  <a:pt x="1" y="137"/>
                </a:lnTo>
                <a:lnTo>
                  <a:pt x="1" y="137"/>
                </a:lnTo>
                <a:lnTo>
                  <a:pt x="1" y="137"/>
                </a:lnTo>
                <a:lnTo>
                  <a:pt x="1" y="137"/>
                </a:lnTo>
                <a:lnTo>
                  <a:pt x="1" y="137"/>
                </a:lnTo>
                <a:lnTo>
                  <a:pt x="1" y="137"/>
                </a:lnTo>
                <a:lnTo>
                  <a:pt x="0" y="135"/>
                </a:lnTo>
                <a:lnTo>
                  <a:pt x="0" y="135"/>
                </a:lnTo>
                <a:lnTo>
                  <a:pt x="1" y="135"/>
                </a:lnTo>
                <a:lnTo>
                  <a:pt x="1" y="135"/>
                </a:lnTo>
                <a:lnTo>
                  <a:pt x="1" y="135"/>
                </a:lnTo>
                <a:lnTo>
                  <a:pt x="1" y="135"/>
                </a:lnTo>
                <a:lnTo>
                  <a:pt x="1" y="135"/>
                </a:lnTo>
                <a:lnTo>
                  <a:pt x="1" y="135"/>
                </a:lnTo>
                <a:lnTo>
                  <a:pt x="1" y="135"/>
                </a:lnTo>
                <a:lnTo>
                  <a:pt x="3" y="135"/>
                </a:lnTo>
                <a:lnTo>
                  <a:pt x="4" y="135"/>
                </a:lnTo>
                <a:lnTo>
                  <a:pt x="6" y="134"/>
                </a:lnTo>
                <a:lnTo>
                  <a:pt x="6" y="134"/>
                </a:lnTo>
                <a:lnTo>
                  <a:pt x="7" y="134"/>
                </a:lnTo>
                <a:lnTo>
                  <a:pt x="7" y="134"/>
                </a:lnTo>
                <a:lnTo>
                  <a:pt x="7" y="133"/>
                </a:lnTo>
                <a:lnTo>
                  <a:pt x="7" y="133"/>
                </a:lnTo>
                <a:lnTo>
                  <a:pt x="8" y="134"/>
                </a:lnTo>
                <a:lnTo>
                  <a:pt x="8" y="134"/>
                </a:lnTo>
                <a:lnTo>
                  <a:pt x="8" y="134"/>
                </a:lnTo>
                <a:lnTo>
                  <a:pt x="8" y="134"/>
                </a:lnTo>
                <a:lnTo>
                  <a:pt x="8" y="133"/>
                </a:lnTo>
                <a:lnTo>
                  <a:pt x="8" y="133"/>
                </a:lnTo>
                <a:lnTo>
                  <a:pt x="8" y="133"/>
                </a:lnTo>
                <a:lnTo>
                  <a:pt x="8" y="131"/>
                </a:lnTo>
                <a:lnTo>
                  <a:pt x="8" y="131"/>
                </a:lnTo>
                <a:lnTo>
                  <a:pt x="8" y="131"/>
                </a:lnTo>
                <a:lnTo>
                  <a:pt x="10" y="131"/>
                </a:lnTo>
                <a:lnTo>
                  <a:pt x="11" y="131"/>
                </a:lnTo>
                <a:lnTo>
                  <a:pt x="11" y="131"/>
                </a:lnTo>
                <a:lnTo>
                  <a:pt x="11" y="131"/>
                </a:lnTo>
                <a:lnTo>
                  <a:pt x="11" y="131"/>
                </a:lnTo>
                <a:lnTo>
                  <a:pt x="13" y="131"/>
                </a:lnTo>
                <a:lnTo>
                  <a:pt x="13" y="133"/>
                </a:lnTo>
                <a:lnTo>
                  <a:pt x="14" y="133"/>
                </a:lnTo>
                <a:lnTo>
                  <a:pt x="14" y="133"/>
                </a:lnTo>
                <a:lnTo>
                  <a:pt x="14" y="133"/>
                </a:lnTo>
                <a:lnTo>
                  <a:pt x="16" y="133"/>
                </a:lnTo>
                <a:lnTo>
                  <a:pt x="16" y="133"/>
                </a:lnTo>
                <a:lnTo>
                  <a:pt x="16" y="133"/>
                </a:lnTo>
                <a:lnTo>
                  <a:pt x="16" y="133"/>
                </a:lnTo>
                <a:lnTo>
                  <a:pt x="16" y="133"/>
                </a:lnTo>
                <a:lnTo>
                  <a:pt x="16" y="133"/>
                </a:lnTo>
                <a:lnTo>
                  <a:pt x="16" y="133"/>
                </a:lnTo>
                <a:lnTo>
                  <a:pt x="16" y="133"/>
                </a:lnTo>
                <a:lnTo>
                  <a:pt x="16" y="133"/>
                </a:lnTo>
                <a:lnTo>
                  <a:pt x="17" y="133"/>
                </a:lnTo>
                <a:lnTo>
                  <a:pt x="17" y="131"/>
                </a:lnTo>
                <a:lnTo>
                  <a:pt x="18" y="131"/>
                </a:lnTo>
                <a:lnTo>
                  <a:pt x="18" y="131"/>
                </a:lnTo>
                <a:lnTo>
                  <a:pt x="20" y="133"/>
                </a:lnTo>
                <a:lnTo>
                  <a:pt x="20" y="133"/>
                </a:lnTo>
                <a:lnTo>
                  <a:pt x="20" y="133"/>
                </a:lnTo>
                <a:lnTo>
                  <a:pt x="20" y="133"/>
                </a:lnTo>
                <a:lnTo>
                  <a:pt x="21" y="131"/>
                </a:lnTo>
                <a:lnTo>
                  <a:pt x="23" y="131"/>
                </a:lnTo>
                <a:lnTo>
                  <a:pt x="23" y="131"/>
                </a:lnTo>
                <a:lnTo>
                  <a:pt x="23" y="133"/>
                </a:lnTo>
                <a:lnTo>
                  <a:pt x="23" y="133"/>
                </a:lnTo>
                <a:lnTo>
                  <a:pt x="23" y="134"/>
                </a:lnTo>
                <a:lnTo>
                  <a:pt x="23" y="134"/>
                </a:lnTo>
                <a:lnTo>
                  <a:pt x="23" y="134"/>
                </a:lnTo>
                <a:lnTo>
                  <a:pt x="23" y="134"/>
                </a:lnTo>
                <a:lnTo>
                  <a:pt x="21" y="134"/>
                </a:lnTo>
                <a:lnTo>
                  <a:pt x="21" y="135"/>
                </a:lnTo>
                <a:lnTo>
                  <a:pt x="21" y="135"/>
                </a:lnTo>
                <a:lnTo>
                  <a:pt x="20" y="134"/>
                </a:lnTo>
                <a:lnTo>
                  <a:pt x="18" y="134"/>
                </a:lnTo>
                <a:lnTo>
                  <a:pt x="18" y="134"/>
                </a:lnTo>
                <a:lnTo>
                  <a:pt x="18" y="134"/>
                </a:lnTo>
                <a:lnTo>
                  <a:pt x="17" y="134"/>
                </a:lnTo>
                <a:lnTo>
                  <a:pt x="16" y="134"/>
                </a:lnTo>
                <a:lnTo>
                  <a:pt x="16" y="133"/>
                </a:lnTo>
                <a:lnTo>
                  <a:pt x="16" y="133"/>
                </a:lnTo>
                <a:lnTo>
                  <a:pt x="16" y="133"/>
                </a:lnTo>
                <a:lnTo>
                  <a:pt x="16" y="133"/>
                </a:lnTo>
                <a:lnTo>
                  <a:pt x="16" y="134"/>
                </a:lnTo>
                <a:lnTo>
                  <a:pt x="16" y="134"/>
                </a:lnTo>
                <a:lnTo>
                  <a:pt x="16" y="133"/>
                </a:lnTo>
                <a:lnTo>
                  <a:pt x="14" y="133"/>
                </a:lnTo>
                <a:lnTo>
                  <a:pt x="14" y="133"/>
                </a:lnTo>
                <a:lnTo>
                  <a:pt x="11" y="133"/>
                </a:lnTo>
                <a:lnTo>
                  <a:pt x="11" y="134"/>
                </a:lnTo>
                <a:lnTo>
                  <a:pt x="11" y="134"/>
                </a:lnTo>
                <a:lnTo>
                  <a:pt x="11" y="134"/>
                </a:lnTo>
                <a:lnTo>
                  <a:pt x="10" y="134"/>
                </a:lnTo>
                <a:lnTo>
                  <a:pt x="10" y="134"/>
                </a:lnTo>
                <a:lnTo>
                  <a:pt x="8" y="134"/>
                </a:lnTo>
                <a:lnTo>
                  <a:pt x="7" y="134"/>
                </a:lnTo>
                <a:lnTo>
                  <a:pt x="6" y="135"/>
                </a:lnTo>
                <a:lnTo>
                  <a:pt x="6" y="135"/>
                </a:lnTo>
                <a:lnTo>
                  <a:pt x="7" y="135"/>
                </a:lnTo>
                <a:lnTo>
                  <a:pt x="7" y="137"/>
                </a:lnTo>
                <a:lnTo>
                  <a:pt x="8" y="137"/>
                </a:lnTo>
                <a:lnTo>
                  <a:pt x="10" y="137"/>
                </a:lnTo>
                <a:lnTo>
                  <a:pt x="10" y="137"/>
                </a:lnTo>
                <a:lnTo>
                  <a:pt x="10" y="137"/>
                </a:lnTo>
                <a:lnTo>
                  <a:pt x="10" y="137"/>
                </a:lnTo>
                <a:lnTo>
                  <a:pt x="11" y="137"/>
                </a:lnTo>
                <a:lnTo>
                  <a:pt x="11" y="137"/>
                </a:lnTo>
                <a:lnTo>
                  <a:pt x="13" y="137"/>
                </a:lnTo>
                <a:lnTo>
                  <a:pt x="14" y="137"/>
                </a:lnTo>
                <a:lnTo>
                  <a:pt x="14" y="137"/>
                </a:lnTo>
                <a:lnTo>
                  <a:pt x="14" y="137"/>
                </a:lnTo>
                <a:lnTo>
                  <a:pt x="14" y="137"/>
                </a:lnTo>
                <a:lnTo>
                  <a:pt x="16" y="137"/>
                </a:lnTo>
                <a:lnTo>
                  <a:pt x="17" y="137"/>
                </a:lnTo>
                <a:lnTo>
                  <a:pt x="17" y="137"/>
                </a:lnTo>
                <a:lnTo>
                  <a:pt x="17" y="137"/>
                </a:lnTo>
                <a:lnTo>
                  <a:pt x="17" y="137"/>
                </a:lnTo>
                <a:lnTo>
                  <a:pt x="17" y="137"/>
                </a:lnTo>
                <a:lnTo>
                  <a:pt x="17" y="137"/>
                </a:lnTo>
                <a:lnTo>
                  <a:pt x="17" y="138"/>
                </a:lnTo>
                <a:lnTo>
                  <a:pt x="18" y="138"/>
                </a:lnTo>
                <a:lnTo>
                  <a:pt x="18" y="138"/>
                </a:lnTo>
                <a:lnTo>
                  <a:pt x="18" y="138"/>
                </a:lnTo>
                <a:lnTo>
                  <a:pt x="18" y="137"/>
                </a:lnTo>
                <a:lnTo>
                  <a:pt x="18" y="137"/>
                </a:lnTo>
                <a:lnTo>
                  <a:pt x="18" y="137"/>
                </a:lnTo>
                <a:lnTo>
                  <a:pt x="18" y="137"/>
                </a:lnTo>
                <a:lnTo>
                  <a:pt x="20" y="137"/>
                </a:lnTo>
                <a:lnTo>
                  <a:pt x="20" y="137"/>
                </a:lnTo>
                <a:lnTo>
                  <a:pt x="20" y="137"/>
                </a:lnTo>
                <a:lnTo>
                  <a:pt x="21" y="137"/>
                </a:lnTo>
                <a:lnTo>
                  <a:pt x="23" y="137"/>
                </a:lnTo>
                <a:lnTo>
                  <a:pt x="23" y="135"/>
                </a:lnTo>
                <a:lnTo>
                  <a:pt x="23" y="135"/>
                </a:lnTo>
                <a:lnTo>
                  <a:pt x="23" y="135"/>
                </a:lnTo>
                <a:lnTo>
                  <a:pt x="24" y="135"/>
                </a:lnTo>
                <a:lnTo>
                  <a:pt x="26" y="135"/>
                </a:lnTo>
                <a:lnTo>
                  <a:pt x="28" y="135"/>
                </a:lnTo>
                <a:lnTo>
                  <a:pt x="31" y="135"/>
                </a:lnTo>
                <a:lnTo>
                  <a:pt x="33" y="134"/>
                </a:lnTo>
                <a:lnTo>
                  <a:pt x="33" y="134"/>
                </a:lnTo>
                <a:lnTo>
                  <a:pt x="34" y="134"/>
                </a:lnTo>
                <a:lnTo>
                  <a:pt x="33" y="134"/>
                </a:lnTo>
                <a:lnTo>
                  <a:pt x="33" y="134"/>
                </a:lnTo>
                <a:lnTo>
                  <a:pt x="33" y="134"/>
                </a:lnTo>
                <a:lnTo>
                  <a:pt x="34" y="134"/>
                </a:lnTo>
                <a:lnTo>
                  <a:pt x="34" y="133"/>
                </a:lnTo>
                <a:lnTo>
                  <a:pt x="36" y="134"/>
                </a:lnTo>
                <a:lnTo>
                  <a:pt x="34" y="134"/>
                </a:lnTo>
                <a:lnTo>
                  <a:pt x="34" y="134"/>
                </a:lnTo>
                <a:lnTo>
                  <a:pt x="36" y="134"/>
                </a:lnTo>
                <a:lnTo>
                  <a:pt x="36" y="135"/>
                </a:lnTo>
                <a:lnTo>
                  <a:pt x="36" y="135"/>
                </a:lnTo>
                <a:lnTo>
                  <a:pt x="36" y="134"/>
                </a:lnTo>
                <a:lnTo>
                  <a:pt x="36" y="134"/>
                </a:lnTo>
                <a:lnTo>
                  <a:pt x="37" y="134"/>
                </a:lnTo>
                <a:lnTo>
                  <a:pt x="37" y="134"/>
                </a:lnTo>
                <a:lnTo>
                  <a:pt x="38" y="134"/>
                </a:lnTo>
                <a:lnTo>
                  <a:pt x="38" y="134"/>
                </a:lnTo>
                <a:lnTo>
                  <a:pt x="38" y="134"/>
                </a:lnTo>
                <a:lnTo>
                  <a:pt x="38" y="133"/>
                </a:lnTo>
                <a:lnTo>
                  <a:pt x="38" y="133"/>
                </a:lnTo>
                <a:lnTo>
                  <a:pt x="38" y="133"/>
                </a:lnTo>
                <a:lnTo>
                  <a:pt x="40" y="134"/>
                </a:lnTo>
                <a:lnTo>
                  <a:pt x="40" y="134"/>
                </a:lnTo>
                <a:lnTo>
                  <a:pt x="40" y="134"/>
                </a:lnTo>
                <a:lnTo>
                  <a:pt x="41" y="134"/>
                </a:lnTo>
                <a:lnTo>
                  <a:pt x="41" y="133"/>
                </a:lnTo>
                <a:lnTo>
                  <a:pt x="41" y="133"/>
                </a:lnTo>
                <a:lnTo>
                  <a:pt x="41" y="133"/>
                </a:lnTo>
                <a:lnTo>
                  <a:pt x="43" y="131"/>
                </a:lnTo>
                <a:lnTo>
                  <a:pt x="44" y="131"/>
                </a:lnTo>
                <a:lnTo>
                  <a:pt x="44" y="131"/>
                </a:lnTo>
                <a:lnTo>
                  <a:pt x="44" y="131"/>
                </a:lnTo>
                <a:lnTo>
                  <a:pt x="43" y="131"/>
                </a:lnTo>
                <a:lnTo>
                  <a:pt x="43" y="131"/>
                </a:lnTo>
                <a:lnTo>
                  <a:pt x="41" y="131"/>
                </a:lnTo>
                <a:lnTo>
                  <a:pt x="41" y="131"/>
                </a:lnTo>
                <a:lnTo>
                  <a:pt x="40" y="131"/>
                </a:lnTo>
                <a:lnTo>
                  <a:pt x="40" y="131"/>
                </a:lnTo>
                <a:lnTo>
                  <a:pt x="40" y="130"/>
                </a:lnTo>
                <a:lnTo>
                  <a:pt x="40" y="130"/>
                </a:lnTo>
                <a:lnTo>
                  <a:pt x="38" y="130"/>
                </a:lnTo>
                <a:lnTo>
                  <a:pt x="38" y="130"/>
                </a:lnTo>
                <a:lnTo>
                  <a:pt x="38" y="131"/>
                </a:lnTo>
                <a:lnTo>
                  <a:pt x="38" y="131"/>
                </a:lnTo>
                <a:lnTo>
                  <a:pt x="38" y="131"/>
                </a:lnTo>
                <a:lnTo>
                  <a:pt x="37" y="131"/>
                </a:lnTo>
                <a:lnTo>
                  <a:pt x="37" y="131"/>
                </a:lnTo>
                <a:lnTo>
                  <a:pt x="37" y="131"/>
                </a:lnTo>
                <a:lnTo>
                  <a:pt x="36" y="131"/>
                </a:lnTo>
                <a:lnTo>
                  <a:pt x="36" y="133"/>
                </a:lnTo>
                <a:lnTo>
                  <a:pt x="36" y="133"/>
                </a:lnTo>
                <a:lnTo>
                  <a:pt x="34" y="133"/>
                </a:lnTo>
                <a:lnTo>
                  <a:pt x="33" y="131"/>
                </a:lnTo>
                <a:lnTo>
                  <a:pt x="33" y="131"/>
                </a:lnTo>
                <a:lnTo>
                  <a:pt x="33" y="131"/>
                </a:lnTo>
                <a:lnTo>
                  <a:pt x="33" y="131"/>
                </a:lnTo>
                <a:lnTo>
                  <a:pt x="31" y="133"/>
                </a:lnTo>
                <a:lnTo>
                  <a:pt x="31" y="131"/>
                </a:lnTo>
                <a:lnTo>
                  <a:pt x="31" y="131"/>
                </a:lnTo>
                <a:lnTo>
                  <a:pt x="30" y="133"/>
                </a:lnTo>
                <a:lnTo>
                  <a:pt x="30" y="133"/>
                </a:lnTo>
                <a:lnTo>
                  <a:pt x="28" y="133"/>
                </a:lnTo>
                <a:lnTo>
                  <a:pt x="28" y="133"/>
                </a:lnTo>
                <a:lnTo>
                  <a:pt x="28" y="133"/>
                </a:lnTo>
                <a:lnTo>
                  <a:pt x="27" y="134"/>
                </a:lnTo>
                <a:lnTo>
                  <a:pt x="26" y="134"/>
                </a:lnTo>
                <a:lnTo>
                  <a:pt x="26" y="134"/>
                </a:lnTo>
                <a:lnTo>
                  <a:pt x="26" y="134"/>
                </a:lnTo>
                <a:lnTo>
                  <a:pt x="24" y="134"/>
                </a:lnTo>
                <a:lnTo>
                  <a:pt x="24" y="133"/>
                </a:lnTo>
                <a:lnTo>
                  <a:pt x="24" y="133"/>
                </a:lnTo>
                <a:lnTo>
                  <a:pt x="24" y="133"/>
                </a:lnTo>
                <a:lnTo>
                  <a:pt x="24" y="133"/>
                </a:lnTo>
                <a:lnTo>
                  <a:pt x="24" y="131"/>
                </a:lnTo>
                <a:lnTo>
                  <a:pt x="24" y="131"/>
                </a:lnTo>
                <a:lnTo>
                  <a:pt x="24" y="131"/>
                </a:lnTo>
                <a:lnTo>
                  <a:pt x="26" y="131"/>
                </a:lnTo>
                <a:lnTo>
                  <a:pt x="26" y="131"/>
                </a:lnTo>
                <a:lnTo>
                  <a:pt x="26" y="131"/>
                </a:lnTo>
                <a:lnTo>
                  <a:pt x="26" y="131"/>
                </a:lnTo>
                <a:lnTo>
                  <a:pt x="26" y="133"/>
                </a:lnTo>
                <a:lnTo>
                  <a:pt x="26" y="133"/>
                </a:lnTo>
                <a:lnTo>
                  <a:pt x="26" y="133"/>
                </a:lnTo>
                <a:lnTo>
                  <a:pt x="27" y="131"/>
                </a:lnTo>
                <a:lnTo>
                  <a:pt x="27" y="131"/>
                </a:lnTo>
                <a:lnTo>
                  <a:pt x="27" y="131"/>
                </a:lnTo>
                <a:lnTo>
                  <a:pt x="28" y="131"/>
                </a:lnTo>
                <a:lnTo>
                  <a:pt x="31" y="131"/>
                </a:lnTo>
                <a:lnTo>
                  <a:pt x="33" y="131"/>
                </a:lnTo>
                <a:lnTo>
                  <a:pt x="34" y="131"/>
                </a:lnTo>
                <a:lnTo>
                  <a:pt x="34" y="130"/>
                </a:lnTo>
                <a:lnTo>
                  <a:pt x="36" y="130"/>
                </a:lnTo>
                <a:lnTo>
                  <a:pt x="36" y="128"/>
                </a:lnTo>
                <a:lnTo>
                  <a:pt x="36" y="128"/>
                </a:lnTo>
                <a:lnTo>
                  <a:pt x="34" y="128"/>
                </a:lnTo>
                <a:lnTo>
                  <a:pt x="34" y="130"/>
                </a:lnTo>
                <a:lnTo>
                  <a:pt x="33" y="130"/>
                </a:lnTo>
                <a:lnTo>
                  <a:pt x="33" y="130"/>
                </a:lnTo>
                <a:lnTo>
                  <a:pt x="31" y="128"/>
                </a:lnTo>
                <a:lnTo>
                  <a:pt x="31" y="128"/>
                </a:lnTo>
                <a:lnTo>
                  <a:pt x="31" y="130"/>
                </a:lnTo>
                <a:lnTo>
                  <a:pt x="31" y="130"/>
                </a:lnTo>
                <a:lnTo>
                  <a:pt x="31" y="130"/>
                </a:lnTo>
                <a:lnTo>
                  <a:pt x="31" y="130"/>
                </a:lnTo>
                <a:lnTo>
                  <a:pt x="31" y="130"/>
                </a:lnTo>
                <a:lnTo>
                  <a:pt x="31" y="130"/>
                </a:lnTo>
                <a:lnTo>
                  <a:pt x="31" y="130"/>
                </a:lnTo>
                <a:lnTo>
                  <a:pt x="31" y="130"/>
                </a:lnTo>
                <a:lnTo>
                  <a:pt x="30" y="130"/>
                </a:lnTo>
                <a:lnTo>
                  <a:pt x="28" y="130"/>
                </a:lnTo>
                <a:lnTo>
                  <a:pt x="27" y="130"/>
                </a:lnTo>
                <a:lnTo>
                  <a:pt x="26" y="130"/>
                </a:lnTo>
                <a:lnTo>
                  <a:pt x="24" y="130"/>
                </a:lnTo>
                <a:lnTo>
                  <a:pt x="23" y="130"/>
                </a:lnTo>
                <a:lnTo>
                  <a:pt x="23" y="130"/>
                </a:lnTo>
                <a:lnTo>
                  <a:pt x="23" y="128"/>
                </a:lnTo>
                <a:lnTo>
                  <a:pt x="23" y="128"/>
                </a:lnTo>
                <a:lnTo>
                  <a:pt x="21" y="128"/>
                </a:lnTo>
                <a:lnTo>
                  <a:pt x="21" y="128"/>
                </a:lnTo>
                <a:lnTo>
                  <a:pt x="21" y="130"/>
                </a:lnTo>
                <a:lnTo>
                  <a:pt x="21" y="130"/>
                </a:lnTo>
                <a:lnTo>
                  <a:pt x="21" y="130"/>
                </a:lnTo>
                <a:lnTo>
                  <a:pt x="21" y="130"/>
                </a:lnTo>
                <a:lnTo>
                  <a:pt x="21" y="130"/>
                </a:lnTo>
                <a:lnTo>
                  <a:pt x="20" y="128"/>
                </a:lnTo>
                <a:lnTo>
                  <a:pt x="20" y="128"/>
                </a:lnTo>
                <a:lnTo>
                  <a:pt x="20" y="128"/>
                </a:lnTo>
                <a:lnTo>
                  <a:pt x="20" y="128"/>
                </a:lnTo>
                <a:lnTo>
                  <a:pt x="18" y="128"/>
                </a:lnTo>
                <a:lnTo>
                  <a:pt x="17" y="128"/>
                </a:lnTo>
                <a:lnTo>
                  <a:pt x="16" y="128"/>
                </a:lnTo>
                <a:lnTo>
                  <a:pt x="16" y="130"/>
                </a:lnTo>
                <a:lnTo>
                  <a:pt x="16" y="130"/>
                </a:lnTo>
                <a:lnTo>
                  <a:pt x="16" y="128"/>
                </a:lnTo>
                <a:lnTo>
                  <a:pt x="14" y="128"/>
                </a:lnTo>
                <a:lnTo>
                  <a:pt x="14" y="128"/>
                </a:lnTo>
                <a:lnTo>
                  <a:pt x="14" y="128"/>
                </a:lnTo>
                <a:lnTo>
                  <a:pt x="14" y="128"/>
                </a:lnTo>
                <a:lnTo>
                  <a:pt x="14" y="128"/>
                </a:lnTo>
                <a:lnTo>
                  <a:pt x="14" y="130"/>
                </a:lnTo>
                <a:lnTo>
                  <a:pt x="14" y="130"/>
                </a:lnTo>
                <a:lnTo>
                  <a:pt x="14" y="130"/>
                </a:lnTo>
                <a:lnTo>
                  <a:pt x="13" y="128"/>
                </a:lnTo>
                <a:lnTo>
                  <a:pt x="11" y="128"/>
                </a:lnTo>
                <a:lnTo>
                  <a:pt x="10" y="128"/>
                </a:lnTo>
                <a:lnTo>
                  <a:pt x="10" y="127"/>
                </a:lnTo>
                <a:lnTo>
                  <a:pt x="10" y="127"/>
                </a:lnTo>
                <a:lnTo>
                  <a:pt x="13" y="127"/>
                </a:lnTo>
                <a:lnTo>
                  <a:pt x="14" y="125"/>
                </a:lnTo>
                <a:lnTo>
                  <a:pt x="14" y="125"/>
                </a:lnTo>
                <a:lnTo>
                  <a:pt x="16" y="125"/>
                </a:lnTo>
                <a:lnTo>
                  <a:pt x="16" y="127"/>
                </a:lnTo>
                <a:lnTo>
                  <a:pt x="17" y="127"/>
                </a:lnTo>
                <a:lnTo>
                  <a:pt x="17" y="127"/>
                </a:lnTo>
                <a:lnTo>
                  <a:pt x="17" y="127"/>
                </a:lnTo>
                <a:lnTo>
                  <a:pt x="18" y="127"/>
                </a:lnTo>
                <a:lnTo>
                  <a:pt x="20" y="128"/>
                </a:lnTo>
                <a:lnTo>
                  <a:pt x="20" y="128"/>
                </a:lnTo>
                <a:lnTo>
                  <a:pt x="20" y="128"/>
                </a:lnTo>
                <a:lnTo>
                  <a:pt x="20" y="128"/>
                </a:lnTo>
                <a:lnTo>
                  <a:pt x="21" y="127"/>
                </a:lnTo>
                <a:lnTo>
                  <a:pt x="21" y="127"/>
                </a:lnTo>
                <a:lnTo>
                  <a:pt x="21" y="127"/>
                </a:lnTo>
                <a:lnTo>
                  <a:pt x="23" y="127"/>
                </a:lnTo>
                <a:lnTo>
                  <a:pt x="23" y="127"/>
                </a:lnTo>
                <a:lnTo>
                  <a:pt x="23" y="127"/>
                </a:lnTo>
                <a:lnTo>
                  <a:pt x="21" y="127"/>
                </a:lnTo>
                <a:lnTo>
                  <a:pt x="21" y="127"/>
                </a:lnTo>
                <a:lnTo>
                  <a:pt x="20" y="127"/>
                </a:lnTo>
                <a:lnTo>
                  <a:pt x="20" y="125"/>
                </a:lnTo>
                <a:lnTo>
                  <a:pt x="20" y="125"/>
                </a:lnTo>
                <a:lnTo>
                  <a:pt x="20" y="125"/>
                </a:lnTo>
                <a:lnTo>
                  <a:pt x="20" y="125"/>
                </a:lnTo>
                <a:lnTo>
                  <a:pt x="21" y="125"/>
                </a:lnTo>
                <a:lnTo>
                  <a:pt x="21" y="125"/>
                </a:lnTo>
                <a:lnTo>
                  <a:pt x="21" y="125"/>
                </a:lnTo>
                <a:lnTo>
                  <a:pt x="23" y="125"/>
                </a:lnTo>
                <a:lnTo>
                  <a:pt x="23" y="125"/>
                </a:lnTo>
                <a:lnTo>
                  <a:pt x="24" y="125"/>
                </a:lnTo>
                <a:lnTo>
                  <a:pt x="24" y="125"/>
                </a:lnTo>
                <a:lnTo>
                  <a:pt x="24" y="125"/>
                </a:lnTo>
                <a:lnTo>
                  <a:pt x="23" y="125"/>
                </a:lnTo>
                <a:lnTo>
                  <a:pt x="23" y="125"/>
                </a:lnTo>
                <a:lnTo>
                  <a:pt x="23" y="125"/>
                </a:lnTo>
                <a:lnTo>
                  <a:pt x="21" y="125"/>
                </a:lnTo>
                <a:lnTo>
                  <a:pt x="21" y="125"/>
                </a:lnTo>
                <a:lnTo>
                  <a:pt x="21" y="125"/>
                </a:lnTo>
                <a:lnTo>
                  <a:pt x="21" y="125"/>
                </a:lnTo>
                <a:lnTo>
                  <a:pt x="23" y="127"/>
                </a:lnTo>
                <a:lnTo>
                  <a:pt x="23" y="127"/>
                </a:lnTo>
                <a:lnTo>
                  <a:pt x="23" y="127"/>
                </a:lnTo>
                <a:lnTo>
                  <a:pt x="23" y="127"/>
                </a:lnTo>
                <a:lnTo>
                  <a:pt x="24" y="127"/>
                </a:lnTo>
                <a:lnTo>
                  <a:pt x="24" y="127"/>
                </a:lnTo>
                <a:lnTo>
                  <a:pt x="26" y="125"/>
                </a:lnTo>
                <a:lnTo>
                  <a:pt x="27" y="125"/>
                </a:lnTo>
                <a:lnTo>
                  <a:pt x="27" y="125"/>
                </a:lnTo>
                <a:lnTo>
                  <a:pt x="27" y="125"/>
                </a:lnTo>
                <a:lnTo>
                  <a:pt x="27" y="125"/>
                </a:lnTo>
                <a:lnTo>
                  <a:pt x="28" y="125"/>
                </a:lnTo>
                <a:lnTo>
                  <a:pt x="28" y="127"/>
                </a:lnTo>
                <a:lnTo>
                  <a:pt x="30" y="127"/>
                </a:lnTo>
                <a:lnTo>
                  <a:pt x="30" y="127"/>
                </a:lnTo>
                <a:lnTo>
                  <a:pt x="31" y="127"/>
                </a:lnTo>
                <a:lnTo>
                  <a:pt x="31" y="128"/>
                </a:lnTo>
                <a:lnTo>
                  <a:pt x="33" y="128"/>
                </a:lnTo>
                <a:lnTo>
                  <a:pt x="33" y="128"/>
                </a:lnTo>
                <a:lnTo>
                  <a:pt x="33" y="128"/>
                </a:lnTo>
                <a:lnTo>
                  <a:pt x="33" y="128"/>
                </a:lnTo>
                <a:lnTo>
                  <a:pt x="33" y="127"/>
                </a:lnTo>
                <a:lnTo>
                  <a:pt x="33" y="127"/>
                </a:lnTo>
                <a:lnTo>
                  <a:pt x="33" y="125"/>
                </a:lnTo>
                <a:lnTo>
                  <a:pt x="33" y="125"/>
                </a:lnTo>
                <a:lnTo>
                  <a:pt x="33" y="125"/>
                </a:lnTo>
                <a:lnTo>
                  <a:pt x="33" y="125"/>
                </a:lnTo>
                <a:lnTo>
                  <a:pt x="33" y="125"/>
                </a:lnTo>
                <a:lnTo>
                  <a:pt x="33" y="125"/>
                </a:lnTo>
                <a:lnTo>
                  <a:pt x="34" y="125"/>
                </a:lnTo>
                <a:lnTo>
                  <a:pt x="34" y="125"/>
                </a:lnTo>
                <a:lnTo>
                  <a:pt x="34" y="125"/>
                </a:lnTo>
                <a:lnTo>
                  <a:pt x="34" y="125"/>
                </a:lnTo>
                <a:lnTo>
                  <a:pt x="34" y="127"/>
                </a:lnTo>
                <a:lnTo>
                  <a:pt x="36" y="127"/>
                </a:lnTo>
                <a:lnTo>
                  <a:pt x="36" y="127"/>
                </a:lnTo>
                <a:lnTo>
                  <a:pt x="36" y="125"/>
                </a:lnTo>
                <a:lnTo>
                  <a:pt x="36" y="125"/>
                </a:lnTo>
                <a:lnTo>
                  <a:pt x="37" y="125"/>
                </a:lnTo>
                <a:lnTo>
                  <a:pt x="37" y="125"/>
                </a:lnTo>
                <a:lnTo>
                  <a:pt x="38" y="125"/>
                </a:lnTo>
                <a:lnTo>
                  <a:pt x="40" y="125"/>
                </a:lnTo>
                <a:lnTo>
                  <a:pt x="40" y="125"/>
                </a:lnTo>
                <a:lnTo>
                  <a:pt x="41" y="125"/>
                </a:lnTo>
                <a:lnTo>
                  <a:pt x="41" y="125"/>
                </a:lnTo>
                <a:lnTo>
                  <a:pt x="41" y="125"/>
                </a:lnTo>
                <a:lnTo>
                  <a:pt x="41" y="125"/>
                </a:lnTo>
                <a:lnTo>
                  <a:pt x="41" y="125"/>
                </a:lnTo>
                <a:lnTo>
                  <a:pt x="41" y="124"/>
                </a:lnTo>
                <a:lnTo>
                  <a:pt x="41" y="124"/>
                </a:lnTo>
                <a:lnTo>
                  <a:pt x="43" y="124"/>
                </a:lnTo>
                <a:lnTo>
                  <a:pt x="43" y="124"/>
                </a:lnTo>
                <a:lnTo>
                  <a:pt x="43" y="124"/>
                </a:lnTo>
                <a:lnTo>
                  <a:pt x="43" y="124"/>
                </a:lnTo>
                <a:lnTo>
                  <a:pt x="43" y="124"/>
                </a:lnTo>
                <a:lnTo>
                  <a:pt x="43" y="125"/>
                </a:lnTo>
                <a:lnTo>
                  <a:pt x="43" y="125"/>
                </a:lnTo>
                <a:lnTo>
                  <a:pt x="43" y="125"/>
                </a:lnTo>
                <a:lnTo>
                  <a:pt x="43" y="125"/>
                </a:lnTo>
                <a:lnTo>
                  <a:pt x="44" y="125"/>
                </a:lnTo>
                <a:lnTo>
                  <a:pt x="44" y="124"/>
                </a:lnTo>
                <a:lnTo>
                  <a:pt x="46" y="124"/>
                </a:lnTo>
                <a:lnTo>
                  <a:pt x="47" y="124"/>
                </a:lnTo>
                <a:lnTo>
                  <a:pt x="48" y="124"/>
                </a:lnTo>
                <a:lnTo>
                  <a:pt x="48" y="124"/>
                </a:lnTo>
                <a:lnTo>
                  <a:pt x="50" y="123"/>
                </a:lnTo>
                <a:lnTo>
                  <a:pt x="50" y="123"/>
                </a:lnTo>
                <a:lnTo>
                  <a:pt x="48" y="123"/>
                </a:lnTo>
                <a:lnTo>
                  <a:pt x="48" y="123"/>
                </a:lnTo>
                <a:lnTo>
                  <a:pt x="48" y="121"/>
                </a:lnTo>
                <a:lnTo>
                  <a:pt x="47" y="120"/>
                </a:lnTo>
                <a:lnTo>
                  <a:pt x="47" y="120"/>
                </a:lnTo>
                <a:lnTo>
                  <a:pt x="47" y="120"/>
                </a:lnTo>
                <a:lnTo>
                  <a:pt x="47" y="120"/>
                </a:lnTo>
                <a:lnTo>
                  <a:pt x="47" y="120"/>
                </a:lnTo>
                <a:lnTo>
                  <a:pt x="46" y="120"/>
                </a:lnTo>
                <a:lnTo>
                  <a:pt x="46" y="120"/>
                </a:lnTo>
                <a:lnTo>
                  <a:pt x="44" y="120"/>
                </a:lnTo>
                <a:lnTo>
                  <a:pt x="44" y="120"/>
                </a:lnTo>
                <a:lnTo>
                  <a:pt x="44" y="120"/>
                </a:lnTo>
                <a:lnTo>
                  <a:pt x="43" y="120"/>
                </a:lnTo>
                <a:lnTo>
                  <a:pt x="43" y="120"/>
                </a:lnTo>
                <a:lnTo>
                  <a:pt x="43" y="120"/>
                </a:lnTo>
                <a:lnTo>
                  <a:pt x="43" y="120"/>
                </a:lnTo>
                <a:lnTo>
                  <a:pt x="43" y="120"/>
                </a:lnTo>
                <a:lnTo>
                  <a:pt x="43" y="120"/>
                </a:lnTo>
                <a:lnTo>
                  <a:pt x="41" y="118"/>
                </a:lnTo>
                <a:lnTo>
                  <a:pt x="41" y="118"/>
                </a:lnTo>
                <a:lnTo>
                  <a:pt x="41" y="118"/>
                </a:lnTo>
                <a:lnTo>
                  <a:pt x="41" y="118"/>
                </a:lnTo>
                <a:lnTo>
                  <a:pt x="41" y="120"/>
                </a:lnTo>
                <a:lnTo>
                  <a:pt x="41" y="120"/>
                </a:lnTo>
                <a:lnTo>
                  <a:pt x="41" y="118"/>
                </a:lnTo>
                <a:lnTo>
                  <a:pt x="40" y="120"/>
                </a:lnTo>
                <a:lnTo>
                  <a:pt x="40" y="120"/>
                </a:lnTo>
                <a:lnTo>
                  <a:pt x="38" y="120"/>
                </a:lnTo>
                <a:lnTo>
                  <a:pt x="38" y="120"/>
                </a:lnTo>
                <a:lnTo>
                  <a:pt x="38" y="118"/>
                </a:lnTo>
                <a:lnTo>
                  <a:pt x="38" y="118"/>
                </a:lnTo>
                <a:lnTo>
                  <a:pt x="38" y="118"/>
                </a:lnTo>
                <a:lnTo>
                  <a:pt x="38" y="118"/>
                </a:lnTo>
                <a:lnTo>
                  <a:pt x="37" y="117"/>
                </a:lnTo>
                <a:lnTo>
                  <a:pt x="36" y="117"/>
                </a:lnTo>
                <a:lnTo>
                  <a:pt x="36" y="116"/>
                </a:lnTo>
                <a:lnTo>
                  <a:pt x="36" y="116"/>
                </a:lnTo>
                <a:lnTo>
                  <a:pt x="36" y="116"/>
                </a:lnTo>
                <a:lnTo>
                  <a:pt x="36" y="116"/>
                </a:lnTo>
                <a:lnTo>
                  <a:pt x="37" y="116"/>
                </a:lnTo>
                <a:lnTo>
                  <a:pt x="36" y="114"/>
                </a:lnTo>
                <a:lnTo>
                  <a:pt x="36" y="114"/>
                </a:lnTo>
                <a:lnTo>
                  <a:pt x="36" y="116"/>
                </a:lnTo>
                <a:lnTo>
                  <a:pt x="34" y="116"/>
                </a:lnTo>
                <a:lnTo>
                  <a:pt x="34" y="114"/>
                </a:lnTo>
                <a:lnTo>
                  <a:pt x="34" y="114"/>
                </a:lnTo>
                <a:lnTo>
                  <a:pt x="34" y="114"/>
                </a:lnTo>
                <a:lnTo>
                  <a:pt x="33" y="114"/>
                </a:lnTo>
                <a:lnTo>
                  <a:pt x="33" y="114"/>
                </a:lnTo>
                <a:lnTo>
                  <a:pt x="33" y="114"/>
                </a:lnTo>
                <a:lnTo>
                  <a:pt x="33" y="114"/>
                </a:lnTo>
                <a:lnTo>
                  <a:pt x="33" y="113"/>
                </a:lnTo>
                <a:lnTo>
                  <a:pt x="33" y="113"/>
                </a:lnTo>
                <a:lnTo>
                  <a:pt x="31" y="113"/>
                </a:lnTo>
                <a:lnTo>
                  <a:pt x="31" y="113"/>
                </a:lnTo>
                <a:lnTo>
                  <a:pt x="30" y="113"/>
                </a:lnTo>
                <a:lnTo>
                  <a:pt x="30" y="113"/>
                </a:lnTo>
                <a:lnTo>
                  <a:pt x="30" y="114"/>
                </a:lnTo>
                <a:lnTo>
                  <a:pt x="30" y="116"/>
                </a:lnTo>
                <a:lnTo>
                  <a:pt x="30" y="116"/>
                </a:lnTo>
                <a:lnTo>
                  <a:pt x="28" y="117"/>
                </a:lnTo>
                <a:lnTo>
                  <a:pt x="28" y="117"/>
                </a:lnTo>
                <a:lnTo>
                  <a:pt x="28" y="117"/>
                </a:lnTo>
                <a:lnTo>
                  <a:pt x="28" y="117"/>
                </a:lnTo>
                <a:lnTo>
                  <a:pt x="28" y="117"/>
                </a:lnTo>
                <a:lnTo>
                  <a:pt x="28" y="117"/>
                </a:lnTo>
                <a:lnTo>
                  <a:pt x="27" y="118"/>
                </a:lnTo>
                <a:lnTo>
                  <a:pt x="27" y="118"/>
                </a:lnTo>
                <a:lnTo>
                  <a:pt x="24" y="118"/>
                </a:lnTo>
                <a:lnTo>
                  <a:pt x="24" y="118"/>
                </a:lnTo>
                <a:lnTo>
                  <a:pt x="26" y="118"/>
                </a:lnTo>
                <a:lnTo>
                  <a:pt x="26" y="117"/>
                </a:lnTo>
                <a:lnTo>
                  <a:pt x="26" y="117"/>
                </a:lnTo>
                <a:lnTo>
                  <a:pt x="26" y="117"/>
                </a:lnTo>
                <a:lnTo>
                  <a:pt x="26" y="116"/>
                </a:lnTo>
                <a:lnTo>
                  <a:pt x="26" y="116"/>
                </a:lnTo>
                <a:lnTo>
                  <a:pt x="27" y="116"/>
                </a:lnTo>
                <a:lnTo>
                  <a:pt x="27" y="114"/>
                </a:lnTo>
                <a:lnTo>
                  <a:pt x="27" y="114"/>
                </a:lnTo>
                <a:lnTo>
                  <a:pt x="27" y="114"/>
                </a:lnTo>
                <a:lnTo>
                  <a:pt x="26" y="114"/>
                </a:lnTo>
                <a:lnTo>
                  <a:pt x="26" y="114"/>
                </a:lnTo>
                <a:lnTo>
                  <a:pt x="26" y="114"/>
                </a:lnTo>
                <a:lnTo>
                  <a:pt x="24" y="114"/>
                </a:lnTo>
                <a:lnTo>
                  <a:pt x="24" y="116"/>
                </a:lnTo>
                <a:lnTo>
                  <a:pt x="24" y="116"/>
                </a:lnTo>
                <a:lnTo>
                  <a:pt x="24" y="116"/>
                </a:lnTo>
                <a:lnTo>
                  <a:pt x="24" y="116"/>
                </a:lnTo>
                <a:lnTo>
                  <a:pt x="24" y="117"/>
                </a:lnTo>
                <a:lnTo>
                  <a:pt x="24" y="117"/>
                </a:lnTo>
                <a:lnTo>
                  <a:pt x="23" y="117"/>
                </a:lnTo>
                <a:lnTo>
                  <a:pt x="23" y="117"/>
                </a:lnTo>
                <a:lnTo>
                  <a:pt x="23" y="118"/>
                </a:lnTo>
                <a:lnTo>
                  <a:pt x="23" y="118"/>
                </a:lnTo>
                <a:lnTo>
                  <a:pt x="24" y="118"/>
                </a:lnTo>
                <a:lnTo>
                  <a:pt x="24" y="118"/>
                </a:lnTo>
                <a:lnTo>
                  <a:pt x="23" y="118"/>
                </a:lnTo>
                <a:lnTo>
                  <a:pt x="23" y="118"/>
                </a:lnTo>
                <a:lnTo>
                  <a:pt x="23" y="118"/>
                </a:lnTo>
                <a:lnTo>
                  <a:pt x="23" y="118"/>
                </a:lnTo>
                <a:lnTo>
                  <a:pt x="23" y="117"/>
                </a:lnTo>
                <a:lnTo>
                  <a:pt x="23" y="117"/>
                </a:lnTo>
                <a:lnTo>
                  <a:pt x="21" y="117"/>
                </a:lnTo>
                <a:lnTo>
                  <a:pt x="21" y="118"/>
                </a:lnTo>
                <a:lnTo>
                  <a:pt x="21" y="118"/>
                </a:lnTo>
                <a:lnTo>
                  <a:pt x="21" y="118"/>
                </a:lnTo>
                <a:lnTo>
                  <a:pt x="21" y="118"/>
                </a:lnTo>
                <a:lnTo>
                  <a:pt x="20" y="118"/>
                </a:lnTo>
                <a:lnTo>
                  <a:pt x="20" y="118"/>
                </a:lnTo>
                <a:lnTo>
                  <a:pt x="18" y="118"/>
                </a:lnTo>
                <a:lnTo>
                  <a:pt x="18" y="118"/>
                </a:lnTo>
                <a:lnTo>
                  <a:pt x="18" y="118"/>
                </a:lnTo>
                <a:lnTo>
                  <a:pt x="18" y="118"/>
                </a:lnTo>
                <a:lnTo>
                  <a:pt x="18" y="120"/>
                </a:lnTo>
                <a:lnTo>
                  <a:pt x="18" y="120"/>
                </a:lnTo>
                <a:lnTo>
                  <a:pt x="18" y="120"/>
                </a:lnTo>
                <a:lnTo>
                  <a:pt x="18" y="120"/>
                </a:lnTo>
                <a:lnTo>
                  <a:pt x="18" y="120"/>
                </a:lnTo>
                <a:lnTo>
                  <a:pt x="17" y="120"/>
                </a:lnTo>
                <a:lnTo>
                  <a:pt x="17" y="118"/>
                </a:lnTo>
                <a:lnTo>
                  <a:pt x="17" y="118"/>
                </a:lnTo>
                <a:lnTo>
                  <a:pt x="16" y="118"/>
                </a:lnTo>
                <a:lnTo>
                  <a:pt x="16" y="118"/>
                </a:lnTo>
                <a:lnTo>
                  <a:pt x="16" y="118"/>
                </a:lnTo>
                <a:lnTo>
                  <a:pt x="16" y="118"/>
                </a:lnTo>
                <a:lnTo>
                  <a:pt x="16" y="117"/>
                </a:lnTo>
                <a:lnTo>
                  <a:pt x="16" y="117"/>
                </a:lnTo>
                <a:lnTo>
                  <a:pt x="16" y="116"/>
                </a:lnTo>
                <a:lnTo>
                  <a:pt x="16" y="116"/>
                </a:lnTo>
                <a:lnTo>
                  <a:pt x="16" y="116"/>
                </a:lnTo>
                <a:lnTo>
                  <a:pt x="16" y="116"/>
                </a:lnTo>
                <a:lnTo>
                  <a:pt x="14" y="116"/>
                </a:lnTo>
                <a:lnTo>
                  <a:pt x="14" y="116"/>
                </a:lnTo>
                <a:lnTo>
                  <a:pt x="14" y="117"/>
                </a:lnTo>
                <a:lnTo>
                  <a:pt x="13" y="117"/>
                </a:lnTo>
                <a:lnTo>
                  <a:pt x="13" y="117"/>
                </a:lnTo>
                <a:lnTo>
                  <a:pt x="13" y="117"/>
                </a:lnTo>
                <a:lnTo>
                  <a:pt x="13" y="117"/>
                </a:lnTo>
                <a:lnTo>
                  <a:pt x="13" y="117"/>
                </a:lnTo>
                <a:lnTo>
                  <a:pt x="11" y="117"/>
                </a:lnTo>
                <a:lnTo>
                  <a:pt x="10" y="116"/>
                </a:lnTo>
                <a:lnTo>
                  <a:pt x="10" y="116"/>
                </a:lnTo>
                <a:lnTo>
                  <a:pt x="10" y="116"/>
                </a:lnTo>
                <a:lnTo>
                  <a:pt x="8" y="117"/>
                </a:lnTo>
                <a:lnTo>
                  <a:pt x="8" y="117"/>
                </a:lnTo>
                <a:lnTo>
                  <a:pt x="8" y="117"/>
                </a:lnTo>
                <a:lnTo>
                  <a:pt x="10" y="117"/>
                </a:lnTo>
                <a:lnTo>
                  <a:pt x="10" y="117"/>
                </a:lnTo>
                <a:lnTo>
                  <a:pt x="10" y="118"/>
                </a:lnTo>
                <a:lnTo>
                  <a:pt x="8" y="118"/>
                </a:lnTo>
                <a:lnTo>
                  <a:pt x="8" y="118"/>
                </a:lnTo>
                <a:lnTo>
                  <a:pt x="8" y="117"/>
                </a:lnTo>
                <a:lnTo>
                  <a:pt x="8" y="117"/>
                </a:lnTo>
                <a:lnTo>
                  <a:pt x="8" y="117"/>
                </a:lnTo>
                <a:lnTo>
                  <a:pt x="8" y="117"/>
                </a:lnTo>
                <a:lnTo>
                  <a:pt x="7" y="117"/>
                </a:lnTo>
                <a:lnTo>
                  <a:pt x="7" y="116"/>
                </a:lnTo>
                <a:lnTo>
                  <a:pt x="6" y="116"/>
                </a:lnTo>
                <a:lnTo>
                  <a:pt x="6" y="114"/>
                </a:lnTo>
                <a:lnTo>
                  <a:pt x="6" y="114"/>
                </a:lnTo>
                <a:lnTo>
                  <a:pt x="6" y="114"/>
                </a:lnTo>
                <a:lnTo>
                  <a:pt x="7" y="114"/>
                </a:lnTo>
                <a:lnTo>
                  <a:pt x="7" y="114"/>
                </a:lnTo>
                <a:lnTo>
                  <a:pt x="7" y="114"/>
                </a:lnTo>
                <a:lnTo>
                  <a:pt x="7" y="114"/>
                </a:lnTo>
                <a:lnTo>
                  <a:pt x="7" y="114"/>
                </a:lnTo>
                <a:lnTo>
                  <a:pt x="7" y="114"/>
                </a:lnTo>
                <a:lnTo>
                  <a:pt x="7" y="111"/>
                </a:lnTo>
                <a:lnTo>
                  <a:pt x="6" y="111"/>
                </a:lnTo>
                <a:lnTo>
                  <a:pt x="6" y="111"/>
                </a:lnTo>
                <a:lnTo>
                  <a:pt x="6" y="110"/>
                </a:lnTo>
                <a:lnTo>
                  <a:pt x="6" y="108"/>
                </a:lnTo>
                <a:lnTo>
                  <a:pt x="8" y="110"/>
                </a:lnTo>
                <a:lnTo>
                  <a:pt x="8" y="110"/>
                </a:lnTo>
                <a:lnTo>
                  <a:pt x="8" y="108"/>
                </a:lnTo>
                <a:lnTo>
                  <a:pt x="8" y="108"/>
                </a:lnTo>
                <a:lnTo>
                  <a:pt x="8" y="108"/>
                </a:lnTo>
                <a:lnTo>
                  <a:pt x="8" y="108"/>
                </a:lnTo>
                <a:lnTo>
                  <a:pt x="8" y="107"/>
                </a:lnTo>
                <a:lnTo>
                  <a:pt x="8" y="107"/>
                </a:lnTo>
                <a:lnTo>
                  <a:pt x="8" y="107"/>
                </a:lnTo>
                <a:lnTo>
                  <a:pt x="10" y="108"/>
                </a:lnTo>
                <a:lnTo>
                  <a:pt x="10" y="108"/>
                </a:lnTo>
                <a:lnTo>
                  <a:pt x="11" y="108"/>
                </a:lnTo>
                <a:lnTo>
                  <a:pt x="13" y="110"/>
                </a:lnTo>
                <a:lnTo>
                  <a:pt x="13" y="110"/>
                </a:lnTo>
                <a:lnTo>
                  <a:pt x="13" y="110"/>
                </a:lnTo>
                <a:lnTo>
                  <a:pt x="13" y="110"/>
                </a:lnTo>
                <a:lnTo>
                  <a:pt x="14" y="110"/>
                </a:lnTo>
                <a:lnTo>
                  <a:pt x="14" y="110"/>
                </a:lnTo>
                <a:lnTo>
                  <a:pt x="17" y="110"/>
                </a:lnTo>
                <a:lnTo>
                  <a:pt x="18" y="110"/>
                </a:lnTo>
                <a:lnTo>
                  <a:pt x="18" y="110"/>
                </a:lnTo>
                <a:lnTo>
                  <a:pt x="20" y="110"/>
                </a:lnTo>
                <a:lnTo>
                  <a:pt x="20" y="110"/>
                </a:lnTo>
                <a:lnTo>
                  <a:pt x="20" y="108"/>
                </a:lnTo>
                <a:lnTo>
                  <a:pt x="20" y="108"/>
                </a:lnTo>
                <a:lnTo>
                  <a:pt x="21" y="108"/>
                </a:lnTo>
                <a:lnTo>
                  <a:pt x="21" y="108"/>
                </a:lnTo>
                <a:lnTo>
                  <a:pt x="21" y="108"/>
                </a:lnTo>
                <a:lnTo>
                  <a:pt x="21" y="108"/>
                </a:lnTo>
                <a:lnTo>
                  <a:pt x="21" y="108"/>
                </a:lnTo>
                <a:lnTo>
                  <a:pt x="21" y="108"/>
                </a:lnTo>
                <a:lnTo>
                  <a:pt x="21" y="110"/>
                </a:lnTo>
                <a:lnTo>
                  <a:pt x="23" y="110"/>
                </a:lnTo>
                <a:lnTo>
                  <a:pt x="23" y="110"/>
                </a:lnTo>
                <a:lnTo>
                  <a:pt x="24" y="108"/>
                </a:lnTo>
                <a:lnTo>
                  <a:pt x="24" y="108"/>
                </a:lnTo>
                <a:lnTo>
                  <a:pt x="26" y="108"/>
                </a:lnTo>
                <a:lnTo>
                  <a:pt x="26" y="108"/>
                </a:lnTo>
                <a:lnTo>
                  <a:pt x="26" y="108"/>
                </a:lnTo>
                <a:lnTo>
                  <a:pt x="27" y="108"/>
                </a:lnTo>
                <a:lnTo>
                  <a:pt x="27" y="108"/>
                </a:lnTo>
                <a:lnTo>
                  <a:pt x="27" y="108"/>
                </a:lnTo>
                <a:lnTo>
                  <a:pt x="27" y="108"/>
                </a:lnTo>
                <a:lnTo>
                  <a:pt x="28" y="108"/>
                </a:lnTo>
                <a:lnTo>
                  <a:pt x="28" y="108"/>
                </a:lnTo>
                <a:lnTo>
                  <a:pt x="28" y="108"/>
                </a:lnTo>
                <a:lnTo>
                  <a:pt x="28" y="108"/>
                </a:lnTo>
                <a:lnTo>
                  <a:pt x="28" y="108"/>
                </a:lnTo>
                <a:lnTo>
                  <a:pt x="28" y="107"/>
                </a:lnTo>
                <a:lnTo>
                  <a:pt x="30" y="108"/>
                </a:lnTo>
                <a:lnTo>
                  <a:pt x="30" y="108"/>
                </a:lnTo>
                <a:lnTo>
                  <a:pt x="30" y="107"/>
                </a:lnTo>
                <a:lnTo>
                  <a:pt x="30" y="107"/>
                </a:lnTo>
                <a:lnTo>
                  <a:pt x="30" y="107"/>
                </a:lnTo>
                <a:lnTo>
                  <a:pt x="31" y="107"/>
                </a:lnTo>
                <a:lnTo>
                  <a:pt x="31" y="107"/>
                </a:lnTo>
                <a:lnTo>
                  <a:pt x="31" y="107"/>
                </a:lnTo>
                <a:lnTo>
                  <a:pt x="31" y="107"/>
                </a:lnTo>
                <a:lnTo>
                  <a:pt x="31" y="107"/>
                </a:lnTo>
                <a:lnTo>
                  <a:pt x="31" y="107"/>
                </a:lnTo>
                <a:lnTo>
                  <a:pt x="31" y="107"/>
                </a:lnTo>
                <a:lnTo>
                  <a:pt x="33" y="107"/>
                </a:lnTo>
                <a:lnTo>
                  <a:pt x="33" y="106"/>
                </a:lnTo>
                <a:lnTo>
                  <a:pt x="33" y="106"/>
                </a:lnTo>
                <a:lnTo>
                  <a:pt x="33" y="106"/>
                </a:lnTo>
                <a:lnTo>
                  <a:pt x="34" y="106"/>
                </a:lnTo>
                <a:lnTo>
                  <a:pt x="34" y="107"/>
                </a:lnTo>
                <a:lnTo>
                  <a:pt x="34" y="107"/>
                </a:lnTo>
                <a:lnTo>
                  <a:pt x="36" y="106"/>
                </a:lnTo>
                <a:lnTo>
                  <a:pt x="36" y="106"/>
                </a:lnTo>
                <a:lnTo>
                  <a:pt x="37" y="106"/>
                </a:lnTo>
                <a:lnTo>
                  <a:pt x="37" y="106"/>
                </a:lnTo>
                <a:lnTo>
                  <a:pt x="37" y="107"/>
                </a:lnTo>
                <a:lnTo>
                  <a:pt x="37" y="107"/>
                </a:lnTo>
                <a:lnTo>
                  <a:pt x="37" y="107"/>
                </a:lnTo>
                <a:lnTo>
                  <a:pt x="37" y="107"/>
                </a:lnTo>
                <a:lnTo>
                  <a:pt x="37" y="108"/>
                </a:lnTo>
                <a:lnTo>
                  <a:pt x="36" y="108"/>
                </a:lnTo>
                <a:lnTo>
                  <a:pt x="34" y="108"/>
                </a:lnTo>
                <a:lnTo>
                  <a:pt x="34" y="107"/>
                </a:lnTo>
                <a:lnTo>
                  <a:pt x="34" y="107"/>
                </a:lnTo>
                <a:lnTo>
                  <a:pt x="33" y="108"/>
                </a:lnTo>
                <a:lnTo>
                  <a:pt x="33" y="108"/>
                </a:lnTo>
                <a:lnTo>
                  <a:pt x="33" y="108"/>
                </a:lnTo>
                <a:lnTo>
                  <a:pt x="33" y="108"/>
                </a:lnTo>
                <a:lnTo>
                  <a:pt x="33" y="108"/>
                </a:lnTo>
                <a:lnTo>
                  <a:pt x="31" y="108"/>
                </a:lnTo>
                <a:lnTo>
                  <a:pt x="31" y="108"/>
                </a:lnTo>
                <a:lnTo>
                  <a:pt x="31" y="108"/>
                </a:lnTo>
                <a:lnTo>
                  <a:pt x="31" y="108"/>
                </a:lnTo>
                <a:lnTo>
                  <a:pt x="31" y="110"/>
                </a:lnTo>
                <a:lnTo>
                  <a:pt x="31" y="110"/>
                </a:lnTo>
                <a:lnTo>
                  <a:pt x="31" y="110"/>
                </a:lnTo>
                <a:lnTo>
                  <a:pt x="31" y="110"/>
                </a:lnTo>
                <a:lnTo>
                  <a:pt x="31" y="110"/>
                </a:lnTo>
                <a:lnTo>
                  <a:pt x="30" y="111"/>
                </a:lnTo>
                <a:lnTo>
                  <a:pt x="30" y="111"/>
                </a:lnTo>
                <a:lnTo>
                  <a:pt x="30" y="111"/>
                </a:lnTo>
                <a:lnTo>
                  <a:pt x="30" y="111"/>
                </a:lnTo>
                <a:lnTo>
                  <a:pt x="28" y="110"/>
                </a:lnTo>
                <a:lnTo>
                  <a:pt x="28" y="110"/>
                </a:lnTo>
                <a:lnTo>
                  <a:pt x="28" y="111"/>
                </a:lnTo>
                <a:lnTo>
                  <a:pt x="28" y="111"/>
                </a:lnTo>
                <a:lnTo>
                  <a:pt x="27" y="111"/>
                </a:lnTo>
                <a:lnTo>
                  <a:pt x="27" y="111"/>
                </a:lnTo>
                <a:lnTo>
                  <a:pt x="27" y="111"/>
                </a:lnTo>
                <a:lnTo>
                  <a:pt x="27" y="113"/>
                </a:lnTo>
                <a:lnTo>
                  <a:pt x="28" y="113"/>
                </a:lnTo>
                <a:lnTo>
                  <a:pt x="28" y="113"/>
                </a:lnTo>
                <a:lnTo>
                  <a:pt x="30" y="113"/>
                </a:lnTo>
                <a:lnTo>
                  <a:pt x="30" y="113"/>
                </a:lnTo>
                <a:lnTo>
                  <a:pt x="31" y="113"/>
                </a:lnTo>
                <a:lnTo>
                  <a:pt x="31" y="113"/>
                </a:lnTo>
                <a:lnTo>
                  <a:pt x="31" y="113"/>
                </a:lnTo>
                <a:lnTo>
                  <a:pt x="33" y="113"/>
                </a:lnTo>
                <a:lnTo>
                  <a:pt x="33" y="113"/>
                </a:lnTo>
                <a:lnTo>
                  <a:pt x="33" y="113"/>
                </a:lnTo>
                <a:lnTo>
                  <a:pt x="33" y="113"/>
                </a:lnTo>
                <a:lnTo>
                  <a:pt x="34" y="113"/>
                </a:lnTo>
                <a:lnTo>
                  <a:pt x="34" y="113"/>
                </a:lnTo>
                <a:lnTo>
                  <a:pt x="36" y="113"/>
                </a:lnTo>
                <a:lnTo>
                  <a:pt x="36" y="111"/>
                </a:lnTo>
                <a:lnTo>
                  <a:pt x="37" y="111"/>
                </a:lnTo>
                <a:lnTo>
                  <a:pt x="38" y="111"/>
                </a:lnTo>
                <a:lnTo>
                  <a:pt x="38" y="113"/>
                </a:lnTo>
                <a:lnTo>
                  <a:pt x="40" y="111"/>
                </a:lnTo>
                <a:lnTo>
                  <a:pt x="40" y="110"/>
                </a:lnTo>
                <a:lnTo>
                  <a:pt x="40" y="110"/>
                </a:lnTo>
                <a:lnTo>
                  <a:pt x="40" y="110"/>
                </a:lnTo>
                <a:lnTo>
                  <a:pt x="41" y="111"/>
                </a:lnTo>
                <a:lnTo>
                  <a:pt x="41" y="111"/>
                </a:lnTo>
                <a:lnTo>
                  <a:pt x="41" y="111"/>
                </a:lnTo>
                <a:lnTo>
                  <a:pt x="41" y="113"/>
                </a:lnTo>
                <a:lnTo>
                  <a:pt x="41" y="113"/>
                </a:lnTo>
                <a:lnTo>
                  <a:pt x="41" y="113"/>
                </a:lnTo>
                <a:lnTo>
                  <a:pt x="43" y="113"/>
                </a:lnTo>
                <a:lnTo>
                  <a:pt x="43" y="113"/>
                </a:lnTo>
                <a:lnTo>
                  <a:pt x="43" y="113"/>
                </a:lnTo>
                <a:lnTo>
                  <a:pt x="43" y="111"/>
                </a:lnTo>
                <a:lnTo>
                  <a:pt x="43" y="111"/>
                </a:lnTo>
                <a:lnTo>
                  <a:pt x="43" y="110"/>
                </a:lnTo>
                <a:lnTo>
                  <a:pt x="43" y="110"/>
                </a:lnTo>
                <a:lnTo>
                  <a:pt x="43" y="110"/>
                </a:lnTo>
                <a:lnTo>
                  <a:pt x="43" y="110"/>
                </a:lnTo>
                <a:lnTo>
                  <a:pt x="43" y="110"/>
                </a:lnTo>
                <a:lnTo>
                  <a:pt x="43" y="108"/>
                </a:lnTo>
                <a:lnTo>
                  <a:pt x="43" y="108"/>
                </a:lnTo>
                <a:lnTo>
                  <a:pt x="44" y="110"/>
                </a:lnTo>
                <a:lnTo>
                  <a:pt x="46" y="110"/>
                </a:lnTo>
                <a:lnTo>
                  <a:pt x="46" y="110"/>
                </a:lnTo>
                <a:lnTo>
                  <a:pt x="44" y="110"/>
                </a:lnTo>
                <a:lnTo>
                  <a:pt x="44" y="110"/>
                </a:lnTo>
                <a:lnTo>
                  <a:pt x="44" y="111"/>
                </a:lnTo>
                <a:lnTo>
                  <a:pt x="44" y="111"/>
                </a:lnTo>
                <a:lnTo>
                  <a:pt x="44" y="111"/>
                </a:lnTo>
                <a:lnTo>
                  <a:pt x="44" y="111"/>
                </a:lnTo>
                <a:lnTo>
                  <a:pt x="44" y="113"/>
                </a:lnTo>
                <a:lnTo>
                  <a:pt x="44" y="113"/>
                </a:lnTo>
                <a:lnTo>
                  <a:pt x="46" y="113"/>
                </a:lnTo>
                <a:lnTo>
                  <a:pt x="47" y="113"/>
                </a:lnTo>
                <a:lnTo>
                  <a:pt x="47" y="113"/>
                </a:lnTo>
                <a:lnTo>
                  <a:pt x="47" y="113"/>
                </a:lnTo>
                <a:lnTo>
                  <a:pt x="47" y="111"/>
                </a:lnTo>
                <a:lnTo>
                  <a:pt x="47" y="111"/>
                </a:lnTo>
                <a:lnTo>
                  <a:pt x="48" y="111"/>
                </a:lnTo>
                <a:lnTo>
                  <a:pt x="48" y="111"/>
                </a:lnTo>
                <a:lnTo>
                  <a:pt x="48" y="111"/>
                </a:lnTo>
                <a:lnTo>
                  <a:pt x="50" y="111"/>
                </a:lnTo>
                <a:lnTo>
                  <a:pt x="50" y="110"/>
                </a:lnTo>
                <a:lnTo>
                  <a:pt x="50" y="110"/>
                </a:lnTo>
                <a:lnTo>
                  <a:pt x="48" y="110"/>
                </a:lnTo>
                <a:lnTo>
                  <a:pt x="48" y="110"/>
                </a:lnTo>
                <a:lnTo>
                  <a:pt x="48" y="107"/>
                </a:lnTo>
                <a:lnTo>
                  <a:pt x="48" y="107"/>
                </a:lnTo>
                <a:lnTo>
                  <a:pt x="47" y="108"/>
                </a:lnTo>
                <a:lnTo>
                  <a:pt x="47" y="108"/>
                </a:lnTo>
                <a:lnTo>
                  <a:pt x="47" y="108"/>
                </a:lnTo>
                <a:lnTo>
                  <a:pt x="47" y="108"/>
                </a:lnTo>
                <a:lnTo>
                  <a:pt x="47" y="107"/>
                </a:lnTo>
                <a:lnTo>
                  <a:pt x="47" y="107"/>
                </a:lnTo>
                <a:lnTo>
                  <a:pt x="47" y="107"/>
                </a:lnTo>
                <a:lnTo>
                  <a:pt x="47" y="107"/>
                </a:lnTo>
                <a:lnTo>
                  <a:pt x="46" y="107"/>
                </a:lnTo>
                <a:lnTo>
                  <a:pt x="44" y="107"/>
                </a:lnTo>
                <a:lnTo>
                  <a:pt x="43" y="108"/>
                </a:lnTo>
                <a:lnTo>
                  <a:pt x="43" y="108"/>
                </a:lnTo>
                <a:lnTo>
                  <a:pt x="41" y="108"/>
                </a:lnTo>
                <a:lnTo>
                  <a:pt x="41" y="108"/>
                </a:lnTo>
                <a:lnTo>
                  <a:pt x="40" y="108"/>
                </a:lnTo>
                <a:lnTo>
                  <a:pt x="38" y="107"/>
                </a:lnTo>
                <a:lnTo>
                  <a:pt x="38" y="107"/>
                </a:lnTo>
                <a:lnTo>
                  <a:pt x="38" y="107"/>
                </a:lnTo>
                <a:lnTo>
                  <a:pt x="38" y="107"/>
                </a:lnTo>
                <a:lnTo>
                  <a:pt x="38" y="106"/>
                </a:lnTo>
                <a:lnTo>
                  <a:pt x="40" y="106"/>
                </a:lnTo>
                <a:lnTo>
                  <a:pt x="40" y="107"/>
                </a:lnTo>
                <a:lnTo>
                  <a:pt x="40" y="107"/>
                </a:lnTo>
                <a:lnTo>
                  <a:pt x="40" y="107"/>
                </a:lnTo>
                <a:lnTo>
                  <a:pt x="41" y="106"/>
                </a:lnTo>
                <a:lnTo>
                  <a:pt x="41" y="106"/>
                </a:lnTo>
                <a:lnTo>
                  <a:pt x="41" y="106"/>
                </a:lnTo>
                <a:lnTo>
                  <a:pt x="41" y="106"/>
                </a:lnTo>
                <a:lnTo>
                  <a:pt x="41" y="107"/>
                </a:lnTo>
                <a:lnTo>
                  <a:pt x="43" y="107"/>
                </a:lnTo>
                <a:lnTo>
                  <a:pt x="43" y="107"/>
                </a:lnTo>
                <a:lnTo>
                  <a:pt x="43" y="107"/>
                </a:lnTo>
                <a:lnTo>
                  <a:pt x="43" y="104"/>
                </a:lnTo>
                <a:lnTo>
                  <a:pt x="43" y="104"/>
                </a:lnTo>
                <a:lnTo>
                  <a:pt x="43" y="104"/>
                </a:lnTo>
                <a:lnTo>
                  <a:pt x="41" y="104"/>
                </a:lnTo>
                <a:lnTo>
                  <a:pt x="41" y="104"/>
                </a:lnTo>
                <a:lnTo>
                  <a:pt x="41" y="104"/>
                </a:lnTo>
                <a:lnTo>
                  <a:pt x="38" y="104"/>
                </a:lnTo>
                <a:lnTo>
                  <a:pt x="37" y="104"/>
                </a:lnTo>
                <a:lnTo>
                  <a:pt x="36" y="104"/>
                </a:lnTo>
                <a:lnTo>
                  <a:pt x="34" y="104"/>
                </a:lnTo>
                <a:lnTo>
                  <a:pt x="33" y="104"/>
                </a:lnTo>
                <a:lnTo>
                  <a:pt x="30" y="104"/>
                </a:lnTo>
                <a:lnTo>
                  <a:pt x="30" y="103"/>
                </a:lnTo>
                <a:lnTo>
                  <a:pt x="30" y="103"/>
                </a:lnTo>
                <a:lnTo>
                  <a:pt x="31" y="103"/>
                </a:lnTo>
                <a:lnTo>
                  <a:pt x="31" y="103"/>
                </a:lnTo>
                <a:lnTo>
                  <a:pt x="31" y="103"/>
                </a:lnTo>
                <a:lnTo>
                  <a:pt x="33" y="101"/>
                </a:lnTo>
                <a:lnTo>
                  <a:pt x="33" y="101"/>
                </a:lnTo>
                <a:lnTo>
                  <a:pt x="33" y="103"/>
                </a:lnTo>
                <a:lnTo>
                  <a:pt x="33" y="103"/>
                </a:lnTo>
                <a:lnTo>
                  <a:pt x="33" y="103"/>
                </a:lnTo>
                <a:lnTo>
                  <a:pt x="33" y="103"/>
                </a:lnTo>
                <a:lnTo>
                  <a:pt x="33" y="103"/>
                </a:lnTo>
                <a:lnTo>
                  <a:pt x="34" y="103"/>
                </a:lnTo>
                <a:lnTo>
                  <a:pt x="34" y="103"/>
                </a:lnTo>
                <a:lnTo>
                  <a:pt x="34" y="103"/>
                </a:lnTo>
                <a:lnTo>
                  <a:pt x="34" y="103"/>
                </a:lnTo>
                <a:lnTo>
                  <a:pt x="33" y="101"/>
                </a:lnTo>
                <a:lnTo>
                  <a:pt x="33" y="101"/>
                </a:lnTo>
                <a:lnTo>
                  <a:pt x="33" y="101"/>
                </a:lnTo>
                <a:lnTo>
                  <a:pt x="31" y="100"/>
                </a:lnTo>
                <a:lnTo>
                  <a:pt x="31" y="100"/>
                </a:lnTo>
                <a:lnTo>
                  <a:pt x="31" y="101"/>
                </a:lnTo>
                <a:lnTo>
                  <a:pt x="30" y="103"/>
                </a:lnTo>
                <a:lnTo>
                  <a:pt x="28" y="101"/>
                </a:lnTo>
                <a:lnTo>
                  <a:pt x="28" y="101"/>
                </a:lnTo>
                <a:lnTo>
                  <a:pt x="28" y="103"/>
                </a:lnTo>
                <a:lnTo>
                  <a:pt x="28" y="103"/>
                </a:lnTo>
                <a:lnTo>
                  <a:pt x="27" y="103"/>
                </a:lnTo>
                <a:lnTo>
                  <a:pt x="27" y="104"/>
                </a:lnTo>
                <a:lnTo>
                  <a:pt x="27" y="104"/>
                </a:lnTo>
                <a:lnTo>
                  <a:pt x="27" y="104"/>
                </a:lnTo>
                <a:lnTo>
                  <a:pt x="26" y="104"/>
                </a:lnTo>
                <a:lnTo>
                  <a:pt x="26" y="104"/>
                </a:lnTo>
                <a:lnTo>
                  <a:pt x="26" y="104"/>
                </a:lnTo>
                <a:lnTo>
                  <a:pt x="26" y="104"/>
                </a:lnTo>
                <a:lnTo>
                  <a:pt x="26" y="103"/>
                </a:lnTo>
                <a:lnTo>
                  <a:pt x="24" y="103"/>
                </a:lnTo>
                <a:lnTo>
                  <a:pt x="24" y="103"/>
                </a:lnTo>
                <a:lnTo>
                  <a:pt x="24" y="103"/>
                </a:lnTo>
                <a:lnTo>
                  <a:pt x="23" y="103"/>
                </a:lnTo>
                <a:lnTo>
                  <a:pt x="23" y="103"/>
                </a:lnTo>
                <a:lnTo>
                  <a:pt x="21" y="103"/>
                </a:lnTo>
                <a:lnTo>
                  <a:pt x="21" y="103"/>
                </a:lnTo>
                <a:lnTo>
                  <a:pt x="20" y="103"/>
                </a:lnTo>
                <a:lnTo>
                  <a:pt x="20" y="104"/>
                </a:lnTo>
                <a:lnTo>
                  <a:pt x="20" y="104"/>
                </a:lnTo>
                <a:lnTo>
                  <a:pt x="20" y="104"/>
                </a:lnTo>
                <a:lnTo>
                  <a:pt x="20" y="104"/>
                </a:lnTo>
                <a:lnTo>
                  <a:pt x="20" y="104"/>
                </a:lnTo>
                <a:lnTo>
                  <a:pt x="20" y="103"/>
                </a:lnTo>
                <a:lnTo>
                  <a:pt x="20" y="103"/>
                </a:lnTo>
                <a:lnTo>
                  <a:pt x="20" y="103"/>
                </a:lnTo>
                <a:lnTo>
                  <a:pt x="18" y="103"/>
                </a:lnTo>
                <a:lnTo>
                  <a:pt x="18" y="104"/>
                </a:lnTo>
                <a:lnTo>
                  <a:pt x="17" y="104"/>
                </a:lnTo>
                <a:lnTo>
                  <a:pt x="17" y="103"/>
                </a:lnTo>
                <a:lnTo>
                  <a:pt x="16" y="104"/>
                </a:lnTo>
                <a:lnTo>
                  <a:pt x="16" y="104"/>
                </a:lnTo>
                <a:lnTo>
                  <a:pt x="16" y="104"/>
                </a:lnTo>
                <a:lnTo>
                  <a:pt x="16" y="104"/>
                </a:lnTo>
                <a:lnTo>
                  <a:pt x="16" y="104"/>
                </a:lnTo>
                <a:lnTo>
                  <a:pt x="16" y="104"/>
                </a:lnTo>
                <a:lnTo>
                  <a:pt x="16" y="104"/>
                </a:lnTo>
                <a:lnTo>
                  <a:pt x="14" y="104"/>
                </a:lnTo>
                <a:lnTo>
                  <a:pt x="14" y="104"/>
                </a:lnTo>
                <a:lnTo>
                  <a:pt x="13" y="104"/>
                </a:lnTo>
                <a:lnTo>
                  <a:pt x="13" y="104"/>
                </a:lnTo>
                <a:lnTo>
                  <a:pt x="13" y="104"/>
                </a:lnTo>
                <a:lnTo>
                  <a:pt x="13" y="104"/>
                </a:lnTo>
                <a:lnTo>
                  <a:pt x="13" y="106"/>
                </a:lnTo>
                <a:lnTo>
                  <a:pt x="13" y="106"/>
                </a:lnTo>
                <a:lnTo>
                  <a:pt x="13" y="106"/>
                </a:lnTo>
                <a:lnTo>
                  <a:pt x="10" y="106"/>
                </a:lnTo>
                <a:lnTo>
                  <a:pt x="8" y="104"/>
                </a:lnTo>
                <a:lnTo>
                  <a:pt x="7" y="104"/>
                </a:lnTo>
                <a:lnTo>
                  <a:pt x="7" y="104"/>
                </a:lnTo>
                <a:lnTo>
                  <a:pt x="6" y="104"/>
                </a:lnTo>
                <a:lnTo>
                  <a:pt x="6" y="104"/>
                </a:lnTo>
                <a:lnTo>
                  <a:pt x="6" y="106"/>
                </a:lnTo>
                <a:lnTo>
                  <a:pt x="6" y="106"/>
                </a:lnTo>
                <a:lnTo>
                  <a:pt x="6" y="107"/>
                </a:lnTo>
                <a:lnTo>
                  <a:pt x="6" y="107"/>
                </a:lnTo>
                <a:lnTo>
                  <a:pt x="6" y="106"/>
                </a:lnTo>
                <a:lnTo>
                  <a:pt x="4" y="106"/>
                </a:lnTo>
                <a:lnTo>
                  <a:pt x="4" y="106"/>
                </a:lnTo>
                <a:lnTo>
                  <a:pt x="3" y="106"/>
                </a:lnTo>
                <a:lnTo>
                  <a:pt x="3" y="106"/>
                </a:lnTo>
                <a:lnTo>
                  <a:pt x="3" y="104"/>
                </a:lnTo>
                <a:lnTo>
                  <a:pt x="1" y="104"/>
                </a:lnTo>
                <a:lnTo>
                  <a:pt x="1" y="104"/>
                </a:lnTo>
                <a:lnTo>
                  <a:pt x="1" y="104"/>
                </a:lnTo>
                <a:lnTo>
                  <a:pt x="3" y="104"/>
                </a:lnTo>
                <a:lnTo>
                  <a:pt x="3" y="104"/>
                </a:lnTo>
                <a:lnTo>
                  <a:pt x="3" y="103"/>
                </a:lnTo>
                <a:lnTo>
                  <a:pt x="3" y="103"/>
                </a:lnTo>
                <a:lnTo>
                  <a:pt x="3" y="103"/>
                </a:lnTo>
                <a:lnTo>
                  <a:pt x="3" y="103"/>
                </a:lnTo>
                <a:lnTo>
                  <a:pt x="3" y="103"/>
                </a:lnTo>
                <a:lnTo>
                  <a:pt x="4" y="103"/>
                </a:lnTo>
                <a:lnTo>
                  <a:pt x="4" y="103"/>
                </a:lnTo>
                <a:lnTo>
                  <a:pt x="6" y="103"/>
                </a:lnTo>
                <a:lnTo>
                  <a:pt x="6" y="103"/>
                </a:lnTo>
                <a:lnTo>
                  <a:pt x="6" y="103"/>
                </a:lnTo>
                <a:lnTo>
                  <a:pt x="4" y="103"/>
                </a:lnTo>
                <a:lnTo>
                  <a:pt x="4" y="104"/>
                </a:lnTo>
                <a:lnTo>
                  <a:pt x="6" y="104"/>
                </a:lnTo>
                <a:lnTo>
                  <a:pt x="6" y="104"/>
                </a:lnTo>
                <a:lnTo>
                  <a:pt x="6" y="103"/>
                </a:lnTo>
                <a:lnTo>
                  <a:pt x="7" y="103"/>
                </a:lnTo>
                <a:lnTo>
                  <a:pt x="7" y="101"/>
                </a:lnTo>
                <a:lnTo>
                  <a:pt x="7" y="101"/>
                </a:lnTo>
                <a:lnTo>
                  <a:pt x="7" y="101"/>
                </a:lnTo>
                <a:lnTo>
                  <a:pt x="6" y="101"/>
                </a:lnTo>
                <a:lnTo>
                  <a:pt x="4" y="101"/>
                </a:lnTo>
                <a:lnTo>
                  <a:pt x="3" y="101"/>
                </a:lnTo>
                <a:lnTo>
                  <a:pt x="1" y="101"/>
                </a:lnTo>
                <a:lnTo>
                  <a:pt x="1" y="101"/>
                </a:lnTo>
                <a:lnTo>
                  <a:pt x="1" y="103"/>
                </a:lnTo>
                <a:lnTo>
                  <a:pt x="0" y="103"/>
                </a:lnTo>
                <a:lnTo>
                  <a:pt x="0" y="103"/>
                </a:lnTo>
                <a:lnTo>
                  <a:pt x="1" y="101"/>
                </a:lnTo>
                <a:lnTo>
                  <a:pt x="1" y="100"/>
                </a:lnTo>
                <a:lnTo>
                  <a:pt x="1" y="100"/>
                </a:lnTo>
                <a:lnTo>
                  <a:pt x="1" y="100"/>
                </a:lnTo>
                <a:lnTo>
                  <a:pt x="1" y="100"/>
                </a:lnTo>
                <a:lnTo>
                  <a:pt x="3" y="100"/>
                </a:lnTo>
                <a:lnTo>
                  <a:pt x="3" y="100"/>
                </a:lnTo>
                <a:lnTo>
                  <a:pt x="3" y="98"/>
                </a:lnTo>
                <a:lnTo>
                  <a:pt x="3" y="98"/>
                </a:lnTo>
                <a:lnTo>
                  <a:pt x="3" y="98"/>
                </a:lnTo>
                <a:lnTo>
                  <a:pt x="3" y="100"/>
                </a:lnTo>
                <a:lnTo>
                  <a:pt x="3" y="100"/>
                </a:lnTo>
                <a:lnTo>
                  <a:pt x="3" y="100"/>
                </a:lnTo>
                <a:lnTo>
                  <a:pt x="4" y="100"/>
                </a:lnTo>
                <a:lnTo>
                  <a:pt x="4" y="101"/>
                </a:lnTo>
                <a:lnTo>
                  <a:pt x="6" y="100"/>
                </a:lnTo>
                <a:lnTo>
                  <a:pt x="6" y="100"/>
                </a:lnTo>
                <a:lnTo>
                  <a:pt x="6" y="100"/>
                </a:lnTo>
                <a:lnTo>
                  <a:pt x="6" y="100"/>
                </a:lnTo>
                <a:lnTo>
                  <a:pt x="6" y="100"/>
                </a:lnTo>
                <a:lnTo>
                  <a:pt x="6" y="98"/>
                </a:lnTo>
                <a:lnTo>
                  <a:pt x="6" y="98"/>
                </a:lnTo>
                <a:lnTo>
                  <a:pt x="6" y="98"/>
                </a:lnTo>
                <a:lnTo>
                  <a:pt x="6" y="98"/>
                </a:lnTo>
                <a:lnTo>
                  <a:pt x="4" y="98"/>
                </a:lnTo>
                <a:lnTo>
                  <a:pt x="4" y="98"/>
                </a:lnTo>
                <a:lnTo>
                  <a:pt x="6" y="98"/>
                </a:lnTo>
                <a:lnTo>
                  <a:pt x="7" y="97"/>
                </a:lnTo>
                <a:lnTo>
                  <a:pt x="7" y="97"/>
                </a:lnTo>
                <a:lnTo>
                  <a:pt x="8" y="97"/>
                </a:lnTo>
                <a:lnTo>
                  <a:pt x="8" y="97"/>
                </a:lnTo>
                <a:lnTo>
                  <a:pt x="10" y="97"/>
                </a:lnTo>
                <a:lnTo>
                  <a:pt x="10" y="97"/>
                </a:lnTo>
                <a:lnTo>
                  <a:pt x="10" y="97"/>
                </a:lnTo>
                <a:lnTo>
                  <a:pt x="10" y="97"/>
                </a:lnTo>
                <a:lnTo>
                  <a:pt x="10" y="97"/>
                </a:lnTo>
                <a:lnTo>
                  <a:pt x="10" y="97"/>
                </a:lnTo>
                <a:lnTo>
                  <a:pt x="10" y="97"/>
                </a:lnTo>
                <a:lnTo>
                  <a:pt x="10" y="97"/>
                </a:lnTo>
                <a:lnTo>
                  <a:pt x="11" y="97"/>
                </a:lnTo>
                <a:lnTo>
                  <a:pt x="11" y="97"/>
                </a:lnTo>
                <a:lnTo>
                  <a:pt x="13" y="97"/>
                </a:lnTo>
                <a:lnTo>
                  <a:pt x="13" y="97"/>
                </a:lnTo>
                <a:lnTo>
                  <a:pt x="13" y="97"/>
                </a:lnTo>
                <a:lnTo>
                  <a:pt x="13" y="97"/>
                </a:lnTo>
                <a:lnTo>
                  <a:pt x="13" y="97"/>
                </a:lnTo>
                <a:lnTo>
                  <a:pt x="14" y="96"/>
                </a:lnTo>
                <a:lnTo>
                  <a:pt x="14" y="96"/>
                </a:lnTo>
                <a:lnTo>
                  <a:pt x="14" y="97"/>
                </a:lnTo>
                <a:lnTo>
                  <a:pt x="14" y="97"/>
                </a:lnTo>
                <a:lnTo>
                  <a:pt x="16" y="98"/>
                </a:lnTo>
                <a:lnTo>
                  <a:pt x="16" y="98"/>
                </a:lnTo>
                <a:lnTo>
                  <a:pt x="16" y="100"/>
                </a:lnTo>
                <a:lnTo>
                  <a:pt x="16" y="100"/>
                </a:lnTo>
                <a:lnTo>
                  <a:pt x="17" y="100"/>
                </a:lnTo>
                <a:lnTo>
                  <a:pt x="17" y="100"/>
                </a:lnTo>
                <a:lnTo>
                  <a:pt x="17" y="100"/>
                </a:lnTo>
                <a:lnTo>
                  <a:pt x="17" y="98"/>
                </a:lnTo>
                <a:lnTo>
                  <a:pt x="17" y="98"/>
                </a:lnTo>
                <a:lnTo>
                  <a:pt x="17" y="98"/>
                </a:lnTo>
                <a:lnTo>
                  <a:pt x="17" y="98"/>
                </a:lnTo>
                <a:lnTo>
                  <a:pt x="18" y="98"/>
                </a:lnTo>
                <a:lnTo>
                  <a:pt x="18" y="98"/>
                </a:lnTo>
                <a:lnTo>
                  <a:pt x="20" y="98"/>
                </a:lnTo>
                <a:lnTo>
                  <a:pt x="20" y="98"/>
                </a:lnTo>
                <a:lnTo>
                  <a:pt x="20" y="98"/>
                </a:lnTo>
                <a:lnTo>
                  <a:pt x="20" y="98"/>
                </a:lnTo>
                <a:lnTo>
                  <a:pt x="21" y="98"/>
                </a:lnTo>
                <a:lnTo>
                  <a:pt x="21" y="97"/>
                </a:lnTo>
                <a:lnTo>
                  <a:pt x="21" y="97"/>
                </a:lnTo>
                <a:lnTo>
                  <a:pt x="21" y="97"/>
                </a:lnTo>
                <a:lnTo>
                  <a:pt x="20" y="97"/>
                </a:lnTo>
                <a:lnTo>
                  <a:pt x="20" y="97"/>
                </a:lnTo>
                <a:lnTo>
                  <a:pt x="20" y="97"/>
                </a:lnTo>
                <a:lnTo>
                  <a:pt x="18" y="97"/>
                </a:lnTo>
                <a:lnTo>
                  <a:pt x="18" y="97"/>
                </a:lnTo>
                <a:lnTo>
                  <a:pt x="18" y="97"/>
                </a:lnTo>
                <a:lnTo>
                  <a:pt x="18" y="96"/>
                </a:lnTo>
                <a:lnTo>
                  <a:pt x="20" y="96"/>
                </a:lnTo>
                <a:lnTo>
                  <a:pt x="20" y="94"/>
                </a:lnTo>
                <a:lnTo>
                  <a:pt x="20" y="94"/>
                </a:lnTo>
                <a:lnTo>
                  <a:pt x="20" y="94"/>
                </a:lnTo>
                <a:lnTo>
                  <a:pt x="21" y="94"/>
                </a:lnTo>
                <a:lnTo>
                  <a:pt x="21" y="94"/>
                </a:lnTo>
                <a:lnTo>
                  <a:pt x="21" y="96"/>
                </a:lnTo>
                <a:lnTo>
                  <a:pt x="21" y="96"/>
                </a:lnTo>
                <a:lnTo>
                  <a:pt x="23" y="96"/>
                </a:lnTo>
                <a:lnTo>
                  <a:pt x="23" y="96"/>
                </a:lnTo>
                <a:lnTo>
                  <a:pt x="23" y="94"/>
                </a:lnTo>
                <a:lnTo>
                  <a:pt x="23" y="94"/>
                </a:lnTo>
                <a:lnTo>
                  <a:pt x="24" y="94"/>
                </a:lnTo>
                <a:lnTo>
                  <a:pt x="26" y="94"/>
                </a:lnTo>
                <a:lnTo>
                  <a:pt x="26" y="94"/>
                </a:lnTo>
                <a:lnTo>
                  <a:pt x="26" y="93"/>
                </a:lnTo>
                <a:lnTo>
                  <a:pt x="26" y="93"/>
                </a:lnTo>
                <a:lnTo>
                  <a:pt x="27" y="94"/>
                </a:lnTo>
                <a:lnTo>
                  <a:pt x="28" y="94"/>
                </a:lnTo>
                <a:lnTo>
                  <a:pt x="28" y="94"/>
                </a:lnTo>
                <a:lnTo>
                  <a:pt x="28" y="94"/>
                </a:lnTo>
                <a:lnTo>
                  <a:pt x="28" y="94"/>
                </a:lnTo>
                <a:lnTo>
                  <a:pt x="28" y="93"/>
                </a:lnTo>
                <a:lnTo>
                  <a:pt x="28" y="93"/>
                </a:lnTo>
                <a:lnTo>
                  <a:pt x="30" y="91"/>
                </a:lnTo>
                <a:lnTo>
                  <a:pt x="30" y="91"/>
                </a:lnTo>
                <a:lnTo>
                  <a:pt x="30" y="93"/>
                </a:lnTo>
                <a:lnTo>
                  <a:pt x="30" y="93"/>
                </a:lnTo>
                <a:lnTo>
                  <a:pt x="31" y="93"/>
                </a:lnTo>
                <a:lnTo>
                  <a:pt x="31" y="93"/>
                </a:lnTo>
                <a:lnTo>
                  <a:pt x="33" y="93"/>
                </a:lnTo>
                <a:lnTo>
                  <a:pt x="33" y="93"/>
                </a:lnTo>
                <a:lnTo>
                  <a:pt x="33" y="93"/>
                </a:lnTo>
                <a:lnTo>
                  <a:pt x="34" y="93"/>
                </a:lnTo>
                <a:lnTo>
                  <a:pt x="36" y="93"/>
                </a:lnTo>
                <a:lnTo>
                  <a:pt x="36" y="93"/>
                </a:lnTo>
                <a:lnTo>
                  <a:pt x="36" y="93"/>
                </a:lnTo>
                <a:lnTo>
                  <a:pt x="36" y="94"/>
                </a:lnTo>
                <a:lnTo>
                  <a:pt x="36" y="94"/>
                </a:lnTo>
                <a:lnTo>
                  <a:pt x="37" y="94"/>
                </a:lnTo>
                <a:lnTo>
                  <a:pt x="37" y="94"/>
                </a:lnTo>
                <a:lnTo>
                  <a:pt x="38" y="94"/>
                </a:lnTo>
                <a:lnTo>
                  <a:pt x="38" y="93"/>
                </a:lnTo>
                <a:lnTo>
                  <a:pt x="40" y="93"/>
                </a:lnTo>
                <a:lnTo>
                  <a:pt x="40" y="93"/>
                </a:lnTo>
                <a:lnTo>
                  <a:pt x="38" y="93"/>
                </a:lnTo>
                <a:lnTo>
                  <a:pt x="38" y="93"/>
                </a:lnTo>
                <a:lnTo>
                  <a:pt x="38" y="93"/>
                </a:lnTo>
                <a:lnTo>
                  <a:pt x="37" y="91"/>
                </a:lnTo>
                <a:lnTo>
                  <a:pt x="37" y="91"/>
                </a:lnTo>
                <a:lnTo>
                  <a:pt x="37" y="91"/>
                </a:lnTo>
                <a:lnTo>
                  <a:pt x="37" y="91"/>
                </a:lnTo>
                <a:lnTo>
                  <a:pt x="37" y="91"/>
                </a:lnTo>
                <a:lnTo>
                  <a:pt x="38" y="91"/>
                </a:lnTo>
                <a:lnTo>
                  <a:pt x="40" y="91"/>
                </a:lnTo>
                <a:lnTo>
                  <a:pt x="41" y="91"/>
                </a:lnTo>
                <a:lnTo>
                  <a:pt x="41" y="90"/>
                </a:lnTo>
                <a:lnTo>
                  <a:pt x="43" y="90"/>
                </a:lnTo>
                <a:lnTo>
                  <a:pt x="43" y="88"/>
                </a:lnTo>
                <a:lnTo>
                  <a:pt x="41" y="88"/>
                </a:lnTo>
                <a:lnTo>
                  <a:pt x="41" y="87"/>
                </a:lnTo>
                <a:lnTo>
                  <a:pt x="41" y="87"/>
                </a:lnTo>
                <a:lnTo>
                  <a:pt x="41" y="87"/>
                </a:lnTo>
                <a:lnTo>
                  <a:pt x="40" y="87"/>
                </a:lnTo>
                <a:lnTo>
                  <a:pt x="40" y="87"/>
                </a:lnTo>
                <a:lnTo>
                  <a:pt x="40" y="87"/>
                </a:lnTo>
                <a:lnTo>
                  <a:pt x="40" y="87"/>
                </a:lnTo>
                <a:lnTo>
                  <a:pt x="40" y="87"/>
                </a:lnTo>
                <a:lnTo>
                  <a:pt x="40" y="87"/>
                </a:lnTo>
                <a:lnTo>
                  <a:pt x="38" y="87"/>
                </a:lnTo>
                <a:lnTo>
                  <a:pt x="38" y="87"/>
                </a:lnTo>
                <a:lnTo>
                  <a:pt x="38" y="87"/>
                </a:lnTo>
                <a:lnTo>
                  <a:pt x="38" y="87"/>
                </a:lnTo>
                <a:lnTo>
                  <a:pt x="38" y="87"/>
                </a:lnTo>
                <a:lnTo>
                  <a:pt x="38" y="87"/>
                </a:lnTo>
                <a:lnTo>
                  <a:pt x="37" y="87"/>
                </a:lnTo>
                <a:lnTo>
                  <a:pt x="37" y="88"/>
                </a:lnTo>
                <a:lnTo>
                  <a:pt x="36" y="88"/>
                </a:lnTo>
                <a:lnTo>
                  <a:pt x="36" y="88"/>
                </a:lnTo>
                <a:lnTo>
                  <a:pt x="34" y="88"/>
                </a:lnTo>
                <a:lnTo>
                  <a:pt x="34" y="88"/>
                </a:lnTo>
                <a:lnTo>
                  <a:pt x="34" y="88"/>
                </a:lnTo>
                <a:lnTo>
                  <a:pt x="34" y="88"/>
                </a:lnTo>
                <a:lnTo>
                  <a:pt x="34" y="87"/>
                </a:lnTo>
                <a:lnTo>
                  <a:pt x="34" y="87"/>
                </a:lnTo>
                <a:lnTo>
                  <a:pt x="33" y="87"/>
                </a:lnTo>
                <a:lnTo>
                  <a:pt x="33" y="87"/>
                </a:lnTo>
                <a:lnTo>
                  <a:pt x="33" y="88"/>
                </a:lnTo>
                <a:lnTo>
                  <a:pt x="33" y="88"/>
                </a:lnTo>
                <a:lnTo>
                  <a:pt x="33" y="88"/>
                </a:lnTo>
                <a:lnTo>
                  <a:pt x="31" y="88"/>
                </a:lnTo>
                <a:lnTo>
                  <a:pt x="31" y="87"/>
                </a:lnTo>
                <a:lnTo>
                  <a:pt x="31" y="88"/>
                </a:lnTo>
                <a:lnTo>
                  <a:pt x="30" y="88"/>
                </a:lnTo>
                <a:lnTo>
                  <a:pt x="30" y="88"/>
                </a:lnTo>
                <a:lnTo>
                  <a:pt x="28" y="88"/>
                </a:lnTo>
                <a:lnTo>
                  <a:pt x="28" y="88"/>
                </a:lnTo>
                <a:lnTo>
                  <a:pt x="28" y="88"/>
                </a:lnTo>
                <a:lnTo>
                  <a:pt x="28" y="88"/>
                </a:lnTo>
                <a:lnTo>
                  <a:pt x="28" y="88"/>
                </a:lnTo>
                <a:lnTo>
                  <a:pt x="27" y="88"/>
                </a:lnTo>
                <a:lnTo>
                  <a:pt x="27" y="88"/>
                </a:lnTo>
                <a:lnTo>
                  <a:pt x="26" y="88"/>
                </a:lnTo>
                <a:lnTo>
                  <a:pt x="26" y="88"/>
                </a:lnTo>
                <a:lnTo>
                  <a:pt x="26" y="88"/>
                </a:lnTo>
                <a:lnTo>
                  <a:pt x="26" y="88"/>
                </a:lnTo>
                <a:lnTo>
                  <a:pt x="24" y="88"/>
                </a:lnTo>
                <a:lnTo>
                  <a:pt x="24" y="88"/>
                </a:lnTo>
                <a:lnTo>
                  <a:pt x="24" y="88"/>
                </a:lnTo>
                <a:lnTo>
                  <a:pt x="24" y="88"/>
                </a:lnTo>
                <a:lnTo>
                  <a:pt x="24" y="88"/>
                </a:lnTo>
                <a:lnTo>
                  <a:pt x="24" y="88"/>
                </a:lnTo>
                <a:lnTo>
                  <a:pt x="24" y="88"/>
                </a:lnTo>
                <a:lnTo>
                  <a:pt x="23" y="90"/>
                </a:lnTo>
                <a:lnTo>
                  <a:pt x="21" y="90"/>
                </a:lnTo>
                <a:lnTo>
                  <a:pt x="21" y="91"/>
                </a:lnTo>
                <a:lnTo>
                  <a:pt x="20" y="91"/>
                </a:lnTo>
                <a:lnTo>
                  <a:pt x="20" y="91"/>
                </a:lnTo>
                <a:lnTo>
                  <a:pt x="18" y="91"/>
                </a:lnTo>
                <a:lnTo>
                  <a:pt x="18" y="91"/>
                </a:lnTo>
                <a:lnTo>
                  <a:pt x="18" y="91"/>
                </a:lnTo>
                <a:lnTo>
                  <a:pt x="20" y="90"/>
                </a:lnTo>
                <a:lnTo>
                  <a:pt x="20" y="90"/>
                </a:lnTo>
                <a:lnTo>
                  <a:pt x="21" y="90"/>
                </a:lnTo>
                <a:lnTo>
                  <a:pt x="21" y="90"/>
                </a:lnTo>
                <a:lnTo>
                  <a:pt x="21" y="90"/>
                </a:lnTo>
                <a:lnTo>
                  <a:pt x="21" y="88"/>
                </a:lnTo>
                <a:lnTo>
                  <a:pt x="21" y="88"/>
                </a:lnTo>
                <a:lnTo>
                  <a:pt x="20" y="88"/>
                </a:lnTo>
                <a:lnTo>
                  <a:pt x="20" y="88"/>
                </a:lnTo>
                <a:lnTo>
                  <a:pt x="20" y="88"/>
                </a:lnTo>
                <a:lnTo>
                  <a:pt x="18" y="88"/>
                </a:lnTo>
                <a:lnTo>
                  <a:pt x="18" y="90"/>
                </a:lnTo>
                <a:lnTo>
                  <a:pt x="18" y="90"/>
                </a:lnTo>
                <a:lnTo>
                  <a:pt x="18" y="90"/>
                </a:lnTo>
                <a:lnTo>
                  <a:pt x="18" y="90"/>
                </a:lnTo>
                <a:lnTo>
                  <a:pt x="17" y="90"/>
                </a:lnTo>
                <a:lnTo>
                  <a:pt x="17" y="90"/>
                </a:lnTo>
                <a:lnTo>
                  <a:pt x="17" y="88"/>
                </a:lnTo>
                <a:lnTo>
                  <a:pt x="16" y="88"/>
                </a:lnTo>
                <a:lnTo>
                  <a:pt x="16" y="88"/>
                </a:lnTo>
                <a:lnTo>
                  <a:pt x="16" y="90"/>
                </a:lnTo>
                <a:lnTo>
                  <a:pt x="16" y="90"/>
                </a:lnTo>
                <a:lnTo>
                  <a:pt x="16" y="90"/>
                </a:lnTo>
                <a:lnTo>
                  <a:pt x="14" y="90"/>
                </a:lnTo>
                <a:lnTo>
                  <a:pt x="13" y="90"/>
                </a:lnTo>
                <a:lnTo>
                  <a:pt x="13" y="90"/>
                </a:lnTo>
                <a:lnTo>
                  <a:pt x="11" y="90"/>
                </a:lnTo>
                <a:lnTo>
                  <a:pt x="11" y="90"/>
                </a:lnTo>
                <a:lnTo>
                  <a:pt x="11" y="90"/>
                </a:lnTo>
                <a:lnTo>
                  <a:pt x="11" y="90"/>
                </a:lnTo>
                <a:lnTo>
                  <a:pt x="10" y="90"/>
                </a:lnTo>
                <a:lnTo>
                  <a:pt x="10" y="90"/>
                </a:lnTo>
                <a:lnTo>
                  <a:pt x="10" y="90"/>
                </a:lnTo>
                <a:lnTo>
                  <a:pt x="10" y="90"/>
                </a:lnTo>
                <a:lnTo>
                  <a:pt x="8" y="90"/>
                </a:lnTo>
                <a:lnTo>
                  <a:pt x="8" y="88"/>
                </a:lnTo>
                <a:lnTo>
                  <a:pt x="8" y="88"/>
                </a:lnTo>
                <a:lnTo>
                  <a:pt x="10" y="88"/>
                </a:lnTo>
                <a:lnTo>
                  <a:pt x="10" y="88"/>
                </a:lnTo>
                <a:lnTo>
                  <a:pt x="11" y="88"/>
                </a:lnTo>
                <a:lnTo>
                  <a:pt x="11" y="88"/>
                </a:lnTo>
                <a:lnTo>
                  <a:pt x="13" y="88"/>
                </a:lnTo>
                <a:lnTo>
                  <a:pt x="13" y="88"/>
                </a:lnTo>
                <a:lnTo>
                  <a:pt x="13" y="88"/>
                </a:lnTo>
                <a:lnTo>
                  <a:pt x="13" y="88"/>
                </a:lnTo>
                <a:lnTo>
                  <a:pt x="14" y="88"/>
                </a:lnTo>
                <a:lnTo>
                  <a:pt x="14" y="88"/>
                </a:lnTo>
                <a:lnTo>
                  <a:pt x="14" y="88"/>
                </a:lnTo>
                <a:lnTo>
                  <a:pt x="16" y="88"/>
                </a:lnTo>
                <a:lnTo>
                  <a:pt x="16" y="88"/>
                </a:lnTo>
                <a:lnTo>
                  <a:pt x="16" y="88"/>
                </a:lnTo>
                <a:lnTo>
                  <a:pt x="16" y="88"/>
                </a:lnTo>
                <a:lnTo>
                  <a:pt x="17" y="88"/>
                </a:lnTo>
                <a:lnTo>
                  <a:pt x="18" y="88"/>
                </a:lnTo>
                <a:lnTo>
                  <a:pt x="18" y="87"/>
                </a:lnTo>
                <a:lnTo>
                  <a:pt x="20" y="86"/>
                </a:lnTo>
                <a:lnTo>
                  <a:pt x="20" y="86"/>
                </a:lnTo>
                <a:lnTo>
                  <a:pt x="18" y="86"/>
                </a:lnTo>
                <a:lnTo>
                  <a:pt x="18" y="86"/>
                </a:lnTo>
                <a:lnTo>
                  <a:pt x="18" y="86"/>
                </a:lnTo>
                <a:lnTo>
                  <a:pt x="17" y="86"/>
                </a:lnTo>
                <a:lnTo>
                  <a:pt x="17" y="86"/>
                </a:lnTo>
                <a:lnTo>
                  <a:pt x="16" y="87"/>
                </a:lnTo>
                <a:lnTo>
                  <a:pt x="14" y="87"/>
                </a:lnTo>
                <a:lnTo>
                  <a:pt x="14" y="87"/>
                </a:lnTo>
                <a:lnTo>
                  <a:pt x="14" y="87"/>
                </a:lnTo>
                <a:lnTo>
                  <a:pt x="14" y="86"/>
                </a:lnTo>
                <a:lnTo>
                  <a:pt x="13" y="86"/>
                </a:lnTo>
                <a:lnTo>
                  <a:pt x="13" y="86"/>
                </a:lnTo>
                <a:lnTo>
                  <a:pt x="13" y="86"/>
                </a:lnTo>
                <a:lnTo>
                  <a:pt x="13" y="87"/>
                </a:lnTo>
                <a:lnTo>
                  <a:pt x="11" y="87"/>
                </a:lnTo>
                <a:lnTo>
                  <a:pt x="11" y="87"/>
                </a:lnTo>
                <a:lnTo>
                  <a:pt x="13" y="86"/>
                </a:lnTo>
                <a:lnTo>
                  <a:pt x="13" y="86"/>
                </a:lnTo>
                <a:lnTo>
                  <a:pt x="14" y="86"/>
                </a:lnTo>
                <a:lnTo>
                  <a:pt x="16" y="84"/>
                </a:lnTo>
                <a:lnTo>
                  <a:pt x="16" y="84"/>
                </a:lnTo>
                <a:lnTo>
                  <a:pt x="16" y="84"/>
                </a:lnTo>
                <a:lnTo>
                  <a:pt x="17" y="84"/>
                </a:lnTo>
                <a:lnTo>
                  <a:pt x="17" y="86"/>
                </a:lnTo>
                <a:lnTo>
                  <a:pt x="18" y="86"/>
                </a:lnTo>
                <a:lnTo>
                  <a:pt x="18" y="86"/>
                </a:lnTo>
                <a:lnTo>
                  <a:pt x="18" y="84"/>
                </a:lnTo>
                <a:lnTo>
                  <a:pt x="18" y="84"/>
                </a:lnTo>
                <a:lnTo>
                  <a:pt x="18" y="84"/>
                </a:lnTo>
                <a:lnTo>
                  <a:pt x="18" y="84"/>
                </a:lnTo>
                <a:lnTo>
                  <a:pt x="18" y="84"/>
                </a:lnTo>
                <a:lnTo>
                  <a:pt x="18" y="84"/>
                </a:lnTo>
                <a:lnTo>
                  <a:pt x="20" y="86"/>
                </a:lnTo>
                <a:lnTo>
                  <a:pt x="20" y="86"/>
                </a:lnTo>
                <a:lnTo>
                  <a:pt x="20" y="84"/>
                </a:lnTo>
                <a:lnTo>
                  <a:pt x="20" y="84"/>
                </a:lnTo>
                <a:lnTo>
                  <a:pt x="20" y="84"/>
                </a:lnTo>
                <a:lnTo>
                  <a:pt x="21" y="84"/>
                </a:lnTo>
                <a:lnTo>
                  <a:pt x="21" y="84"/>
                </a:lnTo>
                <a:lnTo>
                  <a:pt x="21" y="84"/>
                </a:lnTo>
                <a:lnTo>
                  <a:pt x="21" y="84"/>
                </a:lnTo>
                <a:lnTo>
                  <a:pt x="21" y="83"/>
                </a:lnTo>
                <a:lnTo>
                  <a:pt x="21" y="83"/>
                </a:lnTo>
                <a:lnTo>
                  <a:pt x="23" y="83"/>
                </a:lnTo>
                <a:lnTo>
                  <a:pt x="24" y="83"/>
                </a:lnTo>
                <a:lnTo>
                  <a:pt x="24" y="81"/>
                </a:lnTo>
                <a:lnTo>
                  <a:pt x="26" y="81"/>
                </a:lnTo>
                <a:lnTo>
                  <a:pt x="26" y="81"/>
                </a:lnTo>
                <a:lnTo>
                  <a:pt x="26" y="81"/>
                </a:lnTo>
                <a:lnTo>
                  <a:pt x="27" y="83"/>
                </a:lnTo>
                <a:lnTo>
                  <a:pt x="27" y="83"/>
                </a:lnTo>
                <a:lnTo>
                  <a:pt x="27" y="84"/>
                </a:lnTo>
                <a:lnTo>
                  <a:pt x="27" y="84"/>
                </a:lnTo>
                <a:lnTo>
                  <a:pt x="28" y="83"/>
                </a:lnTo>
                <a:lnTo>
                  <a:pt x="28" y="83"/>
                </a:lnTo>
                <a:lnTo>
                  <a:pt x="28" y="84"/>
                </a:lnTo>
                <a:lnTo>
                  <a:pt x="30" y="84"/>
                </a:lnTo>
                <a:lnTo>
                  <a:pt x="30" y="83"/>
                </a:lnTo>
                <a:lnTo>
                  <a:pt x="31" y="83"/>
                </a:lnTo>
                <a:lnTo>
                  <a:pt x="31" y="83"/>
                </a:lnTo>
                <a:lnTo>
                  <a:pt x="31" y="83"/>
                </a:lnTo>
                <a:lnTo>
                  <a:pt x="30" y="83"/>
                </a:lnTo>
                <a:lnTo>
                  <a:pt x="30" y="83"/>
                </a:lnTo>
                <a:lnTo>
                  <a:pt x="30" y="83"/>
                </a:lnTo>
                <a:lnTo>
                  <a:pt x="31" y="81"/>
                </a:lnTo>
                <a:lnTo>
                  <a:pt x="31" y="81"/>
                </a:lnTo>
                <a:lnTo>
                  <a:pt x="31" y="81"/>
                </a:lnTo>
                <a:lnTo>
                  <a:pt x="31" y="81"/>
                </a:lnTo>
                <a:lnTo>
                  <a:pt x="31" y="81"/>
                </a:lnTo>
                <a:lnTo>
                  <a:pt x="31" y="81"/>
                </a:lnTo>
                <a:lnTo>
                  <a:pt x="31" y="81"/>
                </a:lnTo>
                <a:lnTo>
                  <a:pt x="30" y="80"/>
                </a:lnTo>
                <a:lnTo>
                  <a:pt x="30" y="78"/>
                </a:lnTo>
                <a:lnTo>
                  <a:pt x="30" y="78"/>
                </a:lnTo>
                <a:lnTo>
                  <a:pt x="31" y="78"/>
                </a:lnTo>
                <a:lnTo>
                  <a:pt x="31" y="78"/>
                </a:lnTo>
                <a:lnTo>
                  <a:pt x="33" y="78"/>
                </a:lnTo>
                <a:lnTo>
                  <a:pt x="33" y="78"/>
                </a:lnTo>
                <a:lnTo>
                  <a:pt x="33" y="80"/>
                </a:lnTo>
                <a:lnTo>
                  <a:pt x="33" y="80"/>
                </a:lnTo>
                <a:lnTo>
                  <a:pt x="31" y="80"/>
                </a:lnTo>
                <a:lnTo>
                  <a:pt x="31" y="80"/>
                </a:lnTo>
                <a:lnTo>
                  <a:pt x="31" y="80"/>
                </a:lnTo>
                <a:lnTo>
                  <a:pt x="31" y="80"/>
                </a:lnTo>
                <a:lnTo>
                  <a:pt x="31" y="81"/>
                </a:lnTo>
                <a:lnTo>
                  <a:pt x="31" y="81"/>
                </a:lnTo>
                <a:lnTo>
                  <a:pt x="31" y="81"/>
                </a:lnTo>
                <a:lnTo>
                  <a:pt x="31" y="81"/>
                </a:lnTo>
                <a:lnTo>
                  <a:pt x="33" y="83"/>
                </a:lnTo>
                <a:lnTo>
                  <a:pt x="33" y="83"/>
                </a:lnTo>
                <a:lnTo>
                  <a:pt x="33" y="83"/>
                </a:lnTo>
                <a:lnTo>
                  <a:pt x="34" y="83"/>
                </a:lnTo>
                <a:lnTo>
                  <a:pt x="34" y="83"/>
                </a:lnTo>
                <a:lnTo>
                  <a:pt x="34" y="83"/>
                </a:lnTo>
                <a:lnTo>
                  <a:pt x="34" y="83"/>
                </a:lnTo>
                <a:lnTo>
                  <a:pt x="36" y="81"/>
                </a:lnTo>
                <a:lnTo>
                  <a:pt x="36" y="81"/>
                </a:lnTo>
                <a:lnTo>
                  <a:pt x="37" y="83"/>
                </a:lnTo>
                <a:lnTo>
                  <a:pt x="37" y="83"/>
                </a:lnTo>
                <a:lnTo>
                  <a:pt x="38" y="83"/>
                </a:lnTo>
                <a:lnTo>
                  <a:pt x="38" y="81"/>
                </a:lnTo>
                <a:lnTo>
                  <a:pt x="40" y="81"/>
                </a:lnTo>
                <a:lnTo>
                  <a:pt x="41" y="81"/>
                </a:lnTo>
                <a:lnTo>
                  <a:pt x="41" y="81"/>
                </a:lnTo>
                <a:lnTo>
                  <a:pt x="41" y="80"/>
                </a:lnTo>
                <a:lnTo>
                  <a:pt x="41" y="80"/>
                </a:lnTo>
                <a:lnTo>
                  <a:pt x="41" y="80"/>
                </a:lnTo>
                <a:lnTo>
                  <a:pt x="41" y="80"/>
                </a:lnTo>
                <a:lnTo>
                  <a:pt x="41" y="80"/>
                </a:lnTo>
                <a:lnTo>
                  <a:pt x="43" y="81"/>
                </a:lnTo>
                <a:lnTo>
                  <a:pt x="43" y="81"/>
                </a:lnTo>
                <a:lnTo>
                  <a:pt x="43" y="81"/>
                </a:lnTo>
                <a:lnTo>
                  <a:pt x="44" y="80"/>
                </a:lnTo>
                <a:lnTo>
                  <a:pt x="44" y="80"/>
                </a:lnTo>
                <a:lnTo>
                  <a:pt x="44" y="80"/>
                </a:lnTo>
                <a:lnTo>
                  <a:pt x="44" y="80"/>
                </a:lnTo>
                <a:lnTo>
                  <a:pt x="44" y="80"/>
                </a:lnTo>
                <a:lnTo>
                  <a:pt x="44" y="78"/>
                </a:lnTo>
                <a:lnTo>
                  <a:pt x="44" y="78"/>
                </a:lnTo>
                <a:lnTo>
                  <a:pt x="44" y="78"/>
                </a:lnTo>
                <a:lnTo>
                  <a:pt x="46" y="77"/>
                </a:lnTo>
                <a:lnTo>
                  <a:pt x="46" y="77"/>
                </a:lnTo>
                <a:lnTo>
                  <a:pt x="44" y="77"/>
                </a:lnTo>
                <a:lnTo>
                  <a:pt x="44" y="77"/>
                </a:lnTo>
                <a:lnTo>
                  <a:pt x="44" y="77"/>
                </a:lnTo>
                <a:lnTo>
                  <a:pt x="44" y="77"/>
                </a:lnTo>
                <a:lnTo>
                  <a:pt x="44" y="77"/>
                </a:lnTo>
                <a:lnTo>
                  <a:pt x="44" y="77"/>
                </a:lnTo>
                <a:lnTo>
                  <a:pt x="44" y="77"/>
                </a:lnTo>
                <a:lnTo>
                  <a:pt x="44" y="78"/>
                </a:lnTo>
                <a:lnTo>
                  <a:pt x="43" y="77"/>
                </a:lnTo>
                <a:lnTo>
                  <a:pt x="43" y="77"/>
                </a:lnTo>
                <a:lnTo>
                  <a:pt x="44" y="77"/>
                </a:lnTo>
                <a:lnTo>
                  <a:pt x="44" y="76"/>
                </a:lnTo>
                <a:lnTo>
                  <a:pt x="44" y="76"/>
                </a:lnTo>
                <a:lnTo>
                  <a:pt x="44" y="76"/>
                </a:lnTo>
                <a:lnTo>
                  <a:pt x="43" y="76"/>
                </a:lnTo>
                <a:lnTo>
                  <a:pt x="41" y="76"/>
                </a:lnTo>
                <a:lnTo>
                  <a:pt x="41" y="76"/>
                </a:lnTo>
                <a:lnTo>
                  <a:pt x="41" y="76"/>
                </a:lnTo>
                <a:lnTo>
                  <a:pt x="41" y="76"/>
                </a:lnTo>
                <a:lnTo>
                  <a:pt x="40" y="76"/>
                </a:lnTo>
                <a:lnTo>
                  <a:pt x="40" y="76"/>
                </a:lnTo>
                <a:lnTo>
                  <a:pt x="40" y="76"/>
                </a:lnTo>
                <a:lnTo>
                  <a:pt x="38" y="76"/>
                </a:lnTo>
                <a:lnTo>
                  <a:pt x="38" y="76"/>
                </a:lnTo>
                <a:lnTo>
                  <a:pt x="37" y="78"/>
                </a:lnTo>
                <a:lnTo>
                  <a:pt x="37" y="78"/>
                </a:lnTo>
                <a:lnTo>
                  <a:pt x="37" y="78"/>
                </a:lnTo>
                <a:lnTo>
                  <a:pt x="37" y="78"/>
                </a:lnTo>
                <a:lnTo>
                  <a:pt x="37" y="78"/>
                </a:lnTo>
                <a:lnTo>
                  <a:pt x="36" y="78"/>
                </a:lnTo>
                <a:lnTo>
                  <a:pt x="36" y="78"/>
                </a:lnTo>
                <a:lnTo>
                  <a:pt x="37" y="78"/>
                </a:lnTo>
                <a:lnTo>
                  <a:pt x="37" y="78"/>
                </a:lnTo>
                <a:lnTo>
                  <a:pt x="37" y="77"/>
                </a:lnTo>
                <a:lnTo>
                  <a:pt x="36" y="77"/>
                </a:lnTo>
                <a:lnTo>
                  <a:pt x="36" y="77"/>
                </a:lnTo>
                <a:lnTo>
                  <a:pt x="37" y="77"/>
                </a:lnTo>
                <a:lnTo>
                  <a:pt x="37" y="77"/>
                </a:lnTo>
                <a:lnTo>
                  <a:pt x="37" y="77"/>
                </a:lnTo>
                <a:lnTo>
                  <a:pt x="37" y="76"/>
                </a:lnTo>
                <a:lnTo>
                  <a:pt x="37" y="76"/>
                </a:lnTo>
                <a:lnTo>
                  <a:pt x="36" y="76"/>
                </a:lnTo>
                <a:lnTo>
                  <a:pt x="36" y="76"/>
                </a:lnTo>
                <a:lnTo>
                  <a:pt x="36" y="76"/>
                </a:lnTo>
                <a:lnTo>
                  <a:pt x="34" y="76"/>
                </a:lnTo>
                <a:lnTo>
                  <a:pt x="33" y="76"/>
                </a:lnTo>
                <a:lnTo>
                  <a:pt x="33" y="76"/>
                </a:lnTo>
                <a:lnTo>
                  <a:pt x="34" y="76"/>
                </a:lnTo>
                <a:lnTo>
                  <a:pt x="33" y="76"/>
                </a:lnTo>
                <a:lnTo>
                  <a:pt x="33" y="76"/>
                </a:lnTo>
                <a:lnTo>
                  <a:pt x="33" y="76"/>
                </a:lnTo>
                <a:lnTo>
                  <a:pt x="33" y="76"/>
                </a:lnTo>
                <a:lnTo>
                  <a:pt x="33" y="76"/>
                </a:lnTo>
                <a:lnTo>
                  <a:pt x="31" y="77"/>
                </a:lnTo>
                <a:lnTo>
                  <a:pt x="31" y="77"/>
                </a:lnTo>
                <a:lnTo>
                  <a:pt x="31" y="77"/>
                </a:lnTo>
                <a:lnTo>
                  <a:pt x="31" y="76"/>
                </a:lnTo>
                <a:lnTo>
                  <a:pt x="31" y="74"/>
                </a:lnTo>
                <a:lnTo>
                  <a:pt x="31" y="74"/>
                </a:lnTo>
                <a:lnTo>
                  <a:pt x="30" y="73"/>
                </a:lnTo>
                <a:lnTo>
                  <a:pt x="30" y="74"/>
                </a:lnTo>
                <a:lnTo>
                  <a:pt x="30" y="74"/>
                </a:lnTo>
                <a:lnTo>
                  <a:pt x="30" y="73"/>
                </a:lnTo>
                <a:lnTo>
                  <a:pt x="30" y="73"/>
                </a:lnTo>
                <a:lnTo>
                  <a:pt x="30" y="73"/>
                </a:lnTo>
                <a:lnTo>
                  <a:pt x="30" y="73"/>
                </a:lnTo>
                <a:lnTo>
                  <a:pt x="30" y="73"/>
                </a:lnTo>
                <a:lnTo>
                  <a:pt x="28" y="71"/>
                </a:lnTo>
                <a:lnTo>
                  <a:pt x="28" y="71"/>
                </a:lnTo>
                <a:lnTo>
                  <a:pt x="28" y="71"/>
                </a:lnTo>
                <a:lnTo>
                  <a:pt x="30" y="71"/>
                </a:lnTo>
                <a:lnTo>
                  <a:pt x="30" y="73"/>
                </a:lnTo>
                <a:lnTo>
                  <a:pt x="30" y="71"/>
                </a:lnTo>
                <a:lnTo>
                  <a:pt x="30" y="71"/>
                </a:lnTo>
                <a:lnTo>
                  <a:pt x="30" y="71"/>
                </a:lnTo>
                <a:lnTo>
                  <a:pt x="30" y="71"/>
                </a:lnTo>
                <a:lnTo>
                  <a:pt x="28" y="70"/>
                </a:lnTo>
                <a:lnTo>
                  <a:pt x="30" y="70"/>
                </a:lnTo>
                <a:lnTo>
                  <a:pt x="30" y="70"/>
                </a:lnTo>
                <a:lnTo>
                  <a:pt x="30" y="70"/>
                </a:lnTo>
                <a:lnTo>
                  <a:pt x="28" y="70"/>
                </a:lnTo>
                <a:lnTo>
                  <a:pt x="28" y="70"/>
                </a:lnTo>
                <a:lnTo>
                  <a:pt x="28" y="70"/>
                </a:lnTo>
                <a:lnTo>
                  <a:pt x="28" y="70"/>
                </a:lnTo>
                <a:lnTo>
                  <a:pt x="28" y="70"/>
                </a:lnTo>
                <a:lnTo>
                  <a:pt x="28" y="70"/>
                </a:lnTo>
                <a:lnTo>
                  <a:pt x="27" y="70"/>
                </a:lnTo>
                <a:lnTo>
                  <a:pt x="27" y="70"/>
                </a:lnTo>
                <a:lnTo>
                  <a:pt x="26" y="70"/>
                </a:lnTo>
                <a:lnTo>
                  <a:pt x="26" y="70"/>
                </a:lnTo>
                <a:lnTo>
                  <a:pt x="26" y="70"/>
                </a:lnTo>
                <a:lnTo>
                  <a:pt x="26" y="70"/>
                </a:lnTo>
                <a:lnTo>
                  <a:pt x="26" y="70"/>
                </a:lnTo>
                <a:lnTo>
                  <a:pt x="26" y="71"/>
                </a:lnTo>
                <a:lnTo>
                  <a:pt x="26" y="73"/>
                </a:lnTo>
                <a:lnTo>
                  <a:pt x="26" y="73"/>
                </a:lnTo>
                <a:lnTo>
                  <a:pt x="26" y="73"/>
                </a:lnTo>
                <a:lnTo>
                  <a:pt x="26" y="71"/>
                </a:lnTo>
                <a:lnTo>
                  <a:pt x="26" y="71"/>
                </a:lnTo>
                <a:lnTo>
                  <a:pt x="26" y="73"/>
                </a:lnTo>
                <a:lnTo>
                  <a:pt x="24" y="73"/>
                </a:lnTo>
                <a:lnTo>
                  <a:pt x="23" y="70"/>
                </a:lnTo>
                <a:lnTo>
                  <a:pt x="23" y="70"/>
                </a:lnTo>
                <a:lnTo>
                  <a:pt x="23" y="71"/>
                </a:lnTo>
                <a:lnTo>
                  <a:pt x="23" y="71"/>
                </a:lnTo>
                <a:lnTo>
                  <a:pt x="23" y="73"/>
                </a:lnTo>
                <a:lnTo>
                  <a:pt x="23" y="73"/>
                </a:lnTo>
                <a:lnTo>
                  <a:pt x="23" y="71"/>
                </a:lnTo>
                <a:lnTo>
                  <a:pt x="21" y="71"/>
                </a:lnTo>
                <a:lnTo>
                  <a:pt x="21" y="71"/>
                </a:lnTo>
                <a:lnTo>
                  <a:pt x="20" y="71"/>
                </a:lnTo>
                <a:lnTo>
                  <a:pt x="20" y="71"/>
                </a:lnTo>
                <a:lnTo>
                  <a:pt x="20" y="71"/>
                </a:lnTo>
                <a:lnTo>
                  <a:pt x="20" y="71"/>
                </a:lnTo>
                <a:lnTo>
                  <a:pt x="20" y="71"/>
                </a:lnTo>
                <a:lnTo>
                  <a:pt x="18" y="71"/>
                </a:lnTo>
                <a:lnTo>
                  <a:pt x="18" y="71"/>
                </a:lnTo>
                <a:lnTo>
                  <a:pt x="17" y="73"/>
                </a:lnTo>
                <a:lnTo>
                  <a:pt x="17" y="73"/>
                </a:lnTo>
                <a:lnTo>
                  <a:pt x="17" y="73"/>
                </a:lnTo>
                <a:lnTo>
                  <a:pt x="16" y="73"/>
                </a:lnTo>
                <a:lnTo>
                  <a:pt x="16" y="73"/>
                </a:lnTo>
                <a:lnTo>
                  <a:pt x="14" y="73"/>
                </a:lnTo>
                <a:lnTo>
                  <a:pt x="14" y="73"/>
                </a:lnTo>
                <a:lnTo>
                  <a:pt x="14" y="73"/>
                </a:lnTo>
                <a:lnTo>
                  <a:pt x="13" y="74"/>
                </a:lnTo>
                <a:lnTo>
                  <a:pt x="13" y="74"/>
                </a:lnTo>
                <a:lnTo>
                  <a:pt x="13" y="74"/>
                </a:lnTo>
                <a:lnTo>
                  <a:pt x="11" y="74"/>
                </a:lnTo>
                <a:lnTo>
                  <a:pt x="11" y="76"/>
                </a:lnTo>
                <a:lnTo>
                  <a:pt x="11" y="76"/>
                </a:lnTo>
                <a:lnTo>
                  <a:pt x="11" y="76"/>
                </a:lnTo>
                <a:lnTo>
                  <a:pt x="10" y="76"/>
                </a:lnTo>
                <a:lnTo>
                  <a:pt x="10" y="76"/>
                </a:lnTo>
                <a:lnTo>
                  <a:pt x="8" y="76"/>
                </a:lnTo>
                <a:lnTo>
                  <a:pt x="8" y="76"/>
                </a:lnTo>
                <a:lnTo>
                  <a:pt x="10" y="76"/>
                </a:lnTo>
                <a:lnTo>
                  <a:pt x="10" y="74"/>
                </a:lnTo>
                <a:lnTo>
                  <a:pt x="10" y="74"/>
                </a:lnTo>
                <a:lnTo>
                  <a:pt x="8" y="73"/>
                </a:lnTo>
                <a:lnTo>
                  <a:pt x="10" y="73"/>
                </a:lnTo>
                <a:lnTo>
                  <a:pt x="10" y="73"/>
                </a:lnTo>
                <a:lnTo>
                  <a:pt x="10" y="73"/>
                </a:lnTo>
                <a:lnTo>
                  <a:pt x="10" y="71"/>
                </a:lnTo>
                <a:lnTo>
                  <a:pt x="10" y="71"/>
                </a:lnTo>
                <a:lnTo>
                  <a:pt x="10" y="71"/>
                </a:lnTo>
                <a:lnTo>
                  <a:pt x="10" y="71"/>
                </a:lnTo>
                <a:lnTo>
                  <a:pt x="10" y="71"/>
                </a:lnTo>
                <a:lnTo>
                  <a:pt x="10" y="70"/>
                </a:lnTo>
                <a:lnTo>
                  <a:pt x="13" y="70"/>
                </a:lnTo>
                <a:lnTo>
                  <a:pt x="13" y="69"/>
                </a:lnTo>
                <a:lnTo>
                  <a:pt x="13" y="69"/>
                </a:lnTo>
                <a:lnTo>
                  <a:pt x="13" y="69"/>
                </a:lnTo>
                <a:lnTo>
                  <a:pt x="13" y="67"/>
                </a:lnTo>
                <a:lnTo>
                  <a:pt x="13" y="67"/>
                </a:lnTo>
                <a:lnTo>
                  <a:pt x="13" y="67"/>
                </a:lnTo>
                <a:lnTo>
                  <a:pt x="14" y="69"/>
                </a:lnTo>
                <a:lnTo>
                  <a:pt x="14" y="69"/>
                </a:lnTo>
                <a:lnTo>
                  <a:pt x="16" y="69"/>
                </a:lnTo>
                <a:lnTo>
                  <a:pt x="16" y="69"/>
                </a:lnTo>
                <a:lnTo>
                  <a:pt x="17" y="69"/>
                </a:lnTo>
                <a:lnTo>
                  <a:pt x="18" y="69"/>
                </a:lnTo>
                <a:lnTo>
                  <a:pt x="20" y="67"/>
                </a:lnTo>
                <a:lnTo>
                  <a:pt x="20" y="67"/>
                </a:lnTo>
                <a:lnTo>
                  <a:pt x="21" y="67"/>
                </a:lnTo>
                <a:lnTo>
                  <a:pt x="21" y="67"/>
                </a:lnTo>
                <a:lnTo>
                  <a:pt x="21" y="67"/>
                </a:lnTo>
                <a:lnTo>
                  <a:pt x="23" y="67"/>
                </a:lnTo>
                <a:lnTo>
                  <a:pt x="24" y="67"/>
                </a:lnTo>
                <a:lnTo>
                  <a:pt x="24" y="67"/>
                </a:lnTo>
                <a:lnTo>
                  <a:pt x="24" y="67"/>
                </a:lnTo>
                <a:lnTo>
                  <a:pt x="24" y="67"/>
                </a:lnTo>
                <a:lnTo>
                  <a:pt x="24" y="66"/>
                </a:lnTo>
                <a:lnTo>
                  <a:pt x="24" y="66"/>
                </a:lnTo>
                <a:lnTo>
                  <a:pt x="24" y="66"/>
                </a:lnTo>
                <a:lnTo>
                  <a:pt x="26" y="66"/>
                </a:lnTo>
                <a:lnTo>
                  <a:pt x="26" y="66"/>
                </a:lnTo>
                <a:lnTo>
                  <a:pt x="27" y="66"/>
                </a:lnTo>
                <a:lnTo>
                  <a:pt x="27" y="64"/>
                </a:lnTo>
                <a:lnTo>
                  <a:pt x="27" y="66"/>
                </a:lnTo>
                <a:lnTo>
                  <a:pt x="27" y="66"/>
                </a:lnTo>
                <a:lnTo>
                  <a:pt x="28" y="66"/>
                </a:lnTo>
                <a:lnTo>
                  <a:pt x="28" y="66"/>
                </a:lnTo>
                <a:lnTo>
                  <a:pt x="30" y="66"/>
                </a:lnTo>
                <a:lnTo>
                  <a:pt x="31" y="66"/>
                </a:lnTo>
                <a:lnTo>
                  <a:pt x="33" y="64"/>
                </a:lnTo>
                <a:lnTo>
                  <a:pt x="33" y="64"/>
                </a:lnTo>
                <a:lnTo>
                  <a:pt x="33" y="64"/>
                </a:lnTo>
                <a:lnTo>
                  <a:pt x="33" y="64"/>
                </a:lnTo>
                <a:lnTo>
                  <a:pt x="34" y="64"/>
                </a:lnTo>
                <a:lnTo>
                  <a:pt x="36" y="64"/>
                </a:lnTo>
                <a:lnTo>
                  <a:pt x="36" y="64"/>
                </a:lnTo>
                <a:lnTo>
                  <a:pt x="37" y="63"/>
                </a:lnTo>
                <a:lnTo>
                  <a:pt x="37" y="63"/>
                </a:lnTo>
                <a:lnTo>
                  <a:pt x="37" y="63"/>
                </a:lnTo>
                <a:lnTo>
                  <a:pt x="37" y="63"/>
                </a:lnTo>
                <a:lnTo>
                  <a:pt x="37" y="63"/>
                </a:lnTo>
                <a:lnTo>
                  <a:pt x="37" y="61"/>
                </a:lnTo>
                <a:lnTo>
                  <a:pt x="38" y="61"/>
                </a:lnTo>
                <a:lnTo>
                  <a:pt x="38" y="61"/>
                </a:lnTo>
                <a:lnTo>
                  <a:pt x="38" y="61"/>
                </a:lnTo>
                <a:lnTo>
                  <a:pt x="38" y="61"/>
                </a:lnTo>
                <a:lnTo>
                  <a:pt x="40" y="61"/>
                </a:lnTo>
                <a:lnTo>
                  <a:pt x="40" y="61"/>
                </a:lnTo>
                <a:lnTo>
                  <a:pt x="40" y="60"/>
                </a:lnTo>
                <a:lnTo>
                  <a:pt x="40" y="60"/>
                </a:lnTo>
                <a:lnTo>
                  <a:pt x="40" y="60"/>
                </a:lnTo>
                <a:lnTo>
                  <a:pt x="40" y="59"/>
                </a:lnTo>
                <a:lnTo>
                  <a:pt x="40" y="59"/>
                </a:lnTo>
                <a:lnTo>
                  <a:pt x="40" y="59"/>
                </a:lnTo>
                <a:lnTo>
                  <a:pt x="40" y="56"/>
                </a:lnTo>
                <a:lnTo>
                  <a:pt x="40" y="56"/>
                </a:lnTo>
                <a:lnTo>
                  <a:pt x="38" y="56"/>
                </a:lnTo>
                <a:lnTo>
                  <a:pt x="38" y="57"/>
                </a:lnTo>
                <a:lnTo>
                  <a:pt x="38" y="57"/>
                </a:lnTo>
                <a:lnTo>
                  <a:pt x="38" y="57"/>
                </a:lnTo>
                <a:lnTo>
                  <a:pt x="37" y="57"/>
                </a:lnTo>
                <a:lnTo>
                  <a:pt x="37" y="57"/>
                </a:lnTo>
                <a:lnTo>
                  <a:pt x="37" y="57"/>
                </a:lnTo>
                <a:lnTo>
                  <a:pt x="37" y="56"/>
                </a:lnTo>
                <a:lnTo>
                  <a:pt x="37" y="54"/>
                </a:lnTo>
                <a:lnTo>
                  <a:pt x="37" y="54"/>
                </a:lnTo>
                <a:lnTo>
                  <a:pt x="38" y="54"/>
                </a:lnTo>
                <a:lnTo>
                  <a:pt x="38" y="54"/>
                </a:lnTo>
                <a:lnTo>
                  <a:pt x="38" y="54"/>
                </a:lnTo>
                <a:lnTo>
                  <a:pt x="38" y="53"/>
                </a:lnTo>
                <a:lnTo>
                  <a:pt x="38" y="53"/>
                </a:lnTo>
                <a:lnTo>
                  <a:pt x="38" y="53"/>
                </a:lnTo>
                <a:lnTo>
                  <a:pt x="40" y="54"/>
                </a:lnTo>
                <a:lnTo>
                  <a:pt x="40" y="54"/>
                </a:lnTo>
                <a:lnTo>
                  <a:pt x="40" y="54"/>
                </a:lnTo>
                <a:lnTo>
                  <a:pt x="40" y="54"/>
                </a:lnTo>
                <a:lnTo>
                  <a:pt x="40" y="56"/>
                </a:lnTo>
                <a:lnTo>
                  <a:pt x="41" y="56"/>
                </a:lnTo>
                <a:lnTo>
                  <a:pt x="41" y="56"/>
                </a:lnTo>
                <a:lnTo>
                  <a:pt x="41" y="56"/>
                </a:lnTo>
                <a:lnTo>
                  <a:pt x="41" y="56"/>
                </a:lnTo>
                <a:lnTo>
                  <a:pt x="43" y="56"/>
                </a:lnTo>
                <a:lnTo>
                  <a:pt x="43" y="56"/>
                </a:lnTo>
                <a:lnTo>
                  <a:pt x="43" y="57"/>
                </a:lnTo>
                <a:lnTo>
                  <a:pt x="43" y="56"/>
                </a:lnTo>
                <a:lnTo>
                  <a:pt x="43" y="56"/>
                </a:lnTo>
                <a:lnTo>
                  <a:pt x="44" y="56"/>
                </a:lnTo>
                <a:lnTo>
                  <a:pt x="44" y="57"/>
                </a:lnTo>
                <a:lnTo>
                  <a:pt x="43" y="57"/>
                </a:lnTo>
                <a:lnTo>
                  <a:pt x="43" y="57"/>
                </a:lnTo>
                <a:lnTo>
                  <a:pt x="43" y="57"/>
                </a:lnTo>
                <a:lnTo>
                  <a:pt x="43" y="59"/>
                </a:lnTo>
                <a:lnTo>
                  <a:pt x="43" y="59"/>
                </a:lnTo>
                <a:lnTo>
                  <a:pt x="41" y="60"/>
                </a:lnTo>
                <a:lnTo>
                  <a:pt x="41" y="60"/>
                </a:lnTo>
                <a:lnTo>
                  <a:pt x="41" y="60"/>
                </a:lnTo>
                <a:lnTo>
                  <a:pt x="41" y="60"/>
                </a:lnTo>
                <a:lnTo>
                  <a:pt x="41" y="60"/>
                </a:lnTo>
                <a:lnTo>
                  <a:pt x="43" y="61"/>
                </a:lnTo>
                <a:lnTo>
                  <a:pt x="44" y="61"/>
                </a:lnTo>
                <a:lnTo>
                  <a:pt x="44" y="61"/>
                </a:lnTo>
                <a:lnTo>
                  <a:pt x="44" y="61"/>
                </a:lnTo>
                <a:lnTo>
                  <a:pt x="44" y="61"/>
                </a:lnTo>
                <a:lnTo>
                  <a:pt x="46" y="61"/>
                </a:lnTo>
                <a:lnTo>
                  <a:pt x="46" y="61"/>
                </a:lnTo>
                <a:lnTo>
                  <a:pt x="46" y="60"/>
                </a:lnTo>
                <a:lnTo>
                  <a:pt x="46" y="61"/>
                </a:lnTo>
                <a:lnTo>
                  <a:pt x="47" y="60"/>
                </a:lnTo>
                <a:lnTo>
                  <a:pt x="47" y="60"/>
                </a:lnTo>
                <a:lnTo>
                  <a:pt x="46" y="60"/>
                </a:lnTo>
                <a:lnTo>
                  <a:pt x="46" y="59"/>
                </a:lnTo>
                <a:lnTo>
                  <a:pt x="46" y="59"/>
                </a:lnTo>
                <a:lnTo>
                  <a:pt x="46" y="57"/>
                </a:lnTo>
                <a:lnTo>
                  <a:pt x="46" y="57"/>
                </a:lnTo>
                <a:lnTo>
                  <a:pt x="46" y="57"/>
                </a:lnTo>
                <a:lnTo>
                  <a:pt x="47" y="57"/>
                </a:lnTo>
                <a:lnTo>
                  <a:pt x="47" y="57"/>
                </a:lnTo>
                <a:lnTo>
                  <a:pt x="46" y="57"/>
                </a:lnTo>
                <a:lnTo>
                  <a:pt x="46" y="59"/>
                </a:lnTo>
                <a:lnTo>
                  <a:pt x="46" y="60"/>
                </a:lnTo>
                <a:lnTo>
                  <a:pt x="46" y="60"/>
                </a:lnTo>
                <a:lnTo>
                  <a:pt x="47" y="60"/>
                </a:lnTo>
                <a:lnTo>
                  <a:pt x="48" y="59"/>
                </a:lnTo>
                <a:lnTo>
                  <a:pt x="48" y="59"/>
                </a:lnTo>
                <a:lnTo>
                  <a:pt x="48" y="59"/>
                </a:lnTo>
                <a:lnTo>
                  <a:pt x="48" y="57"/>
                </a:lnTo>
                <a:lnTo>
                  <a:pt x="48" y="57"/>
                </a:lnTo>
                <a:lnTo>
                  <a:pt x="48" y="56"/>
                </a:lnTo>
                <a:lnTo>
                  <a:pt x="48" y="56"/>
                </a:lnTo>
                <a:lnTo>
                  <a:pt x="48" y="56"/>
                </a:lnTo>
                <a:lnTo>
                  <a:pt x="48" y="54"/>
                </a:lnTo>
                <a:lnTo>
                  <a:pt x="48" y="54"/>
                </a:lnTo>
                <a:lnTo>
                  <a:pt x="48" y="54"/>
                </a:lnTo>
                <a:lnTo>
                  <a:pt x="48" y="54"/>
                </a:lnTo>
                <a:lnTo>
                  <a:pt x="48" y="54"/>
                </a:lnTo>
                <a:lnTo>
                  <a:pt x="48" y="53"/>
                </a:lnTo>
                <a:lnTo>
                  <a:pt x="48" y="53"/>
                </a:lnTo>
                <a:lnTo>
                  <a:pt x="50" y="51"/>
                </a:lnTo>
                <a:lnTo>
                  <a:pt x="50" y="51"/>
                </a:lnTo>
                <a:lnTo>
                  <a:pt x="51" y="51"/>
                </a:lnTo>
                <a:lnTo>
                  <a:pt x="51" y="50"/>
                </a:lnTo>
                <a:lnTo>
                  <a:pt x="51" y="50"/>
                </a:lnTo>
                <a:lnTo>
                  <a:pt x="50" y="50"/>
                </a:lnTo>
                <a:lnTo>
                  <a:pt x="50" y="50"/>
                </a:lnTo>
                <a:lnTo>
                  <a:pt x="50" y="49"/>
                </a:lnTo>
                <a:lnTo>
                  <a:pt x="50" y="49"/>
                </a:lnTo>
                <a:lnTo>
                  <a:pt x="50" y="49"/>
                </a:lnTo>
                <a:lnTo>
                  <a:pt x="48" y="49"/>
                </a:lnTo>
                <a:lnTo>
                  <a:pt x="48" y="49"/>
                </a:lnTo>
                <a:lnTo>
                  <a:pt x="48" y="50"/>
                </a:lnTo>
                <a:lnTo>
                  <a:pt x="48" y="50"/>
                </a:lnTo>
                <a:lnTo>
                  <a:pt x="48" y="50"/>
                </a:lnTo>
                <a:lnTo>
                  <a:pt x="47" y="50"/>
                </a:lnTo>
                <a:lnTo>
                  <a:pt x="47" y="50"/>
                </a:lnTo>
                <a:lnTo>
                  <a:pt x="47" y="50"/>
                </a:lnTo>
                <a:lnTo>
                  <a:pt x="47" y="50"/>
                </a:lnTo>
                <a:lnTo>
                  <a:pt x="47" y="50"/>
                </a:lnTo>
                <a:lnTo>
                  <a:pt x="47" y="50"/>
                </a:lnTo>
                <a:lnTo>
                  <a:pt x="47" y="49"/>
                </a:lnTo>
                <a:lnTo>
                  <a:pt x="47" y="47"/>
                </a:lnTo>
                <a:lnTo>
                  <a:pt x="47" y="47"/>
                </a:lnTo>
                <a:lnTo>
                  <a:pt x="47" y="47"/>
                </a:lnTo>
                <a:lnTo>
                  <a:pt x="47" y="47"/>
                </a:lnTo>
                <a:lnTo>
                  <a:pt x="48" y="47"/>
                </a:lnTo>
                <a:lnTo>
                  <a:pt x="51" y="47"/>
                </a:lnTo>
                <a:lnTo>
                  <a:pt x="51" y="47"/>
                </a:lnTo>
                <a:lnTo>
                  <a:pt x="50" y="47"/>
                </a:lnTo>
                <a:lnTo>
                  <a:pt x="50" y="47"/>
                </a:lnTo>
                <a:lnTo>
                  <a:pt x="50" y="47"/>
                </a:lnTo>
                <a:lnTo>
                  <a:pt x="51" y="49"/>
                </a:lnTo>
                <a:lnTo>
                  <a:pt x="51" y="49"/>
                </a:lnTo>
                <a:lnTo>
                  <a:pt x="53" y="49"/>
                </a:lnTo>
                <a:lnTo>
                  <a:pt x="53" y="50"/>
                </a:lnTo>
                <a:lnTo>
                  <a:pt x="53" y="50"/>
                </a:lnTo>
                <a:lnTo>
                  <a:pt x="53" y="50"/>
                </a:lnTo>
                <a:lnTo>
                  <a:pt x="53" y="50"/>
                </a:lnTo>
                <a:lnTo>
                  <a:pt x="53" y="50"/>
                </a:lnTo>
                <a:lnTo>
                  <a:pt x="53" y="50"/>
                </a:lnTo>
                <a:lnTo>
                  <a:pt x="53" y="50"/>
                </a:lnTo>
                <a:lnTo>
                  <a:pt x="53" y="50"/>
                </a:lnTo>
                <a:lnTo>
                  <a:pt x="53" y="50"/>
                </a:lnTo>
                <a:lnTo>
                  <a:pt x="53" y="50"/>
                </a:lnTo>
                <a:lnTo>
                  <a:pt x="51" y="50"/>
                </a:lnTo>
                <a:lnTo>
                  <a:pt x="51" y="51"/>
                </a:lnTo>
                <a:lnTo>
                  <a:pt x="51" y="51"/>
                </a:lnTo>
                <a:lnTo>
                  <a:pt x="53" y="51"/>
                </a:lnTo>
                <a:lnTo>
                  <a:pt x="54" y="51"/>
                </a:lnTo>
                <a:lnTo>
                  <a:pt x="54" y="50"/>
                </a:lnTo>
                <a:lnTo>
                  <a:pt x="54" y="50"/>
                </a:lnTo>
                <a:lnTo>
                  <a:pt x="54" y="50"/>
                </a:lnTo>
                <a:lnTo>
                  <a:pt x="54" y="49"/>
                </a:lnTo>
                <a:lnTo>
                  <a:pt x="54" y="47"/>
                </a:lnTo>
                <a:lnTo>
                  <a:pt x="54" y="47"/>
                </a:lnTo>
                <a:lnTo>
                  <a:pt x="54" y="46"/>
                </a:lnTo>
                <a:lnTo>
                  <a:pt x="54" y="46"/>
                </a:lnTo>
                <a:lnTo>
                  <a:pt x="56" y="46"/>
                </a:lnTo>
                <a:lnTo>
                  <a:pt x="56" y="46"/>
                </a:lnTo>
                <a:lnTo>
                  <a:pt x="56" y="46"/>
                </a:lnTo>
                <a:lnTo>
                  <a:pt x="56" y="44"/>
                </a:lnTo>
                <a:lnTo>
                  <a:pt x="57" y="44"/>
                </a:lnTo>
                <a:lnTo>
                  <a:pt x="57" y="43"/>
                </a:lnTo>
                <a:lnTo>
                  <a:pt x="57" y="43"/>
                </a:lnTo>
                <a:lnTo>
                  <a:pt x="57" y="43"/>
                </a:lnTo>
                <a:lnTo>
                  <a:pt x="56" y="43"/>
                </a:lnTo>
                <a:lnTo>
                  <a:pt x="56" y="41"/>
                </a:lnTo>
                <a:lnTo>
                  <a:pt x="56" y="43"/>
                </a:lnTo>
                <a:lnTo>
                  <a:pt x="54" y="43"/>
                </a:lnTo>
                <a:lnTo>
                  <a:pt x="54" y="43"/>
                </a:lnTo>
                <a:lnTo>
                  <a:pt x="54" y="43"/>
                </a:lnTo>
                <a:lnTo>
                  <a:pt x="54" y="43"/>
                </a:lnTo>
                <a:lnTo>
                  <a:pt x="54" y="43"/>
                </a:lnTo>
                <a:lnTo>
                  <a:pt x="54" y="41"/>
                </a:lnTo>
                <a:lnTo>
                  <a:pt x="54" y="41"/>
                </a:lnTo>
                <a:lnTo>
                  <a:pt x="54" y="41"/>
                </a:lnTo>
                <a:lnTo>
                  <a:pt x="54" y="40"/>
                </a:lnTo>
                <a:lnTo>
                  <a:pt x="54" y="40"/>
                </a:lnTo>
                <a:lnTo>
                  <a:pt x="54" y="40"/>
                </a:lnTo>
                <a:lnTo>
                  <a:pt x="54" y="40"/>
                </a:lnTo>
                <a:lnTo>
                  <a:pt x="54" y="39"/>
                </a:lnTo>
                <a:lnTo>
                  <a:pt x="54" y="39"/>
                </a:lnTo>
                <a:lnTo>
                  <a:pt x="54" y="39"/>
                </a:lnTo>
                <a:lnTo>
                  <a:pt x="54" y="37"/>
                </a:lnTo>
                <a:lnTo>
                  <a:pt x="56" y="39"/>
                </a:lnTo>
                <a:lnTo>
                  <a:pt x="56" y="39"/>
                </a:lnTo>
                <a:lnTo>
                  <a:pt x="56" y="39"/>
                </a:lnTo>
                <a:lnTo>
                  <a:pt x="56" y="37"/>
                </a:lnTo>
                <a:lnTo>
                  <a:pt x="56" y="37"/>
                </a:lnTo>
                <a:lnTo>
                  <a:pt x="57" y="37"/>
                </a:lnTo>
                <a:lnTo>
                  <a:pt x="57" y="37"/>
                </a:lnTo>
                <a:lnTo>
                  <a:pt x="57" y="37"/>
                </a:lnTo>
                <a:lnTo>
                  <a:pt x="58" y="37"/>
                </a:lnTo>
                <a:lnTo>
                  <a:pt x="60" y="36"/>
                </a:lnTo>
                <a:lnTo>
                  <a:pt x="60" y="36"/>
                </a:lnTo>
                <a:lnTo>
                  <a:pt x="61" y="36"/>
                </a:lnTo>
                <a:lnTo>
                  <a:pt x="61" y="36"/>
                </a:lnTo>
                <a:lnTo>
                  <a:pt x="61" y="34"/>
                </a:lnTo>
                <a:lnTo>
                  <a:pt x="61" y="34"/>
                </a:lnTo>
                <a:lnTo>
                  <a:pt x="63" y="34"/>
                </a:lnTo>
                <a:lnTo>
                  <a:pt x="63" y="34"/>
                </a:lnTo>
                <a:lnTo>
                  <a:pt x="64" y="34"/>
                </a:lnTo>
                <a:lnTo>
                  <a:pt x="64" y="33"/>
                </a:lnTo>
                <a:lnTo>
                  <a:pt x="65" y="33"/>
                </a:lnTo>
                <a:lnTo>
                  <a:pt x="67" y="31"/>
                </a:lnTo>
                <a:lnTo>
                  <a:pt x="67" y="31"/>
                </a:lnTo>
                <a:lnTo>
                  <a:pt x="67" y="31"/>
                </a:lnTo>
                <a:lnTo>
                  <a:pt x="65" y="30"/>
                </a:lnTo>
                <a:lnTo>
                  <a:pt x="65" y="30"/>
                </a:lnTo>
                <a:lnTo>
                  <a:pt x="65" y="31"/>
                </a:lnTo>
                <a:lnTo>
                  <a:pt x="64" y="31"/>
                </a:lnTo>
                <a:lnTo>
                  <a:pt x="64" y="31"/>
                </a:lnTo>
                <a:lnTo>
                  <a:pt x="64" y="30"/>
                </a:lnTo>
                <a:lnTo>
                  <a:pt x="64" y="30"/>
                </a:lnTo>
                <a:lnTo>
                  <a:pt x="64" y="30"/>
                </a:lnTo>
                <a:lnTo>
                  <a:pt x="64" y="30"/>
                </a:lnTo>
                <a:lnTo>
                  <a:pt x="65" y="30"/>
                </a:lnTo>
                <a:lnTo>
                  <a:pt x="65" y="30"/>
                </a:lnTo>
                <a:lnTo>
                  <a:pt x="67" y="30"/>
                </a:lnTo>
                <a:lnTo>
                  <a:pt x="67" y="29"/>
                </a:lnTo>
                <a:lnTo>
                  <a:pt x="67" y="29"/>
                </a:lnTo>
                <a:lnTo>
                  <a:pt x="67" y="29"/>
                </a:lnTo>
                <a:lnTo>
                  <a:pt x="67" y="29"/>
                </a:lnTo>
                <a:lnTo>
                  <a:pt x="68" y="27"/>
                </a:lnTo>
                <a:lnTo>
                  <a:pt x="68" y="27"/>
                </a:lnTo>
                <a:lnTo>
                  <a:pt x="70" y="26"/>
                </a:lnTo>
                <a:lnTo>
                  <a:pt x="70" y="26"/>
                </a:lnTo>
                <a:lnTo>
                  <a:pt x="70" y="26"/>
                </a:lnTo>
                <a:lnTo>
                  <a:pt x="70" y="24"/>
                </a:lnTo>
                <a:lnTo>
                  <a:pt x="70" y="24"/>
                </a:lnTo>
                <a:lnTo>
                  <a:pt x="70" y="23"/>
                </a:lnTo>
                <a:lnTo>
                  <a:pt x="71" y="23"/>
                </a:lnTo>
                <a:lnTo>
                  <a:pt x="71" y="24"/>
                </a:lnTo>
                <a:lnTo>
                  <a:pt x="71" y="24"/>
                </a:lnTo>
                <a:lnTo>
                  <a:pt x="71" y="24"/>
                </a:lnTo>
                <a:lnTo>
                  <a:pt x="71" y="24"/>
                </a:lnTo>
                <a:lnTo>
                  <a:pt x="73" y="23"/>
                </a:lnTo>
                <a:lnTo>
                  <a:pt x="73" y="23"/>
                </a:lnTo>
                <a:lnTo>
                  <a:pt x="73" y="23"/>
                </a:lnTo>
                <a:lnTo>
                  <a:pt x="74" y="23"/>
                </a:lnTo>
                <a:lnTo>
                  <a:pt x="74" y="23"/>
                </a:lnTo>
                <a:lnTo>
                  <a:pt x="74" y="23"/>
                </a:lnTo>
                <a:lnTo>
                  <a:pt x="74" y="23"/>
                </a:lnTo>
                <a:lnTo>
                  <a:pt x="75" y="22"/>
                </a:lnTo>
                <a:lnTo>
                  <a:pt x="75" y="22"/>
                </a:lnTo>
                <a:lnTo>
                  <a:pt x="77" y="22"/>
                </a:lnTo>
                <a:lnTo>
                  <a:pt x="78" y="22"/>
                </a:lnTo>
                <a:lnTo>
                  <a:pt x="78" y="22"/>
                </a:lnTo>
                <a:lnTo>
                  <a:pt x="80" y="20"/>
                </a:lnTo>
                <a:lnTo>
                  <a:pt x="80" y="20"/>
                </a:lnTo>
                <a:lnTo>
                  <a:pt x="80" y="22"/>
                </a:lnTo>
                <a:lnTo>
                  <a:pt x="80" y="22"/>
                </a:lnTo>
                <a:lnTo>
                  <a:pt x="81" y="22"/>
                </a:lnTo>
                <a:lnTo>
                  <a:pt x="81" y="22"/>
                </a:lnTo>
                <a:lnTo>
                  <a:pt x="81" y="20"/>
                </a:lnTo>
                <a:lnTo>
                  <a:pt x="83" y="20"/>
                </a:lnTo>
                <a:lnTo>
                  <a:pt x="83" y="20"/>
                </a:lnTo>
                <a:lnTo>
                  <a:pt x="84" y="20"/>
                </a:lnTo>
                <a:lnTo>
                  <a:pt x="84" y="20"/>
                </a:lnTo>
                <a:lnTo>
                  <a:pt x="84" y="20"/>
                </a:lnTo>
                <a:lnTo>
                  <a:pt x="85" y="20"/>
                </a:lnTo>
                <a:lnTo>
                  <a:pt x="85" y="19"/>
                </a:lnTo>
                <a:lnTo>
                  <a:pt x="85" y="19"/>
                </a:lnTo>
                <a:lnTo>
                  <a:pt x="85" y="20"/>
                </a:lnTo>
                <a:lnTo>
                  <a:pt x="87" y="20"/>
                </a:lnTo>
                <a:lnTo>
                  <a:pt x="87" y="19"/>
                </a:lnTo>
                <a:lnTo>
                  <a:pt x="88" y="19"/>
                </a:lnTo>
                <a:lnTo>
                  <a:pt x="88" y="19"/>
                </a:lnTo>
                <a:lnTo>
                  <a:pt x="88" y="19"/>
                </a:lnTo>
                <a:lnTo>
                  <a:pt x="88" y="19"/>
                </a:lnTo>
                <a:lnTo>
                  <a:pt x="88" y="19"/>
                </a:lnTo>
                <a:lnTo>
                  <a:pt x="88" y="19"/>
                </a:lnTo>
                <a:lnTo>
                  <a:pt x="88" y="19"/>
                </a:lnTo>
                <a:lnTo>
                  <a:pt x="88" y="19"/>
                </a:lnTo>
                <a:lnTo>
                  <a:pt x="90" y="19"/>
                </a:lnTo>
                <a:lnTo>
                  <a:pt x="90" y="19"/>
                </a:lnTo>
                <a:lnTo>
                  <a:pt x="90" y="19"/>
                </a:lnTo>
                <a:lnTo>
                  <a:pt x="91" y="19"/>
                </a:lnTo>
                <a:lnTo>
                  <a:pt x="91" y="19"/>
                </a:lnTo>
                <a:lnTo>
                  <a:pt x="91" y="19"/>
                </a:lnTo>
                <a:lnTo>
                  <a:pt x="91" y="19"/>
                </a:lnTo>
                <a:lnTo>
                  <a:pt x="91" y="17"/>
                </a:lnTo>
                <a:lnTo>
                  <a:pt x="91" y="17"/>
                </a:lnTo>
                <a:lnTo>
                  <a:pt x="91" y="17"/>
                </a:lnTo>
                <a:lnTo>
                  <a:pt x="93" y="17"/>
                </a:lnTo>
                <a:lnTo>
                  <a:pt x="93" y="17"/>
                </a:lnTo>
                <a:lnTo>
                  <a:pt x="93" y="17"/>
                </a:lnTo>
                <a:lnTo>
                  <a:pt x="93" y="17"/>
                </a:lnTo>
                <a:lnTo>
                  <a:pt x="94" y="19"/>
                </a:lnTo>
                <a:lnTo>
                  <a:pt x="94" y="19"/>
                </a:lnTo>
                <a:lnTo>
                  <a:pt x="94" y="17"/>
                </a:lnTo>
                <a:lnTo>
                  <a:pt x="94" y="17"/>
                </a:lnTo>
                <a:lnTo>
                  <a:pt x="94" y="19"/>
                </a:lnTo>
                <a:lnTo>
                  <a:pt x="95" y="19"/>
                </a:lnTo>
                <a:lnTo>
                  <a:pt x="95" y="19"/>
                </a:lnTo>
                <a:lnTo>
                  <a:pt x="97" y="17"/>
                </a:lnTo>
                <a:lnTo>
                  <a:pt x="98" y="17"/>
                </a:lnTo>
                <a:lnTo>
                  <a:pt x="98" y="17"/>
                </a:lnTo>
                <a:lnTo>
                  <a:pt x="98" y="17"/>
                </a:lnTo>
                <a:lnTo>
                  <a:pt x="98" y="17"/>
                </a:lnTo>
                <a:lnTo>
                  <a:pt x="98" y="17"/>
                </a:lnTo>
                <a:lnTo>
                  <a:pt x="98" y="17"/>
                </a:lnTo>
                <a:lnTo>
                  <a:pt x="100" y="17"/>
                </a:lnTo>
                <a:lnTo>
                  <a:pt x="101" y="17"/>
                </a:lnTo>
                <a:lnTo>
                  <a:pt x="101" y="17"/>
                </a:lnTo>
                <a:lnTo>
                  <a:pt x="103" y="17"/>
                </a:lnTo>
                <a:lnTo>
                  <a:pt x="103" y="17"/>
                </a:lnTo>
                <a:lnTo>
                  <a:pt x="103" y="17"/>
                </a:lnTo>
                <a:lnTo>
                  <a:pt x="103" y="17"/>
                </a:lnTo>
                <a:lnTo>
                  <a:pt x="104" y="17"/>
                </a:lnTo>
                <a:lnTo>
                  <a:pt x="104" y="17"/>
                </a:lnTo>
                <a:lnTo>
                  <a:pt x="104" y="17"/>
                </a:lnTo>
                <a:lnTo>
                  <a:pt x="104" y="17"/>
                </a:lnTo>
                <a:lnTo>
                  <a:pt x="104" y="17"/>
                </a:lnTo>
                <a:lnTo>
                  <a:pt x="104" y="17"/>
                </a:lnTo>
                <a:lnTo>
                  <a:pt x="104" y="17"/>
                </a:lnTo>
                <a:lnTo>
                  <a:pt x="105" y="17"/>
                </a:lnTo>
                <a:lnTo>
                  <a:pt x="105" y="17"/>
                </a:lnTo>
                <a:lnTo>
                  <a:pt x="105" y="17"/>
                </a:lnTo>
                <a:lnTo>
                  <a:pt x="105" y="17"/>
                </a:lnTo>
                <a:lnTo>
                  <a:pt x="105" y="17"/>
                </a:lnTo>
                <a:lnTo>
                  <a:pt x="105" y="16"/>
                </a:lnTo>
                <a:lnTo>
                  <a:pt x="105" y="16"/>
                </a:lnTo>
                <a:lnTo>
                  <a:pt x="105" y="14"/>
                </a:lnTo>
                <a:lnTo>
                  <a:pt x="105" y="14"/>
                </a:lnTo>
                <a:lnTo>
                  <a:pt x="107" y="14"/>
                </a:lnTo>
                <a:lnTo>
                  <a:pt x="107" y="14"/>
                </a:lnTo>
                <a:lnTo>
                  <a:pt x="107" y="14"/>
                </a:lnTo>
                <a:lnTo>
                  <a:pt x="108" y="14"/>
                </a:lnTo>
                <a:lnTo>
                  <a:pt x="108" y="14"/>
                </a:lnTo>
                <a:lnTo>
                  <a:pt x="108" y="14"/>
                </a:lnTo>
                <a:lnTo>
                  <a:pt x="110" y="14"/>
                </a:lnTo>
                <a:lnTo>
                  <a:pt x="110" y="14"/>
                </a:lnTo>
                <a:lnTo>
                  <a:pt x="110" y="14"/>
                </a:lnTo>
                <a:lnTo>
                  <a:pt x="110" y="16"/>
                </a:lnTo>
                <a:lnTo>
                  <a:pt x="110" y="17"/>
                </a:lnTo>
                <a:lnTo>
                  <a:pt x="110" y="17"/>
                </a:lnTo>
                <a:lnTo>
                  <a:pt x="110" y="17"/>
                </a:lnTo>
                <a:lnTo>
                  <a:pt x="110" y="17"/>
                </a:lnTo>
                <a:lnTo>
                  <a:pt x="110" y="16"/>
                </a:lnTo>
                <a:lnTo>
                  <a:pt x="111" y="14"/>
                </a:lnTo>
                <a:lnTo>
                  <a:pt x="111" y="14"/>
                </a:lnTo>
                <a:lnTo>
                  <a:pt x="111" y="14"/>
                </a:lnTo>
                <a:lnTo>
                  <a:pt x="111" y="13"/>
                </a:lnTo>
                <a:lnTo>
                  <a:pt x="112" y="14"/>
                </a:lnTo>
                <a:lnTo>
                  <a:pt x="112" y="16"/>
                </a:lnTo>
                <a:lnTo>
                  <a:pt x="112" y="16"/>
                </a:lnTo>
                <a:lnTo>
                  <a:pt x="114" y="16"/>
                </a:lnTo>
                <a:lnTo>
                  <a:pt x="114" y="14"/>
                </a:lnTo>
                <a:lnTo>
                  <a:pt x="114" y="14"/>
                </a:lnTo>
                <a:lnTo>
                  <a:pt x="115" y="13"/>
                </a:lnTo>
                <a:lnTo>
                  <a:pt x="115" y="13"/>
                </a:lnTo>
                <a:lnTo>
                  <a:pt x="115" y="13"/>
                </a:lnTo>
                <a:lnTo>
                  <a:pt x="115" y="13"/>
                </a:lnTo>
                <a:lnTo>
                  <a:pt x="118" y="13"/>
                </a:lnTo>
                <a:lnTo>
                  <a:pt x="120" y="13"/>
                </a:lnTo>
                <a:lnTo>
                  <a:pt x="121" y="13"/>
                </a:lnTo>
                <a:lnTo>
                  <a:pt x="121" y="13"/>
                </a:lnTo>
                <a:lnTo>
                  <a:pt x="122" y="13"/>
                </a:lnTo>
                <a:lnTo>
                  <a:pt x="122" y="14"/>
                </a:lnTo>
                <a:lnTo>
                  <a:pt x="122" y="14"/>
                </a:lnTo>
                <a:lnTo>
                  <a:pt x="122" y="14"/>
                </a:lnTo>
                <a:lnTo>
                  <a:pt x="124" y="13"/>
                </a:lnTo>
                <a:lnTo>
                  <a:pt x="124" y="13"/>
                </a:lnTo>
                <a:lnTo>
                  <a:pt x="124" y="13"/>
                </a:lnTo>
                <a:lnTo>
                  <a:pt x="124" y="13"/>
                </a:lnTo>
                <a:lnTo>
                  <a:pt x="124" y="13"/>
                </a:lnTo>
                <a:lnTo>
                  <a:pt x="125" y="13"/>
                </a:lnTo>
                <a:lnTo>
                  <a:pt x="125" y="13"/>
                </a:lnTo>
                <a:lnTo>
                  <a:pt x="125" y="14"/>
                </a:lnTo>
                <a:lnTo>
                  <a:pt x="125" y="14"/>
                </a:lnTo>
                <a:lnTo>
                  <a:pt x="125" y="13"/>
                </a:lnTo>
                <a:lnTo>
                  <a:pt x="127" y="13"/>
                </a:lnTo>
                <a:lnTo>
                  <a:pt x="128" y="13"/>
                </a:lnTo>
                <a:lnTo>
                  <a:pt x="128" y="13"/>
                </a:lnTo>
                <a:lnTo>
                  <a:pt x="130" y="13"/>
                </a:lnTo>
                <a:lnTo>
                  <a:pt x="130" y="13"/>
                </a:lnTo>
                <a:lnTo>
                  <a:pt x="130" y="13"/>
                </a:lnTo>
                <a:lnTo>
                  <a:pt x="130" y="13"/>
                </a:lnTo>
                <a:lnTo>
                  <a:pt x="130" y="12"/>
                </a:lnTo>
                <a:lnTo>
                  <a:pt x="130" y="12"/>
                </a:lnTo>
                <a:lnTo>
                  <a:pt x="131" y="12"/>
                </a:lnTo>
                <a:lnTo>
                  <a:pt x="131" y="12"/>
                </a:lnTo>
                <a:lnTo>
                  <a:pt x="131" y="12"/>
                </a:lnTo>
                <a:lnTo>
                  <a:pt x="131" y="12"/>
                </a:lnTo>
                <a:lnTo>
                  <a:pt x="131" y="13"/>
                </a:lnTo>
                <a:lnTo>
                  <a:pt x="131" y="13"/>
                </a:lnTo>
                <a:lnTo>
                  <a:pt x="131" y="12"/>
                </a:lnTo>
                <a:lnTo>
                  <a:pt x="131" y="12"/>
                </a:lnTo>
                <a:lnTo>
                  <a:pt x="131" y="12"/>
                </a:lnTo>
                <a:lnTo>
                  <a:pt x="131" y="13"/>
                </a:lnTo>
                <a:lnTo>
                  <a:pt x="131" y="13"/>
                </a:lnTo>
                <a:lnTo>
                  <a:pt x="132" y="13"/>
                </a:lnTo>
                <a:lnTo>
                  <a:pt x="134" y="13"/>
                </a:lnTo>
                <a:lnTo>
                  <a:pt x="135" y="13"/>
                </a:lnTo>
                <a:lnTo>
                  <a:pt x="135" y="13"/>
                </a:lnTo>
                <a:lnTo>
                  <a:pt x="135" y="13"/>
                </a:lnTo>
                <a:lnTo>
                  <a:pt x="135" y="13"/>
                </a:lnTo>
                <a:lnTo>
                  <a:pt x="135" y="13"/>
                </a:lnTo>
                <a:lnTo>
                  <a:pt x="135" y="14"/>
                </a:lnTo>
                <a:lnTo>
                  <a:pt x="135" y="14"/>
                </a:lnTo>
                <a:lnTo>
                  <a:pt x="135" y="14"/>
                </a:lnTo>
                <a:lnTo>
                  <a:pt x="135" y="14"/>
                </a:lnTo>
                <a:lnTo>
                  <a:pt x="135" y="13"/>
                </a:lnTo>
                <a:lnTo>
                  <a:pt x="137" y="13"/>
                </a:lnTo>
                <a:lnTo>
                  <a:pt x="137" y="13"/>
                </a:lnTo>
                <a:lnTo>
                  <a:pt x="137" y="14"/>
                </a:lnTo>
                <a:lnTo>
                  <a:pt x="138" y="14"/>
                </a:lnTo>
                <a:lnTo>
                  <a:pt x="138" y="14"/>
                </a:lnTo>
                <a:lnTo>
                  <a:pt x="140" y="14"/>
                </a:lnTo>
                <a:lnTo>
                  <a:pt x="140" y="14"/>
                </a:lnTo>
                <a:lnTo>
                  <a:pt x="141" y="14"/>
                </a:lnTo>
                <a:lnTo>
                  <a:pt x="142" y="14"/>
                </a:lnTo>
                <a:lnTo>
                  <a:pt x="142" y="13"/>
                </a:lnTo>
                <a:lnTo>
                  <a:pt x="144" y="13"/>
                </a:lnTo>
                <a:lnTo>
                  <a:pt x="144" y="13"/>
                </a:lnTo>
                <a:lnTo>
                  <a:pt x="144" y="13"/>
                </a:lnTo>
                <a:lnTo>
                  <a:pt x="145" y="13"/>
                </a:lnTo>
                <a:lnTo>
                  <a:pt x="145" y="13"/>
                </a:lnTo>
                <a:lnTo>
                  <a:pt x="144" y="14"/>
                </a:lnTo>
                <a:lnTo>
                  <a:pt x="144" y="14"/>
                </a:lnTo>
                <a:lnTo>
                  <a:pt x="145" y="14"/>
                </a:lnTo>
                <a:lnTo>
                  <a:pt x="145" y="14"/>
                </a:lnTo>
                <a:lnTo>
                  <a:pt x="145" y="14"/>
                </a:lnTo>
                <a:lnTo>
                  <a:pt x="145" y="14"/>
                </a:lnTo>
                <a:lnTo>
                  <a:pt x="147" y="14"/>
                </a:lnTo>
                <a:lnTo>
                  <a:pt x="147" y="14"/>
                </a:lnTo>
                <a:lnTo>
                  <a:pt x="147" y="13"/>
                </a:lnTo>
                <a:lnTo>
                  <a:pt x="147" y="13"/>
                </a:lnTo>
                <a:lnTo>
                  <a:pt x="147" y="14"/>
                </a:lnTo>
                <a:lnTo>
                  <a:pt x="148" y="14"/>
                </a:lnTo>
                <a:lnTo>
                  <a:pt x="150" y="13"/>
                </a:lnTo>
                <a:lnTo>
                  <a:pt x="150" y="13"/>
                </a:lnTo>
                <a:lnTo>
                  <a:pt x="150" y="13"/>
                </a:lnTo>
                <a:lnTo>
                  <a:pt x="150" y="13"/>
                </a:lnTo>
                <a:lnTo>
                  <a:pt x="150" y="13"/>
                </a:lnTo>
                <a:lnTo>
                  <a:pt x="150" y="14"/>
                </a:lnTo>
                <a:lnTo>
                  <a:pt x="150" y="14"/>
                </a:lnTo>
                <a:lnTo>
                  <a:pt x="151" y="13"/>
                </a:lnTo>
                <a:lnTo>
                  <a:pt x="151" y="13"/>
                </a:lnTo>
                <a:lnTo>
                  <a:pt x="151" y="13"/>
                </a:lnTo>
                <a:lnTo>
                  <a:pt x="151" y="13"/>
                </a:lnTo>
                <a:lnTo>
                  <a:pt x="151" y="13"/>
                </a:lnTo>
                <a:lnTo>
                  <a:pt x="152" y="14"/>
                </a:lnTo>
                <a:lnTo>
                  <a:pt x="152" y="14"/>
                </a:lnTo>
                <a:lnTo>
                  <a:pt x="152" y="14"/>
                </a:lnTo>
                <a:lnTo>
                  <a:pt x="154" y="14"/>
                </a:lnTo>
                <a:lnTo>
                  <a:pt x="154" y="14"/>
                </a:lnTo>
                <a:lnTo>
                  <a:pt x="154" y="14"/>
                </a:lnTo>
                <a:lnTo>
                  <a:pt x="154" y="13"/>
                </a:lnTo>
                <a:lnTo>
                  <a:pt x="154" y="13"/>
                </a:lnTo>
                <a:lnTo>
                  <a:pt x="155" y="14"/>
                </a:lnTo>
                <a:lnTo>
                  <a:pt x="155" y="14"/>
                </a:lnTo>
                <a:lnTo>
                  <a:pt x="155" y="14"/>
                </a:lnTo>
                <a:lnTo>
                  <a:pt x="155" y="14"/>
                </a:lnTo>
                <a:lnTo>
                  <a:pt x="155" y="13"/>
                </a:lnTo>
                <a:lnTo>
                  <a:pt x="158" y="14"/>
                </a:lnTo>
                <a:lnTo>
                  <a:pt x="157" y="14"/>
                </a:lnTo>
                <a:lnTo>
                  <a:pt x="157" y="14"/>
                </a:lnTo>
                <a:lnTo>
                  <a:pt x="157" y="14"/>
                </a:lnTo>
                <a:lnTo>
                  <a:pt x="157" y="16"/>
                </a:lnTo>
                <a:lnTo>
                  <a:pt x="155" y="16"/>
                </a:lnTo>
                <a:lnTo>
                  <a:pt x="155" y="16"/>
                </a:lnTo>
                <a:lnTo>
                  <a:pt x="155" y="16"/>
                </a:lnTo>
                <a:lnTo>
                  <a:pt x="155" y="17"/>
                </a:lnTo>
                <a:lnTo>
                  <a:pt x="155" y="17"/>
                </a:lnTo>
                <a:lnTo>
                  <a:pt x="155" y="17"/>
                </a:lnTo>
                <a:lnTo>
                  <a:pt x="157" y="17"/>
                </a:lnTo>
                <a:lnTo>
                  <a:pt x="157" y="17"/>
                </a:lnTo>
                <a:lnTo>
                  <a:pt x="158" y="19"/>
                </a:lnTo>
                <a:lnTo>
                  <a:pt x="158" y="19"/>
                </a:lnTo>
                <a:lnTo>
                  <a:pt x="158" y="19"/>
                </a:lnTo>
                <a:lnTo>
                  <a:pt x="158" y="19"/>
                </a:lnTo>
                <a:lnTo>
                  <a:pt x="160" y="19"/>
                </a:lnTo>
                <a:lnTo>
                  <a:pt x="160" y="19"/>
                </a:lnTo>
                <a:lnTo>
                  <a:pt x="161" y="20"/>
                </a:lnTo>
                <a:lnTo>
                  <a:pt x="161" y="20"/>
                </a:lnTo>
                <a:lnTo>
                  <a:pt x="162" y="19"/>
                </a:lnTo>
                <a:lnTo>
                  <a:pt x="162" y="19"/>
                </a:lnTo>
                <a:lnTo>
                  <a:pt x="162" y="19"/>
                </a:lnTo>
                <a:lnTo>
                  <a:pt x="162" y="17"/>
                </a:lnTo>
                <a:lnTo>
                  <a:pt x="162" y="17"/>
                </a:lnTo>
                <a:lnTo>
                  <a:pt x="162" y="16"/>
                </a:lnTo>
                <a:lnTo>
                  <a:pt x="162" y="16"/>
                </a:lnTo>
                <a:lnTo>
                  <a:pt x="162" y="14"/>
                </a:lnTo>
                <a:lnTo>
                  <a:pt x="162" y="14"/>
                </a:lnTo>
                <a:lnTo>
                  <a:pt x="162" y="14"/>
                </a:lnTo>
                <a:lnTo>
                  <a:pt x="162" y="14"/>
                </a:lnTo>
                <a:lnTo>
                  <a:pt x="162" y="13"/>
                </a:lnTo>
                <a:lnTo>
                  <a:pt x="164" y="13"/>
                </a:lnTo>
                <a:lnTo>
                  <a:pt x="164" y="13"/>
                </a:lnTo>
                <a:lnTo>
                  <a:pt x="164" y="13"/>
                </a:lnTo>
                <a:lnTo>
                  <a:pt x="165" y="14"/>
                </a:lnTo>
                <a:lnTo>
                  <a:pt x="165" y="14"/>
                </a:lnTo>
                <a:lnTo>
                  <a:pt x="167" y="14"/>
                </a:lnTo>
                <a:lnTo>
                  <a:pt x="167" y="14"/>
                </a:lnTo>
                <a:lnTo>
                  <a:pt x="167" y="16"/>
                </a:lnTo>
                <a:lnTo>
                  <a:pt x="167" y="16"/>
                </a:lnTo>
                <a:lnTo>
                  <a:pt x="165" y="16"/>
                </a:lnTo>
                <a:lnTo>
                  <a:pt x="165" y="16"/>
                </a:lnTo>
                <a:lnTo>
                  <a:pt x="165" y="16"/>
                </a:lnTo>
                <a:lnTo>
                  <a:pt x="167" y="16"/>
                </a:lnTo>
                <a:lnTo>
                  <a:pt x="168" y="17"/>
                </a:lnTo>
                <a:lnTo>
                  <a:pt x="168" y="17"/>
                </a:lnTo>
                <a:lnTo>
                  <a:pt x="169" y="17"/>
                </a:lnTo>
                <a:lnTo>
                  <a:pt x="169" y="17"/>
                </a:lnTo>
                <a:lnTo>
                  <a:pt x="169" y="17"/>
                </a:lnTo>
                <a:lnTo>
                  <a:pt x="171" y="17"/>
                </a:lnTo>
                <a:lnTo>
                  <a:pt x="171" y="17"/>
                </a:lnTo>
                <a:lnTo>
                  <a:pt x="172" y="17"/>
                </a:lnTo>
                <a:lnTo>
                  <a:pt x="174" y="17"/>
                </a:lnTo>
                <a:lnTo>
                  <a:pt x="174" y="17"/>
                </a:lnTo>
                <a:lnTo>
                  <a:pt x="174" y="17"/>
                </a:lnTo>
                <a:lnTo>
                  <a:pt x="174" y="17"/>
                </a:lnTo>
                <a:lnTo>
                  <a:pt x="174" y="17"/>
                </a:lnTo>
                <a:lnTo>
                  <a:pt x="174" y="17"/>
                </a:lnTo>
                <a:lnTo>
                  <a:pt x="174" y="16"/>
                </a:lnTo>
                <a:lnTo>
                  <a:pt x="174" y="16"/>
                </a:lnTo>
                <a:lnTo>
                  <a:pt x="174" y="16"/>
                </a:lnTo>
                <a:lnTo>
                  <a:pt x="175" y="17"/>
                </a:lnTo>
                <a:lnTo>
                  <a:pt x="175" y="17"/>
                </a:lnTo>
                <a:lnTo>
                  <a:pt x="175" y="16"/>
                </a:lnTo>
                <a:lnTo>
                  <a:pt x="175" y="16"/>
                </a:lnTo>
                <a:lnTo>
                  <a:pt x="175" y="16"/>
                </a:lnTo>
                <a:lnTo>
                  <a:pt x="175" y="16"/>
                </a:lnTo>
                <a:lnTo>
                  <a:pt x="175" y="14"/>
                </a:lnTo>
                <a:lnTo>
                  <a:pt x="174" y="14"/>
                </a:lnTo>
                <a:lnTo>
                  <a:pt x="174" y="14"/>
                </a:lnTo>
                <a:lnTo>
                  <a:pt x="174" y="14"/>
                </a:lnTo>
                <a:lnTo>
                  <a:pt x="174" y="14"/>
                </a:lnTo>
                <a:lnTo>
                  <a:pt x="175" y="14"/>
                </a:lnTo>
                <a:lnTo>
                  <a:pt x="175" y="14"/>
                </a:lnTo>
                <a:lnTo>
                  <a:pt x="175" y="14"/>
                </a:lnTo>
                <a:lnTo>
                  <a:pt x="175" y="14"/>
                </a:lnTo>
                <a:lnTo>
                  <a:pt x="177" y="16"/>
                </a:lnTo>
                <a:lnTo>
                  <a:pt x="177" y="16"/>
                </a:lnTo>
                <a:lnTo>
                  <a:pt x="175" y="16"/>
                </a:lnTo>
                <a:lnTo>
                  <a:pt x="175" y="17"/>
                </a:lnTo>
                <a:lnTo>
                  <a:pt x="175" y="17"/>
                </a:lnTo>
                <a:lnTo>
                  <a:pt x="177" y="17"/>
                </a:lnTo>
                <a:lnTo>
                  <a:pt x="177" y="17"/>
                </a:lnTo>
                <a:lnTo>
                  <a:pt x="177" y="17"/>
                </a:lnTo>
                <a:lnTo>
                  <a:pt x="177" y="17"/>
                </a:lnTo>
                <a:lnTo>
                  <a:pt x="177" y="17"/>
                </a:lnTo>
                <a:lnTo>
                  <a:pt x="177" y="17"/>
                </a:lnTo>
                <a:lnTo>
                  <a:pt x="178" y="16"/>
                </a:lnTo>
                <a:lnTo>
                  <a:pt x="178" y="16"/>
                </a:lnTo>
                <a:lnTo>
                  <a:pt x="178" y="17"/>
                </a:lnTo>
                <a:lnTo>
                  <a:pt x="179" y="17"/>
                </a:lnTo>
                <a:lnTo>
                  <a:pt x="179" y="17"/>
                </a:lnTo>
                <a:lnTo>
                  <a:pt x="179" y="16"/>
                </a:lnTo>
                <a:lnTo>
                  <a:pt x="179" y="16"/>
                </a:lnTo>
                <a:lnTo>
                  <a:pt x="181" y="17"/>
                </a:lnTo>
                <a:lnTo>
                  <a:pt x="181" y="17"/>
                </a:lnTo>
                <a:lnTo>
                  <a:pt x="182" y="17"/>
                </a:lnTo>
                <a:lnTo>
                  <a:pt x="184" y="17"/>
                </a:lnTo>
                <a:lnTo>
                  <a:pt x="184" y="17"/>
                </a:lnTo>
                <a:lnTo>
                  <a:pt x="184" y="16"/>
                </a:lnTo>
                <a:lnTo>
                  <a:pt x="185" y="16"/>
                </a:lnTo>
                <a:lnTo>
                  <a:pt x="185" y="16"/>
                </a:lnTo>
                <a:lnTo>
                  <a:pt x="187" y="16"/>
                </a:lnTo>
                <a:lnTo>
                  <a:pt x="188" y="16"/>
                </a:lnTo>
                <a:lnTo>
                  <a:pt x="188" y="16"/>
                </a:lnTo>
                <a:lnTo>
                  <a:pt x="188" y="14"/>
                </a:lnTo>
                <a:lnTo>
                  <a:pt x="188" y="14"/>
                </a:lnTo>
                <a:lnTo>
                  <a:pt x="188" y="13"/>
                </a:lnTo>
                <a:lnTo>
                  <a:pt x="188" y="13"/>
                </a:lnTo>
                <a:lnTo>
                  <a:pt x="188" y="13"/>
                </a:lnTo>
                <a:lnTo>
                  <a:pt x="189" y="13"/>
                </a:lnTo>
                <a:lnTo>
                  <a:pt x="189" y="13"/>
                </a:lnTo>
                <a:lnTo>
                  <a:pt x="191" y="13"/>
                </a:lnTo>
                <a:lnTo>
                  <a:pt x="191" y="13"/>
                </a:lnTo>
                <a:lnTo>
                  <a:pt x="191" y="13"/>
                </a:lnTo>
                <a:lnTo>
                  <a:pt x="191" y="13"/>
                </a:lnTo>
                <a:lnTo>
                  <a:pt x="189" y="13"/>
                </a:lnTo>
                <a:lnTo>
                  <a:pt x="188" y="13"/>
                </a:lnTo>
                <a:lnTo>
                  <a:pt x="188" y="14"/>
                </a:lnTo>
                <a:lnTo>
                  <a:pt x="188" y="14"/>
                </a:lnTo>
                <a:lnTo>
                  <a:pt x="188" y="14"/>
                </a:lnTo>
                <a:lnTo>
                  <a:pt x="188" y="14"/>
                </a:lnTo>
                <a:lnTo>
                  <a:pt x="189" y="16"/>
                </a:lnTo>
                <a:lnTo>
                  <a:pt x="189" y="16"/>
                </a:lnTo>
                <a:lnTo>
                  <a:pt x="191" y="16"/>
                </a:lnTo>
                <a:lnTo>
                  <a:pt x="192" y="16"/>
                </a:lnTo>
                <a:lnTo>
                  <a:pt x="195" y="16"/>
                </a:lnTo>
                <a:lnTo>
                  <a:pt x="195" y="16"/>
                </a:lnTo>
                <a:lnTo>
                  <a:pt x="195" y="14"/>
                </a:lnTo>
                <a:lnTo>
                  <a:pt x="195" y="14"/>
                </a:lnTo>
                <a:lnTo>
                  <a:pt x="197" y="14"/>
                </a:lnTo>
                <a:lnTo>
                  <a:pt x="197" y="14"/>
                </a:lnTo>
                <a:lnTo>
                  <a:pt x="198" y="14"/>
                </a:lnTo>
                <a:lnTo>
                  <a:pt x="198" y="14"/>
                </a:lnTo>
                <a:lnTo>
                  <a:pt x="198" y="14"/>
                </a:lnTo>
                <a:lnTo>
                  <a:pt x="198" y="14"/>
                </a:lnTo>
                <a:lnTo>
                  <a:pt x="199" y="14"/>
                </a:lnTo>
                <a:lnTo>
                  <a:pt x="199" y="14"/>
                </a:lnTo>
                <a:lnTo>
                  <a:pt x="201" y="14"/>
                </a:lnTo>
                <a:lnTo>
                  <a:pt x="202" y="14"/>
                </a:lnTo>
                <a:lnTo>
                  <a:pt x="202" y="14"/>
                </a:lnTo>
                <a:lnTo>
                  <a:pt x="204" y="14"/>
                </a:lnTo>
                <a:lnTo>
                  <a:pt x="205" y="13"/>
                </a:lnTo>
                <a:lnTo>
                  <a:pt x="205" y="13"/>
                </a:lnTo>
                <a:lnTo>
                  <a:pt x="205" y="13"/>
                </a:lnTo>
                <a:lnTo>
                  <a:pt x="205" y="13"/>
                </a:lnTo>
                <a:lnTo>
                  <a:pt x="205" y="13"/>
                </a:lnTo>
                <a:lnTo>
                  <a:pt x="207" y="13"/>
                </a:lnTo>
                <a:lnTo>
                  <a:pt x="207" y="13"/>
                </a:lnTo>
                <a:lnTo>
                  <a:pt x="207" y="13"/>
                </a:lnTo>
                <a:lnTo>
                  <a:pt x="208" y="13"/>
                </a:lnTo>
                <a:lnTo>
                  <a:pt x="208" y="13"/>
                </a:lnTo>
                <a:lnTo>
                  <a:pt x="208" y="13"/>
                </a:lnTo>
                <a:lnTo>
                  <a:pt x="208" y="13"/>
                </a:lnTo>
                <a:lnTo>
                  <a:pt x="209" y="13"/>
                </a:lnTo>
                <a:lnTo>
                  <a:pt x="209" y="13"/>
                </a:lnTo>
                <a:lnTo>
                  <a:pt x="209" y="13"/>
                </a:lnTo>
                <a:lnTo>
                  <a:pt x="211" y="13"/>
                </a:lnTo>
                <a:lnTo>
                  <a:pt x="212" y="13"/>
                </a:lnTo>
                <a:lnTo>
                  <a:pt x="214" y="13"/>
                </a:lnTo>
                <a:lnTo>
                  <a:pt x="215" y="12"/>
                </a:lnTo>
                <a:lnTo>
                  <a:pt x="215" y="12"/>
                </a:lnTo>
                <a:lnTo>
                  <a:pt x="215" y="12"/>
                </a:lnTo>
                <a:lnTo>
                  <a:pt x="215" y="12"/>
                </a:lnTo>
                <a:lnTo>
                  <a:pt x="215" y="12"/>
                </a:lnTo>
                <a:lnTo>
                  <a:pt x="215" y="12"/>
                </a:lnTo>
                <a:lnTo>
                  <a:pt x="216" y="12"/>
                </a:lnTo>
                <a:lnTo>
                  <a:pt x="216" y="12"/>
                </a:lnTo>
                <a:lnTo>
                  <a:pt x="216" y="12"/>
                </a:lnTo>
                <a:lnTo>
                  <a:pt x="216" y="13"/>
                </a:lnTo>
                <a:lnTo>
                  <a:pt x="216" y="13"/>
                </a:lnTo>
                <a:lnTo>
                  <a:pt x="216" y="13"/>
                </a:lnTo>
                <a:lnTo>
                  <a:pt x="218" y="14"/>
                </a:lnTo>
                <a:lnTo>
                  <a:pt x="218" y="14"/>
                </a:lnTo>
                <a:lnTo>
                  <a:pt x="218" y="13"/>
                </a:lnTo>
                <a:lnTo>
                  <a:pt x="219" y="13"/>
                </a:lnTo>
                <a:lnTo>
                  <a:pt x="221" y="13"/>
                </a:lnTo>
                <a:lnTo>
                  <a:pt x="221" y="13"/>
                </a:lnTo>
                <a:lnTo>
                  <a:pt x="221" y="13"/>
                </a:lnTo>
                <a:lnTo>
                  <a:pt x="222" y="13"/>
                </a:lnTo>
                <a:lnTo>
                  <a:pt x="222" y="13"/>
                </a:lnTo>
                <a:lnTo>
                  <a:pt x="222" y="13"/>
                </a:lnTo>
                <a:lnTo>
                  <a:pt x="224" y="13"/>
                </a:lnTo>
                <a:lnTo>
                  <a:pt x="224" y="13"/>
                </a:lnTo>
                <a:lnTo>
                  <a:pt x="224" y="13"/>
                </a:lnTo>
                <a:lnTo>
                  <a:pt x="224" y="13"/>
                </a:lnTo>
                <a:lnTo>
                  <a:pt x="224" y="13"/>
                </a:lnTo>
                <a:lnTo>
                  <a:pt x="225" y="12"/>
                </a:lnTo>
                <a:lnTo>
                  <a:pt x="225" y="12"/>
                </a:lnTo>
                <a:lnTo>
                  <a:pt x="225" y="12"/>
                </a:lnTo>
                <a:lnTo>
                  <a:pt x="225" y="12"/>
                </a:lnTo>
                <a:lnTo>
                  <a:pt x="225" y="12"/>
                </a:lnTo>
                <a:lnTo>
                  <a:pt x="226" y="12"/>
                </a:lnTo>
                <a:lnTo>
                  <a:pt x="226" y="12"/>
                </a:lnTo>
                <a:lnTo>
                  <a:pt x="226" y="12"/>
                </a:lnTo>
                <a:lnTo>
                  <a:pt x="226" y="12"/>
                </a:lnTo>
                <a:lnTo>
                  <a:pt x="228" y="12"/>
                </a:lnTo>
                <a:lnTo>
                  <a:pt x="228" y="12"/>
                </a:lnTo>
                <a:lnTo>
                  <a:pt x="228" y="12"/>
                </a:lnTo>
                <a:lnTo>
                  <a:pt x="228" y="10"/>
                </a:lnTo>
                <a:lnTo>
                  <a:pt x="228" y="10"/>
                </a:lnTo>
                <a:lnTo>
                  <a:pt x="228" y="10"/>
                </a:lnTo>
                <a:lnTo>
                  <a:pt x="228" y="10"/>
                </a:lnTo>
                <a:lnTo>
                  <a:pt x="228" y="10"/>
                </a:lnTo>
                <a:lnTo>
                  <a:pt x="229" y="10"/>
                </a:lnTo>
                <a:lnTo>
                  <a:pt x="229" y="10"/>
                </a:lnTo>
                <a:lnTo>
                  <a:pt x="228" y="10"/>
                </a:lnTo>
                <a:lnTo>
                  <a:pt x="228" y="10"/>
                </a:lnTo>
                <a:lnTo>
                  <a:pt x="226" y="10"/>
                </a:lnTo>
                <a:lnTo>
                  <a:pt x="226" y="10"/>
                </a:lnTo>
                <a:lnTo>
                  <a:pt x="228" y="10"/>
                </a:lnTo>
                <a:lnTo>
                  <a:pt x="228" y="9"/>
                </a:lnTo>
                <a:lnTo>
                  <a:pt x="229" y="9"/>
                </a:lnTo>
                <a:lnTo>
                  <a:pt x="229" y="10"/>
                </a:lnTo>
                <a:lnTo>
                  <a:pt x="229" y="10"/>
                </a:lnTo>
                <a:lnTo>
                  <a:pt x="231" y="10"/>
                </a:lnTo>
                <a:lnTo>
                  <a:pt x="231" y="10"/>
                </a:lnTo>
                <a:lnTo>
                  <a:pt x="232" y="10"/>
                </a:lnTo>
                <a:lnTo>
                  <a:pt x="232" y="10"/>
                </a:lnTo>
                <a:lnTo>
                  <a:pt x="234" y="9"/>
                </a:lnTo>
                <a:lnTo>
                  <a:pt x="234" y="9"/>
                </a:lnTo>
                <a:lnTo>
                  <a:pt x="234" y="9"/>
                </a:lnTo>
                <a:lnTo>
                  <a:pt x="234" y="9"/>
                </a:lnTo>
                <a:lnTo>
                  <a:pt x="234" y="9"/>
                </a:lnTo>
                <a:lnTo>
                  <a:pt x="232" y="9"/>
                </a:lnTo>
                <a:lnTo>
                  <a:pt x="232" y="9"/>
                </a:lnTo>
                <a:lnTo>
                  <a:pt x="232" y="7"/>
                </a:lnTo>
                <a:lnTo>
                  <a:pt x="232" y="7"/>
                </a:lnTo>
                <a:lnTo>
                  <a:pt x="234" y="7"/>
                </a:lnTo>
                <a:lnTo>
                  <a:pt x="234" y="7"/>
                </a:lnTo>
                <a:lnTo>
                  <a:pt x="234" y="9"/>
                </a:lnTo>
                <a:lnTo>
                  <a:pt x="234" y="9"/>
                </a:lnTo>
                <a:lnTo>
                  <a:pt x="235" y="9"/>
                </a:lnTo>
                <a:lnTo>
                  <a:pt x="235" y="9"/>
                </a:lnTo>
                <a:lnTo>
                  <a:pt x="236" y="9"/>
                </a:lnTo>
                <a:lnTo>
                  <a:pt x="238" y="9"/>
                </a:lnTo>
                <a:lnTo>
                  <a:pt x="238" y="9"/>
                </a:lnTo>
                <a:lnTo>
                  <a:pt x="238" y="7"/>
                </a:lnTo>
                <a:lnTo>
                  <a:pt x="238" y="7"/>
                </a:lnTo>
                <a:lnTo>
                  <a:pt x="238" y="6"/>
                </a:lnTo>
                <a:lnTo>
                  <a:pt x="238" y="6"/>
                </a:lnTo>
                <a:lnTo>
                  <a:pt x="238" y="6"/>
                </a:lnTo>
                <a:lnTo>
                  <a:pt x="238" y="7"/>
                </a:lnTo>
                <a:lnTo>
                  <a:pt x="238" y="7"/>
                </a:lnTo>
                <a:lnTo>
                  <a:pt x="238" y="7"/>
                </a:lnTo>
                <a:lnTo>
                  <a:pt x="238" y="7"/>
                </a:lnTo>
                <a:lnTo>
                  <a:pt x="239" y="7"/>
                </a:lnTo>
                <a:lnTo>
                  <a:pt x="239" y="9"/>
                </a:lnTo>
                <a:lnTo>
                  <a:pt x="239" y="9"/>
                </a:lnTo>
                <a:lnTo>
                  <a:pt x="241" y="9"/>
                </a:lnTo>
                <a:lnTo>
                  <a:pt x="242" y="9"/>
                </a:lnTo>
                <a:lnTo>
                  <a:pt x="244" y="7"/>
                </a:lnTo>
                <a:lnTo>
                  <a:pt x="244" y="7"/>
                </a:lnTo>
                <a:lnTo>
                  <a:pt x="244" y="7"/>
                </a:lnTo>
                <a:lnTo>
                  <a:pt x="244" y="7"/>
                </a:lnTo>
                <a:lnTo>
                  <a:pt x="244" y="7"/>
                </a:lnTo>
                <a:lnTo>
                  <a:pt x="244" y="7"/>
                </a:lnTo>
                <a:lnTo>
                  <a:pt x="245" y="6"/>
                </a:lnTo>
                <a:lnTo>
                  <a:pt x="246" y="6"/>
                </a:lnTo>
                <a:lnTo>
                  <a:pt x="246" y="6"/>
                </a:lnTo>
                <a:lnTo>
                  <a:pt x="246" y="7"/>
                </a:lnTo>
                <a:lnTo>
                  <a:pt x="246" y="7"/>
                </a:lnTo>
                <a:lnTo>
                  <a:pt x="246" y="7"/>
                </a:lnTo>
                <a:lnTo>
                  <a:pt x="246" y="7"/>
                </a:lnTo>
                <a:lnTo>
                  <a:pt x="246" y="7"/>
                </a:lnTo>
                <a:lnTo>
                  <a:pt x="248" y="7"/>
                </a:lnTo>
                <a:lnTo>
                  <a:pt x="248" y="6"/>
                </a:lnTo>
                <a:lnTo>
                  <a:pt x="248" y="6"/>
                </a:lnTo>
                <a:lnTo>
                  <a:pt x="248" y="6"/>
                </a:lnTo>
                <a:lnTo>
                  <a:pt x="248" y="4"/>
                </a:lnTo>
                <a:lnTo>
                  <a:pt x="248" y="4"/>
                </a:lnTo>
                <a:lnTo>
                  <a:pt x="248" y="4"/>
                </a:lnTo>
                <a:lnTo>
                  <a:pt x="248" y="4"/>
                </a:lnTo>
                <a:lnTo>
                  <a:pt x="248" y="4"/>
                </a:lnTo>
                <a:lnTo>
                  <a:pt x="248" y="4"/>
                </a:lnTo>
                <a:lnTo>
                  <a:pt x="248" y="4"/>
                </a:lnTo>
                <a:lnTo>
                  <a:pt x="248" y="3"/>
                </a:lnTo>
                <a:lnTo>
                  <a:pt x="248" y="3"/>
                </a:lnTo>
                <a:lnTo>
                  <a:pt x="248" y="4"/>
                </a:lnTo>
                <a:lnTo>
                  <a:pt x="248" y="4"/>
                </a:lnTo>
                <a:lnTo>
                  <a:pt x="249" y="3"/>
                </a:lnTo>
                <a:lnTo>
                  <a:pt x="249" y="3"/>
                </a:lnTo>
                <a:lnTo>
                  <a:pt x="251" y="3"/>
                </a:lnTo>
                <a:lnTo>
                  <a:pt x="251" y="3"/>
                </a:lnTo>
                <a:lnTo>
                  <a:pt x="252" y="4"/>
                </a:lnTo>
                <a:lnTo>
                  <a:pt x="249" y="6"/>
                </a:lnTo>
                <a:lnTo>
                  <a:pt x="249" y="6"/>
                </a:lnTo>
                <a:lnTo>
                  <a:pt x="251" y="6"/>
                </a:lnTo>
                <a:lnTo>
                  <a:pt x="251" y="6"/>
                </a:lnTo>
                <a:lnTo>
                  <a:pt x="252" y="6"/>
                </a:lnTo>
                <a:lnTo>
                  <a:pt x="252" y="6"/>
                </a:lnTo>
                <a:lnTo>
                  <a:pt x="252" y="6"/>
                </a:lnTo>
                <a:lnTo>
                  <a:pt x="254" y="6"/>
                </a:lnTo>
                <a:lnTo>
                  <a:pt x="255" y="6"/>
                </a:lnTo>
                <a:lnTo>
                  <a:pt x="256" y="4"/>
                </a:lnTo>
                <a:lnTo>
                  <a:pt x="258" y="4"/>
                </a:lnTo>
                <a:lnTo>
                  <a:pt x="258" y="4"/>
                </a:lnTo>
                <a:lnTo>
                  <a:pt x="259" y="4"/>
                </a:lnTo>
                <a:lnTo>
                  <a:pt x="259" y="4"/>
                </a:lnTo>
                <a:lnTo>
                  <a:pt x="259" y="4"/>
                </a:lnTo>
                <a:lnTo>
                  <a:pt x="259" y="4"/>
                </a:lnTo>
                <a:lnTo>
                  <a:pt x="261" y="4"/>
                </a:lnTo>
                <a:lnTo>
                  <a:pt x="262" y="4"/>
                </a:lnTo>
                <a:lnTo>
                  <a:pt x="264" y="4"/>
                </a:lnTo>
                <a:lnTo>
                  <a:pt x="265" y="3"/>
                </a:lnTo>
                <a:lnTo>
                  <a:pt x="265" y="3"/>
                </a:lnTo>
                <a:lnTo>
                  <a:pt x="265" y="4"/>
                </a:lnTo>
                <a:lnTo>
                  <a:pt x="264" y="4"/>
                </a:lnTo>
                <a:lnTo>
                  <a:pt x="262" y="4"/>
                </a:lnTo>
                <a:lnTo>
                  <a:pt x="261" y="6"/>
                </a:lnTo>
                <a:lnTo>
                  <a:pt x="261" y="6"/>
                </a:lnTo>
                <a:lnTo>
                  <a:pt x="261" y="6"/>
                </a:lnTo>
                <a:lnTo>
                  <a:pt x="259" y="6"/>
                </a:lnTo>
                <a:lnTo>
                  <a:pt x="258" y="6"/>
                </a:lnTo>
                <a:lnTo>
                  <a:pt x="258" y="6"/>
                </a:lnTo>
                <a:lnTo>
                  <a:pt x="256" y="6"/>
                </a:lnTo>
                <a:lnTo>
                  <a:pt x="256" y="7"/>
                </a:lnTo>
                <a:lnTo>
                  <a:pt x="256" y="7"/>
                </a:lnTo>
                <a:lnTo>
                  <a:pt x="258" y="7"/>
                </a:lnTo>
                <a:lnTo>
                  <a:pt x="258" y="7"/>
                </a:lnTo>
                <a:lnTo>
                  <a:pt x="259" y="7"/>
                </a:lnTo>
                <a:lnTo>
                  <a:pt x="261" y="7"/>
                </a:lnTo>
                <a:lnTo>
                  <a:pt x="262" y="9"/>
                </a:lnTo>
                <a:lnTo>
                  <a:pt x="262" y="9"/>
                </a:lnTo>
                <a:lnTo>
                  <a:pt x="264" y="9"/>
                </a:lnTo>
                <a:lnTo>
                  <a:pt x="264" y="9"/>
                </a:lnTo>
                <a:lnTo>
                  <a:pt x="264" y="9"/>
                </a:lnTo>
                <a:lnTo>
                  <a:pt x="264" y="9"/>
                </a:lnTo>
                <a:lnTo>
                  <a:pt x="264" y="9"/>
                </a:lnTo>
                <a:lnTo>
                  <a:pt x="264" y="7"/>
                </a:lnTo>
                <a:lnTo>
                  <a:pt x="264" y="7"/>
                </a:lnTo>
                <a:lnTo>
                  <a:pt x="264" y="7"/>
                </a:lnTo>
                <a:lnTo>
                  <a:pt x="264" y="6"/>
                </a:lnTo>
                <a:lnTo>
                  <a:pt x="265" y="6"/>
                </a:lnTo>
                <a:lnTo>
                  <a:pt x="265" y="6"/>
                </a:lnTo>
                <a:lnTo>
                  <a:pt x="266" y="6"/>
                </a:lnTo>
                <a:lnTo>
                  <a:pt x="266" y="6"/>
                </a:lnTo>
                <a:lnTo>
                  <a:pt x="266" y="6"/>
                </a:lnTo>
                <a:lnTo>
                  <a:pt x="266" y="6"/>
                </a:lnTo>
                <a:lnTo>
                  <a:pt x="268" y="6"/>
                </a:lnTo>
                <a:lnTo>
                  <a:pt x="268" y="6"/>
                </a:lnTo>
                <a:lnTo>
                  <a:pt x="269" y="6"/>
                </a:lnTo>
                <a:lnTo>
                  <a:pt x="271" y="6"/>
                </a:lnTo>
                <a:lnTo>
                  <a:pt x="271" y="6"/>
                </a:lnTo>
                <a:lnTo>
                  <a:pt x="271" y="6"/>
                </a:lnTo>
                <a:lnTo>
                  <a:pt x="271" y="6"/>
                </a:lnTo>
                <a:lnTo>
                  <a:pt x="272" y="6"/>
                </a:lnTo>
                <a:lnTo>
                  <a:pt x="272" y="6"/>
                </a:lnTo>
                <a:lnTo>
                  <a:pt x="273" y="6"/>
                </a:lnTo>
                <a:lnTo>
                  <a:pt x="273" y="6"/>
                </a:lnTo>
                <a:lnTo>
                  <a:pt x="273" y="7"/>
                </a:lnTo>
                <a:lnTo>
                  <a:pt x="273" y="9"/>
                </a:lnTo>
                <a:lnTo>
                  <a:pt x="273" y="9"/>
                </a:lnTo>
                <a:lnTo>
                  <a:pt x="275" y="7"/>
                </a:lnTo>
                <a:lnTo>
                  <a:pt x="275" y="7"/>
                </a:lnTo>
                <a:lnTo>
                  <a:pt x="275" y="9"/>
                </a:lnTo>
                <a:lnTo>
                  <a:pt x="276" y="10"/>
                </a:lnTo>
                <a:lnTo>
                  <a:pt x="276" y="10"/>
                </a:lnTo>
                <a:lnTo>
                  <a:pt x="276" y="10"/>
                </a:lnTo>
                <a:lnTo>
                  <a:pt x="278" y="10"/>
                </a:lnTo>
                <a:lnTo>
                  <a:pt x="278" y="10"/>
                </a:lnTo>
                <a:lnTo>
                  <a:pt x="278" y="10"/>
                </a:lnTo>
                <a:lnTo>
                  <a:pt x="278" y="10"/>
                </a:lnTo>
                <a:lnTo>
                  <a:pt x="279" y="9"/>
                </a:lnTo>
                <a:lnTo>
                  <a:pt x="279" y="7"/>
                </a:lnTo>
                <a:lnTo>
                  <a:pt x="279" y="7"/>
                </a:lnTo>
                <a:lnTo>
                  <a:pt x="279" y="7"/>
                </a:lnTo>
                <a:lnTo>
                  <a:pt x="281" y="7"/>
                </a:lnTo>
                <a:lnTo>
                  <a:pt x="281" y="7"/>
                </a:lnTo>
                <a:lnTo>
                  <a:pt x="281" y="7"/>
                </a:lnTo>
                <a:lnTo>
                  <a:pt x="282" y="7"/>
                </a:lnTo>
                <a:lnTo>
                  <a:pt x="282" y="7"/>
                </a:lnTo>
                <a:lnTo>
                  <a:pt x="283" y="6"/>
                </a:lnTo>
                <a:lnTo>
                  <a:pt x="283" y="6"/>
                </a:lnTo>
                <a:lnTo>
                  <a:pt x="282" y="6"/>
                </a:lnTo>
                <a:lnTo>
                  <a:pt x="281" y="6"/>
                </a:lnTo>
                <a:lnTo>
                  <a:pt x="281" y="6"/>
                </a:lnTo>
                <a:lnTo>
                  <a:pt x="279" y="6"/>
                </a:lnTo>
                <a:lnTo>
                  <a:pt x="279" y="6"/>
                </a:lnTo>
                <a:lnTo>
                  <a:pt x="279" y="6"/>
                </a:lnTo>
                <a:lnTo>
                  <a:pt x="279" y="6"/>
                </a:lnTo>
                <a:lnTo>
                  <a:pt x="279" y="7"/>
                </a:lnTo>
                <a:lnTo>
                  <a:pt x="278" y="7"/>
                </a:lnTo>
                <a:lnTo>
                  <a:pt x="278" y="7"/>
                </a:lnTo>
                <a:lnTo>
                  <a:pt x="279" y="7"/>
                </a:lnTo>
                <a:lnTo>
                  <a:pt x="279" y="6"/>
                </a:lnTo>
                <a:lnTo>
                  <a:pt x="279" y="6"/>
                </a:lnTo>
                <a:lnTo>
                  <a:pt x="278" y="6"/>
                </a:lnTo>
                <a:lnTo>
                  <a:pt x="278" y="6"/>
                </a:lnTo>
                <a:lnTo>
                  <a:pt x="276" y="6"/>
                </a:lnTo>
                <a:lnTo>
                  <a:pt x="276" y="6"/>
                </a:lnTo>
                <a:lnTo>
                  <a:pt x="275" y="6"/>
                </a:lnTo>
                <a:lnTo>
                  <a:pt x="275" y="4"/>
                </a:lnTo>
                <a:lnTo>
                  <a:pt x="278" y="4"/>
                </a:lnTo>
                <a:lnTo>
                  <a:pt x="278" y="4"/>
                </a:lnTo>
                <a:lnTo>
                  <a:pt x="278" y="4"/>
                </a:lnTo>
                <a:lnTo>
                  <a:pt x="278" y="4"/>
                </a:lnTo>
                <a:lnTo>
                  <a:pt x="279" y="4"/>
                </a:lnTo>
                <a:lnTo>
                  <a:pt x="279" y="4"/>
                </a:lnTo>
                <a:lnTo>
                  <a:pt x="279" y="4"/>
                </a:lnTo>
                <a:lnTo>
                  <a:pt x="279" y="4"/>
                </a:lnTo>
                <a:lnTo>
                  <a:pt x="279" y="4"/>
                </a:lnTo>
                <a:lnTo>
                  <a:pt x="281" y="6"/>
                </a:lnTo>
                <a:lnTo>
                  <a:pt x="281" y="6"/>
                </a:lnTo>
                <a:lnTo>
                  <a:pt x="281" y="6"/>
                </a:lnTo>
                <a:lnTo>
                  <a:pt x="281" y="6"/>
                </a:lnTo>
                <a:lnTo>
                  <a:pt x="281" y="4"/>
                </a:lnTo>
                <a:lnTo>
                  <a:pt x="282" y="4"/>
                </a:lnTo>
                <a:lnTo>
                  <a:pt x="283" y="4"/>
                </a:lnTo>
                <a:lnTo>
                  <a:pt x="283" y="4"/>
                </a:lnTo>
                <a:lnTo>
                  <a:pt x="283" y="4"/>
                </a:lnTo>
                <a:lnTo>
                  <a:pt x="283" y="4"/>
                </a:lnTo>
                <a:lnTo>
                  <a:pt x="283" y="3"/>
                </a:lnTo>
                <a:lnTo>
                  <a:pt x="282" y="3"/>
                </a:lnTo>
                <a:lnTo>
                  <a:pt x="282" y="3"/>
                </a:lnTo>
                <a:lnTo>
                  <a:pt x="283" y="3"/>
                </a:lnTo>
                <a:lnTo>
                  <a:pt x="285" y="3"/>
                </a:lnTo>
                <a:lnTo>
                  <a:pt x="286" y="2"/>
                </a:lnTo>
                <a:lnTo>
                  <a:pt x="289" y="2"/>
                </a:lnTo>
                <a:lnTo>
                  <a:pt x="291" y="2"/>
                </a:lnTo>
                <a:lnTo>
                  <a:pt x="292" y="0"/>
                </a:lnTo>
                <a:lnTo>
                  <a:pt x="293" y="0"/>
                </a:lnTo>
                <a:lnTo>
                  <a:pt x="293" y="0"/>
                </a:ln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 name="Freeform 1961"/>
          <p:cNvSpPr/>
          <p:nvPr/>
        </p:nvSpPr>
        <p:spPr bwMode="auto">
          <a:xfrm>
            <a:off x="8292221" y="1877069"/>
            <a:ext cx="2697998" cy="1636019"/>
          </a:xfrm>
          <a:custGeom>
            <a:avLst/>
            <a:gdLst>
              <a:gd name="T0" fmla="*/ 299 w 376"/>
              <a:gd name="T1" fmla="*/ 23 h 228"/>
              <a:gd name="T2" fmla="*/ 295 w 376"/>
              <a:gd name="T3" fmla="*/ 33 h 228"/>
              <a:gd name="T4" fmla="*/ 312 w 376"/>
              <a:gd name="T5" fmla="*/ 16 h 228"/>
              <a:gd name="T6" fmla="*/ 333 w 376"/>
              <a:gd name="T7" fmla="*/ 24 h 228"/>
              <a:gd name="T8" fmla="*/ 340 w 376"/>
              <a:gd name="T9" fmla="*/ 22 h 228"/>
              <a:gd name="T10" fmla="*/ 350 w 376"/>
              <a:gd name="T11" fmla="*/ 17 h 228"/>
              <a:gd name="T12" fmla="*/ 369 w 376"/>
              <a:gd name="T13" fmla="*/ 23 h 228"/>
              <a:gd name="T14" fmla="*/ 345 w 376"/>
              <a:gd name="T15" fmla="*/ 40 h 228"/>
              <a:gd name="T16" fmla="*/ 308 w 376"/>
              <a:gd name="T17" fmla="*/ 56 h 228"/>
              <a:gd name="T18" fmla="*/ 299 w 376"/>
              <a:gd name="T19" fmla="*/ 59 h 228"/>
              <a:gd name="T20" fmla="*/ 264 w 376"/>
              <a:gd name="T21" fmla="*/ 74 h 228"/>
              <a:gd name="T22" fmla="*/ 348 w 376"/>
              <a:gd name="T23" fmla="*/ 51 h 228"/>
              <a:gd name="T24" fmla="*/ 328 w 376"/>
              <a:gd name="T25" fmla="*/ 67 h 228"/>
              <a:gd name="T26" fmla="*/ 303 w 376"/>
              <a:gd name="T27" fmla="*/ 83 h 228"/>
              <a:gd name="T28" fmla="*/ 316 w 376"/>
              <a:gd name="T29" fmla="*/ 101 h 228"/>
              <a:gd name="T30" fmla="*/ 349 w 376"/>
              <a:gd name="T31" fmla="*/ 98 h 228"/>
              <a:gd name="T32" fmla="*/ 301 w 376"/>
              <a:gd name="T33" fmla="*/ 123 h 228"/>
              <a:gd name="T34" fmla="*/ 346 w 376"/>
              <a:gd name="T35" fmla="*/ 108 h 228"/>
              <a:gd name="T36" fmla="*/ 358 w 376"/>
              <a:gd name="T37" fmla="*/ 113 h 228"/>
              <a:gd name="T38" fmla="*/ 342 w 376"/>
              <a:gd name="T39" fmla="*/ 121 h 228"/>
              <a:gd name="T40" fmla="*/ 336 w 376"/>
              <a:gd name="T41" fmla="*/ 125 h 228"/>
              <a:gd name="T42" fmla="*/ 319 w 376"/>
              <a:gd name="T43" fmla="*/ 127 h 228"/>
              <a:gd name="T44" fmla="*/ 272 w 376"/>
              <a:gd name="T45" fmla="*/ 140 h 228"/>
              <a:gd name="T46" fmla="*/ 255 w 376"/>
              <a:gd name="T47" fmla="*/ 157 h 228"/>
              <a:gd name="T48" fmla="*/ 322 w 376"/>
              <a:gd name="T49" fmla="*/ 135 h 228"/>
              <a:gd name="T50" fmla="*/ 345 w 376"/>
              <a:gd name="T51" fmla="*/ 135 h 228"/>
              <a:gd name="T52" fmla="*/ 316 w 376"/>
              <a:gd name="T53" fmla="*/ 153 h 228"/>
              <a:gd name="T54" fmla="*/ 343 w 376"/>
              <a:gd name="T55" fmla="*/ 145 h 228"/>
              <a:gd name="T56" fmla="*/ 336 w 376"/>
              <a:gd name="T57" fmla="*/ 154 h 228"/>
              <a:gd name="T58" fmla="*/ 299 w 376"/>
              <a:gd name="T59" fmla="*/ 164 h 228"/>
              <a:gd name="T60" fmla="*/ 245 w 376"/>
              <a:gd name="T61" fmla="*/ 190 h 228"/>
              <a:gd name="T62" fmla="*/ 219 w 376"/>
              <a:gd name="T63" fmla="*/ 207 h 228"/>
              <a:gd name="T64" fmla="*/ 195 w 376"/>
              <a:gd name="T65" fmla="*/ 212 h 228"/>
              <a:gd name="T66" fmla="*/ 154 w 376"/>
              <a:gd name="T67" fmla="*/ 222 h 228"/>
              <a:gd name="T68" fmla="*/ 104 w 376"/>
              <a:gd name="T69" fmla="*/ 227 h 228"/>
              <a:gd name="T70" fmla="*/ 85 w 376"/>
              <a:gd name="T71" fmla="*/ 221 h 228"/>
              <a:gd name="T72" fmla="*/ 70 w 376"/>
              <a:gd name="T73" fmla="*/ 211 h 228"/>
              <a:gd name="T74" fmla="*/ 40 w 376"/>
              <a:gd name="T75" fmla="*/ 207 h 228"/>
              <a:gd name="T76" fmla="*/ 46 w 376"/>
              <a:gd name="T77" fmla="*/ 200 h 228"/>
              <a:gd name="T78" fmla="*/ 65 w 376"/>
              <a:gd name="T79" fmla="*/ 192 h 228"/>
              <a:gd name="T80" fmla="*/ 84 w 376"/>
              <a:gd name="T81" fmla="*/ 178 h 228"/>
              <a:gd name="T82" fmla="*/ 37 w 376"/>
              <a:gd name="T83" fmla="*/ 178 h 228"/>
              <a:gd name="T84" fmla="*/ 47 w 376"/>
              <a:gd name="T85" fmla="*/ 165 h 228"/>
              <a:gd name="T86" fmla="*/ 23 w 376"/>
              <a:gd name="T87" fmla="*/ 160 h 228"/>
              <a:gd name="T88" fmla="*/ 16 w 376"/>
              <a:gd name="T89" fmla="*/ 154 h 228"/>
              <a:gd name="T90" fmla="*/ 1 w 376"/>
              <a:gd name="T91" fmla="*/ 135 h 228"/>
              <a:gd name="T92" fmla="*/ 33 w 376"/>
              <a:gd name="T93" fmla="*/ 134 h 228"/>
              <a:gd name="T94" fmla="*/ 14 w 376"/>
              <a:gd name="T95" fmla="*/ 128 h 228"/>
              <a:gd name="T96" fmla="*/ 44 w 376"/>
              <a:gd name="T97" fmla="*/ 120 h 228"/>
              <a:gd name="T98" fmla="*/ 8 w 376"/>
              <a:gd name="T99" fmla="*/ 117 h 228"/>
              <a:gd name="T100" fmla="*/ 27 w 376"/>
              <a:gd name="T101" fmla="*/ 111 h 228"/>
              <a:gd name="T102" fmla="*/ 31 w 376"/>
              <a:gd name="T103" fmla="*/ 100 h 228"/>
              <a:gd name="T104" fmla="*/ 10 w 376"/>
              <a:gd name="T105" fmla="*/ 97 h 228"/>
              <a:gd name="T106" fmla="*/ 33 w 376"/>
              <a:gd name="T107" fmla="*/ 88 h 228"/>
              <a:gd name="T108" fmla="*/ 23 w 376"/>
              <a:gd name="T109" fmla="*/ 83 h 228"/>
              <a:gd name="T110" fmla="*/ 31 w 376"/>
              <a:gd name="T111" fmla="*/ 77 h 228"/>
              <a:gd name="T112" fmla="*/ 33 w 376"/>
              <a:gd name="T113" fmla="*/ 64 h 228"/>
              <a:gd name="T114" fmla="*/ 51 w 376"/>
              <a:gd name="T115" fmla="*/ 47 h 228"/>
              <a:gd name="T116" fmla="*/ 84 w 376"/>
              <a:gd name="T117" fmla="*/ 20 h 228"/>
              <a:gd name="T118" fmla="*/ 132 w 376"/>
              <a:gd name="T119" fmla="*/ 13 h 228"/>
              <a:gd name="T120" fmla="*/ 175 w 376"/>
              <a:gd name="T121" fmla="*/ 14 h 228"/>
              <a:gd name="T122" fmla="*/ 228 w 376"/>
              <a:gd name="T123" fmla="*/ 10 h 228"/>
              <a:gd name="T124" fmla="*/ 265 w 376"/>
              <a:gd name="T125" fmla="*/ 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6" h="228">
                <a:moveTo>
                  <a:pt x="293" y="0"/>
                </a:moveTo>
                <a:lnTo>
                  <a:pt x="293" y="0"/>
                </a:lnTo>
                <a:lnTo>
                  <a:pt x="292" y="2"/>
                </a:lnTo>
                <a:lnTo>
                  <a:pt x="292" y="2"/>
                </a:lnTo>
                <a:lnTo>
                  <a:pt x="292" y="2"/>
                </a:lnTo>
                <a:lnTo>
                  <a:pt x="292" y="2"/>
                </a:lnTo>
                <a:lnTo>
                  <a:pt x="295" y="3"/>
                </a:lnTo>
                <a:lnTo>
                  <a:pt x="295" y="3"/>
                </a:lnTo>
                <a:lnTo>
                  <a:pt x="296" y="3"/>
                </a:lnTo>
                <a:lnTo>
                  <a:pt x="296" y="2"/>
                </a:lnTo>
                <a:lnTo>
                  <a:pt x="296" y="2"/>
                </a:lnTo>
                <a:lnTo>
                  <a:pt x="296" y="2"/>
                </a:lnTo>
                <a:lnTo>
                  <a:pt x="296" y="3"/>
                </a:lnTo>
                <a:lnTo>
                  <a:pt x="298" y="3"/>
                </a:lnTo>
                <a:lnTo>
                  <a:pt x="298" y="3"/>
                </a:lnTo>
                <a:lnTo>
                  <a:pt x="298" y="3"/>
                </a:lnTo>
                <a:lnTo>
                  <a:pt x="296" y="3"/>
                </a:lnTo>
                <a:lnTo>
                  <a:pt x="296" y="4"/>
                </a:lnTo>
                <a:lnTo>
                  <a:pt x="296" y="4"/>
                </a:lnTo>
                <a:lnTo>
                  <a:pt x="296" y="4"/>
                </a:lnTo>
                <a:lnTo>
                  <a:pt x="296" y="4"/>
                </a:lnTo>
                <a:lnTo>
                  <a:pt x="296" y="6"/>
                </a:lnTo>
                <a:lnTo>
                  <a:pt x="296" y="6"/>
                </a:lnTo>
                <a:lnTo>
                  <a:pt x="296" y="6"/>
                </a:lnTo>
                <a:lnTo>
                  <a:pt x="296" y="6"/>
                </a:lnTo>
                <a:lnTo>
                  <a:pt x="296" y="6"/>
                </a:lnTo>
                <a:lnTo>
                  <a:pt x="296" y="7"/>
                </a:lnTo>
                <a:lnTo>
                  <a:pt x="296" y="7"/>
                </a:lnTo>
                <a:lnTo>
                  <a:pt x="296" y="7"/>
                </a:lnTo>
                <a:lnTo>
                  <a:pt x="296" y="7"/>
                </a:lnTo>
                <a:lnTo>
                  <a:pt x="296" y="7"/>
                </a:lnTo>
                <a:lnTo>
                  <a:pt x="296" y="7"/>
                </a:lnTo>
                <a:lnTo>
                  <a:pt x="296" y="7"/>
                </a:lnTo>
                <a:lnTo>
                  <a:pt x="296" y="7"/>
                </a:lnTo>
                <a:lnTo>
                  <a:pt x="295" y="7"/>
                </a:lnTo>
                <a:lnTo>
                  <a:pt x="292" y="9"/>
                </a:lnTo>
                <a:lnTo>
                  <a:pt x="295" y="12"/>
                </a:lnTo>
                <a:lnTo>
                  <a:pt x="295" y="12"/>
                </a:lnTo>
                <a:lnTo>
                  <a:pt x="296" y="10"/>
                </a:lnTo>
                <a:lnTo>
                  <a:pt x="298" y="10"/>
                </a:lnTo>
                <a:lnTo>
                  <a:pt x="301" y="10"/>
                </a:lnTo>
                <a:lnTo>
                  <a:pt x="301" y="10"/>
                </a:lnTo>
                <a:lnTo>
                  <a:pt x="299" y="10"/>
                </a:lnTo>
                <a:lnTo>
                  <a:pt x="299" y="10"/>
                </a:lnTo>
                <a:lnTo>
                  <a:pt x="298" y="12"/>
                </a:lnTo>
                <a:lnTo>
                  <a:pt x="298" y="12"/>
                </a:lnTo>
                <a:lnTo>
                  <a:pt x="298" y="12"/>
                </a:lnTo>
                <a:lnTo>
                  <a:pt x="296" y="12"/>
                </a:lnTo>
                <a:lnTo>
                  <a:pt x="295" y="13"/>
                </a:lnTo>
                <a:lnTo>
                  <a:pt x="295" y="13"/>
                </a:lnTo>
                <a:lnTo>
                  <a:pt x="295" y="13"/>
                </a:lnTo>
                <a:lnTo>
                  <a:pt x="295" y="13"/>
                </a:lnTo>
                <a:lnTo>
                  <a:pt x="295" y="13"/>
                </a:lnTo>
                <a:lnTo>
                  <a:pt x="295" y="13"/>
                </a:lnTo>
                <a:lnTo>
                  <a:pt x="296" y="13"/>
                </a:lnTo>
                <a:lnTo>
                  <a:pt x="296" y="13"/>
                </a:lnTo>
                <a:lnTo>
                  <a:pt x="296" y="13"/>
                </a:lnTo>
                <a:lnTo>
                  <a:pt x="298" y="13"/>
                </a:lnTo>
                <a:lnTo>
                  <a:pt x="298" y="13"/>
                </a:lnTo>
                <a:lnTo>
                  <a:pt x="298" y="13"/>
                </a:lnTo>
                <a:lnTo>
                  <a:pt x="298" y="13"/>
                </a:lnTo>
                <a:lnTo>
                  <a:pt x="299" y="13"/>
                </a:lnTo>
                <a:lnTo>
                  <a:pt x="299" y="14"/>
                </a:lnTo>
                <a:lnTo>
                  <a:pt x="299" y="14"/>
                </a:lnTo>
                <a:lnTo>
                  <a:pt x="298" y="16"/>
                </a:lnTo>
                <a:lnTo>
                  <a:pt x="298" y="16"/>
                </a:lnTo>
                <a:lnTo>
                  <a:pt x="298" y="16"/>
                </a:lnTo>
                <a:lnTo>
                  <a:pt x="298" y="16"/>
                </a:lnTo>
                <a:lnTo>
                  <a:pt x="298" y="16"/>
                </a:lnTo>
                <a:lnTo>
                  <a:pt x="298" y="16"/>
                </a:lnTo>
                <a:lnTo>
                  <a:pt x="296" y="14"/>
                </a:lnTo>
                <a:lnTo>
                  <a:pt x="296" y="14"/>
                </a:lnTo>
                <a:lnTo>
                  <a:pt x="296" y="14"/>
                </a:lnTo>
                <a:lnTo>
                  <a:pt x="296" y="14"/>
                </a:lnTo>
                <a:lnTo>
                  <a:pt x="295" y="14"/>
                </a:lnTo>
                <a:lnTo>
                  <a:pt x="295" y="14"/>
                </a:lnTo>
                <a:lnTo>
                  <a:pt x="295" y="14"/>
                </a:lnTo>
                <a:lnTo>
                  <a:pt x="295" y="14"/>
                </a:lnTo>
                <a:lnTo>
                  <a:pt x="295" y="16"/>
                </a:lnTo>
                <a:lnTo>
                  <a:pt x="295" y="16"/>
                </a:lnTo>
                <a:lnTo>
                  <a:pt x="295" y="17"/>
                </a:lnTo>
                <a:lnTo>
                  <a:pt x="296" y="17"/>
                </a:lnTo>
                <a:lnTo>
                  <a:pt x="296" y="17"/>
                </a:lnTo>
                <a:lnTo>
                  <a:pt x="296" y="17"/>
                </a:lnTo>
                <a:lnTo>
                  <a:pt x="295" y="17"/>
                </a:lnTo>
                <a:lnTo>
                  <a:pt x="295" y="17"/>
                </a:lnTo>
                <a:lnTo>
                  <a:pt x="293" y="19"/>
                </a:lnTo>
                <a:lnTo>
                  <a:pt x="293" y="19"/>
                </a:lnTo>
                <a:lnTo>
                  <a:pt x="292" y="19"/>
                </a:lnTo>
                <a:lnTo>
                  <a:pt x="292" y="19"/>
                </a:lnTo>
                <a:lnTo>
                  <a:pt x="292" y="17"/>
                </a:lnTo>
                <a:lnTo>
                  <a:pt x="292" y="17"/>
                </a:lnTo>
                <a:lnTo>
                  <a:pt x="292" y="16"/>
                </a:lnTo>
                <a:lnTo>
                  <a:pt x="291" y="16"/>
                </a:lnTo>
                <a:lnTo>
                  <a:pt x="291" y="16"/>
                </a:lnTo>
                <a:lnTo>
                  <a:pt x="291" y="16"/>
                </a:lnTo>
                <a:lnTo>
                  <a:pt x="289" y="17"/>
                </a:lnTo>
                <a:lnTo>
                  <a:pt x="289" y="17"/>
                </a:lnTo>
                <a:lnTo>
                  <a:pt x="288" y="17"/>
                </a:lnTo>
                <a:lnTo>
                  <a:pt x="286" y="19"/>
                </a:lnTo>
                <a:lnTo>
                  <a:pt x="285" y="19"/>
                </a:lnTo>
                <a:lnTo>
                  <a:pt x="285" y="19"/>
                </a:lnTo>
                <a:lnTo>
                  <a:pt x="285" y="20"/>
                </a:lnTo>
                <a:lnTo>
                  <a:pt x="285" y="20"/>
                </a:lnTo>
                <a:lnTo>
                  <a:pt x="285" y="22"/>
                </a:lnTo>
                <a:lnTo>
                  <a:pt x="286" y="22"/>
                </a:lnTo>
                <a:lnTo>
                  <a:pt x="286" y="22"/>
                </a:lnTo>
                <a:lnTo>
                  <a:pt x="286" y="20"/>
                </a:lnTo>
                <a:lnTo>
                  <a:pt x="288" y="20"/>
                </a:lnTo>
                <a:lnTo>
                  <a:pt x="288" y="20"/>
                </a:lnTo>
                <a:lnTo>
                  <a:pt x="289" y="20"/>
                </a:lnTo>
                <a:lnTo>
                  <a:pt x="289" y="22"/>
                </a:lnTo>
                <a:lnTo>
                  <a:pt x="289" y="22"/>
                </a:lnTo>
                <a:lnTo>
                  <a:pt x="289" y="22"/>
                </a:lnTo>
                <a:lnTo>
                  <a:pt x="289" y="22"/>
                </a:lnTo>
                <a:lnTo>
                  <a:pt x="289" y="22"/>
                </a:lnTo>
                <a:lnTo>
                  <a:pt x="291" y="22"/>
                </a:lnTo>
                <a:lnTo>
                  <a:pt x="291" y="22"/>
                </a:lnTo>
                <a:lnTo>
                  <a:pt x="291" y="22"/>
                </a:lnTo>
                <a:lnTo>
                  <a:pt x="292" y="22"/>
                </a:lnTo>
                <a:lnTo>
                  <a:pt x="293" y="20"/>
                </a:lnTo>
                <a:lnTo>
                  <a:pt x="295" y="20"/>
                </a:lnTo>
                <a:lnTo>
                  <a:pt x="296" y="20"/>
                </a:lnTo>
                <a:lnTo>
                  <a:pt x="296" y="19"/>
                </a:lnTo>
                <a:lnTo>
                  <a:pt x="296" y="19"/>
                </a:lnTo>
                <a:lnTo>
                  <a:pt x="298" y="20"/>
                </a:lnTo>
                <a:lnTo>
                  <a:pt x="298" y="20"/>
                </a:lnTo>
                <a:lnTo>
                  <a:pt x="298" y="20"/>
                </a:lnTo>
                <a:lnTo>
                  <a:pt x="298" y="20"/>
                </a:lnTo>
                <a:lnTo>
                  <a:pt x="298" y="20"/>
                </a:lnTo>
                <a:lnTo>
                  <a:pt x="299" y="22"/>
                </a:lnTo>
                <a:lnTo>
                  <a:pt x="299" y="23"/>
                </a:lnTo>
                <a:lnTo>
                  <a:pt x="299" y="23"/>
                </a:lnTo>
                <a:lnTo>
                  <a:pt x="301" y="23"/>
                </a:lnTo>
                <a:lnTo>
                  <a:pt x="301" y="23"/>
                </a:lnTo>
                <a:lnTo>
                  <a:pt x="302" y="23"/>
                </a:lnTo>
                <a:lnTo>
                  <a:pt x="302" y="23"/>
                </a:lnTo>
                <a:lnTo>
                  <a:pt x="303" y="22"/>
                </a:lnTo>
                <a:lnTo>
                  <a:pt x="303" y="22"/>
                </a:lnTo>
                <a:lnTo>
                  <a:pt x="303" y="22"/>
                </a:lnTo>
                <a:lnTo>
                  <a:pt x="303" y="22"/>
                </a:lnTo>
                <a:lnTo>
                  <a:pt x="302" y="20"/>
                </a:lnTo>
                <a:lnTo>
                  <a:pt x="302" y="20"/>
                </a:lnTo>
                <a:lnTo>
                  <a:pt x="302" y="20"/>
                </a:lnTo>
                <a:lnTo>
                  <a:pt x="302" y="20"/>
                </a:lnTo>
                <a:lnTo>
                  <a:pt x="302" y="20"/>
                </a:lnTo>
                <a:lnTo>
                  <a:pt x="303" y="20"/>
                </a:lnTo>
                <a:lnTo>
                  <a:pt x="303" y="20"/>
                </a:lnTo>
                <a:lnTo>
                  <a:pt x="303" y="19"/>
                </a:lnTo>
                <a:lnTo>
                  <a:pt x="303" y="19"/>
                </a:lnTo>
                <a:lnTo>
                  <a:pt x="303" y="20"/>
                </a:lnTo>
                <a:lnTo>
                  <a:pt x="305" y="22"/>
                </a:lnTo>
                <a:lnTo>
                  <a:pt x="305" y="23"/>
                </a:lnTo>
                <a:lnTo>
                  <a:pt x="305" y="23"/>
                </a:lnTo>
                <a:lnTo>
                  <a:pt x="303" y="23"/>
                </a:lnTo>
                <a:lnTo>
                  <a:pt x="303" y="23"/>
                </a:lnTo>
                <a:lnTo>
                  <a:pt x="303" y="23"/>
                </a:lnTo>
                <a:lnTo>
                  <a:pt x="302" y="23"/>
                </a:lnTo>
                <a:lnTo>
                  <a:pt x="302" y="23"/>
                </a:lnTo>
                <a:lnTo>
                  <a:pt x="302" y="23"/>
                </a:lnTo>
                <a:lnTo>
                  <a:pt x="302" y="23"/>
                </a:lnTo>
                <a:lnTo>
                  <a:pt x="301" y="23"/>
                </a:lnTo>
                <a:lnTo>
                  <a:pt x="299" y="24"/>
                </a:lnTo>
                <a:lnTo>
                  <a:pt x="299" y="24"/>
                </a:lnTo>
                <a:lnTo>
                  <a:pt x="299" y="24"/>
                </a:lnTo>
                <a:lnTo>
                  <a:pt x="299" y="24"/>
                </a:lnTo>
                <a:lnTo>
                  <a:pt x="299" y="26"/>
                </a:lnTo>
                <a:lnTo>
                  <a:pt x="299" y="26"/>
                </a:lnTo>
                <a:lnTo>
                  <a:pt x="299" y="26"/>
                </a:lnTo>
                <a:lnTo>
                  <a:pt x="299" y="26"/>
                </a:lnTo>
                <a:lnTo>
                  <a:pt x="301" y="27"/>
                </a:lnTo>
                <a:lnTo>
                  <a:pt x="301" y="26"/>
                </a:lnTo>
                <a:lnTo>
                  <a:pt x="301" y="26"/>
                </a:lnTo>
                <a:lnTo>
                  <a:pt x="301" y="27"/>
                </a:lnTo>
                <a:lnTo>
                  <a:pt x="301" y="27"/>
                </a:lnTo>
                <a:lnTo>
                  <a:pt x="302" y="27"/>
                </a:lnTo>
                <a:lnTo>
                  <a:pt x="302" y="27"/>
                </a:lnTo>
                <a:lnTo>
                  <a:pt x="302" y="26"/>
                </a:lnTo>
                <a:lnTo>
                  <a:pt x="302" y="26"/>
                </a:lnTo>
                <a:lnTo>
                  <a:pt x="302" y="24"/>
                </a:lnTo>
                <a:lnTo>
                  <a:pt x="302" y="24"/>
                </a:lnTo>
                <a:lnTo>
                  <a:pt x="302" y="24"/>
                </a:lnTo>
                <a:lnTo>
                  <a:pt x="302" y="24"/>
                </a:lnTo>
                <a:lnTo>
                  <a:pt x="302" y="24"/>
                </a:lnTo>
                <a:lnTo>
                  <a:pt x="303" y="24"/>
                </a:lnTo>
                <a:lnTo>
                  <a:pt x="303" y="26"/>
                </a:lnTo>
                <a:lnTo>
                  <a:pt x="303" y="26"/>
                </a:lnTo>
                <a:lnTo>
                  <a:pt x="303" y="26"/>
                </a:lnTo>
                <a:lnTo>
                  <a:pt x="305" y="26"/>
                </a:lnTo>
                <a:lnTo>
                  <a:pt x="305" y="26"/>
                </a:lnTo>
                <a:lnTo>
                  <a:pt x="305" y="26"/>
                </a:lnTo>
                <a:lnTo>
                  <a:pt x="305" y="27"/>
                </a:lnTo>
                <a:lnTo>
                  <a:pt x="305" y="27"/>
                </a:lnTo>
                <a:lnTo>
                  <a:pt x="305" y="29"/>
                </a:lnTo>
                <a:lnTo>
                  <a:pt x="305" y="29"/>
                </a:lnTo>
                <a:lnTo>
                  <a:pt x="303" y="30"/>
                </a:lnTo>
                <a:lnTo>
                  <a:pt x="303" y="30"/>
                </a:lnTo>
                <a:lnTo>
                  <a:pt x="305" y="30"/>
                </a:lnTo>
                <a:lnTo>
                  <a:pt x="305" y="30"/>
                </a:lnTo>
                <a:lnTo>
                  <a:pt x="305" y="30"/>
                </a:lnTo>
                <a:lnTo>
                  <a:pt x="305" y="31"/>
                </a:lnTo>
                <a:lnTo>
                  <a:pt x="305" y="31"/>
                </a:lnTo>
                <a:lnTo>
                  <a:pt x="305" y="31"/>
                </a:lnTo>
                <a:lnTo>
                  <a:pt x="305" y="33"/>
                </a:lnTo>
                <a:lnTo>
                  <a:pt x="303" y="31"/>
                </a:lnTo>
                <a:lnTo>
                  <a:pt x="303" y="31"/>
                </a:lnTo>
                <a:lnTo>
                  <a:pt x="303" y="31"/>
                </a:lnTo>
                <a:lnTo>
                  <a:pt x="305" y="31"/>
                </a:lnTo>
                <a:lnTo>
                  <a:pt x="303" y="31"/>
                </a:lnTo>
                <a:lnTo>
                  <a:pt x="303" y="31"/>
                </a:lnTo>
                <a:lnTo>
                  <a:pt x="303" y="30"/>
                </a:lnTo>
                <a:lnTo>
                  <a:pt x="303" y="30"/>
                </a:lnTo>
                <a:lnTo>
                  <a:pt x="303" y="30"/>
                </a:lnTo>
                <a:lnTo>
                  <a:pt x="303" y="30"/>
                </a:lnTo>
                <a:lnTo>
                  <a:pt x="302" y="29"/>
                </a:lnTo>
                <a:lnTo>
                  <a:pt x="301" y="29"/>
                </a:lnTo>
                <a:lnTo>
                  <a:pt x="301" y="29"/>
                </a:lnTo>
                <a:lnTo>
                  <a:pt x="301" y="29"/>
                </a:lnTo>
                <a:lnTo>
                  <a:pt x="301" y="29"/>
                </a:lnTo>
                <a:lnTo>
                  <a:pt x="301" y="30"/>
                </a:lnTo>
                <a:lnTo>
                  <a:pt x="301" y="30"/>
                </a:lnTo>
                <a:lnTo>
                  <a:pt x="301" y="30"/>
                </a:lnTo>
                <a:lnTo>
                  <a:pt x="301" y="30"/>
                </a:lnTo>
                <a:lnTo>
                  <a:pt x="301" y="30"/>
                </a:lnTo>
                <a:lnTo>
                  <a:pt x="299" y="31"/>
                </a:lnTo>
                <a:lnTo>
                  <a:pt x="299" y="31"/>
                </a:lnTo>
                <a:lnTo>
                  <a:pt x="299" y="31"/>
                </a:lnTo>
                <a:lnTo>
                  <a:pt x="299" y="31"/>
                </a:lnTo>
                <a:lnTo>
                  <a:pt x="299" y="33"/>
                </a:lnTo>
                <a:lnTo>
                  <a:pt x="299" y="33"/>
                </a:lnTo>
                <a:lnTo>
                  <a:pt x="299" y="33"/>
                </a:lnTo>
                <a:lnTo>
                  <a:pt x="299" y="33"/>
                </a:lnTo>
                <a:lnTo>
                  <a:pt x="301" y="33"/>
                </a:lnTo>
                <a:lnTo>
                  <a:pt x="301" y="33"/>
                </a:lnTo>
                <a:lnTo>
                  <a:pt x="301" y="33"/>
                </a:lnTo>
                <a:lnTo>
                  <a:pt x="302" y="33"/>
                </a:lnTo>
                <a:lnTo>
                  <a:pt x="302" y="33"/>
                </a:lnTo>
                <a:lnTo>
                  <a:pt x="299" y="34"/>
                </a:lnTo>
                <a:lnTo>
                  <a:pt x="298" y="34"/>
                </a:lnTo>
                <a:lnTo>
                  <a:pt x="298" y="33"/>
                </a:lnTo>
                <a:lnTo>
                  <a:pt x="298" y="33"/>
                </a:lnTo>
                <a:lnTo>
                  <a:pt x="298" y="33"/>
                </a:lnTo>
                <a:lnTo>
                  <a:pt x="298" y="33"/>
                </a:lnTo>
                <a:lnTo>
                  <a:pt x="298" y="31"/>
                </a:lnTo>
                <a:lnTo>
                  <a:pt x="298" y="31"/>
                </a:lnTo>
                <a:lnTo>
                  <a:pt x="298" y="31"/>
                </a:lnTo>
                <a:lnTo>
                  <a:pt x="298" y="30"/>
                </a:lnTo>
                <a:lnTo>
                  <a:pt x="296" y="30"/>
                </a:lnTo>
                <a:lnTo>
                  <a:pt x="296" y="30"/>
                </a:lnTo>
                <a:lnTo>
                  <a:pt x="296" y="30"/>
                </a:lnTo>
                <a:lnTo>
                  <a:pt x="296" y="30"/>
                </a:lnTo>
                <a:lnTo>
                  <a:pt x="296" y="30"/>
                </a:lnTo>
                <a:lnTo>
                  <a:pt x="296" y="30"/>
                </a:lnTo>
                <a:lnTo>
                  <a:pt x="296" y="31"/>
                </a:lnTo>
                <a:lnTo>
                  <a:pt x="296" y="31"/>
                </a:lnTo>
                <a:lnTo>
                  <a:pt x="296" y="33"/>
                </a:lnTo>
                <a:lnTo>
                  <a:pt x="295" y="34"/>
                </a:lnTo>
                <a:lnTo>
                  <a:pt x="295" y="34"/>
                </a:lnTo>
                <a:lnTo>
                  <a:pt x="296" y="34"/>
                </a:lnTo>
                <a:lnTo>
                  <a:pt x="296" y="34"/>
                </a:lnTo>
                <a:lnTo>
                  <a:pt x="296" y="34"/>
                </a:lnTo>
                <a:lnTo>
                  <a:pt x="296" y="34"/>
                </a:lnTo>
                <a:lnTo>
                  <a:pt x="295" y="34"/>
                </a:lnTo>
                <a:lnTo>
                  <a:pt x="295" y="33"/>
                </a:lnTo>
                <a:lnTo>
                  <a:pt x="295" y="33"/>
                </a:lnTo>
                <a:lnTo>
                  <a:pt x="295" y="33"/>
                </a:lnTo>
                <a:lnTo>
                  <a:pt x="295" y="33"/>
                </a:lnTo>
                <a:lnTo>
                  <a:pt x="295" y="31"/>
                </a:lnTo>
                <a:lnTo>
                  <a:pt x="295" y="31"/>
                </a:lnTo>
                <a:lnTo>
                  <a:pt x="295" y="31"/>
                </a:lnTo>
                <a:lnTo>
                  <a:pt x="293" y="31"/>
                </a:lnTo>
                <a:lnTo>
                  <a:pt x="292" y="31"/>
                </a:lnTo>
                <a:lnTo>
                  <a:pt x="292" y="31"/>
                </a:lnTo>
                <a:lnTo>
                  <a:pt x="292" y="31"/>
                </a:lnTo>
                <a:lnTo>
                  <a:pt x="291" y="33"/>
                </a:lnTo>
                <a:lnTo>
                  <a:pt x="291" y="33"/>
                </a:lnTo>
                <a:lnTo>
                  <a:pt x="291" y="33"/>
                </a:lnTo>
                <a:lnTo>
                  <a:pt x="291" y="33"/>
                </a:lnTo>
                <a:lnTo>
                  <a:pt x="289" y="33"/>
                </a:lnTo>
                <a:lnTo>
                  <a:pt x="289" y="33"/>
                </a:lnTo>
                <a:lnTo>
                  <a:pt x="289" y="33"/>
                </a:lnTo>
                <a:lnTo>
                  <a:pt x="289" y="33"/>
                </a:lnTo>
                <a:lnTo>
                  <a:pt x="289" y="33"/>
                </a:lnTo>
                <a:lnTo>
                  <a:pt x="291" y="33"/>
                </a:lnTo>
                <a:lnTo>
                  <a:pt x="291" y="34"/>
                </a:lnTo>
                <a:lnTo>
                  <a:pt x="291" y="34"/>
                </a:lnTo>
                <a:lnTo>
                  <a:pt x="291" y="36"/>
                </a:lnTo>
                <a:lnTo>
                  <a:pt x="291" y="36"/>
                </a:lnTo>
                <a:lnTo>
                  <a:pt x="292" y="36"/>
                </a:lnTo>
                <a:lnTo>
                  <a:pt x="292" y="36"/>
                </a:lnTo>
                <a:lnTo>
                  <a:pt x="291" y="36"/>
                </a:lnTo>
                <a:lnTo>
                  <a:pt x="289" y="36"/>
                </a:lnTo>
                <a:lnTo>
                  <a:pt x="289" y="37"/>
                </a:lnTo>
                <a:lnTo>
                  <a:pt x="288" y="37"/>
                </a:lnTo>
                <a:lnTo>
                  <a:pt x="288" y="37"/>
                </a:lnTo>
                <a:lnTo>
                  <a:pt x="286" y="37"/>
                </a:lnTo>
                <a:lnTo>
                  <a:pt x="286" y="37"/>
                </a:lnTo>
                <a:lnTo>
                  <a:pt x="285" y="37"/>
                </a:lnTo>
                <a:lnTo>
                  <a:pt x="285" y="37"/>
                </a:lnTo>
                <a:lnTo>
                  <a:pt x="285" y="39"/>
                </a:lnTo>
                <a:lnTo>
                  <a:pt x="285" y="39"/>
                </a:lnTo>
                <a:lnTo>
                  <a:pt x="285" y="39"/>
                </a:lnTo>
                <a:lnTo>
                  <a:pt x="285" y="39"/>
                </a:lnTo>
                <a:lnTo>
                  <a:pt x="286" y="39"/>
                </a:lnTo>
                <a:lnTo>
                  <a:pt x="288" y="39"/>
                </a:lnTo>
                <a:lnTo>
                  <a:pt x="289" y="39"/>
                </a:lnTo>
                <a:lnTo>
                  <a:pt x="289" y="39"/>
                </a:lnTo>
                <a:lnTo>
                  <a:pt x="289" y="39"/>
                </a:lnTo>
                <a:lnTo>
                  <a:pt x="289" y="39"/>
                </a:lnTo>
                <a:lnTo>
                  <a:pt x="289" y="39"/>
                </a:lnTo>
                <a:lnTo>
                  <a:pt x="289" y="37"/>
                </a:lnTo>
                <a:lnTo>
                  <a:pt x="291" y="37"/>
                </a:lnTo>
                <a:lnTo>
                  <a:pt x="292" y="37"/>
                </a:lnTo>
                <a:lnTo>
                  <a:pt x="292" y="37"/>
                </a:lnTo>
                <a:lnTo>
                  <a:pt x="292" y="37"/>
                </a:lnTo>
                <a:lnTo>
                  <a:pt x="292" y="37"/>
                </a:lnTo>
                <a:lnTo>
                  <a:pt x="292" y="37"/>
                </a:lnTo>
                <a:lnTo>
                  <a:pt x="292" y="37"/>
                </a:lnTo>
                <a:lnTo>
                  <a:pt x="292" y="37"/>
                </a:lnTo>
                <a:lnTo>
                  <a:pt x="292" y="37"/>
                </a:lnTo>
                <a:lnTo>
                  <a:pt x="292" y="37"/>
                </a:lnTo>
                <a:lnTo>
                  <a:pt x="293" y="37"/>
                </a:lnTo>
                <a:lnTo>
                  <a:pt x="293" y="37"/>
                </a:lnTo>
                <a:lnTo>
                  <a:pt x="295" y="37"/>
                </a:lnTo>
                <a:lnTo>
                  <a:pt x="296" y="36"/>
                </a:lnTo>
                <a:lnTo>
                  <a:pt x="296" y="36"/>
                </a:lnTo>
                <a:lnTo>
                  <a:pt x="298" y="36"/>
                </a:lnTo>
                <a:lnTo>
                  <a:pt x="298" y="36"/>
                </a:lnTo>
                <a:lnTo>
                  <a:pt x="298" y="36"/>
                </a:lnTo>
                <a:lnTo>
                  <a:pt x="298" y="36"/>
                </a:lnTo>
                <a:lnTo>
                  <a:pt x="299" y="36"/>
                </a:lnTo>
                <a:lnTo>
                  <a:pt x="301" y="36"/>
                </a:lnTo>
                <a:lnTo>
                  <a:pt x="302" y="34"/>
                </a:lnTo>
                <a:lnTo>
                  <a:pt x="302" y="34"/>
                </a:lnTo>
                <a:lnTo>
                  <a:pt x="303" y="34"/>
                </a:lnTo>
                <a:lnTo>
                  <a:pt x="305" y="34"/>
                </a:lnTo>
                <a:lnTo>
                  <a:pt x="306" y="33"/>
                </a:lnTo>
                <a:lnTo>
                  <a:pt x="306" y="33"/>
                </a:lnTo>
                <a:lnTo>
                  <a:pt x="308" y="33"/>
                </a:lnTo>
                <a:lnTo>
                  <a:pt x="308" y="33"/>
                </a:lnTo>
                <a:lnTo>
                  <a:pt x="309" y="33"/>
                </a:lnTo>
                <a:lnTo>
                  <a:pt x="309" y="31"/>
                </a:lnTo>
                <a:lnTo>
                  <a:pt x="311" y="31"/>
                </a:lnTo>
                <a:lnTo>
                  <a:pt x="311" y="31"/>
                </a:lnTo>
                <a:lnTo>
                  <a:pt x="311" y="31"/>
                </a:lnTo>
                <a:lnTo>
                  <a:pt x="309" y="31"/>
                </a:lnTo>
                <a:lnTo>
                  <a:pt x="309" y="31"/>
                </a:lnTo>
                <a:lnTo>
                  <a:pt x="309" y="30"/>
                </a:lnTo>
                <a:lnTo>
                  <a:pt x="309" y="30"/>
                </a:lnTo>
                <a:lnTo>
                  <a:pt x="309" y="30"/>
                </a:lnTo>
                <a:lnTo>
                  <a:pt x="309" y="30"/>
                </a:lnTo>
                <a:lnTo>
                  <a:pt x="309" y="29"/>
                </a:lnTo>
                <a:lnTo>
                  <a:pt x="309" y="29"/>
                </a:lnTo>
                <a:lnTo>
                  <a:pt x="306" y="26"/>
                </a:lnTo>
                <a:lnTo>
                  <a:pt x="308" y="26"/>
                </a:lnTo>
                <a:lnTo>
                  <a:pt x="308" y="26"/>
                </a:lnTo>
                <a:lnTo>
                  <a:pt x="308" y="26"/>
                </a:lnTo>
                <a:lnTo>
                  <a:pt x="308" y="26"/>
                </a:lnTo>
                <a:lnTo>
                  <a:pt x="308" y="26"/>
                </a:lnTo>
                <a:lnTo>
                  <a:pt x="308" y="26"/>
                </a:lnTo>
                <a:lnTo>
                  <a:pt x="308" y="24"/>
                </a:lnTo>
                <a:lnTo>
                  <a:pt x="305" y="24"/>
                </a:lnTo>
                <a:lnTo>
                  <a:pt x="305" y="24"/>
                </a:lnTo>
                <a:lnTo>
                  <a:pt x="305" y="24"/>
                </a:lnTo>
                <a:lnTo>
                  <a:pt x="306" y="24"/>
                </a:lnTo>
                <a:lnTo>
                  <a:pt x="306" y="23"/>
                </a:lnTo>
                <a:lnTo>
                  <a:pt x="308" y="23"/>
                </a:lnTo>
                <a:lnTo>
                  <a:pt x="308" y="23"/>
                </a:lnTo>
                <a:lnTo>
                  <a:pt x="308" y="23"/>
                </a:lnTo>
                <a:lnTo>
                  <a:pt x="308" y="23"/>
                </a:lnTo>
                <a:lnTo>
                  <a:pt x="308" y="22"/>
                </a:lnTo>
                <a:lnTo>
                  <a:pt x="308" y="22"/>
                </a:lnTo>
                <a:lnTo>
                  <a:pt x="308" y="22"/>
                </a:lnTo>
                <a:lnTo>
                  <a:pt x="308" y="22"/>
                </a:lnTo>
                <a:lnTo>
                  <a:pt x="308" y="20"/>
                </a:lnTo>
                <a:lnTo>
                  <a:pt x="305" y="23"/>
                </a:lnTo>
                <a:lnTo>
                  <a:pt x="305" y="23"/>
                </a:lnTo>
                <a:lnTo>
                  <a:pt x="305" y="23"/>
                </a:lnTo>
                <a:lnTo>
                  <a:pt x="306" y="22"/>
                </a:lnTo>
                <a:lnTo>
                  <a:pt x="306" y="22"/>
                </a:lnTo>
                <a:lnTo>
                  <a:pt x="306" y="22"/>
                </a:lnTo>
                <a:lnTo>
                  <a:pt x="306" y="22"/>
                </a:lnTo>
                <a:lnTo>
                  <a:pt x="306" y="20"/>
                </a:lnTo>
                <a:lnTo>
                  <a:pt x="306" y="20"/>
                </a:lnTo>
                <a:lnTo>
                  <a:pt x="308" y="20"/>
                </a:lnTo>
                <a:lnTo>
                  <a:pt x="308" y="20"/>
                </a:lnTo>
                <a:lnTo>
                  <a:pt x="308" y="20"/>
                </a:lnTo>
                <a:lnTo>
                  <a:pt x="308" y="19"/>
                </a:lnTo>
                <a:lnTo>
                  <a:pt x="308" y="19"/>
                </a:lnTo>
                <a:lnTo>
                  <a:pt x="308" y="19"/>
                </a:lnTo>
                <a:lnTo>
                  <a:pt x="308" y="19"/>
                </a:lnTo>
                <a:lnTo>
                  <a:pt x="309" y="17"/>
                </a:lnTo>
                <a:lnTo>
                  <a:pt x="309" y="17"/>
                </a:lnTo>
                <a:lnTo>
                  <a:pt x="309" y="16"/>
                </a:lnTo>
                <a:lnTo>
                  <a:pt x="309" y="16"/>
                </a:lnTo>
                <a:lnTo>
                  <a:pt x="311" y="16"/>
                </a:lnTo>
                <a:lnTo>
                  <a:pt x="312" y="16"/>
                </a:lnTo>
                <a:lnTo>
                  <a:pt x="312" y="16"/>
                </a:lnTo>
                <a:lnTo>
                  <a:pt x="312" y="16"/>
                </a:lnTo>
                <a:lnTo>
                  <a:pt x="312" y="17"/>
                </a:lnTo>
                <a:lnTo>
                  <a:pt x="312" y="17"/>
                </a:lnTo>
                <a:lnTo>
                  <a:pt x="312" y="17"/>
                </a:lnTo>
                <a:lnTo>
                  <a:pt x="312" y="17"/>
                </a:lnTo>
                <a:lnTo>
                  <a:pt x="313" y="17"/>
                </a:lnTo>
                <a:lnTo>
                  <a:pt x="313" y="17"/>
                </a:lnTo>
                <a:lnTo>
                  <a:pt x="313" y="17"/>
                </a:lnTo>
                <a:lnTo>
                  <a:pt x="313" y="16"/>
                </a:lnTo>
                <a:lnTo>
                  <a:pt x="313" y="16"/>
                </a:lnTo>
                <a:lnTo>
                  <a:pt x="313" y="17"/>
                </a:lnTo>
                <a:lnTo>
                  <a:pt x="315" y="17"/>
                </a:lnTo>
                <a:lnTo>
                  <a:pt x="315" y="17"/>
                </a:lnTo>
                <a:lnTo>
                  <a:pt x="315" y="19"/>
                </a:lnTo>
                <a:lnTo>
                  <a:pt x="315" y="19"/>
                </a:lnTo>
                <a:lnTo>
                  <a:pt x="315" y="19"/>
                </a:lnTo>
                <a:lnTo>
                  <a:pt x="316" y="19"/>
                </a:lnTo>
                <a:lnTo>
                  <a:pt x="316" y="17"/>
                </a:lnTo>
                <a:lnTo>
                  <a:pt x="316" y="17"/>
                </a:lnTo>
                <a:lnTo>
                  <a:pt x="316" y="17"/>
                </a:lnTo>
                <a:lnTo>
                  <a:pt x="316" y="17"/>
                </a:lnTo>
                <a:lnTo>
                  <a:pt x="316" y="17"/>
                </a:lnTo>
                <a:lnTo>
                  <a:pt x="315" y="17"/>
                </a:lnTo>
                <a:lnTo>
                  <a:pt x="315" y="17"/>
                </a:lnTo>
                <a:lnTo>
                  <a:pt x="316" y="17"/>
                </a:lnTo>
                <a:lnTo>
                  <a:pt x="316" y="16"/>
                </a:lnTo>
                <a:lnTo>
                  <a:pt x="316" y="16"/>
                </a:lnTo>
                <a:lnTo>
                  <a:pt x="318" y="16"/>
                </a:lnTo>
                <a:lnTo>
                  <a:pt x="318" y="16"/>
                </a:lnTo>
                <a:lnTo>
                  <a:pt x="318" y="16"/>
                </a:lnTo>
                <a:lnTo>
                  <a:pt x="318" y="16"/>
                </a:lnTo>
                <a:lnTo>
                  <a:pt x="318" y="17"/>
                </a:lnTo>
                <a:lnTo>
                  <a:pt x="319" y="17"/>
                </a:lnTo>
                <a:lnTo>
                  <a:pt x="319" y="17"/>
                </a:lnTo>
                <a:lnTo>
                  <a:pt x="319" y="16"/>
                </a:lnTo>
                <a:lnTo>
                  <a:pt x="320" y="17"/>
                </a:lnTo>
                <a:lnTo>
                  <a:pt x="320" y="17"/>
                </a:lnTo>
                <a:lnTo>
                  <a:pt x="319" y="17"/>
                </a:lnTo>
                <a:lnTo>
                  <a:pt x="319" y="17"/>
                </a:lnTo>
                <a:lnTo>
                  <a:pt x="319" y="19"/>
                </a:lnTo>
                <a:lnTo>
                  <a:pt x="318" y="19"/>
                </a:lnTo>
                <a:lnTo>
                  <a:pt x="318" y="19"/>
                </a:lnTo>
                <a:lnTo>
                  <a:pt x="318" y="19"/>
                </a:lnTo>
                <a:lnTo>
                  <a:pt x="318" y="19"/>
                </a:lnTo>
                <a:lnTo>
                  <a:pt x="318" y="19"/>
                </a:lnTo>
                <a:lnTo>
                  <a:pt x="316" y="19"/>
                </a:lnTo>
                <a:lnTo>
                  <a:pt x="316" y="19"/>
                </a:lnTo>
                <a:lnTo>
                  <a:pt x="316" y="19"/>
                </a:lnTo>
                <a:lnTo>
                  <a:pt x="316" y="19"/>
                </a:lnTo>
                <a:lnTo>
                  <a:pt x="315" y="19"/>
                </a:lnTo>
                <a:lnTo>
                  <a:pt x="313" y="20"/>
                </a:lnTo>
                <a:lnTo>
                  <a:pt x="313" y="20"/>
                </a:lnTo>
                <a:lnTo>
                  <a:pt x="312" y="20"/>
                </a:lnTo>
                <a:lnTo>
                  <a:pt x="311" y="22"/>
                </a:lnTo>
                <a:lnTo>
                  <a:pt x="311" y="22"/>
                </a:lnTo>
                <a:lnTo>
                  <a:pt x="312" y="22"/>
                </a:lnTo>
                <a:lnTo>
                  <a:pt x="312" y="23"/>
                </a:lnTo>
                <a:lnTo>
                  <a:pt x="312" y="23"/>
                </a:lnTo>
                <a:lnTo>
                  <a:pt x="312" y="23"/>
                </a:lnTo>
                <a:lnTo>
                  <a:pt x="312" y="23"/>
                </a:lnTo>
                <a:lnTo>
                  <a:pt x="312" y="23"/>
                </a:lnTo>
                <a:lnTo>
                  <a:pt x="312" y="23"/>
                </a:lnTo>
                <a:lnTo>
                  <a:pt x="312" y="23"/>
                </a:lnTo>
                <a:lnTo>
                  <a:pt x="312" y="24"/>
                </a:lnTo>
                <a:lnTo>
                  <a:pt x="313" y="24"/>
                </a:lnTo>
                <a:lnTo>
                  <a:pt x="313" y="26"/>
                </a:lnTo>
                <a:lnTo>
                  <a:pt x="313" y="24"/>
                </a:lnTo>
                <a:lnTo>
                  <a:pt x="313" y="24"/>
                </a:lnTo>
                <a:lnTo>
                  <a:pt x="313" y="24"/>
                </a:lnTo>
                <a:lnTo>
                  <a:pt x="313" y="24"/>
                </a:lnTo>
                <a:lnTo>
                  <a:pt x="313" y="24"/>
                </a:lnTo>
                <a:lnTo>
                  <a:pt x="313" y="24"/>
                </a:lnTo>
                <a:lnTo>
                  <a:pt x="313" y="24"/>
                </a:lnTo>
                <a:lnTo>
                  <a:pt x="315" y="24"/>
                </a:lnTo>
                <a:lnTo>
                  <a:pt x="315" y="24"/>
                </a:lnTo>
                <a:lnTo>
                  <a:pt x="315" y="24"/>
                </a:lnTo>
                <a:lnTo>
                  <a:pt x="315" y="24"/>
                </a:lnTo>
                <a:lnTo>
                  <a:pt x="315" y="24"/>
                </a:lnTo>
                <a:lnTo>
                  <a:pt x="316" y="23"/>
                </a:lnTo>
                <a:lnTo>
                  <a:pt x="316" y="23"/>
                </a:lnTo>
                <a:lnTo>
                  <a:pt x="316" y="24"/>
                </a:lnTo>
                <a:lnTo>
                  <a:pt x="318" y="24"/>
                </a:lnTo>
                <a:lnTo>
                  <a:pt x="318" y="24"/>
                </a:lnTo>
                <a:lnTo>
                  <a:pt x="319" y="24"/>
                </a:lnTo>
                <a:lnTo>
                  <a:pt x="319" y="23"/>
                </a:lnTo>
                <a:lnTo>
                  <a:pt x="319" y="23"/>
                </a:lnTo>
                <a:lnTo>
                  <a:pt x="319" y="23"/>
                </a:lnTo>
                <a:lnTo>
                  <a:pt x="320" y="23"/>
                </a:lnTo>
                <a:lnTo>
                  <a:pt x="322" y="23"/>
                </a:lnTo>
                <a:lnTo>
                  <a:pt x="322" y="23"/>
                </a:lnTo>
                <a:lnTo>
                  <a:pt x="322" y="23"/>
                </a:lnTo>
                <a:lnTo>
                  <a:pt x="322" y="23"/>
                </a:lnTo>
                <a:lnTo>
                  <a:pt x="322" y="23"/>
                </a:lnTo>
                <a:lnTo>
                  <a:pt x="323" y="23"/>
                </a:lnTo>
                <a:lnTo>
                  <a:pt x="323" y="22"/>
                </a:lnTo>
                <a:lnTo>
                  <a:pt x="323" y="22"/>
                </a:lnTo>
                <a:lnTo>
                  <a:pt x="325" y="22"/>
                </a:lnTo>
                <a:lnTo>
                  <a:pt x="325" y="22"/>
                </a:lnTo>
                <a:lnTo>
                  <a:pt x="325" y="22"/>
                </a:lnTo>
                <a:lnTo>
                  <a:pt x="325" y="22"/>
                </a:lnTo>
                <a:lnTo>
                  <a:pt x="325" y="22"/>
                </a:lnTo>
                <a:lnTo>
                  <a:pt x="325" y="20"/>
                </a:lnTo>
                <a:lnTo>
                  <a:pt x="325" y="20"/>
                </a:lnTo>
                <a:lnTo>
                  <a:pt x="325" y="20"/>
                </a:lnTo>
                <a:lnTo>
                  <a:pt x="325" y="20"/>
                </a:lnTo>
                <a:lnTo>
                  <a:pt x="326" y="20"/>
                </a:lnTo>
                <a:lnTo>
                  <a:pt x="326" y="20"/>
                </a:lnTo>
                <a:lnTo>
                  <a:pt x="326" y="20"/>
                </a:lnTo>
                <a:lnTo>
                  <a:pt x="326" y="20"/>
                </a:lnTo>
                <a:lnTo>
                  <a:pt x="325" y="19"/>
                </a:lnTo>
                <a:lnTo>
                  <a:pt x="325" y="19"/>
                </a:lnTo>
                <a:lnTo>
                  <a:pt x="325" y="19"/>
                </a:lnTo>
                <a:lnTo>
                  <a:pt x="323" y="20"/>
                </a:lnTo>
                <a:lnTo>
                  <a:pt x="323" y="20"/>
                </a:lnTo>
                <a:lnTo>
                  <a:pt x="323" y="20"/>
                </a:lnTo>
                <a:lnTo>
                  <a:pt x="323" y="20"/>
                </a:lnTo>
                <a:lnTo>
                  <a:pt x="323" y="20"/>
                </a:lnTo>
                <a:lnTo>
                  <a:pt x="323" y="20"/>
                </a:lnTo>
                <a:lnTo>
                  <a:pt x="323" y="20"/>
                </a:lnTo>
                <a:lnTo>
                  <a:pt x="323" y="20"/>
                </a:lnTo>
                <a:lnTo>
                  <a:pt x="325" y="19"/>
                </a:lnTo>
                <a:lnTo>
                  <a:pt x="328" y="19"/>
                </a:lnTo>
                <a:lnTo>
                  <a:pt x="330" y="19"/>
                </a:lnTo>
                <a:lnTo>
                  <a:pt x="330" y="19"/>
                </a:lnTo>
                <a:lnTo>
                  <a:pt x="330" y="19"/>
                </a:lnTo>
                <a:lnTo>
                  <a:pt x="332" y="19"/>
                </a:lnTo>
                <a:lnTo>
                  <a:pt x="332" y="19"/>
                </a:lnTo>
                <a:lnTo>
                  <a:pt x="332" y="19"/>
                </a:lnTo>
                <a:lnTo>
                  <a:pt x="332" y="20"/>
                </a:lnTo>
                <a:lnTo>
                  <a:pt x="332" y="22"/>
                </a:lnTo>
                <a:lnTo>
                  <a:pt x="332" y="23"/>
                </a:lnTo>
                <a:lnTo>
                  <a:pt x="333" y="23"/>
                </a:lnTo>
                <a:lnTo>
                  <a:pt x="333" y="24"/>
                </a:lnTo>
                <a:lnTo>
                  <a:pt x="333" y="24"/>
                </a:lnTo>
                <a:lnTo>
                  <a:pt x="333" y="24"/>
                </a:lnTo>
                <a:lnTo>
                  <a:pt x="333" y="24"/>
                </a:lnTo>
                <a:lnTo>
                  <a:pt x="333" y="24"/>
                </a:lnTo>
                <a:lnTo>
                  <a:pt x="333" y="24"/>
                </a:lnTo>
                <a:lnTo>
                  <a:pt x="332" y="23"/>
                </a:lnTo>
                <a:lnTo>
                  <a:pt x="332" y="23"/>
                </a:lnTo>
                <a:lnTo>
                  <a:pt x="332" y="24"/>
                </a:lnTo>
                <a:lnTo>
                  <a:pt x="332" y="24"/>
                </a:lnTo>
                <a:lnTo>
                  <a:pt x="332" y="24"/>
                </a:lnTo>
                <a:lnTo>
                  <a:pt x="330" y="26"/>
                </a:lnTo>
                <a:lnTo>
                  <a:pt x="330" y="26"/>
                </a:lnTo>
                <a:lnTo>
                  <a:pt x="330" y="24"/>
                </a:lnTo>
                <a:lnTo>
                  <a:pt x="330" y="24"/>
                </a:lnTo>
                <a:lnTo>
                  <a:pt x="329" y="26"/>
                </a:lnTo>
                <a:lnTo>
                  <a:pt x="329" y="26"/>
                </a:lnTo>
                <a:lnTo>
                  <a:pt x="329" y="26"/>
                </a:lnTo>
                <a:lnTo>
                  <a:pt x="329" y="26"/>
                </a:lnTo>
                <a:lnTo>
                  <a:pt x="329" y="26"/>
                </a:lnTo>
                <a:lnTo>
                  <a:pt x="328" y="24"/>
                </a:lnTo>
                <a:lnTo>
                  <a:pt x="328" y="24"/>
                </a:lnTo>
                <a:lnTo>
                  <a:pt x="328" y="26"/>
                </a:lnTo>
                <a:lnTo>
                  <a:pt x="328" y="26"/>
                </a:lnTo>
                <a:lnTo>
                  <a:pt x="326" y="27"/>
                </a:lnTo>
                <a:lnTo>
                  <a:pt x="326" y="26"/>
                </a:lnTo>
                <a:lnTo>
                  <a:pt x="325" y="26"/>
                </a:lnTo>
                <a:lnTo>
                  <a:pt x="325" y="26"/>
                </a:lnTo>
                <a:lnTo>
                  <a:pt x="325" y="26"/>
                </a:lnTo>
                <a:lnTo>
                  <a:pt x="325" y="26"/>
                </a:lnTo>
                <a:lnTo>
                  <a:pt x="325" y="26"/>
                </a:lnTo>
                <a:lnTo>
                  <a:pt x="325" y="26"/>
                </a:lnTo>
                <a:lnTo>
                  <a:pt x="325" y="26"/>
                </a:lnTo>
                <a:lnTo>
                  <a:pt x="325" y="26"/>
                </a:lnTo>
                <a:lnTo>
                  <a:pt x="325" y="26"/>
                </a:lnTo>
                <a:lnTo>
                  <a:pt x="325" y="26"/>
                </a:lnTo>
                <a:lnTo>
                  <a:pt x="325" y="27"/>
                </a:lnTo>
                <a:lnTo>
                  <a:pt x="323" y="27"/>
                </a:lnTo>
                <a:lnTo>
                  <a:pt x="323" y="27"/>
                </a:lnTo>
                <a:lnTo>
                  <a:pt x="323" y="27"/>
                </a:lnTo>
                <a:lnTo>
                  <a:pt x="320" y="27"/>
                </a:lnTo>
                <a:lnTo>
                  <a:pt x="320" y="27"/>
                </a:lnTo>
                <a:lnTo>
                  <a:pt x="320" y="27"/>
                </a:lnTo>
                <a:lnTo>
                  <a:pt x="322" y="27"/>
                </a:lnTo>
                <a:lnTo>
                  <a:pt x="322" y="26"/>
                </a:lnTo>
                <a:lnTo>
                  <a:pt x="323" y="26"/>
                </a:lnTo>
                <a:lnTo>
                  <a:pt x="323" y="26"/>
                </a:lnTo>
                <a:lnTo>
                  <a:pt x="323" y="26"/>
                </a:lnTo>
                <a:lnTo>
                  <a:pt x="323" y="26"/>
                </a:lnTo>
                <a:lnTo>
                  <a:pt x="323" y="26"/>
                </a:lnTo>
                <a:lnTo>
                  <a:pt x="322" y="24"/>
                </a:lnTo>
                <a:lnTo>
                  <a:pt x="322" y="24"/>
                </a:lnTo>
                <a:lnTo>
                  <a:pt x="322" y="23"/>
                </a:lnTo>
                <a:lnTo>
                  <a:pt x="320" y="23"/>
                </a:lnTo>
                <a:lnTo>
                  <a:pt x="320" y="24"/>
                </a:lnTo>
                <a:lnTo>
                  <a:pt x="320" y="24"/>
                </a:lnTo>
                <a:lnTo>
                  <a:pt x="320" y="24"/>
                </a:lnTo>
                <a:lnTo>
                  <a:pt x="319" y="24"/>
                </a:lnTo>
                <a:lnTo>
                  <a:pt x="319" y="24"/>
                </a:lnTo>
                <a:lnTo>
                  <a:pt x="319" y="24"/>
                </a:lnTo>
                <a:lnTo>
                  <a:pt x="319" y="24"/>
                </a:lnTo>
                <a:lnTo>
                  <a:pt x="319" y="26"/>
                </a:lnTo>
                <a:lnTo>
                  <a:pt x="319" y="26"/>
                </a:lnTo>
                <a:lnTo>
                  <a:pt x="319" y="26"/>
                </a:lnTo>
                <a:lnTo>
                  <a:pt x="319" y="27"/>
                </a:lnTo>
                <a:lnTo>
                  <a:pt x="320" y="27"/>
                </a:lnTo>
                <a:lnTo>
                  <a:pt x="320" y="29"/>
                </a:lnTo>
                <a:lnTo>
                  <a:pt x="322" y="29"/>
                </a:lnTo>
                <a:lnTo>
                  <a:pt x="322" y="29"/>
                </a:lnTo>
                <a:lnTo>
                  <a:pt x="320" y="29"/>
                </a:lnTo>
                <a:lnTo>
                  <a:pt x="319" y="29"/>
                </a:lnTo>
                <a:lnTo>
                  <a:pt x="319" y="29"/>
                </a:lnTo>
                <a:lnTo>
                  <a:pt x="318" y="29"/>
                </a:lnTo>
                <a:lnTo>
                  <a:pt x="318" y="29"/>
                </a:lnTo>
                <a:lnTo>
                  <a:pt x="319" y="30"/>
                </a:lnTo>
                <a:lnTo>
                  <a:pt x="319" y="30"/>
                </a:lnTo>
                <a:lnTo>
                  <a:pt x="320" y="30"/>
                </a:lnTo>
                <a:lnTo>
                  <a:pt x="320" y="30"/>
                </a:lnTo>
                <a:lnTo>
                  <a:pt x="320" y="30"/>
                </a:lnTo>
                <a:lnTo>
                  <a:pt x="322" y="29"/>
                </a:lnTo>
                <a:lnTo>
                  <a:pt x="322" y="29"/>
                </a:lnTo>
                <a:lnTo>
                  <a:pt x="323" y="29"/>
                </a:lnTo>
                <a:lnTo>
                  <a:pt x="323" y="29"/>
                </a:lnTo>
                <a:lnTo>
                  <a:pt x="323" y="29"/>
                </a:lnTo>
                <a:lnTo>
                  <a:pt x="325" y="29"/>
                </a:lnTo>
                <a:lnTo>
                  <a:pt x="325" y="29"/>
                </a:lnTo>
                <a:lnTo>
                  <a:pt x="325" y="29"/>
                </a:lnTo>
                <a:lnTo>
                  <a:pt x="326" y="29"/>
                </a:lnTo>
                <a:lnTo>
                  <a:pt x="326" y="27"/>
                </a:lnTo>
                <a:lnTo>
                  <a:pt x="328" y="27"/>
                </a:lnTo>
                <a:lnTo>
                  <a:pt x="328" y="27"/>
                </a:lnTo>
                <a:lnTo>
                  <a:pt x="329" y="27"/>
                </a:lnTo>
                <a:lnTo>
                  <a:pt x="329" y="27"/>
                </a:lnTo>
                <a:lnTo>
                  <a:pt x="329" y="27"/>
                </a:lnTo>
                <a:lnTo>
                  <a:pt x="330" y="26"/>
                </a:lnTo>
                <a:lnTo>
                  <a:pt x="330" y="26"/>
                </a:lnTo>
                <a:lnTo>
                  <a:pt x="332" y="26"/>
                </a:lnTo>
                <a:lnTo>
                  <a:pt x="335" y="26"/>
                </a:lnTo>
                <a:lnTo>
                  <a:pt x="335" y="26"/>
                </a:lnTo>
                <a:lnTo>
                  <a:pt x="335" y="26"/>
                </a:lnTo>
                <a:lnTo>
                  <a:pt x="335" y="26"/>
                </a:lnTo>
                <a:lnTo>
                  <a:pt x="335" y="26"/>
                </a:lnTo>
                <a:lnTo>
                  <a:pt x="336" y="26"/>
                </a:lnTo>
                <a:lnTo>
                  <a:pt x="336" y="26"/>
                </a:lnTo>
                <a:lnTo>
                  <a:pt x="336" y="26"/>
                </a:lnTo>
                <a:lnTo>
                  <a:pt x="336" y="24"/>
                </a:lnTo>
                <a:lnTo>
                  <a:pt x="336" y="24"/>
                </a:lnTo>
                <a:lnTo>
                  <a:pt x="336" y="24"/>
                </a:lnTo>
                <a:lnTo>
                  <a:pt x="336" y="24"/>
                </a:lnTo>
                <a:lnTo>
                  <a:pt x="338" y="24"/>
                </a:lnTo>
                <a:lnTo>
                  <a:pt x="338" y="24"/>
                </a:lnTo>
                <a:lnTo>
                  <a:pt x="339" y="24"/>
                </a:lnTo>
                <a:lnTo>
                  <a:pt x="340" y="23"/>
                </a:lnTo>
                <a:lnTo>
                  <a:pt x="340" y="23"/>
                </a:lnTo>
                <a:lnTo>
                  <a:pt x="342" y="23"/>
                </a:lnTo>
                <a:lnTo>
                  <a:pt x="342" y="23"/>
                </a:lnTo>
                <a:lnTo>
                  <a:pt x="342" y="23"/>
                </a:lnTo>
                <a:lnTo>
                  <a:pt x="343" y="23"/>
                </a:lnTo>
                <a:lnTo>
                  <a:pt x="345" y="22"/>
                </a:lnTo>
                <a:lnTo>
                  <a:pt x="345" y="22"/>
                </a:lnTo>
                <a:lnTo>
                  <a:pt x="345" y="22"/>
                </a:lnTo>
                <a:lnTo>
                  <a:pt x="345" y="22"/>
                </a:lnTo>
                <a:lnTo>
                  <a:pt x="345" y="22"/>
                </a:lnTo>
                <a:lnTo>
                  <a:pt x="345" y="20"/>
                </a:lnTo>
                <a:lnTo>
                  <a:pt x="343" y="20"/>
                </a:lnTo>
                <a:lnTo>
                  <a:pt x="343" y="20"/>
                </a:lnTo>
                <a:lnTo>
                  <a:pt x="343" y="22"/>
                </a:lnTo>
                <a:lnTo>
                  <a:pt x="343" y="22"/>
                </a:lnTo>
                <a:lnTo>
                  <a:pt x="342" y="22"/>
                </a:lnTo>
                <a:lnTo>
                  <a:pt x="342" y="22"/>
                </a:lnTo>
                <a:lnTo>
                  <a:pt x="342" y="20"/>
                </a:lnTo>
                <a:lnTo>
                  <a:pt x="342" y="20"/>
                </a:lnTo>
                <a:lnTo>
                  <a:pt x="342" y="20"/>
                </a:lnTo>
                <a:lnTo>
                  <a:pt x="340" y="20"/>
                </a:lnTo>
                <a:lnTo>
                  <a:pt x="340" y="22"/>
                </a:lnTo>
                <a:lnTo>
                  <a:pt x="340" y="22"/>
                </a:lnTo>
                <a:lnTo>
                  <a:pt x="340" y="22"/>
                </a:lnTo>
                <a:lnTo>
                  <a:pt x="340" y="20"/>
                </a:lnTo>
                <a:lnTo>
                  <a:pt x="340" y="20"/>
                </a:lnTo>
                <a:lnTo>
                  <a:pt x="340" y="19"/>
                </a:lnTo>
                <a:lnTo>
                  <a:pt x="340" y="19"/>
                </a:lnTo>
                <a:lnTo>
                  <a:pt x="342" y="19"/>
                </a:lnTo>
                <a:lnTo>
                  <a:pt x="342" y="19"/>
                </a:lnTo>
                <a:lnTo>
                  <a:pt x="342" y="19"/>
                </a:lnTo>
                <a:lnTo>
                  <a:pt x="342" y="19"/>
                </a:lnTo>
                <a:lnTo>
                  <a:pt x="342" y="19"/>
                </a:lnTo>
                <a:lnTo>
                  <a:pt x="342" y="19"/>
                </a:lnTo>
                <a:lnTo>
                  <a:pt x="343" y="19"/>
                </a:lnTo>
                <a:lnTo>
                  <a:pt x="345" y="17"/>
                </a:lnTo>
                <a:lnTo>
                  <a:pt x="345" y="17"/>
                </a:lnTo>
                <a:lnTo>
                  <a:pt x="343" y="17"/>
                </a:lnTo>
                <a:lnTo>
                  <a:pt x="342" y="16"/>
                </a:lnTo>
                <a:lnTo>
                  <a:pt x="340" y="16"/>
                </a:lnTo>
                <a:lnTo>
                  <a:pt x="340" y="17"/>
                </a:lnTo>
                <a:lnTo>
                  <a:pt x="340" y="17"/>
                </a:lnTo>
                <a:lnTo>
                  <a:pt x="338" y="19"/>
                </a:lnTo>
                <a:lnTo>
                  <a:pt x="338" y="20"/>
                </a:lnTo>
                <a:lnTo>
                  <a:pt x="338" y="20"/>
                </a:lnTo>
                <a:lnTo>
                  <a:pt x="338" y="19"/>
                </a:lnTo>
                <a:lnTo>
                  <a:pt x="338" y="19"/>
                </a:lnTo>
                <a:lnTo>
                  <a:pt x="336" y="20"/>
                </a:lnTo>
                <a:lnTo>
                  <a:pt x="335" y="20"/>
                </a:lnTo>
                <a:lnTo>
                  <a:pt x="335" y="20"/>
                </a:lnTo>
                <a:lnTo>
                  <a:pt x="335" y="20"/>
                </a:lnTo>
                <a:lnTo>
                  <a:pt x="335" y="20"/>
                </a:lnTo>
                <a:lnTo>
                  <a:pt x="335" y="19"/>
                </a:lnTo>
                <a:lnTo>
                  <a:pt x="335" y="19"/>
                </a:lnTo>
                <a:lnTo>
                  <a:pt x="333" y="19"/>
                </a:lnTo>
                <a:lnTo>
                  <a:pt x="335" y="17"/>
                </a:lnTo>
                <a:lnTo>
                  <a:pt x="335" y="17"/>
                </a:lnTo>
                <a:lnTo>
                  <a:pt x="335" y="17"/>
                </a:lnTo>
                <a:lnTo>
                  <a:pt x="335" y="17"/>
                </a:lnTo>
                <a:lnTo>
                  <a:pt x="335" y="17"/>
                </a:lnTo>
                <a:lnTo>
                  <a:pt x="335" y="17"/>
                </a:lnTo>
                <a:lnTo>
                  <a:pt x="335" y="17"/>
                </a:lnTo>
                <a:lnTo>
                  <a:pt x="335" y="17"/>
                </a:lnTo>
                <a:lnTo>
                  <a:pt x="335" y="17"/>
                </a:lnTo>
                <a:lnTo>
                  <a:pt x="336" y="17"/>
                </a:lnTo>
                <a:lnTo>
                  <a:pt x="336" y="17"/>
                </a:lnTo>
                <a:lnTo>
                  <a:pt x="336" y="17"/>
                </a:lnTo>
                <a:lnTo>
                  <a:pt x="336" y="16"/>
                </a:lnTo>
                <a:lnTo>
                  <a:pt x="336" y="16"/>
                </a:lnTo>
                <a:lnTo>
                  <a:pt x="336" y="17"/>
                </a:lnTo>
                <a:lnTo>
                  <a:pt x="336" y="17"/>
                </a:lnTo>
                <a:lnTo>
                  <a:pt x="336" y="16"/>
                </a:lnTo>
                <a:lnTo>
                  <a:pt x="338" y="16"/>
                </a:lnTo>
                <a:lnTo>
                  <a:pt x="338" y="16"/>
                </a:lnTo>
                <a:lnTo>
                  <a:pt x="338" y="16"/>
                </a:lnTo>
                <a:lnTo>
                  <a:pt x="338" y="14"/>
                </a:lnTo>
                <a:lnTo>
                  <a:pt x="338" y="14"/>
                </a:lnTo>
                <a:lnTo>
                  <a:pt x="339" y="14"/>
                </a:lnTo>
                <a:lnTo>
                  <a:pt x="340" y="14"/>
                </a:lnTo>
                <a:lnTo>
                  <a:pt x="340" y="16"/>
                </a:lnTo>
                <a:lnTo>
                  <a:pt x="340" y="16"/>
                </a:lnTo>
                <a:lnTo>
                  <a:pt x="342" y="16"/>
                </a:lnTo>
                <a:lnTo>
                  <a:pt x="342" y="16"/>
                </a:lnTo>
                <a:lnTo>
                  <a:pt x="342" y="16"/>
                </a:lnTo>
                <a:lnTo>
                  <a:pt x="342" y="16"/>
                </a:lnTo>
                <a:lnTo>
                  <a:pt x="342" y="14"/>
                </a:lnTo>
                <a:lnTo>
                  <a:pt x="342" y="14"/>
                </a:lnTo>
                <a:lnTo>
                  <a:pt x="342" y="14"/>
                </a:lnTo>
                <a:lnTo>
                  <a:pt x="343" y="14"/>
                </a:lnTo>
                <a:lnTo>
                  <a:pt x="345" y="14"/>
                </a:lnTo>
                <a:lnTo>
                  <a:pt x="345" y="14"/>
                </a:lnTo>
                <a:lnTo>
                  <a:pt x="346" y="16"/>
                </a:lnTo>
                <a:lnTo>
                  <a:pt x="348" y="16"/>
                </a:lnTo>
                <a:lnTo>
                  <a:pt x="348" y="16"/>
                </a:lnTo>
                <a:lnTo>
                  <a:pt x="348" y="16"/>
                </a:lnTo>
                <a:lnTo>
                  <a:pt x="348" y="14"/>
                </a:lnTo>
                <a:lnTo>
                  <a:pt x="349" y="14"/>
                </a:lnTo>
                <a:lnTo>
                  <a:pt x="350" y="14"/>
                </a:lnTo>
                <a:lnTo>
                  <a:pt x="350" y="13"/>
                </a:lnTo>
                <a:lnTo>
                  <a:pt x="350" y="13"/>
                </a:lnTo>
                <a:lnTo>
                  <a:pt x="350" y="13"/>
                </a:lnTo>
                <a:lnTo>
                  <a:pt x="350" y="13"/>
                </a:lnTo>
                <a:lnTo>
                  <a:pt x="350" y="13"/>
                </a:lnTo>
                <a:lnTo>
                  <a:pt x="350" y="12"/>
                </a:lnTo>
                <a:lnTo>
                  <a:pt x="352" y="12"/>
                </a:lnTo>
                <a:lnTo>
                  <a:pt x="352" y="12"/>
                </a:lnTo>
                <a:lnTo>
                  <a:pt x="353" y="12"/>
                </a:lnTo>
                <a:lnTo>
                  <a:pt x="353" y="12"/>
                </a:lnTo>
                <a:lnTo>
                  <a:pt x="355" y="12"/>
                </a:lnTo>
                <a:lnTo>
                  <a:pt x="355" y="12"/>
                </a:lnTo>
                <a:lnTo>
                  <a:pt x="355" y="12"/>
                </a:lnTo>
                <a:lnTo>
                  <a:pt x="355" y="12"/>
                </a:lnTo>
                <a:lnTo>
                  <a:pt x="355" y="10"/>
                </a:lnTo>
                <a:lnTo>
                  <a:pt x="355" y="10"/>
                </a:lnTo>
                <a:lnTo>
                  <a:pt x="355" y="10"/>
                </a:lnTo>
                <a:lnTo>
                  <a:pt x="353" y="10"/>
                </a:lnTo>
                <a:lnTo>
                  <a:pt x="353" y="10"/>
                </a:lnTo>
                <a:lnTo>
                  <a:pt x="353" y="10"/>
                </a:lnTo>
                <a:lnTo>
                  <a:pt x="353" y="10"/>
                </a:lnTo>
                <a:lnTo>
                  <a:pt x="353" y="10"/>
                </a:lnTo>
                <a:lnTo>
                  <a:pt x="355" y="10"/>
                </a:lnTo>
                <a:lnTo>
                  <a:pt x="355" y="10"/>
                </a:lnTo>
                <a:lnTo>
                  <a:pt x="355" y="10"/>
                </a:lnTo>
                <a:lnTo>
                  <a:pt x="355" y="10"/>
                </a:lnTo>
                <a:lnTo>
                  <a:pt x="355" y="10"/>
                </a:lnTo>
                <a:lnTo>
                  <a:pt x="355" y="12"/>
                </a:lnTo>
                <a:lnTo>
                  <a:pt x="356" y="12"/>
                </a:lnTo>
                <a:lnTo>
                  <a:pt x="356" y="12"/>
                </a:lnTo>
                <a:lnTo>
                  <a:pt x="356" y="12"/>
                </a:lnTo>
                <a:lnTo>
                  <a:pt x="356" y="12"/>
                </a:lnTo>
                <a:lnTo>
                  <a:pt x="356" y="13"/>
                </a:lnTo>
                <a:lnTo>
                  <a:pt x="358" y="13"/>
                </a:lnTo>
                <a:lnTo>
                  <a:pt x="358" y="13"/>
                </a:lnTo>
                <a:lnTo>
                  <a:pt x="355" y="13"/>
                </a:lnTo>
                <a:lnTo>
                  <a:pt x="355" y="14"/>
                </a:lnTo>
                <a:lnTo>
                  <a:pt x="353" y="14"/>
                </a:lnTo>
                <a:lnTo>
                  <a:pt x="353" y="14"/>
                </a:lnTo>
                <a:lnTo>
                  <a:pt x="353" y="14"/>
                </a:lnTo>
                <a:lnTo>
                  <a:pt x="353" y="14"/>
                </a:lnTo>
                <a:lnTo>
                  <a:pt x="352" y="14"/>
                </a:lnTo>
                <a:lnTo>
                  <a:pt x="352" y="16"/>
                </a:lnTo>
                <a:lnTo>
                  <a:pt x="352" y="16"/>
                </a:lnTo>
                <a:lnTo>
                  <a:pt x="352" y="17"/>
                </a:lnTo>
                <a:lnTo>
                  <a:pt x="352" y="17"/>
                </a:lnTo>
                <a:lnTo>
                  <a:pt x="352" y="17"/>
                </a:lnTo>
                <a:lnTo>
                  <a:pt x="352" y="17"/>
                </a:lnTo>
                <a:lnTo>
                  <a:pt x="352" y="16"/>
                </a:lnTo>
                <a:lnTo>
                  <a:pt x="352" y="16"/>
                </a:lnTo>
                <a:lnTo>
                  <a:pt x="352" y="16"/>
                </a:lnTo>
                <a:lnTo>
                  <a:pt x="352" y="16"/>
                </a:lnTo>
                <a:lnTo>
                  <a:pt x="352" y="16"/>
                </a:lnTo>
                <a:lnTo>
                  <a:pt x="352" y="16"/>
                </a:lnTo>
                <a:lnTo>
                  <a:pt x="350" y="16"/>
                </a:lnTo>
                <a:lnTo>
                  <a:pt x="350" y="17"/>
                </a:lnTo>
                <a:lnTo>
                  <a:pt x="350" y="17"/>
                </a:lnTo>
                <a:lnTo>
                  <a:pt x="350" y="17"/>
                </a:lnTo>
                <a:lnTo>
                  <a:pt x="350" y="17"/>
                </a:lnTo>
                <a:lnTo>
                  <a:pt x="350" y="16"/>
                </a:lnTo>
                <a:lnTo>
                  <a:pt x="349" y="16"/>
                </a:lnTo>
                <a:lnTo>
                  <a:pt x="349" y="16"/>
                </a:lnTo>
                <a:lnTo>
                  <a:pt x="345" y="17"/>
                </a:lnTo>
                <a:lnTo>
                  <a:pt x="345" y="17"/>
                </a:lnTo>
                <a:lnTo>
                  <a:pt x="345" y="17"/>
                </a:lnTo>
                <a:lnTo>
                  <a:pt x="345" y="17"/>
                </a:lnTo>
                <a:lnTo>
                  <a:pt x="345" y="17"/>
                </a:lnTo>
                <a:lnTo>
                  <a:pt x="345" y="19"/>
                </a:lnTo>
                <a:lnTo>
                  <a:pt x="345" y="19"/>
                </a:lnTo>
                <a:lnTo>
                  <a:pt x="345" y="17"/>
                </a:lnTo>
                <a:lnTo>
                  <a:pt x="345" y="17"/>
                </a:lnTo>
                <a:lnTo>
                  <a:pt x="343" y="19"/>
                </a:lnTo>
                <a:lnTo>
                  <a:pt x="343" y="19"/>
                </a:lnTo>
                <a:lnTo>
                  <a:pt x="342" y="20"/>
                </a:lnTo>
                <a:lnTo>
                  <a:pt x="342" y="20"/>
                </a:lnTo>
                <a:lnTo>
                  <a:pt x="342" y="20"/>
                </a:lnTo>
                <a:lnTo>
                  <a:pt x="342" y="20"/>
                </a:lnTo>
                <a:lnTo>
                  <a:pt x="343" y="20"/>
                </a:lnTo>
                <a:lnTo>
                  <a:pt x="345" y="20"/>
                </a:lnTo>
                <a:lnTo>
                  <a:pt x="346" y="20"/>
                </a:lnTo>
                <a:lnTo>
                  <a:pt x="348" y="20"/>
                </a:lnTo>
                <a:lnTo>
                  <a:pt x="346" y="20"/>
                </a:lnTo>
                <a:lnTo>
                  <a:pt x="346" y="20"/>
                </a:lnTo>
                <a:lnTo>
                  <a:pt x="348" y="22"/>
                </a:lnTo>
                <a:lnTo>
                  <a:pt x="348" y="22"/>
                </a:lnTo>
                <a:lnTo>
                  <a:pt x="348" y="22"/>
                </a:lnTo>
                <a:lnTo>
                  <a:pt x="349" y="22"/>
                </a:lnTo>
                <a:lnTo>
                  <a:pt x="350" y="20"/>
                </a:lnTo>
                <a:lnTo>
                  <a:pt x="350" y="20"/>
                </a:lnTo>
                <a:lnTo>
                  <a:pt x="350" y="20"/>
                </a:lnTo>
                <a:lnTo>
                  <a:pt x="350" y="20"/>
                </a:lnTo>
                <a:lnTo>
                  <a:pt x="350" y="19"/>
                </a:lnTo>
                <a:lnTo>
                  <a:pt x="350" y="19"/>
                </a:lnTo>
                <a:lnTo>
                  <a:pt x="350" y="19"/>
                </a:lnTo>
                <a:lnTo>
                  <a:pt x="350" y="19"/>
                </a:lnTo>
                <a:lnTo>
                  <a:pt x="350" y="19"/>
                </a:lnTo>
                <a:lnTo>
                  <a:pt x="350" y="19"/>
                </a:lnTo>
                <a:lnTo>
                  <a:pt x="350" y="19"/>
                </a:lnTo>
                <a:lnTo>
                  <a:pt x="350" y="19"/>
                </a:lnTo>
                <a:lnTo>
                  <a:pt x="352" y="19"/>
                </a:lnTo>
                <a:lnTo>
                  <a:pt x="352" y="19"/>
                </a:lnTo>
                <a:lnTo>
                  <a:pt x="352" y="17"/>
                </a:lnTo>
                <a:lnTo>
                  <a:pt x="352" y="17"/>
                </a:lnTo>
                <a:lnTo>
                  <a:pt x="352" y="19"/>
                </a:lnTo>
                <a:lnTo>
                  <a:pt x="352" y="20"/>
                </a:lnTo>
                <a:lnTo>
                  <a:pt x="352" y="20"/>
                </a:lnTo>
                <a:lnTo>
                  <a:pt x="352" y="20"/>
                </a:lnTo>
                <a:lnTo>
                  <a:pt x="352" y="20"/>
                </a:lnTo>
                <a:lnTo>
                  <a:pt x="353" y="20"/>
                </a:lnTo>
                <a:lnTo>
                  <a:pt x="353" y="19"/>
                </a:lnTo>
                <a:lnTo>
                  <a:pt x="353" y="19"/>
                </a:lnTo>
                <a:lnTo>
                  <a:pt x="353" y="20"/>
                </a:lnTo>
                <a:lnTo>
                  <a:pt x="353" y="20"/>
                </a:lnTo>
                <a:lnTo>
                  <a:pt x="353" y="20"/>
                </a:lnTo>
                <a:lnTo>
                  <a:pt x="355" y="19"/>
                </a:lnTo>
                <a:lnTo>
                  <a:pt x="355" y="19"/>
                </a:lnTo>
                <a:lnTo>
                  <a:pt x="355" y="19"/>
                </a:lnTo>
                <a:lnTo>
                  <a:pt x="355" y="19"/>
                </a:lnTo>
                <a:lnTo>
                  <a:pt x="353" y="17"/>
                </a:lnTo>
                <a:lnTo>
                  <a:pt x="353" y="17"/>
                </a:lnTo>
                <a:lnTo>
                  <a:pt x="353" y="17"/>
                </a:lnTo>
                <a:lnTo>
                  <a:pt x="353" y="17"/>
                </a:lnTo>
                <a:lnTo>
                  <a:pt x="353" y="16"/>
                </a:lnTo>
                <a:lnTo>
                  <a:pt x="353" y="16"/>
                </a:lnTo>
                <a:lnTo>
                  <a:pt x="353" y="16"/>
                </a:lnTo>
                <a:lnTo>
                  <a:pt x="353" y="17"/>
                </a:lnTo>
                <a:lnTo>
                  <a:pt x="355" y="17"/>
                </a:lnTo>
                <a:lnTo>
                  <a:pt x="355" y="17"/>
                </a:lnTo>
                <a:lnTo>
                  <a:pt x="355" y="17"/>
                </a:lnTo>
                <a:lnTo>
                  <a:pt x="356" y="17"/>
                </a:lnTo>
                <a:lnTo>
                  <a:pt x="358" y="19"/>
                </a:lnTo>
                <a:lnTo>
                  <a:pt x="358" y="17"/>
                </a:lnTo>
                <a:lnTo>
                  <a:pt x="360" y="17"/>
                </a:lnTo>
                <a:lnTo>
                  <a:pt x="362" y="16"/>
                </a:lnTo>
                <a:lnTo>
                  <a:pt x="363" y="16"/>
                </a:lnTo>
                <a:lnTo>
                  <a:pt x="363" y="16"/>
                </a:lnTo>
                <a:lnTo>
                  <a:pt x="363" y="17"/>
                </a:lnTo>
                <a:lnTo>
                  <a:pt x="362" y="17"/>
                </a:lnTo>
                <a:lnTo>
                  <a:pt x="362" y="17"/>
                </a:lnTo>
                <a:lnTo>
                  <a:pt x="362" y="19"/>
                </a:lnTo>
                <a:lnTo>
                  <a:pt x="362" y="19"/>
                </a:lnTo>
                <a:lnTo>
                  <a:pt x="362" y="19"/>
                </a:lnTo>
                <a:lnTo>
                  <a:pt x="363" y="19"/>
                </a:lnTo>
                <a:lnTo>
                  <a:pt x="363" y="19"/>
                </a:lnTo>
                <a:lnTo>
                  <a:pt x="363" y="20"/>
                </a:lnTo>
                <a:lnTo>
                  <a:pt x="363" y="20"/>
                </a:lnTo>
                <a:lnTo>
                  <a:pt x="363" y="20"/>
                </a:lnTo>
                <a:lnTo>
                  <a:pt x="363" y="20"/>
                </a:lnTo>
                <a:lnTo>
                  <a:pt x="363" y="20"/>
                </a:lnTo>
                <a:lnTo>
                  <a:pt x="362" y="20"/>
                </a:lnTo>
                <a:lnTo>
                  <a:pt x="362" y="20"/>
                </a:lnTo>
                <a:lnTo>
                  <a:pt x="362" y="20"/>
                </a:lnTo>
                <a:lnTo>
                  <a:pt x="360" y="20"/>
                </a:lnTo>
                <a:lnTo>
                  <a:pt x="360" y="20"/>
                </a:lnTo>
                <a:lnTo>
                  <a:pt x="360" y="22"/>
                </a:lnTo>
                <a:lnTo>
                  <a:pt x="360" y="22"/>
                </a:lnTo>
                <a:lnTo>
                  <a:pt x="360" y="22"/>
                </a:lnTo>
                <a:lnTo>
                  <a:pt x="360" y="22"/>
                </a:lnTo>
                <a:lnTo>
                  <a:pt x="362" y="22"/>
                </a:lnTo>
                <a:lnTo>
                  <a:pt x="362" y="22"/>
                </a:lnTo>
                <a:lnTo>
                  <a:pt x="362" y="22"/>
                </a:lnTo>
                <a:lnTo>
                  <a:pt x="362" y="23"/>
                </a:lnTo>
                <a:lnTo>
                  <a:pt x="360" y="23"/>
                </a:lnTo>
                <a:lnTo>
                  <a:pt x="360" y="23"/>
                </a:lnTo>
                <a:lnTo>
                  <a:pt x="359" y="23"/>
                </a:lnTo>
                <a:lnTo>
                  <a:pt x="359" y="24"/>
                </a:lnTo>
                <a:lnTo>
                  <a:pt x="359" y="24"/>
                </a:lnTo>
                <a:lnTo>
                  <a:pt x="360" y="24"/>
                </a:lnTo>
                <a:lnTo>
                  <a:pt x="360" y="24"/>
                </a:lnTo>
                <a:lnTo>
                  <a:pt x="360" y="24"/>
                </a:lnTo>
                <a:lnTo>
                  <a:pt x="360" y="24"/>
                </a:lnTo>
                <a:lnTo>
                  <a:pt x="360" y="24"/>
                </a:lnTo>
                <a:lnTo>
                  <a:pt x="362" y="24"/>
                </a:lnTo>
                <a:lnTo>
                  <a:pt x="362" y="24"/>
                </a:lnTo>
                <a:lnTo>
                  <a:pt x="362" y="24"/>
                </a:lnTo>
                <a:lnTo>
                  <a:pt x="363" y="24"/>
                </a:lnTo>
                <a:lnTo>
                  <a:pt x="363" y="24"/>
                </a:lnTo>
                <a:lnTo>
                  <a:pt x="365" y="23"/>
                </a:lnTo>
                <a:lnTo>
                  <a:pt x="365" y="23"/>
                </a:lnTo>
                <a:lnTo>
                  <a:pt x="365" y="24"/>
                </a:lnTo>
                <a:lnTo>
                  <a:pt x="365" y="24"/>
                </a:lnTo>
                <a:lnTo>
                  <a:pt x="365" y="24"/>
                </a:lnTo>
                <a:lnTo>
                  <a:pt x="365" y="24"/>
                </a:lnTo>
                <a:lnTo>
                  <a:pt x="365" y="23"/>
                </a:lnTo>
                <a:lnTo>
                  <a:pt x="366" y="23"/>
                </a:lnTo>
                <a:lnTo>
                  <a:pt x="366" y="23"/>
                </a:lnTo>
                <a:lnTo>
                  <a:pt x="366" y="23"/>
                </a:lnTo>
                <a:lnTo>
                  <a:pt x="367" y="23"/>
                </a:lnTo>
                <a:lnTo>
                  <a:pt x="367" y="23"/>
                </a:lnTo>
                <a:lnTo>
                  <a:pt x="369" y="23"/>
                </a:lnTo>
                <a:lnTo>
                  <a:pt x="369" y="23"/>
                </a:lnTo>
                <a:lnTo>
                  <a:pt x="369" y="23"/>
                </a:lnTo>
                <a:lnTo>
                  <a:pt x="369" y="23"/>
                </a:lnTo>
                <a:lnTo>
                  <a:pt x="369" y="23"/>
                </a:lnTo>
                <a:lnTo>
                  <a:pt x="370" y="23"/>
                </a:lnTo>
                <a:lnTo>
                  <a:pt x="370" y="23"/>
                </a:lnTo>
                <a:lnTo>
                  <a:pt x="370" y="23"/>
                </a:lnTo>
                <a:lnTo>
                  <a:pt x="370" y="23"/>
                </a:lnTo>
                <a:lnTo>
                  <a:pt x="370" y="23"/>
                </a:lnTo>
                <a:lnTo>
                  <a:pt x="369" y="23"/>
                </a:lnTo>
                <a:lnTo>
                  <a:pt x="367" y="24"/>
                </a:lnTo>
                <a:lnTo>
                  <a:pt x="367" y="24"/>
                </a:lnTo>
                <a:lnTo>
                  <a:pt x="366" y="26"/>
                </a:lnTo>
                <a:lnTo>
                  <a:pt x="365" y="26"/>
                </a:lnTo>
                <a:lnTo>
                  <a:pt x="365" y="26"/>
                </a:lnTo>
                <a:lnTo>
                  <a:pt x="365" y="26"/>
                </a:lnTo>
                <a:lnTo>
                  <a:pt x="365" y="26"/>
                </a:lnTo>
                <a:lnTo>
                  <a:pt x="365" y="26"/>
                </a:lnTo>
                <a:lnTo>
                  <a:pt x="365" y="26"/>
                </a:lnTo>
                <a:lnTo>
                  <a:pt x="363" y="26"/>
                </a:lnTo>
                <a:lnTo>
                  <a:pt x="363" y="26"/>
                </a:lnTo>
                <a:lnTo>
                  <a:pt x="363" y="26"/>
                </a:lnTo>
                <a:lnTo>
                  <a:pt x="363" y="26"/>
                </a:lnTo>
                <a:lnTo>
                  <a:pt x="363" y="26"/>
                </a:lnTo>
                <a:lnTo>
                  <a:pt x="363" y="26"/>
                </a:lnTo>
                <a:lnTo>
                  <a:pt x="363" y="27"/>
                </a:lnTo>
                <a:lnTo>
                  <a:pt x="363" y="27"/>
                </a:lnTo>
                <a:lnTo>
                  <a:pt x="363" y="27"/>
                </a:lnTo>
                <a:lnTo>
                  <a:pt x="363" y="27"/>
                </a:lnTo>
                <a:lnTo>
                  <a:pt x="363" y="29"/>
                </a:lnTo>
                <a:lnTo>
                  <a:pt x="363" y="29"/>
                </a:lnTo>
                <a:lnTo>
                  <a:pt x="362" y="29"/>
                </a:lnTo>
                <a:lnTo>
                  <a:pt x="362" y="29"/>
                </a:lnTo>
                <a:lnTo>
                  <a:pt x="362" y="29"/>
                </a:lnTo>
                <a:lnTo>
                  <a:pt x="362" y="29"/>
                </a:lnTo>
                <a:lnTo>
                  <a:pt x="362" y="27"/>
                </a:lnTo>
                <a:lnTo>
                  <a:pt x="362" y="27"/>
                </a:lnTo>
                <a:lnTo>
                  <a:pt x="362" y="27"/>
                </a:lnTo>
                <a:lnTo>
                  <a:pt x="360" y="27"/>
                </a:lnTo>
                <a:lnTo>
                  <a:pt x="360" y="27"/>
                </a:lnTo>
                <a:lnTo>
                  <a:pt x="360" y="27"/>
                </a:lnTo>
                <a:lnTo>
                  <a:pt x="360" y="27"/>
                </a:lnTo>
                <a:lnTo>
                  <a:pt x="360" y="27"/>
                </a:lnTo>
                <a:lnTo>
                  <a:pt x="360" y="27"/>
                </a:lnTo>
                <a:lnTo>
                  <a:pt x="360" y="27"/>
                </a:lnTo>
                <a:lnTo>
                  <a:pt x="360" y="27"/>
                </a:lnTo>
                <a:lnTo>
                  <a:pt x="359" y="27"/>
                </a:lnTo>
                <a:lnTo>
                  <a:pt x="359" y="29"/>
                </a:lnTo>
                <a:lnTo>
                  <a:pt x="359" y="29"/>
                </a:lnTo>
                <a:lnTo>
                  <a:pt x="359" y="30"/>
                </a:lnTo>
                <a:lnTo>
                  <a:pt x="359" y="30"/>
                </a:lnTo>
                <a:lnTo>
                  <a:pt x="359" y="30"/>
                </a:lnTo>
                <a:lnTo>
                  <a:pt x="359" y="30"/>
                </a:lnTo>
                <a:lnTo>
                  <a:pt x="358" y="30"/>
                </a:lnTo>
                <a:lnTo>
                  <a:pt x="358" y="30"/>
                </a:lnTo>
                <a:lnTo>
                  <a:pt x="358" y="31"/>
                </a:lnTo>
                <a:lnTo>
                  <a:pt x="358" y="31"/>
                </a:lnTo>
                <a:lnTo>
                  <a:pt x="356" y="30"/>
                </a:lnTo>
                <a:lnTo>
                  <a:pt x="356" y="30"/>
                </a:lnTo>
                <a:lnTo>
                  <a:pt x="356" y="30"/>
                </a:lnTo>
                <a:lnTo>
                  <a:pt x="355" y="30"/>
                </a:lnTo>
                <a:lnTo>
                  <a:pt x="355" y="30"/>
                </a:lnTo>
                <a:lnTo>
                  <a:pt x="355" y="30"/>
                </a:lnTo>
                <a:lnTo>
                  <a:pt x="355" y="30"/>
                </a:lnTo>
                <a:lnTo>
                  <a:pt x="355" y="31"/>
                </a:lnTo>
                <a:lnTo>
                  <a:pt x="355" y="31"/>
                </a:lnTo>
                <a:lnTo>
                  <a:pt x="355" y="31"/>
                </a:lnTo>
                <a:lnTo>
                  <a:pt x="356" y="31"/>
                </a:lnTo>
                <a:lnTo>
                  <a:pt x="355" y="31"/>
                </a:lnTo>
                <a:lnTo>
                  <a:pt x="355" y="31"/>
                </a:lnTo>
                <a:lnTo>
                  <a:pt x="355" y="31"/>
                </a:lnTo>
                <a:lnTo>
                  <a:pt x="353" y="30"/>
                </a:lnTo>
                <a:lnTo>
                  <a:pt x="353" y="30"/>
                </a:lnTo>
                <a:lnTo>
                  <a:pt x="353" y="30"/>
                </a:lnTo>
                <a:lnTo>
                  <a:pt x="352" y="30"/>
                </a:lnTo>
                <a:lnTo>
                  <a:pt x="352" y="31"/>
                </a:lnTo>
                <a:lnTo>
                  <a:pt x="352" y="31"/>
                </a:lnTo>
                <a:lnTo>
                  <a:pt x="352" y="31"/>
                </a:lnTo>
                <a:lnTo>
                  <a:pt x="352" y="31"/>
                </a:lnTo>
                <a:lnTo>
                  <a:pt x="352" y="33"/>
                </a:lnTo>
                <a:lnTo>
                  <a:pt x="352" y="33"/>
                </a:lnTo>
                <a:lnTo>
                  <a:pt x="352" y="34"/>
                </a:lnTo>
                <a:lnTo>
                  <a:pt x="353" y="34"/>
                </a:lnTo>
                <a:lnTo>
                  <a:pt x="353" y="33"/>
                </a:lnTo>
                <a:lnTo>
                  <a:pt x="353" y="34"/>
                </a:lnTo>
                <a:lnTo>
                  <a:pt x="353" y="34"/>
                </a:lnTo>
                <a:lnTo>
                  <a:pt x="352" y="34"/>
                </a:lnTo>
                <a:lnTo>
                  <a:pt x="352" y="34"/>
                </a:lnTo>
                <a:lnTo>
                  <a:pt x="350" y="34"/>
                </a:lnTo>
                <a:lnTo>
                  <a:pt x="350" y="34"/>
                </a:lnTo>
                <a:lnTo>
                  <a:pt x="350" y="34"/>
                </a:lnTo>
                <a:lnTo>
                  <a:pt x="350" y="34"/>
                </a:lnTo>
                <a:lnTo>
                  <a:pt x="350" y="34"/>
                </a:lnTo>
                <a:lnTo>
                  <a:pt x="350" y="36"/>
                </a:lnTo>
                <a:lnTo>
                  <a:pt x="352" y="36"/>
                </a:lnTo>
                <a:lnTo>
                  <a:pt x="352" y="36"/>
                </a:lnTo>
                <a:lnTo>
                  <a:pt x="352" y="36"/>
                </a:lnTo>
                <a:lnTo>
                  <a:pt x="352" y="36"/>
                </a:lnTo>
                <a:lnTo>
                  <a:pt x="353" y="36"/>
                </a:lnTo>
                <a:lnTo>
                  <a:pt x="353" y="36"/>
                </a:lnTo>
                <a:lnTo>
                  <a:pt x="352" y="36"/>
                </a:lnTo>
                <a:lnTo>
                  <a:pt x="352" y="36"/>
                </a:lnTo>
                <a:lnTo>
                  <a:pt x="353" y="37"/>
                </a:lnTo>
                <a:lnTo>
                  <a:pt x="353" y="37"/>
                </a:lnTo>
                <a:lnTo>
                  <a:pt x="353" y="37"/>
                </a:lnTo>
                <a:lnTo>
                  <a:pt x="353" y="39"/>
                </a:lnTo>
                <a:lnTo>
                  <a:pt x="355" y="39"/>
                </a:lnTo>
                <a:lnTo>
                  <a:pt x="355" y="39"/>
                </a:lnTo>
                <a:lnTo>
                  <a:pt x="353" y="39"/>
                </a:lnTo>
                <a:lnTo>
                  <a:pt x="353" y="39"/>
                </a:lnTo>
                <a:lnTo>
                  <a:pt x="352" y="40"/>
                </a:lnTo>
                <a:lnTo>
                  <a:pt x="352" y="41"/>
                </a:lnTo>
                <a:lnTo>
                  <a:pt x="352" y="41"/>
                </a:lnTo>
                <a:lnTo>
                  <a:pt x="350" y="41"/>
                </a:lnTo>
                <a:lnTo>
                  <a:pt x="350" y="41"/>
                </a:lnTo>
                <a:lnTo>
                  <a:pt x="350" y="41"/>
                </a:lnTo>
                <a:lnTo>
                  <a:pt x="350" y="41"/>
                </a:lnTo>
                <a:lnTo>
                  <a:pt x="349" y="41"/>
                </a:lnTo>
                <a:lnTo>
                  <a:pt x="349" y="41"/>
                </a:lnTo>
                <a:lnTo>
                  <a:pt x="349" y="41"/>
                </a:lnTo>
                <a:lnTo>
                  <a:pt x="349" y="41"/>
                </a:lnTo>
                <a:lnTo>
                  <a:pt x="348" y="41"/>
                </a:lnTo>
                <a:lnTo>
                  <a:pt x="348" y="41"/>
                </a:lnTo>
                <a:lnTo>
                  <a:pt x="348" y="40"/>
                </a:lnTo>
                <a:lnTo>
                  <a:pt x="348" y="40"/>
                </a:lnTo>
                <a:lnTo>
                  <a:pt x="348" y="39"/>
                </a:lnTo>
                <a:lnTo>
                  <a:pt x="346" y="39"/>
                </a:lnTo>
                <a:lnTo>
                  <a:pt x="346" y="40"/>
                </a:lnTo>
                <a:lnTo>
                  <a:pt x="346" y="40"/>
                </a:lnTo>
                <a:lnTo>
                  <a:pt x="346" y="40"/>
                </a:lnTo>
                <a:lnTo>
                  <a:pt x="345" y="40"/>
                </a:lnTo>
                <a:lnTo>
                  <a:pt x="345" y="40"/>
                </a:lnTo>
                <a:lnTo>
                  <a:pt x="345" y="40"/>
                </a:lnTo>
                <a:lnTo>
                  <a:pt x="345" y="41"/>
                </a:lnTo>
                <a:lnTo>
                  <a:pt x="345" y="41"/>
                </a:lnTo>
                <a:lnTo>
                  <a:pt x="345" y="41"/>
                </a:lnTo>
                <a:lnTo>
                  <a:pt x="345" y="41"/>
                </a:lnTo>
                <a:lnTo>
                  <a:pt x="345" y="41"/>
                </a:lnTo>
                <a:lnTo>
                  <a:pt x="343" y="43"/>
                </a:lnTo>
                <a:lnTo>
                  <a:pt x="345" y="43"/>
                </a:lnTo>
                <a:lnTo>
                  <a:pt x="345" y="43"/>
                </a:lnTo>
                <a:lnTo>
                  <a:pt x="345" y="43"/>
                </a:lnTo>
                <a:lnTo>
                  <a:pt x="345" y="43"/>
                </a:lnTo>
                <a:lnTo>
                  <a:pt x="343" y="43"/>
                </a:lnTo>
                <a:lnTo>
                  <a:pt x="342" y="43"/>
                </a:lnTo>
                <a:lnTo>
                  <a:pt x="342" y="43"/>
                </a:lnTo>
                <a:lnTo>
                  <a:pt x="342" y="43"/>
                </a:lnTo>
                <a:lnTo>
                  <a:pt x="342" y="44"/>
                </a:lnTo>
                <a:lnTo>
                  <a:pt x="342" y="44"/>
                </a:lnTo>
                <a:lnTo>
                  <a:pt x="342" y="44"/>
                </a:lnTo>
                <a:lnTo>
                  <a:pt x="342" y="44"/>
                </a:lnTo>
                <a:lnTo>
                  <a:pt x="340" y="44"/>
                </a:lnTo>
                <a:lnTo>
                  <a:pt x="340" y="44"/>
                </a:lnTo>
                <a:lnTo>
                  <a:pt x="340" y="44"/>
                </a:lnTo>
                <a:lnTo>
                  <a:pt x="340" y="44"/>
                </a:lnTo>
                <a:lnTo>
                  <a:pt x="340" y="43"/>
                </a:lnTo>
                <a:lnTo>
                  <a:pt x="340" y="43"/>
                </a:lnTo>
                <a:lnTo>
                  <a:pt x="340" y="43"/>
                </a:lnTo>
                <a:lnTo>
                  <a:pt x="339" y="46"/>
                </a:lnTo>
                <a:lnTo>
                  <a:pt x="339" y="46"/>
                </a:lnTo>
                <a:lnTo>
                  <a:pt x="339" y="44"/>
                </a:lnTo>
                <a:lnTo>
                  <a:pt x="338" y="44"/>
                </a:lnTo>
                <a:lnTo>
                  <a:pt x="338" y="44"/>
                </a:lnTo>
                <a:lnTo>
                  <a:pt x="338" y="44"/>
                </a:lnTo>
                <a:lnTo>
                  <a:pt x="338" y="44"/>
                </a:lnTo>
                <a:lnTo>
                  <a:pt x="338" y="44"/>
                </a:lnTo>
                <a:lnTo>
                  <a:pt x="338" y="44"/>
                </a:lnTo>
                <a:lnTo>
                  <a:pt x="338" y="46"/>
                </a:lnTo>
                <a:lnTo>
                  <a:pt x="338" y="46"/>
                </a:lnTo>
                <a:lnTo>
                  <a:pt x="338" y="44"/>
                </a:lnTo>
                <a:lnTo>
                  <a:pt x="336" y="44"/>
                </a:lnTo>
                <a:lnTo>
                  <a:pt x="336" y="46"/>
                </a:lnTo>
                <a:lnTo>
                  <a:pt x="335" y="46"/>
                </a:lnTo>
                <a:lnTo>
                  <a:pt x="335" y="46"/>
                </a:lnTo>
                <a:lnTo>
                  <a:pt x="333" y="46"/>
                </a:lnTo>
                <a:lnTo>
                  <a:pt x="333" y="46"/>
                </a:lnTo>
                <a:lnTo>
                  <a:pt x="333" y="46"/>
                </a:lnTo>
                <a:lnTo>
                  <a:pt x="333" y="46"/>
                </a:lnTo>
                <a:lnTo>
                  <a:pt x="332" y="46"/>
                </a:lnTo>
                <a:lnTo>
                  <a:pt x="332" y="46"/>
                </a:lnTo>
                <a:lnTo>
                  <a:pt x="332" y="46"/>
                </a:lnTo>
                <a:lnTo>
                  <a:pt x="332" y="46"/>
                </a:lnTo>
                <a:lnTo>
                  <a:pt x="332" y="47"/>
                </a:lnTo>
                <a:lnTo>
                  <a:pt x="330" y="47"/>
                </a:lnTo>
                <a:lnTo>
                  <a:pt x="330" y="49"/>
                </a:lnTo>
                <a:lnTo>
                  <a:pt x="330" y="49"/>
                </a:lnTo>
                <a:lnTo>
                  <a:pt x="330" y="49"/>
                </a:lnTo>
                <a:lnTo>
                  <a:pt x="330" y="49"/>
                </a:lnTo>
                <a:lnTo>
                  <a:pt x="329" y="47"/>
                </a:lnTo>
                <a:lnTo>
                  <a:pt x="329" y="47"/>
                </a:lnTo>
                <a:lnTo>
                  <a:pt x="329" y="47"/>
                </a:lnTo>
                <a:lnTo>
                  <a:pt x="328" y="47"/>
                </a:lnTo>
                <a:lnTo>
                  <a:pt x="328" y="47"/>
                </a:lnTo>
                <a:lnTo>
                  <a:pt x="328" y="47"/>
                </a:lnTo>
                <a:lnTo>
                  <a:pt x="328" y="47"/>
                </a:lnTo>
                <a:lnTo>
                  <a:pt x="328" y="47"/>
                </a:lnTo>
                <a:lnTo>
                  <a:pt x="326" y="49"/>
                </a:lnTo>
                <a:lnTo>
                  <a:pt x="326" y="49"/>
                </a:lnTo>
                <a:lnTo>
                  <a:pt x="326" y="49"/>
                </a:lnTo>
                <a:lnTo>
                  <a:pt x="326" y="49"/>
                </a:lnTo>
                <a:lnTo>
                  <a:pt x="325" y="49"/>
                </a:lnTo>
                <a:lnTo>
                  <a:pt x="325" y="47"/>
                </a:lnTo>
                <a:lnTo>
                  <a:pt x="325" y="47"/>
                </a:lnTo>
                <a:lnTo>
                  <a:pt x="325" y="47"/>
                </a:lnTo>
                <a:lnTo>
                  <a:pt x="323" y="49"/>
                </a:lnTo>
                <a:lnTo>
                  <a:pt x="323" y="49"/>
                </a:lnTo>
                <a:lnTo>
                  <a:pt x="323" y="49"/>
                </a:lnTo>
                <a:lnTo>
                  <a:pt x="323" y="49"/>
                </a:lnTo>
                <a:lnTo>
                  <a:pt x="323" y="50"/>
                </a:lnTo>
                <a:lnTo>
                  <a:pt x="323" y="50"/>
                </a:lnTo>
                <a:lnTo>
                  <a:pt x="323" y="49"/>
                </a:lnTo>
                <a:lnTo>
                  <a:pt x="323" y="49"/>
                </a:lnTo>
                <a:lnTo>
                  <a:pt x="320" y="50"/>
                </a:lnTo>
                <a:lnTo>
                  <a:pt x="320" y="51"/>
                </a:lnTo>
                <a:lnTo>
                  <a:pt x="319" y="51"/>
                </a:lnTo>
                <a:lnTo>
                  <a:pt x="319" y="51"/>
                </a:lnTo>
                <a:lnTo>
                  <a:pt x="319" y="51"/>
                </a:lnTo>
                <a:lnTo>
                  <a:pt x="319" y="51"/>
                </a:lnTo>
                <a:lnTo>
                  <a:pt x="319" y="51"/>
                </a:lnTo>
                <a:lnTo>
                  <a:pt x="319" y="53"/>
                </a:lnTo>
                <a:lnTo>
                  <a:pt x="319" y="53"/>
                </a:lnTo>
                <a:lnTo>
                  <a:pt x="319" y="53"/>
                </a:lnTo>
                <a:lnTo>
                  <a:pt x="318" y="53"/>
                </a:lnTo>
                <a:lnTo>
                  <a:pt x="318" y="54"/>
                </a:lnTo>
                <a:lnTo>
                  <a:pt x="318" y="54"/>
                </a:lnTo>
                <a:lnTo>
                  <a:pt x="316" y="54"/>
                </a:lnTo>
                <a:lnTo>
                  <a:pt x="316" y="54"/>
                </a:lnTo>
                <a:lnTo>
                  <a:pt x="318" y="54"/>
                </a:lnTo>
                <a:lnTo>
                  <a:pt x="318" y="54"/>
                </a:lnTo>
                <a:lnTo>
                  <a:pt x="316" y="56"/>
                </a:lnTo>
                <a:lnTo>
                  <a:pt x="316" y="56"/>
                </a:lnTo>
                <a:lnTo>
                  <a:pt x="318" y="54"/>
                </a:lnTo>
                <a:lnTo>
                  <a:pt x="316" y="54"/>
                </a:lnTo>
                <a:lnTo>
                  <a:pt x="316" y="53"/>
                </a:lnTo>
                <a:lnTo>
                  <a:pt x="316" y="53"/>
                </a:lnTo>
                <a:lnTo>
                  <a:pt x="318" y="53"/>
                </a:lnTo>
                <a:lnTo>
                  <a:pt x="318" y="53"/>
                </a:lnTo>
                <a:lnTo>
                  <a:pt x="316" y="53"/>
                </a:lnTo>
                <a:lnTo>
                  <a:pt x="316" y="53"/>
                </a:lnTo>
                <a:lnTo>
                  <a:pt x="315" y="51"/>
                </a:lnTo>
                <a:lnTo>
                  <a:pt x="315" y="51"/>
                </a:lnTo>
                <a:lnTo>
                  <a:pt x="315" y="53"/>
                </a:lnTo>
                <a:lnTo>
                  <a:pt x="315" y="53"/>
                </a:lnTo>
                <a:lnTo>
                  <a:pt x="313" y="53"/>
                </a:lnTo>
                <a:lnTo>
                  <a:pt x="313" y="53"/>
                </a:lnTo>
                <a:lnTo>
                  <a:pt x="313" y="53"/>
                </a:lnTo>
                <a:lnTo>
                  <a:pt x="312" y="53"/>
                </a:lnTo>
                <a:lnTo>
                  <a:pt x="312" y="53"/>
                </a:lnTo>
                <a:lnTo>
                  <a:pt x="312" y="54"/>
                </a:lnTo>
                <a:lnTo>
                  <a:pt x="312" y="54"/>
                </a:lnTo>
                <a:lnTo>
                  <a:pt x="311" y="53"/>
                </a:lnTo>
                <a:lnTo>
                  <a:pt x="311" y="53"/>
                </a:lnTo>
                <a:lnTo>
                  <a:pt x="309" y="53"/>
                </a:lnTo>
                <a:lnTo>
                  <a:pt x="309" y="54"/>
                </a:lnTo>
                <a:lnTo>
                  <a:pt x="309" y="54"/>
                </a:lnTo>
                <a:lnTo>
                  <a:pt x="308" y="54"/>
                </a:lnTo>
                <a:lnTo>
                  <a:pt x="308" y="54"/>
                </a:lnTo>
                <a:lnTo>
                  <a:pt x="308" y="54"/>
                </a:lnTo>
                <a:lnTo>
                  <a:pt x="308" y="54"/>
                </a:lnTo>
                <a:lnTo>
                  <a:pt x="308" y="56"/>
                </a:lnTo>
                <a:lnTo>
                  <a:pt x="308" y="56"/>
                </a:lnTo>
                <a:lnTo>
                  <a:pt x="308" y="56"/>
                </a:lnTo>
                <a:lnTo>
                  <a:pt x="308" y="56"/>
                </a:lnTo>
                <a:lnTo>
                  <a:pt x="308" y="56"/>
                </a:lnTo>
                <a:lnTo>
                  <a:pt x="308" y="56"/>
                </a:lnTo>
                <a:lnTo>
                  <a:pt x="308" y="56"/>
                </a:lnTo>
                <a:lnTo>
                  <a:pt x="308" y="56"/>
                </a:lnTo>
                <a:lnTo>
                  <a:pt x="306" y="56"/>
                </a:lnTo>
                <a:lnTo>
                  <a:pt x="306" y="56"/>
                </a:lnTo>
                <a:lnTo>
                  <a:pt x="306" y="54"/>
                </a:lnTo>
                <a:lnTo>
                  <a:pt x="306" y="54"/>
                </a:lnTo>
                <a:lnTo>
                  <a:pt x="305" y="56"/>
                </a:lnTo>
                <a:lnTo>
                  <a:pt x="305" y="56"/>
                </a:lnTo>
                <a:lnTo>
                  <a:pt x="305" y="56"/>
                </a:lnTo>
                <a:lnTo>
                  <a:pt x="305" y="57"/>
                </a:lnTo>
                <a:lnTo>
                  <a:pt x="305" y="57"/>
                </a:lnTo>
                <a:lnTo>
                  <a:pt x="305" y="57"/>
                </a:lnTo>
                <a:lnTo>
                  <a:pt x="305" y="57"/>
                </a:lnTo>
                <a:lnTo>
                  <a:pt x="306" y="57"/>
                </a:lnTo>
                <a:lnTo>
                  <a:pt x="306" y="57"/>
                </a:lnTo>
                <a:lnTo>
                  <a:pt x="306" y="57"/>
                </a:lnTo>
                <a:lnTo>
                  <a:pt x="306" y="57"/>
                </a:lnTo>
                <a:lnTo>
                  <a:pt x="306" y="59"/>
                </a:lnTo>
                <a:lnTo>
                  <a:pt x="306" y="59"/>
                </a:lnTo>
                <a:lnTo>
                  <a:pt x="308" y="59"/>
                </a:lnTo>
                <a:lnTo>
                  <a:pt x="308" y="59"/>
                </a:lnTo>
                <a:lnTo>
                  <a:pt x="308" y="57"/>
                </a:lnTo>
                <a:lnTo>
                  <a:pt x="308" y="57"/>
                </a:lnTo>
                <a:lnTo>
                  <a:pt x="309" y="57"/>
                </a:lnTo>
                <a:lnTo>
                  <a:pt x="311" y="57"/>
                </a:lnTo>
                <a:lnTo>
                  <a:pt x="312" y="56"/>
                </a:lnTo>
                <a:lnTo>
                  <a:pt x="312" y="54"/>
                </a:lnTo>
                <a:lnTo>
                  <a:pt x="312" y="54"/>
                </a:lnTo>
                <a:lnTo>
                  <a:pt x="312" y="54"/>
                </a:lnTo>
                <a:lnTo>
                  <a:pt x="313" y="54"/>
                </a:lnTo>
                <a:lnTo>
                  <a:pt x="313" y="56"/>
                </a:lnTo>
                <a:lnTo>
                  <a:pt x="313" y="56"/>
                </a:lnTo>
                <a:lnTo>
                  <a:pt x="313" y="56"/>
                </a:lnTo>
                <a:lnTo>
                  <a:pt x="313" y="56"/>
                </a:lnTo>
                <a:lnTo>
                  <a:pt x="315" y="56"/>
                </a:lnTo>
                <a:lnTo>
                  <a:pt x="315" y="56"/>
                </a:lnTo>
                <a:lnTo>
                  <a:pt x="315" y="56"/>
                </a:lnTo>
                <a:lnTo>
                  <a:pt x="315" y="54"/>
                </a:lnTo>
                <a:lnTo>
                  <a:pt x="315" y="54"/>
                </a:lnTo>
                <a:lnTo>
                  <a:pt x="315" y="54"/>
                </a:lnTo>
                <a:lnTo>
                  <a:pt x="315" y="54"/>
                </a:lnTo>
                <a:lnTo>
                  <a:pt x="315" y="54"/>
                </a:lnTo>
                <a:lnTo>
                  <a:pt x="315" y="56"/>
                </a:lnTo>
                <a:lnTo>
                  <a:pt x="315" y="56"/>
                </a:lnTo>
                <a:lnTo>
                  <a:pt x="316" y="56"/>
                </a:lnTo>
                <a:lnTo>
                  <a:pt x="316" y="56"/>
                </a:lnTo>
                <a:lnTo>
                  <a:pt x="315" y="57"/>
                </a:lnTo>
                <a:lnTo>
                  <a:pt x="315" y="57"/>
                </a:lnTo>
                <a:lnTo>
                  <a:pt x="315" y="56"/>
                </a:lnTo>
                <a:lnTo>
                  <a:pt x="313" y="56"/>
                </a:lnTo>
                <a:lnTo>
                  <a:pt x="313" y="56"/>
                </a:lnTo>
                <a:lnTo>
                  <a:pt x="313" y="57"/>
                </a:lnTo>
                <a:lnTo>
                  <a:pt x="313" y="57"/>
                </a:lnTo>
                <a:lnTo>
                  <a:pt x="313" y="57"/>
                </a:lnTo>
                <a:lnTo>
                  <a:pt x="313" y="57"/>
                </a:lnTo>
                <a:lnTo>
                  <a:pt x="312" y="57"/>
                </a:lnTo>
                <a:lnTo>
                  <a:pt x="311" y="57"/>
                </a:lnTo>
                <a:lnTo>
                  <a:pt x="311" y="57"/>
                </a:lnTo>
                <a:lnTo>
                  <a:pt x="309" y="57"/>
                </a:lnTo>
                <a:lnTo>
                  <a:pt x="309" y="57"/>
                </a:lnTo>
                <a:lnTo>
                  <a:pt x="309" y="59"/>
                </a:lnTo>
                <a:lnTo>
                  <a:pt x="309" y="59"/>
                </a:lnTo>
                <a:lnTo>
                  <a:pt x="309" y="59"/>
                </a:lnTo>
                <a:lnTo>
                  <a:pt x="308" y="59"/>
                </a:lnTo>
                <a:lnTo>
                  <a:pt x="308" y="59"/>
                </a:lnTo>
                <a:lnTo>
                  <a:pt x="308" y="60"/>
                </a:lnTo>
                <a:lnTo>
                  <a:pt x="308" y="60"/>
                </a:lnTo>
                <a:lnTo>
                  <a:pt x="309" y="60"/>
                </a:lnTo>
                <a:lnTo>
                  <a:pt x="309" y="60"/>
                </a:lnTo>
                <a:lnTo>
                  <a:pt x="311" y="60"/>
                </a:lnTo>
                <a:lnTo>
                  <a:pt x="309" y="61"/>
                </a:lnTo>
                <a:lnTo>
                  <a:pt x="309" y="61"/>
                </a:lnTo>
                <a:lnTo>
                  <a:pt x="309" y="61"/>
                </a:lnTo>
                <a:lnTo>
                  <a:pt x="309" y="61"/>
                </a:lnTo>
                <a:lnTo>
                  <a:pt x="309" y="61"/>
                </a:lnTo>
                <a:lnTo>
                  <a:pt x="308" y="61"/>
                </a:lnTo>
                <a:lnTo>
                  <a:pt x="308" y="61"/>
                </a:lnTo>
                <a:lnTo>
                  <a:pt x="305" y="61"/>
                </a:lnTo>
                <a:lnTo>
                  <a:pt x="305" y="61"/>
                </a:lnTo>
                <a:lnTo>
                  <a:pt x="306" y="60"/>
                </a:lnTo>
                <a:lnTo>
                  <a:pt x="308" y="60"/>
                </a:lnTo>
                <a:lnTo>
                  <a:pt x="308" y="60"/>
                </a:lnTo>
                <a:lnTo>
                  <a:pt x="306" y="59"/>
                </a:lnTo>
                <a:lnTo>
                  <a:pt x="306" y="59"/>
                </a:lnTo>
                <a:lnTo>
                  <a:pt x="306" y="59"/>
                </a:lnTo>
                <a:lnTo>
                  <a:pt x="306" y="59"/>
                </a:lnTo>
                <a:lnTo>
                  <a:pt x="306" y="60"/>
                </a:lnTo>
                <a:lnTo>
                  <a:pt x="306" y="60"/>
                </a:lnTo>
                <a:lnTo>
                  <a:pt x="305" y="60"/>
                </a:lnTo>
                <a:lnTo>
                  <a:pt x="303" y="60"/>
                </a:lnTo>
                <a:lnTo>
                  <a:pt x="302" y="60"/>
                </a:lnTo>
                <a:lnTo>
                  <a:pt x="302" y="60"/>
                </a:lnTo>
                <a:lnTo>
                  <a:pt x="302" y="60"/>
                </a:lnTo>
                <a:lnTo>
                  <a:pt x="302" y="61"/>
                </a:lnTo>
                <a:lnTo>
                  <a:pt x="302" y="61"/>
                </a:lnTo>
                <a:lnTo>
                  <a:pt x="302" y="61"/>
                </a:lnTo>
                <a:lnTo>
                  <a:pt x="302" y="61"/>
                </a:lnTo>
                <a:lnTo>
                  <a:pt x="302" y="61"/>
                </a:lnTo>
                <a:lnTo>
                  <a:pt x="303" y="61"/>
                </a:lnTo>
                <a:lnTo>
                  <a:pt x="303" y="61"/>
                </a:lnTo>
                <a:lnTo>
                  <a:pt x="305" y="61"/>
                </a:lnTo>
                <a:lnTo>
                  <a:pt x="305" y="61"/>
                </a:lnTo>
                <a:lnTo>
                  <a:pt x="303" y="61"/>
                </a:lnTo>
                <a:lnTo>
                  <a:pt x="302" y="61"/>
                </a:lnTo>
                <a:lnTo>
                  <a:pt x="302" y="61"/>
                </a:lnTo>
                <a:lnTo>
                  <a:pt x="302" y="61"/>
                </a:lnTo>
                <a:lnTo>
                  <a:pt x="302" y="61"/>
                </a:lnTo>
                <a:lnTo>
                  <a:pt x="302" y="61"/>
                </a:lnTo>
                <a:lnTo>
                  <a:pt x="302" y="61"/>
                </a:lnTo>
                <a:lnTo>
                  <a:pt x="301" y="60"/>
                </a:lnTo>
                <a:lnTo>
                  <a:pt x="301" y="60"/>
                </a:lnTo>
                <a:lnTo>
                  <a:pt x="299" y="60"/>
                </a:lnTo>
                <a:lnTo>
                  <a:pt x="299" y="61"/>
                </a:lnTo>
                <a:lnTo>
                  <a:pt x="299" y="61"/>
                </a:lnTo>
                <a:lnTo>
                  <a:pt x="299" y="61"/>
                </a:lnTo>
                <a:lnTo>
                  <a:pt x="298" y="61"/>
                </a:lnTo>
                <a:lnTo>
                  <a:pt x="298" y="61"/>
                </a:lnTo>
                <a:lnTo>
                  <a:pt x="298" y="61"/>
                </a:lnTo>
                <a:lnTo>
                  <a:pt x="298" y="60"/>
                </a:lnTo>
                <a:lnTo>
                  <a:pt x="298" y="60"/>
                </a:lnTo>
                <a:lnTo>
                  <a:pt x="299" y="60"/>
                </a:lnTo>
                <a:lnTo>
                  <a:pt x="299" y="60"/>
                </a:lnTo>
                <a:lnTo>
                  <a:pt x="299" y="60"/>
                </a:lnTo>
                <a:lnTo>
                  <a:pt x="299" y="60"/>
                </a:lnTo>
                <a:lnTo>
                  <a:pt x="299" y="60"/>
                </a:lnTo>
                <a:lnTo>
                  <a:pt x="299" y="60"/>
                </a:lnTo>
                <a:lnTo>
                  <a:pt x="301" y="60"/>
                </a:lnTo>
                <a:lnTo>
                  <a:pt x="301" y="59"/>
                </a:lnTo>
                <a:lnTo>
                  <a:pt x="301" y="59"/>
                </a:lnTo>
                <a:lnTo>
                  <a:pt x="301" y="57"/>
                </a:lnTo>
                <a:lnTo>
                  <a:pt x="301" y="57"/>
                </a:lnTo>
                <a:lnTo>
                  <a:pt x="301" y="57"/>
                </a:lnTo>
                <a:lnTo>
                  <a:pt x="299" y="57"/>
                </a:lnTo>
                <a:lnTo>
                  <a:pt x="299" y="59"/>
                </a:lnTo>
                <a:lnTo>
                  <a:pt x="298" y="59"/>
                </a:lnTo>
                <a:lnTo>
                  <a:pt x="298" y="59"/>
                </a:lnTo>
                <a:lnTo>
                  <a:pt x="298" y="59"/>
                </a:lnTo>
                <a:lnTo>
                  <a:pt x="298" y="57"/>
                </a:lnTo>
                <a:lnTo>
                  <a:pt x="298" y="57"/>
                </a:lnTo>
                <a:lnTo>
                  <a:pt x="295" y="57"/>
                </a:lnTo>
                <a:lnTo>
                  <a:pt x="295" y="57"/>
                </a:lnTo>
                <a:lnTo>
                  <a:pt x="295" y="57"/>
                </a:lnTo>
                <a:lnTo>
                  <a:pt x="295" y="57"/>
                </a:lnTo>
                <a:lnTo>
                  <a:pt x="295" y="59"/>
                </a:lnTo>
                <a:lnTo>
                  <a:pt x="295" y="59"/>
                </a:lnTo>
                <a:lnTo>
                  <a:pt x="296" y="59"/>
                </a:lnTo>
                <a:lnTo>
                  <a:pt x="296" y="59"/>
                </a:lnTo>
                <a:lnTo>
                  <a:pt x="296" y="59"/>
                </a:lnTo>
                <a:lnTo>
                  <a:pt x="296" y="60"/>
                </a:lnTo>
                <a:lnTo>
                  <a:pt x="295" y="60"/>
                </a:lnTo>
                <a:lnTo>
                  <a:pt x="295" y="60"/>
                </a:lnTo>
                <a:lnTo>
                  <a:pt x="295" y="60"/>
                </a:lnTo>
                <a:lnTo>
                  <a:pt x="295" y="60"/>
                </a:lnTo>
                <a:lnTo>
                  <a:pt x="295" y="60"/>
                </a:lnTo>
                <a:lnTo>
                  <a:pt x="293" y="60"/>
                </a:lnTo>
                <a:lnTo>
                  <a:pt x="293" y="61"/>
                </a:lnTo>
                <a:lnTo>
                  <a:pt x="293" y="61"/>
                </a:lnTo>
                <a:lnTo>
                  <a:pt x="293" y="61"/>
                </a:lnTo>
                <a:lnTo>
                  <a:pt x="293" y="61"/>
                </a:lnTo>
                <a:lnTo>
                  <a:pt x="293" y="61"/>
                </a:lnTo>
                <a:lnTo>
                  <a:pt x="293" y="61"/>
                </a:lnTo>
                <a:lnTo>
                  <a:pt x="295" y="61"/>
                </a:lnTo>
                <a:lnTo>
                  <a:pt x="296" y="61"/>
                </a:lnTo>
                <a:lnTo>
                  <a:pt x="296" y="61"/>
                </a:lnTo>
                <a:lnTo>
                  <a:pt x="295" y="61"/>
                </a:lnTo>
                <a:lnTo>
                  <a:pt x="295" y="61"/>
                </a:lnTo>
                <a:lnTo>
                  <a:pt x="295" y="63"/>
                </a:lnTo>
                <a:lnTo>
                  <a:pt x="293" y="63"/>
                </a:lnTo>
                <a:lnTo>
                  <a:pt x="293" y="63"/>
                </a:lnTo>
                <a:lnTo>
                  <a:pt x="292" y="63"/>
                </a:lnTo>
                <a:lnTo>
                  <a:pt x="292" y="63"/>
                </a:lnTo>
                <a:lnTo>
                  <a:pt x="292" y="63"/>
                </a:lnTo>
                <a:lnTo>
                  <a:pt x="292" y="63"/>
                </a:lnTo>
                <a:lnTo>
                  <a:pt x="291" y="64"/>
                </a:lnTo>
                <a:lnTo>
                  <a:pt x="291" y="64"/>
                </a:lnTo>
                <a:lnTo>
                  <a:pt x="289" y="64"/>
                </a:lnTo>
                <a:lnTo>
                  <a:pt x="289" y="64"/>
                </a:lnTo>
                <a:lnTo>
                  <a:pt x="288" y="64"/>
                </a:lnTo>
                <a:lnTo>
                  <a:pt x="288" y="64"/>
                </a:lnTo>
                <a:lnTo>
                  <a:pt x="286" y="64"/>
                </a:lnTo>
                <a:lnTo>
                  <a:pt x="286" y="64"/>
                </a:lnTo>
                <a:lnTo>
                  <a:pt x="286" y="64"/>
                </a:lnTo>
                <a:lnTo>
                  <a:pt x="286" y="64"/>
                </a:lnTo>
                <a:lnTo>
                  <a:pt x="286" y="63"/>
                </a:lnTo>
                <a:lnTo>
                  <a:pt x="286" y="63"/>
                </a:lnTo>
                <a:lnTo>
                  <a:pt x="286" y="63"/>
                </a:lnTo>
                <a:lnTo>
                  <a:pt x="286" y="63"/>
                </a:lnTo>
                <a:lnTo>
                  <a:pt x="285" y="63"/>
                </a:lnTo>
                <a:lnTo>
                  <a:pt x="285" y="63"/>
                </a:lnTo>
                <a:lnTo>
                  <a:pt x="283" y="64"/>
                </a:lnTo>
                <a:lnTo>
                  <a:pt x="282" y="64"/>
                </a:lnTo>
                <a:lnTo>
                  <a:pt x="282" y="64"/>
                </a:lnTo>
                <a:lnTo>
                  <a:pt x="283" y="64"/>
                </a:lnTo>
                <a:lnTo>
                  <a:pt x="285" y="64"/>
                </a:lnTo>
                <a:lnTo>
                  <a:pt x="285" y="64"/>
                </a:lnTo>
                <a:lnTo>
                  <a:pt x="285" y="64"/>
                </a:lnTo>
                <a:lnTo>
                  <a:pt x="285" y="66"/>
                </a:lnTo>
                <a:lnTo>
                  <a:pt x="283" y="66"/>
                </a:lnTo>
                <a:lnTo>
                  <a:pt x="285" y="66"/>
                </a:lnTo>
                <a:lnTo>
                  <a:pt x="285" y="66"/>
                </a:lnTo>
                <a:lnTo>
                  <a:pt x="285" y="66"/>
                </a:lnTo>
                <a:lnTo>
                  <a:pt x="285" y="66"/>
                </a:lnTo>
                <a:lnTo>
                  <a:pt x="283" y="66"/>
                </a:lnTo>
                <a:lnTo>
                  <a:pt x="283" y="66"/>
                </a:lnTo>
                <a:lnTo>
                  <a:pt x="282" y="66"/>
                </a:lnTo>
                <a:lnTo>
                  <a:pt x="282" y="67"/>
                </a:lnTo>
                <a:lnTo>
                  <a:pt x="282" y="67"/>
                </a:lnTo>
                <a:lnTo>
                  <a:pt x="282" y="67"/>
                </a:lnTo>
                <a:lnTo>
                  <a:pt x="281" y="67"/>
                </a:lnTo>
                <a:lnTo>
                  <a:pt x="279" y="69"/>
                </a:lnTo>
                <a:lnTo>
                  <a:pt x="279" y="69"/>
                </a:lnTo>
                <a:lnTo>
                  <a:pt x="279" y="69"/>
                </a:lnTo>
                <a:lnTo>
                  <a:pt x="278" y="69"/>
                </a:lnTo>
                <a:lnTo>
                  <a:pt x="278" y="67"/>
                </a:lnTo>
                <a:lnTo>
                  <a:pt x="276" y="67"/>
                </a:lnTo>
                <a:lnTo>
                  <a:pt x="275" y="67"/>
                </a:lnTo>
                <a:lnTo>
                  <a:pt x="275" y="69"/>
                </a:lnTo>
                <a:lnTo>
                  <a:pt x="275" y="69"/>
                </a:lnTo>
                <a:lnTo>
                  <a:pt x="275" y="69"/>
                </a:lnTo>
                <a:lnTo>
                  <a:pt x="275" y="69"/>
                </a:lnTo>
                <a:lnTo>
                  <a:pt x="275" y="69"/>
                </a:lnTo>
                <a:lnTo>
                  <a:pt x="275" y="69"/>
                </a:lnTo>
                <a:lnTo>
                  <a:pt x="273" y="69"/>
                </a:lnTo>
                <a:lnTo>
                  <a:pt x="273" y="69"/>
                </a:lnTo>
                <a:lnTo>
                  <a:pt x="273" y="69"/>
                </a:lnTo>
                <a:lnTo>
                  <a:pt x="272" y="69"/>
                </a:lnTo>
                <a:lnTo>
                  <a:pt x="272" y="69"/>
                </a:lnTo>
                <a:lnTo>
                  <a:pt x="271" y="69"/>
                </a:lnTo>
                <a:lnTo>
                  <a:pt x="271" y="70"/>
                </a:lnTo>
                <a:lnTo>
                  <a:pt x="271" y="70"/>
                </a:lnTo>
                <a:lnTo>
                  <a:pt x="271" y="69"/>
                </a:lnTo>
                <a:lnTo>
                  <a:pt x="271" y="69"/>
                </a:lnTo>
                <a:lnTo>
                  <a:pt x="269" y="70"/>
                </a:lnTo>
                <a:lnTo>
                  <a:pt x="269" y="70"/>
                </a:lnTo>
                <a:lnTo>
                  <a:pt x="269" y="70"/>
                </a:lnTo>
                <a:lnTo>
                  <a:pt x="268" y="70"/>
                </a:lnTo>
                <a:lnTo>
                  <a:pt x="268" y="70"/>
                </a:lnTo>
                <a:lnTo>
                  <a:pt x="268" y="70"/>
                </a:lnTo>
                <a:lnTo>
                  <a:pt x="268" y="71"/>
                </a:lnTo>
                <a:lnTo>
                  <a:pt x="266" y="71"/>
                </a:lnTo>
                <a:lnTo>
                  <a:pt x="265" y="71"/>
                </a:lnTo>
                <a:lnTo>
                  <a:pt x="265" y="71"/>
                </a:lnTo>
                <a:lnTo>
                  <a:pt x="264" y="73"/>
                </a:lnTo>
                <a:lnTo>
                  <a:pt x="264" y="73"/>
                </a:lnTo>
                <a:lnTo>
                  <a:pt x="264" y="73"/>
                </a:lnTo>
                <a:lnTo>
                  <a:pt x="264" y="73"/>
                </a:lnTo>
                <a:lnTo>
                  <a:pt x="264" y="74"/>
                </a:lnTo>
                <a:lnTo>
                  <a:pt x="264" y="74"/>
                </a:lnTo>
                <a:lnTo>
                  <a:pt x="264" y="74"/>
                </a:lnTo>
                <a:lnTo>
                  <a:pt x="264" y="74"/>
                </a:lnTo>
                <a:lnTo>
                  <a:pt x="265" y="74"/>
                </a:lnTo>
                <a:lnTo>
                  <a:pt x="265" y="73"/>
                </a:lnTo>
                <a:lnTo>
                  <a:pt x="266" y="73"/>
                </a:lnTo>
                <a:lnTo>
                  <a:pt x="266" y="73"/>
                </a:lnTo>
                <a:lnTo>
                  <a:pt x="268" y="71"/>
                </a:lnTo>
                <a:lnTo>
                  <a:pt x="268" y="73"/>
                </a:lnTo>
                <a:lnTo>
                  <a:pt x="268" y="73"/>
                </a:lnTo>
                <a:lnTo>
                  <a:pt x="266" y="73"/>
                </a:lnTo>
                <a:lnTo>
                  <a:pt x="266" y="73"/>
                </a:lnTo>
                <a:lnTo>
                  <a:pt x="265" y="73"/>
                </a:lnTo>
                <a:lnTo>
                  <a:pt x="264" y="76"/>
                </a:lnTo>
                <a:lnTo>
                  <a:pt x="265" y="74"/>
                </a:lnTo>
                <a:lnTo>
                  <a:pt x="265" y="74"/>
                </a:lnTo>
                <a:lnTo>
                  <a:pt x="264" y="74"/>
                </a:lnTo>
                <a:lnTo>
                  <a:pt x="264" y="74"/>
                </a:lnTo>
                <a:lnTo>
                  <a:pt x="264" y="74"/>
                </a:lnTo>
                <a:lnTo>
                  <a:pt x="264" y="74"/>
                </a:lnTo>
                <a:lnTo>
                  <a:pt x="262" y="74"/>
                </a:lnTo>
                <a:lnTo>
                  <a:pt x="262" y="76"/>
                </a:lnTo>
                <a:lnTo>
                  <a:pt x="262" y="76"/>
                </a:lnTo>
                <a:lnTo>
                  <a:pt x="262" y="76"/>
                </a:lnTo>
                <a:lnTo>
                  <a:pt x="262" y="76"/>
                </a:lnTo>
                <a:lnTo>
                  <a:pt x="261" y="74"/>
                </a:lnTo>
                <a:lnTo>
                  <a:pt x="261" y="74"/>
                </a:lnTo>
                <a:lnTo>
                  <a:pt x="261" y="74"/>
                </a:lnTo>
                <a:lnTo>
                  <a:pt x="261" y="74"/>
                </a:lnTo>
                <a:lnTo>
                  <a:pt x="261" y="74"/>
                </a:lnTo>
                <a:lnTo>
                  <a:pt x="261" y="74"/>
                </a:lnTo>
                <a:lnTo>
                  <a:pt x="259" y="74"/>
                </a:lnTo>
                <a:lnTo>
                  <a:pt x="259" y="74"/>
                </a:lnTo>
                <a:lnTo>
                  <a:pt x="259" y="74"/>
                </a:lnTo>
                <a:lnTo>
                  <a:pt x="259" y="74"/>
                </a:lnTo>
                <a:lnTo>
                  <a:pt x="259" y="76"/>
                </a:lnTo>
                <a:lnTo>
                  <a:pt x="259" y="77"/>
                </a:lnTo>
                <a:lnTo>
                  <a:pt x="258" y="77"/>
                </a:lnTo>
                <a:lnTo>
                  <a:pt x="258" y="77"/>
                </a:lnTo>
                <a:lnTo>
                  <a:pt x="258" y="77"/>
                </a:lnTo>
                <a:lnTo>
                  <a:pt x="258" y="78"/>
                </a:lnTo>
                <a:lnTo>
                  <a:pt x="259" y="78"/>
                </a:lnTo>
                <a:lnTo>
                  <a:pt x="259" y="78"/>
                </a:lnTo>
                <a:lnTo>
                  <a:pt x="259" y="80"/>
                </a:lnTo>
                <a:lnTo>
                  <a:pt x="259" y="80"/>
                </a:lnTo>
                <a:lnTo>
                  <a:pt x="261" y="80"/>
                </a:lnTo>
                <a:lnTo>
                  <a:pt x="261" y="80"/>
                </a:lnTo>
                <a:lnTo>
                  <a:pt x="262" y="78"/>
                </a:lnTo>
                <a:lnTo>
                  <a:pt x="264" y="78"/>
                </a:lnTo>
                <a:lnTo>
                  <a:pt x="265" y="78"/>
                </a:lnTo>
                <a:lnTo>
                  <a:pt x="265" y="78"/>
                </a:lnTo>
                <a:lnTo>
                  <a:pt x="265" y="78"/>
                </a:lnTo>
                <a:lnTo>
                  <a:pt x="266" y="77"/>
                </a:lnTo>
                <a:lnTo>
                  <a:pt x="266" y="77"/>
                </a:lnTo>
                <a:lnTo>
                  <a:pt x="266" y="77"/>
                </a:lnTo>
                <a:lnTo>
                  <a:pt x="266" y="77"/>
                </a:lnTo>
                <a:lnTo>
                  <a:pt x="269" y="77"/>
                </a:lnTo>
                <a:lnTo>
                  <a:pt x="272" y="76"/>
                </a:lnTo>
                <a:lnTo>
                  <a:pt x="276" y="74"/>
                </a:lnTo>
                <a:lnTo>
                  <a:pt x="276" y="74"/>
                </a:lnTo>
                <a:lnTo>
                  <a:pt x="279" y="73"/>
                </a:lnTo>
                <a:lnTo>
                  <a:pt x="283" y="73"/>
                </a:lnTo>
                <a:lnTo>
                  <a:pt x="289" y="70"/>
                </a:lnTo>
                <a:lnTo>
                  <a:pt x="296" y="67"/>
                </a:lnTo>
                <a:lnTo>
                  <a:pt x="299" y="67"/>
                </a:lnTo>
                <a:lnTo>
                  <a:pt x="303" y="66"/>
                </a:lnTo>
                <a:lnTo>
                  <a:pt x="303" y="66"/>
                </a:lnTo>
                <a:lnTo>
                  <a:pt x="306" y="64"/>
                </a:lnTo>
                <a:lnTo>
                  <a:pt x="308" y="64"/>
                </a:lnTo>
                <a:lnTo>
                  <a:pt x="311" y="63"/>
                </a:lnTo>
                <a:lnTo>
                  <a:pt x="312" y="63"/>
                </a:lnTo>
                <a:lnTo>
                  <a:pt x="313" y="61"/>
                </a:lnTo>
                <a:lnTo>
                  <a:pt x="313" y="61"/>
                </a:lnTo>
                <a:lnTo>
                  <a:pt x="318" y="61"/>
                </a:lnTo>
                <a:lnTo>
                  <a:pt x="320" y="60"/>
                </a:lnTo>
                <a:lnTo>
                  <a:pt x="322" y="59"/>
                </a:lnTo>
                <a:lnTo>
                  <a:pt x="322" y="59"/>
                </a:lnTo>
                <a:lnTo>
                  <a:pt x="323" y="59"/>
                </a:lnTo>
                <a:lnTo>
                  <a:pt x="325" y="59"/>
                </a:lnTo>
                <a:lnTo>
                  <a:pt x="326" y="57"/>
                </a:lnTo>
                <a:lnTo>
                  <a:pt x="328" y="57"/>
                </a:lnTo>
                <a:lnTo>
                  <a:pt x="328" y="57"/>
                </a:lnTo>
                <a:lnTo>
                  <a:pt x="330" y="57"/>
                </a:lnTo>
                <a:lnTo>
                  <a:pt x="332" y="56"/>
                </a:lnTo>
                <a:lnTo>
                  <a:pt x="333" y="56"/>
                </a:lnTo>
                <a:lnTo>
                  <a:pt x="336" y="54"/>
                </a:lnTo>
                <a:lnTo>
                  <a:pt x="336" y="54"/>
                </a:lnTo>
                <a:lnTo>
                  <a:pt x="336" y="54"/>
                </a:lnTo>
                <a:lnTo>
                  <a:pt x="338" y="54"/>
                </a:lnTo>
                <a:lnTo>
                  <a:pt x="339" y="54"/>
                </a:lnTo>
                <a:lnTo>
                  <a:pt x="340" y="53"/>
                </a:lnTo>
                <a:lnTo>
                  <a:pt x="340" y="53"/>
                </a:lnTo>
                <a:lnTo>
                  <a:pt x="340" y="53"/>
                </a:lnTo>
                <a:lnTo>
                  <a:pt x="340" y="53"/>
                </a:lnTo>
                <a:lnTo>
                  <a:pt x="342" y="53"/>
                </a:lnTo>
                <a:lnTo>
                  <a:pt x="343" y="51"/>
                </a:lnTo>
                <a:lnTo>
                  <a:pt x="345" y="51"/>
                </a:lnTo>
                <a:lnTo>
                  <a:pt x="345" y="51"/>
                </a:lnTo>
                <a:lnTo>
                  <a:pt x="345" y="51"/>
                </a:lnTo>
                <a:lnTo>
                  <a:pt x="346" y="51"/>
                </a:lnTo>
                <a:lnTo>
                  <a:pt x="346" y="51"/>
                </a:lnTo>
                <a:lnTo>
                  <a:pt x="349" y="50"/>
                </a:lnTo>
                <a:lnTo>
                  <a:pt x="350" y="50"/>
                </a:lnTo>
                <a:lnTo>
                  <a:pt x="352" y="50"/>
                </a:lnTo>
                <a:lnTo>
                  <a:pt x="352" y="49"/>
                </a:lnTo>
                <a:lnTo>
                  <a:pt x="352" y="49"/>
                </a:lnTo>
                <a:lnTo>
                  <a:pt x="353" y="49"/>
                </a:lnTo>
                <a:lnTo>
                  <a:pt x="355" y="49"/>
                </a:lnTo>
                <a:lnTo>
                  <a:pt x="353" y="49"/>
                </a:lnTo>
                <a:lnTo>
                  <a:pt x="353" y="49"/>
                </a:lnTo>
                <a:lnTo>
                  <a:pt x="355" y="50"/>
                </a:lnTo>
                <a:lnTo>
                  <a:pt x="355" y="50"/>
                </a:lnTo>
                <a:lnTo>
                  <a:pt x="355" y="49"/>
                </a:lnTo>
                <a:lnTo>
                  <a:pt x="356" y="49"/>
                </a:lnTo>
                <a:lnTo>
                  <a:pt x="358" y="47"/>
                </a:lnTo>
                <a:lnTo>
                  <a:pt x="358" y="47"/>
                </a:lnTo>
                <a:lnTo>
                  <a:pt x="359" y="47"/>
                </a:lnTo>
                <a:lnTo>
                  <a:pt x="359" y="47"/>
                </a:lnTo>
                <a:lnTo>
                  <a:pt x="359" y="47"/>
                </a:lnTo>
                <a:lnTo>
                  <a:pt x="360" y="47"/>
                </a:lnTo>
                <a:lnTo>
                  <a:pt x="360" y="47"/>
                </a:lnTo>
                <a:lnTo>
                  <a:pt x="360" y="47"/>
                </a:lnTo>
                <a:lnTo>
                  <a:pt x="360" y="47"/>
                </a:lnTo>
                <a:lnTo>
                  <a:pt x="360" y="47"/>
                </a:lnTo>
                <a:lnTo>
                  <a:pt x="359" y="47"/>
                </a:lnTo>
                <a:lnTo>
                  <a:pt x="358" y="49"/>
                </a:lnTo>
                <a:lnTo>
                  <a:pt x="358" y="49"/>
                </a:lnTo>
                <a:lnTo>
                  <a:pt x="358" y="49"/>
                </a:lnTo>
                <a:lnTo>
                  <a:pt x="356" y="49"/>
                </a:lnTo>
                <a:lnTo>
                  <a:pt x="356" y="49"/>
                </a:lnTo>
                <a:lnTo>
                  <a:pt x="355" y="50"/>
                </a:lnTo>
                <a:lnTo>
                  <a:pt x="355" y="50"/>
                </a:lnTo>
                <a:lnTo>
                  <a:pt x="355" y="50"/>
                </a:lnTo>
                <a:lnTo>
                  <a:pt x="353" y="50"/>
                </a:lnTo>
                <a:lnTo>
                  <a:pt x="353" y="50"/>
                </a:lnTo>
                <a:lnTo>
                  <a:pt x="352" y="50"/>
                </a:lnTo>
                <a:lnTo>
                  <a:pt x="352" y="51"/>
                </a:lnTo>
                <a:lnTo>
                  <a:pt x="352" y="51"/>
                </a:lnTo>
                <a:lnTo>
                  <a:pt x="352" y="51"/>
                </a:lnTo>
                <a:lnTo>
                  <a:pt x="350" y="51"/>
                </a:lnTo>
                <a:lnTo>
                  <a:pt x="350" y="51"/>
                </a:lnTo>
                <a:lnTo>
                  <a:pt x="350" y="51"/>
                </a:lnTo>
                <a:lnTo>
                  <a:pt x="350" y="51"/>
                </a:lnTo>
                <a:lnTo>
                  <a:pt x="350" y="50"/>
                </a:lnTo>
                <a:lnTo>
                  <a:pt x="350" y="50"/>
                </a:lnTo>
                <a:lnTo>
                  <a:pt x="350" y="50"/>
                </a:lnTo>
                <a:lnTo>
                  <a:pt x="349" y="50"/>
                </a:lnTo>
                <a:lnTo>
                  <a:pt x="349" y="50"/>
                </a:lnTo>
                <a:lnTo>
                  <a:pt x="349" y="51"/>
                </a:lnTo>
                <a:lnTo>
                  <a:pt x="349" y="51"/>
                </a:lnTo>
                <a:lnTo>
                  <a:pt x="349" y="51"/>
                </a:lnTo>
                <a:lnTo>
                  <a:pt x="348" y="51"/>
                </a:lnTo>
                <a:lnTo>
                  <a:pt x="348" y="51"/>
                </a:lnTo>
                <a:lnTo>
                  <a:pt x="348" y="51"/>
                </a:lnTo>
                <a:lnTo>
                  <a:pt x="348" y="51"/>
                </a:lnTo>
                <a:lnTo>
                  <a:pt x="346" y="53"/>
                </a:lnTo>
                <a:lnTo>
                  <a:pt x="345" y="53"/>
                </a:lnTo>
                <a:lnTo>
                  <a:pt x="345" y="53"/>
                </a:lnTo>
                <a:lnTo>
                  <a:pt x="345" y="53"/>
                </a:lnTo>
                <a:lnTo>
                  <a:pt x="343" y="53"/>
                </a:lnTo>
                <a:lnTo>
                  <a:pt x="343" y="53"/>
                </a:lnTo>
                <a:lnTo>
                  <a:pt x="342" y="53"/>
                </a:lnTo>
                <a:lnTo>
                  <a:pt x="342" y="53"/>
                </a:lnTo>
                <a:lnTo>
                  <a:pt x="342" y="54"/>
                </a:lnTo>
                <a:lnTo>
                  <a:pt x="340" y="54"/>
                </a:lnTo>
                <a:lnTo>
                  <a:pt x="340" y="54"/>
                </a:lnTo>
                <a:lnTo>
                  <a:pt x="339" y="54"/>
                </a:lnTo>
                <a:lnTo>
                  <a:pt x="339" y="54"/>
                </a:lnTo>
                <a:lnTo>
                  <a:pt x="338" y="56"/>
                </a:lnTo>
                <a:lnTo>
                  <a:pt x="336" y="57"/>
                </a:lnTo>
                <a:lnTo>
                  <a:pt x="336" y="56"/>
                </a:lnTo>
                <a:lnTo>
                  <a:pt x="336" y="56"/>
                </a:lnTo>
                <a:lnTo>
                  <a:pt x="336" y="56"/>
                </a:lnTo>
                <a:lnTo>
                  <a:pt x="335" y="56"/>
                </a:lnTo>
                <a:lnTo>
                  <a:pt x="335" y="57"/>
                </a:lnTo>
                <a:lnTo>
                  <a:pt x="335" y="57"/>
                </a:lnTo>
                <a:lnTo>
                  <a:pt x="335" y="57"/>
                </a:lnTo>
                <a:lnTo>
                  <a:pt x="335" y="57"/>
                </a:lnTo>
                <a:lnTo>
                  <a:pt x="335" y="57"/>
                </a:lnTo>
                <a:lnTo>
                  <a:pt x="336" y="57"/>
                </a:lnTo>
                <a:lnTo>
                  <a:pt x="338" y="57"/>
                </a:lnTo>
                <a:lnTo>
                  <a:pt x="339" y="57"/>
                </a:lnTo>
                <a:lnTo>
                  <a:pt x="339" y="57"/>
                </a:lnTo>
                <a:lnTo>
                  <a:pt x="338" y="57"/>
                </a:lnTo>
                <a:lnTo>
                  <a:pt x="336" y="59"/>
                </a:lnTo>
                <a:lnTo>
                  <a:pt x="335" y="60"/>
                </a:lnTo>
                <a:lnTo>
                  <a:pt x="333" y="60"/>
                </a:lnTo>
                <a:lnTo>
                  <a:pt x="332" y="60"/>
                </a:lnTo>
                <a:lnTo>
                  <a:pt x="332" y="60"/>
                </a:lnTo>
                <a:lnTo>
                  <a:pt x="332" y="60"/>
                </a:lnTo>
                <a:lnTo>
                  <a:pt x="330" y="60"/>
                </a:lnTo>
                <a:lnTo>
                  <a:pt x="329" y="61"/>
                </a:lnTo>
                <a:lnTo>
                  <a:pt x="328" y="61"/>
                </a:lnTo>
                <a:lnTo>
                  <a:pt x="328" y="61"/>
                </a:lnTo>
                <a:lnTo>
                  <a:pt x="326" y="61"/>
                </a:lnTo>
                <a:lnTo>
                  <a:pt x="326" y="61"/>
                </a:lnTo>
                <a:lnTo>
                  <a:pt x="326" y="61"/>
                </a:lnTo>
                <a:lnTo>
                  <a:pt x="326" y="63"/>
                </a:lnTo>
                <a:lnTo>
                  <a:pt x="325" y="63"/>
                </a:lnTo>
                <a:lnTo>
                  <a:pt x="325" y="63"/>
                </a:lnTo>
                <a:lnTo>
                  <a:pt x="323" y="63"/>
                </a:lnTo>
                <a:lnTo>
                  <a:pt x="323" y="63"/>
                </a:lnTo>
                <a:lnTo>
                  <a:pt x="323" y="64"/>
                </a:lnTo>
                <a:lnTo>
                  <a:pt x="322" y="64"/>
                </a:lnTo>
                <a:lnTo>
                  <a:pt x="320" y="64"/>
                </a:lnTo>
                <a:lnTo>
                  <a:pt x="319" y="64"/>
                </a:lnTo>
                <a:lnTo>
                  <a:pt x="319" y="64"/>
                </a:lnTo>
                <a:lnTo>
                  <a:pt x="318" y="66"/>
                </a:lnTo>
                <a:lnTo>
                  <a:pt x="318" y="66"/>
                </a:lnTo>
                <a:lnTo>
                  <a:pt x="318" y="66"/>
                </a:lnTo>
                <a:lnTo>
                  <a:pt x="319" y="67"/>
                </a:lnTo>
                <a:lnTo>
                  <a:pt x="319" y="69"/>
                </a:lnTo>
                <a:lnTo>
                  <a:pt x="320" y="70"/>
                </a:lnTo>
                <a:lnTo>
                  <a:pt x="320" y="70"/>
                </a:lnTo>
                <a:lnTo>
                  <a:pt x="320" y="70"/>
                </a:lnTo>
                <a:lnTo>
                  <a:pt x="320" y="70"/>
                </a:lnTo>
                <a:lnTo>
                  <a:pt x="320" y="70"/>
                </a:lnTo>
                <a:lnTo>
                  <a:pt x="320" y="70"/>
                </a:lnTo>
                <a:lnTo>
                  <a:pt x="319" y="71"/>
                </a:lnTo>
                <a:lnTo>
                  <a:pt x="319" y="71"/>
                </a:lnTo>
                <a:lnTo>
                  <a:pt x="319" y="71"/>
                </a:lnTo>
                <a:lnTo>
                  <a:pt x="319" y="71"/>
                </a:lnTo>
                <a:lnTo>
                  <a:pt x="319" y="71"/>
                </a:lnTo>
                <a:lnTo>
                  <a:pt x="319" y="71"/>
                </a:lnTo>
                <a:lnTo>
                  <a:pt x="319" y="71"/>
                </a:lnTo>
                <a:lnTo>
                  <a:pt x="320" y="71"/>
                </a:lnTo>
                <a:lnTo>
                  <a:pt x="320" y="71"/>
                </a:lnTo>
                <a:lnTo>
                  <a:pt x="320" y="71"/>
                </a:lnTo>
                <a:lnTo>
                  <a:pt x="320" y="71"/>
                </a:lnTo>
                <a:lnTo>
                  <a:pt x="320" y="70"/>
                </a:lnTo>
                <a:lnTo>
                  <a:pt x="320" y="70"/>
                </a:lnTo>
                <a:lnTo>
                  <a:pt x="320" y="69"/>
                </a:lnTo>
                <a:lnTo>
                  <a:pt x="320" y="69"/>
                </a:lnTo>
                <a:lnTo>
                  <a:pt x="320" y="67"/>
                </a:lnTo>
                <a:lnTo>
                  <a:pt x="320" y="67"/>
                </a:lnTo>
                <a:lnTo>
                  <a:pt x="320" y="67"/>
                </a:lnTo>
                <a:lnTo>
                  <a:pt x="320" y="67"/>
                </a:lnTo>
                <a:lnTo>
                  <a:pt x="320" y="66"/>
                </a:lnTo>
                <a:lnTo>
                  <a:pt x="322" y="66"/>
                </a:lnTo>
                <a:lnTo>
                  <a:pt x="322" y="66"/>
                </a:lnTo>
                <a:lnTo>
                  <a:pt x="322" y="66"/>
                </a:lnTo>
                <a:lnTo>
                  <a:pt x="322" y="66"/>
                </a:lnTo>
                <a:lnTo>
                  <a:pt x="323" y="66"/>
                </a:lnTo>
                <a:lnTo>
                  <a:pt x="323" y="66"/>
                </a:lnTo>
                <a:lnTo>
                  <a:pt x="323" y="66"/>
                </a:lnTo>
                <a:lnTo>
                  <a:pt x="323" y="66"/>
                </a:lnTo>
                <a:lnTo>
                  <a:pt x="323" y="66"/>
                </a:lnTo>
                <a:lnTo>
                  <a:pt x="325" y="66"/>
                </a:lnTo>
                <a:lnTo>
                  <a:pt x="325" y="66"/>
                </a:lnTo>
                <a:lnTo>
                  <a:pt x="325" y="66"/>
                </a:lnTo>
                <a:lnTo>
                  <a:pt x="325" y="66"/>
                </a:lnTo>
                <a:lnTo>
                  <a:pt x="325" y="66"/>
                </a:lnTo>
                <a:lnTo>
                  <a:pt x="325" y="64"/>
                </a:lnTo>
                <a:lnTo>
                  <a:pt x="325" y="64"/>
                </a:lnTo>
                <a:lnTo>
                  <a:pt x="326" y="64"/>
                </a:lnTo>
                <a:lnTo>
                  <a:pt x="328" y="64"/>
                </a:lnTo>
                <a:lnTo>
                  <a:pt x="328" y="64"/>
                </a:lnTo>
                <a:lnTo>
                  <a:pt x="328" y="64"/>
                </a:lnTo>
                <a:lnTo>
                  <a:pt x="328" y="64"/>
                </a:lnTo>
                <a:lnTo>
                  <a:pt x="328" y="64"/>
                </a:lnTo>
                <a:lnTo>
                  <a:pt x="328" y="64"/>
                </a:lnTo>
                <a:lnTo>
                  <a:pt x="328" y="64"/>
                </a:lnTo>
                <a:lnTo>
                  <a:pt x="329" y="64"/>
                </a:lnTo>
                <a:lnTo>
                  <a:pt x="329" y="63"/>
                </a:lnTo>
                <a:lnTo>
                  <a:pt x="329" y="63"/>
                </a:lnTo>
                <a:lnTo>
                  <a:pt x="329" y="63"/>
                </a:lnTo>
                <a:lnTo>
                  <a:pt x="329" y="63"/>
                </a:lnTo>
                <a:lnTo>
                  <a:pt x="330" y="63"/>
                </a:lnTo>
                <a:lnTo>
                  <a:pt x="330" y="63"/>
                </a:lnTo>
                <a:lnTo>
                  <a:pt x="332" y="63"/>
                </a:lnTo>
                <a:lnTo>
                  <a:pt x="332" y="63"/>
                </a:lnTo>
                <a:lnTo>
                  <a:pt x="333" y="63"/>
                </a:lnTo>
                <a:lnTo>
                  <a:pt x="333" y="63"/>
                </a:lnTo>
                <a:lnTo>
                  <a:pt x="333" y="63"/>
                </a:lnTo>
                <a:lnTo>
                  <a:pt x="330" y="64"/>
                </a:lnTo>
                <a:lnTo>
                  <a:pt x="329" y="66"/>
                </a:lnTo>
                <a:lnTo>
                  <a:pt x="328" y="66"/>
                </a:lnTo>
                <a:lnTo>
                  <a:pt x="328" y="66"/>
                </a:lnTo>
                <a:lnTo>
                  <a:pt x="328" y="66"/>
                </a:lnTo>
                <a:lnTo>
                  <a:pt x="326" y="66"/>
                </a:lnTo>
                <a:lnTo>
                  <a:pt x="326" y="66"/>
                </a:lnTo>
                <a:lnTo>
                  <a:pt x="326" y="66"/>
                </a:lnTo>
                <a:lnTo>
                  <a:pt x="326" y="66"/>
                </a:lnTo>
                <a:lnTo>
                  <a:pt x="326" y="66"/>
                </a:lnTo>
                <a:lnTo>
                  <a:pt x="326" y="66"/>
                </a:lnTo>
                <a:lnTo>
                  <a:pt x="328" y="67"/>
                </a:lnTo>
                <a:lnTo>
                  <a:pt x="328" y="67"/>
                </a:lnTo>
                <a:lnTo>
                  <a:pt x="328" y="69"/>
                </a:lnTo>
                <a:lnTo>
                  <a:pt x="328" y="69"/>
                </a:lnTo>
                <a:lnTo>
                  <a:pt x="329" y="69"/>
                </a:lnTo>
                <a:lnTo>
                  <a:pt x="329" y="67"/>
                </a:lnTo>
                <a:lnTo>
                  <a:pt x="329" y="67"/>
                </a:lnTo>
                <a:lnTo>
                  <a:pt x="329" y="67"/>
                </a:lnTo>
                <a:lnTo>
                  <a:pt x="329" y="67"/>
                </a:lnTo>
                <a:lnTo>
                  <a:pt x="329" y="66"/>
                </a:lnTo>
                <a:lnTo>
                  <a:pt x="330" y="66"/>
                </a:lnTo>
                <a:lnTo>
                  <a:pt x="330" y="66"/>
                </a:lnTo>
                <a:lnTo>
                  <a:pt x="330" y="66"/>
                </a:lnTo>
                <a:lnTo>
                  <a:pt x="330" y="66"/>
                </a:lnTo>
                <a:lnTo>
                  <a:pt x="332" y="66"/>
                </a:lnTo>
                <a:lnTo>
                  <a:pt x="332" y="66"/>
                </a:lnTo>
                <a:lnTo>
                  <a:pt x="332" y="66"/>
                </a:lnTo>
                <a:lnTo>
                  <a:pt x="332" y="66"/>
                </a:lnTo>
                <a:lnTo>
                  <a:pt x="332" y="66"/>
                </a:lnTo>
                <a:lnTo>
                  <a:pt x="332" y="67"/>
                </a:lnTo>
                <a:lnTo>
                  <a:pt x="333" y="67"/>
                </a:lnTo>
                <a:lnTo>
                  <a:pt x="333" y="67"/>
                </a:lnTo>
                <a:lnTo>
                  <a:pt x="333" y="67"/>
                </a:lnTo>
                <a:lnTo>
                  <a:pt x="333" y="67"/>
                </a:lnTo>
                <a:lnTo>
                  <a:pt x="333" y="67"/>
                </a:lnTo>
                <a:lnTo>
                  <a:pt x="335" y="67"/>
                </a:lnTo>
                <a:lnTo>
                  <a:pt x="335" y="67"/>
                </a:lnTo>
                <a:lnTo>
                  <a:pt x="336" y="67"/>
                </a:lnTo>
                <a:lnTo>
                  <a:pt x="338" y="66"/>
                </a:lnTo>
                <a:lnTo>
                  <a:pt x="339" y="66"/>
                </a:lnTo>
                <a:lnTo>
                  <a:pt x="339" y="66"/>
                </a:lnTo>
                <a:lnTo>
                  <a:pt x="339" y="64"/>
                </a:lnTo>
                <a:lnTo>
                  <a:pt x="339" y="64"/>
                </a:lnTo>
                <a:lnTo>
                  <a:pt x="340" y="64"/>
                </a:lnTo>
                <a:lnTo>
                  <a:pt x="340" y="66"/>
                </a:lnTo>
                <a:lnTo>
                  <a:pt x="340" y="66"/>
                </a:lnTo>
                <a:lnTo>
                  <a:pt x="339" y="66"/>
                </a:lnTo>
                <a:lnTo>
                  <a:pt x="339" y="66"/>
                </a:lnTo>
                <a:lnTo>
                  <a:pt x="339" y="66"/>
                </a:lnTo>
                <a:lnTo>
                  <a:pt x="339" y="66"/>
                </a:lnTo>
                <a:lnTo>
                  <a:pt x="340" y="66"/>
                </a:lnTo>
                <a:lnTo>
                  <a:pt x="340" y="67"/>
                </a:lnTo>
                <a:lnTo>
                  <a:pt x="340" y="67"/>
                </a:lnTo>
                <a:lnTo>
                  <a:pt x="338" y="69"/>
                </a:lnTo>
                <a:lnTo>
                  <a:pt x="338" y="69"/>
                </a:lnTo>
                <a:lnTo>
                  <a:pt x="338" y="69"/>
                </a:lnTo>
                <a:lnTo>
                  <a:pt x="338" y="69"/>
                </a:lnTo>
                <a:lnTo>
                  <a:pt x="336" y="69"/>
                </a:lnTo>
                <a:lnTo>
                  <a:pt x="336" y="69"/>
                </a:lnTo>
                <a:lnTo>
                  <a:pt x="336" y="69"/>
                </a:lnTo>
                <a:lnTo>
                  <a:pt x="336" y="70"/>
                </a:lnTo>
                <a:lnTo>
                  <a:pt x="336" y="70"/>
                </a:lnTo>
                <a:lnTo>
                  <a:pt x="335" y="70"/>
                </a:lnTo>
                <a:lnTo>
                  <a:pt x="335" y="70"/>
                </a:lnTo>
                <a:lnTo>
                  <a:pt x="335" y="70"/>
                </a:lnTo>
                <a:lnTo>
                  <a:pt x="335" y="69"/>
                </a:lnTo>
                <a:lnTo>
                  <a:pt x="335" y="69"/>
                </a:lnTo>
                <a:lnTo>
                  <a:pt x="335" y="69"/>
                </a:lnTo>
                <a:lnTo>
                  <a:pt x="335" y="70"/>
                </a:lnTo>
                <a:lnTo>
                  <a:pt x="333" y="70"/>
                </a:lnTo>
                <a:lnTo>
                  <a:pt x="333" y="70"/>
                </a:lnTo>
                <a:lnTo>
                  <a:pt x="333" y="70"/>
                </a:lnTo>
                <a:lnTo>
                  <a:pt x="333" y="70"/>
                </a:lnTo>
                <a:lnTo>
                  <a:pt x="333" y="71"/>
                </a:lnTo>
                <a:lnTo>
                  <a:pt x="333" y="71"/>
                </a:lnTo>
                <a:lnTo>
                  <a:pt x="333" y="71"/>
                </a:lnTo>
                <a:lnTo>
                  <a:pt x="333" y="73"/>
                </a:lnTo>
                <a:lnTo>
                  <a:pt x="333" y="73"/>
                </a:lnTo>
                <a:lnTo>
                  <a:pt x="333" y="73"/>
                </a:lnTo>
                <a:lnTo>
                  <a:pt x="333" y="73"/>
                </a:lnTo>
                <a:lnTo>
                  <a:pt x="335" y="73"/>
                </a:lnTo>
                <a:lnTo>
                  <a:pt x="335" y="73"/>
                </a:lnTo>
                <a:lnTo>
                  <a:pt x="333" y="73"/>
                </a:lnTo>
                <a:lnTo>
                  <a:pt x="333" y="73"/>
                </a:lnTo>
                <a:lnTo>
                  <a:pt x="333" y="74"/>
                </a:lnTo>
                <a:lnTo>
                  <a:pt x="333" y="74"/>
                </a:lnTo>
                <a:lnTo>
                  <a:pt x="333" y="74"/>
                </a:lnTo>
                <a:lnTo>
                  <a:pt x="332" y="74"/>
                </a:lnTo>
                <a:lnTo>
                  <a:pt x="332" y="74"/>
                </a:lnTo>
                <a:lnTo>
                  <a:pt x="330" y="74"/>
                </a:lnTo>
                <a:lnTo>
                  <a:pt x="329" y="76"/>
                </a:lnTo>
                <a:lnTo>
                  <a:pt x="328" y="77"/>
                </a:lnTo>
                <a:lnTo>
                  <a:pt x="328" y="77"/>
                </a:lnTo>
                <a:lnTo>
                  <a:pt x="328" y="76"/>
                </a:lnTo>
                <a:lnTo>
                  <a:pt x="328" y="76"/>
                </a:lnTo>
                <a:lnTo>
                  <a:pt x="326" y="76"/>
                </a:lnTo>
                <a:lnTo>
                  <a:pt x="325" y="76"/>
                </a:lnTo>
                <a:lnTo>
                  <a:pt x="325" y="76"/>
                </a:lnTo>
                <a:lnTo>
                  <a:pt x="325" y="76"/>
                </a:lnTo>
                <a:lnTo>
                  <a:pt x="323" y="77"/>
                </a:lnTo>
                <a:lnTo>
                  <a:pt x="323" y="77"/>
                </a:lnTo>
                <a:lnTo>
                  <a:pt x="323" y="77"/>
                </a:lnTo>
                <a:lnTo>
                  <a:pt x="323" y="77"/>
                </a:lnTo>
                <a:lnTo>
                  <a:pt x="323" y="77"/>
                </a:lnTo>
                <a:lnTo>
                  <a:pt x="322" y="77"/>
                </a:lnTo>
                <a:lnTo>
                  <a:pt x="320" y="78"/>
                </a:lnTo>
                <a:lnTo>
                  <a:pt x="318" y="78"/>
                </a:lnTo>
                <a:lnTo>
                  <a:pt x="318" y="78"/>
                </a:lnTo>
                <a:lnTo>
                  <a:pt x="316" y="80"/>
                </a:lnTo>
                <a:lnTo>
                  <a:pt x="316" y="80"/>
                </a:lnTo>
                <a:lnTo>
                  <a:pt x="316" y="78"/>
                </a:lnTo>
                <a:lnTo>
                  <a:pt x="316" y="78"/>
                </a:lnTo>
                <a:lnTo>
                  <a:pt x="316" y="78"/>
                </a:lnTo>
                <a:lnTo>
                  <a:pt x="316" y="78"/>
                </a:lnTo>
                <a:lnTo>
                  <a:pt x="316" y="78"/>
                </a:lnTo>
                <a:lnTo>
                  <a:pt x="316" y="78"/>
                </a:lnTo>
                <a:lnTo>
                  <a:pt x="316" y="78"/>
                </a:lnTo>
                <a:lnTo>
                  <a:pt x="315" y="78"/>
                </a:lnTo>
                <a:lnTo>
                  <a:pt x="315" y="78"/>
                </a:lnTo>
                <a:lnTo>
                  <a:pt x="315" y="78"/>
                </a:lnTo>
                <a:lnTo>
                  <a:pt x="315" y="78"/>
                </a:lnTo>
                <a:lnTo>
                  <a:pt x="315" y="80"/>
                </a:lnTo>
                <a:lnTo>
                  <a:pt x="316" y="80"/>
                </a:lnTo>
                <a:lnTo>
                  <a:pt x="316" y="80"/>
                </a:lnTo>
                <a:lnTo>
                  <a:pt x="316" y="80"/>
                </a:lnTo>
                <a:lnTo>
                  <a:pt x="315" y="80"/>
                </a:lnTo>
                <a:lnTo>
                  <a:pt x="313" y="81"/>
                </a:lnTo>
                <a:lnTo>
                  <a:pt x="312" y="81"/>
                </a:lnTo>
                <a:lnTo>
                  <a:pt x="312" y="81"/>
                </a:lnTo>
                <a:lnTo>
                  <a:pt x="311" y="81"/>
                </a:lnTo>
                <a:lnTo>
                  <a:pt x="311" y="81"/>
                </a:lnTo>
                <a:lnTo>
                  <a:pt x="309" y="83"/>
                </a:lnTo>
                <a:lnTo>
                  <a:pt x="309" y="83"/>
                </a:lnTo>
                <a:lnTo>
                  <a:pt x="308" y="83"/>
                </a:lnTo>
                <a:lnTo>
                  <a:pt x="308" y="83"/>
                </a:lnTo>
                <a:lnTo>
                  <a:pt x="308" y="83"/>
                </a:lnTo>
                <a:lnTo>
                  <a:pt x="308" y="83"/>
                </a:lnTo>
                <a:lnTo>
                  <a:pt x="306" y="84"/>
                </a:lnTo>
                <a:lnTo>
                  <a:pt x="306" y="84"/>
                </a:lnTo>
                <a:lnTo>
                  <a:pt x="305" y="81"/>
                </a:lnTo>
                <a:lnTo>
                  <a:pt x="302" y="83"/>
                </a:lnTo>
                <a:lnTo>
                  <a:pt x="302" y="83"/>
                </a:lnTo>
                <a:lnTo>
                  <a:pt x="303" y="83"/>
                </a:lnTo>
                <a:lnTo>
                  <a:pt x="303" y="83"/>
                </a:lnTo>
                <a:lnTo>
                  <a:pt x="305" y="83"/>
                </a:lnTo>
                <a:lnTo>
                  <a:pt x="305" y="83"/>
                </a:lnTo>
                <a:lnTo>
                  <a:pt x="305" y="83"/>
                </a:lnTo>
                <a:lnTo>
                  <a:pt x="303" y="83"/>
                </a:lnTo>
                <a:lnTo>
                  <a:pt x="303" y="83"/>
                </a:lnTo>
                <a:lnTo>
                  <a:pt x="303" y="84"/>
                </a:lnTo>
                <a:lnTo>
                  <a:pt x="303" y="84"/>
                </a:lnTo>
                <a:lnTo>
                  <a:pt x="303" y="84"/>
                </a:lnTo>
                <a:lnTo>
                  <a:pt x="303" y="84"/>
                </a:lnTo>
                <a:lnTo>
                  <a:pt x="303" y="84"/>
                </a:lnTo>
                <a:lnTo>
                  <a:pt x="303" y="84"/>
                </a:lnTo>
                <a:lnTo>
                  <a:pt x="303" y="84"/>
                </a:lnTo>
                <a:lnTo>
                  <a:pt x="303" y="84"/>
                </a:lnTo>
                <a:lnTo>
                  <a:pt x="303" y="84"/>
                </a:lnTo>
                <a:lnTo>
                  <a:pt x="302" y="84"/>
                </a:lnTo>
                <a:lnTo>
                  <a:pt x="302" y="84"/>
                </a:lnTo>
                <a:lnTo>
                  <a:pt x="301" y="84"/>
                </a:lnTo>
                <a:lnTo>
                  <a:pt x="301" y="86"/>
                </a:lnTo>
                <a:lnTo>
                  <a:pt x="299" y="86"/>
                </a:lnTo>
                <a:lnTo>
                  <a:pt x="299" y="86"/>
                </a:lnTo>
                <a:lnTo>
                  <a:pt x="299" y="86"/>
                </a:lnTo>
                <a:lnTo>
                  <a:pt x="299" y="86"/>
                </a:lnTo>
                <a:lnTo>
                  <a:pt x="299" y="86"/>
                </a:lnTo>
                <a:lnTo>
                  <a:pt x="299" y="87"/>
                </a:lnTo>
                <a:lnTo>
                  <a:pt x="299" y="87"/>
                </a:lnTo>
                <a:lnTo>
                  <a:pt x="299" y="87"/>
                </a:lnTo>
                <a:lnTo>
                  <a:pt x="299" y="88"/>
                </a:lnTo>
                <a:lnTo>
                  <a:pt x="299" y="88"/>
                </a:lnTo>
                <a:lnTo>
                  <a:pt x="299" y="88"/>
                </a:lnTo>
                <a:lnTo>
                  <a:pt x="299" y="88"/>
                </a:lnTo>
                <a:lnTo>
                  <a:pt x="301" y="87"/>
                </a:lnTo>
                <a:lnTo>
                  <a:pt x="301" y="87"/>
                </a:lnTo>
                <a:lnTo>
                  <a:pt x="301" y="87"/>
                </a:lnTo>
                <a:lnTo>
                  <a:pt x="301" y="87"/>
                </a:lnTo>
                <a:lnTo>
                  <a:pt x="301" y="87"/>
                </a:lnTo>
                <a:lnTo>
                  <a:pt x="302" y="87"/>
                </a:lnTo>
                <a:lnTo>
                  <a:pt x="302" y="88"/>
                </a:lnTo>
                <a:lnTo>
                  <a:pt x="302" y="88"/>
                </a:lnTo>
                <a:lnTo>
                  <a:pt x="302" y="88"/>
                </a:lnTo>
                <a:lnTo>
                  <a:pt x="302" y="87"/>
                </a:lnTo>
                <a:lnTo>
                  <a:pt x="303" y="88"/>
                </a:lnTo>
                <a:lnTo>
                  <a:pt x="303" y="88"/>
                </a:lnTo>
                <a:lnTo>
                  <a:pt x="302" y="88"/>
                </a:lnTo>
                <a:lnTo>
                  <a:pt x="302" y="88"/>
                </a:lnTo>
                <a:lnTo>
                  <a:pt x="302" y="91"/>
                </a:lnTo>
                <a:lnTo>
                  <a:pt x="302" y="91"/>
                </a:lnTo>
                <a:lnTo>
                  <a:pt x="303" y="91"/>
                </a:lnTo>
                <a:lnTo>
                  <a:pt x="303" y="91"/>
                </a:lnTo>
                <a:lnTo>
                  <a:pt x="303" y="91"/>
                </a:lnTo>
                <a:lnTo>
                  <a:pt x="303" y="91"/>
                </a:lnTo>
                <a:lnTo>
                  <a:pt x="303" y="93"/>
                </a:lnTo>
                <a:lnTo>
                  <a:pt x="303" y="93"/>
                </a:lnTo>
                <a:lnTo>
                  <a:pt x="303" y="93"/>
                </a:lnTo>
                <a:lnTo>
                  <a:pt x="306" y="93"/>
                </a:lnTo>
                <a:lnTo>
                  <a:pt x="306" y="93"/>
                </a:lnTo>
                <a:lnTo>
                  <a:pt x="303" y="94"/>
                </a:lnTo>
                <a:lnTo>
                  <a:pt x="302" y="96"/>
                </a:lnTo>
                <a:lnTo>
                  <a:pt x="301" y="96"/>
                </a:lnTo>
                <a:lnTo>
                  <a:pt x="301" y="96"/>
                </a:lnTo>
                <a:lnTo>
                  <a:pt x="301" y="97"/>
                </a:lnTo>
                <a:lnTo>
                  <a:pt x="301" y="98"/>
                </a:lnTo>
                <a:lnTo>
                  <a:pt x="301" y="98"/>
                </a:lnTo>
                <a:lnTo>
                  <a:pt x="301" y="100"/>
                </a:lnTo>
                <a:lnTo>
                  <a:pt x="301" y="100"/>
                </a:lnTo>
                <a:lnTo>
                  <a:pt x="301" y="100"/>
                </a:lnTo>
                <a:lnTo>
                  <a:pt x="301" y="100"/>
                </a:lnTo>
                <a:lnTo>
                  <a:pt x="302" y="100"/>
                </a:lnTo>
                <a:lnTo>
                  <a:pt x="302" y="100"/>
                </a:lnTo>
                <a:lnTo>
                  <a:pt x="302" y="100"/>
                </a:lnTo>
                <a:lnTo>
                  <a:pt x="302" y="100"/>
                </a:lnTo>
                <a:lnTo>
                  <a:pt x="303" y="100"/>
                </a:lnTo>
                <a:lnTo>
                  <a:pt x="303" y="100"/>
                </a:lnTo>
                <a:lnTo>
                  <a:pt x="302" y="100"/>
                </a:lnTo>
                <a:lnTo>
                  <a:pt x="302" y="100"/>
                </a:lnTo>
                <a:lnTo>
                  <a:pt x="302" y="100"/>
                </a:lnTo>
                <a:lnTo>
                  <a:pt x="302" y="100"/>
                </a:lnTo>
                <a:lnTo>
                  <a:pt x="302" y="100"/>
                </a:lnTo>
                <a:lnTo>
                  <a:pt x="303" y="100"/>
                </a:lnTo>
                <a:lnTo>
                  <a:pt x="305" y="100"/>
                </a:lnTo>
                <a:lnTo>
                  <a:pt x="306" y="100"/>
                </a:lnTo>
                <a:lnTo>
                  <a:pt x="306" y="98"/>
                </a:lnTo>
                <a:lnTo>
                  <a:pt x="306" y="98"/>
                </a:lnTo>
                <a:lnTo>
                  <a:pt x="308" y="98"/>
                </a:lnTo>
                <a:lnTo>
                  <a:pt x="308" y="98"/>
                </a:lnTo>
                <a:lnTo>
                  <a:pt x="308" y="98"/>
                </a:lnTo>
                <a:lnTo>
                  <a:pt x="308" y="98"/>
                </a:lnTo>
                <a:lnTo>
                  <a:pt x="308" y="98"/>
                </a:lnTo>
                <a:lnTo>
                  <a:pt x="309" y="97"/>
                </a:lnTo>
                <a:lnTo>
                  <a:pt x="311" y="97"/>
                </a:lnTo>
                <a:lnTo>
                  <a:pt x="311" y="97"/>
                </a:lnTo>
                <a:lnTo>
                  <a:pt x="311" y="97"/>
                </a:lnTo>
                <a:lnTo>
                  <a:pt x="311" y="97"/>
                </a:lnTo>
                <a:lnTo>
                  <a:pt x="312" y="97"/>
                </a:lnTo>
                <a:lnTo>
                  <a:pt x="312" y="97"/>
                </a:lnTo>
                <a:lnTo>
                  <a:pt x="313" y="97"/>
                </a:lnTo>
                <a:lnTo>
                  <a:pt x="313" y="97"/>
                </a:lnTo>
                <a:lnTo>
                  <a:pt x="313" y="97"/>
                </a:lnTo>
                <a:lnTo>
                  <a:pt x="313" y="97"/>
                </a:lnTo>
                <a:lnTo>
                  <a:pt x="312" y="96"/>
                </a:lnTo>
                <a:lnTo>
                  <a:pt x="312" y="96"/>
                </a:lnTo>
                <a:lnTo>
                  <a:pt x="312" y="94"/>
                </a:lnTo>
                <a:lnTo>
                  <a:pt x="312" y="94"/>
                </a:lnTo>
                <a:lnTo>
                  <a:pt x="313" y="94"/>
                </a:lnTo>
                <a:lnTo>
                  <a:pt x="313" y="94"/>
                </a:lnTo>
                <a:lnTo>
                  <a:pt x="315" y="94"/>
                </a:lnTo>
                <a:lnTo>
                  <a:pt x="315" y="94"/>
                </a:lnTo>
                <a:lnTo>
                  <a:pt x="315" y="94"/>
                </a:lnTo>
                <a:lnTo>
                  <a:pt x="313" y="93"/>
                </a:lnTo>
                <a:lnTo>
                  <a:pt x="313" y="93"/>
                </a:lnTo>
                <a:lnTo>
                  <a:pt x="313" y="91"/>
                </a:lnTo>
                <a:lnTo>
                  <a:pt x="313" y="91"/>
                </a:lnTo>
                <a:lnTo>
                  <a:pt x="313" y="91"/>
                </a:lnTo>
                <a:lnTo>
                  <a:pt x="313" y="93"/>
                </a:lnTo>
                <a:lnTo>
                  <a:pt x="313" y="93"/>
                </a:lnTo>
                <a:lnTo>
                  <a:pt x="313" y="93"/>
                </a:lnTo>
                <a:lnTo>
                  <a:pt x="313" y="93"/>
                </a:lnTo>
                <a:lnTo>
                  <a:pt x="315" y="93"/>
                </a:lnTo>
                <a:lnTo>
                  <a:pt x="316" y="93"/>
                </a:lnTo>
                <a:lnTo>
                  <a:pt x="316" y="93"/>
                </a:lnTo>
                <a:lnTo>
                  <a:pt x="316" y="94"/>
                </a:lnTo>
                <a:lnTo>
                  <a:pt x="316" y="94"/>
                </a:lnTo>
                <a:lnTo>
                  <a:pt x="316" y="94"/>
                </a:lnTo>
                <a:lnTo>
                  <a:pt x="315" y="94"/>
                </a:lnTo>
                <a:lnTo>
                  <a:pt x="315" y="96"/>
                </a:lnTo>
                <a:lnTo>
                  <a:pt x="315" y="96"/>
                </a:lnTo>
                <a:lnTo>
                  <a:pt x="315" y="96"/>
                </a:lnTo>
                <a:lnTo>
                  <a:pt x="315" y="97"/>
                </a:lnTo>
                <a:lnTo>
                  <a:pt x="315" y="97"/>
                </a:lnTo>
                <a:lnTo>
                  <a:pt x="315" y="98"/>
                </a:lnTo>
                <a:lnTo>
                  <a:pt x="316" y="100"/>
                </a:lnTo>
                <a:lnTo>
                  <a:pt x="316" y="100"/>
                </a:lnTo>
                <a:lnTo>
                  <a:pt x="316" y="101"/>
                </a:lnTo>
                <a:lnTo>
                  <a:pt x="316" y="101"/>
                </a:lnTo>
                <a:lnTo>
                  <a:pt x="315" y="103"/>
                </a:lnTo>
                <a:lnTo>
                  <a:pt x="315" y="104"/>
                </a:lnTo>
                <a:lnTo>
                  <a:pt x="315" y="104"/>
                </a:lnTo>
                <a:lnTo>
                  <a:pt x="313" y="104"/>
                </a:lnTo>
                <a:lnTo>
                  <a:pt x="312" y="104"/>
                </a:lnTo>
                <a:lnTo>
                  <a:pt x="311" y="106"/>
                </a:lnTo>
                <a:lnTo>
                  <a:pt x="311" y="106"/>
                </a:lnTo>
                <a:lnTo>
                  <a:pt x="311" y="106"/>
                </a:lnTo>
                <a:lnTo>
                  <a:pt x="311" y="107"/>
                </a:lnTo>
                <a:lnTo>
                  <a:pt x="311" y="107"/>
                </a:lnTo>
                <a:lnTo>
                  <a:pt x="311" y="107"/>
                </a:lnTo>
                <a:lnTo>
                  <a:pt x="311" y="107"/>
                </a:lnTo>
                <a:lnTo>
                  <a:pt x="311" y="107"/>
                </a:lnTo>
                <a:lnTo>
                  <a:pt x="312" y="106"/>
                </a:lnTo>
                <a:lnTo>
                  <a:pt x="313" y="106"/>
                </a:lnTo>
                <a:lnTo>
                  <a:pt x="315" y="106"/>
                </a:lnTo>
                <a:lnTo>
                  <a:pt x="315" y="106"/>
                </a:lnTo>
                <a:lnTo>
                  <a:pt x="315" y="104"/>
                </a:lnTo>
                <a:lnTo>
                  <a:pt x="315" y="104"/>
                </a:lnTo>
                <a:lnTo>
                  <a:pt x="316" y="104"/>
                </a:lnTo>
                <a:lnTo>
                  <a:pt x="316" y="104"/>
                </a:lnTo>
                <a:lnTo>
                  <a:pt x="318" y="104"/>
                </a:lnTo>
                <a:lnTo>
                  <a:pt x="318" y="104"/>
                </a:lnTo>
                <a:lnTo>
                  <a:pt x="318" y="104"/>
                </a:lnTo>
                <a:lnTo>
                  <a:pt x="318" y="106"/>
                </a:lnTo>
                <a:lnTo>
                  <a:pt x="318" y="106"/>
                </a:lnTo>
                <a:lnTo>
                  <a:pt x="318" y="106"/>
                </a:lnTo>
                <a:lnTo>
                  <a:pt x="318" y="106"/>
                </a:lnTo>
                <a:lnTo>
                  <a:pt x="318" y="107"/>
                </a:lnTo>
                <a:lnTo>
                  <a:pt x="319" y="107"/>
                </a:lnTo>
                <a:lnTo>
                  <a:pt x="319" y="107"/>
                </a:lnTo>
                <a:lnTo>
                  <a:pt x="319" y="107"/>
                </a:lnTo>
                <a:lnTo>
                  <a:pt x="318" y="107"/>
                </a:lnTo>
                <a:lnTo>
                  <a:pt x="319" y="108"/>
                </a:lnTo>
                <a:lnTo>
                  <a:pt x="319" y="108"/>
                </a:lnTo>
                <a:lnTo>
                  <a:pt x="319" y="108"/>
                </a:lnTo>
                <a:lnTo>
                  <a:pt x="319" y="108"/>
                </a:lnTo>
                <a:lnTo>
                  <a:pt x="319" y="108"/>
                </a:lnTo>
                <a:lnTo>
                  <a:pt x="320" y="108"/>
                </a:lnTo>
                <a:lnTo>
                  <a:pt x="320" y="108"/>
                </a:lnTo>
                <a:lnTo>
                  <a:pt x="320" y="108"/>
                </a:lnTo>
                <a:lnTo>
                  <a:pt x="320" y="107"/>
                </a:lnTo>
                <a:lnTo>
                  <a:pt x="322" y="107"/>
                </a:lnTo>
                <a:lnTo>
                  <a:pt x="323" y="107"/>
                </a:lnTo>
                <a:lnTo>
                  <a:pt x="323" y="107"/>
                </a:lnTo>
                <a:lnTo>
                  <a:pt x="323" y="106"/>
                </a:lnTo>
                <a:lnTo>
                  <a:pt x="323" y="106"/>
                </a:lnTo>
                <a:lnTo>
                  <a:pt x="323" y="106"/>
                </a:lnTo>
                <a:lnTo>
                  <a:pt x="322" y="106"/>
                </a:lnTo>
                <a:lnTo>
                  <a:pt x="320" y="106"/>
                </a:lnTo>
                <a:lnTo>
                  <a:pt x="320" y="106"/>
                </a:lnTo>
                <a:lnTo>
                  <a:pt x="320" y="106"/>
                </a:lnTo>
                <a:lnTo>
                  <a:pt x="320" y="106"/>
                </a:lnTo>
                <a:lnTo>
                  <a:pt x="320" y="106"/>
                </a:lnTo>
                <a:lnTo>
                  <a:pt x="322" y="106"/>
                </a:lnTo>
                <a:lnTo>
                  <a:pt x="323" y="106"/>
                </a:lnTo>
                <a:lnTo>
                  <a:pt x="323" y="106"/>
                </a:lnTo>
                <a:lnTo>
                  <a:pt x="323" y="104"/>
                </a:lnTo>
                <a:lnTo>
                  <a:pt x="323" y="104"/>
                </a:lnTo>
                <a:lnTo>
                  <a:pt x="322" y="104"/>
                </a:lnTo>
                <a:lnTo>
                  <a:pt x="322" y="104"/>
                </a:lnTo>
                <a:lnTo>
                  <a:pt x="322" y="103"/>
                </a:lnTo>
                <a:lnTo>
                  <a:pt x="322" y="103"/>
                </a:lnTo>
                <a:lnTo>
                  <a:pt x="322" y="103"/>
                </a:lnTo>
                <a:lnTo>
                  <a:pt x="322" y="103"/>
                </a:lnTo>
                <a:lnTo>
                  <a:pt x="323" y="103"/>
                </a:lnTo>
                <a:lnTo>
                  <a:pt x="323" y="103"/>
                </a:lnTo>
                <a:lnTo>
                  <a:pt x="323" y="103"/>
                </a:lnTo>
                <a:lnTo>
                  <a:pt x="323" y="103"/>
                </a:lnTo>
                <a:lnTo>
                  <a:pt x="323" y="103"/>
                </a:lnTo>
                <a:lnTo>
                  <a:pt x="323" y="103"/>
                </a:lnTo>
                <a:lnTo>
                  <a:pt x="325" y="103"/>
                </a:lnTo>
                <a:lnTo>
                  <a:pt x="325" y="103"/>
                </a:lnTo>
                <a:lnTo>
                  <a:pt x="326" y="103"/>
                </a:lnTo>
                <a:lnTo>
                  <a:pt x="326" y="103"/>
                </a:lnTo>
                <a:lnTo>
                  <a:pt x="326" y="101"/>
                </a:lnTo>
                <a:lnTo>
                  <a:pt x="328" y="101"/>
                </a:lnTo>
                <a:lnTo>
                  <a:pt x="329" y="101"/>
                </a:lnTo>
                <a:lnTo>
                  <a:pt x="330" y="100"/>
                </a:lnTo>
                <a:lnTo>
                  <a:pt x="330" y="100"/>
                </a:lnTo>
                <a:lnTo>
                  <a:pt x="330" y="101"/>
                </a:lnTo>
                <a:lnTo>
                  <a:pt x="330" y="101"/>
                </a:lnTo>
                <a:lnTo>
                  <a:pt x="330" y="100"/>
                </a:lnTo>
                <a:lnTo>
                  <a:pt x="330" y="100"/>
                </a:lnTo>
                <a:lnTo>
                  <a:pt x="330" y="100"/>
                </a:lnTo>
                <a:lnTo>
                  <a:pt x="333" y="100"/>
                </a:lnTo>
                <a:lnTo>
                  <a:pt x="335" y="100"/>
                </a:lnTo>
                <a:lnTo>
                  <a:pt x="335" y="100"/>
                </a:lnTo>
                <a:lnTo>
                  <a:pt x="336" y="98"/>
                </a:lnTo>
                <a:lnTo>
                  <a:pt x="338" y="98"/>
                </a:lnTo>
                <a:lnTo>
                  <a:pt x="340" y="97"/>
                </a:lnTo>
                <a:lnTo>
                  <a:pt x="340" y="97"/>
                </a:lnTo>
                <a:lnTo>
                  <a:pt x="339" y="98"/>
                </a:lnTo>
                <a:lnTo>
                  <a:pt x="339" y="98"/>
                </a:lnTo>
                <a:lnTo>
                  <a:pt x="339" y="100"/>
                </a:lnTo>
                <a:lnTo>
                  <a:pt x="339" y="100"/>
                </a:lnTo>
                <a:lnTo>
                  <a:pt x="339" y="100"/>
                </a:lnTo>
                <a:lnTo>
                  <a:pt x="342" y="100"/>
                </a:lnTo>
                <a:lnTo>
                  <a:pt x="343" y="98"/>
                </a:lnTo>
                <a:lnTo>
                  <a:pt x="343" y="98"/>
                </a:lnTo>
                <a:lnTo>
                  <a:pt x="343" y="98"/>
                </a:lnTo>
                <a:lnTo>
                  <a:pt x="345" y="97"/>
                </a:lnTo>
                <a:lnTo>
                  <a:pt x="345" y="97"/>
                </a:lnTo>
                <a:lnTo>
                  <a:pt x="345" y="97"/>
                </a:lnTo>
                <a:lnTo>
                  <a:pt x="345" y="96"/>
                </a:lnTo>
                <a:lnTo>
                  <a:pt x="345" y="96"/>
                </a:lnTo>
                <a:lnTo>
                  <a:pt x="345" y="96"/>
                </a:lnTo>
                <a:lnTo>
                  <a:pt x="345" y="96"/>
                </a:lnTo>
                <a:lnTo>
                  <a:pt x="346" y="96"/>
                </a:lnTo>
                <a:lnTo>
                  <a:pt x="346" y="96"/>
                </a:lnTo>
                <a:lnTo>
                  <a:pt x="348" y="96"/>
                </a:lnTo>
                <a:lnTo>
                  <a:pt x="348" y="97"/>
                </a:lnTo>
                <a:lnTo>
                  <a:pt x="348" y="97"/>
                </a:lnTo>
                <a:lnTo>
                  <a:pt x="348" y="96"/>
                </a:lnTo>
                <a:lnTo>
                  <a:pt x="348" y="94"/>
                </a:lnTo>
                <a:lnTo>
                  <a:pt x="348" y="94"/>
                </a:lnTo>
                <a:lnTo>
                  <a:pt x="352" y="94"/>
                </a:lnTo>
                <a:lnTo>
                  <a:pt x="352" y="94"/>
                </a:lnTo>
                <a:lnTo>
                  <a:pt x="352" y="94"/>
                </a:lnTo>
                <a:lnTo>
                  <a:pt x="352" y="94"/>
                </a:lnTo>
                <a:lnTo>
                  <a:pt x="352" y="94"/>
                </a:lnTo>
                <a:lnTo>
                  <a:pt x="353" y="94"/>
                </a:lnTo>
                <a:lnTo>
                  <a:pt x="353" y="94"/>
                </a:lnTo>
                <a:lnTo>
                  <a:pt x="353" y="94"/>
                </a:lnTo>
                <a:lnTo>
                  <a:pt x="353" y="94"/>
                </a:lnTo>
                <a:lnTo>
                  <a:pt x="353" y="96"/>
                </a:lnTo>
                <a:lnTo>
                  <a:pt x="353" y="96"/>
                </a:lnTo>
                <a:lnTo>
                  <a:pt x="353" y="96"/>
                </a:lnTo>
                <a:lnTo>
                  <a:pt x="352" y="97"/>
                </a:lnTo>
                <a:lnTo>
                  <a:pt x="350" y="97"/>
                </a:lnTo>
                <a:lnTo>
                  <a:pt x="350" y="97"/>
                </a:lnTo>
                <a:lnTo>
                  <a:pt x="349" y="97"/>
                </a:lnTo>
                <a:lnTo>
                  <a:pt x="349" y="98"/>
                </a:lnTo>
                <a:lnTo>
                  <a:pt x="349" y="98"/>
                </a:lnTo>
                <a:lnTo>
                  <a:pt x="349" y="98"/>
                </a:lnTo>
                <a:lnTo>
                  <a:pt x="348" y="100"/>
                </a:lnTo>
                <a:lnTo>
                  <a:pt x="345" y="101"/>
                </a:lnTo>
                <a:lnTo>
                  <a:pt x="345" y="103"/>
                </a:lnTo>
                <a:lnTo>
                  <a:pt x="345" y="103"/>
                </a:lnTo>
                <a:lnTo>
                  <a:pt x="345" y="103"/>
                </a:lnTo>
                <a:lnTo>
                  <a:pt x="345" y="103"/>
                </a:lnTo>
                <a:lnTo>
                  <a:pt x="345" y="103"/>
                </a:lnTo>
                <a:lnTo>
                  <a:pt x="343" y="101"/>
                </a:lnTo>
                <a:lnTo>
                  <a:pt x="343" y="101"/>
                </a:lnTo>
                <a:lnTo>
                  <a:pt x="343" y="101"/>
                </a:lnTo>
                <a:lnTo>
                  <a:pt x="343" y="100"/>
                </a:lnTo>
                <a:lnTo>
                  <a:pt x="343" y="100"/>
                </a:lnTo>
                <a:lnTo>
                  <a:pt x="342" y="100"/>
                </a:lnTo>
                <a:lnTo>
                  <a:pt x="342" y="101"/>
                </a:lnTo>
                <a:lnTo>
                  <a:pt x="340" y="101"/>
                </a:lnTo>
                <a:lnTo>
                  <a:pt x="339" y="103"/>
                </a:lnTo>
                <a:lnTo>
                  <a:pt x="339" y="103"/>
                </a:lnTo>
                <a:lnTo>
                  <a:pt x="338" y="103"/>
                </a:lnTo>
                <a:lnTo>
                  <a:pt x="338" y="103"/>
                </a:lnTo>
                <a:lnTo>
                  <a:pt x="336" y="104"/>
                </a:lnTo>
                <a:lnTo>
                  <a:pt x="336" y="104"/>
                </a:lnTo>
                <a:lnTo>
                  <a:pt x="336" y="104"/>
                </a:lnTo>
                <a:lnTo>
                  <a:pt x="336" y="104"/>
                </a:lnTo>
                <a:lnTo>
                  <a:pt x="338" y="104"/>
                </a:lnTo>
                <a:lnTo>
                  <a:pt x="338" y="106"/>
                </a:lnTo>
                <a:lnTo>
                  <a:pt x="335" y="106"/>
                </a:lnTo>
                <a:lnTo>
                  <a:pt x="335" y="106"/>
                </a:lnTo>
                <a:lnTo>
                  <a:pt x="335" y="106"/>
                </a:lnTo>
                <a:lnTo>
                  <a:pt x="335" y="106"/>
                </a:lnTo>
                <a:lnTo>
                  <a:pt x="335" y="104"/>
                </a:lnTo>
                <a:lnTo>
                  <a:pt x="335" y="104"/>
                </a:lnTo>
                <a:lnTo>
                  <a:pt x="333" y="104"/>
                </a:lnTo>
                <a:lnTo>
                  <a:pt x="333" y="104"/>
                </a:lnTo>
                <a:lnTo>
                  <a:pt x="333" y="104"/>
                </a:lnTo>
                <a:lnTo>
                  <a:pt x="333" y="106"/>
                </a:lnTo>
                <a:lnTo>
                  <a:pt x="333" y="106"/>
                </a:lnTo>
                <a:lnTo>
                  <a:pt x="332" y="106"/>
                </a:lnTo>
                <a:lnTo>
                  <a:pt x="332" y="106"/>
                </a:lnTo>
                <a:lnTo>
                  <a:pt x="332" y="106"/>
                </a:lnTo>
                <a:lnTo>
                  <a:pt x="332" y="106"/>
                </a:lnTo>
                <a:lnTo>
                  <a:pt x="332" y="106"/>
                </a:lnTo>
                <a:lnTo>
                  <a:pt x="332" y="107"/>
                </a:lnTo>
                <a:lnTo>
                  <a:pt x="332" y="107"/>
                </a:lnTo>
                <a:lnTo>
                  <a:pt x="332" y="107"/>
                </a:lnTo>
                <a:lnTo>
                  <a:pt x="332" y="107"/>
                </a:lnTo>
                <a:lnTo>
                  <a:pt x="330" y="107"/>
                </a:lnTo>
                <a:lnTo>
                  <a:pt x="330" y="108"/>
                </a:lnTo>
                <a:lnTo>
                  <a:pt x="330" y="108"/>
                </a:lnTo>
                <a:lnTo>
                  <a:pt x="330" y="108"/>
                </a:lnTo>
                <a:lnTo>
                  <a:pt x="329" y="108"/>
                </a:lnTo>
                <a:lnTo>
                  <a:pt x="329" y="108"/>
                </a:lnTo>
                <a:lnTo>
                  <a:pt x="329" y="110"/>
                </a:lnTo>
                <a:lnTo>
                  <a:pt x="328" y="110"/>
                </a:lnTo>
                <a:lnTo>
                  <a:pt x="328" y="110"/>
                </a:lnTo>
                <a:lnTo>
                  <a:pt x="328" y="110"/>
                </a:lnTo>
                <a:lnTo>
                  <a:pt x="328" y="110"/>
                </a:lnTo>
                <a:lnTo>
                  <a:pt x="326" y="110"/>
                </a:lnTo>
                <a:lnTo>
                  <a:pt x="326" y="110"/>
                </a:lnTo>
                <a:lnTo>
                  <a:pt x="325" y="110"/>
                </a:lnTo>
                <a:lnTo>
                  <a:pt x="325" y="110"/>
                </a:lnTo>
                <a:lnTo>
                  <a:pt x="323" y="110"/>
                </a:lnTo>
                <a:lnTo>
                  <a:pt x="323" y="110"/>
                </a:lnTo>
                <a:lnTo>
                  <a:pt x="323" y="111"/>
                </a:lnTo>
                <a:lnTo>
                  <a:pt x="323" y="111"/>
                </a:lnTo>
                <a:lnTo>
                  <a:pt x="322" y="111"/>
                </a:lnTo>
                <a:lnTo>
                  <a:pt x="320" y="111"/>
                </a:lnTo>
                <a:lnTo>
                  <a:pt x="322" y="111"/>
                </a:lnTo>
                <a:lnTo>
                  <a:pt x="322" y="111"/>
                </a:lnTo>
                <a:lnTo>
                  <a:pt x="322" y="110"/>
                </a:lnTo>
                <a:lnTo>
                  <a:pt x="322" y="110"/>
                </a:lnTo>
                <a:lnTo>
                  <a:pt x="320" y="108"/>
                </a:lnTo>
                <a:lnTo>
                  <a:pt x="320" y="108"/>
                </a:lnTo>
                <a:lnTo>
                  <a:pt x="320" y="108"/>
                </a:lnTo>
                <a:lnTo>
                  <a:pt x="320" y="108"/>
                </a:lnTo>
                <a:lnTo>
                  <a:pt x="320" y="108"/>
                </a:lnTo>
                <a:lnTo>
                  <a:pt x="319" y="110"/>
                </a:lnTo>
                <a:lnTo>
                  <a:pt x="319" y="110"/>
                </a:lnTo>
                <a:lnTo>
                  <a:pt x="320" y="111"/>
                </a:lnTo>
                <a:lnTo>
                  <a:pt x="320" y="113"/>
                </a:lnTo>
                <a:lnTo>
                  <a:pt x="320" y="113"/>
                </a:lnTo>
                <a:lnTo>
                  <a:pt x="320" y="113"/>
                </a:lnTo>
                <a:lnTo>
                  <a:pt x="320" y="113"/>
                </a:lnTo>
                <a:lnTo>
                  <a:pt x="322" y="113"/>
                </a:lnTo>
                <a:lnTo>
                  <a:pt x="323" y="113"/>
                </a:lnTo>
                <a:lnTo>
                  <a:pt x="323" y="113"/>
                </a:lnTo>
                <a:lnTo>
                  <a:pt x="323" y="113"/>
                </a:lnTo>
                <a:lnTo>
                  <a:pt x="322" y="114"/>
                </a:lnTo>
                <a:lnTo>
                  <a:pt x="320" y="114"/>
                </a:lnTo>
                <a:lnTo>
                  <a:pt x="319" y="116"/>
                </a:lnTo>
                <a:lnTo>
                  <a:pt x="318" y="116"/>
                </a:lnTo>
                <a:lnTo>
                  <a:pt x="318" y="116"/>
                </a:lnTo>
                <a:lnTo>
                  <a:pt x="318" y="116"/>
                </a:lnTo>
                <a:lnTo>
                  <a:pt x="318" y="116"/>
                </a:lnTo>
                <a:lnTo>
                  <a:pt x="318" y="114"/>
                </a:lnTo>
                <a:lnTo>
                  <a:pt x="318" y="114"/>
                </a:lnTo>
                <a:lnTo>
                  <a:pt x="318" y="114"/>
                </a:lnTo>
                <a:lnTo>
                  <a:pt x="318" y="114"/>
                </a:lnTo>
                <a:lnTo>
                  <a:pt x="318" y="114"/>
                </a:lnTo>
                <a:lnTo>
                  <a:pt x="316" y="114"/>
                </a:lnTo>
                <a:lnTo>
                  <a:pt x="315" y="116"/>
                </a:lnTo>
                <a:lnTo>
                  <a:pt x="315" y="116"/>
                </a:lnTo>
                <a:lnTo>
                  <a:pt x="313" y="116"/>
                </a:lnTo>
                <a:lnTo>
                  <a:pt x="313" y="116"/>
                </a:lnTo>
                <a:lnTo>
                  <a:pt x="312" y="116"/>
                </a:lnTo>
                <a:lnTo>
                  <a:pt x="311" y="117"/>
                </a:lnTo>
                <a:lnTo>
                  <a:pt x="309" y="117"/>
                </a:lnTo>
                <a:lnTo>
                  <a:pt x="308" y="117"/>
                </a:lnTo>
                <a:lnTo>
                  <a:pt x="308" y="117"/>
                </a:lnTo>
                <a:lnTo>
                  <a:pt x="308" y="117"/>
                </a:lnTo>
                <a:lnTo>
                  <a:pt x="308" y="118"/>
                </a:lnTo>
                <a:lnTo>
                  <a:pt x="308" y="118"/>
                </a:lnTo>
                <a:lnTo>
                  <a:pt x="306" y="118"/>
                </a:lnTo>
                <a:lnTo>
                  <a:pt x="305" y="118"/>
                </a:lnTo>
                <a:lnTo>
                  <a:pt x="305" y="120"/>
                </a:lnTo>
                <a:lnTo>
                  <a:pt x="305" y="120"/>
                </a:lnTo>
                <a:lnTo>
                  <a:pt x="305" y="120"/>
                </a:lnTo>
                <a:lnTo>
                  <a:pt x="303" y="120"/>
                </a:lnTo>
                <a:lnTo>
                  <a:pt x="303" y="120"/>
                </a:lnTo>
                <a:lnTo>
                  <a:pt x="302" y="120"/>
                </a:lnTo>
                <a:lnTo>
                  <a:pt x="302" y="121"/>
                </a:lnTo>
                <a:lnTo>
                  <a:pt x="302" y="121"/>
                </a:lnTo>
                <a:lnTo>
                  <a:pt x="301" y="121"/>
                </a:lnTo>
                <a:lnTo>
                  <a:pt x="301" y="121"/>
                </a:lnTo>
                <a:lnTo>
                  <a:pt x="301" y="121"/>
                </a:lnTo>
                <a:lnTo>
                  <a:pt x="301" y="123"/>
                </a:lnTo>
                <a:lnTo>
                  <a:pt x="301" y="123"/>
                </a:lnTo>
                <a:lnTo>
                  <a:pt x="299" y="123"/>
                </a:lnTo>
                <a:lnTo>
                  <a:pt x="299" y="123"/>
                </a:lnTo>
                <a:lnTo>
                  <a:pt x="299" y="123"/>
                </a:lnTo>
                <a:lnTo>
                  <a:pt x="301" y="123"/>
                </a:lnTo>
                <a:lnTo>
                  <a:pt x="301" y="123"/>
                </a:lnTo>
                <a:lnTo>
                  <a:pt x="301" y="123"/>
                </a:lnTo>
                <a:lnTo>
                  <a:pt x="299" y="123"/>
                </a:lnTo>
                <a:lnTo>
                  <a:pt x="299" y="123"/>
                </a:lnTo>
                <a:lnTo>
                  <a:pt x="298" y="123"/>
                </a:lnTo>
                <a:lnTo>
                  <a:pt x="299" y="123"/>
                </a:lnTo>
                <a:lnTo>
                  <a:pt x="299" y="124"/>
                </a:lnTo>
                <a:lnTo>
                  <a:pt x="301" y="124"/>
                </a:lnTo>
                <a:lnTo>
                  <a:pt x="301" y="124"/>
                </a:lnTo>
                <a:lnTo>
                  <a:pt x="302" y="123"/>
                </a:lnTo>
                <a:lnTo>
                  <a:pt x="303" y="123"/>
                </a:lnTo>
                <a:lnTo>
                  <a:pt x="303" y="123"/>
                </a:lnTo>
                <a:lnTo>
                  <a:pt x="303" y="123"/>
                </a:lnTo>
                <a:lnTo>
                  <a:pt x="305" y="123"/>
                </a:lnTo>
                <a:lnTo>
                  <a:pt x="305" y="123"/>
                </a:lnTo>
                <a:lnTo>
                  <a:pt x="306" y="123"/>
                </a:lnTo>
                <a:lnTo>
                  <a:pt x="306" y="123"/>
                </a:lnTo>
                <a:lnTo>
                  <a:pt x="306" y="123"/>
                </a:lnTo>
                <a:lnTo>
                  <a:pt x="308" y="123"/>
                </a:lnTo>
                <a:lnTo>
                  <a:pt x="308" y="123"/>
                </a:lnTo>
                <a:lnTo>
                  <a:pt x="308" y="123"/>
                </a:lnTo>
                <a:lnTo>
                  <a:pt x="309" y="121"/>
                </a:lnTo>
                <a:lnTo>
                  <a:pt x="312" y="120"/>
                </a:lnTo>
                <a:lnTo>
                  <a:pt x="312" y="120"/>
                </a:lnTo>
                <a:lnTo>
                  <a:pt x="313" y="118"/>
                </a:lnTo>
                <a:lnTo>
                  <a:pt x="313" y="118"/>
                </a:lnTo>
                <a:lnTo>
                  <a:pt x="315" y="117"/>
                </a:lnTo>
                <a:lnTo>
                  <a:pt x="315" y="117"/>
                </a:lnTo>
                <a:lnTo>
                  <a:pt x="315" y="117"/>
                </a:lnTo>
                <a:lnTo>
                  <a:pt x="315" y="118"/>
                </a:lnTo>
                <a:lnTo>
                  <a:pt x="315" y="118"/>
                </a:lnTo>
                <a:lnTo>
                  <a:pt x="316" y="118"/>
                </a:lnTo>
                <a:lnTo>
                  <a:pt x="316" y="120"/>
                </a:lnTo>
                <a:lnTo>
                  <a:pt x="316" y="120"/>
                </a:lnTo>
                <a:lnTo>
                  <a:pt x="316" y="120"/>
                </a:lnTo>
                <a:lnTo>
                  <a:pt x="318" y="118"/>
                </a:lnTo>
                <a:lnTo>
                  <a:pt x="318" y="118"/>
                </a:lnTo>
                <a:lnTo>
                  <a:pt x="318" y="118"/>
                </a:lnTo>
                <a:lnTo>
                  <a:pt x="318" y="118"/>
                </a:lnTo>
                <a:lnTo>
                  <a:pt x="318" y="118"/>
                </a:lnTo>
                <a:lnTo>
                  <a:pt x="318" y="118"/>
                </a:lnTo>
                <a:lnTo>
                  <a:pt x="318" y="118"/>
                </a:lnTo>
                <a:lnTo>
                  <a:pt x="319" y="118"/>
                </a:lnTo>
                <a:lnTo>
                  <a:pt x="319" y="118"/>
                </a:lnTo>
                <a:lnTo>
                  <a:pt x="320" y="118"/>
                </a:lnTo>
                <a:lnTo>
                  <a:pt x="320" y="117"/>
                </a:lnTo>
                <a:lnTo>
                  <a:pt x="320" y="117"/>
                </a:lnTo>
                <a:lnTo>
                  <a:pt x="320" y="118"/>
                </a:lnTo>
                <a:lnTo>
                  <a:pt x="320" y="118"/>
                </a:lnTo>
                <a:lnTo>
                  <a:pt x="320" y="118"/>
                </a:lnTo>
                <a:lnTo>
                  <a:pt x="320" y="120"/>
                </a:lnTo>
                <a:lnTo>
                  <a:pt x="319" y="120"/>
                </a:lnTo>
                <a:lnTo>
                  <a:pt x="319" y="121"/>
                </a:lnTo>
                <a:lnTo>
                  <a:pt x="319" y="121"/>
                </a:lnTo>
                <a:lnTo>
                  <a:pt x="319" y="121"/>
                </a:lnTo>
                <a:lnTo>
                  <a:pt x="320" y="121"/>
                </a:lnTo>
                <a:lnTo>
                  <a:pt x="320" y="121"/>
                </a:lnTo>
                <a:lnTo>
                  <a:pt x="320" y="121"/>
                </a:lnTo>
                <a:lnTo>
                  <a:pt x="320" y="121"/>
                </a:lnTo>
                <a:lnTo>
                  <a:pt x="322" y="120"/>
                </a:lnTo>
                <a:lnTo>
                  <a:pt x="322" y="120"/>
                </a:lnTo>
                <a:lnTo>
                  <a:pt x="323" y="120"/>
                </a:lnTo>
                <a:lnTo>
                  <a:pt x="323" y="120"/>
                </a:lnTo>
                <a:lnTo>
                  <a:pt x="322" y="118"/>
                </a:lnTo>
                <a:lnTo>
                  <a:pt x="323" y="118"/>
                </a:lnTo>
                <a:lnTo>
                  <a:pt x="322" y="117"/>
                </a:lnTo>
                <a:lnTo>
                  <a:pt x="323" y="116"/>
                </a:lnTo>
                <a:lnTo>
                  <a:pt x="323" y="116"/>
                </a:lnTo>
                <a:lnTo>
                  <a:pt x="325" y="114"/>
                </a:lnTo>
                <a:lnTo>
                  <a:pt x="325" y="116"/>
                </a:lnTo>
                <a:lnTo>
                  <a:pt x="325" y="116"/>
                </a:lnTo>
                <a:lnTo>
                  <a:pt x="325" y="116"/>
                </a:lnTo>
                <a:lnTo>
                  <a:pt x="325" y="116"/>
                </a:lnTo>
                <a:lnTo>
                  <a:pt x="325" y="116"/>
                </a:lnTo>
                <a:lnTo>
                  <a:pt x="325" y="114"/>
                </a:lnTo>
                <a:lnTo>
                  <a:pt x="326" y="114"/>
                </a:lnTo>
                <a:lnTo>
                  <a:pt x="326" y="114"/>
                </a:lnTo>
                <a:lnTo>
                  <a:pt x="326" y="114"/>
                </a:lnTo>
                <a:lnTo>
                  <a:pt x="326" y="116"/>
                </a:lnTo>
                <a:lnTo>
                  <a:pt x="328" y="116"/>
                </a:lnTo>
                <a:lnTo>
                  <a:pt x="328" y="116"/>
                </a:lnTo>
                <a:lnTo>
                  <a:pt x="329" y="116"/>
                </a:lnTo>
                <a:lnTo>
                  <a:pt x="329" y="116"/>
                </a:lnTo>
                <a:lnTo>
                  <a:pt x="329" y="116"/>
                </a:lnTo>
                <a:lnTo>
                  <a:pt x="329" y="117"/>
                </a:lnTo>
                <a:lnTo>
                  <a:pt x="329" y="117"/>
                </a:lnTo>
                <a:lnTo>
                  <a:pt x="329" y="116"/>
                </a:lnTo>
                <a:lnTo>
                  <a:pt x="329" y="116"/>
                </a:lnTo>
                <a:lnTo>
                  <a:pt x="329" y="114"/>
                </a:lnTo>
                <a:lnTo>
                  <a:pt x="330" y="114"/>
                </a:lnTo>
                <a:lnTo>
                  <a:pt x="330" y="114"/>
                </a:lnTo>
                <a:lnTo>
                  <a:pt x="330" y="114"/>
                </a:lnTo>
                <a:lnTo>
                  <a:pt x="332" y="114"/>
                </a:lnTo>
                <a:lnTo>
                  <a:pt x="332" y="114"/>
                </a:lnTo>
                <a:lnTo>
                  <a:pt x="332" y="114"/>
                </a:lnTo>
                <a:lnTo>
                  <a:pt x="332" y="114"/>
                </a:lnTo>
                <a:lnTo>
                  <a:pt x="332" y="116"/>
                </a:lnTo>
                <a:lnTo>
                  <a:pt x="332" y="116"/>
                </a:lnTo>
                <a:lnTo>
                  <a:pt x="332" y="116"/>
                </a:lnTo>
                <a:lnTo>
                  <a:pt x="332" y="116"/>
                </a:lnTo>
                <a:lnTo>
                  <a:pt x="333" y="117"/>
                </a:lnTo>
                <a:lnTo>
                  <a:pt x="333" y="117"/>
                </a:lnTo>
                <a:lnTo>
                  <a:pt x="333" y="116"/>
                </a:lnTo>
                <a:lnTo>
                  <a:pt x="335" y="116"/>
                </a:lnTo>
                <a:lnTo>
                  <a:pt x="335" y="114"/>
                </a:lnTo>
                <a:lnTo>
                  <a:pt x="335" y="113"/>
                </a:lnTo>
                <a:lnTo>
                  <a:pt x="335" y="113"/>
                </a:lnTo>
                <a:lnTo>
                  <a:pt x="335" y="113"/>
                </a:lnTo>
                <a:lnTo>
                  <a:pt x="335" y="113"/>
                </a:lnTo>
                <a:lnTo>
                  <a:pt x="335" y="113"/>
                </a:lnTo>
                <a:lnTo>
                  <a:pt x="336" y="113"/>
                </a:lnTo>
                <a:lnTo>
                  <a:pt x="336" y="113"/>
                </a:lnTo>
                <a:lnTo>
                  <a:pt x="336" y="113"/>
                </a:lnTo>
                <a:lnTo>
                  <a:pt x="338" y="111"/>
                </a:lnTo>
                <a:lnTo>
                  <a:pt x="338" y="111"/>
                </a:lnTo>
                <a:lnTo>
                  <a:pt x="339" y="111"/>
                </a:lnTo>
                <a:lnTo>
                  <a:pt x="340" y="111"/>
                </a:lnTo>
                <a:lnTo>
                  <a:pt x="340" y="111"/>
                </a:lnTo>
                <a:lnTo>
                  <a:pt x="340" y="110"/>
                </a:lnTo>
                <a:lnTo>
                  <a:pt x="340" y="110"/>
                </a:lnTo>
                <a:lnTo>
                  <a:pt x="342" y="110"/>
                </a:lnTo>
                <a:lnTo>
                  <a:pt x="342" y="110"/>
                </a:lnTo>
                <a:lnTo>
                  <a:pt x="342" y="110"/>
                </a:lnTo>
                <a:lnTo>
                  <a:pt x="342" y="110"/>
                </a:lnTo>
                <a:lnTo>
                  <a:pt x="343" y="110"/>
                </a:lnTo>
                <a:lnTo>
                  <a:pt x="342" y="110"/>
                </a:lnTo>
                <a:lnTo>
                  <a:pt x="342" y="110"/>
                </a:lnTo>
                <a:lnTo>
                  <a:pt x="343" y="110"/>
                </a:lnTo>
                <a:lnTo>
                  <a:pt x="343" y="110"/>
                </a:lnTo>
                <a:lnTo>
                  <a:pt x="343" y="110"/>
                </a:lnTo>
                <a:lnTo>
                  <a:pt x="345" y="110"/>
                </a:lnTo>
                <a:lnTo>
                  <a:pt x="345" y="110"/>
                </a:lnTo>
                <a:lnTo>
                  <a:pt x="346" y="108"/>
                </a:lnTo>
                <a:lnTo>
                  <a:pt x="346" y="108"/>
                </a:lnTo>
                <a:lnTo>
                  <a:pt x="348" y="110"/>
                </a:lnTo>
                <a:lnTo>
                  <a:pt x="348" y="110"/>
                </a:lnTo>
                <a:lnTo>
                  <a:pt x="349" y="108"/>
                </a:lnTo>
                <a:lnTo>
                  <a:pt x="350" y="108"/>
                </a:lnTo>
                <a:lnTo>
                  <a:pt x="350" y="108"/>
                </a:lnTo>
                <a:lnTo>
                  <a:pt x="350" y="108"/>
                </a:lnTo>
                <a:lnTo>
                  <a:pt x="352" y="108"/>
                </a:lnTo>
                <a:lnTo>
                  <a:pt x="353" y="108"/>
                </a:lnTo>
                <a:lnTo>
                  <a:pt x="353" y="107"/>
                </a:lnTo>
                <a:lnTo>
                  <a:pt x="355" y="107"/>
                </a:lnTo>
                <a:lnTo>
                  <a:pt x="355" y="107"/>
                </a:lnTo>
                <a:lnTo>
                  <a:pt x="355" y="107"/>
                </a:lnTo>
                <a:lnTo>
                  <a:pt x="355" y="107"/>
                </a:lnTo>
                <a:lnTo>
                  <a:pt x="355" y="107"/>
                </a:lnTo>
                <a:lnTo>
                  <a:pt x="355" y="107"/>
                </a:lnTo>
                <a:lnTo>
                  <a:pt x="356" y="107"/>
                </a:lnTo>
                <a:lnTo>
                  <a:pt x="356" y="107"/>
                </a:lnTo>
                <a:lnTo>
                  <a:pt x="356" y="107"/>
                </a:lnTo>
                <a:lnTo>
                  <a:pt x="356" y="107"/>
                </a:lnTo>
                <a:lnTo>
                  <a:pt x="358" y="107"/>
                </a:lnTo>
                <a:lnTo>
                  <a:pt x="358" y="107"/>
                </a:lnTo>
                <a:lnTo>
                  <a:pt x="358" y="107"/>
                </a:lnTo>
                <a:lnTo>
                  <a:pt x="358" y="107"/>
                </a:lnTo>
                <a:lnTo>
                  <a:pt x="358" y="107"/>
                </a:lnTo>
                <a:lnTo>
                  <a:pt x="356" y="107"/>
                </a:lnTo>
                <a:lnTo>
                  <a:pt x="358" y="107"/>
                </a:lnTo>
                <a:lnTo>
                  <a:pt x="358" y="107"/>
                </a:lnTo>
                <a:lnTo>
                  <a:pt x="358" y="108"/>
                </a:lnTo>
                <a:lnTo>
                  <a:pt x="358" y="108"/>
                </a:lnTo>
                <a:lnTo>
                  <a:pt x="359" y="107"/>
                </a:lnTo>
                <a:lnTo>
                  <a:pt x="359" y="107"/>
                </a:lnTo>
                <a:lnTo>
                  <a:pt x="359" y="107"/>
                </a:lnTo>
                <a:lnTo>
                  <a:pt x="359" y="107"/>
                </a:lnTo>
                <a:lnTo>
                  <a:pt x="359" y="106"/>
                </a:lnTo>
                <a:lnTo>
                  <a:pt x="359" y="106"/>
                </a:lnTo>
                <a:lnTo>
                  <a:pt x="359" y="106"/>
                </a:lnTo>
                <a:lnTo>
                  <a:pt x="360" y="106"/>
                </a:lnTo>
                <a:lnTo>
                  <a:pt x="359" y="104"/>
                </a:lnTo>
                <a:lnTo>
                  <a:pt x="359" y="104"/>
                </a:lnTo>
                <a:lnTo>
                  <a:pt x="360" y="104"/>
                </a:lnTo>
                <a:lnTo>
                  <a:pt x="360" y="104"/>
                </a:lnTo>
                <a:lnTo>
                  <a:pt x="360" y="104"/>
                </a:lnTo>
                <a:lnTo>
                  <a:pt x="360" y="104"/>
                </a:lnTo>
                <a:lnTo>
                  <a:pt x="360" y="104"/>
                </a:lnTo>
                <a:lnTo>
                  <a:pt x="360" y="104"/>
                </a:lnTo>
                <a:lnTo>
                  <a:pt x="360" y="104"/>
                </a:lnTo>
                <a:lnTo>
                  <a:pt x="360" y="104"/>
                </a:lnTo>
                <a:lnTo>
                  <a:pt x="363" y="104"/>
                </a:lnTo>
                <a:lnTo>
                  <a:pt x="365" y="104"/>
                </a:lnTo>
                <a:lnTo>
                  <a:pt x="365" y="103"/>
                </a:lnTo>
                <a:lnTo>
                  <a:pt x="365" y="103"/>
                </a:lnTo>
                <a:lnTo>
                  <a:pt x="365" y="103"/>
                </a:lnTo>
                <a:lnTo>
                  <a:pt x="366" y="103"/>
                </a:lnTo>
                <a:lnTo>
                  <a:pt x="367" y="103"/>
                </a:lnTo>
                <a:lnTo>
                  <a:pt x="369" y="103"/>
                </a:lnTo>
                <a:lnTo>
                  <a:pt x="369" y="103"/>
                </a:lnTo>
                <a:lnTo>
                  <a:pt x="370" y="101"/>
                </a:lnTo>
                <a:lnTo>
                  <a:pt x="370" y="101"/>
                </a:lnTo>
                <a:lnTo>
                  <a:pt x="370" y="101"/>
                </a:lnTo>
                <a:lnTo>
                  <a:pt x="370" y="101"/>
                </a:lnTo>
                <a:lnTo>
                  <a:pt x="370" y="101"/>
                </a:lnTo>
                <a:lnTo>
                  <a:pt x="370" y="100"/>
                </a:lnTo>
                <a:lnTo>
                  <a:pt x="370" y="100"/>
                </a:lnTo>
                <a:lnTo>
                  <a:pt x="370" y="101"/>
                </a:lnTo>
                <a:lnTo>
                  <a:pt x="370" y="101"/>
                </a:lnTo>
                <a:lnTo>
                  <a:pt x="372" y="101"/>
                </a:lnTo>
                <a:lnTo>
                  <a:pt x="372" y="101"/>
                </a:lnTo>
                <a:lnTo>
                  <a:pt x="373" y="101"/>
                </a:lnTo>
                <a:lnTo>
                  <a:pt x="373" y="101"/>
                </a:lnTo>
                <a:lnTo>
                  <a:pt x="375" y="100"/>
                </a:lnTo>
                <a:lnTo>
                  <a:pt x="376" y="100"/>
                </a:lnTo>
                <a:lnTo>
                  <a:pt x="376" y="100"/>
                </a:lnTo>
                <a:lnTo>
                  <a:pt x="375" y="100"/>
                </a:lnTo>
                <a:lnTo>
                  <a:pt x="375" y="100"/>
                </a:lnTo>
                <a:lnTo>
                  <a:pt x="375" y="101"/>
                </a:lnTo>
                <a:lnTo>
                  <a:pt x="375" y="101"/>
                </a:lnTo>
                <a:lnTo>
                  <a:pt x="375" y="103"/>
                </a:lnTo>
                <a:lnTo>
                  <a:pt x="375" y="103"/>
                </a:lnTo>
                <a:lnTo>
                  <a:pt x="373" y="103"/>
                </a:lnTo>
                <a:lnTo>
                  <a:pt x="372" y="104"/>
                </a:lnTo>
                <a:lnTo>
                  <a:pt x="370" y="104"/>
                </a:lnTo>
                <a:lnTo>
                  <a:pt x="370" y="104"/>
                </a:lnTo>
                <a:lnTo>
                  <a:pt x="370" y="104"/>
                </a:lnTo>
                <a:lnTo>
                  <a:pt x="370" y="104"/>
                </a:lnTo>
                <a:lnTo>
                  <a:pt x="370" y="104"/>
                </a:lnTo>
                <a:lnTo>
                  <a:pt x="370" y="104"/>
                </a:lnTo>
                <a:lnTo>
                  <a:pt x="369" y="104"/>
                </a:lnTo>
                <a:lnTo>
                  <a:pt x="369" y="104"/>
                </a:lnTo>
                <a:lnTo>
                  <a:pt x="369" y="106"/>
                </a:lnTo>
                <a:lnTo>
                  <a:pt x="369" y="106"/>
                </a:lnTo>
                <a:lnTo>
                  <a:pt x="370" y="106"/>
                </a:lnTo>
                <a:lnTo>
                  <a:pt x="370" y="106"/>
                </a:lnTo>
                <a:lnTo>
                  <a:pt x="370" y="106"/>
                </a:lnTo>
                <a:lnTo>
                  <a:pt x="369" y="106"/>
                </a:lnTo>
                <a:lnTo>
                  <a:pt x="369" y="107"/>
                </a:lnTo>
                <a:lnTo>
                  <a:pt x="369" y="107"/>
                </a:lnTo>
                <a:lnTo>
                  <a:pt x="369" y="107"/>
                </a:lnTo>
                <a:lnTo>
                  <a:pt x="369" y="107"/>
                </a:lnTo>
                <a:lnTo>
                  <a:pt x="369" y="106"/>
                </a:lnTo>
                <a:lnTo>
                  <a:pt x="367" y="106"/>
                </a:lnTo>
                <a:lnTo>
                  <a:pt x="367" y="104"/>
                </a:lnTo>
                <a:lnTo>
                  <a:pt x="366" y="104"/>
                </a:lnTo>
                <a:lnTo>
                  <a:pt x="366" y="106"/>
                </a:lnTo>
                <a:lnTo>
                  <a:pt x="366" y="106"/>
                </a:lnTo>
                <a:lnTo>
                  <a:pt x="366" y="104"/>
                </a:lnTo>
                <a:lnTo>
                  <a:pt x="366" y="104"/>
                </a:lnTo>
                <a:lnTo>
                  <a:pt x="366" y="104"/>
                </a:lnTo>
                <a:lnTo>
                  <a:pt x="366" y="104"/>
                </a:lnTo>
                <a:lnTo>
                  <a:pt x="366" y="104"/>
                </a:lnTo>
                <a:lnTo>
                  <a:pt x="365" y="104"/>
                </a:lnTo>
                <a:lnTo>
                  <a:pt x="365" y="104"/>
                </a:lnTo>
                <a:lnTo>
                  <a:pt x="365" y="104"/>
                </a:lnTo>
                <a:lnTo>
                  <a:pt x="365" y="104"/>
                </a:lnTo>
                <a:lnTo>
                  <a:pt x="365" y="104"/>
                </a:lnTo>
                <a:lnTo>
                  <a:pt x="365" y="106"/>
                </a:lnTo>
                <a:lnTo>
                  <a:pt x="366" y="106"/>
                </a:lnTo>
                <a:lnTo>
                  <a:pt x="366" y="106"/>
                </a:lnTo>
                <a:lnTo>
                  <a:pt x="365" y="106"/>
                </a:lnTo>
                <a:lnTo>
                  <a:pt x="365" y="106"/>
                </a:lnTo>
                <a:lnTo>
                  <a:pt x="365" y="106"/>
                </a:lnTo>
                <a:lnTo>
                  <a:pt x="365" y="107"/>
                </a:lnTo>
                <a:lnTo>
                  <a:pt x="363" y="107"/>
                </a:lnTo>
                <a:lnTo>
                  <a:pt x="363" y="107"/>
                </a:lnTo>
                <a:lnTo>
                  <a:pt x="363" y="108"/>
                </a:lnTo>
                <a:lnTo>
                  <a:pt x="363" y="108"/>
                </a:lnTo>
                <a:lnTo>
                  <a:pt x="362" y="108"/>
                </a:lnTo>
                <a:lnTo>
                  <a:pt x="360" y="110"/>
                </a:lnTo>
                <a:lnTo>
                  <a:pt x="360" y="110"/>
                </a:lnTo>
                <a:lnTo>
                  <a:pt x="359" y="110"/>
                </a:lnTo>
                <a:lnTo>
                  <a:pt x="359" y="110"/>
                </a:lnTo>
                <a:lnTo>
                  <a:pt x="359" y="111"/>
                </a:lnTo>
                <a:lnTo>
                  <a:pt x="358" y="113"/>
                </a:lnTo>
                <a:lnTo>
                  <a:pt x="358" y="113"/>
                </a:lnTo>
                <a:lnTo>
                  <a:pt x="359" y="113"/>
                </a:lnTo>
                <a:lnTo>
                  <a:pt x="359" y="113"/>
                </a:lnTo>
                <a:lnTo>
                  <a:pt x="360" y="113"/>
                </a:lnTo>
                <a:lnTo>
                  <a:pt x="360" y="113"/>
                </a:lnTo>
                <a:lnTo>
                  <a:pt x="360" y="114"/>
                </a:lnTo>
                <a:lnTo>
                  <a:pt x="360" y="114"/>
                </a:lnTo>
                <a:lnTo>
                  <a:pt x="359" y="114"/>
                </a:lnTo>
                <a:lnTo>
                  <a:pt x="359" y="116"/>
                </a:lnTo>
                <a:lnTo>
                  <a:pt x="359" y="116"/>
                </a:lnTo>
                <a:lnTo>
                  <a:pt x="359" y="116"/>
                </a:lnTo>
                <a:lnTo>
                  <a:pt x="359" y="116"/>
                </a:lnTo>
                <a:lnTo>
                  <a:pt x="359" y="116"/>
                </a:lnTo>
                <a:lnTo>
                  <a:pt x="359" y="116"/>
                </a:lnTo>
                <a:lnTo>
                  <a:pt x="358" y="116"/>
                </a:lnTo>
                <a:lnTo>
                  <a:pt x="358" y="116"/>
                </a:lnTo>
                <a:lnTo>
                  <a:pt x="358" y="116"/>
                </a:lnTo>
                <a:lnTo>
                  <a:pt x="358" y="117"/>
                </a:lnTo>
                <a:lnTo>
                  <a:pt x="356" y="117"/>
                </a:lnTo>
                <a:lnTo>
                  <a:pt x="356" y="118"/>
                </a:lnTo>
                <a:lnTo>
                  <a:pt x="355" y="118"/>
                </a:lnTo>
                <a:lnTo>
                  <a:pt x="355" y="118"/>
                </a:lnTo>
                <a:lnTo>
                  <a:pt x="355" y="118"/>
                </a:lnTo>
                <a:lnTo>
                  <a:pt x="355" y="118"/>
                </a:lnTo>
                <a:lnTo>
                  <a:pt x="355" y="118"/>
                </a:lnTo>
                <a:lnTo>
                  <a:pt x="355" y="117"/>
                </a:lnTo>
                <a:lnTo>
                  <a:pt x="355" y="116"/>
                </a:lnTo>
                <a:lnTo>
                  <a:pt x="355" y="116"/>
                </a:lnTo>
                <a:lnTo>
                  <a:pt x="355" y="116"/>
                </a:lnTo>
                <a:lnTo>
                  <a:pt x="355" y="114"/>
                </a:lnTo>
                <a:lnTo>
                  <a:pt x="355" y="114"/>
                </a:lnTo>
                <a:lnTo>
                  <a:pt x="355" y="114"/>
                </a:lnTo>
                <a:lnTo>
                  <a:pt x="355" y="113"/>
                </a:lnTo>
                <a:lnTo>
                  <a:pt x="356" y="113"/>
                </a:lnTo>
                <a:lnTo>
                  <a:pt x="356" y="113"/>
                </a:lnTo>
                <a:lnTo>
                  <a:pt x="356" y="113"/>
                </a:lnTo>
                <a:lnTo>
                  <a:pt x="356" y="111"/>
                </a:lnTo>
                <a:lnTo>
                  <a:pt x="355" y="111"/>
                </a:lnTo>
                <a:lnTo>
                  <a:pt x="355" y="113"/>
                </a:lnTo>
                <a:lnTo>
                  <a:pt x="355" y="113"/>
                </a:lnTo>
                <a:lnTo>
                  <a:pt x="353" y="113"/>
                </a:lnTo>
                <a:lnTo>
                  <a:pt x="353" y="113"/>
                </a:lnTo>
                <a:lnTo>
                  <a:pt x="353" y="113"/>
                </a:lnTo>
                <a:lnTo>
                  <a:pt x="353" y="113"/>
                </a:lnTo>
                <a:lnTo>
                  <a:pt x="355" y="111"/>
                </a:lnTo>
                <a:lnTo>
                  <a:pt x="356" y="111"/>
                </a:lnTo>
                <a:lnTo>
                  <a:pt x="356" y="110"/>
                </a:lnTo>
                <a:lnTo>
                  <a:pt x="356" y="110"/>
                </a:lnTo>
                <a:lnTo>
                  <a:pt x="356" y="110"/>
                </a:lnTo>
                <a:lnTo>
                  <a:pt x="356" y="110"/>
                </a:lnTo>
                <a:lnTo>
                  <a:pt x="355" y="110"/>
                </a:lnTo>
                <a:lnTo>
                  <a:pt x="355" y="110"/>
                </a:lnTo>
                <a:lnTo>
                  <a:pt x="355" y="110"/>
                </a:lnTo>
                <a:lnTo>
                  <a:pt x="353" y="110"/>
                </a:lnTo>
                <a:lnTo>
                  <a:pt x="353" y="110"/>
                </a:lnTo>
                <a:lnTo>
                  <a:pt x="353" y="110"/>
                </a:lnTo>
                <a:lnTo>
                  <a:pt x="353" y="110"/>
                </a:lnTo>
                <a:lnTo>
                  <a:pt x="353" y="110"/>
                </a:lnTo>
                <a:lnTo>
                  <a:pt x="352" y="110"/>
                </a:lnTo>
                <a:lnTo>
                  <a:pt x="352" y="110"/>
                </a:lnTo>
                <a:lnTo>
                  <a:pt x="352" y="110"/>
                </a:lnTo>
                <a:lnTo>
                  <a:pt x="352" y="110"/>
                </a:lnTo>
                <a:lnTo>
                  <a:pt x="352" y="110"/>
                </a:lnTo>
                <a:lnTo>
                  <a:pt x="350" y="111"/>
                </a:lnTo>
                <a:lnTo>
                  <a:pt x="350" y="111"/>
                </a:lnTo>
                <a:lnTo>
                  <a:pt x="350" y="111"/>
                </a:lnTo>
                <a:lnTo>
                  <a:pt x="350" y="111"/>
                </a:lnTo>
                <a:lnTo>
                  <a:pt x="349" y="111"/>
                </a:lnTo>
                <a:lnTo>
                  <a:pt x="349" y="111"/>
                </a:lnTo>
                <a:lnTo>
                  <a:pt x="348" y="111"/>
                </a:lnTo>
                <a:lnTo>
                  <a:pt x="348" y="111"/>
                </a:lnTo>
                <a:lnTo>
                  <a:pt x="348" y="111"/>
                </a:lnTo>
                <a:lnTo>
                  <a:pt x="348" y="111"/>
                </a:lnTo>
                <a:lnTo>
                  <a:pt x="348" y="111"/>
                </a:lnTo>
                <a:lnTo>
                  <a:pt x="346" y="111"/>
                </a:lnTo>
                <a:lnTo>
                  <a:pt x="346" y="111"/>
                </a:lnTo>
                <a:lnTo>
                  <a:pt x="346" y="111"/>
                </a:lnTo>
                <a:lnTo>
                  <a:pt x="346" y="111"/>
                </a:lnTo>
                <a:lnTo>
                  <a:pt x="346" y="111"/>
                </a:lnTo>
                <a:lnTo>
                  <a:pt x="346" y="111"/>
                </a:lnTo>
                <a:lnTo>
                  <a:pt x="346" y="113"/>
                </a:lnTo>
                <a:lnTo>
                  <a:pt x="348" y="113"/>
                </a:lnTo>
                <a:lnTo>
                  <a:pt x="348" y="113"/>
                </a:lnTo>
                <a:lnTo>
                  <a:pt x="346" y="113"/>
                </a:lnTo>
                <a:lnTo>
                  <a:pt x="345" y="114"/>
                </a:lnTo>
                <a:lnTo>
                  <a:pt x="345" y="114"/>
                </a:lnTo>
                <a:lnTo>
                  <a:pt x="345" y="114"/>
                </a:lnTo>
                <a:lnTo>
                  <a:pt x="345" y="114"/>
                </a:lnTo>
                <a:lnTo>
                  <a:pt x="345" y="114"/>
                </a:lnTo>
                <a:lnTo>
                  <a:pt x="345" y="114"/>
                </a:lnTo>
                <a:lnTo>
                  <a:pt x="345" y="114"/>
                </a:lnTo>
                <a:lnTo>
                  <a:pt x="345" y="113"/>
                </a:lnTo>
                <a:lnTo>
                  <a:pt x="343" y="113"/>
                </a:lnTo>
                <a:lnTo>
                  <a:pt x="343" y="114"/>
                </a:lnTo>
                <a:lnTo>
                  <a:pt x="343" y="114"/>
                </a:lnTo>
                <a:lnTo>
                  <a:pt x="342" y="116"/>
                </a:lnTo>
                <a:lnTo>
                  <a:pt x="342" y="116"/>
                </a:lnTo>
                <a:lnTo>
                  <a:pt x="342" y="116"/>
                </a:lnTo>
                <a:lnTo>
                  <a:pt x="342" y="116"/>
                </a:lnTo>
                <a:lnTo>
                  <a:pt x="342" y="116"/>
                </a:lnTo>
                <a:lnTo>
                  <a:pt x="342" y="116"/>
                </a:lnTo>
                <a:lnTo>
                  <a:pt x="342" y="116"/>
                </a:lnTo>
                <a:lnTo>
                  <a:pt x="342" y="116"/>
                </a:lnTo>
                <a:lnTo>
                  <a:pt x="342" y="117"/>
                </a:lnTo>
                <a:lnTo>
                  <a:pt x="342" y="117"/>
                </a:lnTo>
                <a:lnTo>
                  <a:pt x="342" y="116"/>
                </a:lnTo>
                <a:lnTo>
                  <a:pt x="342" y="116"/>
                </a:lnTo>
                <a:lnTo>
                  <a:pt x="340" y="116"/>
                </a:lnTo>
                <a:lnTo>
                  <a:pt x="339" y="117"/>
                </a:lnTo>
                <a:lnTo>
                  <a:pt x="339" y="116"/>
                </a:lnTo>
                <a:lnTo>
                  <a:pt x="339" y="116"/>
                </a:lnTo>
                <a:lnTo>
                  <a:pt x="339" y="116"/>
                </a:lnTo>
                <a:lnTo>
                  <a:pt x="338" y="116"/>
                </a:lnTo>
                <a:lnTo>
                  <a:pt x="338" y="116"/>
                </a:lnTo>
                <a:lnTo>
                  <a:pt x="338" y="117"/>
                </a:lnTo>
                <a:lnTo>
                  <a:pt x="338" y="117"/>
                </a:lnTo>
                <a:lnTo>
                  <a:pt x="338" y="117"/>
                </a:lnTo>
                <a:lnTo>
                  <a:pt x="338" y="117"/>
                </a:lnTo>
                <a:lnTo>
                  <a:pt x="338" y="118"/>
                </a:lnTo>
                <a:lnTo>
                  <a:pt x="338" y="118"/>
                </a:lnTo>
                <a:lnTo>
                  <a:pt x="338" y="118"/>
                </a:lnTo>
                <a:lnTo>
                  <a:pt x="338" y="118"/>
                </a:lnTo>
                <a:lnTo>
                  <a:pt x="338" y="118"/>
                </a:lnTo>
                <a:lnTo>
                  <a:pt x="338" y="118"/>
                </a:lnTo>
                <a:lnTo>
                  <a:pt x="338" y="118"/>
                </a:lnTo>
                <a:lnTo>
                  <a:pt x="338" y="118"/>
                </a:lnTo>
                <a:lnTo>
                  <a:pt x="338" y="120"/>
                </a:lnTo>
                <a:lnTo>
                  <a:pt x="338" y="120"/>
                </a:lnTo>
                <a:lnTo>
                  <a:pt x="338" y="121"/>
                </a:lnTo>
                <a:lnTo>
                  <a:pt x="339" y="121"/>
                </a:lnTo>
                <a:lnTo>
                  <a:pt x="340" y="121"/>
                </a:lnTo>
                <a:lnTo>
                  <a:pt x="340" y="121"/>
                </a:lnTo>
                <a:lnTo>
                  <a:pt x="342" y="121"/>
                </a:lnTo>
                <a:lnTo>
                  <a:pt x="342" y="121"/>
                </a:lnTo>
                <a:lnTo>
                  <a:pt x="342" y="121"/>
                </a:lnTo>
                <a:lnTo>
                  <a:pt x="343" y="120"/>
                </a:lnTo>
                <a:lnTo>
                  <a:pt x="343" y="120"/>
                </a:lnTo>
                <a:lnTo>
                  <a:pt x="343" y="120"/>
                </a:lnTo>
                <a:lnTo>
                  <a:pt x="342" y="120"/>
                </a:lnTo>
                <a:lnTo>
                  <a:pt x="343" y="118"/>
                </a:lnTo>
                <a:lnTo>
                  <a:pt x="343" y="118"/>
                </a:lnTo>
                <a:lnTo>
                  <a:pt x="343" y="118"/>
                </a:lnTo>
                <a:lnTo>
                  <a:pt x="343" y="118"/>
                </a:lnTo>
                <a:lnTo>
                  <a:pt x="343" y="118"/>
                </a:lnTo>
                <a:lnTo>
                  <a:pt x="345" y="120"/>
                </a:lnTo>
                <a:lnTo>
                  <a:pt x="345" y="120"/>
                </a:lnTo>
                <a:lnTo>
                  <a:pt x="346" y="120"/>
                </a:lnTo>
                <a:lnTo>
                  <a:pt x="346" y="120"/>
                </a:lnTo>
                <a:lnTo>
                  <a:pt x="345" y="120"/>
                </a:lnTo>
                <a:lnTo>
                  <a:pt x="343" y="121"/>
                </a:lnTo>
                <a:lnTo>
                  <a:pt x="343" y="121"/>
                </a:lnTo>
                <a:lnTo>
                  <a:pt x="343" y="123"/>
                </a:lnTo>
                <a:lnTo>
                  <a:pt x="343" y="123"/>
                </a:lnTo>
                <a:lnTo>
                  <a:pt x="343" y="124"/>
                </a:lnTo>
                <a:lnTo>
                  <a:pt x="343" y="124"/>
                </a:lnTo>
                <a:lnTo>
                  <a:pt x="343" y="124"/>
                </a:lnTo>
                <a:lnTo>
                  <a:pt x="343" y="125"/>
                </a:lnTo>
                <a:lnTo>
                  <a:pt x="343" y="125"/>
                </a:lnTo>
                <a:lnTo>
                  <a:pt x="343" y="127"/>
                </a:lnTo>
                <a:lnTo>
                  <a:pt x="343" y="127"/>
                </a:lnTo>
                <a:lnTo>
                  <a:pt x="343" y="127"/>
                </a:lnTo>
                <a:lnTo>
                  <a:pt x="342" y="127"/>
                </a:lnTo>
                <a:lnTo>
                  <a:pt x="342" y="127"/>
                </a:lnTo>
                <a:lnTo>
                  <a:pt x="342" y="127"/>
                </a:lnTo>
                <a:lnTo>
                  <a:pt x="342" y="128"/>
                </a:lnTo>
                <a:lnTo>
                  <a:pt x="342" y="128"/>
                </a:lnTo>
                <a:lnTo>
                  <a:pt x="342" y="128"/>
                </a:lnTo>
                <a:lnTo>
                  <a:pt x="343" y="128"/>
                </a:lnTo>
                <a:lnTo>
                  <a:pt x="343" y="128"/>
                </a:lnTo>
                <a:lnTo>
                  <a:pt x="345" y="127"/>
                </a:lnTo>
                <a:lnTo>
                  <a:pt x="345" y="127"/>
                </a:lnTo>
                <a:lnTo>
                  <a:pt x="345" y="127"/>
                </a:lnTo>
                <a:lnTo>
                  <a:pt x="345" y="127"/>
                </a:lnTo>
                <a:lnTo>
                  <a:pt x="345" y="128"/>
                </a:lnTo>
                <a:lnTo>
                  <a:pt x="346" y="128"/>
                </a:lnTo>
                <a:lnTo>
                  <a:pt x="346" y="128"/>
                </a:lnTo>
                <a:lnTo>
                  <a:pt x="346" y="128"/>
                </a:lnTo>
                <a:lnTo>
                  <a:pt x="346" y="128"/>
                </a:lnTo>
                <a:lnTo>
                  <a:pt x="346" y="128"/>
                </a:lnTo>
                <a:lnTo>
                  <a:pt x="346" y="130"/>
                </a:lnTo>
                <a:lnTo>
                  <a:pt x="346" y="130"/>
                </a:lnTo>
                <a:lnTo>
                  <a:pt x="346" y="130"/>
                </a:lnTo>
                <a:lnTo>
                  <a:pt x="345" y="131"/>
                </a:lnTo>
                <a:lnTo>
                  <a:pt x="345" y="131"/>
                </a:lnTo>
                <a:lnTo>
                  <a:pt x="345" y="131"/>
                </a:lnTo>
                <a:lnTo>
                  <a:pt x="345" y="131"/>
                </a:lnTo>
                <a:lnTo>
                  <a:pt x="345" y="131"/>
                </a:lnTo>
                <a:lnTo>
                  <a:pt x="345" y="130"/>
                </a:lnTo>
                <a:lnTo>
                  <a:pt x="345" y="130"/>
                </a:lnTo>
                <a:lnTo>
                  <a:pt x="345" y="130"/>
                </a:lnTo>
                <a:lnTo>
                  <a:pt x="345" y="128"/>
                </a:lnTo>
                <a:lnTo>
                  <a:pt x="345" y="128"/>
                </a:lnTo>
                <a:lnTo>
                  <a:pt x="345" y="128"/>
                </a:lnTo>
                <a:lnTo>
                  <a:pt x="345" y="128"/>
                </a:lnTo>
                <a:lnTo>
                  <a:pt x="345" y="128"/>
                </a:lnTo>
                <a:lnTo>
                  <a:pt x="345" y="127"/>
                </a:lnTo>
                <a:lnTo>
                  <a:pt x="345" y="127"/>
                </a:lnTo>
                <a:lnTo>
                  <a:pt x="343" y="128"/>
                </a:lnTo>
                <a:lnTo>
                  <a:pt x="343" y="128"/>
                </a:lnTo>
                <a:lnTo>
                  <a:pt x="343" y="128"/>
                </a:lnTo>
                <a:lnTo>
                  <a:pt x="343" y="128"/>
                </a:lnTo>
                <a:lnTo>
                  <a:pt x="343" y="130"/>
                </a:lnTo>
                <a:lnTo>
                  <a:pt x="343" y="130"/>
                </a:lnTo>
                <a:lnTo>
                  <a:pt x="343" y="130"/>
                </a:lnTo>
                <a:lnTo>
                  <a:pt x="343" y="130"/>
                </a:lnTo>
                <a:lnTo>
                  <a:pt x="343" y="131"/>
                </a:lnTo>
                <a:lnTo>
                  <a:pt x="342" y="131"/>
                </a:lnTo>
                <a:lnTo>
                  <a:pt x="342" y="131"/>
                </a:lnTo>
                <a:lnTo>
                  <a:pt x="342" y="131"/>
                </a:lnTo>
                <a:lnTo>
                  <a:pt x="342" y="131"/>
                </a:lnTo>
                <a:lnTo>
                  <a:pt x="342" y="131"/>
                </a:lnTo>
                <a:lnTo>
                  <a:pt x="342" y="130"/>
                </a:lnTo>
                <a:lnTo>
                  <a:pt x="342" y="130"/>
                </a:lnTo>
                <a:lnTo>
                  <a:pt x="342" y="130"/>
                </a:lnTo>
                <a:lnTo>
                  <a:pt x="342" y="130"/>
                </a:lnTo>
                <a:lnTo>
                  <a:pt x="342" y="128"/>
                </a:lnTo>
                <a:lnTo>
                  <a:pt x="342" y="128"/>
                </a:lnTo>
                <a:lnTo>
                  <a:pt x="342" y="130"/>
                </a:lnTo>
                <a:lnTo>
                  <a:pt x="340" y="130"/>
                </a:lnTo>
                <a:lnTo>
                  <a:pt x="340" y="130"/>
                </a:lnTo>
                <a:lnTo>
                  <a:pt x="339" y="131"/>
                </a:lnTo>
                <a:lnTo>
                  <a:pt x="339" y="131"/>
                </a:lnTo>
                <a:lnTo>
                  <a:pt x="339" y="133"/>
                </a:lnTo>
                <a:lnTo>
                  <a:pt x="339" y="133"/>
                </a:lnTo>
                <a:lnTo>
                  <a:pt x="339" y="133"/>
                </a:lnTo>
                <a:lnTo>
                  <a:pt x="338" y="133"/>
                </a:lnTo>
                <a:lnTo>
                  <a:pt x="336" y="133"/>
                </a:lnTo>
                <a:lnTo>
                  <a:pt x="336" y="134"/>
                </a:lnTo>
                <a:lnTo>
                  <a:pt x="336" y="134"/>
                </a:lnTo>
                <a:lnTo>
                  <a:pt x="336" y="133"/>
                </a:lnTo>
                <a:lnTo>
                  <a:pt x="335" y="133"/>
                </a:lnTo>
                <a:lnTo>
                  <a:pt x="335" y="133"/>
                </a:lnTo>
                <a:lnTo>
                  <a:pt x="335" y="133"/>
                </a:lnTo>
                <a:lnTo>
                  <a:pt x="335" y="131"/>
                </a:lnTo>
                <a:lnTo>
                  <a:pt x="335" y="131"/>
                </a:lnTo>
                <a:lnTo>
                  <a:pt x="335" y="131"/>
                </a:lnTo>
                <a:lnTo>
                  <a:pt x="336" y="131"/>
                </a:lnTo>
                <a:lnTo>
                  <a:pt x="336" y="130"/>
                </a:lnTo>
                <a:lnTo>
                  <a:pt x="338" y="130"/>
                </a:lnTo>
                <a:lnTo>
                  <a:pt x="338" y="130"/>
                </a:lnTo>
                <a:lnTo>
                  <a:pt x="338" y="130"/>
                </a:lnTo>
                <a:lnTo>
                  <a:pt x="338" y="128"/>
                </a:lnTo>
                <a:lnTo>
                  <a:pt x="338" y="128"/>
                </a:lnTo>
                <a:lnTo>
                  <a:pt x="338" y="128"/>
                </a:lnTo>
                <a:lnTo>
                  <a:pt x="336" y="128"/>
                </a:lnTo>
                <a:lnTo>
                  <a:pt x="336" y="128"/>
                </a:lnTo>
                <a:lnTo>
                  <a:pt x="336" y="128"/>
                </a:lnTo>
                <a:lnTo>
                  <a:pt x="336" y="127"/>
                </a:lnTo>
                <a:lnTo>
                  <a:pt x="335" y="128"/>
                </a:lnTo>
                <a:lnTo>
                  <a:pt x="335" y="128"/>
                </a:lnTo>
                <a:lnTo>
                  <a:pt x="335" y="128"/>
                </a:lnTo>
                <a:lnTo>
                  <a:pt x="335" y="128"/>
                </a:lnTo>
                <a:lnTo>
                  <a:pt x="335" y="128"/>
                </a:lnTo>
                <a:lnTo>
                  <a:pt x="335" y="128"/>
                </a:lnTo>
                <a:lnTo>
                  <a:pt x="335" y="128"/>
                </a:lnTo>
                <a:lnTo>
                  <a:pt x="335" y="128"/>
                </a:lnTo>
                <a:lnTo>
                  <a:pt x="335" y="128"/>
                </a:lnTo>
                <a:lnTo>
                  <a:pt x="333" y="127"/>
                </a:lnTo>
                <a:lnTo>
                  <a:pt x="333" y="127"/>
                </a:lnTo>
                <a:lnTo>
                  <a:pt x="335" y="127"/>
                </a:lnTo>
                <a:lnTo>
                  <a:pt x="335" y="127"/>
                </a:lnTo>
                <a:lnTo>
                  <a:pt x="336" y="127"/>
                </a:lnTo>
                <a:lnTo>
                  <a:pt x="336" y="127"/>
                </a:lnTo>
                <a:lnTo>
                  <a:pt x="336" y="125"/>
                </a:lnTo>
                <a:lnTo>
                  <a:pt x="336" y="125"/>
                </a:lnTo>
                <a:lnTo>
                  <a:pt x="336" y="127"/>
                </a:lnTo>
                <a:lnTo>
                  <a:pt x="336" y="125"/>
                </a:lnTo>
                <a:lnTo>
                  <a:pt x="338" y="125"/>
                </a:lnTo>
                <a:lnTo>
                  <a:pt x="338" y="125"/>
                </a:lnTo>
                <a:lnTo>
                  <a:pt x="338" y="124"/>
                </a:lnTo>
                <a:lnTo>
                  <a:pt x="338" y="124"/>
                </a:lnTo>
                <a:lnTo>
                  <a:pt x="338" y="124"/>
                </a:lnTo>
                <a:lnTo>
                  <a:pt x="339" y="124"/>
                </a:lnTo>
                <a:lnTo>
                  <a:pt x="339" y="124"/>
                </a:lnTo>
                <a:lnTo>
                  <a:pt x="339" y="125"/>
                </a:lnTo>
                <a:lnTo>
                  <a:pt x="339" y="125"/>
                </a:lnTo>
                <a:lnTo>
                  <a:pt x="339" y="125"/>
                </a:lnTo>
                <a:lnTo>
                  <a:pt x="340" y="125"/>
                </a:lnTo>
                <a:lnTo>
                  <a:pt x="340" y="125"/>
                </a:lnTo>
                <a:lnTo>
                  <a:pt x="340" y="125"/>
                </a:lnTo>
                <a:lnTo>
                  <a:pt x="342" y="125"/>
                </a:lnTo>
                <a:lnTo>
                  <a:pt x="342" y="125"/>
                </a:lnTo>
                <a:lnTo>
                  <a:pt x="342" y="125"/>
                </a:lnTo>
                <a:lnTo>
                  <a:pt x="342" y="125"/>
                </a:lnTo>
                <a:lnTo>
                  <a:pt x="342" y="124"/>
                </a:lnTo>
                <a:lnTo>
                  <a:pt x="342" y="124"/>
                </a:lnTo>
                <a:lnTo>
                  <a:pt x="342" y="123"/>
                </a:lnTo>
                <a:lnTo>
                  <a:pt x="342" y="123"/>
                </a:lnTo>
                <a:lnTo>
                  <a:pt x="342" y="121"/>
                </a:lnTo>
                <a:lnTo>
                  <a:pt x="342" y="121"/>
                </a:lnTo>
                <a:lnTo>
                  <a:pt x="340" y="121"/>
                </a:lnTo>
                <a:lnTo>
                  <a:pt x="340" y="123"/>
                </a:lnTo>
                <a:lnTo>
                  <a:pt x="339" y="123"/>
                </a:lnTo>
                <a:lnTo>
                  <a:pt x="338" y="124"/>
                </a:lnTo>
                <a:lnTo>
                  <a:pt x="336" y="124"/>
                </a:lnTo>
                <a:lnTo>
                  <a:pt x="336" y="124"/>
                </a:lnTo>
                <a:lnTo>
                  <a:pt x="336" y="124"/>
                </a:lnTo>
                <a:lnTo>
                  <a:pt x="330" y="125"/>
                </a:lnTo>
                <a:lnTo>
                  <a:pt x="329" y="125"/>
                </a:lnTo>
                <a:lnTo>
                  <a:pt x="329" y="125"/>
                </a:lnTo>
                <a:lnTo>
                  <a:pt x="330" y="125"/>
                </a:lnTo>
                <a:lnTo>
                  <a:pt x="330" y="125"/>
                </a:lnTo>
                <a:lnTo>
                  <a:pt x="332" y="125"/>
                </a:lnTo>
                <a:lnTo>
                  <a:pt x="332" y="124"/>
                </a:lnTo>
                <a:lnTo>
                  <a:pt x="332" y="124"/>
                </a:lnTo>
                <a:lnTo>
                  <a:pt x="332" y="124"/>
                </a:lnTo>
                <a:lnTo>
                  <a:pt x="332" y="124"/>
                </a:lnTo>
                <a:lnTo>
                  <a:pt x="333" y="124"/>
                </a:lnTo>
                <a:lnTo>
                  <a:pt x="333" y="124"/>
                </a:lnTo>
                <a:lnTo>
                  <a:pt x="333" y="123"/>
                </a:lnTo>
                <a:lnTo>
                  <a:pt x="335" y="123"/>
                </a:lnTo>
                <a:lnTo>
                  <a:pt x="335" y="123"/>
                </a:lnTo>
                <a:lnTo>
                  <a:pt x="335" y="123"/>
                </a:lnTo>
                <a:lnTo>
                  <a:pt x="335" y="123"/>
                </a:lnTo>
                <a:lnTo>
                  <a:pt x="335" y="123"/>
                </a:lnTo>
                <a:lnTo>
                  <a:pt x="335" y="124"/>
                </a:lnTo>
                <a:lnTo>
                  <a:pt x="336" y="124"/>
                </a:lnTo>
                <a:lnTo>
                  <a:pt x="336" y="124"/>
                </a:lnTo>
                <a:lnTo>
                  <a:pt x="336" y="123"/>
                </a:lnTo>
                <a:lnTo>
                  <a:pt x="338" y="123"/>
                </a:lnTo>
                <a:lnTo>
                  <a:pt x="338" y="121"/>
                </a:lnTo>
                <a:lnTo>
                  <a:pt x="338" y="121"/>
                </a:lnTo>
                <a:lnTo>
                  <a:pt x="338" y="120"/>
                </a:lnTo>
                <a:lnTo>
                  <a:pt x="338" y="120"/>
                </a:lnTo>
                <a:lnTo>
                  <a:pt x="338" y="120"/>
                </a:lnTo>
                <a:lnTo>
                  <a:pt x="336" y="118"/>
                </a:lnTo>
                <a:lnTo>
                  <a:pt x="336" y="118"/>
                </a:lnTo>
                <a:lnTo>
                  <a:pt x="336" y="118"/>
                </a:lnTo>
                <a:lnTo>
                  <a:pt x="336" y="120"/>
                </a:lnTo>
                <a:lnTo>
                  <a:pt x="336" y="120"/>
                </a:lnTo>
                <a:lnTo>
                  <a:pt x="336" y="120"/>
                </a:lnTo>
                <a:lnTo>
                  <a:pt x="336" y="118"/>
                </a:lnTo>
                <a:lnTo>
                  <a:pt x="336" y="118"/>
                </a:lnTo>
                <a:lnTo>
                  <a:pt x="336" y="118"/>
                </a:lnTo>
                <a:lnTo>
                  <a:pt x="336" y="118"/>
                </a:lnTo>
                <a:lnTo>
                  <a:pt x="335" y="118"/>
                </a:lnTo>
                <a:lnTo>
                  <a:pt x="335" y="118"/>
                </a:lnTo>
                <a:lnTo>
                  <a:pt x="333" y="118"/>
                </a:lnTo>
                <a:lnTo>
                  <a:pt x="333" y="118"/>
                </a:lnTo>
                <a:lnTo>
                  <a:pt x="333" y="118"/>
                </a:lnTo>
                <a:lnTo>
                  <a:pt x="332" y="118"/>
                </a:lnTo>
                <a:lnTo>
                  <a:pt x="330" y="120"/>
                </a:lnTo>
                <a:lnTo>
                  <a:pt x="329" y="120"/>
                </a:lnTo>
                <a:lnTo>
                  <a:pt x="328" y="120"/>
                </a:lnTo>
                <a:lnTo>
                  <a:pt x="328" y="120"/>
                </a:lnTo>
                <a:lnTo>
                  <a:pt x="328" y="120"/>
                </a:lnTo>
                <a:lnTo>
                  <a:pt x="328" y="120"/>
                </a:lnTo>
                <a:lnTo>
                  <a:pt x="328" y="120"/>
                </a:lnTo>
                <a:lnTo>
                  <a:pt x="328" y="121"/>
                </a:lnTo>
                <a:lnTo>
                  <a:pt x="328" y="121"/>
                </a:lnTo>
                <a:lnTo>
                  <a:pt x="328" y="121"/>
                </a:lnTo>
                <a:lnTo>
                  <a:pt x="328" y="123"/>
                </a:lnTo>
                <a:lnTo>
                  <a:pt x="326" y="123"/>
                </a:lnTo>
                <a:lnTo>
                  <a:pt x="326" y="123"/>
                </a:lnTo>
                <a:lnTo>
                  <a:pt x="328" y="123"/>
                </a:lnTo>
                <a:lnTo>
                  <a:pt x="328" y="123"/>
                </a:lnTo>
                <a:lnTo>
                  <a:pt x="328" y="123"/>
                </a:lnTo>
                <a:lnTo>
                  <a:pt x="328" y="123"/>
                </a:lnTo>
                <a:lnTo>
                  <a:pt x="328" y="123"/>
                </a:lnTo>
                <a:lnTo>
                  <a:pt x="326" y="123"/>
                </a:lnTo>
                <a:lnTo>
                  <a:pt x="326" y="124"/>
                </a:lnTo>
                <a:lnTo>
                  <a:pt x="326" y="124"/>
                </a:lnTo>
                <a:lnTo>
                  <a:pt x="326" y="124"/>
                </a:lnTo>
                <a:lnTo>
                  <a:pt x="325" y="124"/>
                </a:lnTo>
                <a:lnTo>
                  <a:pt x="325" y="124"/>
                </a:lnTo>
                <a:lnTo>
                  <a:pt x="325" y="124"/>
                </a:lnTo>
                <a:lnTo>
                  <a:pt x="325" y="124"/>
                </a:lnTo>
                <a:lnTo>
                  <a:pt x="325" y="123"/>
                </a:lnTo>
                <a:lnTo>
                  <a:pt x="325" y="123"/>
                </a:lnTo>
                <a:lnTo>
                  <a:pt x="325" y="123"/>
                </a:lnTo>
                <a:lnTo>
                  <a:pt x="325" y="123"/>
                </a:lnTo>
                <a:lnTo>
                  <a:pt x="325" y="121"/>
                </a:lnTo>
                <a:lnTo>
                  <a:pt x="325" y="121"/>
                </a:lnTo>
                <a:lnTo>
                  <a:pt x="325" y="121"/>
                </a:lnTo>
                <a:lnTo>
                  <a:pt x="325" y="121"/>
                </a:lnTo>
                <a:lnTo>
                  <a:pt x="323" y="121"/>
                </a:lnTo>
                <a:lnTo>
                  <a:pt x="323" y="121"/>
                </a:lnTo>
                <a:lnTo>
                  <a:pt x="323" y="121"/>
                </a:lnTo>
                <a:lnTo>
                  <a:pt x="323" y="121"/>
                </a:lnTo>
                <a:lnTo>
                  <a:pt x="323" y="121"/>
                </a:lnTo>
                <a:lnTo>
                  <a:pt x="323" y="121"/>
                </a:lnTo>
                <a:lnTo>
                  <a:pt x="323" y="123"/>
                </a:lnTo>
                <a:lnTo>
                  <a:pt x="323" y="124"/>
                </a:lnTo>
                <a:lnTo>
                  <a:pt x="323" y="124"/>
                </a:lnTo>
                <a:lnTo>
                  <a:pt x="323" y="124"/>
                </a:lnTo>
                <a:lnTo>
                  <a:pt x="323" y="124"/>
                </a:lnTo>
                <a:lnTo>
                  <a:pt x="323" y="124"/>
                </a:lnTo>
                <a:lnTo>
                  <a:pt x="323" y="124"/>
                </a:lnTo>
                <a:lnTo>
                  <a:pt x="323" y="124"/>
                </a:lnTo>
                <a:lnTo>
                  <a:pt x="322" y="125"/>
                </a:lnTo>
                <a:lnTo>
                  <a:pt x="322" y="125"/>
                </a:lnTo>
                <a:lnTo>
                  <a:pt x="322" y="125"/>
                </a:lnTo>
                <a:lnTo>
                  <a:pt x="322" y="125"/>
                </a:lnTo>
                <a:lnTo>
                  <a:pt x="322" y="125"/>
                </a:lnTo>
                <a:lnTo>
                  <a:pt x="320" y="125"/>
                </a:lnTo>
                <a:lnTo>
                  <a:pt x="320" y="127"/>
                </a:lnTo>
                <a:lnTo>
                  <a:pt x="319" y="127"/>
                </a:lnTo>
                <a:lnTo>
                  <a:pt x="319" y="127"/>
                </a:lnTo>
                <a:lnTo>
                  <a:pt x="319" y="127"/>
                </a:lnTo>
                <a:lnTo>
                  <a:pt x="319" y="127"/>
                </a:lnTo>
                <a:lnTo>
                  <a:pt x="318" y="127"/>
                </a:lnTo>
                <a:lnTo>
                  <a:pt x="318" y="127"/>
                </a:lnTo>
                <a:lnTo>
                  <a:pt x="318" y="125"/>
                </a:lnTo>
                <a:lnTo>
                  <a:pt x="318" y="125"/>
                </a:lnTo>
                <a:lnTo>
                  <a:pt x="319" y="125"/>
                </a:lnTo>
                <a:lnTo>
                  <a:pt x="319" y="125"/>
                </a:lnTo>
                <a:lnTo>
                  <a:pt x="320" y="125"/>
                </a:lnTo>
                <a:lnTo>
                  <a:pt x="320" y="125"/>
                </a:lnTo>
                <a:lnTo>
                  <a:pt x="319" y="124"/>
                </a:lnTo>
                <a:lnTo>
                  <a:pt x="319" y="124"/>
                </a:lnTo>
                <a:lnTo>
                  <a:pt x="319" y="123"/>
                </a:lnTo>
                <a:lnTo>
                  <a:pt x="319" y="123"/>
                </a:lnTo>
                <a:lnTo>
                  <a:pt x="318" y="123"/>
                </a:lnTo>
                <a:lnTo>
                  <a:pt x="318" y="124"/>
                </a:lnTo>
                <a:lnTo>
                  <a:pt x="316" y="124"/>
                </a:lnTo>
                <a:lnTo>
                  <a:pt x="316" y="124"/>
                </a:lnTo>
                <a:lnTo>
                  <a:pt x="316" y="124"/>
                </a:lnTo>
                <a:lnTo>
                  <a:pt x="316" y="124"/>
                </a:lnTo>
                <a:lnTo>
                  <a:pt x="316" y="125"/>
                </a:lnTo>
                <a:lnTo>
                  <a:pt x="316" y="125"/>
                </a:lnTo>
                <a:lnTo>
                  <a:pt x="315" y="124"/>
                </a:lnTo>
                <a:lnTo>
                  <a:pt x="315" y="124"/>
                </a:lnTo>
                <a:lnTo>
                  <a:pt x="313" y="124"/>
                </a:lnTo>
                <a:lnTo>
                  <a:pt x="313" y="124"/>
                </a:lnTo>
                <a:lnTo>
                  <a:pt x="313" y="124"/>
                </a:lnTo>
                <a:lnTo>
                  <a:pt x="315" y="125"/>
                </a:lnTo>
                <a:lnTo>
                  <a:pt x="315" y="125"/>
                </a:lnTo>
                <a:lnTo>
                  <a:pt x="315" y="127"/>
                </a:lnTo>
                <a:lnTo>
                  <a:pt x="312" y="127"/>
                </a:lnTo>
                <a:lnTo>
                  <a:pt x="312" y="127"/>
                </a:lnTo>
                <a:lnTo>
                  <a:pt x="312" y="127"/>
                </a:lnTo>
                <a:lnTo>
                  <a:pt x="312" y="127"/>
                </a:lnTo>
                <a:lnTo>
                  <a:pt x="312" y="125"/>
                </a:lnTo>
                <a:lnTo>
                  <a:pt x="313" y="125"/>
                </a:lnTo>
                <a:lnTo>
                  <a:pt x="313" y="125"/>
                </a:lnTo>
                <a:lnTo>
                  <a:pt x="313" y="125"/>
                </a:lnTo>
                <a:lnTo>
                  <a:pt x="313" y="125"/>
                </a:lnTo>
                <a:lnTo>
                  <a:pt x="313" y="124"/>
                </a:lnTo>
                <a:lnTo>
                  <a:pt x="313" y="124"/>
                </a:lnTo>
                <a:lnTo>
                  <a:pt x="313" y="125"/>
                </a:lnTo>
                <a:lnTo>
                  <a:pt x="313" y="125"/>
                </a:lnTo>
                <a:lnTo>
                  <a:pt x="312" y="125"/>
                </a:lnTo>
                <a:lnTo>
                  <a:pt x="312" y="125"/>
                </a:lnTo>
                <a:lnTo>
                  <a:pt x="312" y="124"/>
                </a:lnTo>
                <a:lnTo>
                  <a:pt x="312" y="124"/>
                </a:lnTo>
                <a:lnTo>
                  <a:pt x="312" y="124"/>
                </a:lnTo>
                <a:lnTo>
                  <a:pt x="312" y="123"/>
                </a:lnTo>
                <a:lnTo>
                  <a:pt x="312" y="123"/>
                </a:lnTo>
                <a:lnTo>
                  <a:pt x="312" y="123"/>
                </a:lnTo>
                <a:lnTo>
                  <a:pt x="312" y="123"/>
                </a:lnTo>
                <a:lnTo>
                  <a:pt x="311" y="123"/>
                </a:lnTo>
                <a:lnTo>
                  <a:pt x="311" y="123"/>
                </a:lnTo>
                <a:lnTo>
                  <a:pt x="309" y="123"/>
                </a:lnTo>
                <a:lnTo>
                  <a:pt x="309" y="123"/>
                </a:lnTo>
                <a:lnTo>
                  <a:pt x="309" y="123"/>
                </a:lnTo>
                <a:lnTo>
                  <a:pt x="308" y="123"/>
                </a:lnTo>
                <a:lnTo>
                  <a:pt x="308" y="123"/>
                </a:lnTo>
                <a:lnTo>
                  <a:pt x="306" y="124"/>
                </a:lnTo>
                <a:lnTo>
                  <a:pt x="305" y="124"/>
                </a:lnTo>
                <a:lnTo>
                  <a:pt x="305" y="125"/>
                </a:lnTo>
                <a:lnTo>
                  <a:pt x="305" y="125"/>
                </a:lnTo>
                <a:lnTo>
                  <a:pt x="305" y="125"/>
                </a:lnTo>
                <a:lnTo>
                  <a:pt x="305" y="125"/>
                </a:lnTo>
                <a:lnTo>
                  <a:pt x="305" y="127"/>
                </a:lnTo>
                <a:lnTo>
                  <a:pt x="305" y="127"/>
                </a:lnTo>
                <a:lnTo>
                  <a:pt x="303" y="127"/>
                </a:lnTo>
                <a:lnTo>
                  <a:pt x="303" y="127"/>
                </a:lnTo>
                <a:lnTo>
                  <a:pt x="305" y="127"/>
                </a:lnTo>
                <a:lnTo>
                  <a:pt x="305" y="127"/>
                </a:lnTo>
                <a:lnTo>
                  <a:pt x="303" y="125"/>
                </a:lnTo>
                <a:lnTo>
                  <a:pt x="303" y="125"/>
                </a:lnTo>
                <a:lnTo>
                  <a:pt x="303" y="125"/>
                </a:lnTo>
                <a:lnTo>
                  <a:pt x="302" y="125"/>
                </a:lnTo>
                <a:lnTo>
                  <a:pt x="302" y="127"/>
                </a:lnTo>
                <a:lnTo>
                  <a:pt x="301" y="127"/>
                </a:lnTo>
                <a:lnTo>
                  <a:pt x="301" y="128"/>
                </a:lnTo>
                <a:lnTo>
                  <a:pt x="301" y="128"/>
                </a:lnTo>
                <a:lnTo>
                  <a:pt x="299" y="128"/>
                </a:lnTo>
                <a:lnTo>
                  <a:pt x="298" y="130"/>
                </a:lnTo>
                <a:lnTo>
                  <a:pt x="298" y="130"/>
                </a:lnTo>
                <a:lnTo>
                  <a:pt x="298" y="130"/>
                </a:lnTo>
                <a:lnTo>
                  <a:pt x="298" y="128"/>
                </a:lnTo>
                <a:lnTo>
                  <a:pt x="296" y="128"/>
                </a:lnTo>
                <a:lnTo>
                  <a:pt x="296" y="128"/>
                </a:lnTo>
                <a:lnTo>
                  <a:pt x="296" y="130"/>
                </a:lnTo>
                <a:lnTo>
                  <a:pt x="296" y="130"/>
                </a:lnTo>
                <a:lnTo>
                  <a:pt x="296" y="130"/>
                </a:lnTo>
                <a:lnTo>
                  <a:pt x="296" y="131"/>
                </a:lnTo>
                <a:lnTo>
                  <a:pt x="296" y="130"/>
                </a:lnTo>
                <a:lnTo>
                  <a:pt x="295" y="130"/>
                </a:lnTo>
                <a:lnTo>
                  <a:pt x="295" y="130"/>
                </a:lnTo>
                <a:lnTo>
                  <a:pt x="295" y="130"/>
                </a:lnTo>
                <a:lnTo>
                  <a:pt x="293" y="130"/>
                </a:lnTo>
                <a:lnTo>
                  <a:pt x="293" y="130"/>
                </a:lnTo>
                <a:lnTo>
                  <a:pt x="295" y="131"/>
                </a:lnTo>
                <a:lnTo>
                  <a:pt x="295" y="131"/>
                </a:lnTo>
                <a:lnTo>
                  <a:pt x="295" y="131"/>
                </a:lnTo>
                <a:lnTo>
                  <a:pt x="295" y="131"/>
                </a:lnTo>
                <a:lnTo>
                  <a:pt x="292" y="131"/>
                </a:lnTo>
                <a:lnTo>
                  <a:pt x="291" y="133"/>
                </a:lnTo>
                <a:lnTo>
                  <a:pt x="289" y="133"/>
                </a:lnTo>
                <a:lnTo>
                  <a:pt x="289" y="133"/>
                </a:lnTo>
                <a:lnTo>
                  <a:pt x="286" y="134"/>
                </a:lnTo>
                <a:lnTo>
                  <a:pt x="285" y="134"/>
                </a:lnTo>
                <a:lnTo>
                  <a:pt x="283" y="134"/>
                </a:lnTo>
                <a:lnTo>
                  <a:pt x="283" y="135"/>
                </a:lnTo>
                <a:lnTo>
                  <a:pt x="283" y="135"/>
                </a:lnTo>
                <a:lnTo>
                  <a:pt x="283" y="135"/>
                </a:lnTo>
                <a:lnTo>
                  <a:pt x="283" y="135"/>
                </a:lnTo>
                <a:lnTo>
                  <a:pt x="282" y="135"/>
                </a:lnTo>
                <a:lnTo>
                  <a:pt x="282" y="135"/>
                </a:lnTo>
                <a:lnTo>
                  <a:pt x="281" y="135"/>
                </a:lnTo>
                <a:lnTo>
                  <a:pt x="281" y="137"/>
                </a:lnTo>
                <a:lnTo>
                  <a:pt x="278" y="138"/>
                </a:lnTo>
                <a:lnTo>
                  <a:pt x="278" y="138"/>
                </a:lnTo>
                <a:lnTo>
                  <a:pt x="278" y="137"/>
                </a:lnTo>
                <a:lnTo>
                  <a:pt x="278" y="137"/>
                </a:lnTo>
                <a:lnTo>
                  <a:pt x="276" y="137"/>
                </a:lnTo>
                <a:lnTo>
                  <a:pt x="276" y="135"/>
                </a:lnTo>
                <a:lnTo>
                  <a:pt x="276" y="135"/>
                </a:lnTo>
                <a:lnTo>
                  <a:pt x="276" y="137"/>
                </a:lnTo>
                <a:lnTo>
                  <a:pt x="276" y="137"/>
                </a:lnTo>
                <a:lnTo>
                  <a:pt x="275" y="138"/>
                </a:lnTo>
                <a:lnTo>
                  <a:pt x="275" y="138"/>
                </a:lnTo>
                <a:lnTo>
                  <a:pt x="275" y="138"/>
                </a:lnTo>
                <a:lnTo>
                  <a:pt x="275" y="140"/>
                </a:lnTo>
                <a:lnTo>
                  <a:pt x="273" y="140"/>
                </a:lnTo>
                <a:lnTo>
                  <a:pt x="273" y="140"/>
                </a:lnTo>
                <a:lnTo>
                  <a:pt x="273" y="140"/>
                </a:lnTo>
                <a:lnTo>
                  <a:pt x="273" y="140"/>
                </a:lnTo>
                <a:lnTo>
                  <a:pt x="272" y="140"/>
                </a:lnTo>
                <a:lnTo>
                  <a:pt x="272" y="140"/>
                </a:lnTo>
                <a:lnTo>
                  <a:pt x="272" y="140"/>
                </a:lnTo>
                <a:lnTo>
                  <a:pt x="273" y="138"/>
                </a:lnTo>
                <a:lnTo>
                  <a:pt x="273" y="138"/>
                </a:lnTo>
                <a:lnTo>
                  <a:pt x="273" y="138"/>
                </a:lnTo>
                <a:lnTo>
                  <a:pt x="275" y="137"/>
                </a:lnTo>
                <a:lnTo>
                  <a:pt x="275" y="137"/>
                </a:lnTo>
                <a:lnTo>
                  <a:pt x="273" y="137"/>
                </a:lnTo>
                <a:lnTo>
                  <a:pt x="273" y="137"/>
                </a:lnTo>
                <a:lnTo>
                  <a:pt x="272" y="137"/>
                </a:lnTo>
                <a:lnTo>
                  <a:pt x="271" y="138"/>
                </a:lnTo>
                <a:lnTo>
                  <a:pt x="271" y="138"/>
                </a:lnTo>
                <a:lnTo>
                  <a:pt x="271" y="138"/>
                </a:lnTo>
                <a:lnTo>
                  <a:pt x="271" y="140"/>
                </a:lnTo>
                <a:lnTo>
                  <a:pt x="271" y="140"/>
                </a:lnTo>
                <a:lnTo>
                  <a:pt x="271" y="140"/>
                </a:lnTo>
                <a:lnTo>
                  <a:pt x="271" y="140"/>
                </a:lnTo>
                <a:lnTo>
                  <a:pt x="269" y="141"/>
                </a:lnTo>
                <a:lnTo>
                  <a:pt x="268" y="141"/>
                </a:lnTo>
                <a:lnTo>
                  <a:pt x="268" y="141"/>
                </a:lnTo>
                <a:lnTo>
                  <a:pt x="266" y="141"/>
                </a:lnTo>
                <a:lnTo>
                  <a:pt x="266" y="143"/>
                </a:lnTo>
                <a:lnTo>
                  <a:pt x="266" y="143"/>
                </a:lnTo>
                <a:lnTo>
                  <a:pt x="266" y="143"/>
                </a:lnTo>
                <a:lnTo>
                  <a:pt x="266" y="143"/>
                </a:lnTo>
                <a:lnTo>
                  <a:pt x="266" y="143"/>
                </a:lnTo>
                <a:lnTo>
                  <a:pt x="265" y="144"/>
                </a:lnTo>
                <a:lnTo>
                  <a:pt x="265" y="144"/>
                </a:lnTo>
                <a:lnTo>
                  <a:pt x="264" y="144"/>
                </a:lnTo>
                <a:lnTo>
                  <a:pt x="264" y="144"/>
                </a:lnTo>
                <a:lnTo>
                  <a:pt x="264" y="144"/>
                </a:lnTo>
                <a:lnTo>
                  <a:pt x="264" y="145"/>
                </a:lnTo>
                <a:lnTo>
                  <a:pt x="264" y="145"/>
                </a:lnTo>
                <a:lnTo>
                  <a:pt x="264" y="145"/>
                </a:lnTo>
                <a:lnTo>
                  <a:pt x="264" y="145"/>
                </a:lnTo>
                <a:lnTo>
                  <a:pt x="264" y="145"/>
                </a:lnTo>
                <a:lnTo>
                  <a:pt x="264" y="147"/>
                </a:lnTo>
                <a:lnTo>
                  <a:pt x="264" y="147"/>
                </a:lnTo>
                <a:lnTo>
                  <a:pt x="264" y="147"/>
                </a:lnTo>
                <a:lnTo>
                  <a:pt x="264" y="147"/>
                </a:lnTo>
                <a:lnTo>
                  <a:pt x="264" y="147"/>
                </a:lnTo>
                <a:lnTo>
                  <a:pt x="264" y="145"/>
                </a:lnTo>
                <a:lnTo>
                  <a:pt x="262" y="147"/>
                </a:lnTo>
                <a:lnTo>
                  <a:pt x="262" y="147"/>
                </a:lnTo>
                <a:lnTo>
                  <a:pt x="262" y="147"/>
                </a:lnTo>
                <a:lnTo>
                  <a:pt x="262" y="147"/>
                </a:lnTo>
                <a:lnTo>
                  <a:pt x="261" y="147"/>
                </a:lnTo>
                <a:lnTo>
                  <a:pt x="259" y="147"/>
                </a:lnTo>
                <a:lnTo>
                  <a:pt x="259" y="148"/>
                </a:lnTo>
                <a:lnTo>
                  <a:pt x="259" y="148"/>
                </a:lnTo>
                <a:lnTo>
                  <a:pt x="259" y="148"/>
                </a:lnTo>
                <a:lnTo>
                  <a:pt x="259" y="148"/>
                </a:lnTo>
                <a:lnTo>
                  <a:pt x="258" y="148"/>
                </a:lnTo>
                <a:lnTo>
                  <a:pt x="258" y="150"/>
                </a:lnTo>
                <a:lnTo>
                  <a:pt x="258" y="150"/>
                </a:lnTo>
                <a:lnTo>
                  <a:pt x="256" y="150"/>
                </a:lnTo>
                <a:lnTo>
                  <a:pt x="256" y="150"/>
                </a:lnTo>
                <a:lnTo>
                  <a:pt x="256" y="150"/>
                </a:lnTo>
                <a:lnTo>
                  <a:pt x="255" y="150"/>
                </a:lnTo>
                <a:lnTo>
                  <a:pt x="255" y="150"/>
                </a:lnTo>
                <a:lnTo>
                  <a:pt x="255" y="150"/>
                </a:lnTo>
                <a:lnTo>
                  <a:pt x="255" y="150"/>
                </a:lnTo>
                <a:lnTo>
                  <a:pt x="255" y="150"/>
                </a:lnTo>
                <a:lnTo>
                  <a:pt x="254" y="150"/>
                </a:lnTo>
                <a:lnTo>
                  <a:pt x="254" y="151"/>
                </a:lnTo>
                <a:lnTo>
                  <a:pt x="251" y="151"/>
                </a:lnTo>
                <a:lnTo>
                  <a:pt x="251" y="151"/>
                </a:lnTo>
                <a:lnTo>
                  <a:pt x="249" y="153"/>
                </a:lnTo>
                <a:lnTo>
                  <a:pt x="249" y="153"/>
                </a:lnTo>
                <a:lnTo>
                  <a:pt x="251" y="154"/>
                </a:lnTo>
                <a:lnTo>
                  <a:pt x="251" y="154"/>
                </a:lnTo>
                <a:lnTo>
                  <a:pt x="249" y="154"/>
                </a:lnTo>
                <a:lnTo>
                  <a:pt x="249" y="154"/>
                </a:lnTo>
                <a:lnTo>
                  <a:pt x="249" y="154"/>
                </a:lnTo>
                <a:lnTo>
                  <a:pt x="249" y="154"/>
                </a:lnTo>
                <a:lnTo>
                  <a:pt x="249" y="153"/>
                </a:lnTo>
                <a:lnTo>
                  <a:pt x="248" y="153"/>
                </a:lnTo>
                <a:lnTo>
                  <a:pt x="248" y="154"/>
                </a:lnTo>
                <a:lnTo>
                  <a:pt x="248" y="154"/>
                </a:lnTo>
                <a:lnTo>
                  <a:pt x="246" y="154"/>
                </a:lnTo>
                <a:lnTo>
                  <a:pt x="246" y="154"/>
                </a:lnTo>
                <a:lnTo>
                  <a:pt x="246" y="154"/>
                </a:lnTo>
                <a:lnTo>
                  <a:pt x="245" y="154"/>
                </a:lnTo>
                <a:lnTo>
                  <a:pt x="244" y="154"/>
                </a:lnTo>
                <a:lnTo>
                  <a:pt x="244" y="154"/>
                </a:lnTo>
                <a:lnTo>
                  <a:pt x="242" y="154"/>
                </a:lnTo>
                <a:lnTo>
                  <a:pt x="242" y="154"/>
                </a:lnTo>
                <a:lnTo>
                  <a:pt x="242" y="155"/>
                </a:lnTo>
                <a:lnTo>
                  <a:pt x="242" y="155"/>
                </a:lnTo>
                <a:lnTo>
                  <a:pt x="242" y="155"/>
                </a:lnTo>
                <a:lnTo>
                  <a:pt x="239" y="155"/>
                </a:lnTo>
                <a:lnTo>
                  <a:pt x="238" y="157"/>
                </a:lnTo>
                <a:lnTo>
                  <a:pt x="236" y="158"/>
                </a:lnTo>
                <a:lnTo>
                  <a:pt x="234" y="160"/>
                </a:lnTo>
                <a:lnTo>
                  <a:pt x="232" y="160"/>
                </a:lnTo>
                <a:lnTo>
                  <a:pt x="232" y="161"/>
                </a:lnTo>
                <a:lnTo>
                  <a:pt x="232" y="161"/>
                </a:lnTo>
                <a:lnTo>
                  <a:pt x="231" y="160"/>
                </a:lnTo>
                <a:lnTo>
                  <a:pt x="231" y="160"/>
                </a:lnTo>
                <a:lnTo>
                  <a:pt x="229" y="161"/>
                </a:lnTo>
                <a:lnTo>
                  <a:pt x="229" y="161"/>
                </a:lnTo>
                <a:lnTo>
                  <a:pt x="229" y="161"/>
                </a:lnTo>
                <a:lnTo>
                  <a:pt x="229" y="161"/>
                </a:lnTo>
                <a:lnTo>
                  <a:pt x="231" y="163"/>
                </a:lnTo>
                <a:lnTo>
                  <a:pt x="231" y="163"/>
                </a:lnTo>
                <a:lnTo>
                  <a:pt x="231" y="163"/>
                </a:lnTo>
                <a:lnTo>
                  <a:pt x="232" y="161"/>
                </a:lnTo>
                <a:lnTo>
                  <a:pt x="232" y="161"/>
                </a:lnTo>
                <a:lnTo>
                  <a:pt x="232" y="163"/>
                </a:lnTo>
                <a:lnTo>
                  <a:pt x="234" y="163"/>
                </a:lnTo>
                <a:lnTo>
                  <a:pt x="234" y="163"/>
                </a:lnTo>
                <a:lnTo>
                  <a:pt x="234" y="161"/>
                </a:lnTo>
                <a:lnTo>
                  <a:pt x="234" y="161"/>
                </a:lnTo>
                <a:lnTo>
                  <a:pt x="234" y="163"/>
                </a:lnTo>
                <a:lnTo>
                  <a:pt x="234" y="163"/>
                </a:lnTo>
                <a:lnTo>
                  <a:pt x="232" y="163"/>
                </a:lnTo>
                <a:lnTo>
                  <a:pt x="232" y="163"/>
                </a:lnTo>
                <a:lnTo>
                  <a:pt x="232" y="163"/>
                </a:lnTo>
                <a:lnTo>
                  <a:pt x="234" y="164"/>
                </a:lnTo>
                <a:lnTo>
                  <a:pt x="235" y="164"/>
                </a:lnTo>
                <a:lnTo>
                  <a:pt x="236" y="163"/>
                </a:lnTo>
                <a:lnTo>
                  <a:pt x="236" y="163"/>
                </a:lnTo>
                <a:lnTo>
                  <a:pt x="239" y="163"/>
                </a:lnTo>
                <a:lnTo>
                  <a:pt x="242" y="161"/>
                </a:lnTo>
                <a:lnTo>
                  <a:pt x="242" y="161"/>
                </a:lnTo>
                <a:lnTo>
                  <a:pt x="242" y="161"/>
                </a:lnTo>
                <a:lnTo>
                  <a:pt x="246" y="160"/>
                </a:lnTo>
                <a:lnTo>
                  <a:pt x="248" y="160"/>
                </a:lnTo>
                <a:lnTo>
                  <a:pt x="249" y="158"/>
                </a:lnTo>
                <a:lnTo>
                  <a:pt x="249" y="158"/>
                </a:lnTo>
                <a:lnTo>
                  <a:pt x="251" y="158"/>
                </a:lnTo>
                <a:lnTo>
                  <a:pt x="251" y="158"/>
                </a:lnTo>
                <a:lnTo>
                  <a:pt x="252" y="158"/>
                </a:lnTo>
                <a:lnTo>
                  <a:pt x="254" y="157"/>
                </a:lnTo>
                <a:lnTo>
                  <a:pt x="255" y="157"/>
                </a:lnTo>
                <a:lnTo>
                  <a:pt x="255" y="157"/>
                </a:lnTo>
                <a:lnTo>
                  <a:pt x="255" y="157"/>
                </a:lnTo>
                <a:lnTo>
                  <a:pt x="255" y="157"/>
                </a:lnTo>
                <a:lnTo>
                  <a:pt x="256" y="157"/>
                </a:lnTo>
                <a:lnTo>
                  <a:pt x="258" y="157"/>
                </a:lnTo>
                <a:lnTo>
                  <a:pt x="258" y="155"/>
                </a:lnTo>
                <a:lnTo>
                  <a:pt x="258" y="155"/>
                </a:lnTo>
                <a:lnTo>
                  <a:pt x="258" y="155"/>
                </a:lnTo>
                <a:lnTo>
                  <a:pt x="258" y="155"/>
                </a:lnTo>
                <a:lnTo>
                  <a:pt x="258" y="155"/>
                </a:lnTo>
                <a:lnTo>
                  <a:pt x="259" y="155"/>
                </a:lnTo>
                <a:lnTo>
                  <a:pt x="259" y="155"/>
                </a:lnTo>
                <a:lnTo>
                  <a:pt x="259" y="155"/>
                </a:lnTo>
                <a:lnTo>
                  <a:pt x="261" y="155"/>
                </a:lnTo>
                <a:lnTo>
                  <a:pt x="264" y="154"/>
                </a:lnTo>
                <a:lnTo>
                  <a:pt x="266" y="154"/>
                </a:lnTo>
                <a:lnTo>
                  <a:pt x="266" y="153"/>
                </a:lnTo>
                <a:lnTo>
                  <a:pt x="268" y="153"/>
                </a:lnTo>
                <a:lnTo>
                  <a:pt x="268" y="153"/>
                </a:lnTo>
                <a:lnTo>
                  <a:pt x="271" y="153"/>
                </a:lnTo>
                <a:lnTo>
                  <a:pt x="272" y="151"/>
                </a:lnTo>
                <a:lnTo>
                  <a:pt x="275" y="150"/>
                </a:lnTo>
                <a:lnTo>
                  <a:pt x="278" y="148"/>
                </a:lnTo>
                <a:lnTo>
                  <a:pt x="278" y="148"/>
                </a:lnTo>
                <a:lnTo>
                  <a:pt x="278" y="148"/>
                </a:lnTo>
                <a:lnTo>
                  <a:pt x="278" y="148"/>
                </a:lnTo>
                <a:lnTo>
                  <a:pt x="278" y="148"/>
                </a:lnTo>
                <a:lnTo>
                  <a:pt x="278" y="148"/>
                </a:lnTo>
                <a:lnTo>
                  <a:pt x="278" y="148"/>
                </a:lnTo>
                <a:lnTo>
                  <a:pt x="278" y="148"/>
                </a:lnTo>
                <a:lnTo>
                  <a:pt x="281" y="148"/>
                </a:lnTo>
                <a:lnTo>
                  <a:pt x="283" y="147"/>
                </a:lnTo>
                <a:lnTo>
                  <a:pt x="285" y="147"/>
                </a:lnTo>
                <a:lnTo>
                  <a:pt x="288" y="145"/>
                </a:lnTo>
                <a:lnTo>
                  <a:pt x="288" y="145"/>
                </a:lnTo>
                <a:lnTo>
                  <a:pt x="288" y="145"/>
                </a:lnTo>
                <a:lnTo>
                  <a:pt x="288" y="145"/>
                </a:lnTo>
                <a:lnTo>
                  <a:pt x="289" y="145"/>
                </a:lnTo>
                <a:lnTo>
                  <a:pt x="289" y="145"/>
                </a:lnTo>
                <a:lnTo>
                  <a:pt x="289" y="144"/>
                </a:lnTo>
                <a:lnTo>
                  <a:pt x="289" y="144"/>
                </a:lnTo>
                <a:lnTo>
                  <a:pt x="289" y="144"/>
                </a:lnTo>
                <a:lnTo>
                  <a:pt x="289" y="144"/>
                </a:lnTo>
                <a:lnTo>
                  <a:pt x="289" y="144"/>
                </a:lnTo>
                <a:lnTo>
                  <a:pt x="289" y="144"/>
                </a:lnTo>
                <a:lnTo>
                  <a:pt x="289" y="144"/>
                </a:lnTo>
                <a:lnTo>
                  <a:pt x="289" y="144"/>
                </a:lnTo>
                <a:lnTo>
                  <a:pt x="291" y="144"/>
                </a:lnTo>
                <a:lnTo>
                  <a:pt x="291" y="145"/>
                </a:lnTo>
                <a:lnTo>
                  <a:pt x="291" y="145"/>
                </a:lnTo>
                <a:lnTo>
                  <a:pt x="296" y="143"/>
                </a:lnTo>
                <a:lnTo>
                  <a:pt x="302" y="140"/>
                </a:lnTo>
                <a:lnTo>
                  <a:pt x="302" y="140"/>
                </a:lnTo>
                <a:lnTo>
                  <a:pt x="302" y="141"/>
                </a:lnTo>
                <a:lnTo>
                  <a:pt x="302" y="141"/>
                </a:lnTo>
                <a:lnTo>
                  <a:pt x="302" y="141"/>
                </a:lnTo>
                <a:lnTo>
                  <a:pt x="302" y="143"/>
                </a:lnTo>
                <a:lnTo>
                  <a:pt x="302" y="143"/>
                </a:lnTo>
                <a:lnTo>
                  <a:pt x="303" y="143"/>
                </a:lnTo>
                <a:lnTo>
                  <a:pt x="303" y="143"/>
                </a:lnTo>
                <a:lnTo>
                  <a:pt x="303" y="143"/>
                </a:lnTo>
                <a:lnTo>
                  <a:pt x="303" y="143"/>
                </a:lnTo>
                <a:lnTo>
                  <a:pt x="305" y="141"/>
                </a:lnTo>
                <a:lnTo>
                  <a:pt x="305" y="141"/>
                </a:lnTo>
                <a:lnTo>
                  <a:pt x="305" y="143"/>
                </a:lnTo>
                <a:lnTo>
                  <a:pt x="305" y="143"/>
                </a:lnTo>
                <a:lnTo>
                  <a:pt x="306" y="143"/>
                </a:lnTo>
                <a:lnTo>
                  <a:pt x="306" y="143"/>
                </a:lnTo>
                <a:lnTo>
                  <a:pt x="306" y="143"/>
                </a:lnTo>
                <a:lnTo>
                  <a:pt x="306" y="141"/>
                </a:lnTo>
                <a:lnTo>
                  <a:pt x="306" y="141"/>
                </a:lnTo>
                <a:lnTo>
                  <a:pt x="306" y="141"/>
                </a:lnTo>
                <a:lnTo>
                  <a:pt x="305" y="141"/>
                </a:lnTo>
                <a:lnTo>
                  <a:pt x="305" y="141"/>
                </a:lnTo>
                <a:lnTo>
                  <a:pt x="305" y="141"/>
                </a:lnTo>
                <a:lnTo>
                  <a:pt x="305" y="141"/>
                </a:lnTo>
                <a:lnTo>
                  <a:pt x="305" y="140"/>
                </a:lnTo>
                <a:lnTo>
                  <a:pt x="305" y="140"/>
                </a:lnTo>
                <a:lnTo>
                  <a:pt x="305" y="138"/>
                </a:lnTo>
                <a:lnTo>
                  <a:pt x="305" y="138"/>
                </a:lnTo>
                <a:lnTo>
                  <a:pt x="305" y="138"/>
                </a:lnTo>
                <a:lnTo>
                  <a:pt x="305" y="138"/>
                </a:lnTo>
                <a:lnTo>
                  <a:pt x="305" y="138"/>
                </a:lnTo>
                <a:lnTo>
                  <a:pt x="306" y="138"/>
                </a:lnTo>
                <a:lnTo>
                  <a:pt x="306" y="138"/>
                </a:lnTo>
                <a:lnTo>
                  <a:pt x="306" y="140"/>
                </a:lnTo>
                <a:lnTo>
                  <a:pt x="306" y="140"/>
                </a:lnTo>
                <a:lnTo>
                  <a:pt x="306" y="138"/>
                </a:lnTo>
                <a:lnTo>
                  <a:pt x="306" y="138"/>
                </a:lnTo>
                <a:lnTo>
                  <a:pt x="306" y="138"/>
                </a:lnTo>
                <a:lnTo>
                  <a:pt x="308" y="140"/>
                </a:lnTo>
                <a:lnTo>
                  <a:pt x="308" y="140"/>
                </a:lnTo>
                <a:lnTo>
                  <a:pt x="308" y="140"/>
                </a:lnTo>
                <a:lnTo>
                  <a:pt x="306" y="141"/>
                </a:lnTo>
                <a:lnTo>
                  <a:pt x="306" y="141"/>
                </a:lnTo>
                <a:lnTo>
                  <a:pt x="306" y="141"/>
                </a:lnTo>
                <a:lnTo>
                  <a:pt x="306" y="141"/>
                </a:lnTo>
                <a:lnTo>
                  <a:pt x="308" y="141"/>
                </a:lnTo>
                <a:lnTo>
                  <a:pt x="308" y="141"/>
                </a:lnTo>
                <a:lnTo>
                  <a:pt x="308" y="141"/>
                </a:lnTo>
                <a:lnTo>
                  <a:pt x="309" y="141"/>
                </a:lnTo>
                <a:lnTo>
                  <a:pt x="309" y="141"/>
                </a:lnTo>
                <a:lnTo>
                  <a:pt x="312" y="140"/>
                </a:lnTo>
                <a:lnTo>
                  <a:pt x="313" y="138"/>
                </a:lnTo>
                <a:lnTo>
                  <a:pt x="315" y="138"/>
                </a:lnTo>
                <a:lnTo>
                  <a:pt x="316" y="137"/>
                </a:lnTo>
                <a:lnTo>
                  <a:pt x="316" y="137"/>
                </a:lnTo>
                <a:lnTo>
                  <a:pt x="316" y="137"/>
                </a:lnTo>
                <a:lnTo>
                  <a:pt x="315" y="137"/>
                </a:lnTo>
                <a:lnTo>
                  <a:pt x="315" y="137"/>
                </a:lnTo>
                <a:lnTo>
                  <a:pt x="315" y="137"/>
                </a:lnTo>
                <a:lnTo>
                  <a:pt x="316" y="135"/>
                </a:lnTo>
                <a:lnTo>
                  <a:pt x="318" y="134"/>
                </a:lnTo>
                <a:lnTo>
                  <a:pt x="319" y="134"/>
                </a:lnTo>
                <a:lnTo>
                  <a:pt x="319" y="135"/>
                </a:lnTo>
                <a:lnTo>
                  <a:pt x="319" y="135"/>
                </a:lnTo>
                <a:lnTo>
                  <a:pt x="319" y="135"/>
                </a:lnTo>
                <a:lnTo>
                  <a:pt x="319" y="135"/>
                </a:lnTo>
                <a:lnTo>
                  <a:pt x="318" y="137"/>
                </a:lnTo>
                <a:lnTo>
                  <a:pt x="318" y="137"/>
                </a:lnTo>
                <a:lnTo>
                  <a:pt x="318" y="137"/>
                </a:lnTo>
                <a:lnTo>
                  <a:pt x="319" y="137"/>
                </a:lnTo>
                <a:lnTo>
                  <a:pt x="319" y="137"/>
                </a:lnTo>
                <a:lnTo>
                  <a:pt x="320" y="135"/>
                </a:lnTo>
                <a:lnTo>
                  <a:pt x="322" y="135"/>
                </a:lnTo>
                <a:lnTo>
                  <a:pt x="320" y="134"/>
                </a:lnTo>
                <a:lnTo>
                  <a:pt x="320" y="134"/>
                </a:lnTo>
                <a:lnTo>
                  <a:pt x="320" y="134"/>
                </a:lnTo>
                <a:lnTo>
                  <a:pt x="322" y="134"/>
                </a:lnTo>
                <a:lnTo>
                  <a:pt x="322" y="134"/>
                </a:lnTo>
                <a:lnTo>
                  <a:pt x="322" y="134"/>
                </a:lnTo>
                <a:lnTo>
                  <a:pt x="322" y="134"/>
                </a:lnTo>
                <a:lnTo>
                  <a:pt x="322" y="135"/>
                </a:lnTo>
                <a:lnTo>
                  <a:pt x="322" y="135"/>
                </a:lnTo>
                <a:lnTo>
                  <a:pt x="323" y="135"/>
                </a:lnTo>
                <a:lnTo>
                  <a:pt x="323" y="134"/>
                </a:lnTo>
                <a:lnTo>
                  <a:pt x="323" y="134"/>
                </a:lnTo>
                <a:lnTo>
                  <a:pt x="325" y="134"/>
                </a:lnTo>
                <a:lnTo>
                  <a:pt x="325" y="134"/>
                </a:lnTo>
                <a:lnTo>
                  <a:pt x="323" y="133"/>
                </a:lnTo>
                <a:lnTo>
                  <a:pt x="323" y="133"/>
                </a:lnTo>
                <a:lnTo>
                  <a:pt x="323" y="133"/>
                </a:lnTo>
                <a:lnTo>
                  <a:pt x="325" y="133"/>
                </a:lnTo>
                <a:lnTo>
                  <a:pt x="325" y="131"/>
                </a:lnTo>
                <a:lnTo>
                  <a:pt x="325" y="131"/>
                </a:lnTo>
                <a:lnTo>
                  <a:pt x="325" y="131"/>
                </a:lnTo>
                <a:lnTo>
                  <a:pt x="325" y="131"/>
                </a:lnTo>
                <a:lnTo>
                  <a:pt x="326" y="130"/>
                </a:lnTo>
                <a:lnTo>
                  <a:pt x="328" y="130"/>
                </a:lnTo>
                <a:lnTo>
                  <a:pt x="329" y="128"/>
                </a:lnTo>
                <a:lnTo>
                  <a:pt x="332" y="128"/>
                </a:lnTo>
                <a:lnTo>
                  <a:pt x="332" y="128"/>
                </a:lnTo>
                <a:lnTo>
                  <a:pt x="332" y="128"/>
                </a:lnTo>
                <a:lnTo>
                  <a:pt x="332" y="128"/>
                </a:lnTo>
                <a:lnTo>
                  <a:pt x="332" y="130"/>
                </a:lnTo>
                <a:lnTo>
                  <a:pt x="330" y="130"/>
                </a:lnTo>
                <a:lnTo>
                  <a:pt x="330" y="130"/>
                </a:lnTo>
                <a:lnTo>
                  <a:pt x="330" y="130"/>
                </a:lnTo>
                <a:lnTo>
                  <a:pt x="330" y="130"/>
                </a:lnTo>
                <a:lnTo>
                  <a:pt x="330" y="130"/>
                </a:lnTo>
                <a:lnTo>
                  <a:pt x="329" y="131"/>
                </a:lnTo>
                <a:lnTo>
                  <a:pt x="329" y="131"/>
                </a:lnTo>
                <a:lnTo>
                  <a:pt x="329" y="131"/>
                </a:lnTo>
                <a:lnTo>
                  <a:pt x="328" y="131"/>
                </a:lnTo>
                <a:lnTo>
                  <a:pt x="326" y="131"/>
                </a:lnTo>
                <a:lnTo>
                  <a:pt x="326" y="131"/>
                </a:lnTo>
                <a:lnTo>
                  <a:pt x="326" y="131"/>
                </a:lnTo>
                <a:lnTo>
                  <a:pt x="326" y="131"/>
                </a:lnTo>
                <a:lnTo>
                  <a:pt x="326" y="131"/>
                </a:lnTo>
                <a:lnTo>
                  <a:pt x="326" y="133"/>
                </a:lnTo>
                <a:lnTo>
                  <a:pt x="326" y="133"/>
                </a:lnTo>
                <a:lnTo>
                  <a:pt x="328" y="133"/>
                </a:lnTo>
                <a:lnTo>
                  <a:pt x="328" y="134"/>
                </a:lnTo>
                <a:lnTo>
                  <a:pt x="328" y="134"/>
                </a:lnTo>
                <a:lnTo>
                  <a:pt x="329" y="134"/>
                </a:lnTo>
                <a:lnTo>
                  <a:pt x="329" y="134"/>
                </a:lnTo>
                <a:lnTo>
                  <a:pt x="329" y="133"/>
                </a:lnTo>
                <a:lnTo>
                  <a:pt x="330" y="133"/>
                </a:lnTo>
                <a:lnTo>
                  <a:pt x="330" y="133"/>
                </a:lnTo>
                <a:lnTo>
                  <a:pt x="332" y="133"/>
                </a:lnTo>
                <a:lnTo>
                  <a:pt x="332" y="133"/>
                </a:lnTo>
                <a:lnTo>
                  <a:pt x="332" y="133"/>
                </a:lnTo>
                <a:lnTo>
                  <a:pt x="333" y="133"/>
                </a:lnTo>
                <a:lnTo>
                  <a:pt x="333" y="133"/>
                </a:lnTo>
                <a:lnTo>
                  <a:pt x="333" y="133"/>
                </a:lnTo>
                <a:lnTo>
                  <a:pt x="332" y="134"/>
                </a:lnTo>
                <a:lnTo>
                  <a:pt x="332" y="134"/>
                </a:lnTo>
                <a:lnTo>
                  <a:pt x="330" y="134"/>
                </a:lnTo>
                <a:lnTo>
                  <a:pt x="330" y="135"/>
                </a:lnTo>
                <a:lnTo>
                  <a:pt x="330" y="135"/>
                </a:lnTo>
                <a:lnTo>
                  <a:pt x="330" y="134"/>
                </a:lnTo>
                <a:lnTo>
                  <a:pt x="330" y="134"/>
                </a:lnTo>
                <a:lnTo>
                  <a:pt x="330" y="135"/>
                </a:lnTo>
                <a:lnTo>
                  <a:pt x="329" y="134"/>
                </a:lnTo>
                <a:lnTo>
                  <a:pt x="329" y="134"/>
                </a:lnTo>
                <a:lnTo>
                  <a:pt x="329" y="135"/>
                </a:lnTo>
                <a:lnTo>
                  <a:pt x="328" y="137"/>
                </a:lnTo>
                <a:lnTo>
                  <a:pt x="328" y="137"/>
                </a:lnTo>
                <a:lnTo>
                  <a:pt x="328" y="137"/>
                </a:lnTo>
                <a:lnTo>
                  <a:pt x="329" y="137"/>
                </a:lnTo>
                <a:lnTo>
                  <a:pt x="329" y="137"/>
                </a:lnTo>
                <a:lnTo>
                  <a:pt x="329" y="137"/>
                </a:lnTo>
                <a:lnTo>
                  <a:pt x="329" y="137"/>
                </a:lnTo>
                <a:lnTo>
                  <a:pt x="329" y="137"/>
                </a:lnTo>
                <a:lnTo>
                  <a:pt x="328" y="137"/>
                </a:lnTo>
                <a:lnTo>
                  <a:pt x="328" y="137"/>
                </a:lnTo>
                <a:lnTo>
                  <a:pt x="328" y="138"/>
                </a:lnTo>
                <a:lnTo>
                  <a:pt x="328" y="138"/>
                </a:lnTo>
                <a:lnTo>
                  <a:pt x="328" y="138"/>
                </a:lnTo>
                <a:lnTo>
                  <a:pt x="328" y="137"/>
                </a:lnTo>
                <a:lnTo>
                  <a:pt x="328" y="137"/>
                </a:lnTo>
                <a:lnTo>
                  <a:pt x="326" y="138"/>
                </a:lnTo>
                <a:lnTo>
                  <a:pt x="326" y="138"/>
                </a:lnTo>
                <a:lnTo>
                  <a:pt x="325" y="138"/>
                </a:lnTo>
                <a:lnTo>
                  <a:pt x="325" y="138"/>
                </a:lnTo>
                <a:lnTo>
                  <a:pt x="323" y="138"/>
                </a:lnTo>
                <a:lnTo>
                  <a:pt x="323" y="140"/>
                </a:lnTo>
                <a:lnTo>
                  <a:pt x="323" y="140"/>
                </a:lnTo>
                <a:lnTo>
                  <a:pt x="320" y="141"/>
                </a:lnTo>
                <a:lnTo>
                  <a:pt x="319" y="141"/>
                </a:lnTo>
                <a:lnTo>
                  <a:pt x="318" y="143"/>
                </a:lnTo>
                <a:lnTo>
                  <a:pt x="318" y="143"/>
                </a:lnTo>
                <a:lnTo>
                  <a:pt x="318" y="143"/>
                </a:lnTo>
                <a:lnTo>
                  <a:pt x="318" y="143"/>
                </a:lnTo>
                <a:lnTo>
                  <a:pt x="318" y="143"/>
                </a:lnTo>
                <a:lnTo>
                  <a:pt x="318" y="144"/>
                </a:lnTo>
                <a:lnTo>
                  <a:pt x="318" y="144"/>
                </a:lnTo>
                <a:lnTo>
                  <a:pt x="319" y="144"/>
                </a:lnTo>
                <a:lnTo>
                  <a:pt x="319" y="144"/>
                </a:lnTo>
                <a:lnTo>
                  <a:pt x="320" y="144"/>
                </a:lnTo>
                <a:lnTo>
                  <a:pt x="320" y="143"/>
                </a:lnTo>
                <a:lnTo>
                  <a:pt x="320" y="143"/>
                </a:lnTo>
                <a:lnTo>
                  <a:pt x="322" y="143"/>
                </a:lnTo>
                <a:lnTo>
                  <a:pt x="322" y="143"/>
                </a:lnTo>
                <a:lnTo>
                  <a:pt x="323" y="141"/>
                </a:lnTo>
                <a:lnTo>
                  <a:pt x="325" y="141"/>
                </a:lnTo>
                <a:lnTo>
                  <a:pt x="326" y="141"/>
                </a:lnTo>
                <a:lnTo>
                  <a:pt x="326" y="141"/>
                </a:lnTo>
                <a:lnTo>
                  <a:pt x="326" y="140"/>
                </a:lnTo>
                <a:lnTo>
                  <a:pt x="326" y="140"/>
                </a:lnTo>
                <a:lnTo>
                  <a:pt x="328" y="140"/>
                </a:lnTo>
                <a:lnTo>
                  <a:pt x="328" y="141"/>
                </a:lnTo>
                <a:lnTo>
                  <a:pt x="328" y="141"/>
                </a:lnTo>
                <a:lnTo>
                  <a:pt x="328" y="140"/>
                </a:lnTo>
                <a:lnTo>
                  <a:pt x="328" y="140"/>
                </a:lnTo>
                <a:lnTo>
                  <a:pt x="329" y="140"/>
                </a:lnTo>
                <a:lnTo>
                  <a:pt x="330" y="138"/>
                </a:lnTo>
                <a:lnTo>
                  <a:pt x="330" y="138"/>
                </a:lnTo>
                <a:lnTo>
                  <a:pt x="332" y="137"/>
                </a:lnTo>
                <a:lnTo>
                  <a:pt x="332" y="137"/>
                </a:lnTo>
                <a:lnTo>
                  <a:pt x="333" y="137"/>
                </a:lnTo>
                <a:lnTo>
                  <a:pt x="336" y="137"/>
                </a:lnTo>
                <a:lnTo>
                  <a:pt x="336" y="137"/>
                </a:lnTo>
                <a:lnTo>
                  <a:pt x="335" y="137"/>
                </a:lnTo>
                <a:lnTo>
                  <a:pt x="335" y="137"/>
                </a:lnTo>
                <a:lnTo>
                  <a:pt x="335" y="138"/>
                </a:lnTo>
                <a:lnTo>
                  <a:pt x="335" y="138"/>
                </a:lnTo>
                <a:lnTo>
                  <a:pt x="336" y="138"/>
                </a:lnTo>
                <a:lnTo>
                  <a:pt x="339" y="137"/>
                </a:lnTo>
                <a:lnTo>
                  <a:pt x="343" y="135"/>
                </a:lnTo>
                <a:lnTo>
                  <a:pt x="343" y="135"/>
                </a:lnTo>
                <a:lnTo>
                  <a:pt x="343" y="137"/>
                </a:lnTo>
                <a:lnTo>
                  <a:pt x="343" y="137"/>
                </a:lnTo>
                <a:lnTo>
                  <a:pt x="345" y="135"/>
                </a:lnTo>
                <a:lnTo>
                  <a:pt x="345" y="135"/>
                </a:lnTo>
                <a:lnTo>
                  <a:pt x="345" y="135"/>
                </a:lnTo>
                <a:lnTo>
                  <a:pt x="345" y="135"/>
                </a:lnTo>
                <a:lnTo>
                  <a:pt x="345" y="134"/>
                </a:lnTo>
                <a:lnTo>
                  <a:pt x="345" y="134"/>
                </a:lnTo>
                <a:lnTo>
                  <a:pt x="346" y="134"/>
                </a:lnTo>
                <a:lnTo>
                  <a:pt x="346" y="134"/>
                </a:lnTo>
                <a:lnTo>
                  <a:pt x="346" y="134"/>
                </a:lnTo>
                <a:lnTo>
                  <a:pt x="346" y="134"/>
                </a:lnTo>
                <a:lnTo>
                  <a:pt x="348" y="134"/>
                </a:lnTo>
                <a:lnTo>
                  <a:pt x="348" y="134"/>
                </a:lnTo>
                <a:lnTo>
                  <a:pt x="350" y="134"/>
                </a:lnTo>
                <a:lnTo>
                  <a:pt x="350" y="134"/>
                </a:lnTo>
                <a:lnTo>
                  <a:pt x="350" y="133"/>
                </a:lnTo>
                <a:lnTo>
                  <a:pt x="352" y="133"/>
                </a:lnTo>
                <a:lnTo>
                  <a:pt x="353" y="133"/>
                </a:lnTo>
                <a:lnTo>
                  <a:pt x="353" y="133"/>
                </a:lnTo>
                <a:lnTo>
                  <a:pt x="353" y="133"/>
                </a:lnTo>
                <a:lnTo>
                  <a:pt x="355" y="133"/>
                </a:lnTo>
                <a:lnTo>
                  <a:pt x="355" y="133"/>
                </a:lnTo>
                <a:lnTo>
                  <a:pt x="355" y="133"/>
                </a:lnTo>
                <a:lnTo>
                  <a:pt x="355" y="133"/>
                </a:lnTo>
                <a:lnTo>
                  <a:pt x="353" y="134"/>
                </a:lnTo>
                <a:lnTo>
                  <a:pt x="353" y="134"/>
                </a:lnTo>
                <a:lnTo>
                  <a:pt x="353" y="134"/>
                </a:lnTo>
                <a:lnTo>
                  <a:pt x="353" y="134"/>
                </a:lnTo>
                <a:lnTo>
                  <a:pt x="346" y="135"/>
                </a:lnTo>
                <a:lnTo>
                  <a:pt x="343" y="137"/>
                </a:lnTo>
                <a:lnTo>
                  <a:pt x="340" y="138"/>
                </a:lnTo>
                <a:lnTo>
                  <a:pt x="340" y="138"/>
                </a:lnTo>
                <a:lnTo>
                  <a:pt x="339" y="138"/>
                </a:lnTo>
                <a:lnTo>
                  <a:pt x="338" y="138"/>
                </a:lnTo>
                <a:lnTo>
                  <a:pt x="338" y="140"/>
                </a:lnTo>
                <a:lnTo>
                  <a:pt x="338" y="140"/>
                </a:lnTo>
                <a:lnTo>
                  <a:pt x="336" y="138"/>
                </a:lnTo>
                <a:lnTo>
                  <a:pt x="336" y="138"/>
                </a:lnTo>
                <a:lnTo>
                  <a:pt x="336" y="138"/>
                </a:lnTo>
                <a:lnTo>
                  <a:pt x="336" y="138"/>
                </a:lnTo>
                <a:lnTo>
                  <a:pt x="336" y="140"/>
                </a:lnTo>
                <a:lnTo>
                  <a:pt x="335" y="140"/>
                </a:lnTo>
                <a:lnTo>
                  <a:pt x="333" y="141"/>
                </a:lnTo>
                <a:lnTo>
                  <a:pt x="333" y="141"/>
                </a:lnTo>
                <a:lnTo>
                  <a:pt x="333" y="141"/>
                </a:lnTo>
                <a:lnTo>
                  <a:pt x="332" y="141"/>
                </a:lnTo>
                <a:lnTo>
                  <a:pt x="332" y="141"/>
                </a:lnTo>
                <a:lnTo>
                  <a:pt x="332" y="140"/>
                </a:lnTo>
                <a:lnTo>
                  <a:pt x="332" y="140"/>
                </a:lnTo>
                <a:lnTo>
                  <a:pt x="332" y="140"/>
                </a:lnTo>
                <a:lnTo>
                  <a:pt x="330" y="141"/>
                </a:lnTo>
                <a:lnTo>
                  <a:pt x="329" y="143"/>
                </a:lnTo>
                <a:lnTo>
                  <a:pt x="329" y="143"/>
                </a:lnTo>
                <a:lnTo>
                  <a:pt x="328" y="143"/>
                </a:lnTo>
                <a:lnTo>
                  <a:pt x="326" y="145"/>
                </a:lnTo>
                <a:lnTo>
                  <a:pt x="326" y="145"/>
                </a:lnTo>
                <a:lnTo>
                  <a:pt x="326" y="144"/>
                </a:lnTo>
                <a:lnTo>
                  <a:pt x="325" y="144"/>
                </a:lnTo>
                <a:lnTo>
                  <a:pt x="323" y="145"/>
                </a:lnTo>
                <a:lnTo>
                  <a:pt x="323" y="145"/>
                </a:lnTo>
                <a:lnTo>
                  <a:pt x="323" y="145"/>
                </a:lnTo>
                <a:lnTo>
                  <a:pt x="323" y="147"/>
                </a:lnTo>
                <a:lnTo>
                  <a:pt x="323" y="147"/>
                </a:lnTo>
                <a:lnTo>
                  <a:pt x="323" y="145"/>
                </a:lnTo>
                <a:lnTo>
                  <a:pt x="323" y="145"/>
                </a:lnTo>
                <a:lnTo>
                  <a:pt x="322" y="147"/>
                </a:lnTo>
                <a:lnTo>
                  <a:pt x="322" y="147"/>
                </a:lnTo>
                <a:lnTo>
                  <a:pt x="322" y="147"/>
                </a:lnTo>
                <a:lnTo>
                  <a:pt x="322" y="147"/>
                </a:lnTo>
                <a:lnTo>
                  <a:pt x="322" y="147"/>
                </a:lnTo>
                <a:lnTo>
                  <a:pt x="322" y="147"/>
                </a:lnTo>
                <a:lnTo>
                  <a:pt x="320" y="147"/>
                </a:lnTo>
                <a:lnTo>
                  <a:pt x="320" y="147"/>
                </a:lnTo>
                <a:lnTo>
                  <a:pt x="320" y="147"/>
                </a:lnTo>
                <a:lnTo>
                  <a:pt x="320" y="147"/>
                </a:lnTo>
                <a:lnTo>
                  <a:pt x="320" y="147"/>
                </a:lnTo>
                <a:lnTo>
                  <a:pt x="319" y="147"/>
                </a:lnTo>
                <a:lnTo>
                  <a:pt x="319" y="147"/>
                </a:lnTo>
                <a:lnTo>
                  <a:pt x="319" y="148"/>
                </a:lnTo>
                <a:lnTo>
                  <a:pt x="318" y="150"/>
                </a:lnTo>
                <a:lnTo>
                  <a:pt x="318" y="150"/>
                </a:lnTo>
                <a:lnTo>
                  <a:pt x="316" y="150"/>
                </a:lnTo>
                <a:lnTo>
                  <a:pt x="316" y="150"/>
                </a:lnTo>
                <a:lnTo>
                  <a:pt x="316" y="150"/>
                </a:lnTo>
                <a:lnTo>
                  <a:pt x="316" y="150"/>
                </a:lnTo>
                <a:lnTo>
                  <a:pt x="316" y="148"/>
                </a:lnTo>
                <a:lnTo>
                  <a:pt x="316" y="148"/>
                </a:lnTo>
                <a:lnTo>
                  <a:pt x="316" y="148"/>
                </a:lnTo>
                <a:lnTo>
                  <a:pt x="316" y="148"/>
                </a:lnTo>
                <a:lnTo>
                  <a:pt x="315" y="147"/>
                </a:lnTo>
                <a:lnTo>
                  <a:pt x="315" y="147"/>
                </a:lnTo>
                <a:lnTo>
                  <a:pt x="313" y="147"/>
                </a:lnTo>
                <a:lnTo>
                  <a:pt x="312" y="148"/>
                </a:lnTo>
                <a:lnTo>
                  <a:pt x="312" y="148"/>
                </a:lnTo>
                <a:lnTo>
                  <a:pt x="312" y="148"/>
                </a:lnTo>
                <a:lnTo>
                  <a:pt x="312" y="148"/>
                </a:lnTo>
                <a:lnTo>
                  <a:pt x="312" y="148"/>
                </a:lnTo>
                <a:lnTo>
                  <a:pt x="312" y="150"/>
                </a:lnTo>
                <a:lnTo>
                  <a:pt x="312" y="150"/>
                </a:lnTo>
                <a:lnTo>
                  <a:pt x="312" y="150"/>
                </a:lnTo>
                <a:lnTo>
                  <a:pt x="312" y="150"/>
                </a:lnTo>
                <a:lnTo>
                  <a:pt x="311" y="150"/>
                </a:lnTo>
                <a:lnTo>
                  <a:pt x="311" y="150"/>
                </a:lnTo>
                <a:lnTo>
                  <a:pt x="311" y="150"/>
                </a:lnTo>
                <a:lnTo>
                  <a:pt x="311" y="150"/>
                </a:lnTo>
                <a:lnTo>
                  <a:pt x="311" y="150"/>
                </a:lnTo>
                <a:lnTo>
                  <a:pt x="311" y="151"/>
                </a:lnTo>
                <a:lnTo>
                  <a:pt x="311" y="151"/>
                </a:lnTo>
                <a:lnTo>
                  <a:pt x="311" y="151"/>
                </a:lnTo>
                <a:lnTo>
                  <a:pt x="311" y="153"/>
                </a:lnTo>
                <a:lnTo>
                  <a:pt x="309" y="153"/>
                </a:lnTo>
                <a:lnTo>
                  <a:pt x="308" y="153"/>
                </a:lnTo>
                <a:lnTo>
                  <a:pt x="308" y="154"/>
                </a:lnTo>
                <a:lnTo>
                  <a:pt x="308" y="154"/>
                </a:lnTo>
                <a:lnTo>
                  <a:pt x="308" y="155"/>
                </a:lnTo>
                <a:lnTo>
                  <a:pt x="308" y="155"/>
                </a:lnTo>
                <a:lnTo>
                  <a:pt x="309" y="155"/>
                </a:lnTo>
                <a:lnTo>
                  <a:pt x="309" y="154"/>
                </a:lnTo>
                <a:lnTo>
                  <a:pt x="309" y="154"/>
                </a:lnTo>
                <a:lnTo>
                  <a:pt x="311" y="153"/>
                </a:lnTo>
                <a:lnTo>
                  <a:pt x="311" y="154"/>
                </a:lnTo>
                <a:lnTo>
                  <a:pt x="311" y="154"/>
                </a:lnTo>
                <a:lnTo>
                  <a:pt x="312" y="153"/>
                </a:lnTo>
                <a:lnTo>
                  <a:pt x="312" y="153"/>
                </a:lnTo>
                <a:lnTo>
                  <a:pt x="312" y="153"/>
                </a:lnTo>
                <a:lnTo>
                  <a:pt x="313" y="153"/>
                </a:lnTo>
                <a:lnTo>
                  <a:pt x="313" y="153"/>
                </a:lnTo>
                <a:lnTo>
                  <a:pt x="313" y="151"/>
                </a:lnTo>
                <a:lnTo>
                  <a:pt x="313" y="151"/>
                </a:lnTo>
                <a:lnTo>
                  <a:pt x="313" y="151"/>
                </a:lnTo>
                <a:lnTo>
                  <a:pt x="313" y="153"/>
                </a:lnTo>
                <a:lnTo>
                  <a:pt x="313" y="153"/>
                </a:lnTo>
                <a:lnTo>
                  <a:pt x="313" y="153"/>
                </a:lnTo>
                <a:lnTo>
                  <a:pt x="313" y="153"/>
                </a:lnTo>
                <a:lnTo>
                  <a:pt x="313" y="153"/>
                </a:lnTo>
                <a:lnTo>
                  <a:pt x="315" y="153"/>
                </a:lnTo>
                <a:lnTo>
                  <a:pt x="316" y="153"/>
                </a:lnTo>
                <a:lnTo>
                  <a:pt x="316" y="153"/>
                </a:lnTo>
                <a:lnTo>
                  <a:pt x="318" y="151"/>
                </a:lnTo>
                <a:lnTo>
                  <a:pt x="319" y="150"/>
                </a:lnTo>
                <a:lnTo>
                  <a:pt x="320" y="150"/>
                </a:lnTo>
                <a:lnTo>
                  <a:pt x="322" y="150"/>
                </a:lnTo>
                <a:lnTo>
                  <a:pt x="322" y="150"/>
                </a:lnTo>
                <a:lnTo>
                  <a:pt x="322" y="150"/>
                </a:lnTo>
                <a:lnTo>
                  <a:pt x="322" y="150"/>
                </a:lnTo>
                <a:lnTo>
                  <a:pt x="323" y="150"/>
                </a:lnTo>
                <a:lnTo>
                  <a:pt x="323" y="148"/>
                </a:lnTo>
                <a:lnTo>
                  <a:pt x="326" y="148"/>
                </a:lnTo>
                <a:lnTo>
                  <a:pt x="328" y="147"/>
                </a:lnTo>
                <a:lnTo>
                  <a:pt x="329" y="147"/>
                </a:lnTo>
                <a:lnTo>
                  <a:pt x="330" y="147"/>
                </a:lnTo>
                <a:lnTo>
                  <a:pt x="330" y="147"/>
                </a:lnTo>
                <a:lnTo>
                  <a:pt x="330" y="147"/>
                </a:lnTo>
                <a:lnTo>
                  <a:pt x="332" y="147"/>
                </a:lnTo>
                <a:lnTo>
                  <a:pt x="333" y="145"/>
                </a:lnTo>
                <a:lnTo>
                  <a:pt x="335" y="144"/>
                </a:lnTo>
                <a:lnTo>
                  <a:pt x="335" y="144"/>
                </a:lnTo>
                <a:lnTo>
                  <a:pt x="336" y="144"/>
                </a:lnTo>
                <a:lnTo>
                  <a:pt x="336" y="144"/>
                </a:lnTo>
                <a:lnTo>
                  <a:pt x="338" y="144"/>
                </a:lnTo>
                <a:lnTo>
                  <a:pt x="339" y="144"/>
                </a:lnTo>
                <a:lnTo>
                  <a:pt x="340" y="143"/>
                </a:lnTo>
                <a:lnTo>
                  <a:pt x="343" y="141"/>
                </a:lnTo>
                <a:lnTo>
                  <a:pt x="343" y="141"/>
                </a:lnTo>
                <a:lnTo>
                  <a:pt x="345" y="141"/>
                </a:lnTo>
                <a:lnTo>
                  <a:pt x="345" y="141"/>
                </a:lnTo>
                <a:lnTo>
                  <a:pt x="345" y="141"/>
                </a:lnTo>
                <a:lnTo>
                  <a:pt x="345" y="141"/>
                </a:lnTo>
                <a:lnTo>
                  <a:pt x="345" y="141"/>
                </a:lnTo>
                <a:lnTo>
                  <a:pt x="346" y="141"/>
                </a:lnTo>
                <a:lnTo>
                  <a:pt x="346" y="141"/>
                </a:lnTo>
                <a:lnTo>
                  <a:pt x="346" y="141"/>
                </a:lnTo>
                <a:lnTo>
                  <a:pt x="346" y="141"/>
                </a:lnTo>
                <a:lnTo>
                  <a:pt x="346" y="140"/>
                </a:lnTo>
                <a:lnTo>
                  <a:pt x="346" y="140"/>
                </a:lnTo>
                <a:lnTo>
                  <a:pt x="349" y="138"/>
                </a:lnTo>
                <a:lnTo>
                  <a:pt x="350" y="138"/>
                </a:lnTo>
                <a:lnTo>
                  <a:pt x="352" y="137"/>
                </a:lnTo>
                <a:lnTo>
                  <a:pt x="352" y="137"/>
                </a:lnTo>
                <a:lnTo>
                  <a:pt x="352" y="138"/>
                </a:lnTo>
                <a:lnTo>
                  <a:pt x="353" y="138"/>
                </a:lnTo>
                <a:lnTo>
                  <a:pt x="353" y="138"/>
                </a:lnTo>
                <a:lnTo>
                  <a:pt x="353" y="138"/>
                </a:lnTo>
                <a:lnTo>
                  <a:pt x="355" y="138"/>
                </a:lnTo>
                <a:lnTo>
                  <a:pt x="355" y="138"/>
                </a:lnTo>
                <a:lnTo>
                  <a:pt x="355" y="138"/>
                </a:lnTo>
                <a:lnTo>
                  <a:pt x="355" y="138"/>
                </a:lnTo>
                <a:lnTo>
                  <a:pt x="355" y="138"/>
                </a:lnTo>
                <a:lnTo>
                  <a:pt x="356" y="138"/>
                </a:lnTo>
                <a:lnTo>
                  <a:pt x="356" y="138"/>
                </a:lnTo>
                <a:lnTo>
                  <a:pt x="356" y="137"/>
                </a:lnTo>
                <a:lnTo>
                  <a:pt x="356" y="137"/>
                </a:lnTo>
                <a:lnTo>
                  <a:pt x="358" y="137"/>
                </a:lnTo>
                <a:lnTo>
                  <a:pt x="360" y="137"/>
                </a:lnTo>
                <a:lnTo>
                  <a:pt x="363" y="135"/>
                </a:lnTo>
                <a:lnTo>
                  <a:pt x="365" y="134"/>
                </a:lnTo>
                <a:lnTo>
                  <a:pt x="363" y="134"/>
                </a:lnTo>
                <a:lnTo>
                  <a:pt x="363" y="134"/>
                </a:lnTo>
                <a:lnTo>
                  <a:pt x="365" y="134"/>
                </a:lnTo>
                <a:lnTo>
                  <a:pt x="365" y="134"/>
                </a:lnTo>
                <a:lnTo>
                  <a:pt x="366" y="134"/>
                </a:lnTo>
                <a:lnTo>
                  <a:pt x="366" y="133"/>
                </a:lnTo>
                <a:lnTo>
                  <a:pt x="366" y="133"/>
                </a:lnTo>
                <a:lnTo>
                  <a:pt x="367" y="134"/>
                </a:lnTo>
                <a:lnTo>
                  <a:pt x="367" y="134"/>
                </a:lnTo>
                <a:lnTo>
                  <a:pt x="367" y="134"/>
                </a:lnTo>
                <a:lnTo>
                  <a:pt x="369" y="134"/>
                </a:lnTo>
                <a:lnTo>
                  <a:pt x="369" y="134"/>
                </a:lnTo>
                <a:lnTo>
                  <a:pt x="367" y="134"/>
                </a:lnTo>
                <a:lnTo>
                  <a:pt x="369" y="134"/>
                </a:lnTo>
                <a:lnTo>
                  <a:pt x="369" y="134"/>
                </a:lnTo>
                <a:lnTo>
                  <a:pt x="367" y="135"/>
                </a:lnTo>
                <a:lnTo>
                  <a:pt x="367" y="135"/>
                </a:lnTo>
                <a:lnTo>
                  <a:pt x="365" y="135"/>
                </a:lnTo>
                <a:lnTo>
                  <a:pt x="365" y="135"/>
                </a:lnTo>
                <a:lnTo>
                  <a:pt x="363" y="135"/>
                </a:lnTo>
                <a:lnTo>
                  <a:pt x="363" y="137"/>
                </a:lnTo>
                <a:lnTo>
                  <a:pt x="363" y="137"/>
                </a:lnTo>
                <a:lnTo>
                  <a:pt x="363" y="137"/>
                </a:lnTo>
                <a:lnTo>
                  <a:pt x="363" y="137"/>
                </a:lnTo>
                <a:lnTo>
                  <a:pt x="363" y="138"/>
                </a:lnTo>
                <a:lnTo>
                  <a:pt x="363" y="138"/>
                </a:lnTo>
                <a:lnTo>
                  <a:pt x="362" y="138"/>
                </a:lnTo>
                <a:lnTo>
                  <a:pt x="359" y="138"/>
                </a:lnTo>
                <a:lnTo>
                  <a:pt x="358" y="140"/>
                </a:lnTo>
                <a:lnTo>
                  <a:pt x="356" y="141"/>
                </a:lnTo>
                <a:lnTo>
                  <a:pt x="356" y="141"/>
                </a:lnTo>
                <a:lnTo>
                  <a:pt x="355" y="141"/>
                </a:lnTo>
                <a:lnTo>
                  <a:pt x="353" y="143"/>
                </a:lnTo>
                <a:lnTo>
                  <a:pt x="352" y="143"/>
                </a:lnTo>
                <a:lnTo>
                  <a:pt x="350" y="143"/>
                </a:lnTo>
                <a:lnTo>
                  <a:pt x="350" y="143"/>
                </a:lnTo>
                <a:lnTo>
                  <a:pt x="350" y="143"/>
                </a:lnTo>
                <a:lnTo>
                  <a:pt x="350" y="143"/>
                </a:lnTo>
                <a:lnTo>
                  <a:pt x="350" y="143"/>
                </a:lnTo>
                <a:lnTo>
                  <a:pt x="350" y="143"/>
                </a:lnTo>
                <a:lnTo>
                  <a:pt x="349" y="143"/>
                </a:lnTo>
                <a:lnTo>
                  <a:pt x="349" y="143"/>
                </a:lnTo>
                <a:lnTo>
                  <a:pt x="349" y="143"/>
                </a:lnTo>
                <a:lnTo>
                  <a:pt x="349" y="143"/>
                </a:lnTo>
                <a:lnTo>
                  <a:pt x="348" y="144"/>
                </a:lnTo>
                <a:lnTo>
                  <a:pt x="348" y="144"/>
                </a:lnTo>
                <a:lnTo>
                  <a:pt x="348" y="144"/>
                </a:lnTo>
                <a:lnTo>
                  <a:pt x="348" y="144"/>
                </a:lnTo>
                <a:lnTo>
                  <a:pt x="348" y="145"/>
                </a:lnTo>
                <a:lnTo>
                  <a:pt x="346" y="145"/>
                </a:lnTo>
                <a:lnTo>
                  <a:pt x="345" y="145"/>
                </a:lnTo>
                <a:lnTo>
                  <a:pt x="345" y="145"/>
                </a:lnTo>
                <a:lnTo>
                  <a:pt x="345" y="145"/>
                </a:lnTo>
                <a:lnTo>
                  <a:pt x="345" y="147"/>
                </a:lnTo>
                <a:lnTo>
                  <a:pt x="343" y="147"/>
                </a:lnTo>
                <a:lnTo>
                  <a:pt x="345" y="147"/>
                </a:lnTo>
                <a:lnTo>
                  <a:pt x="345" y="147"/>
                </a:lnTo>
                <a:lnTo>
                  <a:pt x="343" y="147"/>
                </a:lnTo>
                <a:lnTo>
                  <a:pt x="343" y="147"/>
                </a:lnTo>
                <a:lnTo>
                  <a:pt x="342" y="147"/>
                </a:lnTo>
                <a:lnTo>
                  <a:pt x="342" y="147"/>
                </a:lnTo>
                <a:lnTo>
                  <a:pt x="342" y="147"/>
                </a:lnTo>
                <a:lnTo>
                  <a:pt x="340" y="148"/>
                </a:lnTo>
                <a:lnTo>
                  <a:pt x="340" y="148"/>
                </a:lnTo>
                <a:lnTo>
                  <a:pt x="339" y="147"/>
                </a:lnTo>
                <a:lnTo>
                  <a:pt x="342" y="145"/>
                </a:lnTo>
                <a:lnTo>
                  <a:pt x="342" y="145"/>
                </a:lnTo>
                <a:lnTo>
                  <a:pt x="342" y="145"/>
                </a:lnTo>
                <a:lnTo>
                  <a:pt x="342" y="145"/>
                </a:lnTo>
                <a:lnTo>
                  <a:pt x="343" y="145"/>
                </a:lnTo>
                <a:lnTo>
                  <a:pt x="343" y="145"/>
                </a:lnTo>
                <a:lnTo>
                  <a:pt x="343" y="145"/>
                </a:lnTo>
                <a:lnTo>
                  <a:pt x="343" y="145"/>
                </a:lnTo>
                <a:lnTo>
                  <a:pt x="343" y="145"/>
                </a:lnTo>
                <a:lnTo>
                  <a:pt x="345" y="145"/>
                </a:lnTo>
                <a:lnTo>
                  <a:pt x="345" y="144"/>
                </a:lnTo>
                <a:lnTo>
                  <a:pt x="345" y="144"/>
                </a:lnTo>
                <a:lnTo>
                  <a:pt x="345" y="144"/>
                </a:lnTo>
                <a:lnTo>
                  <a:pt x="345" y="144"/>
                </a:lnTo>
                <a:lnTo>
                  <a:pt x="343" y="144"/>
                </a:lnTo>
                <a:lnTo>
                  <a:pt x="340" y="144"/>
                </a:lnTo>
                <a:lnTo>
                  <a:pt x="336" y="147"/>
                </a:lnTo>
                <a:lnTo>
                  <a:pt x="336" y="147"/>
                </a:lnTo>
                <a:lnTo>
                  <a:pt x="335" y="147"/>
                </a:lnTo>
                <a:lnTo>
                  <a:pt x="335" y="147"/>
                </a:lnTo>
                <a:lnTo>
                  <a:pt x="332" y="148"/>
                </a:lnTo>
                <a:lnTo>
                  <a:pt x="328" y="150"/>
                </a:lnTo>
                <a:lnTo>
                  <a:pt x="328" y="150"/>
                </a:lnTo>
                <a:lnTo>
                  <a:pt x="328" y="150"/>
                </a:lnTo>
                <a:lnTo>
                  <a:pt x="326" y="150"/>
                </a:lnTo>
                <a:lnTo>
                  <a:pt x="326" y="150"/>
                </a:lnTo>
                <a:lnTo>
                  <a:pt x="326" y="151"/>
                </a:lnTo>
                <a:lnTo>
                  <a:pt x="329" y="151"/>
                </a:lnTo>
                <a:lnTo>
                  <a:pt x="329" y="151"/>
                </a:lnTo>
                <a:lnTo>
                  <a:pt x="329" y="151"/>
                </a:lnTo>
                <a:lnTo>
                  <a:pt x="329" y="151"/>
                </a:lnTo>
                <a:lnTo>
                  <a:pt x="328" y="151"/>
                </a:lnTo>
                <a:lnTo>
                  <a:pt x="326" y="151"/>
                </a:lnTo>
                <a:lnTo>
                  <a:pt x="326" y="153"/>
                </a:lnTo>
                <a:lnTo>
                  <a:pt x="326" y="153"/>
                </a:lnTo>
                <a:lnTo>
                  <a:pt x="326" y="153"/>
                </a:lnTo>
                <a:lnTo>
                  <a:pt x="326" y="153"/>
                </a:lnTo>
                <a:lnTo>
                  <a:pt x="326" y="151"/>
                </a:lnTo>
                <a:lnTo>
                  <a:pt x="325" y="151"/>
                </a:lnTo>
                <a:lnTo>
                  <a:pt x="325" y="151"/>
                </a:lnTo>
                <a:lnTo>
                  <a:pt x="325" y="153"/>
                </a:lnTo>
                <a:lnTo>
                  <a:pt x="325" y="153"/>
                </a:lnTo>
                <a:lnTo>
                  <a:pt x="325" y="153"/>
                </a:lnTo>
                <a:lnTo>
                  <a:pt x="325" y="154"/>
                </a:lnTo>
                <a:lnTo>
                  <a:pt x="325" y="154"/>
                </a:lnTo>
                <a:lnTo>
                  <a:pt x="325" y="155"/>
                </a:lnTo>
                <a:lnTo>
                  <a:pt x="325" y="155"/>
                </a:lnTo>
                <a:lnTo>
                  <a:pt x="325" y="155"/>
                </a:lnTo>
                <a:lnTo>
                  <a:pt x="326" y="155"/>
                </a:lnTo>
                <a:lnTo>
                  <a:pt x="326" y="155"/>
                </a:lnTo>
                <a:lnTo>
                  <a:pt x="326" y="155"/>
                </a:lnTo>
                <a:lnTo>
                  <a:pt x="326" y="157"/>
                </a:lnTo>
                <a:lnTo>
                  <a:pt x="326" y="157"/>
                </a:lnTo>
                <a:lnTo>
                  <a:pt x="326" y="157"/>
                </a:lnTo>
                <a:lnTo>
                  <a:pt x="326" y="157"/>
                </a:lnTo>
                <a:lnTo>
                  <a:pt x="328" y="157"/>
                </a:lnTo>
                <a:lnTo>
                  <a:pt x="329" y="157"/>
                </a:lnTo>
                <a:lnTo>
                  <a:pt x="330" y="157"/>
                </a:lnTo>
                <a:lnTo>
                  <a:pt x="332" y="155"/>
                </a:lnTo>
                <a:lnTo>
                  <a:pt x="332" y="155"/>
                </a:lnTo>
                <a:lnTo>
                  <a:pt x="332" y="155"/>
                </a:lnTo>
                <a:lnTo>
                  <a:pt x="332" y="154"/>
                </a:lnTo>
                <a:lnTo>
                  <a:pt x="333" y="154"/>
                </a:lnTo>
                <a:lnTo>
                  <a:pt x="335" y="154"/>
                </a:lnTo>
                <a:lnTo>
                  <a:pt x="335" y="154"/>
                </a:lnTo>
                <a:lnTo>
                  <a:pt x="336" y="154"/>
                </a:lnTo>
                <a:lnTo>
                  <a:pt x="336" y="154"/>
                </a:lnTo>
                <a:lnTo>
                  <a:pt x="335" y="153"/>
                </a:lnTo>
                <a:lnTo>
                  <a:pt x="335" y="153"/>
                </a:lnTo>
                <a:lnTo>
                  <a:pt x="335" y="153"/>
                </a:lnTo>
                <a:lnTo>
                  <a:pt x="336" y="153"/>
                </a:lnTo>
                <a:lnTo>
                  <a:pt x="336" y="153"/>
                </a:lnTo>
                <a:lnTo>
                  <a:pt x="338" y="153"/>
                </a:lnTo>
                <a:lnTo>
                  <a:pt x="338" y="151"/>
                </a:lnTo>
                <a:lnTo>
                  <a:pt x="338" y="151"/>
                </a:lnTo>
                <a:lnTo>
                  <a:pt x="339" y="151"/>
                </a:lnTo>
                <a:lnTo>
                  <a:pt x="339" y="151"/>
                </a:lnTo>
                <a:lnTo>
                  <a:pt x="340" y="151"/>
                </a:lnTo>
                <a:lnTo>
                  <a:pt x="340" y="151"/>
                </a:lnTo>
                <a:lnTo>
                  <a:pt x="340" y="150"/>
                </a:lnTo>
                <a:lnTo>
                  <a:pt x="340" y="150"/>
                </a:lnTo>
                <a:lnTo>
                  <a:pt x="340" y="150"/>
                </a:lnTo>
                <a:lnTo>
                  <a:pt x="342" y="150"/>
                </a:lnTo>
                <a:lnTo>
                  <a:pt x="343" y="150"/>
                </a:lnTo>
                <a:lnTo>
                  <a:pt x="345" y="148"/>
                </a:lnTo>
                <a:lnTo>
                  <a:pt x="346" y="148"/>
                </a:lnTo>
                <a:lnTo>
                  <a:pt x="348" y="147"/>
                </a:lnTo>
                <a:lnTo>
                  <a:pt x="349" y="148"/>
                </a:lnTo>
                <a:lnTo>
                  <a:pt x="349" y="148"/>
                </a:lnTo>
                <a:lnTo>
                  <a:pt x="350" y="147"/>
                </a:lnTo>
                <a:lnTo>
                  <a:pt x="350" y="147"/>
                </a:lnTo>
                <a:lnTo>
                  <a:pt x="352" y="147"/>
                </a:lnTo>
                <a:lnTo>
                  <a:pt x="353" y="147"/>
                </a:lnTo>
                <a:lnTo>
                  <a:pt x="353" y="147"/>
                </a:lnTo>
                <a:lnTo>
                  <a:pt x="353" y="147"/>
                </a:lnTo>
                <a:lnTo>
                  <a:pt x="353" y="145"/>
                </a:lnTo>
                <a:lnTo>
                  <a:pt x="355" y="145"/>
                </a:lnTo>
                <a:lnTo>
                  <a:pt x="355" y="145"/>
                </a:lnTo>
                <a:lnTo>
                  <a:pt x="356" y="145"/>
                </a:lnTo>
                <a:lnTo>
                  <a:pt x="356" y="145"/>
                </a:lnTo>
                <a:lnTo>
                  <a:pt x="356" y="144"/>
                </a:lnTo>
                <a:lnTo>
                  <a:pt x="356" y="144"/>
                </a:lnTo>
                <a:lnTo>
                  <a:pt x="358" y="144"/>
                </a:lnTo>
                <a:lnTo>
                  <a:pt x="359" y="144"/>
                </a:lnTo>
                <a:lnTo>
                  <a:pt x="360" y="143"/>
                </a:lnTo>
                <a:lnTo>
                  <a:pt x="362" y="143"/>
                </a:lnTo>
                <a:lnTo>
                  <a:pt x="362" y="144"/>
                </a:lnTo>
                <a:lnTo>
                  <a:pt x="362" y="144"/>
                </a:lnTo>
                <a:lnTo>
                  <a:pt x="360" y="144"/>
                </a:lnTo>
                <a:lnTo>
                  <a:pt x="359" y="144"/>
                </a:lnTo>
                <a:lnTo>
                  <a:pt x="358" y="145"/>
                </a:lnTo>
                <a:lnTo>
                  <a:pt x="358" y="147"/>
                </a:lnTo>
                <a:lnTo>
                  <a:pt x="358" y="147"/>
                </a:lnTo>
                <a:lnTo>
                  <a:pt x="356" y="147"/>
                </a:lnTo>
                <a:lnTo>
                  <a:pt x="356" y="147"/>
                </a:lnTo>
                <a:lnTo>
                  <a:pt x="355" y="147"/>
                </a:lnTo>
                <a:lnTo>
                  <a:pt x="355" y="147"/>
                </a:lnTo>
                <a:lnTo>
                  <a:pt x="353" y="147"/>
                </a:lnTo>
                <a:lnTo>
                  <a:pt x="353" y="147"/>
                </a:lnTo>
                <a:lnTo>
                  <a:pt x="349" y="148"/>
                </a:lnTo>
                <a:lnTo>
                  <a:pt x="345" y="151"/>
                </a:lnTo>
                <a:lnTo>
                  <a:pt x="345" y="153"/>
                </a:lnTo>
                <a:lnTo>
                  <a:pt x="345" y="153"/>
                </a:lnTo>
                <a:lnTo>
                  <a:pt x="343" y="153"/>
                </a:lnTo>
                <a:lnTo>
                  <a:pt x="342" y="153"/>
                </a:lnTo>
                <a:lnTo>
                  <a:pt x="340" y="153"/>
                </a:lnTo>
                <a:lnTo>
                  <a:pt x="340" y="154"/>
                </a:lnTo>
                <a:lnTo>
                  <a:pt x="340" y="154"/>
                </a:lnTo>
                <a:lnTo>
                  <a:pt x="340" y="154"/>
                </a:lnTo>
                <a:lnTo>
                  <a:pt x="339" y="154"/>
                </a:lnTo>
                <a:lnTo>
                  <a:pt x="339" y="154"/>
                </a:lnTo>
                <a:lnTo>
                  <a:pt x="338" y="154"/>
                </a:lnTo>
                <a:lnTo>
                  <a:pt x="338" y="154"/>
                </a:lnTo>
                <a:lnTo>
                  <a:pt x="338" y="153"/>
                </a:lnTo>
                <a:lnTo>
                  <a:pt x="338" y="153"/>
                </a:lnTo>
                <a:lnTo>
                  <a:pt x="338" y="153"/>
                </a:lnTo>
                <a:lnTo>
                  <a:pt x="338" y="153"/>
                </a:lnTo>
                <a:lnTo>
                  <a:pt x="336" y="153"/>
                </a:lnTo>
                <a:lnTo>
                  <a:pt x="336" y="153"/>
                </a:lnTo>
                <a:lnTo>
                  <a:pt x="336" y="153"/>
                </a:lnTo>
                <a:lnTo>
                  <a:pt x="336" y="154"/>
                </a:lnTo>
                <a:lnTo>
                  <a:pt x="336" y="154"/>
                </a:lnTo>
                <a:lnTo>
                  <a:pt x="338" y="154"/>
                </a:lnTo>
                <a:lnTo>
                  <a:pt x="338" y="154"/>
                </a:lnTo>
                <a:lnTo>
                  <a:pt x="336" y="154"/>
                </a:lnTo>
                <a:lnTo>
                  <a:pt x="336" y="154"/>
                </a:lnTo>
                <a:lnTo>
                  <a:pt x="335" y="154"/>
                </a:lnTo>
                <a:lnTo>
                  <a:pt x="333" y="154"/>
                </a:lnTo>
                <a:lnTo>
                  <a:pt x="333" y="155"/>
                </a:lnTo>
                <a:lnTo>
                  <a:pt x="333" y="155"/>
                </a:lnTo>
                <a:lnTo>
                  <a:pt x="333" y="155"/>
                </a:lnTo>
                <a:lnTo>
                  <a:pt x="333" y="155"/>
                </a:lnTo>
                <a:lnTo>
                  <a:pt x="328" y="158"/>
                </a:lnTo>
                <a:lnTo>
                  <a:pt x="328" y="158"/>
                </a:lnTo>
                <a:lnTo>
                  <a:pt x="328" y="158"/>
                </a:lnTo>
                <a:lnTo>
                  <a:pt x="328" y="160"/>
                </a:lnTo>
                <a:lnTo>
                  <a:pt x="326" y="161"/>
                </a:lnTo>
                <a:lnTo>
                  <a:pt x="328" y="161"/>
                </a:lnTo>
                <a:lnTo>
                  <a:pt x="328" y="161"/>
                </a:lnTo>
                <a:lnTo>
                  <a:pt x="326" y="161"/>
                </a:lnTo>
                <a:lnTo>
                  <a:pt x="326" y="161"/>
                </a:lnTo>
                <a:lnTo>
                  <a:pt x="325" y="161"/>
                </a:lnTo>
                <a:lnTo>
                  <a:pt x="325" y="161"/>
                </a:lnTo>
                <a:lnTo>
                  <a:pt x="325" y="161"/>
                </a:lnTo>
                <a:lnTo>
                  <a:pt x="323" y="161"/>
                </a:lnTo>
                <a:lnTo>
                  <a:pt x="323" y="161"/>
                </a:lnTo>
                <a:lnTo>
                  <a:pt x="322" y="161"/>
                </a:lnTo>
                <a:lnTo>
                  <a:pt x="322" y="161"/>
                </a:lnTo>
                <a:lnTo>
                  <a:pt x="322" y="163"/>
                </a:lnTo>
                <a:lnTo>
                  <a:pt x="322" y="163"/>
                </a:lnTo>
                <a:lnTo>
                  <a:pt x="322" y="163"/>
                </a:lnTo>
                <a:lnTo>
                  <a:pt x="320" y="163"/>
                </a:lnTo>
                <a:lnTo>
                  <a:pt x="320" y="164"/>
                </a:lnTo>
                <a:lnTo>
                  <a:pt x="320" y="164"/>
                </a:lnTo>
                <a:lnTo>
                  <a:pt x="319" y="164"/>
                </a:lnTo>
                <a:lnTo>
                  <a:pt x="319" y="164"/>
                </a:lnTo>
                <a:lnTo>
                  <a:pt x="319" y="164"/>
                </a:lnTo>
                <a:lnTo>
                  <a:pt x="319" y="164"/>
                </a:lnTo>
                <a:lnTo>
                  <a:pt x="319" y="164"/>
                </a:lnTo>
                <a:lnTo>
                  <a:pt x="318" y="165"/>
                </a:lnTo>
                <a:lnTo>
                  <a:pt x="318" y="165"/>
                </a:lnTo>
                <a:lnTo>
                  <a:pt x="316" y="165"/>
                </a:lnTo>
                <a:lnTo>
                  <a:pt x="316" y="165"/>
                </a:lnTo>
                <a:lnTo>
                  <a:pt x="316" y="165"/>
                </a:lnTo>
                <a:lnTo>
                  <a:pt x="316" y="165"/>
                </a:lnTo>
                <a:lnTo>
                  <a:pt x="316" y="165"/>
                </a:lnTo>
                <a:lnTo>
                  <a:pt x="316" y="165"/>
                </a:lnTo>
                <a:lnTo>
                  <a:pt x="318" y="165"/>
                </a:lnTo>
                <a:lnTo>
                  <a:pt x="318" y="164"/>
                </a:lnTo>
                <a:lnTo>
                  <a:pt x="318" y="164"/>
                </a:lnTo>
                <a:lnTo>
                  <a:pt x="316" y="164"/>
                </a:lnTo>
                <a:lnTo>
                  <a:pt x="316" y="164"/>
                </a:lnTo>
                <a:lnTo>
                  <a:pt x="316" y="163"/>
                </a:lnTo>
                <a:lnTo>
                  <a:pt x="316" y="163"/>
                </a:lnTo>
                <a:lnTo>
                  <a:pt x="318" y="163"/>
                </a:lnTo>
                <a:lnTo>
                  <a:pt x="319" y="163"/>
                </a:lnTo>
                <a:lnTo>
                  <a:pt x="319" y="163"/>
                </a:lnTo>
                <a:lnTo>
                  <a:pt x="319" y="161"/>
                </a:lnTo>
                <a:lnTo>
                  <a:pt x="319" y="161"/>
                </a:lnTo>
                <a:lnTo>
                  <a:pt x="319" y="160"/>
                </a:lnTo>
                <a:lnTo>
                  <a:pt x="320" y="158"/>
                </a:lnTo>
                <a:lnTo>
                  <a:pt x="320" y="158"/>
                </a:lnTo>
                <a:lnTo>
                  <a:pt x="319" y="158"/>
                </a:lnTo>
                <a:lnTo>
                  <a:pt x="319" y="158"/>
                </a:lnTo>
                <a:lnTo>
                  <a:pt x="319" y="158"/>
                </a:lnTo>
                <a:lnTo>
                  <a:pt x="319" y="158"/>
                </a:lnTo>
                <a:lnTo>
                  <a:pt x="319" y="158"/>
                </a:lnTo>
                <a:lnTo>
                  <a:pt x="319" y="158"/>
                </a:lnTo>
                <a:lnTo>
                  <a:pt x="319" y="157"/>
                </a:lnTo>
                <a:lnTo>
                  <a:pt x="319" y="157"/>
                </a:lnTo>
                <a:lnTo>
                  <a:pt x="319" y="155"/>
                </a:lnTo>
                <a:lnTo>
                  <a:pt x="320" y="155"/>
                </a:lnTo>
                <a:lnTo>
                  <a:pt x="320" y="155"/>
                </a:lnTo>
                <a:lnTo>
                  <a:pt x="319" y="157"/>
                </a:lnTo>
                <a:lnTo>
                  <a:pt x="319" y="157"/>
                </a:lnTo>
                <a:lnTo>
                  <a:pt x="319" y="158"/>
                </a:lnTo>
                <a:lnTo>
                  <a:pt x="319" y="158"/>
                </a:lnTo>
                <a:lnTo>
                  <a:pt x="319" y="158"/>
                </a:lnTo>
                <a:lnTo>
                  <a:pt x="319" y="158"/>
                </a:lnTo>
                <a:lnTo>
                  <a:pt x="320" y="158"/>
                </a:lnTo>
                <a:lnTo>
                  <a:pt x="322" y="158"/>
                </a:lnTo>
                <a:lnTo>
                  <a:pt x="323" y="158"/>
                </a:lnTo>
                <a:lnTo>
                  <a:pt x="323" y="158"/>
                </a:lnTo>
                <a:lnTo>
                  <a:pt x="323" y="160"/>
                </a:lnTo>
                <a:lnTo>
                  <a:pt x="323" y="160"/>
                </a:lnTo>
                <a:lnTo>
                  <a:pt x="323" y="160"/>
                </a:lnTo>
                <a:lnTo>
                  <a:pt x="323" y="158"/>
                </a:lnTo>
                <a:lnTo>
                  <a:pt x="323" y="158"/>
                </a:lnTo>
                <a:lnTo>
                  <a:pt x="323" y="158"/>
                </a:lnTo>
                <a:lnTo>
                  <a:pt x="323" y="158"/>
                </a:lnTo>
                <a:lnTo>
                  <a:pt x="323" y="158"/>
                </a:lnTo>
                <a:lnTo>
                  <a:pt x="323" y="157"/>
                </a:lnTo>
                <a:lnTo>
                  <a:pt x="323" y="157"/>
                </a:lnTo>
                <a:lnTo>
                  <a:pt x="323" y="157"/>
                </a:lnTo>
                <a:lnTo>
                  <a:pt x="323" y="157"/>
                </a:lnTo>
                <a:lnTo>
                  <a:pt x="323" y="157"/>
                </a:lnTo>
                <a:lnTo>
                  <a:pt x="323" y="155"/>
                </a:lnTo>
                <a:lnTo>
                  <a:pt x="323" y="155"/>
                </a:lnTo>
                <a:lnTo>
                  <a:pt x="323" y="155"/>
                </a:lnTo>
                <a:lnTo>
                  <a:pt x="323" y="154"/>
                </a:lnTo>
                <a:lnTo>
                  <a:pt x="323" y="154"/>
                </a:lnTo>
                <a:lnTo>
                  <a:pt x="323" y="154"/>
                </a:lnTo>
                <a:lnTo>
                  <a:pt x="323" y="154"/>
                </a:lnTo>
                <a:lnTo>
                  <a:pt x="323" y="154"/>
                </a:lnTo>
                <a:lnTo>
                  <a:pt x="322" y="154"/>
                </a:lnTo>
                <a:lnTo>
                  <a:pt x="320" y="154"/>
                </a:lnTo>
                <a:lnTo>
                  <a:pt x="319" y="155"/>
                </a:lnTo>
                <a:lnTo>
                  <a:pt x="318" y="155"/>
                </a:lnTo>
                <a:lnTo>
                  <a:pt x="318" y="155"/>
                </a:lnTo>
                <a:lnTo>
                  <a:pt x="315" y="157"/>
                </a:lnTo>
                <a:lnTo>
                  <a:pt x="312" y="158"/>
                </a:lnTo>
                <a:lnTo>
                  <a:pt x="309" y="160"/>
                </a:lnTo>
                <a:lnTo>
                  <a:pt x="306" y="161"/>
                </a:lnTo>
                <a:lnTo>
                  <a:pt x="306" y="161"/>
                </a:lnTo>
                <a:lnTo>
                  <a:pt x="305" y="161"/>
                </a:lnTo>
                <a:lnTo>
                  <a:pt x="305" y="163"/>
                </a:lnTo>
                <a:lnTo>
                  <a:pt x="303" y="163"/>
                </a:lnTo>
                <a:lnTo>
                  <a:pt x="302" y="163"/>
                </a:lnTo>
                <a:lnTo>
                  <a:pt x="302" y="163"/>
                </a:lnTo>
                <a:lnTo>
                  <a:pt x="302" y="163"/>
                </a:lnTo>
                <a:lnTo>
                  <a:pt x="302" y="163"/>
                </a:lnTo>
                <a:lnTo>
                  <a:pt x="301" y="163"/>
                </a:lnTo>
                <a:lnTo>
                  <a:pt x="301" y="164"/>
                </a:lnTo>
                <a:lnTo>
                  <a:pt x="301" y="164"/>
                </a:lnTo>
                <a:lnTo>
                  <a:pt x="301" y="164"/>
                </a:lnTo>
                <a:lnTo>
                  <a:pt x="301" y="165"/>
                </a:lnTo>
                <a:lnTo>
                  <a:pt x="301" y="165"/>
                </a:lnTo>
                <a:lnTo>
                  <a:pt x="299" y="165"/>
                </a:lnTo>
                <a:lnTo>
                  <a:pt x="299" y="165"/>
                </a:lnTo>
                <a:lnTo>
                  <a:pt x="301" y="165"/>
                </a:lnTo>
                <a:lnTo>
                  <a:pt x="301" y="164"/>
                </a:lnTo>
                <a:lnTo>
                  <a:pt x="301" y="164"/>
                </a:lnTo>
                <a:lnTo>
                  <a:pt x="301" y="164"/>
                </a:lnTo>
                <a:lnTo>
                  <a:pt x="301" y="164"/>
                </a:lnTo>
                <a:lnTo>
                  <a:pt x="299" y="164"/>
                </a:lnTo>
                <a:lnTo>
                  <a:pt x="299" y="164"/>
                </a:lnTo>
                <a:lnTo>
                  <a:pt x="298" y="165"/>
                </a:lnTo>
                <a:lnTo>
                  <a:pt x="298" y="165"/>
                </a:lnTo>
                <a:lnTo>
                  <a:pt x="298" y="165"/>
                </a:lnTo>
                <a:lnTo>
                  <a:pt x="298" y="167"/>
                </a:lnTo>
                <a:lnTo>
                  <a:pt x="298" y="167"/>
                </a:lnTo>
                <a:lnTo>
                  <a:pt x="298" y="167"/>
                </a:lnTo>
                <a:lnTo>
                  <a:pt x="298" y="167"/>
                </a:lnTo>
                <a:lnTo>
                  <a:pt x="298" y="167"/>
                </a:lnTo>
                <a:lnTo>
                  <a:pt x="298" y="165"/>
                </a:lnTo>
                <a:lnTo>
                  <a:pt x="298" y="165"/>
                </a:lnTo>
                <a:lnTo>
                  <a:pt x="296" y="165"/>
                </a:lnTo>
                <a:lnTo>
                  <a:pt x="296" y="165"/>
                </a:lnTo>
                <a:lnTo>
                  <a:pt x="296" y="165"/>
                </a:lnTo>
                <a:lnTo>
                  <a:pt x="295" y="165"/>
                </a:lnTo>
                <a:lnTo>
                  <a:pt x="295" y="167"/>
                </a:lnTo>
                <a:lnTo>
                  <a:pt x="295" y="167"/>
                </a:lnTo>
                <a:lnTo>
                  <a:pt x="295" y="167"/>
                </a:lnTo>
                <a:lnTo>
                  <a:pt x="295" y="167"/>
                </a:lnTo>
                <a:lnTo>
                  <a:pt x="295" y="167"/>
                </a:lnTo>
                <a:lnTo>
                  <a:pt x="293" y="167"/>
                </a:lnTo>
                <a:lnTo>
                  <a:pt x="293" y="167"/>
                </a:lnTo>
                <a:lnTo>
                  <a:pt x="293" y="168"/>
                </a:lnTo>
                <a:lnTo>
                  <a:pt x="292" y="168"/>
                </a:lnTo>
                <a:lnTo>
                  <a:pt x="292" y="168"/>
                </a:lnTo>
                <a:lnTo>
                  <a:pt x="292" y="167"/>
                </a:lnTo>
                <a:lnTo>
                  <a:pt x="292" y="167"/>
                </a:lnTo>
                <a:lnTo>
                  <a:pt x="292" y="168"/>
                </a:lnTo>
                <a:lnTo>
                  <a:pt x="291" y="168"/>
                </a:lnTo>
                <a:lnTo>
                  <a:pt x="291" y="168"/>
                </a:lnTo>
                <a:lnTo>
                  <a:pt x="291" y="168"/>
                </a:lnTo>
                <a:lnTo>
                  <a:pt x="291" y="168"/>
                </a:lnTo>
                <a:lnTo>
                  <a:pt x="288" y="170"/>
                </a:lnTo>
                <a:lnTo>
                  <a:pt x="285" y="171"/>
                </a:lnTo>
                <a:lnTo>
                  <a:pt x="281" y="172"/>
                </a:lnTo>
                <a:lnTo>
                  <a:pt x="281" y="172"/>
                </a:lnTo>
                <a:lnTo>
                  <a:pt x="278" y="174"/>
                </a:lnTo>
                <a:lnTo>
                  <a:pt x="275" y="174"/>
                </a:lnTo>
                <a:lnTo>
                  <a:pt x="273" y="175"/>
                </a:lnTo>
                <a:lnTo>
                  <a:pt x="273" y="175"/>
                </a:lnTo>
                <a:lnTo>
                  <a:pt x="273" y="175"/>
                </a:lnTo>
                <a:lnTo>
                  <a:pt x="275" y="177"/>
                </a:lnTo>
                <a:lnTo>
                  <a:pt x="275" y="177"/>
                </a:lnTo>
                <a:lnTo>
                  <a:pt x="275" y="177"/>
                </a:lnTo>
                <a:lnTo>
                  <a:pt x="273" y="177"/>
                </a:lnTo>
                <a:lnTo>
                  <a:pt x="273" y="177"/>
                </a:lnTo>
                <a:lnTo>
                  <a:pt x="273" y="177"/>
                </a:lnTo>
                <a:lnTo>
                  <a:pt x="273" y="177"/>
                </a:lnTo>
                <a:lnTo>
                  <a:pt x="273" y="175"/>
                </a:lnTo>
                <a:lnTo>
                  <a:pt x="272" y="175"/>
                </a:lnTo>
                <a:lnTo>
                  <a:pt x="272" y="175"/>
                </a:lnTo>
                <a:lnTo>
                  <a:pt x="272" y="175"/>
                </a:lnTo>
                <a:lnTo>
                  <a:pt x="271" y="175"/>
                </a:lnTo>
                <a:lnTo>
                  <a:pt x="271" y="177"/>
                </a:lnTo>
                <a:lnTo>
                  <a:pt x="269" y="178"/>
                </a:lnTo>
                <a:lnTo>
                  <a:pt x="269" y="178"/>
                </a:lnTo>
                <a:lnTo>
                  <a:pt x="269" y="177"/>
                </a:lnTo>
                <a:lnTo>
                  <a:pt x="269" y="177"/>
                </a:lnTo>
                <a:lnTo>
                  <a:pt x="268" y="177"/>
                </a:lnTo>
                <a:lnTo>
                  <a:pt x="268" y="177"/>
                </a:lnTo>
                <a:lnTo>
                  <a:pt x="268" y="177"/>
                </a:lnTo>
                <a:lnTo>
                  <a:pt x="268" y="177"/>
                </a:lnTo>
                <a:lnTo>
                  <a:pt x="266" y="177"/>
                </a:lnTo>
                <a:lnTo>
                  <a:pt x="266" y="177"/>
                </a:lnTo>
                <a:lnTo>
                  <a:pt x="268" y="178"/>
                </a:lnTo>
                <a:lnTo>
                  <a:pt x="268" y="178"/>
                </a:lnTo>
                <a:lnTo>
                  <a:pt x="268" y="178"/>
                </a:lnTo>
                <a:lnTo>
                  <a:pt x="266" y="178"/>
                </a:lnTo>
                <a:lnTo>
                  <a:pt x="266" y="178"/>
                </a:lnTo>
                <a:lnTo>
                  <a:pt x="266" y="180"/>
                </a:lnTo>
                <a:lnTo>
                  <a:pt x="266" y="180"/>
                </a:lnTo>
                <a:lnTo>
                  <a:pt x="268" y="180"/>
                </a:lnTo>
                <a:lnTo>
                  <a:pt x="268" y="180"/>
                </a:lnTo>
                <a:lnTo>
                  <a:pt x="266" y="180"/>
                </a:lnTo>
                <a:lnTo>
                  <a:pt x="266" y="180"/>
                </a:lnTo>
                <a:lnTo>
                  <a:pt x="266" y="180"/>
                </a:lnTo>
                <a:lnTo>
                  <a:pt x="266" y="181"/>
                </a:lnTo>
                <a:lnTo>
                  <a:pt x="266" y="181"/>
                </a:lnTo>
                <a:lnTo>
                  <a:pt x="266" y="180"/>
                </a:lnTo>
                <a:lnTo>
                  <a:pt x="265" y="180"/>
                </a:lnTo>
                <a:lnTo>
                  <a:pt x="265" y="180"/>
                </a:lnTo>
                <a:lnTo>
                  <a:pt x="265" y="180"/>
                </a:lnTo>
                <a:lnTo>
                  <a:pt x="264" y="180"/>
                </a:lnTo>
                <a:lnTo>
                  <a:pt x="262" y="180"/>
                </a:lnTo>
                <a:lnTo>
                  <a:pt x="262" y="180"/>
                </a:lnTo>
                <a:lnTo>
                  <a:pt x="262" y="180"/>
                </a:lnTo>
                <a:lnTo>
                  <a:pt x="262" y="180"/>
                </a:lnTo>
                <a:lnTo>
                  <a:pt x="261" y="180"/>
                </a:lnTo>
                <a:lnTo>
                  <a:pt x="261" y="180"/>
                </a:lnTo>
                <a:lnTo>
                  <a:pt x="259" y="180"/>
                </a:lnTo>
                <a:lnTo>
                  <a:pt x="258" y="180"/>
                </a:lnTo>
                <a:lnTo>
                  <a:pt x="258" y="180"/>
                </a:lnTo>
                <a:lnTo>
                  <a:pt x="258" y="180"/>
                </a:lnTo>
                <a:lnTo>
                  <a:pt x="258" y="180"/>
                </a:lnTo>
                <a:lnTo>
                  <a:pt x="258" y="181"/>
                </a:lnTo>
                <a:lnTo>
                  <a:pt x="258" y="181"/>
                </a:lnTo>
                <a:lnTo>
                  <a:pt x="256" y="181"/>
                </a:lnTo>
                <a:lnTo>
                  <a:pt x="256" y="181"/>
                </a:lnTo>
                <a:lnTo>
                  <a:pt x="256" y="181"/>
                </a:lnTo>
                <a:lnTo>
                  <a:pt x="256" y="182"/>
                </a:lnTo>
                <a:lnTo>
                  <a:pt x="256" y="182"/>
                </a:lnTo>
                <a:lnTo>
                  <a:pt x="255" y="184"/>
                </a:lnTo>
                <a:lnTo>
                  <a:pt x="254" y="184"/>
                </a:lnTo>
                <a:lnTo>
                  <a:pt x="254" y="184"/>
                </a:lnTo>
                <a:lnTo>
                  <a:pt x="254" y="185"/>
                </a:lnTo>
                <a:lnTo>
                  <a:pt x="254" y="185"/>
                </a:lnTo>
                <a:lnTo>
                  <a:pt x="252" y="187"/>
                </a:lnTo>
                <a:lnTo>
                  <a:pt x="252" y="187"/>
                </a:lnTo>
                <a:lnTo>
                  <a:pt x="252" y="187"/>
                </a:lnTo>
                <a:lnTo>
                  <a:pt x="252" y="185"/>
                </a:lnTo>
                <a:lnTo>
                  <a:pt x="251" y="185"/>
                </a:lnTo>
                <a:lnTo>
                  <a:pt x="251" y="185"/>
                </a:lnTo>
                <a:lnTo>
                  <a:pt x="249" y="185"/>
                </a:lnTo>
                <a:lnTo>
                  <a:pt x="249" y="185"/>
                </a:lnTo>
                <a:lnTo>
                  <a:pt x="249" y="185"/>
                </a:lnTo>
                <a:lnTo>
                  <a:pt x="249" y="185"/>
                </a:lnTo>
                <a:lnTo>
                  <a:pt x="249" y="187"/>
                </a:lnTo>
                <a:lnTo>
                  <a:pt x="249" y="188"/>
                </a:lnTo>
                <a:lnTo>
                  <a:pt x="248" y="188"/>
                </a:lnTo>
                <a:lnTo>
                  <a:pt x="248" y="188"/>
                </a:lnTo>
                <a:lnTo>
                  <a:pt x="248" y="190"/>
                </a:lnTo>
                <a:lnTo>
                  <a:pt x="246" y="190"/>
                </a:lnTo>
                <a:lnTo>
                  <a:pt x="246" y="190"/>
                </a:lnTo>
                <a:lnTo>
                  <a:pt x="246" y="190"/>
                </a:lnTo>
                <a:lnTo>
                  <a:pt x="246" y="188"/>
                </a:lnTo>
                <a:lnTo>
                  <a:pt x="248" y="188"/>
                </a:lnTo>
                <a:lnTo>
                  <a:pt x="248" y="188"/>
                </a:lnTo>
                <a:lnTo>
                  <a:pt x="246" y="188"/>
                </a:lnTo>
                <a:lnTo>
                  <a:pt x="246" y="188"/>
                </a:lnTo>
                <a:lnTo>
                  <a:pt x="246" y="188"/>
                </a:lnTo>
                <a:lnTo>
                  <a:pt x="245" y="188"/>
                </a:lnTo>
                <a:lnTo>
                  <a:pt x="245" y="190"/>
                </a:lnTo>
                <a:lnTo>
                  <a:pt x="245" y="190"/>
                </a:lnTo>
                <a:lnTo>
                  <a:pt x="245" y="190"/>
                </a:lnTo>
                <a:lnTo>
                  <a:pt x="245" y="190"/>
                </a:lnTo>
                <a:lnTo>
                  <a:pt x="245" y="191"/>
                </a:lnTo>
                <a:lnTo>
                  <a:pt x="246" y="191"/>
                </a:lnTo>
                <a:lnTo>
                  <a:pt x="248" y="190"/>
                </a:lnTo>
                <a:lnTo>
                  <a:pt x="248" y="190"/>
                </a:lnTo>
                <a:lnTo>
                  <a:pt x="249" y="190"/>
                </a:lnTo>
                <a:lnTo>
                  <a:pt x="251" y="188"/>
                </a:lnTo>
                <a:lnTo>
                  <a:pt x="251" y="188"/>
                </a:lnTo>
                <a:lnTo>
                  <a:pt x="251" y="188"/>
                </a:lnTo>
                <a:lnTo>
                  <a:pt x="252" y="188"/>
                </a:lnTo>
                <a:lnTo>
                  <a:pt x="252" y="190"/>
                </a:lnTo>
                <a:lnTo>
                  <a:pt x="251" y="191"/>
                </a:lnTo>
                <a:lnTo>
                  <a:pt x="251" y="191"/>
                </a:lnTo>
                <a:lnTo>
                  <a:pt x="251" y="191"/>
                </a:lnTo>
                <a:lnTo>
                  <a:pt x="251" y="191"/>
                </a:lnTo>
                <a:lnTo>
                  <a:pt x="251" y="190"/>
                </a:lnTo>
                <a:lnTo>
                  <a:pt x="251" y="190"/>
                </a:lnTo>
                <a:lnTo>
                  <a:pt x="251" y="190"/>
                </a:lnTo>
                <a:lnTo>
                  <a:pt x="251" y="190"/>
                </a:lnTo>
                <a:lnTo>
                  <a:pt x="251" y="191"/>
                </a:lnTo>
                <a:lnTo>
                  <a:pt x="249" y="191"/>
                </a:lnTo>
                <a:lnTo>
                  <a:pt x="249" y="192"/>
                </a:lnTo>
                <a:lnTo>
                  <a:pt x="248" y="192"/>
                </a:lnTo>
                <a:lnTo>
                  <a:pt x="246" y="192"/>
                </a:lnTo>
                <a:lnTo>
                  <a:pt x="246" y="194"/>
                </a:lnTo>
                <a:lnTo>
                  <a:pt x="245" y="194"/>
                </a:lnTo>
                <a:lnTo>
                  <a:pt x="242" y="195"/>
                </a:lnTo>
                <a:lnTo>
                  <a:pt x="242" y="195"/>
                </a:lnTo>
                <a:lnTo>
                  <a:pt x="242" y="194"/>
                </a:lnTo>
                <a:lnTo>
                  <a:pt x="244" y="194"/>
                </a:lnTo>
                <a:lnTo>
                  <a:pt x="244" y="194"/>
                </a:lnTo>
                <a:lnTo>
                  <a:pt x="244" y="194"/>
                </a:lnTo>
                <a:lnTo>
                  <a:pt x="245" y="192"/>
                </a:lnTo>
                <a:lnTo>
                  <a:pt x="244" y="192"/>
                </a:lnTo>
                <a:lnTo>
                  <a:pt x="244" y="192"/>
                </a:lnTo>
                <a:lnTo>
                  <a:pt x="242" y="192"/>
                </a:lnTo>
                <a:lnTo>
                  <a:pt x="242" y="192"/>
                </a:lnTo>
                <a:lnTo>
                  <a:pt x="242" y="191"/>
                </a:lnTo>
                <a:lnTo>
                  <a:pt x="242" y="190"/>
                </a:lnTo>
                <a:lnTo>
                  <a:pt x="242" y="190"/>
                </a:lnTo>
                <a:lnTo>
                  <a:pt x="241" y="190"/>
                </a:lnTo>
                <a:lnTo>
                  <a:pt x="241" y="191"/>
                </a:lnTo>
                <a:lnTo>
                  <a:pt x="239" y="191"/>
                </a:lnTo>
                <a:lnTo>
                  <a:pt x="239" y="191"/>
                </a:lnTo>
                <a:lnTo>
                  <a:pt x="239" y="191"/>
                </a:lnTo>
                <a:lnTo>
                  <a:pt x="239" y="192"/>
                </a:lnTo>
                <a:lnTo>
                  <a:pt x="239" y="192"/>
                </a:lnTo>
                <a:lnTo>
                  <a:pt x="241" y="194"/>
                </a:lnTo>
                <a:lnTo>
                  <a:pt x="241" y="194"/>
                </a:lnTo>
                <a:lnTo>
                  <a:pt x="241" y="194"/>
                </a:lnTo>
                <a:lnTo>
                  <a:pt x="241" y="194"/>
                </a:lnTo>
                <a:lnTo>
                  <a:pt x="241" y="194"/>
                </a:lnTo>
                <a:lnTo>
                  <a:pt x="241" y="194"/>
                </a:lnTo>
                <a:lnTo>
                  <a:pt x="241" y="195"/>
                </a:lnTo>
                <a:lnTo>
                  <a:pt x="241" y="195"/>
                </a:lnTo>
                <a:lnTo>
                  <a:pt x="241" y="197"/>
                </a:lnTo>
                <a:lnTo>
                  <a:pt x="241" y="197"/>
                </a:lnTo>
                <a:lnTo>
                  <a:pt x="241" y="197"/>
                </a:lnTo>
                <a:lnTo>
                  <a:pt x="239" y="198"/>
                </a:lnTo>
                <a:lnTo>
                  <a:pt x="239" y="198"/>
                </a:lnTo>
                <a:lnTo>
                  <a:pt x="239" y="200"/>
                </a:lnTo>
                <a:lnTo>
                  <a:pt x="239" y="200"/>
                </a:lnTo>
                <a:lnTo>
                  <a:pt x="239" y="200"/>
                </a:lnTo>
                <a:lnTo>
                  <a:pt x="238" y="200"/>
                </a:lnTo>
                <a:lnTo>
                  <a:pt x="236" y="200"/>
                </a:lnTo>
                <a:lnTo>
                  <a:pt x="235" y="201"/>
                </a:lnTo>
                <a:lnTo>
                  <a:pt x="234" y="201"/>
                </a:lnTo>
                <a:lnTo>
                  <a:pt x="234" y="202"/>
                </a:lnTo>
                <a:lnTo>
                  <a:pt x="232" y="202"/>
                </a:lnTo>
                <a:lnTo>
                  <a:pt x="231" y="202"/>
                </a:lnTo>
                <a:lnTo>
                  <a:pt x="231" y="202"/>
                </a:lnTo>
                <a:lnTo>
                  <a:pt x="231" y="202"/>
                </a:lnTo>
                <a:lnTo>
                  <a:pt x="229" y="202"/>
                </a:lnTo>
                <a:lnTo>
                  <a:pt x="229" y="202"/>
                </a:lnTo>
                <a:lnTo>
                  <a:pt x="229" y="202"/>
                </a:lnTo>
                <a:lnTo>
                  <a:pt x="229" y="202"/>
                </a:lnTo>
                <a:lnTo>
                  <a:pt x="229" y="202"/>
                </a:lnTo>
                <a:lnTo>
                  <a:pt x="228" y="202"/>
                </a:lnTo>
                <a:lnTo>
                  <a:pt x="228" y="204"/>
                </a:lnTo>
                <a:lnTo>
                  <a:pt x="226" y="204"/>
                </a:lnTo>
                <a:lnTo>
                  <a:pt x="226" y="204"/>
                </a:lnTo>
                <a:lnTo>
                  <a:pt x="226" y="202"/>
                </a:lnTo>
                <a:lnTo>
                  <a:pt x="226" y="202"/>
                </a:lnTo>
                <a:lnTo>
                  <a:pt x="225" y="204"/>
                </a:lnTo>
                <a:lnTo>
                  <a:pt x="225" y="204"/>
                </a:lnTo>
                <a:lnTo>
                  <a:pt x="224" y="205"/>
                </a:lnTo>
                <a:lnTo>
                  <a:pt x="224" y="205"/>
                </a:lnTo>
                <a:lnTo>
                  <a:pt x="224" y="205"/>
                </a:lnTo>
                <a:lnTo>
                  <a:pt x="222" y="205"/>
                </a:lnTo>
                <a:lnTo>
                  <a:pt x="222" y="207"/>
                </a:lnTo>
                <a:lnTo>
                  <a:pt x="221" y="207"/>
                </a:lnTo>
                <a:lnTo>
                  <a:pt x="221" y="205"/>
                </a:lnTo>
                <a:lnTo>
                  <a:pt x="221" y="207"/>
                </a:lnTo>
                <a:lnTo>
                  <a:pt x="219" y="207"/>
                </a:lnTo>
                <a:lnTo>
                  <a:pt x="221" y="205"/>
                </a:lnTo>
                <a:lnTo>
                  <a:pt x="219" y="205"/>
                </a:lnTo>
                <a:lnTo>
                  <a:pt x="219" y="205"/>
                </a:lnTo>
                <a:lnTo>
                  <a:pt x="221" y="205"/>
                </a:lnTo>
                <a:lnTo>
                  <a:pt x="221" y="205"/>
                </a:lnTo>
                <a:lnTo>
                  <a:pt x="221" y="205"/>
                </a:lnTo>
                <a:lnTo>
                  <a:pt x="221" y="205"/>
                </a:lnTo>
                <a:lnTo>
                  <a:pt x="221" y="205"/>
                </a:lnTo>
                <a:lnTo>
                  <a:pt x="221" y="205"/>
                </a:lnTo>
                <a:lnTo>
                  <a:pt x="221" y="205"/>
                </a:lnTo>
                <a:lnTo>
                  <a:pt x="221" y="204"/>
                </a:lnTo>
                <a:lnTo>
                  <a:pt x="221" y="204"/>
                </a:lnTo>
                <a:lnTo>
                  <a:pt x="219" y="204"/>
                </a:lnTo>
                <a:lnTo>
                  <a:pt x="219" y="202"/>
                </a:lnTo>
                <a:lnTo>
                  <a:pt x="218" y="202"/>
                </a:lnTo>
                <a:lnTo>
                  <a:pt x="218" y="201"/>
                </a:lnTo>
                <a:lnTo>
                  <a:pt x="218" y="201"/>
                </a:lnTo>
                <a:lnTo>
                  <a:pt x="218" y="201"/>
                </a:lnTo>
                <a:lnTo>
                  <a:pt x="218" y="202"/>
                </a:lnTo>
                <a:lnTo>
                  <a:pt x="218" y="204"/>
                </a:lnTo>
                <a:lnTo>
                  <a:pt x="218" y="204"/>
                </a:lnTo>
                <a:lnTo>
                  <a:pt x="216" y="202"/>
                </a:lnTo>
                <a:lnTo>
                  <a:pt x="216" y="202"/>
                </a:lnTo>
                <a:lnTo>
                  <a:pt x="216" y="202"/>
                </a:lnTo>
                <a:lnTo>
                  <a:pt x="216" y="202"/>
                </a:lnTo>
                <a:lnTo>
                  <a:pt x="216" y="202"/>
                </a:lnTo>
                <a:lnTo>
                  <a:pt x="216" y="204"/>
                </a:lnTo>
                <a:lnTo>
                  <a:pt x="216" y="204"/>
                </a:lnTo>
                <a:lnTo>
                  <a:pt x="216" y="204"/>
                </a:lnTo>
                <a:lnTo>
                  <a:pt x="216" y="205"/>
                </a:lnTo>
                <a:lnTo>
                  <a:pt x="216" y="205"/>
                </a:lnTo>
                <a:lnTo>
                  <a:pt x="216" y="207"/>
                </a:lnTo>
                <a:lnTo>
                  <a:pt x="218" y="207"/>
                </a:lnTo>
                <a:lnTo>
                  <a:pt x="218" y="207"/>
                </a:lnTo>
                <a:lnTo>
                  <a:pt x="218" y="207"/>
                </a:lnTo>
                <a:lnTo>
                  <a:pt x="218" y="207"/>
                </a:lnTo>
                <a:lnTo>
                  <a:pt x="218" y="207"/>
                </a:lnTo>
                <a:lnTo>
                  <a:pt x="219" y="207"/>
                </a:lnTo>
                <a:lnTo>
                  <a:pt x="219" y="205"/>
                </a:lnTo>
                <a:lnTo>
                  <a:pt x="219" y="205"/>
                </a:lnTo>
                <a:lnTo>
                  <a:pt x="219" y="207"/>
                </a:lnTo>
                <a:lnTo>
                  <a:pt x="218" y="207"/>
                </a:lnTo>
                <a:lnTo>
                  <a:pt x="219" y="207"/>
                </a:lnTo>
                <a:lnTo>
                  <a:pt x="219" y="207"/>
                </a:lnTo>
                <a:lnTo>
                  <a:pt x="218" y="208"/>
                </a:lnTo>
                <a:lnTo>
                  <a:pt x="218" y="208"/>
                </a:lnTo>
                <a:lnTo>
                  <a:pt x="218" y="208"/>
                </a:lnTo>
                <a:lnTo>
                  <a:pt x="218" y="207"/>
                </a:lnTo>
                <a:lnTo>
                  <a:pt x="216" y="207"/>
                </a:lnTo>
                <a:lnTo>
                  <a:pt x="216" y="207"/>
                </a:lnTo>
                <a:lnTo>
                  <a:pt x="216" y="207"/>
                </a:lnTo>
                <a:lnTo>
                  <a:pt x="216" y="207"/>
                </a:lnTo>
                <a:lnTo>
                  <a:pt x="216" y="207"/>
                </a:lnTo>
                <a:lnTo>
                  <a:pt x="216" y="207"/>
                </a:lnTo>
                <a:lnTo>
                  <a:pt x="216" y="207"/>
                </a:lnTo>
                <a:lnTo>
                  <a:pt x="215" y="205"/>
                </a:lnTo>
                <a:lnTo>
                  <a:pt x="215" y="205"/>
                </a:lnTo>
                <a:lnTo>
                  <a:pt x="215" y="205"/>
                </a:lnTo>
                <a:lnTo>
                  <a:pt x="214" y="205"/>
                </a:lnTo>
                <a:lnTo>
                  <a:pt x="214" y="205"/>
                </a:lnTo>
                <a:lnTo>
                  <a:pt x="214" y="205"/>
                </a:lnTo>
                <a:lnTo>
                  <a:pt x="214" y="205"/>
                </a:lnTo>
                <a:lnTo>
                  <a:pt x="212" y="205"/>
                </a:lnTo>
                <a:lnTo>
                  <a:pt x="212" y="205"/>
                </a:lnTo>
                <a:lnTo>
                  <a:pt x="212" y="205"/>
                </a:lnTo>
                <a:lnTo>
                  <a:pt x="211" y="205"/>
                </a:lnTo>
                <a:lnTo>
                  <a:pt x="211" y="205"/>
                </a:lnTo>
                <a:lnTo>
                  <a:pt x="209" y="205"/>
                </a:lnTo>
                <a:lnTo>
                  <a:pt x="209" y="207"/>
                </a:lnTo>
                <a:lnTo>
                  <a:pt x="209" y="207"/>
                </a:lnTo>
                <a:lnTo>
                  <a:pt x="209" y="207"/>
                </a:lnTo>
                <a:lnTo>
                  <a:pt x="209" y="207"/>
                </a:lnTo>
                <a:lnTo>
                  <a:pt x="209" y="207"/>
                </a:lnTo>
                <a:lnTo>
                  <a:pt x="208" y="208"/>
                </a:lnTo>
                <a:lnTo>
                  <a:pt x="208" y="208"/>
                </a:lnTo>
                <a:lnTo>
                  <a:pt x="208" y="208"/>
                </a:lnTo>
                <a:lnTo>
                  <a:pt x="209" y="208"/>
                </a:lnTo>
                <a:lnTo>
                  <a:pt x="209" y="208"/>
                </a:lnTo>
                <a:lnTo>
                  <a:pt x="209" y="210"/>
                </a:lnTo>
                <a:lnTo>
                  <a:pt x="209" y="210"/>
                </a:lnTo>
                <a:lnTo>
                  <a:pt x="209" y="210"/>
                </a:lnTo>
                <a:lnTo>
                  <a:pt x="208" y="210"/>
                </a:lnTo>
                <a:lnTo>
                  <a:pt x="207" y="208"/>
                </a:lnTo>
                <a:lnTo>
                  <a:pt x="207" y="208"/>
                </a:lnTo>
                <a:lnTo>
                  <a:pt x="207" y="208"/>
                </a:lnTo>
                <a:lnTo>
                  <a:pt x="207" y="208"/>
                </a:lnTo>
                <a:lnTo>
                  <a:pt x="207" y="207"/>
                </a:lnTo>
                <a:lnTo>
                  <a:pt x="207" y="207"/>
                </a:lnTo>
                <a:lnTo>
                  <a:pt x="207" y="207"/>
                </a:lnTo>
                <a:lnTo>
                  <a:pt x="207" y="207"/>
                </a:lnTo>
                <a:lnTo>
                  <a:pt x="207" y="207"/>
                </a:lnTo>
                <a:lnTo>
                  <a:pt x="205" y="207"/>
                </a:lnTo>
                <a:lnTo>
                  <a:pt x="205" y="207"/>
                </a:lnTo>
                <a:lnTo>
                  <a:pt x="205" y="207"/>
                </a:lnTo>
                <a:lnTo>
                  <a:pt x="205" y="207"/>
                </a:lnTo>
                <a:lnTo>
                  <a:pt x="205" y="205"/>
                </a:lnTo>
                <a:lnTo>
                  <a:pt x="205" y="205"/>
                </a:lnTo>
                <a:lnTo>
                  <a:pt x="207" y="205"/>
                </a:lnTo>
                <a:lnTo>
                  <a:pt x="207" y="205"/>
                </a:lnTo>
                <a:lnTo>
                  <a:pt x="207" y="204"/>
                </a:lnTo>
                <a:lnTo>
                  <a:pt x="207" y="204"/>
                </a:lnTo>
                <a:lnTo>
                  <a:pt x="205" y="204"/>
                </a:lnTo>
                <a:lnTo>
                  <a:pt x="205" y="204"/>
                </a:lnTo>
                <a:lnTo>
                  <a:pt x="205" y="204"/>
                </a:lnTo>
                <a:lnTo>
                  <a:pt x="204" y="204"/>
                </a:lnTo>
                <a:lnTo>
                  <a:pt x="202" y="205"/>
                </a:lnTo>
                <a:lnTo>
                  <a:pt x="202" y="205"/>
                </a:lnTo>
                <a:lnTo>
                  <a:pt x="202" y="205"/>
                </a:lnTo>
                <a:lnTo>
                  <a:pt x="202" y="205"/>
                </a:lnTo>
                <a:lnTo>
                  <a:pt x="202" y="207"/>
                </a:lnTo>
                <a:lnTo>
                  <a:pt x="204" y="207"/>
                </a:lnTo>
                <a:lnTo>
                  <a:pt x="204" y="207"/>
                </a:lnTo>
                <a:lnTo>
                  <a:pt x="202" y="207"/>
                </a:lnTo>
                <a:lnTo>
                  <a:pt x="202" y="207"/>
                </a:lnTo>
                <a:lnTo>
                  <a:pt x="202" y="207"/>
                </a:lnTo>
                <a:lnTo>
                  <a:pt x="202" y="208"/>
                </a:lnTo>
                <a:lnTo>
                  <a:pt x="202" y="210"/>
                </a:lnTo>
                <a:lnTo>
                  <a:pt x="201" y="211"/>
                </a:lnTo>
                <a:lnTo>
                  <a:pt x="202" y="211"/>
                </a:lnTo>
                <a:lnTo>
                  <a:pt x="202" y="211"/>
                </a:lnTo>
                <a:lnTo>
                  <a:pt x="202" y="211"/>
                </a:lnTo>
                <a:lnTo>
                  <a:pt x="201" y="211"/>
                </a:lnTo>
                <a:lnTo>
                  <a:pt x="201" y="211"/>
                </a:lnTo>
                <a:lnTo>
                  <a:pt x="201" y="211"/>
                </a:lnTo>
                <a:lnTo>
                  <a:pt x="201" y="212"/>
                </a:lnTo>
                <a:lnTo>
                  <a:pt x="201" y="212"/>
                </a:lnTo>
                <a:lnTo>
                  <a:pt x="202" y="212"/>
                </a:lnTo>
                <a:lnTo>
                  <a:pt x="202" y="212"/>
                </a:lnTo>
                <a:lnTo>
                  <a:pt x="202" y="214"/>
                </a:lnTo>
                <a:lnTo>
                  <a:pt x="202" y="214"/>
                </a:lnTo>
                <a:lnTo>
                  <a:pt x="201" y="212"/>
                </a:lnTo>
                <a:lnTo>
                  <a:pt x="199" y="212"/>
                </a:lnTo>
                <a:lnTo>
                  <a:pt x="199" y="211"/>
                </a:lnTo>
                <a:lnTo>
                  <a:pt x="199" y="211"/>
                </a:lnTo>
                <a:lnTo>
                  <a:pt x="199" y="211"/>
                </a:lnTo>
                <a:lnTo>
                  <a:pt x="199" y="210"/>
                </a:lnTo>
                <a:lnTo>
                  <a:pt x="199" y="210"/>
                </a:lnTo>
                <a:lnTo>
                  <a:pt x="199" y="210"/>
                </a:lnTo>
                <a:lnTo>
                  <a:pt x="199" y="210"/>
                </a:lnTo>
                <a:lnTo>
                  <a:pt x="199" y="210"/>
                </a:lnTo>
                <a:lnTo>
                  <a:pt x="198" y="210"/>
                </a:lnTo>
                <a:lnTo>
                  <a:pt x="199" y="208"/>
                </a:lnTo>
                <a:lnTo>
                  <a:pt x="199" y="208"/>
                </a:lnTo>
                <a:lnTo>
                  <a:pt x="199" y="208"/>
                </a:lnTo>
                <a:lnTo>
                  <a:pt x="198" y="208"/>
                </a:lnTo>
                <a:lnTo>
                  <a:pt x="198" y="208"/>
                </a:lnTo>
                <a:lnTo>
                  <a:pt x="197" y="208"/>
                </a:lnTo>
                <a:lnTo>
                  <a:pt x="197" y="208"/>
                </a:lnTo>
                <a:lnTo>
                  <a:pt x="197" y="208"/>
                </a:lnTo>
                <a:lnTo>
                  <a:pt x="197" y="208"/>
                </a:lnTo>
                <a:lnTo>
                  <a:pt x="197" y="208"/>
                </a:lnTo>
                <a:lnTo>
                  <a:pt x="197" y="208"/>
                </a:lnTo>
                <a:lnTo>
                  <a:pt x="197" y="208"/>
                </a:lnTo>
                <a:lnTo>
                  <a:pt x="197" y="208"/>
                </a:lnTo>
                <a:lnTo>
                  <a:pt x="197" y="210"/>
                </a:lnTo>
                <a:lnTo>
                  <a:pt x="197" y="210"/>
                </a:lnTo>
                <a:lnTo>
                  <a:pt x="197" y="210"/>
                </a:lnTo>
                <a:lnTo>
                  <a:pt x="197" y="210"/>
                </a:lnTo>
                <a:lnTo>
                  <a:pt x="197" y="210"/>
                </a:lnTo>
                <a:lnTo>
                  <a:pt x="197" y="210"/>
                </a:lnTo>
                <a:lnTo>
                  <a:pt x="195" y="210"/>
                </a:lnTo>
                <a:lnTo>
                  <a:pt x="195" y="208"/>
                </a:lnTo>
                <a:lnTo>
                  <a:pt x="195" y="210"/>
                </a:lnTo>
                <a:lnTo>
                  <a:pt x="195" y="210"/>
                </a:lnTo>
                <a:lnTo>
                  <a:pt x="195" y="210"/>
                </a:lnTo>
                <a:lnTo>
                  <a:pt x="195" y="210"/>
                </a:lnTo>
                <a:lnTo>
                  <a:pt x="195" y="211"/>
                </a:lnTo>
                <a:lnTo>
                  <a:pt x="195" y="211"/>
                </a:lnTo>
                <a:lnTo>
                  <a:pt x="195" y="211"/>
                </a:lnTo>
                <a:lnTo>
                  <a:pt x="195" y="211"/>
                </a:lnTo>
                <a:lnTo>
                  <a:pt x="195" y="212"/>
                </a:lnTo>
                <a:lnTo>
                  <a:pt x="194" y="212"/>
                </a:lnTo>
                <a:lnTo>
                  <a:pt x="194" y="212"/>
                </a:lnTo>
                <a:lnTo>
                  <a:pt x="194" y="214"/>
                </a:lnTo>
                <a:lnTo>
                  <a:pt x="194" y="214"/>
                </a:lnTo>
                <a:lnTo>
                  <a:pt x="194" y="214"/>
                </a:lnTo>
                <a:lnTo>
                  <a:pt x="194" y="214"/>
                </a:lnTo>
                <a:lnTo>
                  <a:pt x="194" y="214"/>
                </a:lnTo>
                <a:lnTo>
                  <a:pt x="194" y="214"/>
                </a:lnTo>
                <a:lnTo>
                  <a:pt x="194" y="214"/>
                </a:lnTo>
                <a:lnTo>
                  <a:pt x="194" y="214"/>
                </a:lnTo>
                <a:lnTo>
                  <a:pt x="194" y="214"/>
                </a:lnTo>
                <a:lnTo>
                  <a:pt x="194" y="212"/>
                </a:lnTo>
                <a:lnTo>
                  <a:pt x="192" y="212"/>
                </a:lnTo>
                <a:lnTo>
                  <a:pt x="192" y="212"/>
                </a:lnTo>
                <a:lnTo>
                  <a:pt x="192" y="215"/>
                </a:lnTo>
                <a:lnTo>
                  <a:pt x="192" y="215"/>
                </a:lnTo>
                <a:lnTo>
                  <a:pt x="192" y="214"/>
                </a:lnTo>
                <a:lnTo>
                  <a:pt x="191" y="214"/>
                </a:lnTo>
                <a:lnTo>
                  <a:pt x="191" y="214"/>
                </a:lnTo>
                <a:lnTo>
                  <a:pt x="189" y="214"/>
                </a:lnTo>
                <a:lnTo>
                  <a:pt x="189" y="214"/>
                </a:lnTo>
                <a:lnTo>
                  <a:pt x="189" y="214"/>
                </a:lnTo>
                <a:lnTo>
                  <a:pt x="189" y="214"/>
                </a:lnTo>
                <a:lnTo>
                  <a:pt x="189" y="214"/>
                </a:lnTo>
                <a:lnTo>
                  <a:pt x="188" y="214"/>
                </a:lnTo>
                <a:lnTo>
                  <a:pt x="187" y="215"/>
                </a:lnTo>
                <a:lnTo>
                  <a:pt x="187" y="214"/>
                </a:lnTo>
                <a:lnTo>
                  <a:pt x="187" y="214"/>
                </a:lnTo>
                <a:lnTo>
                  <a:pt x="185" y="215"/>
                </a:lnTo>
                <a:lnTo>
                  <a:pt x="185" y="215"/>
                </a:lnTo>
                <a:lnTo>
                  <a:pt x="185" y="217"/>
                </a:lnTo>
                <a:lnTo>
                  <a:pt x="185" y="217"/>
                </a:lnTo>
                <a:lnTo>
                  <a:pt x="184" y="217"/>
                </a:lnTo>
                <a:lnTo>
                  <a:pt x="184" y="217"/>
                </a:lnTo>
                <a:lnTo>
                  <a:pt x="184" y="217"/>
                </a:lnTo>
                <a:lnTo>
                  <a:pt x="184" y="217"/>
                </a:lnTo>
                <a:lnTo>
                  <a:pt x="182" y="217"/>
                </a:lnTo>
                <a:lnTo>
                  <a:pt x="182" y="217"/>
                </a:lnTo>
                <a:lnTo>
                  <a:pt x="182" y="217"/>
                </a:lnTo>
                <a:lnTo>
                  <a:pt x="182" y="217"/>
                </a:lnTo>
                <a:lnTo>
                  <a:pt x="182" y="218"/>
                </a:lnTo>
                <a:lnTo>
                  <a:pt x="182" y="218"/>
                </a:lnTo>
                <a:lnTo>
                  <a:pt x="182" y="218"/>
                </a:lnTo>
                <a:lnTo>
                  <a:pt x="182" y="218"/>
                </a:lnTo>
                <a:lnTo>
                  <a:pt x="181" y="218"/>
                </a:lnTo>
                <a:lnTo>
                  <a:pt x="181" y="217"/>
                </a:lnTo>
                <a:lnTo>
                  <a:pt x="181" y="217"/>
                </a:lnTo>
                <a:lnTo>
                  <a:pt x="181" y="217"/>
                </a:lnTo>
                <a:lnTo>
                  <a:pt x="181" y="217"/>
                </a:lnTo>
                <a:lnTo>
                  <a:pt x="181" y="217"/>
                </a:lnTo>
                <a:lnTo>
                  <a:pt x="181" y="215"/>
                </a:lnTo>
                <a:lnTo>
                  <a:pt x="181" y="215"/>
                </a:lnTo>
                <a:lnTo>
                  <a:pt x="179" y="217"/>
                </a:lnTo>
                <a:lnTo>
                  <a:pt x="179" y="217"/>
                </a:lnTo>
                <a:lnTo>
                  <a:pt x="179" y="217"/>
                </a:lnTo>
                <a:lnTo>
                  <a:pt x="179" y="217"/>
                </a:lnTo>
                <a:lnTo>
                  <a:pt x="179" y="217"/>
                </a:lnTo>
                <a:lnTo>
                  <a:pt x="179" y="217"/>
                </a:lnTo>
                <a:lnTo>
                  <a:pt x="179" y="218"/>
                </a:lnTo>
                <a:lnTo>
                  <a:pt x="179" y="218"/>
                </a:lnTo>
                <a:lnTo>
                  <a:pt x="179" y="218"/>
                </a:lnTo>
                <a:lnTo>
                  <a:pt x="179" y="218"/>
                </a:lnTo>
                <a:lnTo>
                  <a:pt x="179" y="218"/>
                </a:lnTo>
                <a:lnTo>
                  <a:pt x="179" y="218"/>
                </a:lnTo>
                <a:lnTo>
                  <a:pt x="179" y="218"/>
                </a:lnTo>
                <a:lnTo>
                  <a:pt x="179" y="217"/>
                </a:lnTo>
                <a:lnTo>
                  <a:pt x="179" y="217"/>
                </a:lnTo>
                <a:lnTo>
                  <a:pt x="179" y="217"/>
                </a:lnTo>
                <a:lnTo>
                  <a:pt x="178" y="217"/>
                </a:lnTo>
                <a:lnTo>
                  <a:pt x="178" y="217"/>
                </a:lnTo>
                <a:lnTo>
                  <a:pt x="178" y="218"/>
                </a:lnTo>
                <a:lnTo>
                  <a:pt x="177" y="218"/>
                </a:lnTo>
                <a:lnTo>
                  <a:pt x="177" y="218"/>
                </a:lnTo>
                <a:lnTo>
                  <a:pt x="177" y="218"/>
                </a:lnTo>
                <a:lnTo>
                  <a:pt x="177" y="218"/>
                </a:lnTo>
                <a:lnTo>
                  <a:pt x="177" y="218"/>
                </a:lnTo>
                <a:lnTo>
                  <a:pt x="175" y="218"/>
                </a:lnTo>
                <a:lnTo>
                  <a:pt x="175" y="219"/>
                </a:lnTo>
                <a:lnTo>
                  <a:pt x="174" y="219"/>
                </a:lnTo>
                <a:lnTo>
                  <a:pt x="174" y="219"/>
                </a:lnTo>
                <a:lnTo>
                  <a:pt x="174" y="218"/>
                </a:lnTo>
                <a:lnTo>
                  <a:pt x="174" y="218"/>
                </a:lnTo>
                <a:lnTo>
                  <a:pt x="174" y="218"/>
                </a:lnTo>
                <a:lnTo>
                  <a:pt x="174" y="218"/>
                </a:lnTo>
                <a:lnTo>
                  <a:pt x="174" y="219"/>
                </a:lnTo>
                <a:lnTo>
                  <a:pt x="174" y="219"/>
                </a:lnTo>
                <a:lnTo>
                  <a:pt x="174" y="219"/>
                </a:lnTo>
                <a:lnTo>
                  <a:pt x="174" y="219"/>
                </a:lnTo>
                <a:lnTo>
                  <a:pt x="174" y="219"/>
                </a:lnTo>
                <a:lnTo>
                  <a:pt x="174" y="219"/>
                </a:lnTo>
                <a:lnTo>
                  <a:pt x="172" y="218"/>
                </a:lnTo>
                <a:lnTo>
                  <a:pt x="172" y="218"/>
                </a:lnTo>
                <a:lnTo>
                  <a:pt x="171" y="219"/>
                </a:lnTo>
                <a:lnTo>
                  <a:pt x="171" y="219"/>
                </a:lnTo>
                <a:lnTo>
                  <a:pt x="171" y="218"/>
                </a:lnTo>
                <a:lnTo>
                  <a:pt x="171" y="218"/>
                </a:lnTo>
                <a:lnTo>
                  <a:pt x="169" y="218"/>
                </a:lnTo>
                <a:lnTo>
                  <a:pt x="169" y="218"/>
                </a:lnTo>
                <a:lnTo>
                  <a:pt x="168" y="218"/>
                </a:lnTo>
                <a:lnTo>
                  <a:pt x="168" y="219"/>
                </a:lnTo>
                <a:lnTo>
                  <a:pt x="167" y="219"/>
                </a:lnTo>
                <a:lnTo>
                  <a:pt x="167" y="219"/>
                </a:lnTo>
                <a:lnTo>
                  <a:pt x="167" y="219"/>
                </a:lnTo>
                <a:lnTo>
                  <a:pt x="167" y="219"/>
                </a:lnTo>
                <a:lnTo>
                  <a:pt x="165" y="221"/>
                </a:lnTo>
                <a:lnTo>
                  <a:pt x="165" y="221"/>
                </a:lnTo>
                <a:lnTo>
                  <a:pt x="164" y="219"/>
                </a:lnTo>
                <a:lnTo>
                  <a:pt x="164" y="219"/>
                </a:lnTo>
                <a:lnTo>
                  <a:pt x="162" y="219"/>
                </a:lnTo>
                <a:lnTo>
                  <a:pt x="162" y="221"/>
                </a:lnTo>
                <a:lnTo>
                  <a:pt x="162" y="221"/>
                </a:lnTo>
                <a:lnTo>
                  <a:pt x="162" y="221"/>
                </a:lnTo>
                <a:lnTo>
                  <a:pt x="162" y="221"/>
                </a:lnTo>
                <a:lnTo>
                  <a:pt x="161" y="221"/>
                </a:lnTo>
                <a:lnTo>
                  <a:pt x="161" y="222"/>
                </a:lnTo>
                <a:lnTo>
                  <a:pt x="161" y="222"/>
                </a:lnTo>
                <a:lnTo>
                  <a:pt x="161" y="221"/>
                </a:lnTo>
                <a:lnTo>
                  <a:pt x="160" y="221"/>
                </a:lnTo>
                <a:lnTo>
                  <a:pt x="160" y="221"/>
                </a:lnTo>
                <a:lnTo>
                  <a:pt x="160" y="221"/>
                </a:lnTo>
                <a:lnTo>
                  <a:pt x="160" y="221"/>
                </a:lnTo>
                <a:lnTo>
                  <a:pt x="160" y="221"/>
                </a:lnTo>
                <a:lnTo>
                  <a:pt x="158" y="221"/>
                </a:lnTo>
                <a:lnTo>
                  <a:pt x="158" y="221"/>
                </a:lnTo>
                <a:lnTo>
                  <a:pt x="158" y="221"/>
                </a:lnTo>
                <a:lnTo>
                  <a:pt x="158" y="222"/>
                </a:lnTo>
                <a:lnTo>
                  <a:pt x="157" y="222"/>
                </a:lnTo>
                <a:lnTo>
                  <a:pt x="157" y="222"/>
                </a:lnTo>
                <a:lnTo>
                  <a:pt x="157" y="222"/>
                </a:lnTo>
                <a:lnTo>
                  <a:pt x="155" y="222"/>
                </a:lnTo>
                <a:lnTo>
                  <a:pt x="155" y="222"/>
                </a:lnTo>
                <a:lnTo>
                  <a:pt x="154" y="222"/>
                </a:lnTo>
                <a:lnTo>
                  <a:pt x="154" y="222"/>
                </a:lnTo>
                <a:lnTo>
                  <a:pt x="154" y="222"/>
                </a:lnTo>
                <a:lnTo>
                  <a:pt x="152" y="222"/>
                </a:lnTo>
                <a:lnTo>
                  <a:pt x="152" y="222"/>
                </a:lnTo>
                <a:lnTo>
                  <a:pt x="152" y="222"/>
                </a:lnTo>
                <a:lnTo>
                  <a:pt x="151" y="224"/>
                </a:lnTo>
                <a:lnTo>
                  <a:pt x="151" y="224"/>
                </a:lnTo>
                <a:lnTo>
                  <a:pt x="150" y="222"/>
                </a:lnTo>
                <a:lnTo>
                  <a:pt x="150" y="222"/>
                </a:lnTo>
                <a:lnTo>
                  <a:pt x="150" y="222"/>
                </a:lnTo>
                <a:lnTo>
                  <a:pt x="150" y="222"/>
                </a:lnTo>
                <a:lnTo>
                  <a:pt x="148" y="224"/>
                </a:lnTo>
                <a:lnTo>
                  <a:pt x="147" y="224"/>
                </a:lnTo>
                <a:lnTo>
                  <a:pt x="145" y="224"/>
                </a:lnTo>
                <a:lnTo>
                  <a:pt x="145" y="224"/>
                </a:lnTo>
                <a:lnTo>
                  <a:pt x="145" y="224"/>
                </a:lnTo>
                <a:lnTo>
                  <a:pt x="145" y="224"/>
                </a:lnTo>
                <a:lnTo>
                  <a:pt x="145" y="224"/>
                </a:lnTo>
                <a:lnTo>
                  <a:pt x="145" y="224"/>
                </a:lnTo>
                <a:lnTo>
                  <a:pt x="145" y="224"/>
                </a:lnTo>
                <a:lnTo>
                  <a:pt x="144" y="224"/>
                </a:lnTo>
                <a:lnTo>
                  <a:pt x="144" y="224"/>
                </a:lnTo>
                <a:lnTo>
                  <a:pt x="142" y="224"/>
                </a:lnTo>
                <a:lnTo>
                  <a:pt x="142" y="224"/>
                </a:lnTo>
                <a:lnTo>
                  <a:pt x="141" y="224"/>
                </a:lnTo>
                <a:lnTo>
                  <a:pt x="141" y="224"/>
                </a:lnTo>
                <a:lnTo>
                  <a:pt x="141" y="224"/>
                </a:lnTo>
                <a:lnTo>
                  <a:pt x="140" y="225"/>
                </a:lnTo>
                <a:lnTo>
                  <a:pt x="140" y="225"/>
                </a:lnTo>
                <a:lnTo>
                  <a:pt x="140" y="225"/>
                </a:lnTo>
                <a:lnTo>
                  <a:pt x="140" y="225"/>
                </a:lnTo>
                <a:lnTo>
                  <a:pt x="138" y="225"/>
                </a:lnTo>
                <a:lnTo>
                  <a:pt x="137" y="227"/>
                </a:lnTo>
                <a:lnTo>
                  <a:pt x="137" y="225"/>
                </a:lnTo>
                <a:lnTo>
                  <a:pt x="137" y="225"/>
                </a:lnTo>
                <a:lnTo>
                  <a:pt x="137" y="225"/>
                </a:lnTo>
                <a:lnTo>
                  <a:pt x="135" y="225"/>
                </a:lnTo>
                <a:lnTo>
                  <a:pt x="135" y="225"/>
                </a:lnTo>
                <a:lnTo>
                  <a:pt x="135" y="225"/>
                </a:lnTo>
                <a:lnTo>
                  <a:pt x="135" y="225"/>
                </a:lnTo>
                <a:lnTo>
                  <a:pt x="134" y="225"/>
                </a:lnTo>
                <a:lnTo>
                  <a:pt x="134" y="227"/>
                </a:lnTo>
                <a:lnTo>
                  <a:pt x="134" y="227"/>
                </a:lnTo>
                <a:lnTo>
                  <a:pt x="134" y="227"/>
                </a:lnTo>
                <a:lnTo>
                  <a:pt x="134" y="227"/>
                </a:lnTo>
                <a:lnTo>
                  <a:pt x="134" y="225"/>
                </a:lnTo>
                <a:lnTo>
                  <a:pt x="134" y="225"/>
                </a:lnTo>
                <a:lnTo>
                  <a:pt x="132" y="225"/>
                </a:lnTo>
                <a:lnTo>
                  <a:pt x="132" y="225"/>
                </a:lnTo>
                <a:lnTo>
                  <a:pt x="132" y="227"/>
                </a:lnTo>
                <a:lnTo>
                  <a:pt x="131" y="227"/>
                </a:lnTo>
                <a:lnTo>
                  <a:pt x="131" y="227"/>
                </a:lnTo>
                <a:lnTo>
                  <a:pt x="131" y="227"/>
                </a:lnTo>
                <a:lnTo>
                  <a:pt x="131" y="227"/>
                </a:lnTo>
                <a:lnTo>
                  <a:pt x="131" y="228"/>
                </a:lnTo>
                <a:lnTo>
                  <a:pt x="131" y="228"/>
                </a:lnTo>
                <a:lnTo>
                  <a:pt x="131" y="227"/>
                </a:lnTo>
                <a:lnTo>
                  <a:pt x="131" y="227"/>
                </a:lnTo>
                <a:lnTo>
                  <a:pt x="131" y="227"/>
                </a:lnTo>
                <a:lnTo>
                  <a:pt x="130" y="227"/>
                </a:lnTo>
                <a:lnTo>
                  <a:pt x="130" y="227"/>
                </a:lnTo>
                <a:lnTo>
                  <a:pt x="130" y="227"/>
                </a:lnTo>
                <a:lnTo>
                  <a:pt x="128" y="227"/>
                </a:lnTo>
                <a:lnTo>
                  <a:pt x="128" y="227"/>
                </a:lnTo>
                <a:lnTo>
                  <a:pt x="127" y="227"/>
                </a:lnTo>
                <a:lnTo>
                  <a:pt x="127" y="227"/>
                </a:lnTo>
                <a:lnTo>
                  <a:pt x="127" y="227"/>
                </a:lnTo>
                <a:lnTo>
                  <a:pt x="127" y="227"/>
                </a:lnTo>
                <a:lnTo>
                  <a:pt x="127" y="227"/>
                </a:lnTo>
                <a:lnTo>
                  <a:pt x="127" y="225"/>
                </a:lnTo>
                <a:lnTo>
                  <a:pt x="127" y="225"/>
                </a:lnTo>
                <a:lnTo>
                  <a:pt x="125" y="227"/>
                </a:lnTo>
                <a:lnTo>
                  <a:pt x="125" y="227"/>
                </a:lnTo>
                <a:lnTo>
                  <a:pt x="124" y="228"/>
                </a:lnTo>
                <a:lnTo>
                  <a:pt x="122" y="228"/>
                </a:lnTo>
                <a:lnTo>
                  <a:pt x="122" y="228"/>
                </a:lnTo>
                <a:lnTo>
                  <a:pt x="122" y="227"/>
                </a:lnTo>
                <a:lnTo>
                  <a:pt x="122" y="225"/>
                </a:lnTo>
                <a:lnTo>
                  <a:pt x="122" y="225"/>
                </a:lnTo>
                <a:lnTo>
                  <a:pt x="122" y="225"/>
                </a:lnTo>
                <a:lnTo>
                  <a:pt x="121" y="225"/>
                </a:lnTo>
                <a:lnTo>
                  <a:pt x="121" y="225"/>
                </a:lnTo>
                <a:lnTo>
                  <a:pt x="121" y="225"/>
                </a:lnTo>
                <a:lnTo>
                  <a:pt x="121" y="225"/>
                </a:lnTo>
                <a:lnTo>
                  <a:pt x="121" y="227"/>
                </a:lnTo>
                <a:lnTo>
                  <a:pt x="121" y="227"/>
                </a:lnTo>
                <a:lnTo>
                  <a:pt x="121" y="227"/>
                </a:lnTo>
                <a:lnTo>
                  <a:pt x="122" y="228"/>
                </a:lnTo>
                <a:lnTo>
                  <a:pt x="122" y="228"/>
                </a:lnTo>
                <a:lnTo>
                  <a:pt x="121" y="228"/>
                </a:lnTo>
                <a:lnTo>
                  <a:pt x="121" y="228"/>
                </a:lnTo>
                <a:lnTo>
                  <a:pt x="120" y="227"/>
                </a:lnTo>
                <a:lnTo>
                  <a:pt x="118" y="227"/>
                </a:lnTo>
                <a:lnTo>
                  <a:pt x="118" y="227"/>
                </a:lnTo>
                <a:lnTo>
                  <a:pt x="117" y="227"/>
                </a:lnTo>
                <a:lnTo>
                  <a:pt x="117" y="227"/>
                </a:lnTo>
                <a:lnTo>
                  <a:pt x="117" y="227"/>
                </a:lnTo>
                <a:lnTo>
                  <a:pt x="117" y="227"/>
                </a:lnTo>
                <a:lnTo>
                  <a:pt x="117" y="227"/>
                </a:lnTo>
                <a:lnTo>
                  <a:pt x="115" y="227"/>
                </a:lnTo>
                <a:lnTo>
                  <a:pt x="115" y="227"/>
                </a:lnTo>
                <a:lnTo>
                  <a:pt x="114" y="227"/>
                </a:lnTo>
                <a:lnTo>
                  <a:pt x="114" y="228"/>
                </a:lnTo>
                <a:lnTo>
                  <a:pt x="114" y="228"/>
                </a:lnTo>
                <a:lnTo>
                  <a:pt x="114" y="227"/>
                </a:lnTo>
                <a:lnTo>
                  <a:pt x="115" y="227"/>
                </a:lnTo>
                <a:lnTo>
                  <a:pt x="115" y="227"/>
                </a:lnTo>
                <a:lnTo>
                  <a:pt x="114" y="227"/>
                </a:lnTo>
                <a:lnTo>
                  <a:pt x="114" y="227"/>
                </a:lnTo>
                <a:lnTo>
                  <a:pt x="112" y="227"/>
                </a:lnTo>
                <a:lnTo>
                  <a:pt x="111" y="228"/>
                </a:lnTo>
                <a:lnTo>
                  <a:pt x="111" y="228"/>
                </a:lnTo>
                <a:lnTo>
                  <a:pt x="111" y="228"/>
                </a:lnTo>
                <a:lnTo>
                  <a:pt x="111" y="227"/>
                </a:lnTo>
                <a:lnTo>
                  <a:pt x="111" y="227"/>
                </a:lnTo>
                <a:lnTo>
                  <a:pt x="111" y="225"/>
                </a:lnTo>
                <a:lnTo>
                  <a:pt x="110" y="224"/>
                </a:lnTo>
                <a:lnTo>
                  <a:pt x="110" y="224"/>
                </a:lnTo>
                <a:lnTo>
                  <a:pt x="110" y="224"/>
                </a:lnTo>
                <a:lnTo>
                  <a:pt x="110" y="225"/>
                </a:lnTo>
                <a:lnTo>
                  <a:pt x="108" y="225"/>
                </a:lnTo>
                <a:lnTo>
                  <a:pt x="107" y="227"/>
                </a:lnTo>
                <a:lnTo>
                  <a:pt x="107" y="228"/>
                </a:lnTo>
                <a:lnTo>
                  <a:pt x="107" y="228"/>
                </a:lnTo>
                <a:lnTo>
                  <a:pt x="107" y="228"/>
                </a:lnTo>
                <a:lnTo>
                  <a:pt x="105" y="228"/>
                </a:lnTo>
                <a:lnTo>
                  <a:pt x="105" y="227"/>
                </a:lnTo>
                <a:lnTo>
                  <a:pt x="105" y="227"/>
                </a:lnTo>
                <a:lnTo>
                  <a:pt x="104" y="227"/>
                </a:lnTo>
                <a:lnTo>
                  <a:pt x="104" y="227"/>
                </a:lnTo>
                <a:lnTo>
                  <a:pt x="104" y="228"/>
                </a:lnTo>
                <a:lnTo>
                  <a:pt x="104" y="228"/>
                </a:lnTo>
                <a:lnTo>
                  <a:pt x="104" y="228"/>
                </a:lnTo>
                <a:lnTo>
                  <a:pt x="104" y="227"/>
                </a:lnTo>
                <a:lnTo>
                  <a:pt x="104" y="227"/>
                </a:lnTo>
                <a:lnTo>
                  <a:pt x="104" y="227"/>
                </a:lnTo>
                <a:lnTo>
                  <a:pt x="104" y="227"/>
                </a:lnTo>
                <a:lnTo>
                  <a:pt x="104" y="227"/>
                </a:lnTo>
                <a:lnTo>
                  <a:pt x="104" y="227"/>
                </a:lnTo>
                <a:lnTo>
                  <a:pt x="104" y="227"/>
                </a:lnTo>
                <a:lnTo>
                  <a:pt x="104" y="225"/>
                </a:lnTo>
                <a:lnTo>
                  <a:pt x="104" y="225"/>
                </a:lnTo>
                <a:lnTo>
                  <a:pt x="103" y="225"/>
                </a:lnTo>
                <a:lnTo>
                  <a:pt x="103" y="225"/>
                </a:lnTo>
                <a:lnTo>
                  <a:pt x="103" y="227"/>
                </a:lnTo>
                <a:lnTo>
                  <a:pt x="103" y="227"/>
                </a:lnTo>
                <a:lnTo>
                  <a:pt x="103" y="228"/>
                </a:lnTo>
                <a:lnTo>
                  <a:pt x="101" y="228"/>
                </a:lnTo>
                <a:lnTo>
                  <a:pt x="100" y="228"/>
                </a:lnTo>
                <a:lnTo>
                  <a:pt x="98" y="228"/>
                </a:lnTo>
                <a:lnTo>
                  <a:pt x="98" y="228"/>
                </a:lnTo>
                <a:lnTo>
                  <a:pt x="98" y="227"/>
                </a:lnTo>
                <a:lnTo>
                  <a:pt x="98" y="227"/>
                </a:lnTo>
                <a:lnTo>
                  <a:pt x="98" y="227"/>
                </a:lnTo>
                <a:lnTo>
                  <a:pt x="100" y="227"/>
                </a:lnTo>
                <a:lnTo>
                  <a:pt x="100" y="227"/>
                </a:lnTo>
                <a:lnTo>
                  <a:pt x="100" y="227"/>
                </a:lnTo>
                <a:lnTo>
                  <a:pt x="100" y="227"/>
                </a:lnTo>
                <a:lnTo>
                  <a:pt x="100" y="227"/>
                </a:lnTo>
                <a:lnTo>
                  <a:pt x="100" y="227"/>
                </a:lnTo>
                <a:lnTo>
                  <a:pt x="100" y="227"/>
                </a:lnTo>
                <a:lnTo>
                  <a:pt x="100" y="227"/>
                </a:lnTo>
                <a:lnTo>
                  <a:pt x="100" y="227"/>
                </a:lnTo>
                <a:lnTo>
                  <a:pt x="101" y="227"/>
                </a:lnTo>
                <a:lnTo>
                  <a:pt x="101" y="227"/>
                </a:lnTo>
                <a:lnTo>
                  <a:pt x="101" y="225"/>
                </a:lnTo>
                <a:lnTo>
                  <a:pt x="103" y="227"/>
                </a:lnTo>
                <a:lnTo>
                  <a:pt x="103" y="227"/>
                </a:lnTo>
                <a:lnTo>
                  <a:pt x="103" y="225"/>
                </a:lnTo>
                <a:lnTo>
                  <a:pt x="103" y="224"/>
                </a:lnTo>
                <a:lnTo>
                  <a:pt x="103" y="224"/>
                </a:lnTo>
                <a:lnTo>
                  <a:pt x="103" y="224"/>
                </a:lnTo>
                <a:lnTo>
                  <a:pt x="103" y="222"/>
                </a:lnTo>
                <a:lnTo>
                  <a:pt x="101" y="222"/>
                </a:lnTo>
                <a:lnTo>
                  <a:pt x="100" y="222"/>
                </a:lnTo>
                <a:lnTo>
                  <a:pt x="100" y="222"/>
                </a:lnTo>
                <a:lnTo>
                  <a:pt x="100" y="222"/>
                </a:lnTo>
                <a:lnTo>
                  <a:pt x="100" y="222"/>
                </a:lnTo>
                <a:lnTo>
                  <a:pt x="100" y="222"/>
                </a:lnTo>
                <a:lnTo>
                  <a:pt x="100" y="222"/>
                </a:lnTo>
                <a:lnTo>
                  <a:pt x="100" y="222"/>
                </a:lnTo>
                <a:lnTo>
                  <a:pt x="101" y="224"/>
                </a:lnTo>
                <a:lnTo>
                  <a:pt x="101" y="224"/>
                </a:lnTo>
                <a:lnTo>
                  <a:pt x="101" y="224"/>
                </a:lnTo>
                <a:lnTo>
                  <a:pt x="101" y="224"/>
                </a:lnTo>
                <a:lnTo>
                  <a:pt x="100" y="224"/>
                </a:lnTo>
                <a:lnTo>
                  <a:pt x="100" y="225"/>
                </a:lnTo>
                <a:lnTo>
                  <a:pt x="100" y="225"/>
                </a:lnTo>
                <a:lnTo>
                  <a:pt x="97" y="224"/>
                </a:lnTo>
                <a:lnTo>
                  <a:pt x="97" y="224"/>
                </a:lnTo>
                <a:lnTo>
                  <a:pt x="97" y="224"/>
                </a:lnTo>
                <a:lnTo>
                  <a:pt x="95" y="225"/>
                </a:lnTo>
                <a:lnTo>
                  <a:pt x="95" y="225"/>
                </a:lnTo>
                <a:lnTo>
                  <a:pt x="95" y="224"/>
                </a:lnTo>
                <a:lnTo>
                  <a:pt x="95" y="224"/>
                </a:lnTo>
                <a:lnTo>
                  <a:pt x="95" y="224"/>
                </a:lnTo>
                <a:lnTo>
                  <a:pt x="95" y="224"/>
                </a:lnTo>
                <a:lnTo>
                  <a:pt x="95" y="225"/>
                </a:lnTo>
                <a:lnTo>
                  <a:pt x="94" y="225"/>
                </a:lnTo>
                <a:lnTo>
                  <a:pt x="94" y="227"/>
                </a:lnTo>
                <a:lnTo>
                  <a:pt x="94" y="227"/>
                </a:lnTo>
                <a:lnTo>
                  <a:pt x="94" y="227"/>
                </a:lnTo>
                <a:lnTo>
                  <a:pt x="93" y="225"/>
                </a:lnTo>
                <a:lnTo>
                  <a:pt x="93" y="224"/>
                </a:lnTo>
                <a:lnTo>
                  <a:pt x="93" y="224"/>
                </a:lnTo>
                <a:lnTo>
                  <a:pt x="93" y="224"/>
                </a:lnTo>
                <a:lnTo>
                  <a:pt x="93" y="224"/>
                </a:lnTo>
                <a:lnTo>
                  <a:pt x="94" y="224"/>
                </a:lnTo>
                <a:lnTo>
                  <a:pt x="94" y="224"/>
                </a:lnTo>
                <a:lnTo>
                  <a:pt x="94" y="224"/>
                </a:lnTo>
                <a:lnTo>
                  <a:pt x="94" y="224"/>
                </a:lnTo>
                <a:lnTo>
                  <a:pt x="94" y="224"/>
                </a:lnTo>
                <a:lnTo>
                  <a:pt x="94" y="224"/>
                </a:lnTo>
                <a:lnTo>
                  <a:pt x="94" y="222"/>
                </a:lnTo>
                <a:lnTo>
                  <a:pt x="94" y="222"/>
                </a:lnTo>
                <a:lnTo>
                  <a:pt x="93" y="222"/>
                </a:lnTo>
                <a:lnTo>
                  <a:pt x="93" y="222"/>
                </a:lnTo>
                <a:lnTo>
                  <a:pt x="91" y="221"/>
                </a:lnTo>
                <a:lnTo>
                  <a:pt x="91" y="221"/>
                </a:lnTo>
                <a:lnTo>
                  <a:pt x="91" y="221"/>
                </a:lnTo>
                <a:lnTo>
                  <a:pt x="91" y="219"/>
                </a:lnTo>
                <a:lnTo>
                  <a:pt x="90" y="219"/>
                </a:lnTo>
                <a:lnTo>
                  <a:pt x="90" y="219"/>
                </a:lnTo>
                <a:lnTo>
                  <a:pt x="90" y="219"/>
                </a:lnTo>
                <a:lnTo>
                  <a:pt x="90" y="219"/>
                </a:lnTo>
                <a:lnTo>
                  <a:pt x="90" y="221"/>
                </a:lnTo>
                <a:lnTo>
                  <a:pt x="90" y="222"/>
                </a:lnTo>
                <a:lnTo>
                  <a:pt x="90" y="222"/>
                </a:lnTo>
                <a:lnTo>
                  <a:pt x="91" y="224"/>
                </a:lnTo>
                <a:lnTo>
                  <a:pt x="91" y="224"/>
                </a:lnTo>
                <a:lnTo>
                  <a:pt x="91" y="224"/>
                </a:lnTo>
                <a:lnTo>
                  <a:pt x="91" y="224"/>
                </a:lnTo>
                <a:lnTo>
                  <a:pt x="91" y="224"/>
                </a:lnTo>
                <a:lnTo>
                  <a:pt x="91" y="225"/>
                </a:lnTo>
                <a:lnTo>
                  <a:pt x="91" y="225"/>
                </a:lnTo>
                <a:lnTo>
                  <a:pt x="91" y="227"/>
                </a:lnTo>
                <a:lnTo>
                  <a:pt x="91" y="227"/>
                </a:lnTo>
                <a:lnTo>
                  <a:pt x="91" y="227"/>
                </a:lnTo>
                <a:lnTo>
                  <a:pt x="90" y="227"/>
                </a:lnTo>
                <a:lnTo>
                  <a:pt x="90" y="227"/>
                </a:lnTo>
                <a:lnTo>
                  <a:pt x="88" y="225"/>
                </a:lnTo>
                <a:lnTo>
                  <a:pt x="88" y="225"/>
                </a:lnTo>
                <a:lnTo>
                  <a:pt x="90" y="225"/>
                </a:lnTo>
                <a:lnTo>
                  <a:pt x="90" y="225"/>
                </a:lnTo>
                <a:lnTo>
                  <a:pt x="90" y="225"/>
                </a:lnTo>
                <a:lnTo>
                  <a:pt x="90" y="225"/>
                </a:lnTo>
                <a:lnTo>
                  <a:pt x="90" y="224"/>
                </a:lnTo>
                <a:lnTo>
                  <a:pt x="88" y="224"/>
                </a:lnTo>
                <a:lnTo>
                  <a:pt x="88" y="222"/>
                </a:lnTo>
                <a:lnTo>
                  <a:pt x="88" y="222"/>
                </a:lnTo>
                <a:lnTo>
                  <a:pt x="87" y="224"/>
                </a:lnTo>
                <a:lnTo>
                  <a:pt x="87" y="224"/>
                </a:lnTo>
                <a:lnTo>
                  <a:pt x="87" y="224"/>
                </a:lnTo>
                <a:lnTo>
                  <a:pt x="87" y="224"/>
                </a:lnTo>
                <a:lnTo>
                  <a:pt x="87" y="224"/>
                </a:lnTo>
                <a:lnTo>
                  <a:pt x="87" y="224"/>
                </a:lnTo>
                <a:lnTo>
                  <a:pt x="85" y="224"/>
                </a:lnTo>
                <a:lnTo>
                  <a:pt x="85" y="224"/>
                </a:lnTo>
                <a:lnTo>
                  <a:pt x="85" y="224"/>
                </a:lnTo>
                <a:lnTo>
                  <a:pt x="85" y="224"/>
                </a:lnTo>
                <a:lnTo>
                  <a:pt x="84" y="224"/>
                </a:lnTo>
                <a:lnTo>
                  <a:pt x="84" y="224"/>
                </a:lnTo>
                <a:lnTo>
                  <a:pt x="84" y="222"/>
                </a:lnTo>
                <a:lnTo>
                  <a:pt x="84" y="222"/>
                </a:lnTo>
                <a:lnTo>
                  <a:pt x="85" y="222"/>
                </a:lnTo>
                <a:lnTo>
                  <a:pt x="85" y="221"/>
                </a:lnTo>
                <a:lnTo>
                  <a:pt x="85" y="221"/>
                </a:lnTo>
                <a:lnTo>
                  <a:pt x="85" y="221"/>
                </a:lnTo>
                <a:lnTo>
                  <a:pt x="85" y="221"/>
                </a:lnTo>
                <a:lnTo>
                  <a:pt x="85" y="221"/>
                </a:lnTo>
                <a:lnTo>
                  <a:pt x="85" y="222"/>
                </a:lnTo>
                <a:lnTo>
                  <a:pt x="85" y="222"/>
                </a:lnTo>
                <a:lnTo>
                  <a:pt x="85" y="222"/>
                </a:lnTo>
                <a:lnTo>
                  <a:pt x="87" y="222"/>
                </a:lnTo>
                <a:lnTo>
                  <a:pt x="87" y="221"/>
                </a:lnTo>
                <a:lnTo>
                  <a:pt x="87" y="221"/>
                </a:lnTo>
                <a:lnTo>
                  <a:pt x="87" y="221"/>
                </a:lnTo>
                <a:lnTo>
                  <a:pt x="87" y="219"/>
                </a:lnTo>
                <a:lnTo>
                  <a:pt x="87" y="219"/>
                </a:lnTo>
                <a:lnTo>
                  <a:pt x="87" y="219"/>
                </a:lnTo>
                <a:lnTo>
                  <a:pt x="88" y="219"/>
                </a:lnTo>
                <a:lnTo>
                  <a:pt x="88" y="218"/>
                </a:lnTo>
                <a:lnTo>
                  <a:pt x="88" y="218"/>
                </a:lnTo>
                <a:lnTo>
                  <a:pt x="87" y="218"/>
                </a:lnTo>
                <a:lnTo>
                  <a:pt x="87" y="218"/>
                </a:lnTo>
                <a:lnTo>
                  <a:pt x="87" y="217"/>
                </a:lnTo>
                <a:lnTo>
                  <a:pt x="87" y="217"/>
                </a:lnTo>
                <a:lnTo>
                  <a:pt x="87" y="217"/>
                </a:lnTo>
                <a:lnTo>
                  <a:pt x="87" y="217"/>
                </a:lnTo>
                <a:lnTo>
                  <a:pt x="87" y="215"/>
                </a:lnTo>
                <a:lnTo>
                  <a:pt x="87" y="215"/>
                </a:lnTo>
                <a:lnTo>
                  <a:pt x="87" y="215"/>
                </a:lnTo>
                <a:lnTo>
                  <a:pt x="87" y="214"/>
                </a:lnTo>
                <a:lnTo>
                  <a:pt x="85" y="214"/>
                </a:lnTo>
                <a:lnTo>
                  <a:pt x="84" y="214"/>
                </a:lnTo>
                <a:lnTo>
                  <a:pt x="84" y="214"/>
                </a:lnTo>
                <a:lnTo>
                  <a:pt x="84" y="214"/>
                </a:lnTo>
                <a:lnTo>
                  <a:pt x="84" y="214"/>
                </a:lnTo>
                <a:lnTo>
                  <a:pt x="83" y="214"/>
                </a:lnTo>
                <a:lnTo>
                  <a:pt x="83" y="214"/>
                </a:lnTo>
                <a:lnTo>
                  <a:pt x="83" y="214"/>
                </a:lnTo>
                <a:lnTo>
                  <a:pt x="83" y="214"/>
                </a:lnTo>
                <a:lnTo>
                  <a:pt x="81" y="214"/>
                </a:lnTo>
                <a:lnTo>
                  <a:pt x="81" y="214"/>
                </a:lnTo>
                <a:lnTo>
                  <a:pt x="81" y="215"/>
                </a:lnTo>
                <a:lnTo>
                  <a:pt x="81" y="215"/>
                </a:lnTo>
                <a:lnTo>
                  <a:pt x="81" y="215"/>
                </a:lnTo>
                <a:lnTo>
                  <a:pt x="81" y="215"/>
                </a:lnTo>
                <a:lnTo>
                  <a:pt x="83" y="215"/>
                </a:lnTo>
                <a:lnTo>
                  <a:pt x="83" y="217"/>
                </a:lnTo>
                <a:lnTo>
                  <a:pt x="83" y="217"/>
                </a:lnTo>
                <a:lnTo>
                  <a:pt x="83" y="217"/>
                </a:lnTo>
                <a:lnTo>
                  <a:pt x="83" y="218"/>
                </a:lnTo>
                <a:lnTo>
                  <a:pt x="83" y="218"/>
                </a:lnTo>
                <a:lnTo>
                  <a:pt x="83" y="218"/>
                </a:lnTo>
                <a:lnTo>
                  <a:pt x="83" y="218"/>
                </a:lnTo>
                <a:lnTo>
                  <a:pt x="83" y="218"/>
                </a:lnTo>
                <a:lnTo>
                  <a:pt x="83" y="219"/>
                </a:lnTo>
                <a:lnTo>
                  <a:pt x="83" y="219"/>
                </a:lnTo>
                <a:lnTo>
                  <a:pt x="81" y="218"/>
                </a:lnTo>
                <a:lnTo>
                  <a:pt x="81" y="218"/>
                </a:lnTo>
                <a:lnTo>
                  <a:pt x="81" y="218"/>
                </a:lnTo>
                <a:lnTo>
                  <a:pt x="81" y="218"/>
                </a:lnTo>
                <a:lnTo>
                  <a:pt x="81" y="218"/>
                </a:lnTo>
                <a:lnTo>
                  <a:pt x="80" y="218"/>
                </a:lnTo>
                <a:lnTo>
                  <a:pt x="80" y="218"/>
                </a:lnTo>
                <a:lnTo>
                  <a:pt x="80" y="218"/>
                </a:lnTo>
                <a:lnTo>
                  <a:pt x="78" y="218"/>
                </a:lnTo>
                <a:lnTo>
                  <a:pt x="78" y="218"/>
                </a:lnTo>
                <a:lnTo>
                  <a:pt x="78" y="219"/>
                </a:lnTo>
                <a:lnTo>
                  <a:pt x="78" y="219"/>
                </a:lnTo>
                <a:lnTo>
                  <a:pt x="78" y="219"/>
                </a:lnTo>
                <a:lnTo>
                  <a:pt x="78" y="219"/>
                </a:lnTo>
                <a:lnTo>
                  <a:pt x="77" y="219"/>
                </a:lnTo>
                <a:lnTo>
                  <a:pt x="77" y="221"/>
                </a:lnTo>
                <a:lnTo>
                  <a:pt x="77" y="221"/>
                </a:lnTo>
                <a:lnTo>
                  <a:pt x="78" y="221"/>
                </a:lnTo>
                <a:lnTo>
                  <a:pt x="78" y="221"/>
                </a:lnTo>
                <a:lnTo>
                  <a:pt x="78" y="222"/>
                </a:lnTo>
                <a:lnTo>
                  <a:pt x="78" y="222"/>
                </a:lnTo>
                <a:lnTo>
                  <a:pt x="77" y="221"/>
                </a:lnTo>
                <a:lnTo>
                  <a:pt x="75" y="221"/>
                </a:lnTo>
                <a:lnTo>
                  <a:pt x="75" y="221"/>
                </a:lnTo>
                <a:lnTo>
                  <a:pt x="75" y="222"/>
                </a:lnTo>
                <a:lnTo>
                  <a:pt x="75" y="222"/>
                </a:lnTo>
                <a:lnTo>
                  <a:pt x="74" y="222"/>
                </a:lnTo>
                <a:lnTo>
                  <a:pt x="74" y="222"/>
                </a:lnTo>
                <a:lnTo>
                  <a:pt x="74" y="222"/>
                </a:lnTo>
                <a:lnTo>
                  <a:pt x="74" y="221"/>
                </a:lnTo>
                <a:lnTo>
                  <a:pt x="73" y="221"/>
                </a:lnTo>
                <a:lnTo>
                  <a:pt x="73" y="219"/>
                </a:lnTo>
                <a:lnTo>
                  <a:pt x="71" y="219"/>
                </a:lnTo>
                <a:lnTo>
                  <a:pt x="71" y="219"/>
                </a:lnTo>
                <a:lnTo>
                  <a:pt x="71" y="219"/>
                </a:lnTo>
                <a:lnTo>
                  <a:pt x="70" y="219"/>
                </a:lnTo>
                <a:lnTo>
                  <a:pt x="70" y="219"/>
                </a:lnTo>
                <a:lnTo>
                  <a:pt x="70" y="218"/>
                </a:lnTo>
                <a:lnTo>
                  <a:pt x="70" y="218"/>
                </a:lnTo>
                <a:lnTo>
                  <a:pt x="70" y="218"/>
                </a:lnTo>
                <a:lnTo>
                  <a:pt x="71" y="218"/>
                </a:lnTo>
                <a:lnTo>
                  <a:pt x="73" y="218"/>
                </a:lnTo>
                <a:lnTo>
                  <a:pt x="73" y="218"/>
                </a:lnTo>
                <a:lnTo>
                  <a:pt x="74" y="218"/>
                </a:lnTo>
                <a:lnTo>
                  <a:pt x="74" y="218"/>
                </a:lnTo>
                <a:lnTo>
                  <a:pt x="74" y="218"/>
                </a:lnTo>
                <a:lnTo>
                  <a:pt x="74" y="218"/>
                </a:lnTo>
                <a:lnTo>
                  <a:pt x="75" y="218"/>
                </a:lnTo>
                <a:lnTo>
                  <a:pt x="75" y="218"/>
                </a:lnTo>
                <a:lnTo>
                  <a:pt x="77" y="218"/>
                </a:lnTo>
                <a:lnTo>
                  <a:pt x="77" y="218"/>
                </a:lnTo>
                <a:lnTo>
                  <a:pt x="77" y="218"/>
                </a:lnTo>
                <a:lnTo>
                  <a:pt x="77" y="217"/>
                </a:lnTo>
                <a:lnTo>
                  <a:pt x="77" y="217"/>
                </a:lnTo>
                <a:lnTo>
                  <a:pt x="78" y="217"/>
                </a:lnTo>
                <a:lnTo>
                  <a:pt x="78" y="215"/>
                </a:lnTo>
                <a:lnTo>
                  <a:pt x="78" y="215"/>
                </a:lnTo>
                <a:lnTo>
                  <a:pt x="78" y="215"/>
                </a:lnTo>
                <a:lnTo>
                  <a:pt x="77" y="215"/>
                </a:lnTo>
                <a:lnTo>
                  <a:pt x="77" y="215"/>
                </a:lnTo>
                <a:lnTo>
                  <a:pt x="77" y="214"/>
                </a:lnTo>
                <a:lnTo>
                  <a:pt x="77" y="214"/>
                </a:lnTo>
                <a:lnTo>
                  <a:pt x="75" y="214"/>
                </a:lnTo>
                <a:lnTo>
                  <a:pt x="75" y="214"/>
                </a:lnTo>
                <a:lnTo>
                  <a:pt x="75" y="214"/>
                </a:lnTo>
                <a:lnTo>
                  <a:pt x="74" y="212"/>
                </a:lnTo>
                <a:lnTo>
                  <a:pt x="74" y="212"/>
                </a:lnTo>
                <a:lnTo>
                  <a:pt x="74" y="212"/>
                </a:lnTo>
                <a:lnTo>
                  <a:pt x="74" y="212"/>
                </a:lnTo>
                <a:lnTo>
                  <a:pt x="74" y="212"/>
                </a:lnTo>
                <a:lnTo>
                  <a:pt x="73" y="212"/>
                </a:lnTo>
                <a:lnTo>
                  <a:pt x="73" y="212"/>
                </a:lnTo>
                <a:lnTo>
                  <a:pt x="73" y="212"/>
                </a:lnTo>
                <a:lnTo>
                  <a:pt x="71" y="212"/>
                </a:lnTo>
                <a:lnTo>
                  <a:pt x="73" y="212"/>
                </a:lnTo>
                <a:lnTo>
                  <a:pt x="73" y="212"/>
                </a:lnTo>
                <a:lnTo>
                  <a:pt x="71" y="211"/>
                </a:lnTo>
                <a:lnTo>
                  <a:pt x="71" y="211"/>
                </a:lnTo>
                <a:lnTo>
                  <a:pt x="71" y="211"/>
                </a:lnTo>
                <a:lnTo>
                  <a:pt x="71" y="211"/>
                </a:lnTo>
                <a:lnTo>
                  <a:pt x="70" y="211"/>
                </a:lnTo>
                <a:lnTo>
                  <a:pt x="70" y="211"/>
                </a:lnTo>
                <a:lnTo>
                  <a:pt x="68" y="211"/>
                </a:lnTo>
                <a:lnTo>
                  <a:pt x="65" y="211"/>
                </a:lnTo>
                <a:lnTo>
                  <a:pt x="67" y="212"/>
                </a:lnTo>
                <a:lnTo>
                  <a:pt x="67" y="212"/>
                </a:lnTo>
                <a:lnTo>
                  <a:pt x="67" y="212"/>
                </a:lnTo>
                <a:lnTo>
                  <a:pt x="65" y="214"/>
                </a:lnTo>
                <a:lnTo>
                  <a:pt x="65" y="214"/>
                </a:lnTo>
                <a:lnTo>
                  <a:pt x="65" y="215"/>
                </a:lnTo>
                <a:lnTo>
                  <a:pt x="65" y="215"/>
                </a:lnTo>
                <a:lnTo>
                  <a:pt x="65" y="215"/>
                </a:lnTo>
                <a:lnTo>
                  <a:pt x="64" y="215"/>
                </a:lnTo>
                <a:lnTo>
                  <a:pt x="63" y="215"/>
                </a:lnTo>
                <a:lnTo>
                  <a:pt x="60" y="214"/>
                </a:lnTo>
                <a:lnTo>
                  <a:pt x="58" y="214"/>
                </a:lnTo>
                <a:lnTo>
                  <a:pt x="58" y="214"/>
                </a:lnTo>
                <a:lnTo>
                  <a:pt x="58" y="214"/>
                </a:lnTo>
                <a:lnTo>
                  <a:pt x="58" y="214"/>
                </a:lnTo>
                <a:lnTo>
                  <a:pt x="58" y="214"/>
                </a:lnTo>
                <a:lnTo>
                  <a:pt x="58" y="214"/>
                </a:lnTo>
                <a:lnTo>
                  <a:pt x="58" y="212"/>
                </a:lnTo>
                <a:lnTo>
                  <a:pt x="58" y="212"/>
                </a:lnTo>
                <a:lnTo>
                  <a:pt x="58" y="212"/>
                </a:lnTo>
                <a:lnTo>
                  <a:pt x="58" y="212"/>
                </a:lnTo>
                <a:lnTo>
                  <a:pt x="58" y="214"/>
                </a:lnTo>
                <a:lnTo>
                  <a:pt x="60" y="214"/>
                </a:lnTo>
                <a:lnTo>
                  <a:pt x="60" y="214"/>
                </a:lnTo>
                <a:lnTo>
                  <a:pt x="61" y="214"/>
                </a:lnTo>
                <a:lnTo>
                  <a:pt x="61" y="214"/>
                </a:lnTo>
                <a:lnTo>
                  <a:pt x="61" y="214"/>
                </a:lnTo>
                <a:lnTo>
                  <a:pt x="61" y="212"/>
                </a:lnTo>
                <a:lnTo>
                  <a:pt x="63" y="212"/>
                </a:lnTo>
                <a:lnTo>
                  <a:pt x="63" y="212"/>
                </a:lnTo>
                <a:lnTo>
                  <a:pt x="63" y="211"/>
                </a:lnTo>
                <a:lnTo>
                  <a:pt x="63" y="211"/>
                </a:lnTo>
                <a:lnTo>
                  <a:pt x="61" y="211"/>
                </a:lnTo>
                <a:lnTo>
                  <a:pt x="61" y="211"/>
                </a:lnTo>
                <a:lnTo>
                  <a:pt x="61" y="211"/>
                </a:lnTo>
                <a:lnTo>
                  <a:pt x="61" y="211"/>
                </a:lnTo>
                <a:lnTo>
                  <a:pt x="60" y="212"/>
                </a:lnTo>
                <a:lnTo>
                  <a:pt x="60" y="212"/>
                </a:lnTo>
                <a:lnTo>
                  <a:pt x="60" y="212"/>
                </a:lnTo>
                <a:lnTo>
                  <a:pt x="60" y="212"/>
                </a:lnTo>
                <a:lnTo>
                  <a:pt x="60" y="211"/>
                </a:lnTo>
                <a:lnTo>
                  <a:pt x="60" y="211"/>
                </a:lnTo>
                <a:lnTo>
                  <a:pt x="60" y="210"/>
                </a:lnTo>
                <a:lnTo>
                  <a:pt x="60" y="210"/>
                </a:lnTo>
                <a:lnTo>
                  <a:pt x="60" y="208"/>
                </a:lnTo>
                <a:lnTo>
                  <a:pt x="60" y="208"/>
                </a:lnTo>
                <a:lnTo>
                  <a:pt x="58" y="208"/>
                </a:lnTo>
                <a:lnTo>
                  <a:pt x="58" y="208"/>
                </a:lnTo>
                <a:lnTo>
                  <a:pt x="58" y="208"/>
                </a:lnTo>
                <a:lnTo>
                  <a:pt x="58" y="210"/>
                </a:lnTo>
                <a:lnTo>
                  <a:pt x="58" y="211"/>
                </a:lnTo>
                <a:lnTo>
                  <a:pt x="58" y="211"/>
                </a:lnTo>
                <a:lnTo>
                  <a:pt x="58" y="212"/>
                </a:lnTo>
                <a:lnTo>
                  <a:pt x="58" y="212"/>
                </a:lnTo>
                <a:lnTo>
                  <a:pt x="57" y="211"/>
                </a:lnTo>
                <a:lnTo>
                  <a:pt x="56" y="211"/>
                </a:lnTo>
                <a:lnTo>
                  <a:pt x="56" y="211"/>
                </a:lnTo>
                <a:lnTo>
                  <a:pt x="56" y="211"/>
                </a:lnTo>
                <a:lnTo>
                  <a:pt x="56" y="212"/>
                </a:lnTo>
                <a:lnTo>
                  <a:pt x="56" y="212"/>
                </a:lnTo>
                <a:lnTo>
                  <a:pt x="56" y="212"/>
                </a:lnTo>
                <a:lnTo>
                  <a:pt x="56" y="214"/>
                </a:lnTo>
                <a:lnTo>
                  <a:pt x="56" y="214"/>
                </a:lnTo>
                <a:lnTo>
                  <a:pt x="54" y="214"/>
                </a:lnTo>
                <a:lnTo>
                  <a:pt x="54" y="214"/>
                </a:lnTo>
                <a:lnTo>
                  <a:pt x="56" y="215"/>
                </a:lnTo>
                <a:lnTo>
                  <a:pt x="56" y="215"/>
                </a:lnTo>
                <a:lnTo>
                  <a:pt x="57" y="215"/>
                </a:lnTo>
                <a:lnTo>
                  <a:pt x="57" y="215"/>
                </a:lnTo>
                <a:lnTo>
                  <a:pt x="56" y="215"/>
                </a:lnTo>
                <a:lnTo>
                  <a:pt x="57" y="217"/>
                </a:lnTo>
                <a:lnTo>
                  <a:pt x="57" y="217"/>
                </a:lnTo>
                <a:lnTo>
                  <a:pt x="57" y="217"/>
                </a:lnTo>
                <a:lnTo>
                  <a:pt x="56" y="217"/>
                </a:lnTo>
                <a:lnTo>
                  <a:pt x="56" y="217"/>
                </a:lnTo>
                <a:lnTo>
                  <a:pt x="56" y="217"/>
                </a:lnTo>
                <a:lnTo>
                  <a:pt x="54" y="217"/>
                </a:lnTo>
                <a:lnTo>
                  <a:pt x="54" y="217"/>
                </a:lnTo>
                <a:lnTo>
                  <a:pt x="54" y="215"/>
                </a:lnTo>
                <a:lnTo>
                  <a:pt x="54" y="215"/>
                </a:lnTo>
                <a:lnTo>
                  <a:pt x="54" y="214"/>
                </a:lnTo>
                <a:lnTo>
                  <a:pt x="53" y="212"/>
                </a:lnTo>
                <a:lnTo>
                  <a:pt x="53" y="212"/>
                </a:lnTo>
                <a:lnTo>
                  <a:pt x="53" y="211"/>
                </a:lnTo>
                <a:lnTo>
                  <a:pt x="51" y="211"/>
                </a:lnTo>
                <a:lnTo>
                  <a:pt x="51" y="211"/>
                </a:lnTo>
                <a:lnTo>
                  <a:pt x="51" y="211"/>
                </a:lnTo>
                <a:lnTo>
                  <a:pt x="50" y="211"/>
                </a:lnTo>
                <a:lnTo>
                  <a:pt x="50" y="210"/>
                </a:lnTo>
                <a:lnTo>
                  <a:pt x="50" y="210"/>
                </a:lnTo>
                <a:lnTo>
                  <a:pt x="50" y="210"/>
                </a:lnTo>
                <a:lnTo>
                  <a:pt x="50" y="210"/>
                </a:lnTo>
                <a:lnTo>
                  <a:pt x="50" y="210"/>
                </a:lnTo>
                <a:lnTo>
                  <a:pt x="51" y="210"/>
                </a:lnTo>
                <a:lnTo>
                  <a:pt x="51" y="210"/>
                </a:lnTo>
                <a:lnTo>
                  <a:pt x="53" y="208"/>
                </a:lnTo>
                <a:lnTo>
                  <a:pt x="53" y="208"/>
                </a:lnTo>
                <a:lnTo>
                  <a:pt x="53" y="208"/>
                </a:lnTo>
                <a:lnTo>
                  <a:pt x="53" y="208"/>
                </a:lnTo>
                <a:lnTo>
                  <a:pt x="53" y="208"/>
                </a:lnTo>
                <a:lnTo>
                  <a:pt x="51" y="208"/>
                </a:lnTo>
                <a:lnTo>
                  <a:pt x="51" y="208"/>
                </a:lnTo>
                <a:lnTo>
                  <a:pt x="51" y="208"/>
                </a:lnTo>
                <a:lnTo>
                  <a:pt x="51" y="208"/>
                </a:lnTo>
                <a:lnTo>
                  <a:pt x="50" y="208"/>
                </a:lnTo>
                <a:lnTo>
                  <a:pt x="50" y="207"/>
                </a:lnTo>
                <a:lnTo>
                  <a:pt x="48" y="207"/>
                </a:lnTo>
                <a:lnTo>
                  <a:pt x="48" y="205"/>
                </a:lnTo>
                <a:lnTo>
                  <a:pt x="48" y="205"/>
                </a:lnTo>
                <a:lnTo>
                  <a:pt x="47" y="205"/>
                </a:lnTo>
                <a:lnTo>
                  <a:pt x="47" y="205"/>
                </a:lnTo>
                <a:lnTo>
                  <a:pt x="47" y="207"/>
                </a:lnTo>
                <a:lnTo>
                  <a:pt x="47" y="207"/>
                </a:lnTo>
                <a:lnTo>
                  <a:pt x="46" y="207"/>
                </a:lnTo>
                <a:lnTo>
                  <a:pt x="44" y="207"/>
                </a:lnTo>
                <a:lnTo>
                  <a:pt x="44" y="207"/>
                </a:lnTo>
                <a:lnTo>
                  <a:pt x="43" y="205"/>
                </a:lnTo>
                <a:lnTo>
                  <a:pt x="43" y="205"/>
                </a:lnTo>
                <a:lnTo>
                  <a:pt x="41" y="207"/>
                </a:lnTo>
                <a:lnTo>
                  <a:pt x="41" y="207"/>
                </a:lnTo>
                <a:lnTo>
                  <a:pt x="41" y="208"/>
                </a:lnTo>
                <a:lnTo>
                  <a:pt x="41" y="208"/>
                </a:lnTo>
                <a:lnTo>
                  <a:pt x="40" y="207"/>
                </a:lnTo>
                <a:lnTo>
                  <a:pt x="40" y="207"/>
                </a:lnTo>
                <a:lnTo>
                  <a:pt x="40" y="207"/>
                </a:lnTo>
                <a:lnTo>
                  <a:pt x="40" y="207"/>
                </a:lnTo>
                <a:lnTo>
                  <a:pt x="40" y="207"/>
                </a:lnTo>
                <a:lnTo>
                  <a:pt x="40" y="207"/>
                </a:lnTo>
                <a:lnTo>
                  <a:pt x="40" y="207"/>
                </a:lnTo>
                <a:lnTo>
                  <a:pt x="40" y="207"/>
                </a:lnTo>
                <a:lnTo>
                  <a:pt x="38" y="207"/>
                </a:lnTo>
                <a:lnTo>
                  <a:pt x="38" y="205"/>
                </a:lnTo>
                <a:lnTo>
                  <a:pt x="38" y="205"/>
                </a:lnTo>
                <a:lnTo>
                  <a:pt x="37" y="207"/>
                </a:lnTo>
                <a:lnTo>
                  <a:pt x="37" y="207"/>
                </a:lnTo>
                <a:lnTo>
                  <a:pt x="37" y="208"/>
                </a:lnTo>
                <a:lnTo>
                  <a:pt x="37" y="208"/>
                </a:lnTo>
                <a:lnTo>
                  <a:pt x="37" y="208"/>
                </a:lnTo>
                <a:lnTo>
                  <a:pt x="37" y="208"/>
                </a:lnTo>
                <a:lnTo>
                  <a:pt x="36" y="208"/>
                </a:lnTo>
                <a:lnTo>
                  <a:pt x="36" y="208"/>
                </a:lnTo>
                <a:lnTo>
                  <a:pt x="36" y="208"/>
                </a:lnTo>
                <a:lnTo>
                  <a:pt x="34" y="208"/>
                </a:lnTo>
                <a:lnTo>
                  <a:pt x="34" y="207"/>
                </a:lnTo>
                <a:lnTo>
                  <a:pt x="33" y="207"/>
                </a:lnTo>
                <a:lnTo>
                  <a:pt x="33" y="207"/>
                </a:lnTo>
                <a:lnTo>
                  <a:pt x="34" y="207"/>
                </a:lnTo>
                <a:lnTo>
                  <a:pt x="34" y="205"/>
                </a:lnTo>
                <a:lnTo>
                  <a:pt x="33" y="205"/>
                </a:lnTo>
                <a:lnTo>
                  <a:pt x="31" y="204"/>
                </a:lnTo>
                <a:lnTo>
                  <a:pt x="31" y="204"/>
                </a:lnTo>
                <a:lnTo>
                  <a:pt x="30" y="204"/>
                </a:lnTo>
                <a:lnTo>
                  <a:pt x="28" y="204"/>
                </a:lnTo>
                <a:lnTo>
                  <a:pt x="26" y="204"/>
                </a:lnTo>
                <a:lnTo>
                  <a:pt x="26" y="204"/>
                </a:lnTo>
                <a:lnTo>
                  <a:pt x="26" y="204"/>
                </a:lnTo>
                <a:lnTo>
                  <a:pt x="26" y="204"/>
                </a:lnTo>
                <a:lnTo>
                  <a:pt x="24" y="204"/>
                </a:lnTo>
                <a:lnTo>
                  <a:pt x="24" y="204"/>
                </a:lnTo>
                <a:lnTo>
                  <a:pt x="23" y="204"/>
                </a:lnTo>
                <a:lnTo>
                  <a:pt x="23" y="202"/>
                </a:lnTo>
                <a:lnTo>
                  <a:pt x="23" y="202"/>
                </a:lnTo>
                <a:lnTo>
                  <a:pt x="21" y="202"/>
                </a:lnTo>
                <a:lnTo>
                  <a:pt x="21" y="202"/>
                </a:lnTo>
                <a:lnTo>
                  <a:pt x="20" y="202"/>
                </a:lnTo>
                <a:lnTo>
                  <a:pt x="20" y="202"/>
                </a:lnTo>
                <a:lnTo>
                  <a:pt x="20" y="202"/>
                </a:lnTo>
                <a:lnTo>
                  <a:pt x="20" y="202"/>
                </a:lnTo>
                <a:lnTo>
                  <a:pt x="20" y="202"/>
                </a:lnTo>
                <a:lnTo>
                  <a:pt x="20" y="202"/>
                </a:lnTo>
                <a:lnTo>
                  <a:pt x="20" y="202"/>
                </a:lnTo>
                <a:lnTo>
                  <a:pt x="20" y="201"/>
                </a:lnTo>
                <a:lnTo>
                  <a:pt x="18" y="201"/>
                </a:lnTo>
                <a:lnTo>
                  <a:pt x="18" y="201"/>
                </a:lnTo>
                <a:lnTo>
                  <a:pt x="18" y="200"/>
                </a:lnTo>
                <a:lnTo>
                  <a:pt x="18" y="200"/>
                </a:lnTo>
                <a:lnTo>
                  <a:pt x="17" y="198"/>
                </a:lnTo>
                <a:lnTo>
                  <a:pt x="17" y="198"/>
                </a:lnTo>
                <a:lnTo>
                  <a:pt x="18" y="198"/>
                </a:lnTo>
                <a:lnTo>
                  <a:pt x="18" y="197"/>
                </a:lnTo>
                <a:lnTo>
                  <a:pt x="18" y="197"/>
                </a:lnTo>
                <a:lnTo>
                  <a:pt x="18" y="197"/>
                </a:lnTo>
                <a:lnTo>
                  <a:pt x="18" y="198"/>
                </a:lnTo>
                <a:lnTo>
                  <a:pt x="18" y="198"/>
                </a:lnTo>
                <a:lnTo>
                  <a:pt x="20" y="200"/>
                </a:lnTo>
                <a:lnTo>
                  <a:pt x="20" y="201"/>
                </a:lnTo>
                <a:lnTo>
                  <a:pt x="20" y="201"/>
                </a:lnTo>
                <a:lnTo>
                  <a:pt x="23" y="200"/>
                </a:lnTo>
                <a:lnTo>
                  <a:pt x="23" y="200"/>
                </a:lnTo>
                <a:lnTo>
                  <a:pt x="24" y="198"/>
                </a:lnTo>
                <a:lnTo>
                  <a:pt x="24" y="198"/>
                </a:lnTo>
                <a:lnTo>
                  <a:pt x="24" y="198"/>
                </a:lnTo>
                <a:lnTo>
                  <a:pt x="24" y="198"/>
                </a:lnTo>
                <a:lnTo>
                  <a:pt x="23" y="197"/>
                </a:lnTo>
                <a:lnTo>
                  <a:pt x="23" y="195"/>
                </a:lnTo>
                <a:lnTo>
                  <a:pt x="23" y="195"/>
                </a:lnTo>
                <a:lnTo>
                  <a:pt x="23" y="195"/>
                </a:lnTo>
                <a:lnTo>
                  <a:pt x="24" y="194"/>
                </a:lnTo>
                <a:lnTo>
                  <a:pt x="24" y="194"/>
                </a:lnTo>
                <a:lnTo>
                  <a:pt x="24" y="195"/>
                </a:lnTo>
                <a:lnTo>
                  <a:pt x="26" y="195"/>
                </a:lnTo>
                <a:lnTo>
                  <a:pt x="26" y="195"/>
                </a:lnTo>
                <a:lnTo>
                  <a:pt x="26" y="197"/>
                </a:lnTo>
                <a:lnTo>
                  <a:pt x="27" y="197"/>
                </a:lnTo>
                <a:lnTo>
                  <a:pt x="27" y="197"/>
                </a:lnTo>
                <a:lnTo>
                  <a:pt x="27" y="197"/>
                </a:lnTo>
                <a:lnTo>
                  <a:pt x="27" y="197"/>
                </a:lnTo>
                <a:lnTo>
                  <a:pt x="27" y="195"/>
                </a:lnTo>
                <a:lnTo>
                  <a:pt x="27" y="195"/>
                </a:lnTo>
                <a:lnTo>
                  <a:pt x="27" y="195"/>
                </a:lnTo>
                <a:lnTo>
                  <a:pt x="27" y="194"/>
                </a:lnTo>
                <a:lnTo>
                  <a:pt x="27" y="194"/>
                </a:lnTo>
                <a:lnTo>
                  <a:pt x="28" y="194"/>
                </a:lnTo>
                <a:lnTo>
                  <a:pt x="27" y="195"/>
                </a:lnTo>
                <a:lnTo>
                  <a:pt x="28" y="197"/>
                </a:lnTo>
                <a:lnTo>
                  <a:pt x="28" y="197"/>
                </a:lnTo>
                <a:lnTo>
                  <a:pt x="28" y="197"/>
                </a:lnTo>
                <a:lnTo>
                  <a:pt x="28" y="197"/>
                </a:lnTo>
                <a:lnTo>
                  <a:pt x="28" y="198"/>
                </a:lnTo>
                <a:lnTo>
                  <a:pt x="28" y="198"/>
                </a:lnTo>
                <a:lnTo>
                  <a:pt x="30" y="198"/>
                </a:lnTo>
                <a:lnTo>
                  <a:pt x="31" y="200"/>
                </a:lnTo>
                <a:lnTo>
                  <a:pt x="31" y="200"/>
                </a:lnTo>
                <a:lnTo>
                  <a:pt x="31" y="200"/>
                </a:lnTo>
                <a:lnTo>
                  <a:pt x="31" y="200"/>
                </a:lnTo>
                <a:lnTo>
                  <a:pt x="31" y="200"/>
                </a:lnTo>
                <a:lnTo>
                  <a:pt x="33" y="200"/>
                </a:lnTo>
                <a:lnTo>
                  <a:pt x="33" y="200"/>
                </a:lnTo>
                <a:lnTo>
                  <a:pt x="33" y="200"/>
                </a:lnTo>
                <a:lnTo>
                  <a:pt x="34" y="200"/>
                </a:lnTo>
                <a:lnTo>
                  <a:pt x="36" y="200"/>
                </a:lnTo>
                <a:lnTo>
                  <a:pt x="36" y="200"/>
                </a:lnTo>
                <a:lnTo>
                  <a:pt x="36" y="200"/>
                </a:lnTo>
                <a:lnTo>
                  <a:pt x="36" y="200"/>
                </a:lnTo>
                <a:lnTo>
                  <a:pt x="36" y="201"/>
                </a:lnTo>
                <a:lnTo>
                  <a:pt x="36" y="202"/>
                </a:lnTo>
                <a:lnTo>
                  <a:pt x="36" y="202"/>
                </a:lnTo>
                <a:lnTo>
                  <a:pt x="37" y="202"/>
                </a:lnTo>
                <a:lnTo>
                  <a:pt x="37" y="202"/>
                </a:lnTo>
                <a:lnTo>
                  <a:pt x="38" y="201"/>
                </a:lnTo>
                <a:lnTo>
                  <a:pt x="38" y="201"/>
                </a:lnTo>
                <a:lnTo>
                  <a:pt x="38" y="201"/>
                </a:lnTo>
                <a:lnTo>
                  <a:pt x="38" y="201"/>
                </a:lnTo>
                <a:lnTo>
                  <a:pt x="38" y="201"/>
                </a:lnTo>
                <a:lnTo>
                  <a:pt x="37" y="201"/>
                </a:lnTo>
                <a:lnTo>
                  <a:pt x="37" y="201"/>
                </a:lnTo>
                <a:lnTo>
                  <a:pt x="38" y="200"/>
                </a:lnTo>
                <a:lnTo>
                  <a:pt x="40" y="200"/>
                </a:lnTo>
                <a:lnTo>
                  <a:pt x="41" y="200"/>
                </a:lnTo>
                <a:lnTo>
                  <a:pt x="43" y="201"/>
                </a:lnTo>
                <a:lnTo>
                  <a:pt x="43" y="201"/>
                </a:lnTo>
                <a:lnTo>
                  <a:pt x="44" y="201"/>
                </a:lnTo>
                <a:lnTo>
                  <a:pt x="44" y="201"/>
                </a:lnTo>
                <a:lnTo>
                  <a:pt x="44" y="202"/>
                </a:lnTo>
                <a:lnTo>
                  <a:pt x="46" y="202"/>
                </a:lnTo>
                <a:lnTo>
                  <a:pt x="46" y="202"/>
                </a:lnTo>
                <a:lnTo>
                  <a:pt x="46" y="202"/>
                </a:lnTo>
                <a:lnTo>
                  <a:pt x="44" y="201"/>
                </a:lnTo>
                <a:lnTo>
                  <a:pt x="44" y="201"/>
                </a:lnTo>
                <a:lnTo>
                  <a:pt x="44" y="201"/>
                </a:lnTo>
                <a:lnTo>
                  <a:pt x="44" y="201"/>
                </a:lnTo>
                <a:lnTo>
                  <a:pt x="46" y="201"/>
                </a:lnTo>
                <a:lnTo>
                  <a:pt x="46" y="200"/>
                </a:lnTo>
                <a:lnTo>
                  <a:pt x="47" y="200"/>
                </a:lnTo>
                <a:lnTo>
                  <a:pt x="47" y="200"/>
                </a:lnTo>
                <a:lnTo>
                  <a:pt x="46" y="200"/>
                </a:lnTo>
                <a:lnTo>
                  <a:pt x="46" y="200"/>
                </a:lnTo>
                <a:lnTo>
                  <a:pt x="46" y="200"/>
                </a:lnTo>
                <a:lnTo>
                  <a:pt x="46" y="200"/>
                </a:lnTo>
                <a:lnTo>
                  <a:pt x="46" y="200"/>
                </a:lnTo>
                <a:lnTo>
                  <a:pt x="44" y="200"/>
                </a:lnTo>
                <a:lnTo>
                  <a:pt x="44" y="200"/>
                </a:lnTo>
                <a:lnTo>
                  <a:pt x="44" y="200"/>
                </a:lnTo>
                <a:lnTo>
                  <a:pt x="44" y="200"/>
                </a:lnTo>
                <a:lnTo>
                  <a:pt x="43" y="200"/>
                </a:lnTo>
                <a:lnTo>
                  <a:pt x="41" y="200"/>
                </a:lnTo>
                <a:lnTo>
                  <a:pt x="41" y="198"/>
                </a:lnTo>
                <a:lnTo>
                  <a:pt x="40" y="198"/>
                </a:lnTo>
                <a:lnTo>
                  <a:pt x="40" y="197"/>
                </a:lnTo>
                <a:lnTo>
                  <a:pt x="40" y="197"/>
                </a:lnTo>
                <a:lnTo>
                  <a:pt x="38" y="197"/>
                </a:lnTo>
                <a:lnTo>
                  <a:pt x="37" y="197"/>
                </a:lnTo>
                <a:lnTo>
                  <a:pt x="36" y="197"/>
                </a:lnTo>
                <a:lnTo>
                  <a:pt x="34" y="197"/>
                </a:lnTo>
                <a:lnTo>
                  <a:pt x="34" y="197"/>
                </a:lnTo>
                <a:lnTo>
                  <a:pt x="34" y="194"/>
                </a:lnTo>
                <a:lnTo>
                  <a:pt x="33" y="192"/>
                </a:lnTo>
                <a:lnTo>
                  <a:pt x="33" y="192"/>
                </a:lnTo>
                <a:lnTo>
                  <a:pt x="34" y="192"/>
                </a:lnTo>
                <a:lnTo>
                  <a:pt x="36" y="194"/>
                </a:lnTo>
                <a:lnTo>
                  <a:pt x="36" y="194"/>
                </a:lnTo>
                <a:lnTo>
                  <a:pt x="36" y="194"/>
                </a:lnTo>
                <a:lnTo>
                  <a:pt x="36" y="194"/>
                </a:lnTo>
                <a:lnTo>
                  <a:pt x="36" y="194"/>
                </a:lnTo>
                <a:lnTo>
                  <a:pt x="36" y="194"/>
                </a:lnTo>
                <a:lnTo>
                  <a:pt x="36" y="194"/>
                </a:lnTo>
                <a:lnTo>
                  <a:pt x="36" y="194"/>
                </a:lnTo>
                <a:lnTo>
                  <a:pt x="36" y="195"/>
                </a:lnTo>
                <a:lnTo>
                  <a:pt x="36" y="195"/>
                </a:lnTo>
                <a:lnTo>
                  <a:pt x="37" y="195"/>
                </a:lnTo>
                <a:lnTo>
                  <a:pt x="37" y="197"/>
                </a:lnTo>
                <a:lnTo>
                  <a:pt x="37" y="197"/>
                </a:lnTo>
                <a:lnTo>
                  <a:pt x="38" y="197"/>
                </a:lnTo>
                <a:lnTo>
                  <a:pt x="40" y="197"/>
                </a:lnTo>
                <a:lnTo>
                  <a:pt x="41" y="197"/>
                </a:lnTo>
                <a:lnTo>
                  <a:pt x="41" y="197"/>
                </a:lnTo>
                <a:lnTo>
                  <a:pt x="43" y="195"/>
                </a:lnTo>
                <a:lnTo>
                  <a:pt x="43" y="195"/>
                </a:lnTo>
                <a:lnTo>
                  <a:pt x="41" y="195"/>
                </a:lnTo>
                <a:lnTo>
                  <a:pt x="41" y="195"/>
                </a:lnTo>
                <a:lnTo>
                  <a:pt x="40" y="195"/>
                </a:lnTo>
                <a:lnTo>
                  <a:pt x="40" y="195"/>
                </a:lnTo>
                <a:lnTo>
                  <a:pt x="40" y="195"/>
                </a:lnTo>
                <a:lnTo>
                  <a:pt x="40" y="195"/>
                </a:lnTo>
                <a:lnTo>
                  <a:pt x="40" y="195"/>
                </a:lnTo>
                <a:lnTo>
                  <a:pt x="41" y="195"/>
                </a:lnTo>
                <a:lnTo>
                  <a:pt x="41" y="195"/>
                </a:lnTo>
                <a:lnTo>
                  <a:pt x="41" y="195"/>
                </a:lnTo>
                <a:lnTo>
                  <a:pt x="41" y="195"/>
                </a:lnTo>
                <a:lnTo>
                  <a:pt x="43" y="194"/>
                </a:lnTo>
                <a:lnTo>
                  <a:pt x="43" y="194"/>
                </a:lnTo>
                <a:lnTo>
                  <a:pt x="41" y="194"/>
                </a:lnTo>
                <a:lnTo>
                  <a:pt x="41" y="192"/>
                </a:lnTo>
                <a:lnTo>
                  <a:pt x="40" y="192"/>
                </a:lnTo>
                <a:lnTo>
                  <a:pt x="40" y="194"/>
                </a:lnTo>
                <a:lnTo>
                  <a:pt x="40" y="194"/>
                </a:lnTo>
                <a:lnTo>
                  <a:pt x="40" y="194"/>
                </a:lnTo>
                <a:lnTo>
                  <a:pt x="38" y="192"/>
                </a:lnTo>
                <a:lnTo>
                  <a:pt x="38" y="192"/>
                </a:lnTo>
                <a:lnTo>
                  <a:pt x="36" y="192"/>
                </a:lnTo>
                <a:lnTo>
                  <a:pt x="36" y="191"/>
                </a:lnTo>
                <a:lnTo>
                  <a:pt x="36" y="191"/>
                </a:lnTo>
                <a:lnTo>
                  <a:pt x="37" y="191"/>
                </a:lnTo>
                <a:lnTo>
                  <a:pt x="38" y="191"/>
                </a:lnTo>
                <a:lnTo>
                  <a:pt x="38" y="191"/>
                </a:lnTo>
                <a:lnTo>
                  <a:pt x="38" y="191"/>
                </a:lnTo>
                <a:lnTo>
                  <a:pt x="38" y="191"/>
                </a:lnTo>
                <a:lnTo>
                  <a:pt x="38" y="190"/>
                </a:lnTo>
                <a:lnTo>
                  <a:pt x="38" y="190"/>
                </a:lnTo>
                <a:lnTo>
                  <a:pt x="38" y="190"/>
                </a:lnTo>
                <a:lnTo>
                  <a:pt x="40" y="190"/>
                </a:lnTo>
                <a:lnTo>
                  <a:pt x="40" y="190"/>
                </a:lnTo>
                <a:lnTo>
                  <a:pt x="41" y="190"/>
                </a:lnTo>
                <a:lnTo>
                  <a:pt x="41" y="190"/>
                </a:lnTo>
                <a:lnTo>
                  <a:pt x="41" y="191"/>
                </a:lnTo>
                <a:lnTo>
                  <a:pt x="43" y="191"/>
                </a:lnTo>
                <a:lnTo>
                  <a:pt x="44" y="192"/>
                </a:lnTo>
                <a:lnTo>
                  <a:pt x="44" y="192"/>
                </a:lnTo>
                <a:lnTo>
                  <a:pt x="44" y="191"/>
                </a:lnTo>
                <a:lnTo>
                  <a:pt x="44" y="191"/>
                </a:lnTo>
                <a:lnTo>
                  <a:pt x="46" y="192"/>
                </a:lnTo>
                <a:lnTo>
                  <a:pt x="46" y="192"/>
                </a:lnTo>
                <a:lnTo>
                  <a:pt x="47" y="192"/>
                </a:lnTo>
                <a:lnTo>
                  <a:pt x="47" y="192"/>
                </a:lnTo>
                <a:lnTo>
                  <a:pt x="47" y="192"/>
                </a:lnTo>
                <a:lnTo>
                  <a:pt x="48" y="192"/>
                </a:lnTo>
                <a:lnTo>
                  <a:pt x="48" y="192"/>
                </a:lnTo>
                <a:lnTo>
                  <a:pt x="50" y="192"/>
                </a:lnTo>
                <a:lnTo>
                  <a:pt x="50" y="192"/>
                </a:lnTo>
                <a:lnTo>
                  <a:pt x="50" y="194"/>
                </a:lnTo>
                <a:lnTo>
                  <a:pt x="50" y="194"/>
                </a:lnTo>
                <a:lnTo>
                  <a:pt x="51" y="194"/>
                </a:lnTo>
                <a:lnTo>
                  <a:pt x="51" y="194"/>
                </a:lnTo>
                <a:lnTo>
                  <a:pt x="51" y="192"/>
                </a:lnTo>
                <a:lnTo>
                  <a:pt x="51" y="192"/>
                </a:lnTo>
                <a:lnTo>
                  <a:pt x="53" y="192"/>
                </a:lnTo>
                <a:lnTo>
                  <a:pt x="53" y="192"/>
                </a:lnTo>
                <a:lnTo>
                  <a:pt x="54" y="192"/>
                </a:lnTo>
                <a:lnTo>
                  <a:pt x="56" y="192"/>
                </a:lnTo>
                <a:lnTo>
                  <a:pt x="56" y="192"/>
                </a:lnTo>
                <a:lnTo>
                  <a:pt x="57" y="192"/>
                </a:lnTo>
                <a:lnTo>
                  <a:pt x="57" y="194"/>
                </a:lnTo>
                <a:lnTo>
                  <a:pt x="57" y="194"/>
                </a:lnTo>
                <a:lnTo>
                  <a:pt x="58" y="194"/>
                </a:lnTo>
                <a:lnTo>
                  <a:pt x="58" y="194"/>
                </a:lnTo>
                <a:lnTo>
                  <a:pt x="58" y="194"/>
                </a:lnTo>
                <a:lnTo>
                  <a:pt x="60" y="194"/>
                </a:lnTo>
                <a:lnTo>
                  <a:pt x="60" y="194"/>
                </a:lnTo>
                <a:lnTo>
                  <a:pt x="60" y="194"/>
                </a:lnTo>
                <a:lnTo>
                  <a:pt x="60" y="194"/>
                </a:lnTo>
                <a:lnTo>
                  <a:pt x="60" y="194"/>
                </a:lnTo>
                <a:lnTo>
                  <a:pt x="60" y="194"/>
                </a:lnTo>
                <a:lnTo>
                  <a:pt x="61" y="194"/>
                </a:lnTo>
                <a:lnTo>
                  <a:pt x="61" y="192"/>
                </a:lnTo>
                <a:lnTo>
                  <a:pt x="61" y="192"/>
                </a:lnTo>
                <a:lnTo>
                  <a:pt x="61" y="192"/>
                </a:lnTo>
                <a:lnTo>
                  <a:pt x="61" y="192"/>
                </a:lnTo>
                <a:lnTo>
                  <a:pt x="61" y="191"/>
                </a:lnTo>
                <a:lnTo>
                  <a:pt x="61" y="191"/>
                </a:lnTo>
                <a:lnTo>
                  <a:pt x="63" y="192"/>
                </a:lnTo>
                <a:lnTo>
                  <a:pt x="63" y="192"/>
                </a:lnTo>
                <a:lnTo>
                  <a:pt x="63" y="192"/>
                </a:lnTo>
                <a:lnTo>
                  <a:pt x="63" y="192"/>
                </a:lnTo>
                <a:lnTo>
                  <a:pt x="64" y="192"/>
                </a:lnTo>
                <a:lnTo>
                  <a:pt x="64" y="192"/>
                </a:lnTo>
                <a:lnTo>
                  <a:pt x="65" y="192"/>
                </a:lnTo>
                <a:lnTo>
                  <a:pt x="65" y="192"/>
                </a:lnTo>
                <a:lnTo>
                  <a:pt x="65" y="192"/>
                </a:lnTo>
                <a:lnTo>
                  <a:pt x="67" y="194"/>
                </a:lnTo>
                <a:lnTo>
                  <a:pt x="67" y="194"/>
                </a:lnTo>
                <a:lnTo>
                  <a:pt x="67" y="194"/>
                </a:lnTo>
                <a:lnTo>
                  <a:pt x="68" y="194"/>
                </a:lnTo>
                <a:lnTo>
                  <a:pt x="68" y="192"/>
                </a:lnTo>
                <a:lnTo>
                  <a:pt x="68" y="192"/>
                </a:lnTo>
                <a:lnTo>
                  <a:pt x="68" y="192"/>
                </a:lnTo>
                <a:lnTo>
                  <a:pt x="68" y="192"/>
                </a:lnTo>
                <a:lnTo>
                  <a:pt x="68" y="191"/>
                </a:lnTo>
                <a:lnTo>
                  <a:pt x="68" y="191"/>
                </a:lnTo>
                <a:lnTo>
                  <a:pt x="67" y="191"/>
                </a:lnTo>
                <a:lnTo>
                  <a:pt x="67" y="191"/>
                </a:lnTo>
                <a:lnTo>
                  <a:pt x="67" y="191"/>
                </a:lnTo>
                <a:lnTo>
                  <a:pt x="67" y="191"/>
                </a:lnTo>
                <a:lnTo>
                  <a:pt x="67" y="190"/>
                </a:lnTo>
                <a:lnTo>
                  <a:pt x="67" y="190"/>
                </a:lnTo>
                <a:lnTo>
                  <a:pt x="67" y="191"/>
                </a:lnTo>
                <a:lnTo>
                  <a:pt x="68" y="191"/>
                </a:lnTo>
                <a:lnTo>
                  <a:pt x="70" y="191"/>
                </a:lnTo>
                <a:lnTo>
                  <a:pt x="70" y="192"/>
                </a:lnTo>
                <a:lnTo>
                  <a:pt x="70" y="192"/>
                </a:lnTo>
                <a:lnTo>
                  <a:pt x="71" y="192"/>
                </a:lnTo>
                <a:lnTo>
                  <a:pt x="71" y="191"/>
                </a:lnTo>
                <a:lnTo>
                  <a:pt x="71" y="191"/>
                </a:lnTo>
                <a:lnTo>
                  <a:pt x="71" y="191"/>
                </a:lnTo>
                <a:lnTo>
                  <a:pt x="73" y="191"/>
                </a:lnTo>
                <a:lnTo>
                  <a:pt x="71" y="191"/>
                </a:lnTo>
                <a:lnTo>
                  <a:pt x="73" y="192"/>
                </a:lnTo>
                <a:lnTo>
                  <a:pt x="73" y="192"/>
                </a:lnTo>
                <a:lnTo>
                  <a:pt x="73" y="192"/>
                </a:lnTo>
                <a:lnTo>
                  <a:pt x="73" y="192"/>
                </a:lnTo>
                <a:lnTo>
                  <a:pt x="74" y="192"/>
                </a:lnTo>
                <a:lnTo>
                  <a:pt x="74" y="192"/>
                </a:lnTo>
                <a:lnTo>
                  <a:pt x="74" y="192"/>
                </a:lnTo>
                <a:lnTo>
                  <a:pt x="75" y="192"/>
                </a:lnTo>
                <a:lnTo>
                  <a:pt x="75" y="192"/>
                </a:lnTo>
                <a:lnTo>
                  <a:pt x="75" y="192"/>
                </a:lnTo>
                <a:lnTo>
                  <a:pt x="78" y="192"/>
                </a:lnTo>
                <a:lnTo>
                  <a:pt x="81" y="192"/>
                </a:lnTo>
                <a:lnTo>
                  <a:pt x="83" y="191"/>
                </a:lnTo>
                <a:lnTo>
                  <a:pt x="83" y="190"/>
                </a:lnTo>
                <a:lnTo>
                  <a:pt x="83" y="190"/>
                </a:lnTo>
                <a:lnTo>
                  <a:pt x="84" y="190"/>
                </a:lnTo>
                <a:lnTo>
                  <a:pt x="84" y="190"/>
                </a:lnTo>
                <a:lnTo>
                  <a:pt x="84" y="190"/>
                </a:lnTo>
                <a:lnTo>
                  <a:pt x="85" y="191"/>
                </a:lnTo>
                <a:lnTo>
                  <a:pt x="85" y="191"/>
                </a:lnTo>
                <a:lnTo>
                  <a:pt x="85" y="191"/>
                </a:lnTo>
                <a:lnTo>
                  <a:pt x="87" y="191"/>
                </a:lnTo>
                <a:lnTo>
                  <a:pt x="87" y="190"/>
                </a:lnTo>
                <a:lnTo>
                  <a:pt x="87" y="190"/>
                </a:lnTo>
                <a:lnTo>
                  <a:pt x="90" y="190"/>
                </a:lnTo>
                <a:lnTo>
                  <a:pt x="91" y="190"/>
                </a:lnTo>
                <a:lnTo>
                  <a:pt x="91" y="190"/>
                </a:lnTo>
                <a:lnTo>
                  <a:pt x="91" y="190"/>
                </a:lnTo>
                <a:lnTo>
                  <a:pt x="93" y="190"/>
                </a:lnTo>
                <a:lnTo>
                  <a:pt x="93" y="190"/>
                </a:lnTo>
                <a:lnTo>
                  <a:pt x="93" y="188"/>
                </a:lnTo>
                <a:lnTo>
                  <a:pt x="93" y="188"/>
                </a:lnTo>
                <a:lnTo>
                  <a:pt x="93" y="187"/>
                </a:lnTo>
                <a:lnTo>
                  <a:pt x="93" y="185"/>
                </a:lnTo>
                <a:lnTo>
                  <a:pt x="93" y="185"/>
                </a:lnTo>
                <a:lnTo>
                  <a:pt x="93" y="185"/>
                </a:lnTo>
                <a:lnTo>
                  <a:pt x="94" y="185"/>
                </a:lnTo>
                <a:lnTo>
                  <a:pt x="94" y="185"/>
                </a:lnTo>
                <a:lnTo>
                  <a:pt x="94" y="184"/>
                </a:lnTo>
                <a:lnTo>
                  <a:pt x="93" y="184"/>
                </a:lnTo>
                <a:lnTo>
                  <a:pt x="91" y="182"/>
                </a:lnTo>
                <a:lnTo>
                  <a:pt x="91" y="182"/>
                </a:lnTo>
                <a:lnTo>
                  <a:pt x="91" y="182"/>
                </a:lnTo>
                <a:lnTo>
                  <a:pt x="90" y="182"/>
                </a:lnTo>
                <a:lnTo>
                  <a:pt x="90" y="182"/>
                </a:lnTo>
                <a:lnTo>
                  <a:pt x="88" y="182"/>
                </a:lnTo>
                <a:lnTo>
                  <a:pt x="90" y="184"/>
                </a:lnTo>
                <a:lnTo>
                  <a:pt x="90" y="184"/>
                </a:lnTo>
                <a:lnTo>
                  <a:pt x="90" y="184"/>
                </a:lnTo>
                <a:lnTo>
                  <a:pt x="90" y="185"/>
                </a:lnTo>
                <a:lnTo>
                  <a:pt x="90" y="185"/>
                </a:lnTo>
                <a:lnTo>
                  <a:pt x="90" y="185"/>
                </a:lnTo>
                <a:lnTo>
                  <a:pt x="90" y="185"/>
                </a:lnTo>
                <a:lnTo>
                  <a:pt x="90" y="187"/>
                </a:lnTo>
                <a:lnTo>
                  <a:pt x="91" y="187"/>
                </a:lnTo>
                <a:lnTo>
                  <a:pt x="91" y="187"/>
                </a:lnTo>
                <a:lnTo>
                  <a:pt x="90" y="187"/>
                </a:lnTo>
                <a:lnTo>
                  <a:pt x="90" y="187"/>
                </a:lnTo>
                <a:lnTo>
                  <a:pt x="88" y="188"/>
                </a:lnTo>
                <a:lnTo>
                  <a:pt x="88" y="187"/>
                </a:lnTo>
                <a:lnTo>
                  <a:pt x="87" y="188"/>
                </a:lnTo>
                <a:lnTo>
                  <a:pt x="87" y="188"/>
                </a:lnTo>
                <a:lnTo>
                  <a:pt x="87" y="187"/>
                </a:lnTo>
                <a:lnTo>
                  <a:pt x="87" y="187"/>
                </a:lnTo>
                <a:lnTo>
                  <a:pt x="85" y="187"/>
                </a:lnTo>
                <a:lnTo>
                  <a:pt x="85" y="187"/>
                </a:lnTo>
                <a:lnTo>
                  <a:pt x="85" y="187"/>
                </a:lnTo>
                <a:lnTo>
                  <a:pt x="85" y="185"/>
                </a:lnTo>
                <a:lnTo>
                  <a:pt x="85" y="184"/>
                </a:lnTo>
                <a:lnTo>
                  <a:pt x="84" y="184"/>
                </a:lnTo>
                <a:lnTo>
                  <a:pt x="84" y="184"/>
                </a:lnTo>
                <a:lnTo>
                  <a:pt x="84" y="184"/>
                </a:lnTo>
                <a:lnTo>
                  <a:pt x="84" y="185"/>
                </a:lnTo>
                <a:lnTo>
                  <a:pt x="84" y="185"/>
                </a:lnTo>
                <a:lnTo>
                  <a:pt x="84" y="185"/>
                </a:lnTo>
                <a:lnTo>
                  <a:pt x="83" y="184"/>
                </a:lnTo>
                <a:lnTo>
                  <a:pt x="81" y="185"/>
                </a:lnTo>
                <a:lnTo>
                  <a:pt x="81" y="185"/>
                </a:lnTo>
                <a:lnTo>
                  <a:pt x="81" y="185"/>
                </a:lnTo>
                <a:lnTo>
                  <a:pt x="81" y="185"/>
                </a:lnTo>
                <a:lnTo>
                  <a:pt x="81" y="184"/>
                </a:lnTo>
                <a:lnTo>
                  <a:pt x="81" y="184"/>
                </a:lnTo>
                <a:lnTo>
                  <a:pt x="81" y="184"/>
                </a:lnTo>
                <a:lnTo>
                  <a:pt x="81" y="184"/>
                </a:lnTo>
                <a:lnTo>
                  <a:pt x="81" y="184"/>
                </a:lnTo>
                <a:lnTo>
                  <a:pt x="81" y="182"/>
                </a:lnTo>
                <a:lnTo>
                  <a:pt x="81" y="182"/>
                </a:lnTo>
                <a:lnTo>
                  <a:pt x="81" y="181"/>
                </a:lnTo>
                <a:lnTo>
                  <a:pt x="81" y="181"/>
                </a:lnTo>
                <a:lnTo>
                  <a:pt x="81" y="181"/>
                </a:lnTo>
                <a:lnTo>
                  <a:pt x="81" y="181"/>
                </a:lnTo>
                <a:lnTo>
                  <a:pt x="83" y="180"/>
                </a:lnTo>
                <a:lnTo>
                  <a:pt x="84" y="180"/>
                </a:lnTo>
                <a:lnTo>
                  <a:pt x="85" y="178"/>
                </a:lnTo>
                <a:lnTo>
                  <a:pt x="85" y="178"/>
                </a:lnTo>
                <a:lnTo>
                  <a:pt x="85" y="178"/>
                </a:lnTo>
                <a:lnTo>
                  <a:pt x="85" y="178"/>
                </a:lnTo>
                <a:lnTo>
                  <a:pt x="85" y="178"/>
                </a:lnTo>
                <a:lnTo>
                  <a:pt x="85" y="177"/>
                </a:lnTo>
                <a:lnTo>
                  <a:pt x="84" y="177"/>
                </a:lnTo>
                <a:lnTo>
                  <a:pt x="84" y="177"/>
                </a:lnTo>
                <a:lnTo>
                  <a:pt x="84" y="177"/>
                </a:lnTo>
                <a:lnTo>
                  <a:pt x="84" y="177"/>
                </a:lnTo>
                <a:lnTo>
                  <a:pt x="84" y="178"/>
                </a:lnTo>
                <a:lnTo>
                  <a:pt x="84" y="178"/>
                </a:lnTo>
                <a:lnTo>
                  <a:pt x="83" y="180"/>
                </a:lnTo>
                <a:lnTo>
                  <a:pt x="83" y="180"/>
                </a:lnTo>
                <a:lnTo>
                  <a:pt x="83" y="178"/>
                </a:lnTo>
                <a:lnTo>
                  <a:pt x="83" y="178"/>
                </a:lnTo>
                <a:lnTo>
                  <a:pt x="81" y="177"/>
                </a:lnTo>
                <a:lnTo>
                  <a:pt x="81" y="177"/>
                </a:lnTo>
                <a:lnTo>
                  <a:pt x="81" y="177"/>
                </a:lnTo>
                <a:lnTo>
                  <a:pt x="81" y="177"/>
                </a:lnTo>
                <a:lnTo>
                  <a:pt x="80" y="177"/>
                </a:lnTo>
                <a:lnTo>
                  <a:pt x="80" y="177"/>
                </a:lnTo>
                <a:lnTo>
                  <a:pt x="81" y="178"/>
                </a:lnTo>
                <a:lnTo>
                  <a:pt x="81" y="178"/>
                </a:lnTo>
                <a:lnTo>
                  <a:pt x="81" y="180"/>
                </a:lnTo>
                <a:lnTo>
                  <a:pt x="80" y="180"/>
                </a:lnTo>
                <a:lnTo>
                  <a:pt x="80" y="180"/>
                </a:lnTo>
                <a:lnTo>
                  <a:pt x="80" y="180"/>
                </a:lnTo>
                <a:lnTo>
                  <a:pt x="80" y="178"/>
                </a:lnTo>
                <a:lnTo>
                  <a:pt x="80" y="178"/>
                </a:lnTo>
                <a:lnTo>
                  <a:pt x="80" y="178"/>
                </a:lnTo>
                <a:lnTo>
                  <a:pt x="78" y="178"/>
                </a:lnTo>
                <a:lnTo>
                  <a:pt x="80" y="177"/>
                </a:lnTo>
                <a:lnTo>
                  <a:pt x="80" y="177"/>
                </a:lnTo>
                <a:lnTo>
                  <a:pt x="78" y="177"/>
                </a:lnTo>
                <a:lnTo>
                  <a:pt x="78" y="177"/>
                </a:lnTo>
                <a:lnTo>
                  <a:pt x="77" y="177"/>
                </a:lnTo>
                <a:lnTo>
                  <a:pt x="75" y="178"/>
                </a:lnTo>
                <a:lnTo>
                  <a:pt x="77" y="178"/>
                </a:lnTo>
                <a:lnTo>
                  <a:pt x="77" y="178"/>
                </a:lnTo>
                <a:lnTo>
                  <a:pt x="75" y="178"/>
                </a:lnTo>
                <a:lnTo>
                  <a:pt x="75" y="178"/>
                </a:lnTo>
                <a:lnTo>
                  <a:pt x="75" y="178"/>
                </a:lnTo>
                <a:lnTo>
                  <a:pt x="75" y="180"/>
                </a:lnTo>
                <a:lnTo>
                  <a:pt x="75" y="180"/>
                </a:lnTo>
                <a:lnTo>
                  <a:pt x="75" y="178"/>
                </a:lnTo>
                <a:lnTo>
                  <a:pt x="74" y="178"/>
                </a:lnTo>
                <a:lnTo>
                  <a:pt x="73" y="178"/>
                </a:lnTo>
                <a:lnTo>
                  <a:pt x="73" y="178"/>
                </a:lnTo>
                <a:lnTo>
                  <a:pt x="73" y="178"/>
                </a:lnTo>
                <a:lnTo>
                  <a:pt x="73" y="178"/>
                </a:lnTo>
                <a:lnTo>
                  <a:pt x="73" y="178"/>
                </a:lnTo>
                <a:lnTo>
                  <a:pt x="73" y="180"/>
                </a:lnTo>
                <a:lnTo>
                  <a:pt x="73" y="180"/>
                </a:lnTo>
                <a:lnTo>
                  <a:pt x="71" y="178"/>
                </a:lnTo>
                <a:lnTo>
                  <a:pt x="71" y="178"/>
                </a:lnTo>
                <a:lnTo>
                  <a:pt x="70" y="178"/>
                </a:lnTo>
                <a:lnTo>
                  <a:pt x="70" y="178"/>
                </a:lnTo>
                <a:lnTo>
                  <a:pt x="70" y="180"/>
                </a:lnTo>
                <a:lnTo>
                  <a:pt x="68" y="180"/>
                </a:lnTo>
                <a:lnTo>
                  <a:pt x="67" y="180"/>
                </a:lnTo>
                <a:lnTo>
                  <a:pt x="67" y="180"/>
                </a:lnTo>
                <a:lnTo>
                  <a:pt x="67" y="180"/>
                </a:lnTo>
                <a:lnTo>
                  <a:pt x="67" y="180"/>
                </a:lnTo>
                <a:lnTo>
                  <a:pt x="67" y="180"/>
                </a:lnTo>
                <a:lnTo>
                  <a:pt x="67" y="178"/>
                </a:lnTo>
                <a:lnTo>
                  <a:pt x="67" y="178"/>
                </a:lnTo>
                <a:lnTo>
                  <a:pt x="67" y="178"/>
                </a:lnTo>
                <a:lnTo>
                  <a:pt x="67" y="178"/>
                </a:lnTo>
                <a:lnTo>
                  <a:pt x="67" y="178"/>
                </a:lnTo>
                <a:lnTo>
                  <a:pt x="65" y="178"/>
                </a:lnTo>
                <a:lnTo>
                  <a:pt x="67" y="178"/>
                </a:lnTo>
                <a:lnTo>
                  <a:pt x="67" y="178"/>
                </a:lnTo>
                <a:lnTo>
                  <a:pt x="67" y="177"/>
                </a:lnTo>
                <a:lnTo>
                  <a:pt x="67" y="177"/>
                </a:lnTo>
                <a:lnTo>
                  <a:pt x="65" y="177"/>
                </a:lnTo>
                <a:lnTo>
                  <a:pt x="65" y="177"/>
                </a:lnTo>
                <a:lnTo>
                  <a:pt x="64" y="175"/>
                </a:lnTo>
                <a:lnTo>
                  <a:pt x="64" y="175"/>
                </a:lnTo>
                <a:lnTo>
                  <a:pt x="64" y="175"/>
                </a:lnTo>
                <a:lnTo>
                  <a:pt x="64" y="177"/>
                </a:lnTo>
                <a:lnTo>
                  <a:pt x="63" y="177"/>
                </a:lnTo>
                <a:lnTo>
                  <a:pt x="64" y="178"/>
                </a:lnTo>
                <a:lnTo>
                  <a:pt x="64" y="178"/>
                </a:lnTo>
                <a:lnTo>
                  <a:pt x="64" y="178"/>
                </a:lnTo>
                <a:lnTo>
                  <a:pt x="63" y="178"/>
                </a:lnTo>
                <a:lnTo>
                  <a:pt x="63" y="178"/>
                </a:lnTo>
                <a:lnTo>
                  <a:pt x="63" y="177"/>
                </a:lnTo>
                <a:lnTo>
                  <a:pt x="63" y="177"/>
                </a:lnTo>
                <a:lnTo>
                  <a:pt x="61" y="177"/>
                </a:lnTo>
                <a:lnTo>
                  <a:pt x="61" y="177"/>
                </a:lnTo>
                <a:lnTo>
                  <a:pt x="61" y="177"/>
                </a:lnTo>
                <a:lnTo>
                  <a:pt x="61" y="177"/>
                </a:lnTo>
                <a:lnTo>
                  <a:pt x="60" y="175"/>
                </a:lnTo>
                <a:lnTo>
                  <a:pt x="60" y="175"/>
                </a:lnTo>
                <a:lnTo>
                  <a:pt x="60" y="177"/>
                </a:lnTo>
                <a:lnTo>
                  <a:pt x="60" y="177"/>
                </a:lnTo>
                <a:lnTo>
                  <a:pt x="60" y="177"/>
                </a:lnTo>
                <a:lnTo>
                  <a:pt x="60" y="177"/>
                </a:lnTo>
                <a:lnTo>
                  <a:pt x="58" y="177"/>
                </a:lnTo>
                <a:lnTo>
                  <a:pt x="58" y="175"/>
                </a:lnTo>
                <a:lnTo>
                  <a:pt x="57" y="175"/>
                </a:lnTo>
                <a:lnTo>
                  <a:pt x="57" y="177"/>
                </a:lnTo>
                <a:lnTo>
                  <a:pt x="57" y="175"/>
                </a:lnTo>
                <a:lnTo>
                  <a:pt x="57" y="175"/>
                </a:lnTo>
                <a:lnTo>
                  <a:pt x="57" y="175"/>
                </a:lnTo>
                <a:lnTo>
                  <a:pt x="56" y="175"/>
                </a:lnTo>
                <a:lnTo>
                  <a:pt x="56" y="175"/>
                </a:lnTo>
                <a:lnTo>
                  <a:pt x="54" y="175"/>
                </a:lnTo>
                <a:lnTo>
                  <a:pt x="54" y="175"/>
                </a:lnTo>
                <a:lnTo>
                  <a:pt x="53" y="175"/>
                </a:lnTo>
                <a:lnTo>
                  <a:pt x="53" y="175"/>
                </a:lnTo>
                <a:lnTo>
                  <a:pt x="53" y="174"/>
                </a:lnTo>
                <a:lnTo>
                  <a:pt x="53" y="174"/>
                </a:lnTo>
                <a:lnTo>
                  <a:pt x="51" y="174"/>
                </a:lnTo>
                <a:lnTo>
                  <a:pt x="50" y="174"/>
                </a:lnTo>
                <a:lnTo>
                  <a:pt x="50" y="174"/>
                </a:lnTo>
                <a:lnTo>
                  <a:pt x="50" y="174"/>
                </a:lnTo>
                <a:lnTo>
                  <a:pt x="48" y="175"/>
                </a:lnTo>
                <a:lnTo>
                  <a:pt x="47" y="175"/>
                </a:lnTo>
                <a:lnTo>
                  <a:pt x="47" y="175"/>
                </a:lnTo>
                <a:lnTo>
                  <a:pt x="47" y="175"/>
                </a:lnTo>
                <a:lnTo>
                  <a:pt x="47" y="175"/>
                </a:lnTo>
                <a:lnTo>
                  <a:pt x="47" y="175"/>
                </a:lnTo>
                <a:lnTo>
                  <a:pt x="47" y="175"/>
                </a:lnTo>
                <a:lnTo>
                  <a:pt x="46" y="175"/>
                </a:lnTo>
                <a:lnTo>
                  <a:pt x="46" y="175"/>
                </a:lnTo>
                <a:lnTo>
                  <a:pt x="46" y="175"/>
                </a:lnTo>
                <a:lnTo>
                  <a:pt x="46" y="175"/>
                </a:lnTo>
                <a:lnTo>
                  <a:pt x="46" y="175"/>
                </a:lnTo>
                <a:lnTo>
                  <a:pt x="44" y="174"/>
                </a:lnTo>
                <a:lnTo>
                  <a:pt x="44" y="174"/>
                </a:lnTo>
                <a:lnTo>
                  <a:pt x="43" y="175"/>
                </a:lnTo>
                <a:lnTo>
                  <a:pt x="43" y="175"/>
                </a:lnTo>
                <a:lnTo>
                  <a:pt x="41" y="175"/>
                </a:lnTo>
                <a:lnTo>
                  <a:pt x="41" y="175"/>
                </a:lnTo>
                <a:lnTo>
                  <a:pt x="41" y="175"/>
                </a:lnTo>
                <a:lnTo>
                  <a:pt x="41" y="175"/>
                </a:lnTo>
                <a:lnTo>
                  <a:pt x="40" y="175"/>
                </a:lnTo>
                <a:lnTo>
                  <a:pt x="40" y="177"/>
                </a:lnTo>
                <a:lnTo>
                  <a:pt x="38" y="178"/>
                </a:lnTo>
                <a:lnTo>
                  <a:pt x="38" y="178"/>
                </a:lnTo>
                <a:lnTo>
                  <a:pt x="38" y="178"/>
                </a:lnTo>
                <a:lnTo>
                  <a:pt x="37" y="178"/>
                </a:lnTo>
                <a:lnTo>
                  <a:pt x="37" y="178"/>
                </a:lnTo>
                <a:lnTo>
                  <a:pt x="36" y="178"/>
                </a:lnTo>
                <a:lnTo>
                  <a:pt x="36" y="178"/>
                </a:lnTo>
                <a:lnTo>
                  <a:pt x="36" y="178"/>
                </a:lnTo>
                <a:lnTo>
                  <a:pt x="36" y="178"/>
                </a:lnTo>
                <a:lnTo>
                  <a:pt x="36" y="178"/>
                </a:lnTo>
                <a:lnTo>
                  <a:pt x="34" y="178"/>
                </a:lnTo>
                <a:lnTo>
                  <a:pt x="34" y="177"/>
                </a:lnTo>
                <a:lnTo>
                  <a:pt x="31" y="177"/>
                </a:lnTo>
                <a:lnTo>
                  <a:pt x="31" y="177"/>
                </a:lnTo>
                <a:lnTo>
                  <a:pt x="31" y="177"/>
                </a:lnTo>
                <a:lnTo>
                  <a:pt x="31" y="177"/>
                </a:lnTo>
                <a:lnTo>
                  <a:pt x="30" y="177"/>
                </a:lnTo>
                <a:lnTo>
                  <a:pt x="30" y="177"/>
                </a:lnTo>
                <a:lnTo>
                  <a:pt x="28" y="175"/>
                </a:lnTo>
                <a:lnTo>
                  <a:pt x="28" y="175"/>
                </a:lnTo>
                <a:lnTo>
                  <a:pt x="28" y="175"/>
                </a:lnTo>
                <a:lnTo>
                  <a:pt x="28" y="175"/>
                </a:lnTo>
                <a:lnTo>
                  <a:pt x="27" y="175"/>
                </a:lnTo>
                <a:lnTo>
                  <a:pt x="26" y="175"/>
                </a:lnTo>
                <a:lnTo>
                  <a:pt x="26" y="175"/>
                </a:lnTo>
                <a:lnTo>
                  <a:pt x="26" y="175"/>
                </a:lnTo>
                <a:lnTo>
                  <a:pt x="26" y="174"/>
                </a:lnTo>
                <a:lnTo>
                  <a:pt x="26" y="174"/>
                </a:lnTo>
                <a:lnTo>
                  <a:pt x="24" y="174"/>
                </a:lnTo>
                <a:lnTo>
                  <a:pt x="26" y="174"/>
                </a:lnTo>
                <a:lnTo>
                  <a:pt x="26" y="174"/>
                </a:lnTo>
                <a:lnTo>
                  <a:pt x="26" y="174"/>
                </a:lnTo>
                <a:lnTo>
                  <a:pt x="26" y="174"/>
                </a:lnTo>
                <a:lnTo>
                  <a:pt x="26" y="172"/>
                </a:lnTo>
                <a:lnTo>
                  <a:pt x="26" y="172"/>
                </a:lnTo>
                <a:lnTo>
                  <a:pt x="26" y="172"/>
                </a:lnTo>
                <a:lnTo>
                  <a:pt x="26" y="172"/>
                </a:lnTo>
                <a:lnTo>
                  <a:pt x="24" y="171"/>
                </a:lnTo>
                <a:lnTo>
                  <a:pt x="23" y="171"/>
                </a:lnTo>
                <a:lnTo>
                  <a:pt x="23" y="171"/>
                </a:lnTo>
                <a:lnTo>
                  <a:pt x="23" y="171"/>
                </a:lnTo>
                <a:lnTo>
                  <a:pt x="23" y="171"/>
                </a:lnTo>
                <a:lnTo>
                  <a:pt x="23" y="171"/>
                </a:lnTo>
                <a:lnTo>
                  <a:pt x="23" y="171"/>
                </a:lnTo>
                <a:lnTo>
                  <a:pt x="23" y="171"/>
                </a:lnTo>
                <a:lnTo>
                  <a:pt x="23" y="171"/>
                </a:lnTo>
                <a:lnTo>
                  <a:pt x="23" y="171"/>
                </a:lnTo>
                <a:lnTo>
                  <a:pt x="23" y="170"/>
                </a:lnTo>
                <a:lnTo>
                  <a:pt x="23" y="170"/>
                </a:lnTo>
                <a:lnTo>
                  <a:pt x="23" y="170"/>
                </a:lnTo>
                <a:lnTo>
                  <a:pt x="23" y="171"/>
                </a:lnTo>
                <a:lnTo>
                  <a:pt x="24" y="171"/>
                </a:lnTo>
                <a:lnTo>
                  <a:pt x="24" y="171"/>
                </a:lnTo>
                <a:lnTo>
                  <a:pt x="24" y="171"/>
                </a:lnTo>
                <a:lnTo>
                  <a:pt x="24" y="171"/>
                </a:lnTo>
                <a:lnTo>
                  <a:pt x="24" y="170"/>
                </a:lnTo>
                <a:lnTo>
                  <a:pt x="24" y="170"/>
                </a:lnTo>
                <a:lnTo>
                  <a:pt x="26" y="170"/>
                </a:lnTo>
                <a:lnTo>
                  <a:pt x="24" y="168"/>
                </a:lnTo>
                <a:lnTo>
                  <a:pt x="24" y="168"/>
                </a:lnTo>
                <a:lnTo>
                  <a:pt x="24" y="168"/>
                </a:lnTo>
                <a:lnTo>
                  <a:pt x="23" y="168"/>
                </a:lnTo>
                <a:lnTo>
                  <a:pt x="23" y="168"/>
                </a:lnTo>
                <a:lnTo>
                  <a:pt x="23" y="168"/>
                </a:lnTo>
                <a:lnTo>
                  <a:pt x="23" y="168"/>
                </a:lnTo>
                <a:lnTo>
                  <a:pt x="23" y="168"/>
                </a:lnTo>
                <a:lnTo>
                  <a:pt x="23" y="168"/>
                </a:lnTo>
                <a:lnTo>
                  <a:pt x="23" y="167"/>
                </a:lnTo>
                <a:lnTo>
                  <a:pt x="24" y="168"/>
                </a:lnTo>
                <a:lnTo>
                  <a:pt x="24" y="168"/>
                </a:lnTo>
                <a:lnTo>
                  <a:pt x="24" y="168"/>
                </a:lnTo>
                <a:lnTo>
                  <a:pt x="24" y="167"/>
                </a:lnTo>
                <a:lnTo>
                  <a:pt x="26" y="167"/>
                </a:lnTo>
                <a:lnTo>
                  <a:pt x="26" y="167"/>
                </a:lnTo>
                <a:lnTo>
                  <a:pt x="26" y="168"/>
                </a:lnTo>
                <a:lnTo>
                  <a:pt x="27" y="170"/>
                </a:lnTo>
                <a:lnTo>
                  <a:pt x="27" y="170"/>
                </a:lnTo>
                <a:lnTo>
                  <a:pt x="28" y="170"/>
                </a:lnTo>
                <a:lnTo>
                  <a:pt x="28" y="170"/>
                </a:lnTo>
                <a:lnTo>
                  <a:pt x="30" y="170"/>
                </a:lnTo>
                <a:lnTo>
                  <a:pt x="30" y="170"/>
                </a:lnTo>
                <a:lnTo>
                  <a:pt x="30" y="170"/>
                </a:lnTo>
                <a:lnTo>
                  <a:pt x="31" y="170"/>
                </a:lnTo>
                <a:lnTo>
                  <a:pt x="31" y="168"/>
                </a:lnTo>
                <a:lnTo>
                  <a:pt x="28" y="167"/>
                </a:lnTo>
                <a:lnTo>
                  <a:pt x="28" y="167"/>
                </a:lnTo>
                <a:lnTo>
                  <a:pt x="30" y="167"/>
                </a:lnTo>
                <a:lnTo>
                  <a:pt x="30" y="167"/>
                </a:lnTo>
                <a:lnTo>
                  <a:pt x="30" y="167"/>
                </a:lnTo>
                <a:lnTo>
                  <a:pt x="31" y="167"/>
                </a:lnTo>
                <a:lnTo>
                  <a:pt x="31" y="167"/>
                </a:lnTo>
                <a:lnTo>
                  <a:pt x="31" y="167"/>
                </a:lnTo>
                <a:lnTo>
                  <a:pt x="33" y="167"/>
                </a:lnTo>
                <a:lnTo>
                  <a:pt x="33" y="167"/>
                </a:lnTo>
                <a:lnTo>
                  <a:pt x="33" y="167"/>
                </a:lnTo>
                <a:lnTo>
                  <a:pt x="33" y="167"/>
                </a:lnTo>
                <a:lnTo>
                  <a:pt x="33" y="167"/>
                </a:lnTo>
                <a:lnTo>
                  <a:pt x="34" y="168"/>
                </a:lnTo>
                <a:lnTo>
                  <a:pt x="34" y="168"/>
                </a:lnTo>
                <a:lnTo>
                  <a:pt x="36" y="168"/>
                </a:lnTo>
                <a:lnTo>
                  <a:pt x="36" y="168"/>
                </a:lnTo>
                <a:lnTo>
                  <a:pt x="37" y="168"/>
                </a:lnTo>
                <a:lnTo>
                  <a:pt x="37" y="168"/>
                </a:lnTo>
                <a:lnTo>
                  <a:pt x="37" y="168"/>
                </a:lnTo>
                <a:lnTo>
                  <a:pt x="37" y="168"/>
                </a:lnTo>
                <a:lnTo>
                  <a:pt x="38" y="168"/>
                </a:lnTo>
                <a:lnTo>
                  <a:pt x="38" y="168"/>
                </a:lnTo>
                <a:lnTo>
                  <a:pt x="38" y="168"/>
                </a:lnTo>
                <a:lnTo>
                  <a:pt x="38" y="170"/>
                </a:lnTo>
                <a:lnTo>
                  <a:pt x="38" y="170"/>
                </a:lnTo>
                <a:lnTo>
                  <a:pt x="40" y="170"/>
                </a:lnTo>
                <a:lnTo>
                  <a:pt x="40" y="170"/>
                </a:lnTo>
                <a:lnTo>
                  <a:pt x="41" y="170"/>
                </a:lnTo>
                <a:lnTo>
                  <a:pt x="41" y="170"/>
                </a:lnTo>
                <a:lnTo>
                  <a:pt x="40" y="168"/>
                </a:lnTo>
                <a:lnTo>
                  <a:pt x="40" y="168"/>
                </a:lnTo>
                <a:lnTo>
                  <a:pt x="40" y="168"/>
                </a:lnTo>
                <a:lnTo>
                  <a:pt x="41" y="168"/>
                </a:lnTo>
                <a:lnTo>
                  <a:pt x="41" y="168"/>
                </a:lnTo>
                <a:lnTo>
                  <a:pt x="41" y="167"/>
                </a:lnTo>
                <a:lnTo>
                  <a:pt x="41" y="167"/>
                </a:lnTo>
                <a:lnTo>
                  <a:pt x="41" y="167"/>
                </a:lnTo>
                <a:lnTo>
                  <a:pt x="41" y="167"/>
                </a:lnTo>
                <a:lnTo>
                  <a:pt x="41" y="167"/>
                </a:lnTo>
                <a:lnTo>
                  <a:pt x="41" y="167"/>
                </a:lnTo>
                <a:lnTo>
                  <a:pt x="43" y="167"/>
                </a:lnTo>
                <a:lnTo>
                  <a:pt x="43" y="167"/>
                </a:lnTo>
                <a:lnTo>
                  <a:pt x="43" y="167"/>
                </a:lnTo>
                <a:lnTo>
                  <a:pt x="44" y="168"/>
                </a:lnTo>
                <a:lnTo>
                  <a:pt x="44" y="168"/>
                </a:lnTo>
                <a:lnTo>
                  <a:pt x="44" y="167"/>
                </a:lnTo>
                <a:lnTo>
                  <a:pt x="46" y="167"/>
                </a:lnTo>
                <a:lnTo>
                  <a:pt x="47" y="167"/>
                </a:lnTo>
                <a:lnTo>
                  <a:pt x="47" y="167"/>
                </a:lnTo>
                <a:lnTo>
                  <a:pt x="47" y="167"/>
                </a:lnTo>
                <a:lnTo>
                  <a:pt x="47" y="165"/>
                </a:lnTo>
                <a:lnTo>
                  <a:pt x="47" y="165"/>
                </a:lnTo>
                <a:lnTo>
                  <a:pt x="47" y="165"/>
                </a:lnTo>
                <a:lnTo>
                  <a:pt x="47" y="165"/>
                </a:lnTo>
                <a:lnTo>
                  <a:pt x="48" y="164"/>
                </a:lnTo>
                <a:lnTo>
                  <a:pt x="50" y="164"/>
                </a:lnTo>
                <a:lnTo>
                  <a:pt x="51" y="164"/>
                </a:lnTo>
                <a:lnTo>
                  <a:pt x="53" y="164"/>
                </a:lnTo>
                <a:lnTo>
                  <a:pt x="53" y="164"/>
                </a:lnTo>
                <a:lnTo>
                  <a:pt x="54" y="164"/>
                </a:lnTo>
                <a:lnTo>
                  <a:pt x="54" y="164"/>
                </a:lnTo>
                <a:lnTo>
                  <a:pt x="54" y="164"/>
                </a:lnTo>
                <a:lnTo>
                  <a:pt x="56" y="163"/>
                </a:lnTo>
                <a:lnTo>
                  <a:pt x="56" y="163"/>
                </a:lnTo>
                <a:lnTo>
                  <a:pt x="56" y="163"/>
                </a:lnTo>
                <a:lnTo>
                  <a:pt x="56" y="163"/>
                </a:lnTo>
                <a:lnTo>
                  <a:pt x="56" y="163"/>
                </a:lnTo>
                <a:lnTo>
                  <a:pt x="54" y="163"/>
                </a:lnTo>
                <a:lnTo>
                  <a:pt x="54" y="163"/>
                </a:lnTo>
                <a:lnTo>
                  <a:pt x="53" y="163"/>
                </a:lnTo>
                <a:lnTo>
                  <a:pt x="53" y="163"/>
                </a:lnTo>
                <a:lnTo>
                  <a:pt x="53" y="163"/>
                </a:lnTo>
                <a:lnTo>
                  <a:pt x="51" y="163"/>
                </a:lnTo>
                <a:lnTo>
                  <a:pt x="48" y="163"/>
                </a:lnTo>
                <a:lnTo>
                  <a:pt x="47" y="161"/>
                </a:lnTo>
                <a:lnTo>
                  <a:pt x="46" y="161"/>
                </a:lnTo>
                <a:lnTo>
                  <a:pt x="46" y="161"/>
                </a:lnTo>
                <a:lnTo>
                  <a:pt x="46" y="161"/>
                </a:lnTo>
                <a:lnTo>
                  <a:pt x="44" y="161"/>
                </a:lnTo>
                <a:lnTo>
                  <a:pt x="44" y="161"/>
                </a:lnTo>
                <a:lnTo>
                  <a:pt x="43" y="161"/>
                </a:lnTo>
                <a:lnTo>
                  <a:pt x="43" y="161"/>
                </a:lnTo>
                <a:lnTo>
                  <a:pt x="43" y="163"/>
                </a:lnTo>
                <a:lnTo>
                  <a:pt x="43" y="163"/>
                </a:lnTo>
                <a:lnTo>
                  <a:pt x="41" y="163"/>
                </a:lnTo>
                <a:lnTo>
                  <a:pt x="40" y="163"/>
                </a:lnTo>
                <a:lnTo>
                  <a:pt x="38" y="163"/>
                </a:lnTo>
                <a:lnTo>
                  <a:pt x="38" y="163"/>
                </a:lnTo>
                <a:lnTo>
                  <a:pt x="38" y="161"/>
                </a:lnTo>
                <a:lnTo>
                  <a:pt x="38" y="161"/>
                </a:lnTo>
                <a:lnTo>
                  <a:pt x="38" y="161"/>
                </a:lnTo>
                <a:lnTo>
                  <a:pt x="38" y="160"/>
                </a:lnTo>
                <a:lnTo>
                  <a:pt x="38" y="160"/>
                </a:lnTo>
                <a:lnTo>
                  <a:pt x="38" y="160"/>
                </a:lnTo>
                <a:lnTo>
                  <a:pt x="38" y="160"/>
                </a:lnTo>
                <a:lnTo>
                  <a:pt x="37" y="161"/>
                </a:lnTo>
                <a:lnTo>
                  <a:pt x="37" y="161"/>
                </a:lnTo>
                <a:lnTo>
                  <a:pt x="36" y="161"/>
                </a:lnTo>
                <a:lnTo>
                  <a:pt x="34" y="161"/>
                </a:lnTo>
                <a:lnTo>
                  <a:pt x="34" y="161"/>
                </a:lnTo>
                <a:lnTo>
                  <a:pt x="34" y="161"/>
                </a:lnTo>
                <a:lnTo>
                  <a:pt x="34" y="161"/>
                </a:lnTo>
                <a:lnTo>
                  <a:pt x="34" y="161"/>
                </a:lnTo>
                <a:lnTo>
                  <a:pt x="34" y="160"/>
                </a:lnTo>
                <a:lnTo>
                  <a:pt x="34" y="160"/>
                </a:lnTo>
                <a:lnTo>
                  <a:pt x="34" y="160"/>
                </a:lnTo>
                <a:lnTo>
                  <a:pt x="33" y="161"/>
                </a:lnTo>
                <a:lnTo>
                  <a:pt x="33" y="161"/>
                </a:lnTo>
                <a:lnTo>
                  <a:pt x="33" y="161"/>
                </a:lnTo>
                <a:lnTo>
                  <a:pt x="33" y="161"/>
                </a:lnTo>
                <a:lnTo>
                  <a:pt x="33" y="161"/>
                </a:lnTo>
                <a:lnTo>
                  <a:pt x="33" y="160"/>
                </a:lnTo>
                <a:lnTo>
                  <a:pt x="33" y="160"/>
                </a:lnTo>
                <a:lnTo>
                  <a:pt x="33" y="160"/>
                </a:lnTo>
                <a:lnTo>
                  <a:pt x="31" y="160"/>
                </a:lnTo>
                <a:lnTo>
                  <a:pt x="31" y="160"/>
                </a:lnTo>
                <a:lnTo>
                  <a:pt x="31" y="161"/>
                </a:lnTo>
                <a:lnTo>
                  <a:pt x="31" y="161"/>
                </a:lnTo>
                <a:lnTo>
                  <a:pt x="31" y="163"/>
                </a:lnTo>
                <a:lnTo>
                  <a:pt x="31" y="163"/>
                </a:lnTo>
                <a:lnTo>
                  <a:pt x="31" y="163"/>
                </a:lnTo>
                <a:lnTo>
                  <a:pt x="30" y="163"/>
                </a:lnTo>
                <a:lnTo>
                  <a:pt x="28" y="163"/>
                </a:lnTo>
                <a:lnTo>
                  <a:pt x="28" y="163"/>
                </a:lnTo>
                <a:lnTo>
                  <a:pt x="28" y="163"/>
                </a:lnTo>
                <a:lnTo>
                  <a:pt x="28" y="163"/>
                </a:lnTo>
                <a:lnTo>
                  <a:pt x="27" y="163"/>
                </a:lnTo>
                <a:lnTo>
                  <a:pt x="26" y="163"/>
                </a:lnTo>
                <a:lnTo>
                  <a:pt x="26" y="163"/>
                </a:lnTo>
                <a:lnTo>
                  <a:pt x="24" y="163"/>
                </a:lnTo>
                <a:lnTo>
                  <a:pt x="24" y="163"/>
                </a:lnTo>
                <a:lnTo>
                  <a:pt x="24" y="163"/>
                </a:lnTo>
                <a:lnTo>
                  <a:pt x="24" y="163"/>
                </a:lnTo>
                <a:lnTo>
                  <a:pt x="24" y="163"/>
                </a:lnTo>
                <a:lnTo>
                  <a:pt x="23" y="163"/>
                </a:lnTo>
                <a:lnTo>
                  <a:pt x="21" y="161"/>
                </a:lnTo>
                <a:lnTo>
                  <a:pt x="21" y="161"/>
                </a:lnTo>
                <a:lnTo>
                  <a:pt x="18" y="161"/>
                </a:lnTo>
                <a:lnTo>
                  <a:pt x="18" y="161"/>
                </a:lnTo>
                <a:lnTo>
                  <a:pt x="18" y="160"/>
                </a:lnTo>
                <a:lnTo>
                  <a:pt x="18" y="160"/>
                </a:lnTo>
                <a:lnTo>
                  <a:pt x="18" y="160"/>
                </a:lnTo>
                <a:lnTo>
                  <a:pt x="18" y="160"/>
                </a:lnTo>
                <a:lnTo>
                  <a:pt x="18" y="160"/>
                </a:lnTo>
                <a:lnTo>
                  <a:pt x="18" y="160"/>
                </a:lnTo>
                <a:lnTo>
                  <a:pt x="18" y="160"/>
                </a:lnTo>
                <a:lnTo>
                  <a:pt x="17" y="160"/>
                </a:lnTo>
                <a:lnTo>
                  <a:pt x="17" y="161"/>
                </a:lnTo>
                <a:lnTo>
                  <a:pt x="16" y="161"/>
                </a:lnTo>
                <a:lnTo>
                  <a:pt x="16" y="161"/>
                </a:lnTo>
                <a:lnTo>
                  <a:pt x="13" y="160"/>
                </a:lnTo>
                <a:lnTo>
                  <a:pt x="13" y="160"/>
                </a:lnTo>
                <a:lnTo>
                  <a:pt x="13" y="160"/>
                </a:lnTo>
                <a:lnTo>
                  <a:pt x="13" y="158"/>
                </a:lnTo>
                <a:lnTo>
                  <a:pt x="13" y="158"/>
                </a:lnTo>
                <a:lnTo>
                  <a:pt x="14" y="158"/>
                </a:lnTo>
                <a:lnTo>
                  <a:pt x="14" y="158"/>
                </a:lnTo>
                <a:lnTo>
                  <a:pt x="14" y="158"/>
                </a:lnTo>
                <a:lnTo>
                  <a:pt x="16" y="158"/>
                </a:lnTo>
                <a:lnTo>
                  <a:pt x="16" y="158"/>
                </a:lnTo>
                <a:lnTo>
                  <a:pt x="16" y="157"/>
                </a:lnTo>
                <a:lnTo>
                  <a:pt x="16" y="158"/>
                </a:lnTo>
                <a:lnTo>
                  <a:pt x="16" y="158"/>
                </a:lnTo>
                <a:lnTo>
                  <a:pt x="17" y="158"/>
                </a:lnTo>
                <a:lnTo>
                  <a:pt x="17" y="158"/>
                </a:lnTo>
                <a:lnTo>
                  <a:pt x="17" y="158"/>
                </a:lnTo>
                <a:lnTo>
                  <a:pt x="17" y="157"/>
                </a:lnTo>
                <a:lnTo>
                  <a:pt x="20" y="157"/>
                </a:lnTo>
                <a:lnTo>
                  <a:pt x="20" y="157"/>
                </a:lnTo>
                <a:lnTo>
                  <a:pt x="20" y="158"/>
                </a:lnTo>
                <a:lnTo>
                  <a:pt x="20" y="158"/>
                </a:lnTo>
                <a:lnTo>
                  <a:pt x="20" y="158"/>
                </a:lnTo>
                <a:lnTo>
                  <a:pt x="20" y="160"/>
                </a:lnTo>
                <a:lnTo>
                  <a:pt x="20" y="160"/>
                </a:lnTo>
                <a:lnTo>
                  <a:pt x="20" y="160"/>
                </a:lnTo>
                <a:lnTo>
                  <a:pt x="20" y="160"/>
                </a:lnTo>
                <a:lnTo>
                  <a:pt x="20" y="160"/>
                </a:lnTo>
                <a:lnTo>
                  <a:pt x="20" y="158"/>
                </a:lnTo>
                <a:lnTo>
                  <a:pt x="21" y="158"/>
                </a:lnTo>
                <a:lnTo>
                  <a:pt x="21" y="158"/>
                </a:lnTo>
                <a:lnTo>
                  <a:pt x="23" y="158"/>
                </a:lnTo>
                <a:lnTo>
                  <a:pt x="23" y="158"/>
                </a:lnTo>
                <a:lnTo>
                  <a:pt x="23" y="158"/>
                </a:lnTo>
                <a:lnTo>
                  <a:pt x="23" y="160"/>
                </a:lnTo>
                <a:lnTo>
                  <a:pt x="23" y="160"/>
                </a:lnTo>
                <a:lnTo>
                  <a:pt x="24" y="160"/>
                </a:lnTo>
                <a:lnTo>
                  <a:pt x="24" y="160"/>
                </a:lnTo>
                <a:lnTo>
                  <a:pt x="24" y="160"/>
                </a:lnTo>
                <a:lnTo>
                  <a:pt x="24" y="160"/>
                </a:lnTo>
                <a:lnTo>
                  <a:pt x="26" y="158"/>
                </a:lnTo>
                <a:lnTo>
                  <a:pt x="26" y="158"/>
                </a:lnTo>
                <a:lnTo>
                  <a:pt x="26" y="157"/>
                </a:lnTo>
                <a:lnTo>
                  <a:pt x="26" y="157"/>
                </a:lnTo>
                <a:lnTo>
                  <a:pt x="27" y="157"/>
                </a:lnTo>
                <a:lnTo>
                  <a:pt x="27" y="157"/>
                </a:lnTo>
                <a:lnTo>
                  <a:pt x="28" y="157"/>
                </a:lnTo>
                <a:lnTo>
                  <a:pt x="30" y="157"/>
                </a:lnTo>
                <a:lnTo>
                  <a:pt x="30" y="157"/>
                </a:lnTo>
                <a:lnTo>
                  <a:pt x="31" y="157"/>
                </a:lnTo>
                <a:lnTo>
                  <a:pt x="31" y="157"/>
                </a:lnTo>
                <a:lnTo>
                  <a:pt x="31" y="157"/>
                </a:lnTo>
                <a:lnTo>
                  <a:pt x="31" y="157"/>
                </a:lnTo>
                <a:lnTo>
                  <a:pt x="33" y="158"/>
                </a:lnTo>
                <a:lnTo>
                  <a:pt x="34" y="158"/>
                </a:lnTo>
                <a:lnTo>
                  <a:pt x="36" y="158"/>
                </a:lnTo>
                <a:lnTo>
                  <a:pt x="36" y="158"/>
                </a:lnTo>
                <a:lnTo>
                  <a:pt x="37" y="158"/>
                </a:lnTo>
                <a:lnTo>
                  <a:pt x="37" y="158"/>
                </a:lnTo>
                <a:lnTo>
                  <a:pt x="43" y="157"/>
                </a:lnTo>
                <a:lnTo>
                  <a:pt x="47" y="157"/>
                </a:lnTo>
                <a:lnTo>
                  <a:pt x="50" y="157"/>
                </a:lnTo>
                <a:lnTo>
                  <a:pt x="51" y="155"/>
                </a:lnTo>
                <a:lnTo>
                  <a:pt x="50" y="155"/>
                </a:lnTo>
                <a:lnTo>
                  <a:pt x="50" y="155"/>
                </a:lnTo>
                <a:lnTo>
                  <a:pt x="51" y="155"/>
                </a:lnTo>
                <a:lnTo>
                  <a:pt x="51" y="154"/>
                </a:lnTo>
                <a:lnTo>
                  <a:pt x="51" y="154"/>
                </a:lnTo>
                <a:lnTo>
                  <a:pt x="51" y="154"/>
                </a:lnTo>
                <a:lnTo>
                  <a:pt x="51" y="154"/>
                </a:lnTo>
                <a:lnTo>
                  <a:pt x="50" y="153"/>
                </a:lnTo>
                <a:lnTo>
                  <a:pt x="48" y="154"/>
                </a:lnTo>
                <a:lnTo>
                  <a:pt x="50" y="154"/>
                </a:lnTo>
                <a:lnTo>
                  <a:pt x="50" y="154"/>
                </a:lnTo>
                <a:lnTo>
                  <a:pt x="48" y="154"/>
                </a:lnTo>
                <a:lnTo>
                  <a:pt x="47" y="155"/>
                </a:lnTo>
                <a:lnTo>
                  <a:pt x="47" y="155"/>
                </a:lnTo>
                <a:lnTo>
                  <a:pt x="47" y="155"/>
                </a:lnTo>
                <a:lnTo>
                  <a:pt x="47" y="155"/>
                </a:lnTo>
                <a:lnTo>
                  <a:pt x="47" y="155"/>
                </a:lnTo>
                <a:lnTo>
                  <a:pt x="47" y="155"/>
                </a:lnTo>
                <a:lnTo>
                  <a:pt x="47" y="155"/>
                </a:lnTo>
                <a:lnTo>
                  <a:pt x="47" y="155"/>
                </a:lnTo>
                <a:lnTo>
                  <a:pt x="47" y="155"/>
                </a:lnTo>
                <a:lnTo>
                  <a:pt x="46" y="155"/>
                </a:lnTo>
                <a:lnTo>
                  <a:pt x="46" y="154"/>
                </a:lnTo>
                <a:lnTo>
                  <a:pt x="44" y="154"/>
                </a:lnTo>
                <a:lnTo>
                  <a:pt x="44" y="154"/>
                </a:lnTo>
                <a:lnTo>
                  <a:pt x="44" y="154"/>
                </a:lnTo>
                <a:lnTo>
                  <a:pt x="43" y="154"/>
                </a:lnTo>
                <a:lnTo>
                  <a:pt x="41" y="154"/>
                </a:lnTo>
                <a:lnTo>
                  <a:pt x="41" y="154"/>
                </a:lnTo>
                <a:lnTo>
                  <a:pt x="40" y="154"/>
                </a:lnTo>
                <a:lnTo>
                  <a:pt x="40" y="154"/>
                </a:lnTo>
                <a:lnTo>
                  <a:pt x="40" y="154"/>
                </a:lnTo>
                <a:lnTo>
                  <a:pt x="38" y="154"/>
                </a:lnTo>
                <a:lnTo>
                  <a:pt x="38" y="154"/>
                </a:lnTo>
                <a:lnTo>
                  <a:pt x="38" y="154"/>
                </a:lnTo>
                <a:lnTo>
                  <a:pt x="38" y="154"/>
                </a:lnTo>
                <a:lnTo>
                  <a:pt x="37" y="154"/>
                </a:lnTo>
                <a:lnTo>
                  <a:pt x="37" y="154"/>
                </a:lnTo>
                <a:lnTo>
                  <a:pt x="37" y="154"/>
                </a:lnTo>
                <a:lnTo>
                  <a:pt x="36" y="154"/>
                </a:lnTo>
                <a:lnTo>
                  <a:pt x="36" y="155"/>
                </a:lnTo>
                <a:lnTo>
                  <a:pt x="36" y="155"/>
                </a:lnTo>
                <a:lnTo>
                  <a:pt x="36" y="155"/>
                </a:lnTo>
                <a:lnTo>
                  <a:pt x="34" y="155"/>
                </a:lnTo>
                <a:lnTo>
                  <a:pt x="33" y="155"/>
                </a:lnTo>
                <a:lnTo>
                  <a:pt x="33" y="155"/>
                </a:lnTo>
                <a:lnTo>
                  <a:pt x="31" y="155"/>
                </a:lnTo>
                <a:lnTo>
                  <a:pt x="31" y="155"/>
                </a:lnTo>
                <a:lnTo>
                  <a:pt x="30" y="155"/>
                </a:lnTo>
                <a:lnTo>
                  <a:pt x="28" y="154"/>
                </a:lnTo>
                <a:lnTo>
                  <a:pt x="28" y="154"/>
                </a:lnTo>
                <a:lnTo>
                  <a:pt x="28" y="154"/>
                </a:lnTo>
                <a:lnTo>
                  <a:pt x="28" y="154"/>
                </a:lnTo>
                <a:lnTo>
                  <a:pt x="28" y="154"/>
                </a:lnTo>
                <a:lnTo>
                  <a:pt x="27" y="154"/>
                </a:lnTo>
                <a:lnTo>
                  <a:pt x="27" y="154"/>
                </a:lnTo>
                <a:lnTo>
                  <a:pt x="26" y="154"/>
                </a:lnTo>
                <a:lnTo>
                  <a:pt x="26" y="154"/>
                </a:lnTo>
                <a:lnTo>
                  <a:pt x="27" y="155"/>
                </a:lnTo>
                <a:lnTo>
                  <a:pt x="27" y="155"/>
                </a:lnTo>
                <a:lnTo>
                  <a:pt x="26" y="155"/>
                </a:lnTo>
                <a:lnTo>
                  <a:pt x="26" y="155"/>
                </a:lnTo>
                <a:lnTo>
                  <a:pt x="24" y="154"/>
                </a:lnTo>
                <a:lnTo>
                  <a:pt x="24" y="154"/>
                </a:lnTo>
                <a:lnTo>
                  <a:pt x="23" y="154"/>
                </a:lnTo>
                <a:lnTo>
                  <a:pt x="23" y="154"/>
                </a:lnTo>
                <a:lnTo>
                  <a:pt x="23" y="155"/>
                </a:lnTo>
                <a:lnTo>
                  <a:pt x="23" y="155"/>
                </a:lnTo>
                <a:lnTo>
                  <a:pt x="23" y="155"/>
                </a:lnTo>
                <a:lnTo>
                  <a:pt x="23" y="155"/>
                </a:lnTo>
                <a:lnTo>
                  <a:pt x="23" y="155"/>
                </a:lnTo>
                <a:lnTo>
                  <a:pt x="23" y="155"/>
                </a:lnTo>
                <a:lnTo>
                  <a:pt x="21" y="155"/>
                </a:lnTo>
                <a:lnTo>
                  <a:pt x="21" y="154"/>
                </a:lnTo>
                <a:lnTo>
                  <a:pt x="23" y="154"/>
                </a:lnTo>
                <a:lnTo>
                  <a:pt x="23" y="153"/>
                </a:lnTo>
                <a:lnTo>
                  <a:pt x="21" y="153"/>
                </a:lnTo>
                <a:lnTo>
                  <a:pt x="21" y="153"/>
                </a:lnTo>
                <a:lnTo>
                  <a:pt x="21" y="153"/>
                </a:lnTo>
                <a:lnTo>
                  <a:pt x="21" y="153"/>
                </a:lnTo>
                <a:lnTo>
                  <a:pt x="20" y="153"/>
                </a:lnTo>
                <a:lnTo>
                  <a:pt x="20" y="153"/>
                </a:lnTo>
                <a:lnTo>
                  <a:pt x="20" y="153"/>
                </a:lnTo>
                <a:lnTo>
                  <a:pt x="18" y="153"/>
                </a:lnTo>
                <a:lnTo>
                  <a:pt x="18" y="153"/>
                </a:lnTo>
                <a:lnTo>
                  <a:pt x="18" y="153"/>
                </a:lnTo>
                <a:lnTo>
                  <a:pt x="18" y="153"/>
                </a:lnTo>
                <a:lnTo>
                  <a:pt x="18" y="153"/>
                </a:lnTo>
                <a:lnTo>
                  <a:pt x="18" y="154"/>
                </a:lnTo>
                <a:lnTo>
                  <a:pt x="18" y="154"/>
                </a:lnTo>
                <a:lnTo>
                  <a:pt x="17" y="154"/>
                </a:lnTo>
                <a:lnTo>
                  <a:pt x="17" y="154"/>
                </a:lnTo>
                <a:lnTo>
                  <a:pt x="17" y="154"/>
                </a:lnTo>
                <a:lnTo>
                  <a:pt x="17" y="154"/>
                </a:lnTo>
                <a:lnTo>
                  <a:pt x="17" y="153"/>
                </a:lnTo>
                <a:lnTo>
                  <a:pt x="17" y="153"/>
                </a:lnTo>
                <a:lnTo>
                  <a:pt x="17" y="153"/>
                </a:lnTo>
                <a:lnTo>
                  <a:pt x="17" y="153"/>
                </a:lnTo>
                <a:lnTo>
                  <a:pt x="17" y="153"/>
                </a:lnTo>
                <a:lnTo>
                  <a:pt x="17" y="153"/>
                </a:lnTo>
                <a:lnTo>
                  <a:pt x="16" y="154"/>
                </a:lnTo>
                <a:lnTo>
                  <a:pt x="17" y="154"/>
                </a:lnTo>
                <a:lnTo>
                  <a:pt x="17" y="154"/>
                </a:lnTo>
                <a:lnTo>
                  <a:pt x="16" y="154"/>
                </a:lnTo>
                <a:lnTo>
                  <a:pt x="16" y="154"/>
                </a:lnTo>
                <a:lnTo>
                  <a:pt x="16" y="154"/>
                </a:lnTo>
                <a:lnTo>
                  <a:pt x="16" y="153"/>
                </a:lnTo>
                <a:lnTo>
                  <a:pt x="14" y="153"/>
                </a:lnTo>
                <a:lnTo>
                  <a:pt x="13" y="151"/>
                </a:lnTo>
                <a:lnTo>
                  <a:pt x="13" y="151"/>
                </a:lnTo>
                <a:lnTo>
                  <a:pt x="14" y="151"/>
                </a:lnTo>
                <a:lnTo>
                  <a:pt x="14" y="150"/>
                </a:lnTo>
                <a:lnTo>
                  <a:pt x="14" y="150"/>
                </a:lnTo>
                <a:lnTo>
                  <a:pt x="14" y="150"/>
                </a:lnTo>
                <a:lnTo>
                  <a:pt x="14" y="150"/>
                </a:lnTo>
                <a:lnTo>
                  <a:pt x="14" y="150"/>
                </a:lnTo>
                <a:lnTo>
                  <a:pt x="13" y="150"/>
                </a:lnTo>
                <a:lnTo>
                  <a:pt x="13" y="150"/>
                </a:lnTo>
                <a:lnTo>
                  <a:pt x="13" y="148"/>
                </a:lnTo>
                <a:lnTo>
                  <a:pt x="13" y="148"/>
                </a:lnTo>
                <a:lnTo>
                  <a:pt x="13" y="148"/>
                </a:lnTo>
                <a:lnTo>
                  <a:pt x="13" y="148"/>
                </a:lnTo>
                <a:lnTo>
                  <a:pt x="13" y="148"/>
                </a:lnTo>
                <a:lnTo>
                  <a:pt x="14" y="148"/>
                </a:lnTo>
                <a:lnTo>
                  <a:pt x="14" y="148"/>
                </a:lnTo>
                <a:lnTo>
                  <a:pt x="16" y="148"/>
                </a:lnTo>
                <a:lnTo>
                  <a:pt x="16" y="148"/>
                </a:lnTo>
                <a:lnTo>
                  <a:pt x="16" y="148"/>
                </a:lnTo>
                <a:lnTo>
                  <a:pt x="16" y="148"/>
                </a:lnTo>
                <a:lnTo>
                  <a:pt x="16" y="148"/>
                </a:lnTo>
                <a:lnTo>
                  <a:pt x="16" y="148"/>
                </a:lnTo>
                <a:lnTo>
                  <a:pt x="16" y="150"/>
                </a:lnTo>
                <a:lnTo>
                  <a:pt x="17" y="150"/>
                </a:lnTo>
                <a:lnTo>
                  <a:pt x="17" y="150"/>
                </a:lnTo>
                <a:lnTo>
                  <a:pt x="18" y="150"/>
                </a:lnTo>
                <a:lnTo>
                  <a:pt x="18" y="150"/>
                </a:lnTo>
                <a:lnTo>
                  <a:pt x="18" y="148"/>
                </a:lnTo>
                <a:lnTo>
                  <a:pt x="18" y="148"/>
                </a:lnTo>
                <a:lnTo>
                  <a:pt x="18" y="150"/>
                </a:lnTo>
                <a:lnTo>
                  <a:pt x="20" y="150"/>
                </a:lnTo>
                <a:lnTo>
                  <a:pt x="20" y="150"/>
                </a:lnTo>
                <a:lnTo>
                  <a:pt x="20" y="148"/>
                </a:lnTo>
                <a:lnTo>
                  <a:pt x="20" y="148"/>
                </a:lnTo>
                <a:lnTo>
                  <a:pt x="20" y="148"/>
                </a:lnTo>
                <a:lnTo>
                  <a:pt x="20" y="147"/>
                </a:lnTo>
                <a:lnTo>
                  <a:pt x="20" y="147"/>
                </a:lnTo>
                <a:lnTo>
                  <a:pt x="20" y="147"/>
                </a:lnTo>
                <a:lnTo>
                  <a:pt x="20" y="145"/>
                </a:lnTo>
                <a:lnTo>
                  <a:pt x="18" y="145"/>
                </a:lnTo>
                <a:lnTo>
                  <a:pt x="18" y="147"/>
                </a:lnTo>
                <a:lnTo>
                  <a:pt x="18" y="147"/>
                </a:lnTo>
                <a:lnTo>
                  <a:pt x="18" y="147"/>
                </a:lnTo>
                <a:lnTo>
                  <a:pt x="18" y="147"/>
                </a:lnTo>
                <a:lnTo>
                  <a:pt x="18" y="147"/>
                </a:lnTo>
                <a:lnTo>
                  <a:pt x="18" y="147"/>
                </a:lnTo>
                <a:lnTo>
                  <a:pt x="18" y="147"/>
                </a:lnTo>
                <a:lnTo>
                  <a:pt x="17" y="147"/>
                </a:lnTo>
                <a:lnTo>
                  <a:pt x="17" y="147"/>
                </a:lnTo>
                <a:lnTo>
                  <a:pt x="16" y="147"/>
                </a:lnTo>
                <a:lnTo>
                  <a:pt x="16" y="145"/>
                </a:lnTo>
                <a:lnTo>
                  <a:pt x="16" y="147"/>
                </a:lnTo>
                <a:lnTo>
                  <a:pt x="14" y="147"/>
                </a:lnTo>
                <a:lnTo>
                  <a:pt x="14" y="147"/>
                </a:lnTo>
                <a:lnTo>
                  <a:pt x="14" y="145"/>
                </a:lnTo>
                <a:lnTo>
                  <a:pt x="14" y="145"/>
                </a:lnTo>
                <a:lnTo>
                  <a:pt x="14" y="145"/>
                </a:lnTo>
                <a:lnTo>
                  <a:pt x="13" y="145"/>
                </a:lnTo>
                <a:lnTo>
                  <a:pt x="11" y="145"/>
                </a:lnTo>
                <a:lnTo>
                  <a:pt x="10" y="145"/>
                </a:lnTo>
                <a:lnTo>
                  <a:pt x="8" y="145"/>
                </a:lnTo>
                <a:lnTo>
                  <a:pt x="10" y="144"/>
                </a:lnTo>
                <a:lnTo>
                  <a:pt x="10" y="144"/>
                </a:lnTo>
                <a:lnTo>
                  <a:pt x="8" y="144"/>
                </a:lnTo>
                <a:lnTo>
                  <a:pt x="8" y="144"/>
                </a:lnTo>
                <a:lnTo>
                  <a:pt x="8" y="144"/>
                </a:lnTo>
                <a:lnTo>
                  <a:pt x="10" y="144"/>
                </a:lnTo>
                <a:lnTo>
                  <a:pt x="10" y="144"/>
                </a:lnTo>
                <a:lnTo>
                  <a:pt x="10" y="144"/>
                </a:lnTo>
                <a:lnTo>
                  <a:pt x="10" y="144"/>
                </a:lnTo>
                <a:lnTo>
                  <a:pt x="10" y="144"/>
                </a:lnTo>
                <a:lnTo>
                  <a:pt x="10" y="144"/>
                </a:lnTo>
                <a:lnTo>
                  <a:pt x="10" y="144"/>
                </a:lnTo>
                <a:lnTo>
                  <a:pt x="11" y="144"/>
                </a:lnTo>
                <a:lnTo>
                  <a:pt x="11" y="144"/>
                </a:lnTo>
                <a:lnTo>
                  <a:pt x="13" y="144"/>
                </a:lnTo>
                <a:lnTo>
                  <a:pt x="13" y="144"/>
                </a:lnTo>
                <a:lnTo>
                  <a:pt x="13" y="144"/>
                </a:lnTo>
                <a:lnTo>
                  <a:pt x="13" y="145"/>
                </a:lnTo>
                <a:lnTo>
                  <a:pt x="13" y="145"/>
                </a:lnTo>
                <a:lnTo>
                  <a:pt x="13" y="144"/>
                </a:lnTo>
                <a:lnTo>
                  <a:pt x="13" y="144"/>
                </a:lnTo>
                <a:lnTo>
                  <a:pt x="13" y="144"/>
                </a:lnTo>
                <a:lnTo>
                  <a:pt x="14" y="144"/>
                </a:lnTo>
                <a:lnTo>
                  <a:pt x="14" y="144"/>
                </a:lnTo>
                <a:lnTo>
                  <a:pt x="13" y="143"/>
                </a:lnTo>
                <a:lnTo>
                  <a:pt x="13" y="143"/>
                </a:lnTo>
                <a:lnTo>
                  <a:pt x="13" y="141"/>
                </a:lnTo>
                <a:lnTo>
                  <a:pt x="11" y="141"/>
                </a:lnTo>
                <a:lnTo>
                  <a:pt x="11" y="141"/>
                </a:lnTo>
                <a:lnTo>
                  <a:pt x="11" y="141"/>
                </a:lnTo>
                <a:lnTo>
                  <a:pt x="11" y="143"/>
                </a:lnTo>
                <a:lnTo>
                  <a:pt x="11" y="143"/>
                </a:lnTo>
                <a:lnTo>
                  <a:pt x="11" y="143"/>
                </a:lnTo>
                <a:lnTo>
                  <a:pt x="11" y="143"/>
                </a:lnTo>
                <a:lnTo>
                  <a:pt x="10" y="143"/>
                </a:lnTo>
                <a:lnTo>
                  <a:pt x="10" y="143"/>
                </a:lnTo>
                <a:lnTo>
                  <a:pt x="8" y="143"/>
                </a:lnTo>
                <a:lnTo>
                  <a:pt x="8" y="143"/>
                </a:lnTo>
                <a:lnTo>
                  <a:pt x="7" y="143"/>
                </a:lnTo>
                <a:lnTo>
                  <a:pt x="7" y="141"/>
                </a:lnTo>
                <a:lnTo>
                  <a:pt x="7" y="141"/>
                </a:lnTo>
                <a:lnTo>
                  <a:pt x="7" y="141"/>
                </a:lnTo>
                <a:lnTo>
                  <a:pt x="7" y="141"/>
                </a:lnTo>
                <a:lnTo>
                  <a:pt x="7" y="141"/>
                </a:lnTo>
                <a:lnTo>
                  <a:pt x="7" y="141"/>
                </a:lnTo>
                <a:lnTo>
                  <a:pt x="6" y="141"/>
                </a:lnTo>
                <a:lnTo>
                  <a:pt x="6" y="141"/>
                </a:lnTo>
                <a:lnTo>
                  <a:pt x="7" y="140"/>
                </a:lnTo>
                <a:lnTo>
                  <a:pt x="7" y="140"/>
                </a:lnTo>
                <a:lnTo>
                  <a:pt x="6" y="140"/>
                </a:lnTo>
                <a:lnTo>
                  <a:pt x="6" y="140"/>
                </a:lnTo>
                <a:lnTo>
                  <a:pt x="6" y="140"/>
                </a:lnTo>
                <a:lnTo>
                  <a:pt x="3" y="140"/>
                </a:lnTo>
                <a:lnTo>
                  <a:pt x="3" y="140"/>
                </a:lnTo>
                <a:lnTo>
                  <a:pt x="3" y="140"/>
                </a:lnTo>
                <a:lnTo>
                  <a:pt x="3" y="140"/>
                </a:lnTo>
                <a:lnTo>
                  <a:pt x="1" y="138"/>
                </a:lnTo>
                <a:lnTo>
                  <a:pt x="0" y="137"/>
                </a:lnTo>
                <a:lnTo>
                  <a:pt x="0" y="137"/>
                </a:lnTo>
                <a:lnTo>
                  <a:pt x="1" y="137"/>
                </a:lnTo>
                <a:lnTo>
                  <a:pt x="1" y="137"/>
                </a:lnTo>
                <a:lnTo>
                  <a:pt x="1" y="137"/>
                </a:lnTo>
                <a:lnTo>
                  <a:pt x="1" y="137"/>
                </a:lnTo>
                <a:lnTo>
                  <a:pt x="1" y="137"/>
                </a:lnTo>
                <a:lnTo>
                  <a:pt x="1" y="137"/>
                </a:lnTo>
                <a:lnTo>
                  <a:pt x="0" y="135"/>
                </a:lnTo>
                <a:lnTo>
                  <a:pt x="0" y="135"/>
                </a:lnTo>
                <a:lnTo>
                  <a:pt x="1" y="135"/>
                </a:lnTo>
                <a:lnTo>
                  <a:pt x="1" y="135"/>
                </a:lnTo>
                <a:lnTo>
                  <a:pt x="1" y="135"/>
                </a:lnTo>
                <a:lnTo>
                  <a:pt x="1" y="135"/>
                </a:lnTo>
                <a:lnTo>
                  <a:pt x="1" y="135"/>
                </a:lnTo>
                <a:lnTo>
                  <a:pt x="1" y="135"/>
                </a:lnTo>
                <a:lnTo>
                  <a:pt x="1" y="135"/>
                </a:lnTo>
                <a:lnTo>
                  <a:pt x="3" y="135"/>
                </a:lnTo>
                <a:lnTo>
                  <a:pt x="4" y="135"/>
                </a:lnTo>
                <a:lnTo>
                  <a:pt x="6" y="134"/>
                </a:lnTo>
                <a:lnTo>
                  <a:pt x="6" y="134"/>
                </a:lnTo>
                <a:lnTo>
                  <a:pt x="7" y="134"/>
                </a:lnTo>
                <a:lnTo>
                  <a:pt x="7" y="134"/>
                </a:lnTo>
                <a:lnTo>
                  <a:pt x="7" y="133"/>
                </a:lnTo>
                <a:lnTo>
                  <a:pt x="7" y="133"/>
                </a:lnTo>
                <a:lnTo>
                  <a:pt x="8" y="134"/>
                </a:lnTo>
                <a:lnTo>
                  <a:pt x="8" y="134"/>
                </a:lnTo>
                <a:lnTo>
                  <a:pt x="8" y="134"/>
                </a:lnTo>
                <a:lnTo>
                  <a:pt x="8" y="134"/>
                </a:lnTo>
                <a:lnTo>
                  <a:pt x="8" y="133"/>
                </a:lnTo>
                <a:lnTo>
                  <a:pt x="8" y="133"/>
                </a:lnTo>
                <a:lnTo>
                  <a:pt x="8" y="133"/>
                </a:lnTo>
                <a:lnTo>
                  <a:pt x="8" y="131"/>
                </a:lnTo>
                <a:lnTo>
                  <a:pt x="8" y="131"/>
                </a:lnTo>
                <a:lnTo>
                  <a:pt x="8" y="131"/>
                </a:lnTo>
                <a:lnTo>
                  <a:pt x="10" y="131"/>
                </a:lnTo>
                <a:lnTo>
                  <a:pt x="11" y="131"/>
                </a:lnTo>
                <a:lnTo>
                  <a:pt x="11" y="131"/>
                </a:lnTo>
                <a:lnTo>
                  <a:pt x="11" y="131"/>
                </a:lnTo>
                <a:lnTo>
                  <a:pt x="11" y="131"/>
                </a:lnTo>
                <a:lnTo>
                  <a:pt x="13" y="131"/>
                </a:lnTo>
                <a:lnTo>
                  <a:pt x="13" y="133"/>
                </a:lnTo>
                <a:lnTo>
                  <a:pt x="14" y="133"/>
                </a:lnTo>
                <a:lnTo>
                  <a:pt x="14" y="133"/>
                </a:lnTo>
                <a:lnTo>
                  <a:pt x="14" y="133"/>
                </a:lnTo>
                <a:lnTo>
                  <a:pt x="16" y="133"/>
                </a:lnTo>
                <a:lnTo>
                  <a:pt x="16" y="133"/>
                </a:lnTo>
                <a:lnTo>
                  <a:pt x="16" y="133"/>
                </a:lnTo>
                <a:lnTo>
                  <a:pt x="16" y="133"/>
                </a:lnTo>
                <a:lnTo>
                  <a:pt x="16" y="133"/>
                </a:lnTo>
                <a:lnTo>
                  <a:pt x="16" y="133"/>
                </a:lnTo>
                <a:lnTo>
                  <a:pt x="16" y="133"/>
                </a:lnTo>
                <a:lnTo>
                  <a:pt x="16" y="133"/>
                </a:lnTo>
                <a:lnTo>
                  <a:pt x="16" y="133"/>
                </a:lnTo>
                <a:lnTo>
                  <a:pt x="17" y="133"/>
                </a:lnTo>
                <a:lnTo>
                  <a:pt x="17" y="131"/>
                </a:lnTo>
                <a:lnTo>
                  <a:pt x="18" y="131"/>
                </a:lnTo>
                <a:lnTo>
                  <a:pt x="18" y="131"/>
                </a:lnTo>
                <a:lnTo>
                  <a:pt x="20" y="133"/>
                </a:lnTo>
                <a:lnTo>
                  <a:pt x="20" y="133"/>
                </a:lnTo>
                <a:lnTo>
                  <a:pt x="20" y="133"/>
                </a:lnTo>
                <a:lnTo>
                  <a:pt x="20" y="133"/>
                </a:lnTo>
                <a:lnTo>
                  <a:pt x="21" y="131"/>
                </a:lnTo>
                <a:lnTo>
                  <a:pt x="23" y="131"/>
                </a:lnTo>
                <a:lnTo>
                  <a:pt x="23" y="131"/>
                </a:lnTo>
                <a:lnTo>
                  <a:pt x="23" y="133"/>
                </a:lnTo>
                <a:lnTo>
                  <a:pt x="23" y="133"/>
                </a:lnTo>
                <a:lnTo>
                  <a:pt x="23" y="134"/>
                </a:lnTo>
                <a:lnTo>
                  <a:pt x="23" y="134"/>
                </a:lnTo>
                <a:lnTo>
                  <a:pt x="23" y="134"/>
                </a:lnTo>
                <a:lnTo>
                  <a:pt x="23" y="134"/>
                </a:lnTo>
                <a:lnTo>
                  <a:pt x="21" y="134"/>
                </a:lnTo>
                <a:lnTo>
                  <a:pt x="21" y="135"/>
                </a:lnTo>
                <a:lnTo>
                  <a:pt x="21" y="135"/>
                </a:lnTo>
                <a:lnTo>
                  <a:pt x="20" y="134"/>
                </a:lnTo>
                <a:lnTo>
                  <a:pt x="18" y="134"/>
                </a:lnTo>
                <a:lnTo>
                  <a:pt x="18" y="134"/>
                </a:lnTo>
                <a:lnTo>
                  <a:pt x="18" y="134"/>
                </a:lnTo>
                <a:lnTo>
                  <a:pt x="17" y="134"/>
                </a:lnTo>
                <a:lnTo>
                  <a:pt x="16" y="134"/>
                </a:lnTo>
                <a:lnTo>
                  <a:pt x="16" y="133"/>
                </a:lnTo>
                <a:lnTo>
                  <a:pt x="16" y="133"/>
                </a:lnTo>
                <a:lnTo>
                  <a:pt x="16" y="133"/>
                </a:lnTo>
                <a:lnTo>
                  <a:pt x="16" y="133"/>
                </a:lnTo>
                <a:lnTo>
                  <a:pt x="16" y="134"/>
                </a:lnTo>
                <a:lnTo>
                  <a:pt x="16" y="134"/>
                </a:lnTo>
                <a:lnTo>
                  <a:pt x="16" y="133"/>
                </a:lnTo>
                <a:lnTo>
                  <a:pt x="14" y="133"/>
                </a:lnTo>
                <a:lnTo>
                  <a:pt x="14" y="133"/>
                </a:lnTo>
                <a:lnTo>
                  <a:pt x="11" y="133"/>
                </a:lnTo>
                <a:lnTo>
                  <a:pt x="11" y="134"/>
                </a:lnTo>
                <a:lnTo>
                  <a:pt x="11" y="134"/>
                </a:lnTo>
                <a:lnTo>
                  <a:pt x="11" y="134"/>
                </a:lnTo>
                <a:lnTo>
                  <a:pt x="10" y="134"/>
                </a:lnTo>
                <a:lnTo>
                  <a:pt x="10" y="134"/>
                </a:lnTo>
                <a:lnTo>
                  <a:pt x="8" y="134"/>
                </a:lnTo>
                <a:lnTo>
                  <a:pt x="7" y="134"/>
                </a:lnTo>
                <a:lnTo>
                  <a:pt x="6" y="135"/>
                </a:lnTo>
                <a:lnTo>
                  <a:pt x="6" y="135"/>
                </a:lnTo>
                <a:lnTo>
                  <a:pt x="7" y="135"/>
                </a:lnTo>
                <a:lnTo>
                  <a:pt x="7" y="137"/>
                </a:lnTo>
                <a:lnTo>
                  <a:pt x="8" y="137"/>
                </a:lnTo>
                <a:lnTo>
                  <a:pt x="10" y="137"/>
                </a:lnTo>
                <a:lnTo>
                  <a:pt x="10" y="137"/>
                </a:lnTo>
                <a:lnTo>
                  <a:pt x="10" y="137"/>
                </a:lnTo>
                <a:lnTo>
                  <a:pt x="10" y="137"/>
                </a:lnTo>
                <a:lnTo>
                  <a:pt x="11" y="137"/>
                </a:lnTo>
                <a:lnTo>
                  <a:pt x="11" y="137"/>
                </a:lnTo>
                <a:lnTo>
                  <a:pt x="13" y="137"/>
                </a:lnTo>
                <a:lnTo>
                  <a:pt x="14" y="137"/>
                </a:lnTo>
                <a:lnTo>
                  <a:pt x="14" y="137"/>
                </a:lnTo>
                <a:lnTo>
                  <a:pt x="14" y="137"/>
                </a:lnTo>
                <a:lnTo>
                  <a:pt x="14" y="137"/>
                </a:lnTo>
                <a:lnTo>
                  <a:pt x="16" y="137"/>
                </a:lnTo>
                <a:lnTo>
                  <a:pt x="17" y="137"/>
                </a:lnTo>
                <a:lnTo>
                  <a:pt x="17" y="137"/>
                </a:lnTo>
                <a:lnTo>
                  <a:pt x="17" y="137"/>
                </a:lnTo>
                <a:lnTo>
                  <a:pt x="17" y="137"/>
                </a:lnTo>
                <a:lnTo>
                  <a:pt x="17" y="137"/>
                </a:lnTo>
                <a:lnTo>
                  <a:pt x="17" y="137"/>
                </a:lnTo>
                <a:lnTo>
                  <a:pt x="17" y="138"/>
                </a:lnTo>
                <a:lnTo>
                  <a:pt x="18" y="138"/>
                </a:lnTo>
                <a:lnTo>
                  <a:pt x="18" y="138"/>
                </a:lnTo>
                <a:lnTo>
                  <a:pt x="18" y="138"/>
                </a:lnTo>
                <a:lnTo>
                  <a:pt x="18" y="137"/>
                </a:lnTo>
                <a:lnTo>
                  <a:pt x="18" y="137"/>
                </a:lnTo>
                <a:lnTo>
                  <a:pt x="18" y="137"/>
                </a:lnTo>
                <a:lnTo>
                  <a:pt x="18" y="137"/>
                </a:lnTo>
                <a:lnTo>
                  <a:pt x="20" y="137"/>
                </a:lnTo>
                <a:lnTo>
                  <a:pt x="20" y="137"/>
                </a:lnTo>
                <a:lnTo>
                  <a:pt x="20" y="137"/>
                </a:lnTo>
                <a:lnTo>
                  <a:pt x="21" y="137"/>
                </a:lnTo>
                <a:lnTo>
                  <a:pt x="23" y="137"/>
                </a:lnTo>
                <a:lnTo>
                  <a:pt x="23" y="135"/>
                </a:lnTo>
                <a:lnTo>
                  <a:pt x="23" y="135"/>
                </a:lnTo>
                <a:lnTo>
                  <a:pt x="23" y="135"/>
                </a:lnTo>
                <a:lnTo>
                  <a:pt x="24" y="135"/>
                </a:lnTo>
                <a:lnTo>
                  <a:pt x="26" y="135"/>
                </a:lnTo>
                <a:lnTo>
                  <a:pt x="28" y="135"/>
                </a:lnTo>
                <a:lnTo>
                  <a:pt x="31" y="135"/>
                </a:lnTo>
                <a:lnTo>
                  <a:pt x="33" y="134"/>
                </a:lnTo>
                <a:lnTo>
                  <a:pt x="33" y="134"/>
                </a:lnTo>
                <a:lnTo>
                  <a:pt x="34" y="134"/>
                </a:lnTo>
                <a:lnTo>
                  <a:pt x="33" y="134"/>
                </a:lnTo>
                <a:lnTo>
                  <a:pt x="33" y="134"/>
                </a:lnTo>
                <a:lnTo>
                  <a:pt x="33" y="134"/>
                </a:lnTo>
                <a:lnTo>
                  <a:pt x="34" y="134"/>
                </a:lnTo>
                <a:lnTo>
                  <a:pt x="34" y="133"/>
                </a:lnTo>
                <a:lnTo>
                  <a:pt x="36" y="134"/>
                </a:lnTo>
                <a:lnTo>
                  <a:pt x="34" y="134"/>
                </a:lnTo>
                <a:lnTo>
                  <a:pt x="34" y="134"/>
                </a:lnTo>
                <a:lnTo>
                  <a:pt x="36" y="134"/>
                </a:lnTo>
                <a:lnTo>
                  <a:pt x="36" y="135"/>
                </a:lnTo>
                <a:lnTo>
                  <a:pt x="36" y="135"/>
                </a:lnTo>
                <a:lnTo>
                  <a:pt x="36" y="134"/>
                </a:lnTo>
                <a:lnTo>
                  <a:pt x="36" y="134"/>
                </a:lnTo>
                <a:lnTo>
                  <a:pt x="37" y="134"/>
                </a:lnTo>
                <a:lnTo>
                  <a:pt x="37" y="134"/>
                </a:lnTo>
                <a:lnTo>
                  <a:pt x="38" y="134"/>
                </a:lnTo>
                <a:lnTo>
                  <a:pt x="38" y="134"/>
                </a:lnTo>
                <a:lnTo>
                  <a:pt x="38" y="134"/>
                </a:lnTo>
                <a:lnTo>
                  <a:pt x="38" y="133"/>
                </a:lnTo>
                <a:lnTo>
                  <a:pt x="38" y="133"/>
                </a:lnTo>
                <a:lnTo>
                  <a:pt x="38" y="133"/>
                </a:lnTo>
                <a:lnTo>
                  <a:pt x="40" y="134"/>
                </a:lnTo>
                <a:lnTo>
                  <a:pt x="40" y="134"/>
                </a:lnTo>
                <a:lnTo>
                  <a:pt x="40" y="134"/>
                </a:lnTo>
                <a:lnTo>
                  <a:pt x="41" y="134"/>
                </a:lnTo>
                <a:lnTo>
                  <a:pt x="41" y="133"/>
                </a:lnTo>
                <a:lnTo>
                  <a:pt x="41" y="133"/>
                </a:lnTo>
                <a:lnTo>
                  <a:pt x="41" y="133"/>
                </a:lnTo>
                <a:lnTo>
                  <a:pt x="43" y="131"/>
                </a:lnTo>
                <a:lnTo>
                  <a:pt x="44" y="131"/>
                </a:lnTo>
                <a:lnTo>
                  <a:pt x="44" y="131"/>
                </a:lnTo>
                <a:lnTo>
                  <a:pt x="44" y="131"/>
                </a:lnTo>
                <a:lnTo>
                  <a:pt x="43" y="131"/>
                </a:lnTo>
                <a:lnTo>
                  <a:pt x="43" y="131"/>
                </a:lnTo>
                <a:lnTo>
                  <a:pt x="41" y="131"/>
                </a:lnTo>
                <a:lnTo>
                  <a:pt x="41" y="131"/>
                </a:lnTo>
                <a:lnTo>
                  <a:pt x="40" y="131"/>
                </a:lnTo>
                <a:lnTo>
                  <a:pt x="40" y="131"/>
                </a:lnTo>
                <a:lnTo>
                  <a:pt x="40" y="130"/>
                </a:lnTo>
                <a:lnTo>
                  <a:pt x="40" y="130"/>
                </a:lnTo>
                <a:lnTo>
                  <a:pt x="38" y="130"/>
                </a:lnTo>
                <a:lnTo>
                  <a:pt x="38" y="130"/>
                </a:lnTo>
                <a:lnTo>
                  <a:pt x="38" y="131"/>
                </a:lnTo>
                <a:lnTo>
                  <a:pt x="38" y="131"/>
                </a:lnTo>
                <a:lnTo>
                  <a:pt x="38" y="131"/>
                </a:lnTo>
                <a:lnTo>
                  <a:pt x="37" y="131"/>
                </a:lnTo>
                <a:lnTo>
                  <a:pt x="37" y="131"/>
                </a:lnTo>
                <a:lnTo>
                  <a:pt x="37" y="131"/>
                </a:lnTo>
                <a:lnTo>
                  <a:pt x="36" y="131"/>
                </a:lnTo>
                <a:lnTo>
                  <a:pt x="36" y="133"/>
                </a:lnTo>
                <a:lnTo>
                  <a:pt x="36" y="133"/>
                </a:lnTo>
                <a:lnTo>
                  <a:pt x="34" y="133"/>
                </a:lnTo>
                <a:lnTo>
                  <a:pt x="33" y="131"/>
                </a:lnTo>
                <a:lnTo>
                  <a:pt x="33" y="131"/>
                </a:lnTo>
                <a:lnTo>
                  <a:pt x="33" y="131"/>
                </a:lnTo>
                <a:lnTo>
                  <a:pt x="33" y="131"/>
                </a:lnTo>
                <a:lnTo>
                  <a:pt x="31" y="133"/>
                </a:lnTo>
                <a:lnTo>
                  <a:pt x="31" y="131"/>
                </a:lnTo>
                <a:lnTo>
                  <a:pt x="31" y="131"/>
                </a:lnTo>
                <a:lnTo>
                  <a:pt x="30" y="133"/>
                </a:lnTo>
                <a:lnTo>
                  <a:pt x="30" y="133"/>
                </a:lnTo>
                <a:lnTo>
                  <a:pt x="28" y="133"/>
                </a:lnTo>
                <a:lnTo>
                  <a:pt x="28" y="133"/>
                </a:lnTo>
                <a:lnTo>
                  <a:pt x="28" y="133"/>
                </a:lnTo>
                <a:lnTo>
                  <a:pt x="27" y="134"/>
                </a:lnTo>
                <a:lnTo>
                  <a:pt x="26" y="134"/>
                </a:lnTo>
                <a:lnTo>
                  <a:pt x="26" y="134"/>
                </a:lnTo>
                <a:lnTo>
                  <a:pt x="26" y="134"/>
                </a:lnTo>
                <a:lnTo>
                  <a:pt x="24" y="134"/>
                </a:lnTo>
                <a:lnTo>
                  <a:pt x="24" y="133"/>
                </a:lnTo>
                <a:lnTo>
                  <a:pt x="24" y="133"/>
                </a:lnTo>
                <a:lnTo>
                  <a:pt x="24" y="133"/>
                </a:lnTo>
                <a:lnTo>
                  <a:pt x="24" y="133"/>
                </a:lnTo>
                <a:lnTo>
                  <a:pt x="24" y="131"/>
                </a:lnTo>
                <a:lnTo>
                  <a:pt x="24" y="131"/>
                </a:lnTo>
                <a:lnTo>
                  <a:pt x="24" y="131"/>
                </a:lnTo>
                <a:lnTo>
                  <a:pt x="26" y="131"/>
                </a:lnTo>
                <a:lnTo>
                  <a:pt x="26" y="131"/>
                </a:lnTo>
                <a:lnTo>
                  <a:pt x="26" y="131"/>
                </a:lnTo>
                <a:lnTo>
                  <a:pt x="26" y="131"/>
                </a:lnTo>
                <a:lnTo>
                  <a:pt x="26" y="133"/>
                </a:lnTo>
                <a:lnTo>
                  <a:pt x="26" y="133"/>
                </a:lnTo>
                <a:lnTo>
                  <a:pt x="26" y="133"/>
                </a:lnTo>
                <a:lnTo>
                  <a:pt x="27" y="131"/>
                </a:lnTo>
                <a:lnTo>
                  <a:pt x="27" y="131"/>
                </a:lnTo>
                <a:lnTo>
                  <a:pt x="27" y="131"/>
                </a:lnTo>
                <a:lnTo>
                  <a:pt x="28" y="131"/>
                </a:lnTo>
                <a:lnTo>
                  <a:pt x="31" y="131"/>
                </a:lnTo>
                <a:lnTo>
                  <a:pt x="33" y="131"/>
                </a:lnTo>
                <a:lnTo>
                  <a:pt x="34" y="131"/>
                </a:lnTo>
                <a:lnTo>
                  <a:pt x="34" y="130"/>
                </a:lnTo>
                <a:lnTo>
                  <a:pt x="36" y="130"/>
                </a:lnTo>
                <a:lnTo>
                  <a:pt x="36" y="128"/>
                </a:lnTo>
                <a:lnTo>
                  <a:pt x="36" y="128"/>
                </a:lnTo>
                <a:lnTo>
                  <a:pt x="34" y="128"/>
                </a:lnTo>
                <a:lnTo>
                  <a:pt x="34" y="130"/>
                </a:lnTo>
                <a:lnTo>
                  <a:pt x="33" y="130"/>
                </a:lnTo>
                <a:lnTo>
                  <a:pt x="33" y="130"/>
                </a:lnTo>
                <a:lnTo>
                  <a:pt x="31" y="128"/>
                </a:lnTo>
                <a:lnTo>
                  <a:pt x="31" y="128"/>
                </a:lnTo>
                <a:lnTo>
                  <a:pt x="31" y="130"/>
                </a:lnTo>
                <a:lnTo>
                  <a:pt x="31" y="130"/>
                </a:lnTo>
                <a:lnTo>
                  <a:pt x="31" y="130"/>
                </a:lnTo>
                <a:lnTo>
                  <a:pt x="31" y="130"/>
                </a:lnTo>
                <a:lnTo>
                  <a:pt x="31" y="130"/>
                </a:lnTo>
                <a:lnTo>
                  <a:pt x="31" y="130"/>
                </a:lnTo>
                <a:lnTo>
                  <a:pt x="31" y="130"/>
                </a:lnTo>
                <a:lnTo>
                  <a:pt x="31" y="130"/>
                </a:lnTo>
                <a:lnTo>
                  <a:pt x="30" y="130"/>
                </a:lnTo>
                <a:lnTo>
                  <a:pt x="28" y="130"/>
                </a:lnTo>
                <a:lnTo>
                  <a:pt x="27" y="130"/>
                </a:lnTo>
                <a:lnTo>
                  <a:pt x="26" y="130"/>
                </a:lnTo>
                <a:lnTo>
                  <a:pt x="24" y="130"/>
                </a:lnTo>
                <a:lnTo>
                  <a:pt x="23" y="130"/>
                </a:lnTo>
                <a:lnTo>
                  <a:pt x="23" y="130"/>
                </a:lnTo>
                <a:lnTo>
                  <a:pt x="23" y="128"/>
                </a:lnTo>
                <a:lnTo>
                  <a:pt x="23" y="128"/>
                </a:lnTo>
                <a:lnTo>
                  <a:pt x="21" y="128"/>
                </a:lnTo>
                <a:lnTo>
                  <a:pt x="21" y="128"/>
                </a:lnTo>
                <a:lnTo>
                  <a:pt x="21" y="130"/>
                </a:lnTo>
                <a:lnTo>
                  <a:pt x="21" y="130"/>
                </a:lnTo>
                <a:lnTo>
                  <a:pt x="21" y="130"/>
                </a:lnTo>
                <a:lnTo>
                  <a:pt x="21" y="130"/>
                </a:lnTo>
                <a:lnTo>
                  <a:pt x="21" y="130"/>
                </a:lnTo>
                <a:lnTo>
                  <a:pt x="20" y="128"/>
                </a:lnTo>
                <a:lnTo>
                  <a:pt x="20" y="128"/>
                </a:lnTo>
                <a:lnTo>
                  <a:pt x="20" y="128"/>
                </a:lnTo>
                <a:lnTo>
                  <a:pt x="20" y="128"/>
                </a:lnTo>
                <a:lnTo>
                  <a:pt x="18" y="128"/>
                </a:lnTo>
                <a:lnTo>
                  <a:pt x="17" y="128"/>
                </a:lnTo>
                <a:lnTo>
                  <a:pt x="16" y="128"/>
                </a:lnTo>
                <a:lnTo>
                  <a:pt x="16" y="130"/>
                </a:lnTo>
                <a:lnTo>
                  <a:pt x="16" y="130"/>
                </a:lnTo>
                <a:lnTo>
                  <a:pt x="16" y="128"/>
                </a:lnTo>
                <a:lnTo>
                  <a:pt x="14" y="128"/>
                </a:lnTo>
                <a:lnTo>
                  <a:pt x="14" y="128"/>
                </a:lnTo>
                <a:lnTo>
                  <a:pt x="14" y="128"/>
                </a:lnTo>
                <a:lnTo>
                  <a:pt x="14" y="128"/>
                </a:lnTo>
                <a:lnTo>
                  <a:pt x="14" y="128"/>
                </a:lnTo>
                <a:lnTo>
                  <a:pt x="14" y="130"/>
                </a:lnTo>
                <a:lnTo>
                  <a:pt x="14" y="130"/>
                </a:lnTo>
                <a:lnTo>
                  <a:pt x="14" y="130"/>
                </a:lnTo>
                <a:lnTo>
                  <a:pt x="13" y="128"/>
                </a:lnTo>
                <a:lnTo>
                  <a:pt x="11" y="128"/>
                </a:lnTo>
                <a:lnTo>
                  <a:pt x="10" y="128"/>
                </a:lnTo>
                <a:lnTo>
                  <a:pt x="10" y="127"/>
                </a:lnTo>
                <a:lnTo>
                  <a:pt x="10" y="127"/>
                </a:lnTo>
                <a:lnTo>
                  <a:pt x="13" y="127"/>
                </a:lnTo>
                <a:lnTo>
                  <a:pt x="14" y="125"/>
                </a:lnTo>
                <a:lnTo>
                  <a:pt x="14" y="125"/>
                </a:lnTo>
                <a:lnTo>
                  <a:pt x="16" y="125"/>
                </a:lnTo>
                <a:lnTo>
                  <a:pt x="16" y="127"/>
                </a:lnTo>
                <a:lnTo>
                  <a:pt x="17" y="127"/>
                </a:lnTo>
                <a:lnTo>
                  <a:pt x="17" y="127"/>
                </a:lnTo>
                <a:lnTo>
                  <a:pt x="17" y="127"/>
                </a:lnTo>
                <a:lnTo>
                  <a:pt x="18" y="127"/>
                </a:lnTo>
                <a:lnTo>
                  <a:pt x="20" y="128"/>
                </a:lnTo>
                <a:lnTo>
                  <a:pt x="20" y="128"/>
                </a:lnTo>
                <a:lnTo>
                  <a:pt x="20" y="128"/>
                </a:lnTo>
                <a:lnTo>
                  <a:pt x="20" y="128"/>
                </a:lnTo>
                <a:lnTo>
                  <a:pt x="21" y="127"/>
                </a:lnTo>
                <a:lnTo>
                  <a:pt x="21" y="127"/>
                </a:lnTo>
                <a:lnTo>
                  <a:pt x="21" y="127"/>
                </a:lnTo>
                <a:lnTo>
                  <a:pt x="23" y="127"/>
                </a:lnTo>
                <a:lnTo>
                  <a:pt x="23" y="127"/>
                </a:lnTo>
                <a:lnTo>
                  <a:pt x="23" y="127"/>
                </a:lnTo>
                <a:lnTo>
                  <a:pt x="21" y="127"/>
                </a:lnTo>
                <a:lnTo>
                  <a:pt x="21" y="127"/>
                </a:lnTo>
                <a:lnTo>
                  <a:pt x="20" y="127"/>
                </a:lnTo>
                <a:lnTo>
                  <a:pt x="20" y="125"/>
                </a:lnTo>
                <a:lnTo>
                  <a:pt x="20" y="125"/>
                </a:lnTo>
                <a:lnTo>
                  <a:pt x="20" y="125"/>
                </a:lnTo>
                <a:lnTo>
                  <a:pt x="20" y="125"/>
                </a:lnTo>
                <a:lnTo>
                  <a:pt x="21" y="125"/>
                </a:lnTo>
                <a:lnTo>
                  <a:pt x="21" y="125"/>
                </a:lnTo>
                <a:lnTo>
                  <a:pt x="21" y="125"/>
                </a:lnTo>
                <a:lnTo>
                  <a:pt x="23" y="125"/>
                </a:lnTo>
                <a:lnTo>
                  <a:pt x="23" y="125"/>
                </a:lnTo>
                <a:lnTo>
                  <a:pt x="24" y="125"/>
                </a:lnTo>
                <a:lnTo>
                  <a:pt x="24" y="125"/>
                </a:lnTo>
                <a:lnTo>
                  <a:pt x="24" y="125"/>
                </a:lnTo>
                <a:lnTo>
                  <a:pt x="23" y="125"/>
                </a:lnTo>
                <a:lnTo>
                  <a:pt x="23" y="125"/>
                </a:lnTo>
                <a:lnTo>
                  <a:pt x="23" y="125"/>
                </a:lnTo>
                <a:lnTo>
                  <a:pt x="21" y="125"/>
                </a:lnTo>
                <a:lnTo>
                  <a:pt x="21" y="125"/>
                </a:lnTo>
                <a:lnTo>
                  <a:pt x="21" y="125"/>
                </a:lnTo>
                <a:lnTo>
                  <a:pt x="21" y="125"/>
                </a:lnTo>
                <a:lnTo>
                  <a:pt x="23" y="127"/>
                </a:lnTo>
                <a:lnTo>
                  <a:pt x="23" y="127"/>
                </a:lnTo>
                <a:lnTo>
                  <a:pt x="23" y="127"/>
                </a:lnTo>
                <a:lnTo>
                  <a:pt x="23" y="127"/>
                </a:lnTo>
                <a:lnTo>
                  <a:pt x="24" y="127"/>
                </a:lnTo>
                <a:lnTo>
                  <a:pt x="24" y="127"/>
                </a:lnTo>
                <a:lnTo>
                  <a:pt x="26" y="125"/>
                </a:lnTo>
                <a:lnTo>
                  <a:pt x="27" y="125"/>
                </a:lnTo>
                <a:lnTo>
                  <a:pt x="27" y="125"/>
                </a:lnTo>
                <a:lnTo>
                  <a:pt x="27" y="125"/>
                </a:lnTo>
                <a:lnTo>
                  <a:pt x="27" y="125"/>
                </a:lnTo>
                <a:lnTo>
                  <a:pt x="28" y="125"/>
                </a:lnTo>
                <a:lnTo>
                  <a:pt x="28" y="127"/>
                </a:lnTo>
                <a:lnTo>
                  <a:pt x="30" y="127"/>
                </a:lnTo>
                <a:lnTo>
                  <a:pt x="30" y="127"/>
                </a:lnTo>
                <a:lnTo>
                  <a:pt x="31" y="127"/>
                </a:lnTo>
                <a:lnTo>
                  <a:pt x="31" y="128"/>
                </a:lnTo>
                <a:lnTo>
                  <a:pt x="33" y="128"/>
                </a:lnTo>
                <a:lnTo>
                  <a:pt x="33" y="128"/>
                </a:lnTo>
                <a:lnTo>
                  <a:pt x="33" y="128"/>
                </a:lnTo>
                <a:lnTo>
                  <a:pt x="33" y="128"/>
                </a:lnTo>
                <a:lnTo>
                  <a:pt x="33" y="127"/>
                </a:lnTo>
                <a:lnTo>
                  <a:pt x="33" y="127"/>
                </a:lnTo>
                <a:lnTo>
                  <a:pt x="33" y="125"/>
                </a:lnTo>
                <a:lnTo>
                  <a:pt x="33" y="125"/>
                </a:lnTo>
                <a:lnTo>
                  <a:pt x="33" y="125"/>
                </a:lnTo>
                <a:lnTo>
                  <a:pt x="33" y="125"/>
                </a:lnTo>
                <a:lnTo>
                  <a:pt x="33" y="125"/>
                </a:lnTo>
                <a:lnTo>
                  <a:pt x="33" y="125"/>
                </a:lnTo>
                <a:lnTo>
                  <a:pt x="34" y="125"/>
                </a:lnTo>
                <a:lnTo>
                  <a:pt x="34" y="125"/>
                </a:lnTo>
                <a:lnTo>
                  <a:pt x="34" y="125"/>
                </a:lnTo>
                <a:lnTo>
                  <a:pt x="34" y="125"/>
                </a:lnTo>
                <a:lnTo>
                  <a:pt x="34" y="127"/>
                </a:lnTo>
                <a:lnTo>
                  <a:pt x="36" y="127"/>
                </a:lnTo>
                <a:lnTo>
                  <a:pt x="36" y="127"/>
                </a:lnTo>
                <a:lnTo>
                  <a:pt x="36" y="125"/>
                </a:lnTo>
                <a:lnTo>
                  <a:pt x="36" y="125"/>
                </a:lnTo>
                <a:lnTo>
                  <a:pt x="37" y="125"/>
                </a:lnTo>
                <a:lnTo>
                  <a:pt x="37" y="125"/>
                </a:lnTo>
                <a:lnTo>
                  <a:pt x="38" y="125"/>
                </a:lnTo>
                <a:lnTo>
                  <a:pt x="40" y="125"/>
                </a:lnTo>
                <a:lnTo>
                  <a:pt x="40" y="125"/>
                </a:lnTo>
                <a:lnTo>
                  <a:pt x="41" y="125"/>
                </a:lnTo>
                <a:lnTo>
                  <a:pt x="41" y="125"/>
                </a:lnTo>
                <a:lnTo>
                  <a:pt x="41" y="125"/>
                </a:lnTo>
                <a:lnTo>
                  <a:pt x="41" y="125"/>
                </a:lnTo>
                <a:lnTo>
                  <a:pt x="41" y="125"/>
                </a:lnTo>
                <a:lnTo>
                  <a:pt x="41" y="124"/>
                </a:lnTo>
                <a:lnTo>
                  <a:pt x="41" y="124"/>
                </a:lnTo>
                <a:lnTo>
                  <a:pt x="43" y="124"/>
                </a:lnTo>
                <a:lnTo>
                  <a:pt x="43" y="124"/>
                </a:lnTo>
                <a:lnTo>
                  <a:pt x="43" y="124"/>
                </a:lnTo>
                <a:lnTo>
                  <a:pt x="43" y="124"/>
                </a:lnTo>
                <a:lnTo>
                  <a:pt x="43" y="124"/>
                </a:lnTo>
                <a:lnTo>
                  <a:pt x="43" y="125"/>
                </a:lnTo>
                <a:lnTo>
                  <a:pt x="43" y="125"/>
                </a:lnTo>
                <a:lnTo>
                  <a:pt x="43" y="125"/>
                </a:lnTo>
                <a:lnTo>
                  <a:pt x="43" y="125"/>
                </a:lnTo>
                <a:lnTo>
                  <a:pt x="44" y="125"/>
                </a:lnTo>
                <a:lnTo>
                  <a:pt x="44" y="124"/>
                </a:lnTo>
                <a:lnTo>
                  <a:pt x="46" y="124"/>
                </a:lnTo>
                <a:lnTo>
                  <a:pt x="47" y="124"/>
                </a:lnTo>
                <a:lnTo>
                  <a:pt x="48" y="124"/>
                </a:lnTo>
                <a:lnTo>
                  <a:pt x="48" y="124"/>
                </a:lnTo>
                <a:lnTo>
                  <a:pt x="50" y="123"/>
                </a:lnTo>
                <a:lnTo>
                  <a:pt x="50" y="123"/>
                </a:lnTo>
                <a:lnTo>
                  <a:pt x="48" y="123"/>
                </a:lnTo>
                <a:lnTo>
                  <a:pt x="48" y="123"/>
                </a:lnTo>
                <a:lnTo>
                  <a:pt x="48" y="121"/>
                </a:lnTo>
                <a:lnTo>
                  <a:pt x="47" y="120"/>
                </a:lnTo>
                <a:lnTo>
                  <a:pt x="47" y="120"/>
                </a:lnTo>
                <a:lnTo>
                  <a:pt x="47" y="120"/>
                </a:lnTo>
                <a:lnTo>
                  <a:pt x="47" y="120"/>
                </a:lnTo>
                <a:lnTo>
                  <a:pt x="47" y="120"/>
                </a:lnTo>
                <a:lnTo>
                  <a:pt x="46" y="120"/>
                </a:lnTo>
                <a:lnTo>
                  <a:pt x="46" y="120"/>
                </a:lnTo>
                <a:lnTo>
                  <a:pt x="44" y="120"/>
                </a:lnTo>
                <a:lnTo>
                  <a:pt x="44" y="120"/>
                </a:lnTo>
                <a:lnTo>
                  <a:pt x="44" y="120"/>
                </a:lnTo>
                <a:lnTo>
                  <a:pt x="43" y="120"/>
                </a:lnTo>
                <a:lnTo>
                  <a:pt x="43" y="120"/>
                </a:lnTo>
                <a:lnTo>
                  <a:pt x="43" y="120"/>
                </a:lnTo>
                <a:lnTo>
                  <a:pt x="43" y="120"/>
                </a:lnTo>
                <a:lnTo>
                  <a:pt x="43" y="120"/>
                </a:lnTo>
                <a:lnTo>
                  <a:pt x="43" y="120"/>
                </a:lnTo>
                <a:lnTo>
                  <a:pt x="41" y="118"/>
                </a:lnTo>
                <a:lnTo>
                  <a:pt x="41" y="118"/>
                </a:lnTo>
                <a:lnTo>
                  <a:pt x="41" y="118"/>
                </a:lnTo>
                <a:lnTo>
                  <a:pt x="41" y="118"/>
                </a:lnTo>
                <a:lnTo>
                  <a:pt x="41" y="120"/>
                </a:lnTo>
                <a:lnTo>
                  <a:pt x="41" y="120"/>
                </a:lnTo>
                <a:lnTo>
                  <a:pt x="41" y="118"/>
                </a:lnTo>
                <a:lnTo>
                  <a:pt x="40" y="120"/>
                </a:lnTo>
                <a:lnTo>
                  <a:pt x="40" y="120"/>
                </a:lnTo>
                <a:lnTo>
                  <a:pt x="38" y="120"/>
                </a:lnTo>
                <a:lnTo>
                  <a:pt x="38" y="120"/>
                </a:lnTo>
                <a:lnTo>
                  <a:pt x="38" y="118"/>
                </a:lnTo>
                <a:lnTo>
                  <a:pt x="38" y="118"/>
                </a:lnTo>
                <a:lnTo>
                  <a:pt x="38" y="118"/>
                </a:lnTo>
                <a:lnTo>
                  <a:pt x="38" y="118"/>
                </a:lnTo>
                <a:lnTo>
                  <a:pt x="37" y="117"/>
                </a:lnTo>
                <a:lnTo>
                  <a:pt x="36" y="117"/>
                </a:lnTo>
                <a:lnTo>
                  <a:pt x="36" y="116"/>
                </a:lnTo>
                <a:lnTo>
                  <a:pt x="36" y="116"/>
                </a:lnTo>
                <a:lnTo>
                  <a:pt x="36" y="116"/>
                </a:lnTo>
                <a:lnTo>
                  <a:pt x="36" y="116"/>
                </a:lnTo>
                <a:lnTo>
                  <a:pt x="37" y="116"/>
                </a:lnTo>
                <a:lnTo>
                  <a:pt x="36" y="114"/>
                </a:lnTo>
                <a:lnTo>
                  <a:pt x="36" y="114"/>
                </a:lnTo>
                <a:lnTo>
                  <a:pt x="36" y="116"/>
                </a:lnTo>
                <a:lnTo>
                  <a:pt x="34" y="116"/>
                </a:lnTo>
                <a:lnTo>
                  <a:pt x="34" y="114"/>
                </a:lnTo>
                <a:lnTo>
                  <a:pt x="34" y="114"/>
                </a:lnTo>
                <a:lnTo>
                  <a:pt x="34" y="114"/>
                </a:lnTo>
                <a:lnTo>
                  <a:pt x="33" y="114"/>
                </a:lnTo>
                <a:lnTo>
                  <a:pt x="33" y="114"/>
                </a:lnTo>
                <a:lnTo>
                  <a:pt x="33" y="114"/>
                </a:lnTo>
                <a:lnTo>
                  <a:pt x="33" y="114"/>
                </a:lnTo>
                <a:lnTo>
                  <a:pt x="33" y="113"/>
                </a:lnTo>
                <a:lnTo>
                  <a:pt x="33" y="113"/>
                </a:lnTo>
                <a:lnTo>
                  <a:pt x="31" y="113"/>
                </a:lnTo>
                <a:lnTo>
                  <a:pt x="31" y="113"/>
                </a:lnTo>
                <a:lnTo>
                  <a:pt x="30" y="113"/>
                </a:lnTo>
                <a:lnTo>
                  <a:pt x="30" y="113"/>
                </a:lnTo>
                <a:lnTo>
                  <a:pt x="30" y="114"/>
                </a:lnTo>
                <a:lnTo>
                  <a:pt x="30" y="116"/>
                </a:lnTo>
                <a:lnTo>
                  <a:pt x="30" y="116"/>
                </a:lnTo>
                <a:lnTo>
                  <a:pt x="28" y="117"/>
                </a:lnTo>
                <a:lnTo>
                  <a:pt x="28" y="117"/>
                </a:lnTo>
                <a:lnTo>
                  <a:pt x="28" y="117"/>
                </a:lnTo>
                <a:lnTo>
                  <a:pt x="28" y="117"/>
                </a:lnTo>
                <a:lnTo>
                  <a:pt x="28" y="117"/>
                </a:lnTo>
                <a:lnTo>
                  <a:pt x="28" y="117"/>
                </a:lnTo>
                <a:lnTo>
                  <a:pt x="27" y="118"/>
                </a:lnTo>
                <a:lnTo>
                  <a:pt x="27" y="118"/>
                </a:lnTo>
                <a:lnTo>
                  <a:pt x="24" y="118"/>
                </a:lnTo>
                <a:lnTo>
                  <a:pt x="24" y="118"/>
                </a:lnTo>
                <a:lnTo>
                  <a:pt x="26" y="118"/>
                </a:lnTo>
                <a:lnTo>
                  <a:pt x="26" y="117"/>
                </a:lnTo>
                <a:lnTo>
                  <a:pt x="26" y="117"/>
                </a:lnTo>
                <a:lnTo>
                  <a:pt x="26" y="117"/>
                </a:lnTo>
                <a:lnTo>
                  <a:pt x="26" y="116"/>
                </a:lnTo>
                <a:lnTo>
                  <a:pt x="26" y="116"/>
                </a:lnTo>
                <a:lnTo>
                  <a:pt x="27" y="116"/>
                </a:lnTo>
                <a:lnTo>
                  <a:pt x="27" y="114"/>
                </a:lnTo>
                <a:lnTo>
                  <a:pt x="27" y="114"/>
                </a:lnTo>
                <a:lnTo>
                  <a:pt x="27" y="114"/>
                </a:lnTo>
                <a:lnTo>
                  <a:pt x="26" y="114"/>
                </a:lnTo>
                <a:lnTo>
                  <a:pt x="26" y="114"/>
                </a:lnTo>
                <a:lnTo>
                  <a:pt x="26" y="114"/>
                </a:lnTo>
                <a:lnTo>
                  <a:pt x="24" y="114"/>
                </a:lnTo>
                <a:lnTo>
                  <a:pt x="24" y="116"/>
                </a:lnTo>
                <a:lnTo>
                  <a:pt x="24" y="116"/>
                </a:lnTo>
                <a:lnTo>
                  <a:pt x="24" y="116"/>
                </a:lnTo>
                <a:lnTo>
                  <a:pt x="24" y="116"/>
                </a:lnTo>
                <a:lnTo>
                  <a:pt x="24" y="117"/>
                </a:lnTo>
                <a:lnTo>
                  <a:pt x="24" y="117"/>
                </a:lnTo>
                <a:lnTo>
                  <a:pt x="23" y="117"/>
                </a:lnTo>
                <a:lnTo>
                  <a:pt x="23" y="117"/>
                </a:lnTo>
                <a:lnTo>
                  <a:pt x="23" y="118"/>
                </a:lnTo>
                <a:lnTo>
                  <a:pt x="23" y="118"/>
                </a:lnTo>
                <a:lnTo>
                  <a:pt x="24" y="118"/>
                </a:lnTo>
                <a:lnTo>
                  <a:pt x="24" y="118"/>
                </a:lnTo>
                <a:lnTo>
                  <a:pt x="23" y="118"/>
                </a:lnTo>
                <a:lnTo>
                  <a:pt x="23" y="118"/>
                </a:lnTo>
                <a:lnTo>
                  <a:pt x="23" y="118"/>
                </a:lnTo>
                <a:lnTo>
                  <a:pt x="23" y="118"/>
                </a:lnTo>
                <a:lnTo>
                  <a:pt x="23" y="117"/>
                </a:lnTo>
                <a:lnTo>
                  <a:pt x="23" y="117"/>
                </a:lnTo>
                <a:lnTo>
                  <a:pt x="21" y="117"/>
                </a:lnTo>
                <a:lnTo>
                  <a:pt x="21" y="118"/>
                </a:lnTo>
                <a:lnTo>
                  <a:pt x="21" y="118"/>
                </a:lnTo>
                <a:lnTo>
                  <a:pt x="21" y="118"/>
                </a:lnTo>
                <a:lnTo>
                  <a:pt x="21" y="118"/>
                </a:lnTo>
                <a:lnTo>
                  <a:pt x="20" y="118"/>
                </a:lnTo>
                <a:lnTo>
                  <a:pt x="20" y="118"/>
                </a:lnTo>
                <a:lnTo>
                  <a:pt x="18" y="118"/>
                </a:lnTo>
                <a:lnTo>
                  <a:pt x="18" y="118"/>
                </a:lnTo>
                <a:lnTo>
                  <a:pt x="18" y="118"/>
                </a:lnTo>
                <a:lnTo>
                  <a:pt x="18" y="118"/>
                </a:lnTo>
                <a:lnTo>
                  <a:pt x="18" y="120"/>
                </a:lnTo>
                <a:lnTo>
                  <a:pt x="18" y="120"/>
                </a:lnTo>
                <a:lnTo>
                  <a:pt x="18" y="120"/>
                </a:lnTo>
                <a:lnTo>
                  <a:pt x="18" y="120"/>
                </a:lnTo>
                <a:lnTo>
                  <a:pt x="18" y="120"/>
                </a:lnTo>
                <a:lnTo>
                  <a:pt x="17" y="120"/>
                </a:lnTo>
                <a:lnTo>
                  <a:pt x="17" y="118"/>
                </a:lnTo>
                <a:lnTo>
                  <a:pt x="17" y="118"/>
                </a:lnTo>
                <a:lnTo>
                  <a:pt x="16" y="118"/>
                </a:lnTo>
                <a:lnTo>
                  <a:pt x="16" y="118"/>
                </a:lnTo>
                <a:lnTo>
                  <a:pt x="16" y="118"/>
                </a:lnTo>
                <a:lnTo>
                  <a:pt x="16" y="118"/>
                </a:lnTo>
                <a:lnTo>
                  <a:pt x="16" y="117"/>
                </a:lnTo>
                <a:lnTo>
                  <a:pt x="16" y="117"/>
                </a:lnTo>
                <a:lnTo>
                  <a:pt x="16" y="116"/>
                </a:lnTo>
                <a:lnTo>
                  <a:pt x="16" y="116"/>
                </a:lnTo>
                <a:lnTo>
                  <a:pt x="16" y="116"/>
                </a:lnTo>
                <a:lnTo>
                  <a:pt x="16" y="116"/>
                </a:lnTo>
                <a:lnTo>
                  <a:pt x="14" y="116"/>
                </a:lnTo>
                <a:lnTo>
                  <a:pt x="14" y="116"/>
                </a:lnTo>
                <a:lnTo>
                  <a:pt x="14" y="117"/>
                </a:lnTo>
                <a:lnTo>
                  <a:pt x="13" y="117"/>
                </a:lnTo>
                <a:lnTo>
                  <a:pt x="13" y="117"/>
                </a:lnTo>
                <a:lnTo>
                  <a:pt x="13" y="117"/>
                </a:lnTo>
                <a:lnTo>
                  <a:pt x="13" y="117"/>
                </a:lnTo>
                <a:lnTo>
                  <a:pt x="13" y="117"/>
                </a:lnTo>
                <a:lnTo>
                  <a:pt x="11" y="117"/>
                </a:lnTo>
                <a:lnTo>
                  <a:pt x="10" y="116"/>
                </a:lnTo>
                <a:lnTo>
                  <a:pt x="10" y="116"/>
                </a:lnTo>
                <a:lnTo>
                  <a:pt x="10" y="116"/>
                </a:lnTo>
                <a:lnTo>
                  <a:pt x="8" y="117"/>
                </a:lnTo>
                <a:lnTo>
                  <a:pt x="8" y="117"/>
                </a:lnTo>
                <a:lnTo>
                  <a:pt x="8" y="117"/>
                </a:lnTo>
                <a:lnTo>
                  <a:pt x="10" y="117"/>
                </a:lnTo>
                <a:lnTo>
                  <a:pt x="10" y="117"/>
                </a:lnTo>
                <a:lnTo>
                  <a:pt x="10" y="118"/>
                </a:lnTo>
                <a:lnTo>
                  <a:pt x="8" y="118"/>
                </a:lnTo>
                <a:lnTo>
                  <a:pt x="8" y="118"/>
                </a:lnTo>
                <a:lnTo>
                  <a:pt x="8" y="117"/>
                </a:lnTo>
                <a:lnTo>
                  <a:pt x="8" y="117"/>
                </a:lnTo>
                <a:lnTo>
                  <a:pt x="8" y="117"/>
                </a:lnTo>
                <a:lnTo>
                  <a:pt x="8" y="117"/>
                </a:lnTo>
                <a:lnTo>
                  <a:pt x="7" y="117"/>
                </a:lnTo>
                <a:lnTo>
                  <a:pt x="7" y="116"/>
                </a:lnTo>
                <a:lnTo>
                  <a:pt x="6" y="116"/>
                </a:lnTo>
                <a:lnTo>
                  <a:pt x="6" y="114"/>
                </a:lnTo>
                <a:lnTo>
                  <a:pt x="6" y="114"/>
                </a:lnTo>
                <a:lnTo>
                  <a:pt x="6" y="114"/>
                </a:lnTo>
                <a:lnTo>
                  <a:pt x="7" y="114"/>
                </a:lnTo>
                <a:lnTo>
                  <a:pt x="7" y="114"/>
                </a:lnTo>
                <a:lnTo>
                  <a:pt x="7" y="114"/>
                </a:lnTo>
                <a:lnTo>
                  <a:pt x="7" y="114"/>
                </a:lnTo>
                <a:lnTo>
                  <a:pt x="7" y="114"/>
                </a:lnTo>
                <a:lnTo>
                  <a:pt x="7" y="114"/>
                </a:lnTo>
                <a:lnTo>
                  <a:pt x="7" y="111"/>
                </a:lnTo>
                <a:lnTo>
                  <a:pt x="6" y="111"/>
                </a:lnTo>
                <a:lnTo>
                  <a:pt x="6" y="111"/>
                </a:lnTo>
                <a:lnTo>
                  <a:pt x="6" y="110"/>
                </a:lnTo>
                <a:lnTo>
                  <a:pt x="6" y="108"/>
                </a:lnTo>
                <a:lnTo>
                  <a:pt x="8" y="110"/>
                </a:lnTo>
                <a:lnTo>
                  <a:pt x="8" y="110"/>
                </a:lnTo>
                <a:lnTo>
                  <a:pt x="8" y="108"/>
                </a:lnTo>
                <a:lnTo>
                  <a:pt x="8" y="108"/>
                </a:lnTo>
                <a:lnTo>
                  <a:pt x="8" y="108"/>
                </a:lnTo>
                <a:lnTo>
                  <a:pt x="8" y="108"/>
                </a:lnTo>
                <a:lnTo>
                  <a:pt x="8" y="107"/>
                </a:lnTo>
                <a:lnTo>
                  <a:pt x="8" y="107"/>
                </a:lnTo>
                <a:lnTo>
                  <a:pt x="8" y="107"/>
                </a:lnTo>
                <a:lnTo>
                  <a:pt x="10" y="108"/>
                </a:lnTo>
                <a:lnTo>
                  <a:pt x="10" y="108"/>
                </a:lnTo>
                <a:lnTo>
                  <a:pt x="11" y="108"/>
                </a:lnTo>
                <a:lnTo>
                  <a:pt x="13" y="110"/>
                </a:lnTo>
                <a:lnTo>
                  <a:pt x="13" y="110"/>
                </a:lnTo>
                <a:lnTo>
                  <a:pt x="13" y="110"/>
                </a:lnTo>
                <a:lnTo>
                  <a:pt x="13" y="110"/>
                </a:lnTo>
                <a:lnTo>
                  <a:pt x="14" y="110"/>
                </a:lnTo>
                <a:lnTo>
                  <a:pt x="14" y="110"/>
                </a:lnTo>
                <a:lnTo>
                  <a:pt x="17" y="110"/>
                </a:lnTo>
                <a:lnTo>
                  <a:pt x="18" y="110"/>
                </a:lnTo>
                <a:lnTo>
                  <a:pt x="18" y="110"/>
                </a:lnTo>
                <a:lnTo>
                  <a:pt x="20" y="110"/>
                </a:lnTo>
                <a:lnTo>
                  <a:pt x="20" y="110"/>
                </a:lnTo>
                <a:lnTo>
                  <a:pt x="20" y="108"/>
                </a:lnTo>
                <a:lnTo>
                  <a:pt x="20" y="108"/>
                </a:lnTo>
                <a:lnTo>
                  <a:pt x="21" y="108"/>
                </a:lnTo>
                <a:lnTo>
                  <a:pt x="21" y="108"/>
                </a:lnTo>
                <a:lnTo>
                  <a:pt x="21" y="108"/>
                </a:lnTo>
                <a:lnTo>
                  <a:pt x="21" y="108"/>
                </a:lnTo>
                <a:lnTo>
                  <a:pt x="21" y="108"/>
                </a:lnTo>
                <a:lnTo>
                  <a:pt x="21" y="108"/>
                </a:lnTo>
                <a:lnTo>
                  <a:pt x="21" y="110"/>
                </a:lnTo>
                <a:lnTo>
                  <a:pt x="23" y="110"/>
                </a:lnTo>
                <a:lnTo>
                  <a:pt x="23" y="110"/>
                </a:lnTo>
                <a:lnTo>
                  <a:pt x="24" y="108"/>
                </a:lnTo>
                <a:lnTo>
                  <a:pt x="24" y="108"/>
                </a:lnTo>
                <a:lnTo>
                  <a:pt x="26" y="108"/>
                </a:lnTo>
                <a:lnTo>
                  <a:pt x="26" y="108"/>
                </a:lnTo>
                <a:lnTo>
                  <a:pt x="26" y="108"/>
                </a:lnTo>
                <a:lnTo>
                  <a:pt x="27" y="108"/>
                </a:lnTo>
                <a:lnTo>
                  <a:pt x="27" y="108"/>
                </a:lnTo>
                <a:lnTo>
                  <a:pt x="27" y="108"/>
                </a:lnTo>
                <a:lnTo>
                  <a:pt x="27" y="108"/>
                </a:lnTo>
                <a:lnTo>
                  <a:pt x="28" y="108"/>
                </a:lnTo>
                <a:lnTo>
                  <a:pt x="28" y="108"/>
                </a:lnTo>
                <a:lnTo>
                  <a:pt x="28" y="108"/>
                </a:lnTo>
                <a:lnTo>
                  <a:pt x="28" y="108"/>
                </a:lnTo>
                <a:lnTo>
                  <a:pt x="28" y="108"/>
                </a:lnTo>
                <a:lnTo>
                  <a:pt x="28" y="107"/>
                </a:lnTo>
                <a:lnTo>
                  <a:pt x="30" y="108"/>
                </a:lnTo>
                <a:lnTo>
                  <a:pt x="30" y="108"/>
                </a:lnTo>
                <a:lnTo>
                  <a:pt x="30" y="107"/>
                </a:lnTo>
                <a:lnTo>
                  <a:pt x="30" y="107"/>
                </a:lnTo>
                <a:lnTo>
                  <a:pt x="30" y="107"/>
                </a:lnTo>
                <a:lnTo>
                  <a:pt x="31" y="107"/>
                </a:lnTo>
                <a:lnTo>
                  <a:pt x="31" y="107"/>
                </a:lnTo>
                <a:lnTo>
                  <a:pt x="31" y="107"/>
                </a:lnTo>
                <a:lnTo>
                  <a:pt x="31" y="107"/>
                </a:lnTo>
                <a:lnTo>
                  <a:pt x="31" y="107"/>
                </a:lnTo>
                <a:lnTo>
                  <a:pt x="31" y="107"/>
                </a:lnTo>
                <a:lnTo>
                  <a:pt x="31" y="107"/>
                </a:lnTo>
                <a:lnTo>
                  <a:pt x="33" y="107"/>
                </a:lnTo>
                <a:lnTo>
                  <a:pt x="33" y="106"/>
                </a:lnTo>
                <a:lnTo>
                  <a:pt x="33" y="106"/>
                </a:lnTo>
                <a:lnTo>
                  <a:pt x="33" y="106"/>
                </a:lnTo>
                <a:lnTo>
                  <a:pt x="34" y="106"/>
                </a:lnTo>
                <a:lnTo>
                  <a:pt x="34" y="107"/>
                </a:lnTo>
                <a:lnTo>
                  <a:pt x="34" y="107"/>
                </a:lnTo>
                <a:lnTo>
                  <a:pt x="36" y="106"/>
                </a:lnTo>
                <a:lnTo>
                  <a:pt x="36" y="106"/>
                </a:lnTo>
                <a:lnTo>
                  <a:pt x="37" y="106"/>
                </a:lnTo>
                <a:lnTo>
                  <a:pt x="37" y="106"/>
                </a:lnTo>
                <a:lnTo>
                  <a:pt x="37" y="107"/>
                </a:lnTo>
                <a:lnTo>
                  <a:pt x="37" y="107"/>
                </a:lnTo>
                <a:lnTo>
                  <a:pt x="37" y="107"/>
                </a:lnTo>
                <a:lnTo>
                  <a:pt x="37" y="107"/>
                </a:lnTo>
                <a:lnTo>
                  <a:pt x="37" y="108"/>
                </a:lnTo>
                <a:lnTo>
                  <a:pt x="36" y="108"/>
                </a:lnTo>
                <a:lnTo>
                  <a:pt x="34" y="108"/>
                </a:lnTo>
                <a:lnTo>
                  <a:pt x="34" y="107"/>
                </a:lnTo>
                <a:lnTo>
                  <a:pt x="34" y="107"/>
                </a:lnTo>
                <a:lnTo>
                  <a:pt x="33" y="108"/>
                </a:lnTo>
                <a:lnTo>
                  <a:pt x="33" y="108"/>
                </a:lnTo>
                <a:lnTo>
                  <a:pt x="33" y="108"/>
                </a:lnTo>
                <a:lnTo>
                  <a:pt x="33" y="108"/>
                </a:lnTo>
                <a:lnTo>
                  <a:pt x="33" y="108"/>
                </a:lnTo>
                <a:lnTo>
                  <a:pt x="31" y="108"/>
                </a:lnTo>
                <a:lnTo>
                  <a:pt x="31" y="108"/>
                </a:lnTo>
                <a:lnTo>
                  <a:pt x="31" y="108"/>
                </a:lnTo>
                <a:lnTo>
                  <a:pt x="31" y="108"/>
                </a:lnTo>
                <a:lnTo>
                  <a:pt x="31" y="110"/>
                </a:lnTo>
                <a:lnTo>
                  <a:pt x="31" y="110"/>
                </a:lnTo>
                <a:lnTo>
                  <a:pt x="31" y="110"/>
                </a:lnTo>
                <a:lnTo>
                  <a:pt x="31" y="110"/>
                </a:lnTo>
                <a:lnTo>
                  <a:pt x="31" y="110"/>
                </a:lnTo>
                <a:lnTo>
                  <a:pt x="30" y="111"/>
                </a:lnTo>
                <a:lnTo>
                  <a:pt x="30" y="111"/>
                </a:lnTo>
                <a:lnTo>
                  <a:pt x="30" y="111"/>
                </a:lnTo>
                <a:lnTo>
                  <a:pt x="30" y="111"/>
                </a:lnTo>
                <a:lnTo>
                  <a:pt x="28" y="110"/>
                </a:lnTo>
                <a:lnTo>
                  <a:pt x="28" y="110"/>
                </a:lnTo>
                <a:lnTo>
                  <a:pt x="28" y="111"/>
                </a:lnTo>
                <a:lnTo>
                  <a:pt x="28" y="111"/>
                </a:lnTo>
                <a:lnTo>
                  <a:pt x="27" y="111"/>
                </a:lnTo>
                <a:lnTo>
                  <a:pt x="27" y="111"/>
                </a:lnTo>
                <a:lnTo>
                  <a:pt x="27" y="111"/>
                </a:lnTo>
                <a:lnTo>
                  <a:pt x="27" y="113"/>
                </a:lnTo>
                <a:lnTo>
                  <a:pt x="28" y="113"/>
                </a:lnTo>
                <a:lnTo>
                  <a:pt x="28" y="113"/>
                </a:lnTo>
                <a:lnTo>
                  <a:pt x="30" y="113"/>
                </a:lnTo>
                <a:lnTo>
                  <a:pt x="30" y="113"/>
                </a:lnTo>
                <a:lnTo>
                  <a:pt x="31" y="113"/>
                </a:lnTo>
                <a:lnTo>
                  <a:pt x="31" y="113"/>
                </a:lnTo>
                <a:lnTo>
                  <a:pt x="31" y="113"/>
                </a:lnTo>
                <a:lnTo>
                  <a:pt x="33" y="113"/>
                </a:lnTo>
                <a:lnTo>
                  <a:pt x="33" y="113"/>
                </a:lnTo>
                <a:lnTo>
                  <a:pt x="33" y="113"/>
                </a:lnTo>
                <a:lnTo>
                  <a:pt x="33" y="113"/>
                </a:lnTo>
                <a:lnTo>
                  <a:pt x="34" y="113"/>
                </a:lnTo>
                <a:lnTo>
                  <a:pt x="34" y="113"/>
                </a:lnTo>
                <a:lnTo>
                  <a:pt x="36" y="113"/>
                </a:lnTo>
                <a:lnTo>
                  <a:pt x="36" y="111"/>
                </a:lnTo>
                <a:lnTo>
                  <a:pt x="37" y="111"/>
                </a:lnTo>
                <a:lnTo>
                  <a:pt x="38" y="111"/>
                </a:lnTo>
                <a:lnTo>
                  <a:pt x="38" y="113"/>
                </a:lnTo>
                <a:lnTo>
                  <a:pt x="40" y="111"/>
                </a:lnTo>
                <a:lnTo>
                  <a:pt x="40" y="110"/>
                </a:lnTo>
                <a:lnTo>
                  <a:pt x="40" y="110"/>
                </a:lnTo>
                <a:lnTo>
                  <a:pt x="40" y="110"/>
                </a:lnTo>
                <a:lnTo>
                  <a:pt x="41" y="111"/>
                </a:lnTo>
                <a:lnTo>
                  <a:pt x="41" y="111"/>
                </a:lnTo>
                <a:lnTo>
                  <a:pt x="41" y="111"/>
                </a:lnTo>
                <a:lnTo>
                  <a:pt x="41" y="113"/>
                </a:lnTo>
                <a:lnTo>
                  <a:pt x="41" y="113"/>
                </a:lnTo>
                <a:lnTo>
                  <a:pt x="41" y="113"/>
                </a:lnTo>
                <a:lnTo>
                  <a:pt x="43" y="113"/>
                </a:lnTo>
                <a:lnTo>
                  <a:pt x="43" y="113"/>
                </a:lnTo>
                <a:lnTo>
                  <a:pt x="43" y="113"/>
                </a:lnTo>
                <a:lnTo>
                  <a:pt x="43" y="111"/>
                </a:lnTo>
                <a:lnTo>
                  <a:pt x="43" y="111"/>
                </a:lnTo>
                <a:lnTo>
                  <a:pt x="43" y="110"/>
                </a:lnTo>
                <a:lnTo>
                  <a:pt x="43" y="110"/>
                </a:lnTo>
                <a:lnTo>
                  <a:pt x="43" y="110"/>
                </a:lnTo>
                <a:lnTo>
                  <a:pt x="43" y="110"/>
                </a:lnTo>
                <a:lnTo>
                  <a:pt x="43" y="110"/>
                </a:lnTo>
                <a:lnTo>
                  <a:pt x="43" y="108"/>
                </a:lnTo>
                <a:lnTo>
                  <a:pt x="43" y="108"/>
                </a:lnTo>
                <a:lnTo>
                  <a:pt x="44" y="110"/>
                </a:lnTo>
                <a:lnTo>
                  <a:pt x="46" y="110"/>
                </a:lnTo>
                <a:lnTo>
                  <a:pt x="46" y="110"/>
                </a:lnTo>
                <a:lnTo>
                  <a:pt x="44" y="110"/>
                </a:lnTo>
                <a:lnTo>
                  <a:pt x="44" y="110"/>
                </a:lnTo>
                <a:lnTo>
                  <a:pt x="44" y="111"/>
                </a:lnTo>
                <a:lnTo>
                  <a:pt x="44" y="111"/>
                </a:lnTo>
                <a:lnTo>
                  <a:pt x="44" y="111"/>
                </a:lnTo>
                <a:lnTo>
                  <a:pt x="44" y="111"/>
                </a:lnTo>
                <a:lnTo>
                  <a:pt x="44" y="113"/>
                </a:lnTo>
                <a:lnTo>
                  <a:pt x="44" y="113"/>
                </a:lnTo>
                <a:lnTo>
                  <a:pt x="46" y="113"/>
                </a:lnTo>
                <a:lnTo>
                  <a:pt x="47" y="113"/>
                </a:lnTo>
                <a:lnTo>
                  <a:pt x="47" y="113"/>
                </a:lnTo>
                <a:lnTo>
                  <a:pt x="47" y="113"/>
                </a:lnTo>
                <a:lnTo>
                  <a:pt x="47" y="111"/>
                </a:lnTo>
                <a:lnTo>
                  <a:pt x="47" y="111"/>
                </a:lnTo>
                <a:lnTo>
                  <a:pt x="48" y="111"/>
                </a:lnTo>
                <a:lnTo>
                  <a:pt x="48" y="111"/>
                </a:lnTo>
                <a:lnTo>
                  <a:pt x="48" y="111"/>
                </a:lnTo>
                <a:lnTo>
                  <a:pt x="50" y="111"/>
                </a:lnTo>
                <a:lnTo>
                  <a:pt x="50" y="110"/>
                </a:lnTo>
                <a:lnTo>
                  <a:pt x="50" y="110"/>
                </a:lnTo>
                <a:lnTo>
                  <a:pt x="48" y="110"/>
                </a:lnTo>
                <a:lnTo>
                  <a:pt x="48" y="110"/>
                </a:lnTo>
                <a:lnTo>
                  <a:pt x="48" y="107"/>
                </a:lnTo>
                <a:lnTo>
                  <a:pt x="48" y="107"/>
                </a:lnTo>
                <a:lnTo>
                  <a:pt x="47" y="108"/>
                </a:lnTo>
                <a:lnTo>
                  <a:pt x="47" y="108"/>
                </a:lnTo>
                <a:lnTo>
                  <a:pt x="47" y="108"/>
                </a:lnTo>
                <a:lnTo>
                  <a:pt x="47" y="108"/>
                </a:lnTo>
                <a:lnTo>
                  <a:pt x="47" y="107"/>
                </a:lnTo>
                <a:lnTo>
                  <a:pt x="47" y="107"/>
                </a:lnTo>
                <a:lnTo>
                  <a:pt x="47" y="107"/>
                </a:lnTo>
                <a:lnTo>
                  <a:pt x="47" y="107"/>
                </a:lnTo>
                <a:lnTo>
                  <a:pt x="46" y="107"/>
                </a:lnTo>
                <a:lnTo>
                  <a:pt x="44" y="107"/>
                </a:lnTo>
                <a:lnTo>
                  <a:pt x="43" y="108"/>
                </a:lnTo>
                <a:lnTo>
                  <a:pt x="43" y="108"/>
                </a:lnTo>
                <a:lnTo>
                  <a:pt x="41" y="108"/>
                </a:lnTo>
                <a:lnTo>
                  <a:pt x="41" y="108"/>
                </a:lnTo>
                <a:lnTo>
                  <a:pt x="40" y="108"/>
                </a:lnTo>
                <a:lnTo>
                  <a:pt x="38" y="107"/>
                </a:lnTo>
                <a:lnTo>
                  <a:pt x="38" y="107"/>
                </a:lnTo>
                <a:lnTo>
                  <a:pt x="38" y="107"/>
                </a:lnTo>
                <a:lnTo>
                  <a:pt x="38" y="107"/>
                </a:lnTo>
                <a:lnTo>
                  <a:pt x="38" y="106"/>
                </a:lnTo>
                <a:lnTo>
                  <a:pt x="40" y="106"/>
                </a:lnTo>
                <a:lnTo>
                  <a:pt x="40" y="107"/>
                </a:lnTo>
                <a:lnTo>
                  <a:pt x="40" y="107"/>
                </a:lnTo>
                <a:lnTo>
                  <a:pt x="40" y="107"/>
                </a:lnTo>
                <a:lnTo>
                  <a:pt x="41" y="106"/>
                </a:lnTo>
                <a:lnTo>
                  <a:pt x="41" y="106"/>
                </a:lnTo>
                <a:lnTo>
                  <a:pt x="41" y="106"/>
                </a:lnTo>
                <a:lnTo>
                  <a:pt x="41" y="106"/>
                </a:lnTo>
                <a:lnTo>
                  <a:pt x="41" y="107"/>
                </a:lnTo>
                <a:lnTo>
                  <a:pt x="43" y="107"/>
                </a:lnTo>
                <a:lnTo>
                  <a:pt x="43" y="107"/>
                </a:lnTo>
                <a:lnTo>
                  <a:pt x="43" y="107"/>
                </a:lnTo>
                <a:lnTo>
                  <a:pt x="43" y="104"/>
                </a:lnTo>
                <a:lnTo>
                  <a:pt x="43" y="104"/>
                </a:lnTo>
                <a:lnTo>
                  <a:pt x="43" y="104"/>
                </a:lnTo>
                <a:lnTo>
                  <a:pt x="41" y="104"/>
                </a:lnTo>
                <a:lnTo>
                  <a:pt x="41" y="104"/>
                </a:lnTo>
                <a:lnTo>
                  <a:pt x="41" y="104"/>
                </a:lnTo>
                <a:lnTo>
                  <a:pt x="38" y="104"/>
                </a:lnTo>
                <a:lnTo>
                  <a:pt x="37" y="104"/>
                </a:lnTo>
                <a:lnTo>
                  <a:pt x="36" y="104"/>
                </a:lnTo>
                <a:lnTo>
                  <a:pt x="34" y="104"/>
                </a:lnTo>
                <a:lnTo>
                  <a:pt x="33" y="104"/>
                </a:lnTo>
                <a:lnTo>
                  <a:pt x="30" y="104"/>
                </a:lnTo>
                <a:lnTo>
                  <a:pt x="30" y="103"/>
                </a:lnTo>
                <a:lnTo>
                  <a:pt x="30" y="103"/>
                </a:lnTo>
                <a:lnTo>
                  <a:pt x="31" y="103"/>
                </a:lnTo>
                <a:lnTo>
                  <a:pt x="31" y="103"/>
                </a:lnTo>
                <a:lnTo>
                  <a:pt x="31" y="103"/>
                </a:lnTo>
                <a:lnTo>
                  <a:pt x="33" y="101"/>
                </a:lnTo>
                <a:lnTo>
                  <a:pt x="33" y="101"/>
                </a:lnTo>
                <a:lnTo>
                  <a:pt x="33" y="103"/>
                </a:lnTo>
                <a:lnTo>
                  <a:pt x="33" y="103"/>
                </a:lnTo>
                <a:lnTo>
                  <a:pt x="33" y="103"/>
                </a:lnTo>
                <a:lnTo>
                  <a:pt x="33" y="103"/>
                </a:lnTo>
                <a:lnTo>
                  <a:pt x="33" y="103"/>
                </a:lnTo>
                <a:lnTo>
                  <a:pt x="34" y="103"/>
                </a:lnTo>
                <a:lnTo>
                  <a:pt x="34" y="103"/>
                </a:lnTo>
                <a:lnTo>
                  <a:pt x="34" y="103"/>
                </a:lnTo>
                <a:lnTo>
                  <a:pt x="34" y="103"/>
                </a:lnTo>
                <a:lnTo>
                  <a:pt x="33" y="101"/>
                </a:lnTo>
                <a:lnTo>
                  <a:pt x="33" y="101"/>
                </a:lnTo>
                <a:lnTo>
                  <a:pt x="33" y="101"/>
                </a:lnTo>
                <a:lnTo>
                  <a:pt x="31" y="100"/>
                </a:lnTo>
                <a:lnTo>
                  <a:pt x="31" y="100"/>
                </a:lnTo>
                <a:lnTo>
                  <a:pt x="31" y="101"/>
                </a:lnTo>
                <a:lnTo>
                  <a:pt x="30" y="103"/>
                </a:lnTo>
                <a:lnTo>
                  <a:pt x="28" y="101"/>
                </a:lnTo>
                <a:lnTo>
                  <a:pt x="28" y="101"/>
                </a:lnTo>
                <a:lnTo>
                  <a:pt x="28" y="103"/>
                </a:lnTo>
                <a:lnTo>
                  <a:pt x="28" y="103"/>
                </a:lnTo>
                <a:lnTo>
                  <a:pt x="27" y="103"/>
                </a:lnTo>
                <a:lnTo>
                  <a:pt x="27" y="104"/>
                </a:lnTo>
                <a:lnTo>
                  <a:pt x="27" y="104"/>
                </a:lnTo>
                <a:lnTo>
                  <a:pt x="27" y="104"/>
                </a:lnTo>
                <a:lnTo>
                  <a:pt x="26" y="104"/>
                </a:lnTo>
                <a:lnTo>
                  <a:pt x="26" y="104"/>
                </a:lnTo>
                <a:lnTo>
                  <a:pt x="26" y="104"/>
                </a:lnTo>
                <a:lnTo>
                  <a:pt x="26" y="104"/>
                </a:lnTo>
                <a:lnTo>
                  <a:pt x="26" y="103"/>
                </a:lnTo>
                <a:lnTo>
                  <a:pt x="24" y="103"/>
                </a:lnTo>
                <a:lnTo>
                  <a:pt x="24" y="103"/>
                </a:lnTo>
                <a:lnTo>
                  <a:pt x="24" y="103"/>
                </a:lnTo>
                <a:lnTo>
                  <a:pt x="23" y="103"/>
                </a:lnTo>
                <a:lnTo>
                  <a:pt x="23" y="103"/>
                </a:lnTo>
                <a:lnTo>
                  <a:pt x="21" y="103"/>
                </a:lnTo>
                <a:lnTo>
                  <a:pt x="21" y="103"/>
                </a:lnTo>
                <a:lnTo>
                  <a:pt x="20" y="103"/>
                </a:lnTo>
                <a:lnTo>
                  <a:pt x="20" y="104"/>
                </a:lnTo>
                <a:lnTo>
                  <a:pt x="20" y="104"/>
                </a:lnTo>
                <a:lnTo>
                  <a:pt x="20" y="104"/>
                </a:lnTo>
                <a:lnTo>
                  <a:pt x="20" y="104"/>
                </a:lnTo>
                <a:lnTo>
                  <a:pt x="20" y="104"/>
                </a:lnTo>
                <a:lnTo>
                  <a:pt x="20" y="103"/>
                </a:lnTo>
                <a:lnTo>
                  <a:pt x="20" y="103"/>
                </a:lnTo>
                <a:lnTo>
                  <a:pt x="20" y="103"/>
                </a:lnTo>
                <a:lnTo>
                  <a:pt x="18" y="103"/>
                </a:lnTo>
                <a:lnTo>
                  <a:pt x="18" y="104"/>
                </a:lnTo>
                <a:lnTo>
                  <a:pt x="17" y="104"/>
                </a:lnTo>
                <a:lnTo>
                  <a:pt x="17" y="103"/>
                </a:lnTo>
                <a:lnTo>
                  <a:pt x="16" y="104"/>
                </a:lnTo>
                <a:lnTo>
                  <a:pt x="16" y="104"/>
                </a:lnTo>
                <a:lnTo>
                  <a:pt x="16" y="104"/>
                </a:lnTo>
                <a:lnTo>
                  <a:pt x="16" y="104"/>
                </a:lnTo>
                <a:lnTo>
                  <a:pt x="16" y="104"/>
                </a:lnTo>
                <a:lnTo>
                  <a:pt x="16" y="104"/>
                </a:lnTo>
                <a:lnTo>
                  <a:pt x="16" y="104"/>
                </a:lnTo>
                <a:lnTo>
                  <a:pt x="14" y="104"/>
                </a:lnTo>
                <a:lnTo>
                  <a:pt x="14" y="104"/>
                </a:lnTo>
                <a:lnTo>
                  <a:pt x="13" y="104"/>
                </a:lnTo>
                <a:lnTo>
                  <a:pt x="13" y="104"/>
                </a:lnTo>
                <a:lnTo>
                  <a:pt x="13" y="104"/>
                </a:lnTo>
                <a:lnTo>
                  <a:pt x="13" y="104"/>
                </a:lnTo>
                <a:lnTo>
                  <a:pt x="13" y="106"/>
                </a:lnTo>
                <a:lnTo>
                  <a:pt x="13" y="106"/>
                </a:lnTo>
                <a:lnTo>
                  <a:pt x="13" y="106"/>
                </a:lnTo>
                <a:lnTo>
                  <a:pt x="10" y="106"/>
                </a:lnTo>
                <a:lnTo>
                  <a:pt x="8" y="104"/>
                </a:lnTo>
                <a:lnTo>
                  <a:pt x="7" y="104"/>
                </a:lnTo>
                <a:lnTo>
                  <a:pt x="7" y="104"/>
                </a:lnTo>
                <a:lnTo>
                  <a:pt x="6" y="104"/>
                </a:lnTo>
                <a:lnTo>
                  <a:pt x="6" y="104"/>
                </a:lnTo>
                <a:lnTo>
                  <a:pt x="6" y="106"/>
                </a:lnTo>
                <a:lnTo>
                  <a:pt x="6" y="106"/>
                </a:lnTo>
                <a:lnTo>
                  <a:pt x="6" y="107"/>
                </a:lnTo>
                <a:lnTo>
                  <a:pt x="6" y="107"/>
                </a:lnTo>
                <a:lnTo>
                  <a:pt x="6" y="106"/>
                </a:lnTo>
                <a:lnTo>
                  <a:pt x="4" y="106"/>
                </a:lnTo>
                <a:lnTo>
                  <a:pt x="4" y="106"/>
                </a:lnTo>
                <a:lnTo>
                  <a:pt x="3" y="106"/>
                </a:lnTo>
                <a:lnTo>
                  <a:pt x="3" y="106"/>
                </a:lnTo>
                <a:lnTo>
                  <a:pt x="3" y="104"/>
                </a:lnTo>
                <a:lnTo>
                  <a:pt x="1" y="104"/>
                </a:lnTo>
                <a:lnTo>
                  <a:pt x="1" y="104"/>
                </a:lnTo>
                <a:lnTo>
                  <a:pt x="1" y="104"/>
                </a:lnTo>
                <a:lnTo>
                  <a:pt x="3" y="104"/>
                </a:lnTo>
                <a:lnTo>
                  <a:pt x="3" y="104"/>
                </a:lnTo>
                <a:lnTo>
                  <a:pt x="3" y="103"/>
                </a:lnTo>
                <a:lnTo>
                  <a:pt x="3" y="103"/>
                </a:lnTo>
                <a:lnTo>
                  <a:pt x="3" y="103"/>
                </a:lnTo>
                <a:lnTo>
                  <a:pt x="3" y="103"/>
                </a:lnTo>
                <a:lnTo>
                  <a:pt x="3" y="103"/>
                </a:lnTo>
                <a:lnTo>
                  <a:pt x="4" y="103"/>
                </a:lnTo>
                <a:lnTo>
                  <a:pt x="4" y="103"/>
                </a:lnTo>
                <a:lnTo>
                  <a:pt x="6" y="103"/>
                </a:lnTo>
                <a:lnTo>
                  <a:pt x="6" y="103"/>
                </a:lnTo>
                <a:lnTo>
                  <a:pt x="6" y="103"/>
                </a:lnTo>
                <a:lnTo>
                  <a:pt x="4" y="103"/>
                </a:lnTo>
                <a:lnTo>
                  <a:pt x="4" y="104"/>
                </a:lnTo>
                <a:lnTo>
                  <a:pt x="6" y="104"/>
                </a:lnTo>
                <a:lnTo>
                  <a:pt x="6" y="104"/>
                </a:lnTo>
                <a:lnTo>
                  <a:pt x="6" y="103"/>
                </a:lnTo>
                <a:lnTo>
                  <a:pt x="7" y="103"/>
                </a:lnTo>
                <a:lnTo>
                  <a:pt x="7" y="101"/>
                </a:lnTo>
                <a:lnTo>
                  <a:pt x="7" y="101"/>
                </a:lnTo>
                <a:lnTo>
                  <a:pt x="7" y="101"/>
                </a:lnTo>
                <a:lnTo>
                  <a:pt x="6" y="101"/>
                </a:lnTo>
                <a:lnTo>
                  <a:pt x="4" y="101"/>
                </a:lnTo>
                <a:lnTo>
                  <a:pt x="3" y="101"/>
                </a:lnTo>
                <a:lnTo>
                  <a:pt x="1" y="101"/>
                </a:lnTo>
                <a:lnTo>
                  <a:pt x="1" y="101"/>
                </a:lnTo>
                <a:lnTo>
                  <a:pt x="1" y="103"/>
                </a:lnTo>
                <a:lnTo>
                  <a:pt x="0" y="103"/>
                </a:lnTo>
                <a:lnTo>
                  <a:pt x="0" y="103"/>
                </a:lnTo>
                <a:lnTo>
                  <a:pt x="1" y="101"/>
                </a:lnTo>
                <a:lnTo>
                  <a:pt x="1" y="100"/>
                </a:lnTo>
                <a:lnTo>
                  <a:pt x="1" y="100"/>
                </a:lnTo>
                <a:lnTo>
                  <a:pt x="1" y="100"/>
                </a:lnTo>
                <a:lnTo>
                  <a:pt x="1" y="100"/>
                </a:lnTo>
                <a:lnTo>
                  <a:pt x="3" y="100"/>
                </a:lnTo>
                <a:lnTo>
                  <a:pt x="3" y="100"/>
                </a:lnTo>
                <a:lnTo>
                  <a:pt x="3" y="98"/>
                </a:lnTo>
                <a:lnTo>
                  <a:pt x="3" y="98"/>
                </a:lnTo>
                <a:lnTo>
                  <a:pt x="3" y="98"/>
                </a:lnTo>
                <a:lnTo>
                  <a:pt x="3" y="100"/>
                </a:lnTo>
                <a:lnTo>
                  <a:pt x="3" y="100"/>
                </a:lnTo>
                <a:lnTo>
                  <a:pt x="3" y="100"/>
                </a:lnTo>
                <a:lnTo>
                  <a:pt x="4" y="100"/>
                </a:lnTo>
                <a:lnTo>
                  <a:pt x="4" y="101"/>
                </a:lnTo>
                <a:lnTo>
                  <a:pt x="6" y="100"/>
                </a:lnTo>
                <a:lnTo>
                  <a:pt x="6" y="100"/>
                </a:lnTo>
                <a:lnTo>
                  <a:pt x="6" y="100"/>
                </a:lnTo>
                <a:lnTo>
                  <a:pt x="6" y="100"/>
                </a:lnTo>
                <a:lnTo>
                  <a:pt x="6" y="100"/>
                </a:lnTo>
                <a:lnTo>
                  <a:pt x="6" y="98"/>
                </a:lnTo>
                <a:lnTo>
                  <a:pt x="6" y="98"/>
                </a:lnTo>
                <a:lnTo>
                  <a:pt x="6" y="98"/>
                </a:lnTo>
                <a:lnTo>
                  <a:pt x="6" y="98"/>
                </a:lnTo>
                <a:lnTo>
                  <a:pt x="4" y="98"/>
                </a:lnTo>
                <a:lnTo>
                  <a:pt x="4" y="98"/>
                </a:lnTo>
                <a:lnTo>
                  <a:pt x="6" y="98"/>
                </a:lnTo>
                <a:lnTo>
                  <a:pt x="7" y="97"/>
                </a:lnTo>
                <a:lnTo>
                  <a:pt x="7" y="97"/>
                </a:lnTo>
                <a:lnTo>
                  <a:pt x="8" y="97"/>
                </a:lnTo>
                <a:lnTo>
                  <a:pt x="8" y="97"/>
                </a:lnTo>
                <a:lnTo>
                  <a:pt x="10" y="97"/>
                </a:lnTo>
                <a:lnTo>
                  <a:pt x="10" y="97"/>
                </a:lnTo>
                <a:lnTo>
                  <a:pt x="10" y="97"/>
                </a:lnTo>
                <a:lnTo>
                  <a:pt x="10" y="97"/>
                </a:lnTo>
                <a:lnTo>
                  <a:pt x="10" y="97"/>
                </a:lnTo>
                <a:lnTo>
                  <a:pt x="10" y="97"/>
                </a:lnTo>
                <a:lnTo>
                  <a:pt x="10" y="97"/>
                </a:lnTo>
                <a:lnTo>
                  <a:pt x="10" y="97"/>
                </a:lnTo>
                <a:lnTo>
                  <a:pt x="11" y="97"/>
                </a:lnTo>
                <a:lnTo>
                  <a:pt x="11" y="97"/>
                </a:lnTo>
                <a:lnTo>
                  <a:pt x="13" y="97"/>
                </a:lnTo>
                <a:lnTo>
                  <a:pt x="13" y="97"/>
                </a:lnTo>
                <a:lnTo>
                  <a:pt x="13" y="97"/>
                </a:lnTo>
                <a:lnTo>
                  <a:pt x="13" y="97"/>
                </a:lnTo>
                <a:lnTo>
                  <a:pt x="13" y="97"/>
                </a:lnTo>
                <a:lnTo>
                  <a:pt x="14" y="96"/>
                </a:lnTo>
                <a:lnTo>
                  <a:pt x="14" y="96"/>
                </a:lnTo>
                <a:lnTo>
                  <a:pt x="14" y="97"/>
                </a:lnTo>
                <a:lnTo>
                  <a:pt x="14" y="97"/>
                </a:lnTo>
                <a:lnTo>
                  <a:pt x="16" y="98"/>
                </a:lnTo>
                <a:lnTo>
                  <a:pt x="16" y="98"/>
                </a:lnTo>
                <a:lnTo>
                  <a:pt x="16" y="100"/>
                </a:lnTo>
                <a:lnTo>
                  <a:pt x="16" y="100"/>
                </a:lnTo>
                <a:lnTo>
                  <a:pt x="17" y="100"/>
                </a:lnTo>
                <a:lnTo>
                  <a:pt x="17" y="100"/>
                </a:lnTo>
                <a:lnTo>
                  <a:pt x="17" y="100"/>
                </a:lnTo>
                <a:lnTo>
                  <a:pt x="17" y="98"/>
                </a:lnTo>
                <a:lnTo>
                  <a:pt x="17" y="98"/>
                </a:lnTo>
                <a:lnTo>
                  <a:pt x="17" y="98"/>
                </a:lnTo>
                <a:lnTo>
                  <a:pt x="17" y="98"/>
                </a:lnTo>
                <a:lnTo>
                  <a:pt x="18" y="98"/>
                </a:lnTo>
                <a:lnTo>
                  <a:pt x="18" y="98"/>
                </a:lnTo>
                <a:lnTo>
                  <a:pt x="20" y="98"/>
                </a:lnTo>
                <a:lnTo>
                  <a:pt x="20" y="98"/>
                </a:lnTo>
                <a:lnTo>
                  <a:pt x="20" y="98"/>
                </a:lnTo>
                <a:lnTo>
                  <a:pt x="20" y="98"/>
                </a:lnTo>
                <a:lnTo>
                  <a:pt x="21" y="98"/>
                </a:lnTo>
                <a:lnTo>
                  <a:pt x="21" y="97"/>
                </a:lnTo>
                <a:lnTo>
                  <a:pt x="21" y="97"/>
                </a:lnTo>
                <a:lnTo>
                  <a:pt x="21" y="97"/>
                </a:lnTo>
                <a:lnTo>
                  <a:pt x="20" y="97"/>
                </a:lnTo>
                <a:lnTo>
                  <a:pt x="20" y="97"/>
                </a:lnTo>
                <a:lnTo>
                  <a:pt x="20" y="97"/>
                </a:lnTo>
                <a:lnTo>
                  <a:pt x="18" y="97"/>
                </a:lnTo>
                <a:lnTo>
                  <a:pt x="18" y="97"/>
                </a:lnTo>
                <a:lnTo>
                  <a:pt x="18" y="97"/>
                </a:lnTo>
                <a:lnTo>
                  <a:pt x="18" y="96"/>
                </a:lnTo>
                <a:lnTo>
                  <a:pt x="20" y="96"/>
                </a:lnTo>
                <a:lnTo>
                  <a:pt x="20" y="94"/>
                </a:lnTo>
                <a:lnTo>
                  <a:pt x="20" y="94"/>
                </a:lnTo>
                <a:lnTo>
                  <a:pt x="20" y="94"/>
                </a:lnTo>
                <a:lnTo>
                  <a:pt x="21" y="94"/>
                </a:lnTo>
                <a:lnTo>
                  <a:pt x="21" y="94"/>
                </a:lnTo>
                <a:lnTo>
                  <a:pt x="21" y="96"/>
                </a:lnTo>
                <a:lnTo>
                  <a:pt x="21" y="96"/>
                </a:lnTo>
                <a:lnTo>
                  <a:pt x="23" y="96"/>
                </a:lnTo>
                <a:lnTo>
                  <a:pt x="23" y="96"/>
                </a:lnTo>
                <a:lnTo>
                  <a:pt x="23" y="94"/>
                </a:lnTo>
                <a:lnTo>
                  <a:pt x="23" y="94"/>
                </a:lnTo>
                <a:lnTo>
                  <a:pt x="24" y="94"/>
                </a:lnTo>
                <a:lnTo>
                  <a:pt x="26" y="94"/>
                </a:lnTo>
                <a:lnTo>
                  <a:pt x="26" y="94"/>
                </a:lnTo>
                <a:lnTo>
                  <a:pt x="26" y="93"/>
                </a:lnTo>
                <a:lnTo>
                  <a:pt x="26" y="93"/>
                </a:lnTo>
                <a:lnTo>
                  <a:pt x="27" y="94"/>
                </a:lnTo>
                <a:lnTo>
                  <a:pt x="28" y="94"/>
                </a:lnTo>
                <a:lnTo>
                  <a:pt x="28" y="94"/>
                </a:lnTo>
                <a:lnTo>
                  <a:pt x="28" y="94"/>
                </a:lnTo>
                <a:lnTo>
                  <a:pt x="28" y="94"/>
                </a:lnTo>
                <a:lnTo>
                  <a:pt x="28" y="93"/>
                </a:lnTo>
                <a:lnTo>
                  <a:pt x="28" y="93"/>
                </a:lnTo>
                <a:lnTo>
                  <a:pt x="30" y="91"/>
                </a:lnTo>
                <a:lnTo>
                  <a:pt x="30" y="91"/>
                </a:lnTo>
                <a:lnTo>
                  <a:pt x="30" y="93"/>
                </a:lnTo>
                <a:lnTo>
                  <a:pt x="30" y="93"/>
                </a:lnTo>
                <a:lnTo>
                  <a:pt x="31" y="93"/>
                </a:lnTo>
                <a:lnTo>
                  <a:pt x="31" y="93"/>
                </a:lnTo>
                <a:lnTo>
                  <a:pt x="33" y="93"/>
                </a:lnTo>
                <a:lnTo>
                  <a:pt x="33" y="93"/>
                </a:lnTo>
                <a:lnTo>
                  <a:pt x="33" y="93"/>
                </a:lnTo>
                <a:lnTo>
                  <a:pt x="34" y="93"/>
                </a:lnTo>
                <a:lnTo>
                  <a:pt x="36" y="93"/>
                </a:lnTo>
                <a:lnTo>
                  <a:pt x="36" y="93"/>
                </a:lnTo>
                <a:lnTo>
                  <a:pt x="36" y="93"/>
                </a:lnTo>
                <a:lnTo>
                  <a:pt x="36" y="94"/>
                </a:lnTo>
                <a:lnTo>
                  <a:pt x="36" y="94"/>
                </a:lnTo>
                <a:lnTo>
                  <a:pt x="37" y="94"/>
                </a:lnTo>
                <a:lnTo>
                  <a:pt x="37" y="94"/>
                </a:lnTo>
                <a:lnTo>
                  <a:pt x="38" y="94"/>
                </a:lnTo>
                <a:lnTo>
                  <a:pt x="38" y="93"/>
                </a:lnTo>
                <a:lnTo>
                  <a:pt x="40" y="93"/>
                </a:lnTo>
                <a:lnTo>
                  <a:pt x="40" y="93"/>
                </a:lnTo>
                <a:lnTo>
                  <a:pt x="38" y="93"/>
                </a:lnTo>
                <a:lnTo>
                  <a:pt x="38" y="93"/>
                </a:lnTo>
                <a:lnTo>
                  <a:pt x="38" y="93"/>
                </a:lnTo>
                <a:lnTo>
                  <a:pt x="37" y="91"/>
                </a:lnTo>
                <a:lnTo>
                  <a:pt x="37" y="91"/>
                </a:lnTo>
                <a:lnTo>
                  <a:pt x="37" y="91"/>
                </a:lnTo>
                <a:lnTo>
                  <a:pt x="37" y="91"/>
                </a:lnTo>
                <a:lnTo>
                  <a:pt x="37" y="91"/>
                </a:lnTo>
                <a:lnTo>
                  <a:pt x="38" y="91"/>
                </a:lnTo>
                <a:lnTo>
                  <a:pt x="40" y="91"/>
                </a:lnTo>
                <a:lnTo>
                  <a:pt x="41" y="91"/>
                </a:lnTo>
                <a:lnTo>
                  <a:pt x="41" y="90"/>
                </a:lnTo>
                <a:lnTo>
                  <a:pt x="43" y="90"/>
                </a:lnTo>
                <a:lnTo>
                  <a:pt x="43" y="88"/>
                </a:lnTo>
                <a:lnTo>
                  <a:pt x="41" y="88"/>
                </a:lnTo>
                <a:lnTo>
                  <a:pt x="41" y="87"/>
                </a:lnTo>
                <a:lnTo>
                  <a:pt x="41" y="87"/>
                </a:lnTo>
                <a:lnTo>
                  <a:pt x="41" y="87"/>
                </a:lnTo>
                <a:lnTo>
                  <a:pt x="40" y="87"/>
                </a:lnTo>
                <a:lnTo>
                  <a:pt x="40" y="87"/>
                </a:lnTo>
                <a:lnTo>
                  <a:pt x="40" y="87"/>
                </a:lnTo>
                <a:lnTo>
                  <a:pt x="40" y="87"/>
                </a:lnTo>
                <a:lnTo>
                  <a:pt x="40" y="87"/>
                </a:lnTo>
                <a:lnTo>
                  <a:pt x="40" y="87"/>
                </a:lnTo>
                <a:lnTo>
                  <a:pt x="38" y="87"/>
                </a:lnTo>
                <a:lnTo>
                  <a:pt x="38" y="87"/>
                </a:lnTo>
                <a:lnTo>
                  <a:pt x="38" y="87"/>
                </a:lnTo>
                <a:lnTo>
                  <a:pt x="38" y="87"/>
                </a:lnTo>
                <a:lnTo>
                  <a:pt x="38" y="87"/>
                </a:lnTo>
                <a:lnTo>
                  <a:pt x="38" y="87"/>
                </a:lnTo>
                <a:lnTo>
                  <a:pt x="37" y="87"/>
                </a:lnTo>
                <a:lnTo>
                  <a:pt x="37" y="88"/>
                </a:lnTo>
                <a:lnTo>
                  <a:pt x="36" y="88"/>
                </a:lnTo>
                <a:lnTo>
                  <a:pt x="36" y="88"/>
                </a:lnTo>
                <a:lnTo>
                  <a:pt x="34" y="88"/>
                </a:lnTo>
                <a:lnTo>
                  <a:pt x="34" y="88"/>
                </a:lnTo>
                <a:lnTo>
                  <a:pt x="34" y="88"/>
                </a:lnTo>
                <a:lnTo>
                  <a:pt x="34" y="88"/>
                </a:lnTo>
                <a:lnTo>
                  <a:pt x="34" y="87"/>
                </a:lnTo>
                <a:lnTo>
                  <a:pt x="34" y="87"/>
                </a:lnTo>
                <a:lnTo>
                  <a:pt x="33" y="87"/>
                </a:lnTo>
                <a:lnTo>
                  <a:pt x="33" y="87"/>
                </a:lnTo>
                <a:lnTo>
                  <a:pt x="33" y="88"/>
                </a:lnTo>
                <a:lnTo>
                  <a:pt x="33" y="88"/>
                </a:lnTo>
                <a:lnTo>
                  <a:pt x="33" y="88"/>
                </a:lnTo>
                <a:lnTo>
                  <a:pt x="31" y="88"/>
                </a:lnTo>
                <a:lnTo>
                  <a:pt x="31" y="87"/>
                </a:lnTo>
                <a:lnTo>
                  <a:pt x="31" y="88"/>
                </a:lnTo>
                <a:lnTo>
                  <a:pt x="30" y="88"/>
                </a:lnTo>
                <a:lnTo>
                  <a:pt x="30" y="88"/>
                </a:lnTo>
                <a:lnTo>
                  <a:pt x="28" y="88"/>
                </a:lnTo>
                <a:lnTo>
                  <a:pt x="28" y="88"/>
                </a:lnTo>
                <a:lnTo>
                  <a:pt x="28" y="88"/>
                </a:lnTo>
                <a:lnTo>
                  <a:pt x="28" y="88"/>
                </a:lnTo>
                <a:lnTo>
                  <a:pt x="28" y="88"/>
                </a:lnTo>
                <a:lnTo>
                  <a:pt x="27" y="88"/>
                </a:lnTo>
                <a:lnTo>
                  <a:pt x="27" y="88"/>
                </a:lnTo>
                <a:lnTo>
                  <a:pt x="26" y="88"/>
                </a:lnTo>
                <a:lnTo>
                  <a:pt x="26" y="88"/>
                </a:lnTo>
                <a:lnTo>
                  <a:pt x="26" y="88"/>
                </a:lnTo>
                <a:lnTo>
                  <a:pt x="26" y="88"/>
                </a:lnTo>
                <a:lnTo>
                  <a:pt x="24" y="88"/>
                </a:lnTo>
                <a:lnTo>
                  <a:pt x="24" y="88"/>
                </a:lnTo>
                <a:lnTo>
                  <a:pt x="24" y="88"/>
                </a:lnTo>
                <a:lnTo>
                  <a:pt x="24" y="88"/>
                </a:lnTo>
                <a:lnTo>
                  <a:pt x="24" y="88"/>
                </a:lnTo>
                <a:lnTo>
                  <a:pt x="24" y="88"/>
                </a:lnTo>
                <a:lnTo>
                  <a:pt x="24" y="88"/>
                </a:lnTo>
                <a:lnTo>
                  <a:pt x="23" y="90"/>
                </a:lnTo>
                <a:lnTo>
                  <a:pt x="21" y="90"/>
                </a:lnTo>
                <a:lnTo>
                  <a:pt x="21" y="91"/>
                </a:lnTo>
                <a:lnTo>
                  <a:pt x="20" y="91"/>
                </a:lnTo>
                <a:lnTo>
                  <a:pt x="20" y="91"/>
                </a:lnTo>
                <a:lnTo>
                  <a:pt x="18" y="91"/>
                </a:lnTo>
                <a:lnTo>
                  <a:pt x="18" y="91"/>
                </a:lnTo>
                <a:lnTo>
                  <a:pt x="18" y="91"/>
                </a:lnTo>
                <a:lnTo>
                  <a:pt x="20" y="90"/>
                </a:lnTo>
                <a:lnTo>
                  <a:pt x="20" y="90"/>
                </a:lnTo>
                <a:lnTo>
                  <a:pt x="21" y="90"/>
                </a:lnTo>
                <a:lnTo>
                  <a:pt x="21" y="90"/>
                </a:lnTo>
                <a:lnTo>
                  <a:pt x="21" y="90"/>
                </a:lnTo>
                <a:lnTo>
                  <a:pt x="21" y="88"/>
                </a:lnTo>
                <a:lnTo>
                  <a:pt x="21" y="88"/>
                </a:lnTo>
                <a:lnTo>
                  <a:pt x="20" y="88"/>
                </a:lnTo>
                <a:lnTo>
                  <a:pt x="20" y="88"/>
                </a:lnTo>
                <a:lnTo>
                  <a:pt x="20" y="88"/>
                </a:lnTo>
                <a:lnTo>
                  <a:pt x="18" y="88"/>
                </a:lnTo>
                <a:lnTo>
                  <a:pt x="18" y="90"/>
                </a:lnTo>
                <a:lnTo>
                  <a:pt x="18" y="90"/>
                </a:lnTo>
                <a:lnTo>
                  <a:pt x="18" y="90"/>
                </a:lnTo>
                <a:lnTo>
                  <a:pt x="18" y="90"/>
                </a:lnTo>
                <a:lnTo>
                  <a:pt x="17" y="90"/>
                </a:lnTo>
                <a:lnTo>
                  <a:pt x="17" y="90"/>
                </a:lnTo>
                <a:lnTo>
                  <a:pt x="17" y="88"/>
                </a:lnTo>
                <a:lnTo>
                  <a:pt x="16" y="88"/>
                </a:lnTo>
                <a:lnTo>
                  <a:pt x="16" y="88"/>
                </a:lnTo>
                <a:lnTo>
                  <a:pt x="16" y="90"/>
                </a:lnTo>
                <a:lnTo>
                  <a:pt x="16" y="90"/>
                </a:lnTo>
                <a:lnTo>
                  <a:pt x="16" y="90"/>
                </a:lnTo>
                <a:lnTo>
                  <a:pt x="14" y="90"/>
                </a:lnTo>
                <a:lnTo>
                  <a:pt x="13" y="90"/>
                </a:lnTo>
                <a:lnTo>
                  <a:pt x="13" y="90"/>
                </a:lnTo>
                <a:lnTo>
                  <a:pt x="11" y="90"/>
                </a:lnTo>
                <a:lnTo>
                  <a:pt x="11" y="90"/>
                </a:lnTo>
                <a:lnTo>
                  <a:pt x="11" y="90"/>
                </a:lnTo>
                <a:lnTo>
                  <a:pt x="11" y="90"/>
                </a:lnTo>
                <a:lnTo>
                  <a:pt x="10" y="90"/>
                </a:lnTo>
                <a:lnTo>
                  <a:pt x="10" y="90"/>
                </a:lnTo>
                <a:lnTo>
                  <a:pt x="10" y="90"/>
                </a:lnTo>
                <a:lnTo>
                  <a:pt x="10" y="90"/>
                </a:lnTo>
                <a:lnTo>
                  <a:pt x="8" y="90"/>
                </a:lnTo>
                <a:lnTo>
                  <a:pt x="8" y="88"/>
                </a:lnTo>
                <a:lnTo>
                  <a:pt x="8" y="88"/>
                </a:lnTo>
                <a:lnTo>
                  <a:pt x="10" y="88"/>
                </a:lnTo>
                <a:lnTo>
                  <a:pt x="10" y="88"/>
                </a:lnTo>
                <a:lnTo>
                  <a:pt x="11" y="88"/>
                </a:lnTo>
                <a:lnTo>
                  <a:pt x="11" y="88"/>
                </a:lnTo>
                <a:lnTo>
                  <a:pt x="13" y="88"/>
                </a:lnTo>
                <a:lnTo>
                  <a:pt x="13" y="88"/>
                </a:lnTo>
                <a:lnTo>
                  <a:pt x="13" y="88"/>
                </a:lnTo>
                <a:lnTo>
                  <a:pt x="13" y="88"/>
                </a:lnTo>
                <a:lnTo>
                  <a:pt x="14" y="88"/>
                </a:lnTo>
                <a:lnTo>
                  <a:pt x="14" y="88"/>
                </a:lnTo>
                <a:lnTo>
                  <a:pt x="14" y="88"/>
                </a:lnTo>
                <a:lnTo>
                  <a:pt x="16" y="88"/>
                </a:lnTo>
                <a:lnTo>
                  <a:pt x="16" y="88"/>
                </a:lnTo>
                <a:lnTo>
                  <a:pt x="16" y="88"/>
                </a:lnTo>
                <a:lnTo>
                  <a:pt x="16" y="88"/>
                </a:lnTo>
                <a:lnTo>
                  <a:pt x="17" y="88"/>
                </a:lnTo>
                <a:lnTo>
                  <a:pt x="18" y="88"/>
                </a:lnTo>
                <a:lnTo>
                  <a:pt x="18" y="87"/>
                </a:lnTo>
                <a:lnTo>
                  <a:pt x="20" y="86"/>
                </a:lnTo>
                <a:lnTo>
                  <a:pt x="20" y="86"/>
                </a:lnTo>
                <a:lnTo>
                  <a:pt x="18" y="86"/>
                </a:lnTo>
                <a:lnTo>
                  <a:pt x="18" y="86"/>
                </a:lnTo>
                <a:lnTo>
                  <a:pt x="18" y="86"/>
                </a:lnTo>
                <a:lnTo>
                  <a:pt x="17" y="86"/>
                </a:lnTo>
                <a:lnTo>
                  <a:pt x="17" y="86"/>
                </a:lnTo>
                <a:lnTo>
                  <a:pt x="16" y="87"/>
                </a:lnTo>
                <a:lnTo>
                  <a:pt x="14" y="87"/>
                </a:lnTo>
                <a:lnTo>
                  <a:pt x="14" y="87"/>
                </a:lnTo>
                <a:lnTo>
                  <a:pt x="14" y="87"/>
                </a:lnTo>
                <a:lnTo>
                  <a:pt x="14" y="86"/>
                </a:lnTo>
                <a:lnTo>
                  <a:pt x="13" y="86"/>
                </a:lnTo>
                <a:lnTo>
                  <a:pt x="13" y="86"/>
                </a:lnTo>
                <a:lnTo>
                  <a:pt x="13" y="86"/>
                </a:lnTo>
                <a:lnTo>
                  <a:pt x="13" y="87"/>
                </a:lnTo>
                <a:lnTo>
                  <a:pt x="11" y="87"/>
                </a:lnTo>
                <a:lnTo>
                  <a:pt x="11" y="87"/>
                </a:lnTo>
                <a:lnTo>
                  <a:pt x="13" y="86"/>
                </a:lnTo>
                <a:lnTo>
                  <a:pt x="13" y="86"/>
                </a:lnTo>
                <a:lnTo>
                  <a:pt x="14" y="86"/>
                </a:lnTo>
                <a:lnTo>
                  <a:pt x="16" y="84"/>
                </a:lnTo>
                <a:lnTo>
                  <a:pt x="16" y="84"/>
                </a:lnTo>
                <a:lnTo>
                  <a:pt x="16" y="84"/>
                </a:lnTo>
                <a:lnTo>
                  <a:pt x="17" y="84"/>
                </a:lnTo>
                <a:lnTo>
                  <a:pt x="17" y="86"/>
                </a:lnTo>
                <a:lnTo>
                  <a:pt x="18" y="86"/>
                </a:lnTo>
                <a:lnTo>
                  <a:pt x="18" y="86"/>
                </a:lnTo>
                <a:lnTo>
                  <a:pt x="18" y="84"/>
                </a:lnTo>
                <a:lnTo>
                  <a:pt x="18" y="84"/>
                </a:lnTo>
                <a:lnTo>
                  <a:pt x="18" y="84"/>
                </a:lnTo>
                <a:lnTo>
                  <a:pt x="18" y="84"/>
                </a:lnTo>
                <a:lnTo>
                  <a:pt x="18" y="84"/>
                </a:lnTo>
                <a:lnTo>
                  <a:pt x="18" y="84"/>
                </a:lnTo>
                <a:lnTo>
                  <a:pt x="20" y="86"/>
                </a:lnTo>
                <a:lnTo>
                  <a:pt x="20" y="86"/>
                </a:lnTo>
                <a:lnTo>
                  <a:pt x="20" y="84"/>
                </a:lnTo>
                <a:lnTo>
                  <a:pt x="20" y="84"/>
                </a:lnTo>
                <a:lnTo>
                  <a:pt x="20" y="84"/>
                </a:lnTo>
                <a:lnTo>
                  <a:pt x="21" y="84"/>
                </a:lnTo>
                <a:lnTo>
                  <a:pt x="21" y="84"/>
                </a:lnTo>
                <a:lnTo>
                  <a:pt x="21" y="84"/>
                </a:lnTo>
                <a:lnTo>
                  <a:pt x="21" y="84"/>
                </a:lnTo>
                <a:lnTo>
                  <a:pt x="21" y="83"/>
                </a:lnTo>
                <a:lnTo>
                  <a:pt x="21" y="83"/>
                </a:lnTo>
                <a:lnTo>
                  <a:pt x="23" y="83"/>
                </a:lnTo>
                <a:lnTo>
                  <a:pt x="24" y="83"/>
                </a:lnTo>
                <a:lnTo>
                  <a:pt x="24" y="81"/>
                </a:lnTo>
                <a:lnTo>
                  <a:pt x="26" y="81"/>
                </a:lnTo>
                <a:lnTo>
                  <a:pt x="26" y="81"/>
                </a:lnTo>
                <a:lnTo>
                  <a:pt x="26" y="81"/>
                </a:lnTo>
                <a:lnTo>
                  <a:pt x="27" y="83"/>
                </a:lnTo>
                <a:lnTo>
                  <a:pt x="27" y="83"/>
                </a:lnTo>
                <a:lnTo>
                  <a:pt x="27" y="84"/>
                </a:lnTo>
                <a:lnTo>
                  <a:pt x="27" y="84"/>
                </a:lnTo>
                <a:lnTo>
                  <a:pt x="28" y="83"/>
                </a:lnTo>
                <a:lnTo>
                  <a:pt x="28" y="83"/>
                </a:lnTo>
                <a:lnTo>
                  <a:pt x="28" y="84"/>
                </a:lnTo>
                <a:lnTo>
                  <a:pt x="30" y="84"/>
                </a:lnTo>
                <a:lnTo>
                  <a:pt x="30" y="83"/>
                </a:lnTo>
                <a:lnTo>
                  <a:pt x="31" y="83"/>
                </a:lnTo>
                <a:lnTo>
                  <a:pt x="31" y="83"/>
                </a:lnTo>
                <a:lnTo>
                  <a:pt x="31" y="83"/>
                </a:lnTo>
                <a:lnTo>
                  <a:pt x="30" y="83"/>
                </a:lnTo>
                <a:lnTo>
                  <a:pt x="30" y="83"/>
                </a:lnTo>
                <a:lnTo>
                  <a:pt x="30" y="83"/>
                </a:lnTo>
                <a:lnTo>
                  <a:pt x="31" y="81"/>
                </a:lnTo>
                <a:lnTo>
                  <a:pt x="31" y="81"/>
                </a:lnTo>
                <a:lnTo>
                  <a:pt x="31" y="81"/>
                </a:lnTo>
                <a:lnTo>
                  <a:pt x="31" y="81"/>
                </a:lnTo>
                <a:lnTo>
                  <a:pt x="31" y="81"/>
                </a:lnTo>
                <a:lnTo>
                  <a:pt x="31" y="81"/>
                </a:lnTo>
                <a:lnTo>
                  <a:pt x="31" y="81"/>
                </a:lnTo>
                <a:lnTo>
                  <a:pt x="30" y="80"/>
                </a:lnTo>
                <a:lnTo>
                  <a:pt x="30" y="78"/>
                </a:lnTo>
                <a:lnTo>
                  <a:pt x="30" y="78"/>
                </a:lnTo>
                <a:lnTo>
                  <a:pt x="31" y="78"/>
                </a:lnTo>
                <a:lnTo>
                  <a:pt x="31" y="78"/>
                </a:lnTo>
                <a:lnTo>
                  <a:pt x="33" y="78"/>
                </a:lnTo>
                <a:lnTo>
                  <a:pt x="33" y="78"/>
                </a:lnTo>
                <a:lnTo>
                  <a:pt x="33" y="80"/>
                </a:lnTo>
                <a:lnTo>
                  <a:pt x="33" y="80"/>
                </a:lnTo>
                <a:lnTo>
                  <a:pt x="31" y="80"/>
                </a:lnTo>
                <a:lnTo>
                  <a:pt x="31" y="80"/>
                </a:lnTo>
                <a:lnTo>
                  <a:pt x="31" y="80"/>
                </a:lnTo>
                <a:lnTo>
                  <a:pt x="31" y="80"/>
                </a:lnTo>
                <a:lnTo>
                  <a:pt x="31" y="81"/>
                </a:lnTo>
                <a:lnTo>
                  <a:pt x="31" y="81"/>
                </a:lnTo>
                <a:lnTo>
                  <a:pt x="31" y="81"/>
                </a:lnTo>
                <a:lnTo>
                  <a:pt x="31" y="81"/>
                </a:lnTo>
                <a:lnTo>
                  <a:pt x="33" y="83"/>
                </a:lnTo>
                <a:lnTo>
                  <a:pt x="33" y="83"/>
                </a:lnTo>
                <a:lnTo>
                  <a:pt x="33" y="83"/>
                </a:lnTo>
                <a:lnTo>
                  <a:pt x="34" y="83"/>
                </a:lnTo>
                <a:lnTo>
                  <a:pt x="34" y="83"/>
                </a:lnTo>
                <a:lnTo>
                  <a:pt x="34" y="83"/>
                </a:lnTo>
                <a:lnTo>
                  <a:pt x="34" y="83"/>
                </a:lnTo>
                <a:lnTo>
                  <a:pt x="36" y="81"/>
                </a:lnTo>
                <a:lnTo>
                  <a:pt x="36" y="81"/>
                </a:lnTo>
                <a:lnTo>
                  <a:pt x="37" y="83"/>
                </a:lnTo>
                <a:lnTo>
                  <a:pt x="37" y="83"/>
                </a:lnTo>
                <a:lnTo>
                  <a:pt x="38" y="83"/>
                </a:lnTo>
                <a:lnTo>
                  <a:pt x="38" y="81"/>
                </a:lnTo>
                <a:lnTo>
                  <a:pt x="40" y="81"/>
                </a:lnTo>
                <a:lnTo>
                  <a:pt x="41" y="81"/>
                </a:lnTo>
                <a:lnTo>
                  <a:pt x="41" y="81"/>
                </a:lnTo>
                <a:lnTo>
                  <a:pt x="41" y="80"/>
                </a:lnTo>
                <a:lnTo>
                  <a:pt x="41" y="80"/>
                </a:lnTo>
                <a:lnTo>
                  <a:pt x="41" y="80"/>
                </a:lnTo>
                <a:lnTo>
                  <a:pt x="41" y="80"/>
                </a:lnTo>
                <a:lnTo>
                  <a:pt x="41" y="80"/>
                </a:lnTo>
                <a:lnTo>
                  <a:pt x="43" y="81"/>
                </a:lnTo>
                <a:lnTo>
                  <a:pt x="43" y="81"/>
                </a:lnTo>
                <a:lnTo>
                  <a:pt x="43" y="81"/>
                </a:lnTo>
                <a:lnTo>
                  <a:pt x="44" y="80"/>
                </a:lnTo>
                <a:lnTo>
                  <a:pt x="44" y="80"/>
                </a:lnTo>
                <a:lnTo>
                  <a:pt x="44" y="80"/>
                </a:lnTo>
                <a:lnTo>
                  <a:pt x="44" y="80"/>
                </a:lnTo>
                <a:lnTo>
                  <a:pt x="44" y="80"/>
                </a:lnTo>
                <a:lnTo>
                  <a:pt x="44" y="78"/>
                </a:lnTo>
                <a:lnTo>
                  <a:pt x="44" y="78"/>
                </a:lnTo>
                <a:lnTo>
                  <a:pt x="44" y="78"/>
                </a:lnTo>
                <a:lnTo>
                  <a:pt x="46" y="77"/>
                </a:lnTo>
                <a:lnTo>
                  <a:pt x="46" y="77"/>
                </a:lnTo>
                <a:lnTo>
                  <a:pt x="44" y="77"/>
                </a:lnTo>
                <a:lnTo>
                  <a:pt x="44" y="77"/>
                </a:lnTo>
                <a:lnTo>
                  <a:pt x="44" y="77"/>
                </a:lnTo>
                <a:lnTo>
                  <a:pt x="44" y="77"/>
                </a:lnTo>
                <a:lnTo>
                  <a:pt x="44" y="77"/>
                </a:lnTo>
                <a:lnTo>
                  <a:pt x="44" y="77"/>
                </a:lnTo>
                <a:lnTo>
                  <a:pt x="44" y="77"/>
                </a:lnTo>
                <a:lnTo>
                  <a:pt x="44" y="78"/>
                </a:lnTo>
                <a:lnTo>
                  <a:pt x="43" y="77"/>
                </a:lnTo>
                <a:lnTo>
                  <a:pt x="43" y="77"/>
                </a:lnTo>
                <a:lnTo>
                  <a:pt x="44" y="77"/>
                </a:lnTo>
                <a:lnTo>
                  <a:pt x="44" y="76"/>
                </a:lnTo>
                <a:lnTo>
                  <a:pt x="44" y="76"/>
                </a:lnTo>
                <a:lnTo>
                  <a:pt x="44" y="76"/>
                </a:lnTo>
                <a:lnTo>
                  <a:pt x="43" y="76"/>
                </a:lnTo>
                <a:lnTo>
                  <a:pt x="41" y="76"/>
                </a:lnTo>
                <a:lnTo>
                  <a:pt x="41" y="76"/>
                </a:lnTo>
                <a:lnTo>
                  <a:pt x="41" y="76"/>
                </a:lnTo>
                <a:lnTo>
                  <a:pt x="41" y="76"/>
                </a:lnTo>
                <a:lnTo>
                  <a:pt x="40" y="76"/>
                </a:lnTo>
                <a:lnTo>
                  <a:pt x="40" y="76"/>
                </a:lnTo>
                <a:lnTo>
                  <a:pt x="40" y="76"/>
                </a:lnTo>
                <a:lnTo>
                  <a:pt x="38" y="76"/>
                </a:lnTo>
                <a:lnTo>
                  <a:pt x="38" y="76"/>
                </a:lnTo>
                <a:lnTo>
                  <a:pt x="37" y="78"/>
                </a:lnTo>
                <a:lnTo>
                  <a:pt x="37" y="78"/>
                </a:lnTo>
                <a:lnTo>
                  <a:pt x="37" y="78"/>
                </a:lnTo>
                <a:lnTo>
                  <a:pt x="37" y="78"/>
                </a:lnTo>
                <a:lnTo>
                  <a:pt x="37" y="78"/>
                </a:lnTo>
                <a:lnTo>
                  <a:pt x="36" y="78"/>
                </a:lnTo>
                <a:lnTo>
                  <a:pt x="36" y="78"/>
                </a:lnTo>
                <a:lnTo>
                  <a:pt x="37" y="78"/>
                </a:lnTo>
                <a:lnTo>
                  <a:pt x="37" y="78"/>
                </a:lnTo>
                <a:lnTo>
                  <a:pt x="37" y="77"/>
                </a:lnTo>
                <a:lnTo>
                  <a:pt x="36" y="77"/>
                </a:lnTo>
                <a:lnTo>
                  <a:pt x="36" y="77"/>
                </a:lnTo>
                <a:lnTo>
                  <a:pt x="37" y="77"/>
                </a:lnTo>
                <a:lnTo>
                  <a:pt x="37" y="77"/>
                </a:lnTo>
                <a:lnTo>
                  <a:pt x="37" y="77"/>
                </a:lnTo>
                <a:lnTo>
                  <a:pt x="37" y="76"/>
                </a:lnTo>
                <a:lnTo>
                  <a:pt x="37" y="76"/>
                </a:lnTo>
                <a:lnTo>
                  <a:pt x="36" y="76"/>
                </a:lnTo>
                <a:lnTo>
                  <a:pt x="36" y="76"/>
                </a:lnTo>
                <a:lnTo>
                  <a:pt x="36" y="76"/>
                </a:lnTo>
                <a:lnTo>
                  <a:pt x="34" y="76"/>
                </a:lnTo>
                <a:lnTo>
                  <a:pt x="33" y="76"/>
                </a:lnTo>
                <a:lnTo>
                  <a:pt x="33" y="76"/>
                </a:lnTo>
                <a:lnTo>
                  <a:pt x="34" y="76"/>
                </a:lnTo>
                <a:lnTo>
                  <a:pt x="33" y="76"/>
                </a:lnTo>
                <a:lnTo>
                  <a:pt x="33" y="76"/>
                </a:lnTo>
                <a:lnTo>
                  <a:pt x="33" y="76"/>
                </a:lnTo>
                <a:lnTo>
                  <a:pt x="33" y="76"/>
                </a:lnTo>
                <a:lnTo>
                  <a:pt x="33" y="76"/>
                </a:lnTo>
                <a:lnTo>
                  <a:pt x="31" y="77"/>
                </a:lnTo>
                <a:lnTo>
                  <a:pt x="31" y="77"/>
                </a:lnTo>
                <a:lnTo>
                  <a:pt x="31" y="77"/>
                </a:lnTo>
                <a:lnTo>
                  <a:pt x="31" y="76"/>
                </a:lnTo>
                <a:lnTo>
                  <a:pt x="31" y="74"/>
                </a:lnTo>
                <a:lnTo>
                  <a:pt x="31" y="74"/>
                </a:lnTo>
                <a:lnTo>
                  <a:pt x="30" y="73"/>
                </a:lnTo>
                <a:lnTo>
                  <a:pt x="30" y="74"/>
                </a:lnTo>
                <a:lnTo>
                  <a:pt x="30" y="74"/>
                </a:lnTo>
                <a:lnTo>
                  <a:pt x="30" y="73"/>
                </a:lnTo>
                <a:lnTo>
                  <a:pt x="30" y="73"/>
                </a:lnTo>
                <a:lnTo>
                  <a:pt x="30" y="73"/>
                </a:lnTo>
                <a:lnTo>
                  <a:pt x="30" y="73"/>
                </a:lnTo>
                <a:lnTo>
                  <a:pt x="30" y="73"/>
                </a:lnTo>
                <a:lnTo>
                  <a:pt x="28" y="71"/>
                </a:lnTo>
                <a:lnTo>
                  <a:pt x="28" y="71"/>
                </a:lnTo>
                <a:lnTo>
                  <a:pt x="28" y="71"/>
                </a:lnTo>
                <a:lnTo>
                  <a:pt x="30" y="71"/>
                </a:lnTo>
                <a:lnTo>
                  <a:pt x="30" y="73"/>
                </a:lnTo>
                <a:lnTo>
                  <a:pt x="30" y="71"/>
                </a:lnTo>
                <a:lnTo>
                  <a:pt x="30" y="71"/>
                </a:lnTo>
                <a:lnTo>
                  <a:pt x="30" y="71"/>
                </a:lnTo>
                <a:lnTo>
                  <a:pt x="30" y="71"/>
                </a:lnTo>
                <a:lnTo>
                  <a:pt x="28" y="70"/>
                </a:lnTo>
                <a:lnTo>
                  <a:pt x="30" y="70"/>
                </a:lnTo>
                <a:lnTo>
                  <a:pt x="30" y="70"/>
                </a:lnTo>
                <a:lnTo>
                  <a:pt x="30" y="70"/>
                </a:lnTo>
                <a:lnTo>
                  <a:pt x="28" y="70"/>
                </a:lnTo>
                <a:lnTo>
                  <a:pt x="28" y="70"/>
                </a:lnTo>
                <a:lnTo>
                  <a:pt x="28" y="70"/>
                </a:lnTo>
                <a:lnTo>
                  <a:pt x="28" y="70"/>
                </a:lnTo>
                <a:lnTo>
                  <a:pt x="28" y="70"/>
                </a:lnTo>
                <a:lnTo>
                  <a:pt x="28" y="70"/>
                </a:lnTo>
                <a:lnTo>
                  <a:pt x="27" y="70"/>
                </a:lnTo>
                <a:lnTo>
                  <a:pt x="27" y="70"/>
                </a:lnTo>
                <a:lnTo>
                  <a:pt x="26" y="70"/>
                </a:lnTo>
                <a:lnTo>
                  <a:pt x="26" y="70"/>
                </a:lnTo>
                <a:lnTo>
                  <a:pt x="26" y="70"/>
                </a:lnTo>
                <a:lnTo>
                  <a:pt x="26" y="70"/>
                </a:lnTo>
                <a:lnTo>
                  <a:pt x="26" y="70"/>
                </a:lnTo>
                <a:lnTo>
                  <a:pt x="26" y="71"/>
                </a:lnTo>
                <a:lnTo>
                  <a:pt x="26" y="73"/>
                </a:lnTo>
                <a:lnTo>
                  <a:pt x="26" y="73"/>
                </a:lnTo>
                <a:lnTo>
                  <a:pt x="26" y="73"/>
                </a:lnTo>
                <a:lnTo>
                  <a:pt x="26" y="71"/>
                </a:lnTo>
                <a:lnTo>
                  <a:pt x="26" y="71"/>
                </a:lnTo>
                <a:lnTo>
                  <a:pt x="26" y="73"/>
                </a:lnTo>
                <a:lnTo>
                  <a:pt x="24" y="73"/>
                </a:lnTo>
                <a:lnTo>
                  <a:pt x="23" y="70"/>
                </a:lnTo>
                <a:lnTo>
                  <a:pt x="23" y="70"/>
                </a:lnTo>
                <a:lnTo>
                  <a:pt x="23" y="71"/>
                </a:lnTo>
                <a:lnTo>
                  <a:pt x="23" y="71"/>
                </a:lnTo>
                <a:lnTo>
                  <a:pt x="23" y="73"/>
                </a:lnTo>
                <a:lnTo>
                  <a:pt x="23" y="73"/>
                </a:lnTo>
                <a:lnTo>
                  <a:pt x="23" y="71"/>
                </a:lnTo>
                <a:lnTo>
                  <a:pt x="21" y="71"/>
                </a:lnTo>
                <a:lnTo>
                  <a:pt x="21" y="71"/>
                </a:lnTo>
                <a:lnTo>
                  <a:pt x="20" y="71"/>
                </a:lnTo>
                <a:lnTo>
                  <a:pt x="20" y="71"/>
                </a:lnTo>
                <a:lnTo>
                  <a:pt x="20" y="71"/>
                </a:lnTo>
                <a:lnTo>
                  <a:pt x="20" y="71"/>
                </a:lnTo>
                <a:lnTo>
                  <a:pt x="20" y="71"/>
                </a:lnTo>
                <a:lnTo>
                  <a:pt x="18" y="71"/>
                </a:lnTo>
                <a:lnTo>
                  <a:pt x="18" y="71"/>
                </a:lnTo>
                <a:lnTo>
                  <a:pt x="17" y="73"/>
                </a:lnTo>
                <a:lnTo>
                  <a:pt x="17" y="73"/>
                </a:lnTo>
                <a:lnTo>
                  <a:pt x="17" y="73"/>
                </a:lnTo>
                <a:lnTo>
                  <a:pt x="16" y="73"/>
                </a:lnTo>
                <a:lnTo>
                  <a:pt x="16" y="73"/>
                </a:lnTo>
                <a:lnTo>
                  <a:pt x="14" y="73"/>
                </a:lnTo>
                <a:lnTo>
                  <a:pt x="14" y="73"/>
                </a:lnTo>
                <a:lnTo>
                  <a:pt x="14" y="73"/>
                </a:lnTo>
                <a:lnTo>
                  <a:pt x="13" y="74"/>
                </a:lnTo>
                <a:lnTo>
                  <a:pt x="13" y="74"/>
                </a:lnTo>
                <a:lnTo>
                  <a:pt x="13" y="74"/>
                </a:lnTo>
                <a:lnTo>
                  <a:pt x="11" y="74"/>
                </a:lnTo>
                <a:lnTo>
                  <a:pt x="11" y="76"/>
                </a:lnTo>
                <a:lnTo>
                  <a:pt x="11" y="76"/>
                </a:lnTo>
                <a:lnTo>
                  <a:pt x="11" y="76"/>
                </a:lnTo>
                <a:lnTo>
                  <a:pt x="10" y="76"/>
                </a:lnTo>
                <a:lnTo>
                  <a:pt x="10" y="76"/>
                </a:lnTo>
                <a:lnTo>
                  <a:pt x="8" y="76"/>
                </a:lnTo>
                <a:lnTo>
                  <a:pt x="8" y="76"/>
                </a:lnTo>
                <a:lnTo>
                  <a:pt x="10" y="76"/>
                </a:lnTo>
                <a:lnTo>
                  <a:pt x="10" y="74"/>
                </a:lnTo>
                <a:lnTo>
                  <a:pt x="10" y="74"/>
                </a:lnTo>
                <a:lnTo>
                  <a:pt x="8" y="73"/>
                </a:lnTo>
                <a:lnTo>
                  <a:pt x="10" y="73"/>
                </a:lnTo>
                <a:lnTo>
                  <a:pt x="10" y="73"/>
                </a:lnTo>
                <a:lnTo>
                  <a:pt x="10" y="73"/>
                </a:lnTo>
                <a:lnTo>
                  <a:pt x="10" y="71"/>
                </a:lnTo>
                <a:lnTo>
                  <a:pt x="10" y="71"/>
                </a:lnTo>
                <a:lnTo>
                  <a:pt x="10" y="71"/>
                </a:lnTo>
                <a:lnTo>
                  <a:pt x="10" y="71"/>
                </a:lnTo>
                <a:lnTo>
                  <a:pt x="10" y="71"/>
                </a:lnTo>
                <a:lnTo>
                  <a:pt x="10" y="70"/>
                </a:lnTo>
                <a:lnTo>
                  <a:pt x="13" y="70"/>
                </a:lnTo>
                <a:lnTo>
                  <a:pt x="13" y="69"/>
                </a:lnTo>
                <a:lnTo>
                  <a:pt x="13" y="69"/>
                </a:lnTo>
                <a:lnTo>
                  <a:pt x="13" y="69"/>
                </a:lnTo>
                <a:lnTo>
                  <a:pt x="13" y="67"/>
                </a:lnTo>
                <a:lnTo>
                  <a:pt x="13" y="67"/>
                </a:lnTo>
                <a:lnTo>
                  <a:pt x="13" y="67"/>
                </a:lnTo>
                <a:lnTo>
                  <a:pt x="14" y="69"/>
                </a:lnTo>
                <a:lnTo>
                  <a:pt x="14" y="69"/>
                </a:lnTo>
                <a:lnTo>
                  <a:pt x="16" y="69"/>
                </a:lnTo>
                <a:lnTo>
                  <a:pt x="16" y="69"/>
                </a:lnTo>
                <a:lnTo>
                  <a:pt x="17" y="69"/>
                </a:lnTo>
                <a:lnTo>
                  <a:pt x="18" y="69"/>
                </a:lnTo>
                <a:lnTo>
                  <a:pt x="20" y="67"/>
                </a:lnTo>
                <a:lnTo>
                  <a:pt x="20" y="67"/>
                </a:lnTo>
                <a:lnTo>
                  <a:pt x="21" y="67"/>
                </a:lnTo>
                <a:lnTo>
                  <a:pt x="21" y="67"/>
                </a:lnTo>
                <a:lnTo>
                  <a:pt x="21" y="67"/>
                </a:lnTo>
                <a:lnTo>
                  <a:pt x="23" y="67"/>
                </a:lnTo>
                <a:lnTo>
                  <a:pt x="24" y="67"/>
                </a:lnTo>
                <a:lnTo>
                  <a:pt x="24" y="67"/>
                </a:lnTo>
                <a:lnTo>
                  <a:pt x="24" y="67"/>
                </a:lnTo>
                <a:lnTo>
                  <a:pt x="24" y="67"/>
                </a:lnTo>
                <a:lnTo>
                  <a:pt x="24" y="66"/>
                </a:lnTo>
                <a:lnTo>
                  <a:pt x="24" y="66"/>
                </a:lnTo>
                <a:lnTo>
                  <a:pt x="24" y="66"/>
                </a:lnTo>
                <a:lnTo>
                  <a:pt x="26" y="66"/>
                </a:lnTo>
                <a:lnTo>
                  <a:pt x="26" y="66"/>
                </a:lnTo>
                <a:lnTo>
                  <a:pt x="27" y="66"/>
                </a:lnTo>
                <a:lnTo>
                  <a:pt x="27" y="64"/>
                </a:lnTo>
                <a:lnTo>
                  <a:pt x="27" y="66"/>
                </a:lnTo>
                <a:lnTo>
                  <a:pt x="27" y="66"/>
                </a:lnTo>
                <a:lnTo>
                  <a:pt x="28" y="66"/>
                </a:lnTo>
                <a:lnTo>
                  <a:pt x="28" y="66"/>
                </a:lnTo>
                <a:lnTo>
                  <a:pt x="30" y="66"/>
                </a:lnTo>
                <a:lnTo>
                  <a:pt x="31" y="66"/>
                </a:lnTo>
                <a:lnTo>
                  <a:pt x="33" y="64"/>
                </a:lnTo>
                <a:lnTo>
                  <a:pt x="33" y="64"/>
                </a:lnTo>
                <a:lnTo>
                  <a:pt x="33" y="64"/>
                </a:lnTo>
                <a:lnTo>
                  <a:pt x="33" y="64"/>
                </a:lnTo>
                <a:lnTo>
                  <a:pt x="34" y="64"/>
                </a:lnTo>
                <a:lnTo>
                  <a:pt x="36" y="64"/>
                </a:lnTo>
                <a:lnTo>
                  <a:pt x="36" y="64"/>
                </a:lnTo>
                <a:lnTo>
                  <a:pt x="37" y="63"/>
                </a:lnTo>
                <a:lnTo>
                  <a:pt x="37" y="63"/>
                </a:lnTo>
                <a:lnTo>
                  <a:pt x="37" y="63"/>
                </a:lnTo>
                <a:lnTo>
                  <a:pt x="37" y="63"/>
                </a:lnTo>
                <a:lnTo>
                  <a:pt x="37" y="63"/>
                </a:lnTo>
                <a:lnTo>
                  <a:pt x="37" y="61"/>
                </a:lnTo>
                <a:lnTo>
                  <a:pt x="38" y="61"/>
                </a:lnTo>
                <a:lnTo>
                  <a:pt x="38" y="61"/>
                </a:lnTo>
                <a:lnTo>
                  <a:pt x="38" y="61"/>
                </a:lnTo>
                <a:lnTo>
                  <a:pt x="38" y="61"/>
                </a:lnTo>
                <a:lnTo>
                  <a:pt x="40" y="61"/>
                </a:lnTo>
                <a:lnTo>
                  <a:pt x="40" y="61"/>
                </a:lnTo>
                <a:lnTo>
                  <a:pt x="40" y="60"/>
                </a:lnTo>
                <a:lnTo>
                  <a:pt x="40" y="60"/>
                </a:lnTo>
                <a:lnTo>
                  <a:pt x="40" y="60"/>
                </a:lnTo>
                <a:lnTo>
                  <a:pt x="40" y="59"/>
                </a:lnTo>
                <a:lnTo>
                  <a:pt x="40" y="59"/>
                </a:lnTo>
                <a:lnTo>
                  <a:pt x="40" y="59"/>
                </a:lnTo>
                <a:lnTo>
                  <a:pt x="40" y="56"/>
                </a:lnTo>
                <a:lnTo>
                  <a:pt x="40" y="56"/>
                </a:lnTo>
                <a:lnTo>
                  <a:pt x="38" y="56"/>
                </a:lnTo>
                <a:lnTo>
                  <a:pt x="38" y="57"/>
                </a:lnTo>
                <a:lnTo>
                  <a:pt x="38" y="57"/>
                </a:lnTo>
                <a:lnTo>
                  <a:pt x="38" y="57"/>
                </a:lnTo>
                <a:lnTo>
                  <a:pt x="37" y="57"/>
                </a:lnTo>
                <a:lnTo>
                  <a:pt x="37" y="57"/>
                </a:lnTo>
                <a:lnTo>
                  <a:pt x="37" y="57"/>
                </a:lnTo>
                <a:lnTo>
                  <a:pt x="37" y="56"/>
                </a:lnTo>
                <a:lnTo>
                  <a:pt x="37" y="54"/>
                </a:lnTo>
                <a:lnTo>
                  <a:pt x="37" y="54"/>
                </a:lnTo>
                <a:lnTo>
                  <a:pt x="38" y="54"/>
                </a:lnTo>
                <a:lnTo>
                  <a:pt x="38" y="54"/>
                </a:lnTo>
                <a:lnTo>
                  <a:pt x="38" y="54"/>
                </a:lnTo>
                <a:lnTo>
                  <a:pt x="38" y="53"/>
                </a:lnTo>
                <a:lnTo>
                  <a:pt x="38" y="53"/>
                </a:lnTo>
                <a:lnTo>
                  <a:pt x="38" y="53"/>
                </a:lnTo>
                <a:lnTo>
                  <a:pt x="40" y="54"/>
                </a:lnTo>
                <a:lnTo>
                  <a:pt x="40" y="54"/>
                </a:lnTo>
                <a:lnTo>
                  <a:pt x="40" y="54"/>
                </a:lnTo>
                <a:lnTo>
                  <a:pt x="40" y="54"/>
                </a:lnTo>
                <a:lnTo>
                  <a:pt x="40" y="56"/>
                </a:lnTo>
                <a:lnTo>
                  <a:pt x="41" y="56"/>
                </a:lnTo>
                <a:lnTo>
                  <a:pt x="41" y="56"/>
                </a:lnTo>
                <a:lnTo>
                  <a:pt x="41" y="56"/>
                </a:lnTo>
                <a:lnTo>
                  <a:pt x="41" y="56"/>
                </a:lnTo>
                <a:lnTo>
                  <a:pt x="43" y="56"/>
                </a:lnTo>
                <a:lnTo>
                  <a:pt x="43" y="56"/>
                </a:lnTo>
                <a:lnTo>
                  <a:pt x="43" y="57"/>
                </a:lnTo>
                <a:lnTo>
                  <a:pt x="43" y="56"/>
                </a:lnTo>
                <a:lnTo>
                  <a:pt x="43" y="56"/>
                </a:lnTo>
                <a:lnTo>
                  <a:pt x="44" y="56"/>
                </a:lnTo>
                <a:lnTo>
                  <a:pt x="44" y="57"/>
                </a:lnTo>
                <a:lnTo>
                  <a:pt x="43" y="57"/>
                </a:lnTo>
                <a:lnTo>
                  <a:pt x="43" y="57"/>
                </a:lnTo>
                <a:lnTo>
                  <a:pt x="43" y="57"/>
                </a:lnTo>
                <a:lnTo>
                  <a:pt x="43" y="59"/>
                </a:lnTo>
                <a:lnTo>
                  <a:pt x="43" y="59"/>
                </a:lnTo>
                <a:lnTo>
                  <a:pt x="41" y="60"/>
                </a:lnTo>
                <a:lnTo>
                  <a:pt x="41" y="60"/>
                </a:lnTo>
                <a:lnTo>
                  <a:pt x="41" y="60"/>
                </a:lnTo>
                <a:lnTo>
                  <a:pt x="41" y="60"/>
                </a:lnTo>
                <a:lnTo>
                  <a:pt x="41" y="60"/>
                </a:lnTo>
                <a:lnTo>
                  <a:pt x="43" y="61"/>
                </a:lnTo>
                <a:lnTo>
                  <a:pt x="44" y="61"/>
                </a:lnTo>
                <a:lnTo>
                  <a:pt x="44" y="61"/>
                </a:lnTo>
                <a:lnTo>
                  <a:pt x="44" y="61"/>
                </a:lnTo>
                <a:lnTo>
                  <a:pt x="44" y="61"/>
                </a:lnTo>
                <a:lnTo>
                  <a:pt x="46" y="61"/>
                </a:lnTo>
                <a:lnTo>
                  <a:pt x="46" y="61"/>
                </a:lnTo>
                <a:lnTo>
                  <a:pt x="46" y="60"/>
                </a:lnTo>
                <a:lnTo>
                  <a:pt x="46" y="61"/>
                </a:lnTo>
                <a:lnTo>
                  <a:pt x="47" y="60"/>
                </a:lnTo>
                <a:lnTo>
                  <a:pt x="47" y="60"/>
                </a:lnTo>
                <a:lnTo>
                  <a:pt x="46" y="60"/>
                </a:lnTo>
                <a:lnTo>
                  <a:pt x="46" y="59"/>
                </a:lnTo>
                <a:lnTo>
                  <a:pt x="46" y="59"/>
                </a:lnTo>
                <a:lnTo>
                  <a:pt x="46" y="57"/>
                </a:lnTo>
                <a:lnTo>
                  <a:pt x="46" y="57"/>
                </a:lnTo>
                <a:lnTo>
                  <a:pt x="46" y="57"/>
                </a:lnTo>
                <a:lnTo>
                  <a:pt x="47" y="57"/>
                </a:lnTo>
                <a:lnTo>
                  <a:pt x="47" y="57"/>
                </a:lnTo>
                <a:lnTo>
                  <a:pt x="46" y="57"/>
                </a:lnTo>
                <a:lnTo>
                  <a:pt x="46" y="59"/>
                </a:lnTo>
                <a:lnTo>
                  <a:pt x="46" y="60"/>
                </a:lnTo>
                <a:lnTo>
                  <a:pt x="46" y="60"/>
                </a:lnTo>
                <a:lnTo>
                  <a:pt x="47" y="60"/>
                </a:lnTo>
                <a:lnTo>
                  <a:pt x="48" y="59"/>
                </a:lnTo>
                <a:lnTo>
                  <a:pt x="48" y="59"/>
                </a:lnTo>
                <a:lnTo>
                  <a:pt x="48" y="59"/>
                </a:lnTo>
                <a:lnTo>
                  <a:pt x="48" y="57"/>
                </a:lnTo>
                <a:lnTo>
                  <a:pt x="48" y="57"/>
                </a:lnTo>
                <a:lnTo>
                  <a:pt x="48" y="56"/>
                </a:lnTo>
                <a:lnTo>
                  <a:pt x="48" y="56"/>
                </a:lnTo>
                <a:lnTo>
                  <a:pt x="48" y="56"/>
                </a:lnTo>
                <a:lnTo>
                  <a:pt x="48" y="54"/>
                </a:lnTo>
                <a:lnTo>
                  <a:pt x="48" y="54"/>
                </a:lnTo>
                <a:lnTo>
                  <a:pt x="48" y="54"/>
                </a:lnTo>
                <a:lnTo>
                  <a:pt x="48" y="54"/>
                </a:lnTo>
                <a:lnTo>
                  <a:pt x="48" y="54"/>
                </a:lnTo>
                <a:lnTo>
                  <a:pt x="48" y="53"/>
                </a:lnTo>
                <a:lnTo>
                  <a:pt x="48" y="53"/>
                </a:lnTo>
                <a:lnTo>
                  <a:pt x="50" y="51"/>
                </a:lnTo>
                <a:lnTo>
                  <a:pt x="50" y="51"/>
                </a:lnTo>
                <a:lnTo>
                  <a:pt x="51" y="51"/>
                </a:lnTo>
                <a:lnTo>
                  <a:pt x="51" y="50"/>
                </a:lnTo>
                <a:lnTo>
                  <a:pt x="51" y="50"/>
                </a:lnTo>
                <a:lnTo>
                  <a:pt x="50" y="50"/>
                </a:lnTo>
                <a:lnTo>
                  <a:pt x="50" y="50"/>
                </a:lnTo>
                <a:lnTo>
                  <a:pt x="50" y="49"/>
                </a:lnTo>
                <a:lnTo>
                  <a:pt x="50" y="49"/>
                </a:lnTo>
                <a:lnTo>
                  <a:pt x="50" y="49"/>
                </a:lnTo>
                <a:lnTo>
                  <a:pt x="48" y="49"/>
                </a:lnTo>
                <a:lnTo>
                  <a:pt x="48" y="49"/>
                </a:lnTo>
                <a:lnTo>
                  <a:pt x="48" y="50"/>
                </a:lnTo>
                <a:lnTo>
                  <a:pt x="48" y="50"/>
                </a:lnTo>
                <a:lnTo>
                  <a:pt x="48" y="50"/>
                </a:lnTo>
                <a:lnTo>
                  <a:pt x="47" y="50"/>
                </a:lnTo>
                <a:lnTo>
                  <a:pt x="47" y="50"/>
                </a:lnTo>
                <a:lnTo>
                  <a:pt x="47" y="50"/>
                </a:lnTo>
                <a:lnTo>
                  <a:pt x="47" y="50"/>
                </a:lnTo>
                <a:lnTo>
                  <a:pt x="47" y="50"/>
                </a:lnTo>
                <a:lnTo>
                  <a:pt x="47" y="50"/>
                </a:lnTo>
                <a:lnTo>
                  <a:pt x="47" y="49"/>
                </a:lnTo>
                <a:lnTo>
                  <a:pt x="47" y="47"/>
                </a:lnTo>
                <a:lnTo>
                  <a:pt x="47" y="47"/>
                </a:lnTo>
                <a:lnTo>
                  <a:pt x="47" y="47"/>
                </a:lnTo>
                <a:lnTo>
                  <a:pt x="47" y="47"/>
                </a:lnTo>
                <a:lnTo>
                  <a:pt x="48" y="47"/>
                </a:lnTo>
                <a:lnTo>
                  <a:pt x="51" y="47"/>
                </a:lnTo>
                <a:lnTo>
                  <a:pt x="51" y="47"/>
                </a:lnTo>
                <a:lnTo>
                  <a:pt x="50" y="47"/>
                </a:lnTo>
                <a:lnTo>
                  <a:pt x="50" y="47"/>
                </a:lnTo>
                <a:lnTo>
                  <a:pt x="50" y="47"/>
                </a:lnTo>
                <a:lnTo>
                  <a:pt x="51" y="49"/>
                </a:lnTo>
                <a:lnTo>
                  <a:pt x="51" y="49"/>
                </a:lnTo>
                <a:lnTo>
                  <a:pt x="53" y="49"/>
                </a:lnTo>
                <a:lnTo>
                  <a:pt x="53" y="50"/>
                </a:lnTo>
                <a:lnTo>
                  <a:pt x="53" y="50"/>
                </a:lnTo>
                <a:lnTo>
                  <a:pt x="53" y="50"/>
                </a:lnTo>
                <a:lnTo>
                  <a:pt x="53" y="50"/>
                </a:lnTo>
                <a:lnTo>
                  <a:pt x="53" y="50"/>
                </a:lnTo>
                <a:lnTo>
                  <a:pt x="53" y="50"/>
                </a:lnTo>
                <a:lnTo>
                  <a:pt x="53" y="50"/>
                </a:lnTo>
                <a:lnTo>
                  <a:pt x="53" y="50"/>
                </a:lnTo>
                <a:lnTo>
                  <a:pt x="53" y="50"/>
                </a:lnTo>
                <a:lnTo>
                  <a:pt x="53" y="50"/>
                </a:lnTo>
                <a:lnTo>
                  <a:pt x="51" y="50"/>
                </a:lnTo>
                <a:lnTo>
                  <a:pt x="51" y="51"/>
                </a:lnTo>
                <a:lnTo>
                  <a:pt x="51" y="51"/>
                </a:lnTo>
                <a:lnTo>
                  <a:pt x="53" y="51"/>
                </a:lnTo>
                <a:lnTo>
                  <a:pt x="54" y="51"/>
                </a:lnTo>
                <a:lnTo>
                  <a:pt x="54" y="50"/>
                </a:lnTo>
                <a:lnTo>
                  <a:pt x="54" y="50"/>
                </a:lnTo>
                <a:lnTo>
                  <a:pt x="54" y="50"/>
                </a:lnTo>
                <a:lnTo>
                  <a:pt x="54" y="49"/>
                </a:lnTo>
                <a:lnTo>
                  <a:pt x="54" y="47"/>
                </a:lnTo>
                <a:lnTo>
                  <a:pt x="54" y="47"/>
                </a:lnTo>
                <a:lnTo>
                  <a:pt x="54" y="46"/>
                </a:lnTo>
                <a:lnTo>
                  <a:pt x="54" y="46"/>
                </a:lnTo>
                <a:lnTo>
                  <a:pt x="56" y="46"/>
                </a:lnTo>
                <a:lnTo>
                  <a:pt x="56" y="46"/>
                </a:lnTo>
                <a:lnTo>
                  <a:pt x="56" y="46"/>
                </a:lnTo>
                <a:lnTo>
                  <a:pt x="56" y="44"/>
                </a:lnTo>
                <a:lnTo>
                  <a:pt x="57" y="44"/>
                </a:lnTo>
                <a:lnTo>
                  <a:pt x="57" y="43"/>
                </a:lnTo>
                <a:lnTo>
                  <a:pt x="57" y="43"/>
                </a:lnTo>
                <a:lnTo>
                  <a:pt x="57" y="43"/>
                </a:lnTo>
                <a:lnTo>
                  <a:pt x="56" y="43"/>
                </a:lnTo>
                <a:lnTo>
                  <a:pt x="56" y="41"/>
                </a:lnTo>
                <a:lnTo>
                  <a:pt x="56" y="43"/>
                </a:lnTo>
                <a:lnTo>
                  <a:pt x="54" y="43"/>
                </a:lnTo>
                <a:lnTo>
                  <a:pt x="54" y="43"/>
                </a:lnTo>
                <a:lnTo>
                  <a:pt x="54" y="43"/>
                </a:lnTo>
                <a:lnTo>
                  <a:pt x="54" y="43"/>
                </a:lnTo>
                <a:lnTo>
                  <a:pt x="54" y="43"/>
                </a:lnTo>
                <a:lnTo>
                  <a:pt x="54" y="41"/>
                </a:lnTo>
                <a:lnTo>
                  <a:pt x="54" y="41"/>
                </a:lnTo>
                <a:lnTo>
                  <a:pt x="54" y="41"/>
                </a:lnTo>
                <a:lnTo>
                  <a:pt x="54" y="40"/>
                </a:lnTo>
                <a:lnTo>
                  <a:pt x="54" y="40"/>
                </a:lnTo>
                <a:lnTo>
                  <a:pt x="54" y="40"/>
                </a:lnTo>
                <a:lnTo>
                  <a:pt x="54" y="40"/>
                </a:lnTo>
                <a:lnTo>
                  <a:pt x="54" y="39"/>
                </a:lnTo>
                <a:lnTo>
                  <a:pt x="54" y="39"/>
                </a:lnTo>
                <a:lnTo>
                  <a:pt x="54" y="39"/>
                </a:lnTo>
                <a:lnTo>
                  <a:pt x="54" y="37"/>
                </a:lnTo>
                <a:lnTo>
                  <a:pt x="56" y="39"/>
                </a:lnTo>
                <a:lnTo>
                  <a:pt x="56" y="39"/>
                </a:lnTo>
                <a:lnTo>
                  <a:pt x="56" y="39"/>
                </a:lnTo>
                <a:lnTo>
                  <a:pt x="56" y="37"/>
                </a:lnTo>
                <a:lnTo>
                  <a:pt x="56" y="37"/>
                </a:lnTo>
                <a:lnTo>
                  <a:pt x="57" y="37"/>
                </a:lnTo>
                <a:lnTo>
                  <a:pt x="57" y="37"/>
                </a:lnTo>
                <a:lnTo>
                  <a:pt x="57" y="37"/>
                </a:lnTo>
                <a:lnTo>
                  <a:pt x="58" y="37"/>
                </a:lnTo>
                <a:lnTo>
                  <a:pt x="60" y="36"/>
                </a:lnTo>
                <a:lnTo>
                  <a:pt x="60" y="36"/>
                </a:lnTo>
                <a:lnTo>
                  <a:pt x="61" y="36"/>
                </a:lnTo>
                <a:lnTo>
                  <a:pt x="61" y="36"/>
                </a:lnTo>
                <a:lnTo>
                  <a:pt x="61" y="34"/>
                </a:lnTo>
                <a:lnTo>
                  <a:pt x="61" y="34"/>
                </a:lnTo>
                <a:lnTo>
                  <a:pt x="63" y="34"/>
                </a:lnTo>
                <a:lnTo>
                  <a:pt x="63" y="34"/>
                </a:lnTo>
                <a:lnTo>
                  <a:pt x="64" y="34"/>
                </a:lnTo>
                <a:lnTo>
                  <a:pt x="64" y="33"/>
                </a:lnTo>
                <a:lnTo>
                  <a:pt x="65" y="33"/>
                </a:lnTo>
                <a:lnTo>
                  <a:pt x="67" y="31"/>
                </a:lnTo>
                <a:lnTo>
                  <a:pt x="67" y="31"/>
                </a:lnTo>
                <a:lnTo>
                  <a:pt x="67" y="31"/>
                </a:lnTo>
                <a:lnTo>
                  <a:pt x="65" y="30"/>
                </a:lnTo>
                <a:lnTo>
                  <a:pt x="65" y="30"/>
                </a:lnTo>
                <a:lnTo>
                  <a:pt x="65" y="31"/>
                </a:lnTo>
                <a:lnTo>
                  <a:pt x="64" y="31"/>
                </a:lnTo>
                <a:lnTo>
                  <a:pt x="64" y="31"/>
                </a:lnTo>
                <a:lnTo>
                  <a:pt x="64" y="30"/>
                </a:lnTo>
                <a:lnTo>
                  <a:pt x="64" y="30"/>
                </a:lnTo>
                <a:lnTo>
                  <a:pt x="64" y="30"/>
                </a:lnTo>
                <a:lnTo>
                  <a:pt x="64" y="30"/>
                </a:lnTo>
                <a:lnTo>
                  <a:pt x="65" y="30"/>
                </a:lnTo>
                <a:lnTo>
                  <a:pt x="65" y="30"/>
                </a:lnTo>
                <a:lnTo>
                  <a:pt x="67" y="30"/>
                </a:lnTo>
                <a:lnTo>
                  <a:pt x="67" y="29"/>
                </a:lnTo>
                <a:lnTo>
                  <a:pt x="67" y="29"/>
                </a:lnTo>
                <a:lnTo>
                  <a:pt x="67" y="29"/>
                </a:lnTo>
                <a:lnTo>
                  <a:pt x="67" y="29"/>
                </a:lnTo>
                <a:lnTo>
                  <a:pt x="68" y="27"/>
                </a:lnTo>
                <a:lnTo>
                  <a:pt x="68" y="27"/>
                </a:lnTo>
                <a:lnTo>
                  <a:pt x="70" y="26"/>
                </a:lnTo>
                <a:lnTo>
                  <a:pt x="70" y="26"/>
                </a:lnTo>
                <a:lnTo>
                  <a:pt x="70" y="26"/>
                </a:lnTo>
                <a:lnTo>
                  <a:pt x="70" y="24"/>
                </a:lnTo>
                <a:lnTo>
                  <a:pt x="70" y="24"/>
                </a:lnTo>
                <a:lnTo>
                  <a:pt x="70" y="23"/>
                </a:lnTo>
                <a:lnTo>
                  <a:pt x="71" y="23"/>
                </a:lnTo>
                <a:lnTo>
                  <a:pt x="71" y="24"/>
                </a:lnTo>
                <a:lnTo>
                  <a:pt x="71" y="24"/>
                </a:lnTo>
                <a:lnTo>
                  <a:pt x="71" y="24"/>
                </a:lnTo>
                <a:lnTo>
                  <a:pt x="71" y="24"/>
                </a:lnTo>
                <a:lnTo>
                  <a:pt x="73" y="23"/>
                </a:lnTo>
                <a:lnTo>
                  <a:pt x="73" y="23"/>
                </a:lnTo>
                <a:lnTo>
                  <a:pt x="73" y="23"/>
                </a:lnTo>
                <a:lnTo>
                  <a:pt x="74" y="23"/>
                </a:lnTo>
                <a:lnTo>
                  <a:pt x="74" y="23"/>
                </a:lnTo>
                <a:lnTo>
                  <a:pt x="74" y="23"/>
                </a:lnTo>
                <a:lnTo>
                  <a:pt x="74" y="23"/>
                </a:lnTo>
                <a:lnTo>
                  <a:pt x="75" y="22"/>
                </a:lnTo>
                <a:lnTo>
                  <a:pt x="75" y="22"/>
                </a:lnTo>
                <a:lnTo>
                  <a:pt x="77" y="22"/>
                </a:lnTo>
                <a:lnTo>
                  <a:pt x="78" y="22"/>
                </a:lnTo>
                <a:lnTo>
                  <a:pt x="78" y="22"/>
                </a:lnTo>
                <a:lnTo>
                  <a:pt x="80" y="20"/>
                </a:lnTo>
                <a:lnTo>
                  <a:pt x="80" y="20"/>
                </a:lnTo>
                <a:lnTo>
                  <a:pt x="80" y="22"/>
                </a:lnTo>
                <a:lnTo>
                  <a:pt x="80" y="22"/>
                </a:lnTo>
                <a:lnTo>
                  <a:pt x="81" y="22"/>
                </a:lnTo>
                <a:lnTo>
                  <a:pt x="81" y="22"/>
                </a:lnTo>
                <a:lnTo>
                  <a:pt x="81" y="20"/>
                </a:lnTo>
                <a:lnTo>
                  <a:pt x="83" y="20"/>
                </a:lnTo>
                <a:lnTo>
                  <a:pt x="83" y="20"/>
                </a:lnTo>
                <a:lnTo>
                  <a:pt x="84" y="20"/>
                </a:lnTo>
                <a:lnTo>
                  <a:pt x="84" y="20"/>
                </a:lnTo>
                <a:lnTo>
                  <a:pt x="84" y="20"/>
                </a:lnTo>
                <a:lnTo>
                  <a:pt x="85" y="20"/>
                </a:lnTo>
                <a:lnTo>
                  <a:pt x="85" y="19"/>
                </a:lnTo>
                <a:lnTo>
                  <a:pt x="85" y="19"/>
                </a:lnTo>
                <a:lnTo>
                  <a:pt x="85" y="20"/>
                </a:lnTo>
                <a:lnTo>
                  <a:pt x="87" y="20"/>
                </a:lnTo>
                <a:lnTo>
                  <a:pt x="87" y="19"/>
                </a:lnTo>
                <a:lnTo>
                  <a:pt x="88" y="19"/>
                </a:lnTo>
                <a:lnTo>
                  <a:pt x="88" y="19"/>
                </a:lnTo>
                <a:lnTo>
                  <a:pt x="88" y="19"/>
                </a:lnTo>
                <a:lnTo>
                  <a:pt x="88" y="19"/>
                </a:lnTo>
                <a:lnTo>
                  <a:pt x="88" y="19"/>
                </a:lnTo>
                <a:lnTo>
                  <a:pt x="88" y="19"/>
                </a:lnTo>
                <a:lnTo>
                  <a:pt x="88" y="19"/>
                </a:lnTo>
                <a:lnTo>
                  <a:pt x="88" y="19"/>
                </a:lnTo>
                <a:lnTo>
                  <a:pt x="90" y="19"/>
                </a:lnTo>
                <a:lnTo>
                  <a:pt x="90" y="19"/>
                </a:lnTo>
                <a:lnTo>
                  <a:pt x="90" y="19"/>
                </a:lnTo>
                <a:lnTo>
                  <a:pt x="91" y="19"/>
                </a:lnTo>
                <a:lnTo>
                  <a:pt x="91" y="19"/>
                </a:lnTo>
                <a:lnTo>
                  <a:pt x="91" y="19"/>
                </a:lnTo>
                <a:lnTo>
                  <a:pt x="91" y="19"/>
                </a:lnTo>
                <a:lnTo>
                  <a:pt x="91" y="17"/>
                </a:lnTo>
                <a:lnTo>
                  <a:pt x="91" y="17"/>
                </a:lnTo>
                <a:lnTo>
                  <a:pt x="91" y="17"/>
                </a:lnTo>
                <a:lnTo>
                  <a:pt x="93" y="17"/>
                </a:lnTo>
                <a:lnTo>
                  <a:pt x="93" y="17"/>
                </a:lnTo>
                <a:lnTo>
                  <a:pt x="93" y="17"/>
                </a:lnTo>
                <a:lnTo>
                  <a:pt x="93" y="17"/>
                </a:lnTo>
                <a:lnTo>
                  <a:pt x="94" y="19"/>
                </a:lnTo>
                <a:lnTo>
                  <a:pt x="94" y="19"/>
                </a:lnTo>
                <a:lnTo>
                  <a:pt x="94" y="17"/>
                </a:lnTo>
                <a:lnTo>
                  <a:pt x="94" y="17"/>
                </a:lnTo>
                <a:lnTo>
                  <a:pt x="94" y="19"/>
                </a:lnTo>
                <a:lnTo>
                  <a:pt x="95" y="19"/>
                </a:lnTo>
                <a:lnTo>
                  <a:pt x="95" y="19"/>
                </a:lnTo>
                <a:lnTo>
                  <a:pt x="97" y="17"/>
                </a:lnTo>
                <a:lnTo>
                  <a:pt x="98" y="17"/>
                </a:lnTo>
                <a:lnTo>
                  <a:pt x="98" y="17"/>
                </a:lnTo>
                <a:lnTo>
                  <a:pt x="98" y="17"/>
                </a:lnTo>
                <a:lnTo>
                  <a:pt x="98" y="17"/>
                </a:lnTo>
                <a:lnTo>
                  <a:pt x="98" y="17"/>
                </a:lnTo>
                <a:lnTo>
                  <a:pt x="98" y="17"/>
                </a:lnTo>
                <a:lnTo>
                  <a:pt x="100" y="17"/>
                </a:lnTo>
                <a:lnTo>
                  <a:pt x="101" y="17"/>
                </a:lnTo>
                <a:lnTo>
                  <a:pt x="101" y="17"/>
                </a:lnTo>
                <a:lnTo>
                  <a:pt x="103" y="17"/>
                </a:lnTo>
                <a:lnTo>
                  <a:pt x="103" y="17"/>
                </a:lnTo>
                <a:lnTo>
                  <a:pt x="103" y="17"/>
                </a:lnTo>
                <a:lnTo>
                  <a:pt x="103" y="17"/>
                </a:lnTo>
                <a:lnTo>
                  <a:pt x="104" y="17"/>
                </a:lnTo>
                <a:lnTo>
                  <a:pt x="104" y="17"/>
                </a:lnTo>
                <a:lnTo>
                  <a:pt x="104" y="17"/>
                </a:lnTo>
                <a:lnTo>
                  <a:pt x="104" y="17"/>
                </a:lnTo>
                <a:lnTo>
                  <a:pt x="104" y="17"/>
                </a:lnTo>
                <a:lnTo>
                  <a:pt x="104" y="17"/>
                </a:lnTo>
                <a:lnTo>
                  <a:pt x="104" y="17"/>
                </a:lnTo>
                <a:lnTo>
                  <a:pt x="105" y="17"/>
                </a:lnTo>
                <a:lnTo>
                  <a:pt x="105" y="17"/>
                </a:lnTo>
                <a:lnTo>
                  <a:pt x="105" y="17"/>
                </a:lnTo>
                <a:lnTo>
                  <a:pt x="105" y="17"/>
                </a:lnTo>
                <a:lnTo>
                  <a:pt x="105" y="17"/>
                </a:lnTo>
                <a:lnTo>
                  <a:pt x="105" y="16"/>
                </a:lnTo>
                <a:lnTo>
                  <a:pt x="105" y="16"/>
                </a:lnTo>
                <a:lnTo>
                  <a:pt x="105" y="14"/>
                </a:lnTo>
                <a:lnTo>
                  <a:pt x="105" y="14"/>
                </a:lnTo>
                <a:lnTo>
                  <a:pt x="107" y="14"/>
                </a:lnTo>
                <a:lnTo>
                  <a:pt x="107" y="14"/>
                </a:lnTo>
                <a:lnTo>
                  <a:pt x="107" y="14"/>
                </a:lnTo>
                <a:lnTo>
                  <a:pt x="108" y="14"/>
                </a:lnTo>
                <a:lnTo>
                  <a:pt x="108" y="14"/>
                </a:lnTo>
                <a:lnTo>
                  <a:pt x="108" y="14"/>
                </a:lnTo>
                <a:lnTo>
                  <a:pt x="110" y="14"/>
                </a:lnTo>
                <a:lnTo>
                  <a:pt x="110" y="14"/>
                </a:lnTo>
                <a:lnTo>
                  <a:pt x="110" y="14"/>
                </a:lnTo>
                <a:lnTo>
                  <a:pt x="110" y="16"/>
                </a:lnTo>
                <a:lnTo>
                  <a:pt x="110" y="17"/>
                </a:lnTo>
                <a:lnTo>
                  <a:pt x="110" y="17"/>
                </a:lnTo>
                <a:lnTo>
                  <a:pt x="110" y="17"/>
                </a:lnTo>
                <a:lnTo>
                  <a:pt x="110" y="17"/>
                </a:lnTo>
                <a:lnTo>
                  <a:pt x="110" y="16"/>
                </a:lnTo>
                <a:lnTo>
                  <a:pt x="111" y="14"/>
                </a:lnTo>
                <a:lnTo>
                  <a:pt x="111" y="14"/>
                </a:lnTo>
                <a:lnTo>
                  <a:pt x="111" y="14"/>
                </a:lnTo>
                <a:lnTo>
                  <a:pt x="111" y="13"/>
                </a:lnTo>
                <a:lnTo>
                  <a:pt x="112" y="14"/>
                </a:lnTo>
                <a:lnTo>
                  <a:pt x="112" y="16"/>
                </a:lnTo>
                <a:lnTo>
                  <a:pt x="112" y="16"/>
                </a:lnTo>
                <a:lnTo>
                  <a:pt x="114" y="16"/>
                </a:lnTo>
                <a:lnTo>
                  <a:pt x="114" y="14"/>
                </a:lnTo>
                <a:lnTo>
                  <a:pt x="114" y="14"/>
                </a:lnTo>
                <a:lnTo>
                  <a:pt x="115" y="13"/>
                </a:lnTo>
                <a:lnTo>
                  <a:pt x="115" y="13"/>
                </a:lnTo>
                <a:lnTo>
                  <a:pt x="115" y="13"/>
                </a:lnTo>
                <a:lnTo>
                  <a:pt x="115" y="13"/>
                </a:lnTo>
                <a:lnTo>
                  <a:pt x="118" y="13"/>
                </a:lnTo>
                <a:lnTo>
                  <a:pt x="120" y="13"/>
                </a:lnTo>
                <a:lnTo>
                  <a:pt x="121" y="13"/>
                </a:lnTo>
                <a:lnTo>
                  <a:pt x="121" y="13"/>
                </a:lnTo>
                <a:lnTo>
                  <a:pt x="122" y="13"/>
                </a:lnTo>
                <a:lnTo>
                  <a:pt x="122" y="14"/>
                </a:lnTo>
                <a:lnTo>
                  <a:pt x="122" y="14"/>
                </a:lnTo>
                <a:lnTo>
                  <a:pt x="122" y="14"/>
                </a:lnTo>
                <a:lnTo>
                  <a:pt x="124" y="13"/>
                </a:lnTo>
                <a:lnTo>
                  <a:pt x="124" y="13"/>
                </a:lnTo>
                <a:lnTo>
                  <a:pt x="124" y="13"/>
                </a:lnTo>
                <a:lnTo>
                  <a:pt x="124" y="13"/>
                </a:lnTo>
                <a:lnTo>
                  <a:pt x="124" y="13"/>
                </a:lnTo>
                <a:lnTo>
                  <a:pt x="125" y="13"/>
                </a:lnTo>
                <a:lnTo>
                  <a:pt x="125" y="13"/>
                </a:lnTo>
                <a:lnTo>
                  <a:pt x="125" y="14"/>
                </a:lnTo>
                <a:lnTo>
                  <a:pt x="125" y="14"/>
                </a:lnTo>
                <a:lnTo>
                  <a:pt x="125" y="13"/>
                </a:lnTo>
                <a:lnTo>
                  <a:pt x="127" y="13"/>
                </a:lnTo>
                <a:lnTo>
                  <a:pt x="128" y="13"/>
                </a:lnTo>
                <a:lnTo>
                  <a:pt x="128" y="13"/>
                </a:lnTo>
                <a:lnTo>
                  <a:pt x="130" y="13"/>
                </a:lnTo>
                <a:lnTo>
                  <a:pt x="130" y="13"/>
                </a:lnTo>
                <a:lnTo>
                  <a:pt x="130" y="13"/>
                </a:lnTo>
                <a:lnTo>
                  <a:pt x="130" y="13"/>
                </a:lnTo>
                <a:lnTo>
                  <a:pt x="130" y="12"/>
                </a:lnTo>
                <a:lnTo>
                  <a:pt x="130" y="12"/>
                </a:lnTo>
                <a:lnTo>
                  <a:pt x="131" y="12"/>
                </a:lnTo>
                <a:lnTo>
                  <a:pt x="131" y="12"/>
                </a:lnTo>
                <a:lnTo>
                  <a:pt x="131" y="12"/>
                </a:lnTo>
                <a:lnTo>
                  <a:pt x="131" y="12"/>
                </a:lnTo>
                <a:lnTo>
                  <a:pt x="131" y="13"/>
                </a:lnTo>
                <a:lnTo>
                  <a:pt x="131" y="13"/>
                </a:lnTo>
                <a:lnTo>
                  <a:pt x="131" y="12"/>
                </a:lnTo>
                <a:lnTo>
                  <a:pt x="131" y="12"/>
                </a:lnTo>
                <a:lnTo>
                  <a:pt x="131" y="12"/>
                </a:lnTo>
                <a:lnTo>
                  <a:pt x="131" y="13"/>
                </a:lnTo>
                <a:lnTo>
                  <a:pt x="131" y="13"/>
                </a:lnTo>
                <a:lnTo>
                  <a:pt x="132" y="13"/>
                </a:lnTo>
                <a:lnTo>
                  <a:pt x="134" y="13"/>
                </a:lnTo>
                <a:lnTo>
                  <a:pt x="135" y="13"/>
                </a:lnTo>
                <a:lnTo>
                  <a:pt x="135" y="13"/>
                </a:lnTo>
                <a:lnTo>
                  <a:pt x="135" y="13"/>
                </a:lnTo>
                <a:lnTo>
                  <a:pt x="135" y="13"/>
                </a:lnTo>
                <a:lnTo>
                  <a:pt x="135" y="13"/>
                </a:lnTo>
                <a:lnTo>
                  <a:pt x="135" y="14"/>
                </a:lnTo>
                <a:lnTo>
                  <a:pt x="135" y="14"/>
                </a:lnTo>
                <a:lnTo>
                  <a:pt x="135" y="14"/>
                </a:lnTo>
                <a:lnTo>
                  <a:pt x="135" y="14"/>
                </a:lnTo>
                <a:lnTo>
                  <a:pt x="135" y="13"/>
                </a:lnTo>
                <a:lnTo>
                  <a:pt x="137" y="13"/>
                </a:lnTo>
                <a:lnTo>
                  <a:pt x="137" y="13"/>
                </a:lnTo>
                <a:lnTo>
                  <a:pt x="137" y="14"/>
                </a:lnTo>
                <a:lnTo>
                  <a:pt x="138" y="14"/>
                </a:lnTo>
                <a:lnTo>
                  <a:pt x="138" y="14"/>
                </a:lnTo>
                <a:lnTo>
                  <a:pt x="140" y="14"/>
                </a:lnTo>
                <a:lnTo>
                  <a:pt x="140" y="14"/>
                </a:lnTo>
                <a:lnTo>
                  <a:pt x="141" y="14"/>
                </a:lnTo>
                <a:lnTo>
                  <a:pt x="142" y="14"/>
                </a:lnTo>
                <a:lnTo>
                  <a:pt x="142" y="13"/>
                </a:lnTo>
                <a:lnTo>
                  <a:pt x="144" y="13"/>
                </a:lnTo>
                <a:lnTo>
                  <a:pt x="144" y="13"/>
                </a:lnTo>
                <a:lnTo>
                  <a:pt x="144" y="13"/>
                </a:lnTo>
                <a:lnTo>
                  <a:pt x="145" y="13"/>
                </a:lnTo>
                <a:lnTo>
                  <a:pt x="145" y="13"/>
                </a:lnTo>
                <a:lnTo>
                  <a:pt x="144" y="14"/>
                </a:lnTo>
                <a:lnTo>
                  <a:pt x="144" y="14"/>
                </a:lnTo>
                <a:lnTo>
                  <a:pt x="145" y="14"/>
                </a:lnTo>
                <a:lnTo>
                  <a:pt x="145" y="14"/>
                </a:lnTo>
                <a:lnTo>
                  <a:pt x="145" y="14"/>
                </a:lnTo>
                <a:lnTo>
                  <a:pt x="145" y="14"/>
                </a:lnTo>
                <a:lnTo>
                  <a:pt x="147" y="14"/>
                </a:lnTo>
                <a:lnTo>
                  <a:pt x="147" y="14"/>
                </a:lnTo>
                <a:lnTo>
                  <a:pt x="147" y="13"/>
                </a:lnTo>
                <a:lnTo>
                  <a:pt x="147" y="13"/>
                </a:lnTo>
                <a:lnTo>
                  <a:pt x="147" y="14"/>
                </a:lnTo>
                <a:lnTo>
                  <a:pt x="148" y="14"/>
                </a:lnTo>
                <a:lnTo>
                  <a:pt x="150" y="13"/>
                </a:lnTo>
                <a:lnTo>
                  <a:pt x="150" y="13"/>
                </a:lnTo>
                <a:lnTo>
                  <a:pt x="150" y="13"/>
                </a:lnTo>
                <a:lnTo>
                  <a:pt x="150" y="13"/>
                </a:lnTo>
                <a:lnTo>
                  <a:pt x="150" y="13"/>
                </a:lnTo>
                <a:lnTo>
                  <a:pt x="150" y="14"/>
                </a:lnTo>
                <a:lnTo>
                  <a:pt x="150" y="14"/>
                </a:lnTo>
                <a:lnTo>
                  <a:pt x="151" y="13"/>
                </a:lnTo>
                <a:lnTo>
                  <a:pt x="151" y="13"/>
                </a:lnTo>
                <a:lnTo>
                  <a:pt x="151" y="13"/>
                </a:lnTo>
                <a:lnTo>
                  <a:pt x="151" y="13"/>
                </a:lnTo>
                <a:lnTo>
                  <a:pt x="151" y="13"/>
                </a:lnTo>
                <a:lnTo>
                  <a:pt x="152" y="14"/>
                </a:lnTo>
                <a:lnTo>
                  <a:pt x="152" y="14"/>
                </a:lnTo>
                <a:lnTo>
                  <a:pt x="152" y="14"/>
                </a:lnTo>
                <a:lnTo>
                  <a:pt x="154" y="14"/>
                </a:lnTo>
                <a:lnTo>
                  <a:pt x="154" y="14"/>
                </a:lnTo>
                <a:lnTo>
                  <a:pt x="154" y="14"/>
                </a:lnTo>
                <a:lnTo>
                  <a:pt x="154" y="13"/>
                </a:lnTo>
                <a:lnTo>
                  <a:pt x="154" y="13"/>
                </a:lnTo>
                <a:lnTo>
                  <a:pt x="155" y="14"/>
                </a:lnTo>
                <a:lnTo>
                  <a:pt x="155" y="14"/>
                </a:lnTo>
                <a:lnTo>
                  <a:pt x="155" y="14"/>
                </a:lnTo>
                <a:lnTo>
                  <a:pt x="155" y="14"/>
                </a:lnTo>
                <a:lnTo>
                  <a:pt x="155" y="13"/>
                </a:lnTo>
                <a:lnTo>
                  <a:pt x="158" y="14"/>
                </a:lnTo>
                <a:lnTo>
                  <a:pt x="157" y="14"/>
                </a:lnTo>
                <a:lnTo>
                  <a:pt x="157" y="14"/>
                </a:lnTo>
                <a:lnTo>
                  <a:pt x="157" y="14"/>
                </a:lnTo>
                <a:lnTo>
                  <a:pt x="157" y="16"/>
                </a:lnTo>
                <a:lnTo>
                  <a:pt x="155" y="16"/>
                </a:lnTo>
                <a:lnTo>
                  <a:pt x="155" y="16"/>
                </a:lnTo>
                <a:lnTo>
                  <a:pt x="155" y="16"/>
                </a:lnTo>
                <a:lnTo>
                  <a:pt x="155" y="17"/>
                </a:lnTo>
                <a:lnTo>
                  <a:pt x="155" y="17"/>
                </a:lnTo>
                <a:lnTo>
                  <a:pt x="155" y="17"/>
                </a:lnTo>
                <a:lnTo>
                  <a:pt x="157" y="17"/>
                </a:lnTo>
                <a:lnTo>
                  <a:pt x="157" y="17"/>
                </a:lnTo>
                <a:lnTo>
                  <a:pt x="158" y="19"/>
                </a:lnTo>
                <a:lnTo>
                  <a:pt x="158" y="19"/>
                </a:lnTo>
                <a:lnTo>
                  <a:pt x="158" y="19"/>
                </a:lnTo>
                <a:lnTo>
                  <a:pt x="158" y="19"/>
                </a:lnTo>
                <a:lnTo>
                  <a:pt x="160" y="19"/>
                </a:lnTo>
                <a:lnTo>
                  <a:pt x="160" y="19"/>
                </a:lnTo>
                <a:lnTo>
                  <a:pt x="161" y="20"/>
                </a:lnTo>
                <a:lnTo>
                  <a:pt x="161" y="20"/>
                </a:lnTo>
                <a:lnTo>
                  <a:pt x="162" y="19"/>
                </a:lnTo>
                <a:lnTo>
                  <a:pt x="162" y="19"/>
                </a:lnTo>
                <a:lnTo>
                  <a:pt x="162" y="19"/>
                </a:lnTo>
                <a:lnTo>
                  <a:pt x="162" y="17"/>
                </a:lnTo>
                <a:lnTo>
                  <a:pt x="162" y="17"/>
                </a:lnTo>
                <a:lnTo>
                  <a:pt x="162" y="16"/>
                </a:lnTo>
                <a:lnTo>
                  <a:pt x="162" y="16"/>
                </a:lnTo>
                <a:lnTo>
                  <a:pt x="162" y="14"/>
                </a:lnTo>
                <a:lnTo>
                  <a:pt x="162" y="14"/>
                </a:lnTo>
                <a:lnTo>
                  <a:pt x="162" y="14"/>
                </a:lnTo>
                <a:lnTo>
                  <a:pt x="162" y="14"/>
                </a:lnTo>
                <a:lnTo>
                  <a:pt x="162" y="13"/>
                </a:lnTo>
                <a:lnTo>
                  <a:pt x="164" y="13"/>
                </a:lnTo>
                <a:lnTo>
                  <a:pt x="164" y="13"/>
                </a:lnTo>
                <a:lnTo>
                  <a:pt x="164" y="13"/>
                </a:lnTo>
                <a:lnTo>
                  <a:pt x="165" y="14"/>
                </a:lnTo>
                <a:lnTo>
                  <a:pt x="165" y="14"/>
                </a:lnTo>
                <a:lnTo>
                  <a:pt x="167" y="14"/>
                </a:lnTo>
                <a:lnTo>
                  <a:pt x="167" y="14"/>
                </a:lnTo>
                <a:lnTo>
                  <a:pt x="167" y="16"/>
                </a:lnTo>
                <a:lnTo>
                  <a:pt x="167" y="16"/>
                </a:lnTo>
                <a:lnTo>
                  <a:pt x="165" y="16"/>
                </a:lnTo>
                <a:lnTo>
                  <a:pt x="165" y="16"/>
                </a:lnTo>
                <a:lnTo>
                  <a:pt x="165" y="16"/>
                </a:lnTo>
                <a:lnTo>
                  <a:pt x="167" y="16"/>
                </a:lnTo>
                <a:lnTo>
                  <a:pt x="168" y="17"/>
                </a:lnTo>
                <a:lnTo>
                  <a:pt x="168" y="17"/>
                </a:lnTo>
                <a:lnTo>
                  <a:pt x="169" y="17"/>
                </a:lnTo>
                <a:lnTo>
                  <a:pt x="169" y="17"/>
                </a:lnTo>
                <a:lnTo>
                  <a:pt x="169" y="17"/>
                </a:lnTo>
                <a:lnTo>
                  <a:pt x="171" y="17"/>
                </a:lnTo>
                <a:lnTo>
                  <a:pt x="171" y="17"/>
                </a:lnTo>
                <a:lnTo>
                  <a:pt x="172" y="17"/>
                </a:lnTo>
                <a:lnTo>
                  <a:pt x="174" y="17"/>
                </a:lnTo>
                <a:lnTo>
                  <a:pt x="174" y="17"/>
                </a:lnTo>
                <a:lnTo>
                  <a:pt x="174" y="17"/>
                </a:lnTo>
                <a:lnTo>
                  <a:pt x="174" y="17"/>
                </a:lnTo>
                <a:lnTo>
                  <a:pt x="174" y="17"/>
                </a:lnTo>
                <a:lnTo>
                  <a:pt x="174" y="17"/>
                </a:lnTo>
                <a:lnTo>
                  <a:pt x="174" y="16"/>
                </a:lnTo>
                <a:lnTo>
                  <a:pt x="174" y="16"/>
                </a:lnTo>
                <a:lnTo>
                  <a:pt x="174" y="16"/>
                </a:lnTo>
                <a:lnTo>
                  <a:pt x="175" y="17"/>
                </a:lnTo>
                <a:lnTo>
                  <a:pt x="175" y="17"/>
                </a:lnTo>
                <a:lnTo>
                  <a:pt x="175" y="16"/>
                </a:lnTo>
                <a:lnTo>
                  <a:pt x="175" y="16"/>
                </a:lnTo>
                <a:lnTo>
                  <a:pt x="175" y="16"/>
                </a:lnTo>
                <a:lnTo>
                  <a:pt x="175" y="16"/>
                </a:lnTo>
                <a:lnTo>
                  <a:pt x="175" y="14"/>
                </a:lnTo>
                <a:lnTo>
                  <a:pt x="174" y="14"/>
                </a:lnTo>
                <a:lnTo>
                  <a:pt x="174" y="14"/>
                </a:lnTo>
                <a:lnTo>
                  <a:pt x="174" y="14"/>
                </a:lnTo>
                <a:lnTo>
                  <a:pt x="174" y="14"/>
                </a:lnTo>
                <a:lnTo>
                  <a:pt x="175" y="14"/>
                </a:lnTo>
                <a:lnTo>
                  <a:pt x="175" y="14"/>
                </a:lnTo>
                <a:lnTo>
                  <a:pt x="175" y="14"/>
                </a:lnTo>
                <a:lnTo>
                  <a:pt x="175" y="14"/>
                </a:lnTo>
                <a:lnTo>
                  <a:pt x="177" y="16"/>
                </a:lnTo>
                <a:lnTo>
                  <a:pt x="177" y="16"/>
                </a:lnTo>
                <a:lnTo>
                  <a:pt x="175" y="16"/>
                </a:lnTo>
                <a:lnTo>
                  <a:pt x="175" y="17"/>
                </a:lnTo>
                <a:lnTo>
                  <a:pt x="175" y="17"/>
                </a:lnTo>
                <a:lnTo>
                  <a:pt x="177" y="17"/>
                </a:lnTo>
                <a:lnTo>
                  <a:pt x="177" y="17"/>
                </a:lnTo>
                <a:lnTo>
                  <a:pt x="177" y="17"/>
                </a:lnTo>
                <a:lnTo>
                  <a:pt x="177" y="17"/>
                </a:lnTo>
                <a:lnTo>
                  <a:pt x="177" y="17"/>
                </a:lnTo>
                <a:lnTo>
                  <a:pt x="177" y="17"/>
                </a:lnTo>
                <a:lnTo>
                  <a:pt x="178" y="16"/>
                </a:lnTo>
                <a:lnTo>
                  <a:pt x="178" y="16"/>
                </a:lnTo>
                <a:lnTo>
                  <a:pt x="178" y="17"/>
                </a:lnTo>
                <a:lnTo>
                  <a:pt x="179" y="17"/>
                </a:lnTo>
                <a:lnTo>
                  <a:pt x="179" y="17"/>
                </a:lnTo>
                <a:lnTo>
                  <a:pt x="179" y="16"/>
                </a:lnTo>
                <a:lnTo>
                  <a:pt x="179" y="16"/>
                </a:lnTo>
                <a:lnTo>
                  <a:pt x="181" y="17"/>
                </a:lnTo>
                <a:lnTo>
                  <a:pt x="181" y="17"/>
                </a:lnTo>
                <a:lnTo>
                  <a:pt x="182" y="17"/>
                </a:lnTo>
                <a:lnTo>
                  <a:pt x="184" y="17"/>
                </a:lnTo>
                <a:lnTo>
                  <a:pt x="184" y="17"/>
                </a:lnTo>
                <a:lnTo>
                  <a:pt x="184" y="16"/>
                </a:lnTo>
                <a:lnTo>
                  <a:pt x="185" y="16"/>
                </a:lnTo>
                <a:lnTo>
                  <a:pt x="185" y="16"/>
                </a:lnTo>
                <a:lnTo>
                  <a:pt x="187" y="16"/>
                </a:lnTo>
                <a:lnTo>
                  <a:pt x="188" y="16"/>
                </a:lnTo>
                <a:lnTo>
                  <a:pt x="188" y="16"/>
                </a:lnTo>
                <a:lnTo>
                  <a:pt x="188" y="14"/>
                </a:lnTo>
                <a:lnTo>
                  <a:pt x="188" y="14"/>
                </a:lnTo>
                <a:lnTo>
                  <a:pt x="188" y="13"/>
                </a:lnTo>
                <a:lnTo>
                  <a:pt x="188" y="13"/>
                </a:lnTo>
                <a:lnTo>
                  <a:pt x="188" y="13"/>
                </a:lnTo>
                <a:lnTo>
                  <a:pt x="189" y="13"/>
                </a:lnTo>
                <a:lnTo>
                  <a:pt x="189" y="13"/>
                </a:lnTo>
                <a:lnTo>
                  <a:pt x="191" y="13"/>
                </a:lnTo>
                <a:lnTo>
                  <a:pt x="191" y="13"/>
                </a:lnTo>
                <a:lnTo>
                  <a:pt x="191" y="13"/>
                </a:lnTo>
                <a:lnTo>
                  <a:pt x="191" y="13"/>
                </a:lnTo>
                <a:lnTo>
                  <a:pt x="189" y="13"/>
                </a:lnTo>
                <a:lnTo>
                  <a:pt x="188" y="13"/>
                </a:lnTo>
                <a:lnTo>
                  <a:pt x="188" y="14"/>
                </a:lnTo>
                <a:lnTo>
                  <a:pt x="188" y="14"/>
                </a:lnTo>
                <a:lnTo>
                  <a:pt x="188" y="14"/>
                </a:lnTo>
                <a:lnTo>
                  <a:pt x="188" y="14"/>
                </a:lnTo>
                <a:lnTo>
                  <a:pt x="189" y="16"/>
                </a:lnTo>
                <a:lnTo>
                  <a:pt x="189" y="16"/>
                </a:lnTo>
                <a:lnTo>
                  <a:pt x="191" y="16"/>
                </a:lnTo>
                <a:lnTo>
                  <a:pt x="192" y="16"/>
                </a:lnTo>
                <a:lnTo>
                  <a:pt x="195" y="16"/>
                </a:lnTo>
                <a:lnTo>
                  <a:pt x="195" y="16"/>
                </a:lnTo>
                <a:lnTo>
                  <a:pt x="195" y="14"/>
                </a:lnTo>
                <a:lnTo>
                  <a:pt x="195" y="14"/>
                </a:lnTo>
                <a:lnTo>
                  <a:pt x="197" y="14"/>
                </a:lnTo>
                <a:lnTo>
                  <a:pt x="197" y="14"/>
                </a:lnTo>
                <a:lnTo>
                  <a:pt x="198" y="14"/>
                </a:lnTo>
                <a:lnTo>
                  <a:pt x="198" y="14"/>
                </a:lnTo>
                <a:lnTo>
                  <a:pt x="198" y="14"/>
                </a:lnTo>
                <a:lnTo>
                  <a:pt x="198" y="14"/>
                </a:lnTo>
                <a:lnTo>
                  <a:pt x="199" y="14"/>
                </a:lnTo>
                <a:lnTo>
                  <a:pt x="199" y="14"/>
                </a:lnTo>
                <a:lnTo>
                  <a:pt x="201" y="14"/>
                </a:lnTo>
                <a:lnTo>
                  <a:pt x="202" y="14"/>
                </a:lnTo>
                <a:lnTo>
                  <a:pt x="202" y="14"/>
                </a:lnTo>
                <a:lnTo>
                  <a:pt x="204" y="14"/>
                </a:lnTo>
                <a:lnTo>
                  <a:pt x="205" y="13"/>
                </a:lnTo>
                <a:lnTo>
                  <a:pt x="205" y="13"/>
                </a:lnTo>
                <a:lnTo>
                  <a:pt x="205" y="13"/>
                </a:lnTo>
                <a:lnTo>
                  <a:pt x="205" y="13"/>
                </a:lnTo>
                <a:lnTo>
                  <a:pt x="205" y="13"/>
                </a:lnTo>
                <a:lnTo>
                  <a:pt x="207" y="13"/>
                </a:lnTo>
                <a:lnTo>
                  <a:pt x="207" y="13"/>
                </a:lnTo>
                <a:lnTo>
                  <a:pt x="207" y="13"/>
                </a:lnTo>
                <a:lnTo>
                  <a:pt x="208" y="13"/>
                </a:lnTo>
                <a:lnTo>
                  <a:pt x="208" y="13"/>
                </a:lnTo>
                <a:lnTo>
                  <a:pt x="208" y="13"/>
                </a:lnTo>
                <a:lnTo>
                  <a:pt x="208" y="13"/>
                </a:lnTo>
                <a:lnTo>
                  <a:pt x="209" y="13"/>
                </a:lnTo>
                <a:lnTo>
                  <a:pt x="209" y="13"/>
                </a:lnTo>
                <a:lnTo>
                  <a:pt x="209" y="13"/>
                </a:lnTo>
                <a:lnTo>
                  <a:pt x="211" y="13"/>
                </a:lnTo>
                <a:lnTo>
                  <a:pt x="212" y="13"/>
                </a:lnTo>
                <a:lnTo>
                  <a:pt x="214" y="13"/>
                </a:lnTo>
                <a:lnTo>
                  <a:pt x="215" y="12"/>
                </a:lnTo>
                <a:lnTo>
                  <a:pt x="215" y="12"/>
                </a:lnTo>
                <a:lnTo>
                  <a:pt x="215" y="12"/>
                </a:lnTo>
                <a:lnTo>
                  <a:pt x="215" y="12"/>
                </a:lnTo>
                <a:lnTo>
                  <a:pt x="215" y="12"/>
                </a:lnTo>
                <a:lnTo>
                  <a:pt x="215" y="12"/>
                </a:lnTo>
                <a:lnTo>
                  <a:pt x="216" y="12"/>
                </a:lnTo>
                <a:lnTo>
                  <a:pt x="216" y="12"/>
                </a:lnTo>
                <a:lnTo>
                  <a:pt x="216" y="12"/>
                </a:lnTo>
                <a:lnTo>
                  <a:pt x="216" y="13"/>
                </a:lnTo>
                <a:lnTo>
                  <a:pt x="216" y="13"/>
                </a:lnTo>
                <a:lnTo>
                  <a:pt x="216" y="13"/>
                </a:lnTo>
                <a:lnTo>
                  <a:pt x="218" y="14"/>
                </a:lnTo>
                <a:lnTo>
                  <a:pt x="218" y="14"/>
                </a:lnTo>
                <a:lnTo>
                  <a:pt x="218" y="13"/>
                </a:lnTo>
                <a:lnTo>
                  <a:pt x="219" y="13"/>
                </a:lnTo>
                <a:lnTo>
                  <a:pt x="221" y="13"/>
                </a:lnTo>
                <a:lnTo>
                  <a:pt x="221" y="13"/>
                </a:lnTo>
                <a:lnTo>
                  <a:pt x="221" y="13"/>
                </a:lnTo>
                <a:lnTo>
                  <a:pt x="222" y="13"/>
                </a:lnTo>
                <a:lnTo>
                  <a:pt x="222" y="13"/>
                </a:lnTo>
                <a:lnTo>
                  <a:pt x="222" y="13"/>
                </a:lnTo>
                <a:lnTo>
                  <a:pt x="224" y="13"/>
                </a:lnTo>
                <a:lnTo>
                  <a:pt x="224" y="13"/>
                </a:lnTo>
                <a:lnTo>
                  <a:pt x="224" y="13"/>
                </a:lnTo>
                <a:lnTo>
                  <a:pt x="224" y="13"/>
                </a:lnTo>
                <a:lnTo>
                  <a:pt x="224" y="13"/>
                </a:lnTo>
                <a:lnTo>
                  <a:pt x="225" y="12"/>
                </a:lnTo>
                <a:lnTo>
                  <a:pt x="225" y="12"/>
                </a:lnTo>
                <a:lnTo>
                  <a:pt x="225" y="12"/>
                </a:lnTo>
                <a:lnTo>
                  <a:pt x="225" y="12"/>
                </a:lnTo>
                <a:lnTo>
                  <a:pt x="225" y="12"/>
                </a:lnTo>
                <a:lnTo>
                  <a:pt x="226" y="12"/>
                </a:lnTo>
                <a:lnTo>
                  <a:pt x="226" y="12"/>
                </a:lnTo>
                <a:lnTo>
                  <a:pt x="226" y="12"/>
                </a:lnTo>
                <a:lnTo>
                  <a:pt x="226" y="12"/>
                </a:lnTo>
                <a:lnTo>
                  <a:pt x="228" y="12"/>
                </a:lnTo>
                <a:lnTo>
                  <a:pt x="228" y="12"/>
                </a:lnTo>
                <a:lnTo>
                  <a:pt x="228" y="12"/>
                </a:lnTo>
                <a:lnTo>
                  <a:pt x="228" y="10"/>
                </a:lnTo>
                <a:lnTo>
                  <a:pt x="228" y="10"/>
                </a:lnTo>
                <a:lnTo>
                  <a:pt x="228" y="10"/>
                </a:lnTo>
                <a:lnTo>
                  <a:pt x="228" y="10"/>
                </a:lnTo>
                <a:lnTo>
                  <a:pt x="228" y="10"/>
                </a:lnTo>
                <a:lnTo>
                  <a:pt x="229" y="10"/>
                </a:lnTo>
                <a:lnTo>
                  <a:pt x="229" y="10"/>
                </a:lnTo>
                <a:lnTo>
                  <a:pt x="228" y="10"/>
                </a:lnTo>
                <a:lnTo>
                  <a:pt x="228" y="10"/>
                </a:lnTo>
                <a:lnTo>
                  <a:pt x="226" y="10"/>
                </a:lnTo>
                <a:lnTo>
                  <a:pt x="226" y="10"/>
                </a:lnTo>
                <a:lnTo>
                  <a:pt x="228" y="10"/>
                </a:lnTo>
                <a:lnTo>
                  <a:pt x="228" y="9"/>
                </a:lnTo>
                <a:lnTo>
                  <a:pt x="229" y="9"/>
                </a:lnTo>
                <a:lnTo>
                  <a:pt x="229" y="10"/>
                </a:lnTo>
                <a:lnTo>
                  <a:pt x="229" y="10"/>
                </a:lnTo>
                <a:lnTo>
                  <a:pt x="231" y="10"/>
                </a:lnTo>
                <a:lnTo>
                  <a:pt x="231" y="10"/>
                </a:lnTo>
                <a:lnTo>
                  <a:pt x="232" y="10"/>
                </a:lnTo>
                <a:lnTo>
                  <a:pt x="232" y="10"/>
                </a:lnTo>
                <a:lnTo>
                  <a:pt x="234" y="9"/>
                </a:lnTo>
                <a:lnTo>
                  <a:pt x="234" y="9"/>
                </a:lnTo>
                <a:lnTo>
                  <a:pt x="234" y="9"/>
                </a:lnTo>
                <a:lnTo>
                  <a:pt x="234" y="9"/>
                </a:lnTo>
                <a:lnTo>
                  <a:pt x="234" y="9"/>
                </a:lnTo>
                <a:lnTo>
                  <a:pt x="232" y="9"/>
                </a:lnTo>
                <a:lnTo>
                  <a:pt x="232" y="9"/>
                </a:lnTo>
                <a:lnTo>
                  <a:pt x="232" y="7"/>
                </a:lnTo>
                <a:lnTo>
                  <a:pt x="232" y="7"/>
                </a:lnTo>
                <a:lnTo>
                  <a:pt x="234" y="7"/>
                </a:lnTo>
                <a:lnTo>
                  <a:pt x="234" y="7"/>
                </a:lnTo>
                <a:lnTo>
                  <a:pt x="234" y="9"/>
                </a:lnTo>
                <a:lnTo>
                  <a:pt x="234" y="9"/>
                </a:lnTo>
                <a:lnTo>
                  <a:pt x="235" y="9"/>
                </a:lnTo>
                <a:lnTo>
                  <a:pt x="235" y="9"/>
                </a:lnTo>
                <a:lnTo>
                  <a:pt x="236" y="9"/>
                </a:lnTo>
                <a:lnTo>
                  <a:pt x="238" y="9"/>
                </a:lnTo>
                <a:lnTo>
                  <a:pt x="238" y="9"/>
                </a:lnTo>
                <a:lnTo>
                  <a:pt x="238" y="7"/>
                </a:lnTo>
                <a:lnTo>
                  <a:pt x="238" y="7"/>
                </a:lnTo>
                <a:lnTo>
                  <a:pt x="238" y="6"/>
                </a:lnTo>
                <a:lnTo>
                  <a:pt x="238" y="6"/>
                </a:lnTo>
                <a:lnTo>
                  <a:pt x="238" y="6"/>
                </a:lnTo>
                <a:lnTo>
                  <a:pt x="238" y="7"/>
                </a:lnTo>
                <a:lnTo>
                  <a:pt x="238" y="7"/>
                </a:lnTo>
                <a:lnTo>
                  <a:pt x="238" y="7"/>
                </a:lnTo>
                <a:lnTo>
                  <a:pt x="238" y="7"/>
                </a:lnTo>
                <a:lnTo>
                  <a:pt x="239" y="7"/>
                </a:lnTo>
                <a:lnTo>
                  <a:pt x="239" y="9"/>
                </a:lnTo>
                <a:lnTo>
                  <a:pt x="239" y="9"/>
                </a:lnTo>
                <a:lnTo>
                  <a:pt x="241" y="9"/>
                </a:lnTo>
                <a:lnTo>
                  <a:pt x="242" y="9"/>
                </a:lnTo>
                <a:lnTo>
                  <a:pt x="244" y="7"/>
                </a:lnTo>
                <a:lnTo>
                  <a:pt x="244" y="7"/>
                </a:lnTo>
                <a:lnTo>
                  <a:pt x="244" y="7"/>
                </a:lnTo>
                <a:lnTo>
                  <a:pt x="244" y="7"/>
                </a:lnTo>
                <a:lnTo>
                  <a:pt x="244" y="7"/>
                </a:lnTo>
                <a:lnTo>
                  <a:pt x="244" y="7"/>
                </a:lnTo>
                <a:lnTo>
                  <a:pt x="245" y="6"/>
                </a:lnTo>
                <a:lnTo>
                  <a:pt x="246" y="6"/>
                </a:lnTo>
                <a:lnTo>
                  <a:pt x="246" y="6"/>
                </a:lnTo>
                <a:lnTo>
                  <a:pt x="246" y="7"/>
                </a:lnTo>
                <a:lnTo>
                  <a:pt x="246" y="7"/>
                </a:lnTo>
                <a:lnTo>
                  <a:pt x="246" y="7"/>
                </a:lnTo>
                <a:lnTo>
                  <a:pt x="246" y="7"/>
                </a:lnTo>
                <a:lnTo>
                  <a:pt x="246" y="7"/>
                </a:lnTo>
                <a:lnTo>
                  <a:pt x="248" y="7"/>
                </a:lnTo>
                <a:lnTo>
                  <a:pt x="248" y="6"/>
                </a:lnTo>
                <a:lnTo>
                  <a:pt x="248" y="6"/>
                </a:lnTo>
                <a:lnTo>
                  <a:pt x="248" y="6"/>
                </a:lnTo>
                <a:lnTo>
                  <a:pt x="248" y="4"/>
                </a:lnTo>
                <a:lnTo>
                  <a:pt x="248" y="4"/>
                </a:lnTo>
                <a:lnTo>
                  <a:pt x="248" y="4"/>
                </a:lnTo>
                <a:lnTo>
                  <a:pt x="248" y="4"/>
                </a:lnTo>
                <a:lnTo>
                  <a:pt x="248" y="4"/>
                </a:lnTo>
                <a:lnTo>
                  <a:pt x="248" y="4"/>
                </a:lnTo>
                <a:lnTo>
                  <a:pt x="248" y="4"/>
                </a:lnTo>
                <a:lnTo>
                  <a:pt x="248" y="3"/>
                </a:lnTo>
                <a:lnTo>
                  <a:pt x="248" y="3"/>
                </a:lnTo>
                <a:lnTo>
                  <a:pt x="248" y="4"/>
                </a:lnTo>
                <a:lnTo>
                  <a:pt x="248" y="4"/>
                </a:lnTo>
                <a:lnTo>
                  <a:pt x="249" y="3"/>
                </a:lnTo>
                <a:lnTo>
                  <a:pt x="249" y="3"/>
                </a:lnTo>
                <a:lnTo>
                  <a:pt x="251" y="3"/>
                </a:lnTo>
                <a:lnTo>
                  <a:pt x="251" y="3"/>
                </a:lnTo>
                <a:lnTo>
                  <a:pt x="252" y="4"/>
                </a:lnTo>
                <a:lnTo>
                  <a:pt x="249" y="6"/>
                </a:lnTo>
                <a:lnTo>
                  <a:pt x="249" y="6"/>
                </a:lnTo>
                <a:lnTo>
                  <a:pt x="251" y="6"/>
                </a:lnTo>
                <a:lnTo>
                  <a:pt x="251" y="6"/>
                </a:lnTo>
                <a:lnTo>
                  <a:pt x="252" y="6"/>
                </a:lnTo>
                <a:lnTo>
                  <a:pt x="252" y="6"/>
                </a:lnTo>
                <a:lnTo>
                  <a:pt x="252" y="6"/>
                </a:lnTo>
                <a:lnTo>
                  <a:pt x="254" y="6"/>
                </a:lnTo>
                <a:lnTo>
                  <a:pt x="255" y="6"/>
                </a:lnTo>
                <a:lnTo>
                  <a:pt x="256" y="4"/>
                </a:lnTo>
                <a:lnTo>
                  <a:pt x="258" y="4"/>
                </a:lnTo>
                <a:lnTo>
                  <a:pt x="258" y="4"/>
                </a:lnTo>
                <a:lnTo>
                  <a:pt x="259" y="4"/>
                </a:lnTo>
                <a:lnTo>
                  <a:pt x="259" y="4"/>
                </a:lnTo>
                <a:lnTo>
                  <a:pt x="259" y="4"/>
                </a:lnTo>
                <a:lnTo>
                  <a:pt x="259" y="4"/>
                </a:lnTo>
                <a:lnTo>
                  <a:pt x="261" y="4"/>
                </a:lnTo>
                <a:lnTo>
                  <a:pt x="262" y="4"/>
                </a:lnTo>
                <a:lnTo>
                  <a:pt x="264" y="4"/>
                </a:lnTo>
                <a:lnTo>
                  <a:pt x="265" y="3"/>
                </a:lnTo>
                <a:lnTo>
                  <a:pt x="265" y="3"/>
                </a:lnTo>
                <a:lnTo>
                  <a:pt x="265" y="4"/>
                </a:lnTo>
                <a:lnTo>
                  <a:pt x="264" y="4"/>
                </a:lnTo>
                <a:lnTo>
                  <a:pt x="262" y="4"/>
                </a:lnTo>
                <a:lnTo>
                  <a:pt x="261" y="6"/>
                </a:lnTo>
                <a:lnTo>
                  <a:pt x="261" y="6"/>
                </a:lnTo>
                <a:lnTo>
                  <a:pt x="261" y="6"/>
                </a:lnTo>
                <a:lnTo>
                  <a:pt x="259" y="6"/>
                </a:lnTo>
                <a:lnTo>
                  <a:pt x="258" y="6"/>
                </a:lnTo>
                <a:lnTo>
                  <a:pt x="258" y="6"/>
                </a:lnTo>
                <a:lnTo>
                  <a:pt x="256" y="6"/>
                </a:lnTo>
                <a:lnTo>
                  <a:pt x="256" y="7"/>
                </a:lnTo>
                <a:lnTo>
                  <a:pt x="256" y="7"/>
                </a:lnTo>
                <a:lnTo>
                  <a:pt x="258" y="7"/>
                </a:lnTo>
                <a:lnTo>
                  <a:pt x="258" y="7"/>
                </a:lnTo>
                <a:lnTo>
                  <a:pt x="259" y="7"/>
                </a:lnTo>
                <a:lnTo>
                  <a:pt x="261" y="7"/>
                </a:lnTo>
                <a:lnTo>
                  <a:pt x="262" y="9"/>
                </a:lnTo>
                <a:lnTo>
                  <a:pt x="262" y="9"/>
                </a:lnTo>
                <a:lnTo>
                  <a:pt x="264" y="9"/>
                </a:lnTo>
                <a:lnTo>
                  <a:pt x="264" y="9"/>
                </a:lnTo>
                <a:lnTo>
                  <a:pt x="264" y="9"/>
                </a:lnTo>
                <a:lnTo>
                  <a:pt x="264" y="9"/>
                </a:lnTo>
                <a:lnTo>
                  <a:pt x="264" y="9"/>
                </a:lnTo>
                <a:lnTo>
                  <a:pt x="264" y="7"/>
                </a:lnTo>
                <a:lnTo>
                  <a:pt x="264" y="7"/>
                </a:lnTo>
                <a:lnTo>
                  <a:pt x="264" y="7"/>
                </a:lnTo>
                <a:lnTo>
                  <a:pt x="264" y="6"/>
                </a:lnTo>
                <a:lnTo>
                  <a:pt x="265" y="6"/>
                </a:lnTo>
                <a:lnTo>
                  <a:pt x="265" y="6"/>
                </a:lnTo>
                <a:lnTo>
                  <a:pt x="266" y="6"/>
                </a:lnTo>
                <a:lnTo>
                  <a:pt x="266" y="6"/>
                </a:lnTo>
                <a:lnTo>
                  <a:pt x="266" y="6"/>
                </a:lnTo>
                <a:lnTo>
                  <a:pt x="266" y="6"/>
                </a:lnTo>
                <a:lnTo>
                  <a:pt x="268" y="6"/>
                </a:lnTo>
                <a:lnTo>
                  <a:pt x="268" y="6"/>
                </a:lnTo>
                <a:lnTo>
                  <a:pt x="269" y="6"/>
                </a:lnTo>
                <a:lnTo>
                  <a:pt x="271" y="6"/>
                </a:lnTo>
                <a:lnTo>
                  <a:pt x="271" y="6"/>
                </a:lnTo>
                <a:lnTo>
                  <a:pt x="271" y="6"/>
                </a:lnTo>
                <a:lnTo>
                  <a:pt x="271" y="6"/>
                </a:lnTo>
                <a:lnTo>
                  <a:pt x="272" y="6"/>
                </a:lnTo>
                <a:lnTo>
                  <a:pt x="272" y="6"/>
                </a:lnTo>
                <a:lnTo>
                  <a:pt x="273" y="6"/>
                </a:lnTo>
                <a:lnTo>
                  <a:pt x="273" y="6"/>
                </a:lnTo>
                <a:lnTo>
                  <a:pt x="273" y="7"/>
                </a:lnTo>
                <a:lnTo>
                  <a:pt x="273" y="9"/>
                </a:lnTo>
                <a:lnTo>
                  <a:pt x="273" y="9"/>
                </a:lnTo>
                <a:lnTo>
                  <a:pt x="275" y="7"/>
                </a:lnTo>
                <a:lnTo>
                  <a:pt x="275" y="7"/>
                </a:lnTo>
                <a:lnTo>
                  <a:pt x="275" y="9"/>
                </a:lnTo>
                <a:lnTo>
                  <a:pt x="276" y="10"/>
                </a:lnTo>
                <a:lnTo>
                  <a:pt x="276" y="10"/>
                </a:lnTo>
                <a:lnTo>
                  <a:pt x="276" y="10"/>
                </a:lnTo>
                <a:lnTo>
                  <a:pt x="278" y="10"/>
                </a:lnTo>
                <a:lnTo>
                  <a:pt x="278" y="10"/>
                </a:lnTo>
                <a:lnTo>
                  <a:pt x="278" y="10"/>
                </a:lnTo>
                <a:lnTo>
                  <a:pt x="278" y="10"/>
                </a:lnTo>
                <a:lnTo>
                  <a:pt x="279" y="9"/>
                </a:lnTo>
                <a:lnTo>
                  <a:pt x="279" y="7"/>
                </a:lnTo>
                <a:lnTo>
                  <a:pt x="279" y="7"/>
                </a:lnTo>
                <a:lnTo>
                  <a:pt x="279" y="7"/>
                </a:lnTo>
                <a:lnTo>
                  <a:pt x="281" y="7"/>
                </a:lnTo>
                <a:lnTo>
                  <a:pt x="281" y="7"/>
                </a:lnTo>
                <a:lnTo>
                  <a:pt x="281" y="7"/>
                </a:lnTo>
                <a:lnTo>
                  <a:pt x="282" y="7"/>
                </a:lnTo>
                <a:lnTo>
                  <a:pt x="282" y="7"/>
                </a:lnTo>
                <a:lnTo>
                  <a:pt x="283" y="6"/>
                </a:lnTo>
                <a:lnTo>
                  <a:pt x="283" y="6"/>
                </a:lnTo>
                <a:lnTo>
                  <a:pt x="282" y="6"/>
                </a:lnTo>
                <a:lnTo>
                  <a:pt x="281" y="6"/>
                </a:lnTo>
                <a:lnTo>
                  <a:pt x="281" y="6"/>
                </a:lnTo>
                <a:lnTo>
                  <a:pt x="279" y="6"/>
                </a:lnTo>
                <a:lnTo>
                  <a:pt x="279" y="6"/>
                </a:lnTo>
                <a:lnTo>
                  <a:pt x="279" y="6"/>
                </a:lnTo>
                <a:lnTo>
                  <a:pt x="279" y="6"/>
                </a:lnTo>
                <a:lnTo>
                  <a:pt x="279" y="7"/>
                </a:lnTo>
                <a:lnTo>
                  <a:pt x="278" y="7"/>
                </a:lnTo>
                <a:lnTo>
                  <a:pt x="278" y="7"/>
                </a:lnTo>
                <a:lnTo>
                  <a:pt x="279" y="7"/>
                </a:lnTo>
                <a:lnTo>
                  <a:pt x="279" y="6"/>
                </a:lnTo>
                <a:lnTo>
                  <a:pt x="279" y="6"/>
                </a:lnTo>
                <a:lnTo>
                  <a:pt x="278" y="6"/>
                </a:lnTo>
                <a:lnTo>
                  <a:pt x="278" y="6"/>
                </a:lnTo>
                <a:lnTo>
                  <a:pt x="276" y="6"/>
                </a:lnTo>
                <a:lnTo>
                  <a:pt x="276" y="6"/>
                </a:lnTo>
                <a:lnTo>
                  <a:pt x="275" y="6"/>
                </a:lnTo>
                <a:lnTo>
                  <a:pt x="275" y="4"/>
                </a:lnTo>
                <a:lnTo>
                  <a:pt x="278" y="4"/>
                </a:lnTo>
                <a:lnTo>
                  <a:pt x="278" y="4"/>
                </a:lnTo>
                <a:lnTo>
                  <a:pt x="278" y="4"/>
                </a:lnTo>
                <a:lnTo>
                  <a:pt x="278" y="4"/>
                </a:lnTo>
                <a:lnTo>
                  <a:pt x="279" y="4"/>
                </a:lnTo>
                <a:lnTo>
                  <a:pt x="279" y="4"/>
                </a:lnTo>
                <a:lnTo>
                  <a:pt x="279" y="4"/>
                </a:lnTo>
                <a:lnTo>
                  <a:pt x="279" y="4"/>
                </a:lnTo>
                <a:lnTo>
                  <a:pt x="279" y="4"/>
                </a:lnTo>
                <a:lnTo>
                  <a:pt x="281" y="6"/>
                </a:lnTo>
                <a:lnTo>
                  <a:pt x="281" y="6"/>
                </a:lnTo>
                <a:lnTo>
                  <a:pt x="281" y="6"/>
                </a:lnTo>
                <a:lnTo>
                  <a:pt x="281" y="6"/>
                </a:lnTo>
                <a:lnTo>
                  <a:pt x="281" y="4"/>
                </a:lnTo>
                <a:lnTo>
                  <a:pt x="282" y="4"/>
                </a:lnTo>
                <a:lnTo>
                  <a:pt x="283" y="4"/>
                </a:lnTo>
                <a:lnTo>
                  <a:pt x="283" y="4"/>
                </a:lnTo>
                <a:lnTo>
                  <a:pt x="283" y="4"/>
                </a:lnTo>
                <a:lnTo>
                  <a:pt x="283" y="4"/>
                </a:lnTo>
                <a:lnTo>
                  <a:pt x="283" y="3"/>
                </a:lnTo>
                <a:lnTo>
                  <a:pt x="282" y="3"/>
                </a:lnTo>
                <a:lnTo>
                  <a:pt x="282" y="3"/>
                </a:lnTo>
                <a:lnTo>
                  <a:pt x="283" y="3"/>
                </a:lnTo>
                <a:lnTo>
                  <a:pt x="285" y="3"/>
                </a:lnTo>
                <a:lnTo>
                  <a:pt x="286" y="2"/>
                </a:lnTo>
                <a:lnTo>
                  <a:pt x="289" y="2"/>
                </a:lnTo>
                <a:lnTo>
                  <a:pt x="291" y="2"/>
                </a:lnTo>
                <a:lnTo>
                  <a:pt x="292" y="0"/>
                </a:lnTo>
                <a:lnTo>
                  <a:pt x="293" y="0"/>
                </a:lnTo>
                <a:lnTo>
                  <a:pt x="293" y="0"/>
                </a:ln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 name="Freeform 910"/>
          <p:cNvSpPr/>
          <p:nvPr/>
        </p:nvSpPr>
        <p:spPr bwMode="auto">
          <a:xfrm>
            <a:off x="2140795" y="2338309"/>
            <a:ext cx="760336" cy="767206"/>
          </a:xfrm>
          <a:custGeom>
            <a:avLst/>
            <a:gdLst>
              <a:gd name="T0" fmla="*/ 140 w 280"/>
              <a:gd name="T1" fmla="*/ 0 h 283"/>
              <a:gd name="T2" fmla="*/ 0 w 280"/>
              <a:gd name="T3" fmla="*/ 122 h 283"/>
              <a:gd name="T4" fmla="*/ 34 w 280"/>
              <a:gd name="T5" fmla="*/ 104 h 283"/>
              <a:gd name="T6" fmla="*/ 70 w 280"/>
              <a:gd name="T7" fmla="*/ 124 h 283"/>
              <a:gd name="T8" fmla="*/ 105 w 280"/>
              <a:gd name="T9" fmla="*/ 104 h 283"/>
              <a:gd name="T10" fmla="*/ 135 w 280"/>
              <a:gd name="T11" fmla="*/ 117 h 283"/>
              <a:gd name="T12" fmla="*/ 135 w 280"/>
              <a:gd name="T13" fmla="*/ 194 h 283"/>
              <a:gd name="T14" fmla="*/ 129 w 280"/>
              <a:gd name="T15" fmla="*/ 194 h 283"/>
              <a:gd name="T16" fmla="*/ 129 w 280"/>
              <a:gd name="T17" fmla="*/ 222 h 283"/>
              <a:gd name="T18" fmla="*/ 129 w 280"/>
              <a:gd name="T19" fmla="*/ 250 h 283"/>
              <a:gd name="T20" fmla="*/ 127 w 280"/>
              <a:gd name="T21" fmla="*/ 259 h 283"/>
              <a:gd name="T22" fmla="*/ 117 w 280"/>
              <a:gd name="T23" fmla="*/ 264 h 283"/>
              <a:gd name="T24" fmla="*/ 113 w 280"/>
              <a:gd name="T25" fmla="*/ 264 h 283"/>
              <a:gd name="T26" fmla="*/ 107 w 280"/>
              <a:gd name="T27" fmla="*/ 261 h 283"/>
              <a:gd name="T28" fmla="*/ 105 w 280"/>
              <a:gd name="T29" fmla="*/ 257 h 283"/>
              <a:gd name="T30" fmla="*/ 104 w 280"/>
              <a:gd name="T31" fmla="*/ 251 h 283"/>
              <a:gd name="T32" fmla="*/ 101 w 280"/>
              <a:gd name="T33" fmla="*/ 244 h 283"/>
              <a:gd name="T34" fmla="*/ 93 w 280"/>
              <a:gd name="T35" fmla="*/ 240 h 283"/>
              <a:gd name="T36" fmla="*/ 86 w 280"/>
              <a:gd name="T37" fmla="*/ 243 h 283"/>
              <a:gd name="T38" fmla="*/ 83 w 280"/>
              <a:gd name="T39" fmla="*/ 251 h 283"/>
              <a:gd name="T40" fmla="*/ 85 w 280"/>
              <a:gd name="T41" fmla="*/ 264 h 283"/>
              <a:gd name="T42" fmla="*/ 91 w 280"/>
              <a:gd name="T43" fmla="*/ 274 h 283"/>
              <a:gd name="T44" fmla="*/ 107 w 280"/>
              <a:gd name="T45" fmla="*/ 282 h 283"/>
              <a:gd name="T46" fmla="*/ 117 w 280"/>
              <a:gd name="T47" fmla="*/ 283 h 283"/>
              <a:gd name="T48" fmla="*/ 117 w 280"/>
              <a:gd name="T49" fmla="*/ 283 h 283"/>
              <a:gd name="T50" fmla="*/ 117 w 280"/>
              <a:gd name="T51" fmla="*/ 283 h 283"/>
              <a:gd name="T52" fmla="*/ 117 w 280"/>
              <a:gd name="T53" fmla="*/ 283 h 283"/>
              <a:gd name="T54" fmla="*/ 117 w 280"/>
              <a:gd name="T55" fmla="*/ 283 h 283"/>
              <a:gd name="T56" fmla="*/ 117 w 280"/>
              <a:gd name="T57" fmla="*/ 283 h 283"/>
              <a:gd name="T58" fmla="*/ 117 w 280"/>
              <a:gd name="T59" fmla="*/ 283 h 283"/>
              <a:gd name="T60" fmla="*/ 117 w 280"/>
              <a:gd name="T61" fmla="*/ 283 h 283"/>
              <a:gd name="T62" fmla="*/ 143 w 280"/>
              <a:gd name="T63" fmla="*/ 272 h 283"/>
              <a:gd name="T64" fmla="*/ 151 w 280"/>
              <a:gd name="T65" fmla="*/ 250 h 283"/>
              <a:gd name="T66" fmla="*/ 151 w 280"/>
              <a:gd name="T67" fmla="*/ 250 h 283"/>
              <a:gd name="T68" fmla="*/ 151 w 280"/>
              <a:gd name="T69" fmla="*/ 250 h 283"/>
              <a:gd name="T70" fmla="*/ 151 w 280"/>
              <a:gd name="T71" fmla="*/ 222 h 283"/>
              <a:gd name="T72" fmla="*/ 151 w 280"/>
              <a:gd name="T73" fmla="*/ 194 h 283"/>
              <a:gd name="T74" fmla="*/ 145 w 280"/>
              <a:gd name="T75" fmla="*/ 194 h 283"/>
              <a:gd name="T76" fmla="*/ 145 w 280"/>
              <a:gd name="T77" fmla="*/ 117 h 283"/>
              <a:gd name="T78" fmla="*/ 175 w 280"/>
              <a:gd name="T79" fmla="*/ 105 h 283"/>
              <a:gd name="T80" fmla="*/ 210 w 280"/>
              <a:gd name="T81" fmla="*/ 124 h 283"/>
              <a:gd name="T82" fmla="*/ 246 w 280"/>
              <a:gd name="T83" fmla="*/ 105 h 283"/>
              <a:gd name="T84" fmla="*/ 280 w 280"/>
              <a:gd name="T85" fmla="*/ 123 h 283"/>
              <a:gd name="T86" fmla="*/ 140 w 280"/>
              <a:gd name="T8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0" h="283">
                <a:moveTo>
                  <a:pt x="140" y="0"/>
                </a:moveTo>
                <a:cubicBezTo>
                  <a:pt x="68" y="0"/>
                  <a:pt x="9" y="54"/>
                  <a:pt x="0" y="122"/>
                </a:cubicBezTo>
                <a:cubicBezTo>
                  <a:pt x="7" y="112"/>
                  <a:pt x="20" y="104"/>
                  <a:pt x="34" y="104"/>
                </a:cubicBezTo>
                <a:cubicBezTo>
                  <a:pt x="50" y="104"/>
                  <a:pt x="63" y="112"/>
                  <a:pt x="70" y="124"/>
                </a:cubicBezTo>
                <a:cubicBezTo>
                  <a:pt x="76" y="113"/>
                  <a:pt x="89" y="104"/>
                  <a:pt x="105" y="104"/>
                </a:cubicBezTo>
                <a:cubicBezTo>
                  <a:pt x="117" y="104"/>
                  <a:pt x="128" y="110"/>
                  <a:pt x="135" y="117"/>
                </a:cubicBezTo>
                <a:cubicBezTo>
                  <a:pt x="135" y="194"/>
                  <a:pt x="135" y="194"/>
                  <a:pt x="135" y="194"/>
                </a:cubicBezTo>
                <a:cubicBezTo>
                  <a:pt x="129" y="194"/>
                  <a:pt x="129" y="194"/>
                  <a:pt x="129" y="194"/>
                </a:cubicBezTo>
                <a:cubicBezTo>
                  <a:pt x="129" y="194"/>
                  <a:pt x="129" y="208"/>
                  <a:pt x="129" y="222"/>
                </a:cubicBezTo>
                <a:cubicBezTo>
                  <a:pt x="129" y="236"/>
                  <a:pt x="129" y="250"/>
                  <a:pt x="129" y="250"/>
                </a:cubicBezTo>
                <a:cubicBezTo>
                  <a:pt x="129" y="252"/>
                  <a:pt x="129" y="256"/>
                  <a:pt x="127" y="259"/>
                </a:cubicBezTo>
                <a:cubicBezTo>
                  <a:pt x="125" y="262"/>
                  <a:pt x="122" y="264"/>
                  <a:pt x="117" y="264"/>
                </a:cubicBezTo>
                <a:cubicBezTo>
                  <a:pt x="116" y="264"/>
                  <a:pt x="115" y="264"/>
                  <a:pt x="113" y="264"/>
                </a:cubicBezTo>
                <a:cubicBezTo>
                  <a:pt x="111" y="263"/>
                  <a:pt x="109" y="262"/>
                  <a:pt x="107" y="261"/>
                </a:cubicBezTo>
                <a:cubicBezTo>
                  <a:pt x="106" y="259"/>
                  <a:pt x="106" y="258"/>
                  <a:pt x="105" y="257"/>
                </a:cubicBezTo>
                <a:cubicBezTo>
                  <a:pt x="104" y="255"/>
                  <a:pt x="104" y="253"/>
                  <a:pt x="104" y="251"/>
                </a:cubicBezTo>
                <a:cubicBezTo>
                  <a:pt x="104" y="248"/>
                  <a:pt x="103" y="245"/>
                  <a:pt x="101" y="244"/>
                </a:cubicBezTo>
                <a:cubicBezTo>
                  <a:pt x="99" y="242"/>
                  <a:pt x="96" y="240"/>
                  <a:pt x="93" y="240"/>
                </a:cubicBezTo>
                <a:cubicBezTo>
                  <a:pt x="90" y="240"/>
                  <a:pt x="88" y="242"/>
                  <a:pt x="86" y="243"/>
                </a:cubicBezTo>
                <a:cubicBezTo>
                  <a:pt x="84" y="245"/>
                  <a:pt x="83" y="248"/>
                  <a:pt x="83" y="251"/>
                </a:cubicBezTo>
                <a:cubicBezTo>
                  <a:pt x="83" y="256"/>
                  <a:pt x="83" y="260"/>
                  <a:pt x="85" y="264"/>
                </a:cubicBezTo>
                <a:cubicBezTo>
                  <a:pt x="86" y="267"/>
                  <a:pt x="88" y="271"/>
                  <a:pt x="91" y="274"/>
                </a:cubicBezTo>
                <a:cubicBezTo>
                  <a:pt x="96" y="278"/>
                  <a:pt x="102" y="281"/>
                  <a:pt x="107" y="282"/>
                </a:cubicBezTo>
                <a:cubicBezTo>
                  <a:pt x="112" y="283"/>
                  <a:pt x="116" y="283"/>
                  <a:pt x="117" y="283"/>
                </a:cubicBezTo>
                <a:cubicBezTo>
                  <a:pt x="117" y="283"/>
                  <a:pt x="117" y="283"/>
                  <a:pt x="117" y="283"/>
                </a:cubicBezTo>
                <a:cubicBezTo>
                  <a:pt x="117" y="283"/>
                  <a:pt x="117" y="283"/>
                  <a:pt x="117" y="283"/>
                </a:cubicBezTo>
                <a:cubicBezTo>
                  <a:pt x="117" y="283"/>
                  <a:pt x="117" y="283"/>
                  <a:pt x="117" y="283"/>
                </a:cubicBezTo>
                <a:cubicBezTo>
                  <a:pt x="117" y="283"/>
                  <a:pt x="117" y="283"/>
                  <a:pt x="117" y="283"/>
                </a:cubicBezTo>
                <a:cubicBezTo>
                  <a:pt x="117" y="283"/>
                  <a:pt x="117" y="283"/>
                  <a:pt x="117" y="283"/>
                </a:cubicBezTo>
                <a:cubicBezTo>
                  <a:pt x="117" y="283"/>
                  <a:pt x="117" y="283"/>
                  <a:pt x="117" y="283"/>
                </a:cubicBezTo>
                <a:cubicBezTo>
                  <a:pt x="117" y="283"/>
                  <a:pt x="117" y="283"/>
                  <a:pt x="117" y="283"/>
                </a:cubicBezTo>
                <a:cubicBezTo>
                  <a:pt x="129" y="283"/>
                  <a:pt x="137" y="278"/>
                  <a:pt x="143" y="272"/>
                </a:cubicBezTo>
                <a:cubicBezTo>
                  <a:pt x="148" y="265"/>
                  <a:pt x="150" y="257"/>
                  <a:pt x="151" y="250"/>
                </a:cubicBezTo>
                <a:cubicBezTo>
                  <a:pt x="151" y="250"/>
                  <a:pt x="151" y="250"/>
                  <a:pt x="151" y="250"/>
                </a:cubicBezTo>
                <a:cubicBezTo>
                  <a:pt x="151" y="250"/>
                  <a:pt x="151" y="250"/>
                  <a:pt x="151" y="250"/>
                </a:cubicBezTo>
                <a:cubicBezTo>
                  <a:pt x="151" y="222"/>
                  <a:pt x="151" y="222"/>
                  <a:pt x="151" y="222"/>
                </a:cubicBezTo>
                <a:cubicBezTo>
                  <a:pt x="151" y="194"/>
                  <a:pt x="151" y="194"/>
                  <a:pt x="151" y="194"/>
                </a:cubicBezTo>
                <a:cubicBezTo>
                  <a:pt x="145" y="194"/>
                  <a:pt x="145" y="194"/>
                  <a:pt x="145" y="194"/>
                </a:cubicBezTo>
                <a:cubicBezTo>
                  <a:pt x="145" y="117"/>
                  <a:pt x="145" y="117"/>
                  <a:pt x="145" y="117"/>
                </a:cubicBezTo>
                <a:cubicBezTo>
                  <a:pt x="152" y="109"/>
                  <a:pt x="163" y="104"/>
                  <a:pt x="175" y="105"/>
                </a:cubicBezTo>
                <a:cubicBezTo>
                  <a:pt x="191" y="105"/>
                  <a:pt x="204" y="113"/>
                  <a:pt x="210" y="124"/>
                </a:cubicBezTo>
                <a:cubicBezTo>
                  <a:pt x="217" y="113"/>
                  <a:pt x="230" y="105"/>
                  <a:pt x="246" y="105"/>
                </a:cubicBezTo>
                <a:cubicBezTo>
                  <a:pt x="260" y="105"/>
                  <a:pt x="273" y="112"/>
                  <a:pt x="280" y="123"/>
                </a:cubicBezTo>
                <a:cubicBezTo>
                  <a:pt x="271" y="54"/>
                  <a:pt x="212" y="0"/>
                  <a:pt x="140" y="0"/>
                </a:cubicBezTo>
                <a:close/>
              </a:path>
            </a:pathLst>
          </a:custGeom>
          <a:solidFill>
            <a:schemeClr val="bg1"/>
          </a:solidFill>
          <a:ln>
            <a:noFill/>
          </a:ln>
        </p:spPr>
        <p:txBody>
          <a:bodyPr vert="horz" wrap="square" lIns="68580" tIns="34290" rIns="68580" bIns="34290" numCol="1" anchor="t" anchorCtr="0" compatLnSpc="1"/>
          <a:lstStyle/>
          <a:p>
            <a:endParaRPr lang="zh-CN" altLang="en-US"/>
          </a:p>
        </p:txBody>
      </p:sp>
      <p:sp>
        <p:nvSpPr>
          <p:cNvPr id="15" name="Freeform 307"/>
          <p:cNvSpPr>
            <a:spLocks noChangeAspect="1" noEditPoints="1"/>
          </p:cNvSpPr>
          <p:nvPr/>
        </p:nvSpPr>
        <p:spPr bwMode="auto">
          <a:xfrm>
            <a:off x="9279465" y="2271754"/>
            <a:ext cx="579537" cy="846647"/>
          </a:xfrm>
          <a:custGeom>
            <a:avLst/>
            <a:gdLst>
              <a:gd name="T0" fmla="*/ 151 w 243"/>
              <a:gd name="T1" fmla="*/ 4 h 354"/>
              <a:gd name="T2" fmla="*/ 236 w 243"/>
              <a:gd name="T3" fmla="*/ 91 h 354"/>
              <a:gd name="T4" fmla="*/ 212 w 243"/>
              <a:gd name="T5" fmla="*/ 202 h 354"/>
              <a:gd name="T6" fmla="*/ 201 w 243"/>
              <a:gd name="T7" fmla="*/ 243 h 354"/>
              <a:gd name="T8" fmla="*/ 199 w 243"/>
              <a:gd name="T9" fmla="*/ 276 h 354"/>
              <a:gd name="T10" fmla="*/ 183 w 243"/>
              <a:gd name="T11" fmla="*/ 322 h 354"/>
              <a:gd name="T12" fmla="*/ 143 w 243"/>
              <a:gd name="T13" fmla="*/ 354 h 354"/>
              <a:gd name="T14" fmla="*/ 63 w 243"/>
              <a:gd name="T15" fmla="*/ 328 h 354"/>
              <a:gd name="T16" fmla="*/ 43 w 243"/>
              <a:gd name="T17" fmla="*/ 281 h 354"/>
              <a:gd name="T18" fmla="*/ 43 w 243"/>
              <a:gd name="T19" fmla="*/ 253 h 354"/>
              <a:gd name="T20" fmla="*/ 39 w 243"/>
              <a:gd name="T21" fmla="*/ 231 h 354"/>
              <a:gd name="T22" fmla="*/ 10 w 243"/>
              <a:gd name="T23" fmla="*/ 163 h 354"/>
              <a:gd name="T24" fmla="*/ 74 w 243"/>
              <a:gd name="T25" fmla="*/ 10 h 354"/>
              <a:gd name="T26" fmla="*/ 114 w 243"/>
              <a:gd name="T27" fmla="*/ 0 h 354"/>
              <a:gd name="T28" fmla="*/ 121 w 243"/>
              <a:gd name="T29" fmla="*/ 245 h 354"/>
              <a:gd name="T30" fmla="*/ 180 w 243"/>
              <a:gd name="T31" fmla="*/ 233 h 354"/>
              <a:gd name="T32" fmla="*/ 205 w 243"/>
              <a:gd name="T33" fmla="*/ 168 h 354"/>
              <a:gd name="T34" fmla="*/ 182 w 243"/>
              <a:gd name="T35" fmla="*/ 44 h 354"/>
              <a:gd name="T36" fmla="*/ 26 w 243"/>
              <a:gd name="T37" fmla="*/ 138 h 354"/>
              <a:gd name="T38" fmla="*/ 62 w 243"/>
              <a:gd name="T39" fmla="*/ 235 h 354"/>
              <a:gd name="T40" fmla="*/ 121 w 243"/>
              <a:gd name="T41" fmla="*/ 245 h 354"/>
              <a:gd name="T42" fmla="*/ 74 w 243"/>
              <a:gd name="T43" fmla="*/ 254 h 354"/>
              <a:gd name="T44" fmla="*/ 74 w 243"/>
              <a:gd name="T45" fmla="*/ 274 h 354"/>
              <a:gd name="T46" fmla="*/ 169 w 243"/>
              <a:gd name="T47" fmla="*/ 274 h 354"/>
              <a:gd name="T48" fmla="*/ 169 w 243"/>
              <a:gd name="T49" fmla="*/ 254 h 354"/>
              <a:gd name="T50" fmla="*/ 121 w 243"/>
              <a:gd name="T51" fmla="*/ 283 h 354"/>
              <a:gd name="T52" fmla="*/ 64 w 243"/>
              <a:gd name="T53" fmla="*/ 289 h 354"/>
              <a:gd name="T54" fmla="*/ 140 w 243"/>
              <a:gd name="T55" fmla="*/ 303 h 354"/>
              <a:gd name="T56" fmla="*/ 178 w 243"/>
              <a:gd name="T57" fmla="*/ 297 h 354"/>
              <a:gd name="T58" fmla="*/ 121 w 243"/>
              <a:gd name="T59" fmla="*/ 283 h 354"/>
              <a:gd name="T60" fmla="*/ 100 w 243"/>
              <a:gd name="T61" fmla="*/ 332 h 354"/>
              <a:gd name="T62" fmla="*/ 159 w 243"/>
              <a:gd name="T63" fmla="*/ 313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3" h="354">
                <a:moveTo>
                  <a:pt x="128" y="0"/>
                </a:moveTo>
                <a:cubicBezTo>
                  <a:pt x="136" y="1"/>
                  <a:pt x="144" y="2"/>
                  <a:pt x="151" y="4"/>
                </a:cubicBezTo>
                <a:cubicBezTo>
                  <a:pt x="172" y="9"/>
                  <a:pt x="190" y="20"/>
                  <a:pt x="205" y="35"/>
                </a:cubicBezTo>
                <a:cubicBezTo>
                  <a:pt x="221" y="51"/>
                  <a:pt x="231" y="69"/>
                  <a:pt x="236" y="91"/>
                </a:cubicBezTo>
                <a:cubicBezTo>
                  <a:pt x="243" y="121"/>
                  <a:pt x="240" y="149"/>
                  <a:pt x="225" y="177"/>
                </a:cubicBezTo>
                <a:cubicBezTo>
                  <a:pt x="221" y="185"/>
                  <a:pt x="216" y="194"/>
                  <a:pt x="212" y="202"/>
                </a:cubicBezTo>
                <a:cubicBezTo>
                  <a:pt x="206" y="214"/>
                  <a:pt x="203" y="226"/>
                  <a:pt x="202" y="238"/>
                </a:cubicBezTo>
                <a:cubicBezTo>
                  <a:pt x="202" y="240"/>
                  <a:pt x="201" y="241"/>
                  <a:pt x="201" y="243"/>
                </a:cubicBezTo>
                <a:cubicBezTo>
                  <a:pt x="200" y="246"/>
                  <a:pt x="200" y="255"/>
                  <a:pt x="200" y="258"/>
                </a:cubicBezTo>
                <a:cubicBezTo>
                  <a:pt x="202" y="264"/>
                  <a:pt x="201" y="270"/>
                  <a:pt x="199" y="276"/>
                </a:cubicBezTo>
                <a:cubicBezTo>
                  <a:pt x="198" y="278"/>
                  <a:pt x="198" y="279"/>
                  <a:pt x="199" y="281"/>
                </a:cubicBezTo>
                <a:cubicBezTo>
                  <a:pt x="205" y="297"/>
                  <a:pt x="198" y="314"/>
                  <a:pt x="183" y="322"/>
                </a:cubicBezTo>
                <a:cubicBezTo>
                  <a:pt x="181" y="322"/>
                  <a:pt x="180" y="324"/>
                  <a:pt x="180" y="325"/>
                </a:cubicBezTo>
                <a:cubicBezTo>
                  <a:pt x="173" y="342"/>
                  <a:pt x="161" y="353"/>
                  <a:pt x="143" y="354"/>
                </a:cubicBezTo>
                <a:cubicBezTo>
                  <a:pt x="127" y="354"/>
                  <a:pt x="111" y="354"/>
                  <a:pt x="96" y="353"/>
                </a:cubicBezTo>
                <a:cubicBezTo>
                  <a:pt x="80" y="352"/>
                  <a:pt x="69" y="342"/>
                  <a:pt x="63" y="328"/>
                </a:cubicBezTo>
                <a:cubicBezTo>
                  <a:pt x="62" y="324"/>
                  <a:pt x="60" y="322"/>
                  <a:pt x="57" y="321"/>
                </a:cubicBezTo>
                <a:cubicBezTo>
                  <a:pt x="43" y="313"/>
                  <a:pt x="37" y="296"/>
                  <a:pt x="43" y="281"/>
                </a:cubicBezTo>
                <a:cubicBezTo>
                  <a:pt x="44" y="279"/>
                  <a:pt x="44" y="278"/>
                  <a:pt x="43" y="276"/>
                </a:cubicBezTo>
                <a:cubicBezTo>
                  <a:pt x="40" y="268"/>
                  <a:pt x="40" y="261"/>
                  <a:pt x="43" y="253"/>
                </a:cubicBezTo>
                <a:cubicBezTo>
                  <a:pt x="43" y="252"/>
                  <a:pt x="43" y="250"/>
                  <a:pt x="43" y="248"/>
                </a:cubicBezTo>
                <a:cubicBezTo>
                  <a:pt x="41" y="242"/>
                  <a:pt x="40" y="237"/>
                  <a:pt x="39" y="231"/>
                </a:cubicBezTo>
                <a:cubicBezTo>
                  <a:pt x="37" y="218"/>
                  <a:pt x="32" y="206"/>
                  <a:pt x="26" y="195"/>
                </a:cubicBezTo>
                <a:cubicBezTo>
                  <a:pt x="21" y="184"/>
                  <a:pt x="15" y="174"/>
                  <a:pt x="10" y="163"/>
                </a:cubicBezTo>
                <a:cubicBezTo>
                  <a:pt x="2" y="143"/>
                  <a:pt x="0" y="121"/>
                  <a:pt x="4" y="100"/>
                </a:cubicBezTo>
                <a:cubicBezTo>
                  <a:pt x="11" y="57"/>
                  <a:pt x="35" y="27"/>
                  <a:pt x="74" y="10"/>
                </a:cubicBezTo>
                <a:cubicBezTo>
                  <a:pt x="86" y="4"/>
                  <a:pt x="98" y="1"/>
                  <a:pt x="111" y="1"/>
                </a:cubicBezTo>
                <a:cubicBezTo>
                  <a:pt x="112" y="0"/>
                  <a:pt x="113" y="0"/>
                  <a:pt x="114" y="0"/>
                </a:cubicBezTo>
                <a:lnTo>
                  <a:pt x="128" y="0"/>
                </a:lnTo>
                <a:close/>
                <a:moveTo>
                  <a:pt x="121" y="245"/>
                </a:moveTo>
                <a:cubicBezTo>
                  <a:pt x="136" y="245"/>
                  <a:pt x="151" y="245"/>
                  <a:pt x="167" y="245"/>
                </a:cubicBezTo>
                <a:cubicBezTo>
                  <a:pt x="176" y="245"/>
                  <a:pt x="179" y="242"/>
                  <a:pt x="180" y="233"/>
                </a:cubicBezTo>
                <a:cubicBezTo>
                  <a:pt x="182" y="223"/>
                  <a:pt x="184" y="213"/>
                  <a:pt x="187" y="203"/>
                </a:cubicBezTo>
                <a:cubicBezTo>
                  <a:pt x="192" y="191"/>
                  <a:pt x="199" y="180"/>
                  <a:pt x="205" y="168"/>
                </a:cubicBezTo>
                <a:cubicBezTo>
                  <a:pt x="212" y="156"/>
                  <a:pt x="216" y="143"/>
                  <a:pt x="217" y="128"/>
                </a:cubicBezTo>
                <a:cubicBezTo>
                  <a:pt x="220" y="94"/>
                  <a:pt x="208" y="66"/>
                  <a:pt x="182" y="44"/>
                </a:cubicBezTo>
                <a:cubicBezTo>
                  <a:pt x="149" y="17"/>
                  <a:pt x="106" y="15"/>
                  <a:pt x="70" y="37"/>
                </a:cubicBezTo>
                <a:cubicBezTo>
                  <a:pt x="35" y="58"/>
                  <a:pt x="19" y="98"/>
                  <a:pt x="26" y="138"/>
                </a:cubicBezTo>
                <a:cubicBezTo>
                  <a:pt x="28" y="152"/>
                  <a:pt x="35" y="165"/>
                  <a:pt x="42" y="177"/>
                </a:cubicBezTo>
                <a:cubicBezTo>
                  <a:pt x="52" y="195"/>
                  <a:pt x="60" y="214"/>
                  <a:pt x="62" y="235"/>
                </a:cubicBezTo>
                <a:cubicBezTo>
                  <a:pt x="62" y="242"/>
                  <a:pt x="66" y="245"/>
                  <a:pt x="73" y="245"/>
                </a:cubicBezTo>
                <a:cubicBezTo>
                  <a:pt x="89" y="245"/>
                  <a:pt x="105" y="245"/>
                  <a:pt x="121" y="245"/>
                </a:cubicBezTo>
                <a:moveTo>
                  <a:pt x="121" y="254"/>
                </a:moveTo>
                <a:cubicBezTo>
                  <a:pt x="105" y="254"/>
                  <a:pt x="89" y="254"/>
                  <a:pt x="74" y="254"/>
                </a:cubicBezTo>
                <a:cubicBezTo>
                  <a:pt x="69" y="254"/>
                  <a:pt x="65" y="256"/>
                  <a:pt x="64" y="260"/>
                </a:cubicBezTo>
                <a:cubicBezTo>
                  <a:pt x="61" y="267"/>
                  <a:pt x="66" y="274"/>
                  <a:pt x="74" y="274"/>
                </a:cubicBezTo>
                <a:cubicBezTo>
                  <a:pt x="96" y="274"/>
                  <a:pt x="118" y="274"/>
                  <a:pt x="140" y="274"/>
                </a:cubicBezTo>
                <a:cubicBezTo>
                  <a:pt x="149" y="274"/>
                  <a:pt x="159" y="274"/>
                  <a:pt x="169" y="274"/>
                </a:cubicBezTo>
                <a:cubicBezTo>
                  <a:pt x="173" y="274"/>
                  <a:pt x="176" y="272"/>
                  <a:pt x="178" y="268"/>
                </a:cubicBezTo>
                <a:cubicBezTo>
                  <a:pt x="181" y="261"/>
                  <a:pt x="176" y="254"/>
                  <a:pt x="169" y="254"/>
                </a:cubicBezTo>
                <a:cubicBezTo>
                  <a:pt x="153" y="254"/>
                  <a:pt x="137" y="254"/>
                  <a:pt x="121" y="254"/>
                </a:cubicBezTo>
                <a:moveTo>
                  <a:pt x="121" y="283"/>
                </a:moveTo>
                <a:cubicBezTo>
                  <a:pt x="105" y="283"/>
                  <a:pt x="89" y="283"/>
                  <a:pt x="74" y="283"/>
                </a:cubicBezTo>
                <a:cubicBezTo>
                  <a:pt x="69" y="283"/>
                  <a:pt x="65" y="285"/>
                  <a:pt x="64" y="289"/>
                </a:cubicBezTo>
                <a:cubicBezTo>
                  <a:pt x="61" y="296"/>
                  <a:pt x="66" y="303"/>
                  <a:pt x="74" y="303"/>
                </a:cubicBezTo>
                <a:cubicBezTo>
                  <a:pt x="96" y="303"/>
                  <a:pt x="118" y="303"/>
                  <a:pt x="140" y="303"/>
                </a:cubicBezTo>
                <a:cubicBezTo>
                  <a:pt x="149" y="303"/>
                  <a:pt x="159" y="303"/>
                  <a:pt x="169" y="303"/>
                </a:cubicBezTo>
                <a:cubicBezTo>
                  <a:pt x="173" y="303"/>
                  <a:pt x="176" y="301"/>
                  <a:pt x="178" y="297"/>
                </a:cubicBezTo>
                <a:cubicBezTo>
                  <a:pt x="181" y="290"/>
                  <a:pt x="176" y="283"/>
                  <a:pt x="169" y="283"/>
                </a:cubicBezTo>
                <a:cubicBezTo>
                  <a:pt x="153" y="283"/>
                  <a:pt x="137" y="283"/>
                  <a:pt x="121" y="283"/>
                </a:cubicBezTo>
                <a:moveTo>
                  <a:pt x="82" y="313"/>
                </a:moveTo>
                <a:cubicBezTo>
                  <a:pt x="82" y="323"/>
                  <a:pt x="90" y="331"/>
                  <a:pt x="100" y="332"/>
                </a:cubicBezTo>
                <a:cubicBezTo>
                  <a:pt x="114" y="332"/>
                  <a:pt x="128" y="332"/>
                  <a:pt x="142" y="332"/>
                </a:cubicBezTo>
                <a:cubicBezTo>
                  <a:pt x="152" y="331"/>
                  <a:pt x="159" y="323"/>
                  <a:pt x="159" y="313"/>
                </a:cubicBezTo>
                <a:lnTo>
                  <a:pt x="82" y="313"/>
                </a:lnTo>
                <a:close/>
              </a:path>
            </a:pathLst>
          </a:custGeom>
          <a:solidFill>
            <a:schemeClr val="bg1"/>
          </a:solidFill>
          <a:ln>
            <a:noFill/>
          </a:ln>
        </p:spPr>
        <p:txBody>
          <a:bodyPr vert="horz" wrap="square" lIns="68580" tIns="34290" rIns="68580" bIns="34290" numCol="1" anchor="t" anchorCtr="0" compatLnSpc="1"/>
          <a:lstStyle/>
          <a:p>
            <a:endParaRPr lang="zh-CN" altLang="en-US"/>
          </a:p>
        </p:txBody>
      </p:sp>
      <p:sp>
        <p:nvSpPr>
          <p:cNvPr id="17" name="Freeform 63"/>
          <p:cNvSpPr>
            <a:spLocks noChangeAspect="1" noEditPoints="1"/>
          </p:cNvSpPr>
          <p:nvPr/>
        </p:nvSpPr>
        <p:spPr bwMode="auto">
          <a:xfrm>
            <a:off x="5717857" y="2233795"/>
            <a:ext cx="725697" cy="824258"/>
          </a:xfrm>
          <a:custGeom>
            <a:avLst/>
            <a:gdLst>
              <a:gd name="T0" fmla="*/ 319 w 352"/>
              <a:gd name="T1" fmla="*/ 209 h 400"/>
              <a:gd name="T2" fmla="*/ 238 w 352"/>
              <a:gd name="T3" fmla="*/ 134 h 400"/>
              <a:gd name="T4" fmla="*/ 251 w 352"/>
              <a:gd name="T5" fmla="*/ 134 h 400"/>
              <a:gd name="T6" fmla="*/ 313 w 352"/>
              <a:gd name="T7" fmla="*/ 114 h 400"/>
              <a:gd name="T8" fmla="*/ 283 w 352"/>
              <a:gd name="T9" fmla="*/ 96 h 400"/>
              <a:gd name="T10" fmla="*/ 292 w 352"/>
              <a:gd name="T11" fmla="*/ 82 h 400"/>
              <a:gd name="T12" fmla="*/ 289 w 352"/>
              <a:gd name="T13" fmla="*/ 75 h 400"/>
              <a:gd name="T14" fmla="*/ 237 w 352"/>
              <a:gd name="T15" fmla="*/ 97 h 400"/>
              <a:gd name="T16" fmla="*/ 231 w 352"/>
              <a:gd name="T17" fmla="*/ 16 h 400"/>
              <a:gd name="T18" fmla="*/ 142 w 352"/>
              <a:gd name="T19" fmla="*/ 17 h 400"/>
              <a:gd name="T20" fmla="*/ 136 w 352"/>
              <a:gd name="T21" fmla="*/ 108 h 400"/>
              <a:gd name="T22" fmla="*/ 121 w 352"/>
              <a:gd name="T23" fmla="*/ 112 h 400"/>
              <a:gd name="T24" fmla="*/ 111 w 352"/>
              <a:gd name="T25" fmla="*/ 119 h 400"/>
              <a:gd name="T26" fmla="*/ 127 w 352"/>
              <a:gd name="T27" fmla="*/ 130 h 400"/>
              <a:gd name="T28" fmla="*/ 34 w 352"/>
              <a:gd name="T29" fmla="*/ 214 h 400"/>
              <a:gd name="T30" fmla="*/ 149 w 352"/>
              <a:gd name="T31" fmla="*/ 391 h 400"/>
              <a:gd name="T32" fmla="*/ 343 w 352"/>
              <a:gd name="T33" fmla="*/ 268 h 400"/>
              <a:gd name="T34" fmla="*/ 303 w 352"/>
              <a:gd name="T35" fmla="*/ 109 h 400"/>
              <a:gd name="T36" fmla="*/ 251 w 352"/>
              <a:gd name="T37" fmla="*/ 123 h 400"/>
              <a:gd name="T38" fmla="*/ 243 w 352"/>
              <a:gd name="T39" fmla="*/ 122 h 400"/>
              <a:gd name="T40" fmla="*/ 280 w 352"/>
              <a:gd name="T41" fmla="*/ 85 h 400"/>
              <a:gd name="T42" fmla="*/ 239 w 352"/>
              <a:gd name="T43" fmla="*/ 111 h 400"/>
              <a:gd name="T44" fmla="*/ 280 w 352"/>
              <a:gd name="T45" fmla="*/ 85 h 400"/>
              <a:gd name="T46" fmla="*/ 218 w 352"/>
              <a:gd name="T47" fmla="*/ 315 h 400"/>
              <a:gd name="T48" fmla="*/ 183 w 352"/>
              <a:gd name="T49" fmla="*/ 326 h 400"/>
              <a:gd name="T50" fmla="*/ 169 w 352"/>
              <a:gd name="T51" fmla="*/ 344 h 400"/>
              <a:gd name="T52" fmla="*/ 147 w 352"/>
              <a:gd name="T53" fmla="*/ 322 h 400"/>
              <a:gd name="T54" fmla="*/ 122 w 352"/>
              <a:gd name="T55" fmla="*/ 300 h 400"/>
              <a:gd name="T56" fmla="*/ 155 w 352"/>
              <a:gd name="T57" fmla="*/ 280 h 400"/>
              <a:gd name="T58" fmla="*/ 169 w 352"/>
              <a:gd name="T59" fmla="*/ 301 h 400"/>
              <a:gd name="T60" fmla="*/ 142 w 352"/>
              <a:gd name="T61" fmla="*/ 258 h 400"/>
              <a:gd name="T62" fmla="*/ 122 w 352"/>
              <a:gd name="T63" fmla="*/ 225 h 400"/>
              <a:gd name="T64" fmla="*/ 169 w 352"/>
              <a:gd name="T65" fmla="*/ 184 h 400"/>
              <a:gd name="T66" fmla="*/ 183 w 352"/>
              <a:gd name="T67" fmla="*/ 175 h 400"/>
              <a:gd name="T68" fmla="*/ 215 w 352"/>
              <a:gd name="T69" fmla="*/ 194 h 400"/>
              <a:gd name="T70" fmla="*/ 195 w 352"/>
              <a:gd name="T71" fmla="*/ 223 h 400"/>
              <a:gd name="T72" fmla="*/ 183 w 352"/>
              <a:gd name="T73" fmla="*/ 209 h 400"/>
              <a:gd name="T74" fmla="*/ 221 w 352"/>
              <a:gd name="T75" fmla="*/ 252 h 400"/>
              <a:gd name="T76" fmla="*/ 230 w 352"/>
              <a:gd name="T77" fmla="*/ 301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52" h="400">
                <a:moveTo>
                  <a:pt x="343" y="268"/>
                </a:moveTo>
                <a:cubicBezTo>
                  <a:pt x="339" y="245"/>
                  <a:pt x="331" y="231"/>
                  <a:pt x="319" y="209"/>
                </a:cubicBezTo>
                <a:cubicBezTo>
                  <a:pt x="308" y="192"/>
                  <a:pt x="288" y="172"/>
                  <a:pt x="273" y="160"/>
                </a:cubicBezTo>
                <a:cubicBezTo>
                  <a:pt x="262" y="151"/>
                  <a:pt x="249" y="143"/>
                  <a:pt x="238" y="134"/>
                </a:cubicBezTo>
                <a:cubicBezTo>
                  <a:pt x="241" y="134"/>
                  <a:pt x="241" y="134"/>
                  <a:pt x="241" y="134"/>
                </a:cubicBezTo>
                <a:cubicBezTo>
                  <a:pt x="251" y="134"/>
                  <a:pt x="251" y="134"/>
                  <a:pt x="251" y="134"/>
                </a:cubicBezTo>
                <a:cubicBezTo>
                  <a:pt x="258" y="134"/>
                  <a:pt x="266" y="134"/>
                  <a:pt x="274" y="133"/>
                </a:cubicBezTo>
                <a:cubicBezTo>
                  <a:pt x="283" y="132"/>
                  <a:pt x="306" y="128"/>
                  <a:pt x="313" y="114"/>
                </a:cubicBezTo>
                <a:cubicBezTo>
                  <a:pt x="318" y="104"/>
                  <a:pt x="314" y="99"/>
                  <a:pt x="311" y="97"/>
                </a:cubicBezTo>
                <a:cubicBezTo>
                  <a:pt x="306" y="93"/>
                  <a:pt x="295" y="94"/>
                  <a:pt x="283" y="96"/>
                </a:cubicBezTo>
                <a:cubicBezTo>
                  <a:pt x="288" y="92"/>
                  <a:pt x="291" y="88"/>
                  <a:pt x="292" y="84"/>
                </a:cubicBezTo>
                <a:cubicBezTo>
                  <a:pt x="292" y="84"/>
                  <a:pt x="292" y="83"/>
                  <a:pt x="292" y="82"/>
                </a:cubicBezTo>
                <a:cubicBezTo>
                  <a:pt x="292" y="80"/>
                  <a:pt x="292" y="78"/>
                  <a:pt x="290" y="76"/>
                </a:cubicBezTo>
                <a:cubicBezTo>
                  <a:pt x="289" y="75"/>
                  <a:pt x="289" y="75"/>
                  <a:pt x="289" y="75"/>
                </a:cubicBezTo>
                <a:cubicBezTo>
                  <a:pt x="287" y="74"/>
                  <a:pt x="287" y="74"/>
                  <a:pt x="287" y="74"/>
                </a:cubicBezTo>
                <a:cubicBezTo>
                  <a:pt x="272" y="72"/>
                  <a:pt x="251" y="83"/>
                  <a:pt x="237" y="97"/>
                </a:cubicBezTo>
                <a:cubicBezTo>
                  <a:pt x="252" y="77"/>
                  <a:pt x="280" y="51"/>
                  <a:pt x="285" y="30"/>
                </a:cubicBezTo>
                <a:cubicBezTo>
                  <a:pt x="266" y="29"/>
                  <a:pt x="247" y="25"/>
                  <a:pt x="231" y="16"/>
                </a:cubicBezTo>
                <a:cubicBezTo>
                  <a:pt x="216" y="8"/>
                  <a:pt x="209" y="0"/>
                  <a:pt x="191" y="3"/>
                </a:cubicBezTo>
                <a:cubicBezTo>
                  <a:pt x="174" y="5"/>
                  <a:pt x="158" y="13"/>
                  <a:pt x="142" y="17"/>
                </a:cubicBezTo>
                <a:cubicBezTo>
                  <a:pt x="124" y="22"/>
                  <a:pt x="108" y="15"/>
                  <a:pt x="90" y="18"/>
                </a:cubicBezTo>
                <a:cubicBezTo>
                  <a:pt x="87" y="49"/>
                  <a:pt x="125" y="79"/>
                  <a:pt x="136" y="108"/>
                </a:cubicBezTo>
                <a:cubicBezTo>
                  <a:pt x="131" y="109"/>
                  <a:pt x="126" y="110"/>
                  <a:pt x="121" y="112"/>
                </a:cubicBezTo>
                <a:cubicBezTo>
                  <a:pt x="121" y="112"/>
                  <a:pt x="121" y="112"/>
                  <a:pt x="121" y="112"/>
                </a:cubicBezTo>
                <a:cubicBezTo>
                  <a:pt x="118" y="113"/>
                  <a:pt x="115" y="114"/>
                  <a:pt x="114" y="116"/>
                </a:cubicBezTo>
                <a:cubicBezTo>
                  <a:pt x="111" y="119"/>
                  <a:pt x="111" y="119"/>
                  <a:pt x="111" y="119"/>
                </a:cubicBezTo>
                <a:cubicBezTo>
                  <a:pt x="113" y="123"/>
                  <a:pt x="113" y="123"/>
                  <a:pt x="113" y="123"/>
                </a:cubicBezTo>
                <a:cubicBezTo>
                  <a:pt x="116" y="127"/>
                  <a:pt x="120" y="129"/>
                  <a:pt x="127" y="130"/>
                </a:cubicBezTo>
                <a:cubicBezTo>
                  <a:pt x="113" y="139"/>
                  <a:pt x="96" y="149"/>
                  <a:pt x="84" y="159"/>
                </a:cubicBezTo>
                <a:cubicBezTo>
                  <a:pt x="69" y="172"/>
                  <a:pt x="46" y="198"/>
                  <a:pt x="34" y="214"/>
                </a:cubicBezTo>
                <a:cubicBezTo>
                  <a:pt x="13" y="240"/>
                  <a:pt x="0" y="275"/>
                  <a:pt x="6" y="307"/>
                </a:cubicBezTo>
                <a:cubicBezTo>
                  <a:pt x="18" y="370"/>
                  <a:pt x="92" y="391"/>
                  <a:pt x="149" y="391"/>
                </a:cubicBezTo>
                <a:cubicBezTo>
                  <a:pt x="212" y="391"/>
                  <a:pt x="293" y="400"/>
                  <a:pt x="335" y="348"/>
                </a:cubicBezTo>
                <a:cubicBezTo>
                  <a:pt x="352" y="327"/>
                  <a:pt x="347" y="295"/>
                  <a:pt x="343" y="268"/>
                </a:cubicBezTo>
                <a:close/>
                <a:moveTo>
                  <a:pt x="305" y="105"/>
                </a:moveTo>
                <a:cubicBezTo>
                  <a:pt x="305" y="105"/>
                  <a:pt x="305" y="106"/>
                  <a:pt x="303" y="109"/>
                </a:cubicBezTo>
                <a:cubicBezTo>
                  <a:pt x="299" y="117"/>
                  <a:pt x="284" y="121"/>
                  <a:pt x="273" y="123"/>
                </a:cubicBezTo>
                <a:cubicBezTo>
                  <a:pt x="266" y="124"/>
                  <a:pt x="258" y="124"/>
                  <a:pt x="251" y="123"/>
                </a:cubicBezTo>
                <a:cubicBezTo>
                  <a:pt x="243" y="123"/>
                  <a:pt x="243" y="123"/>
                  <a:pt x="243" y="123"/>
                </a:cubicBezTo>
                <a:cubicBezTo>
                  <a:pt x="243" y="122"/>
                  <a:pt x="243" y="122"/>
                  <a:pt x="243" y="122"/>
                </a:cubicBezTo>
                <a:cubicBezTo>
                  <a:pt x="263" y="112"/>
                  <a:pt x="300" y="101"/>
                  <a:pt x="305" y="105"/>
                </a:cubicBezTo>
                <a:close/>
                <a:moveTo>
                  <a:pt x="280" y="85"/>
                </a:moveTo>
                <a:cubicBezTo>
                  <a:pt x="275" y="90"/>
                  <a:pt x="260" y="99"/>
                  <a:pt x="251" y="104"/>
                </a:cubicBezTo>
                <a:cubicBezTo>
                  <a:pt x="247" y="106"/>
                  <a:pt x="243" y="108"/>
                  <a:pt x="239" y="111"/>
                </a:cubicBezTo>
                <a:cubicBezTo>
                  <a:pt x="239" y="111"/>
                  <a:pt x="239" y="111"/>
                  <a:pt x="239" y="111"/>
                </a:cubicBezTo>
                <a:cubicBezTo>
                  <a:pt x="249" y="98"/>
                  <a:pt x="267" y="86"/>
                  <a:pt x="280" y="85"/>
                </a:cubicBezTo>
                <a:close/>
                <a:moveTo>
                  <a:pt x="230" y="301"/>
                </a:moveTo>
                <a:cubicBezTo>
                  <a:pt x="227" y="306"/>
                  <a:pt x="223" y="311"/>
                  <a:pt x="218" y="315"/>
                </a:cubicBezTo>
                <a:cubicBezTo>
                  <a:pt x="213" y="319"/>
                  <a:pt x="208" y="322"/>
                  <a:pt x="203" y="323"/>
                </a:cubicBezTo>
                <a:cubicBezTo>
                  <a:pt x="197" y="325"/>
                  <a:pt x="191" y="326"/>
                  <a:pt x="183" y="326"/>
                </a:cubicBezTo>
                <a:cubicBezTo>
                  <a:pt x="183" y="344"/>
                  <a:pt x="183" y="344"/>
                  <a:pt x="183" y="344"/>
                </a:cubicBezTo>
                <a:cubicBezTo>
                  <a:pt x="169" y="344"/>
                  <a:pt x="169" y="344"/>
                  <a:pt x="169" y="344"/>
                </a:cubicBezTo>
                <a:cubicBezTo>
                  <a:pt x="169" y="326"/>
                  <a:pt x="169" y="326"/>
                  <a:pt x="169" y="326"/>
                </a:cubicBezTo>
                <a:cubicBezTo>
                  <a:pt x="160" y="326"/>
                  <a:pt x="152" y="324"/>
                  <a:pt x="147" y="322"/>
                </a:cubicBezTo>
                <a:cubicBezTo>
                  <a:pt x="141" y="320"/>
                  <a:pt x="136" y="317"/>
                  <a:pt x="132" y="313"/>
                </a:cubicBezTo>
                <a:cubicBezTo>
                  <a:pt x="127" y="309"/>
                  <a:pt x="124" y="305"/>
                  <a:pt x="122" y="300"/>
                </a:cubicBezTo>
                <a:cubicBezTo>
                  <a:pt x="120" y="296"/>
                  <a:pt x="118" y="291"/>
                  <a:pt x="117" y="284"/>
                </a:cubicBezTo>
                <a:cubicBezTo>
                  <a:pt x="155" y="280"/>
                  <a:pt x="155" y="280"/>
                  <a:pt x="155" y="280"/>
                </a:cubicBezTo>
                <a:cubicBezTo>
                  <a:pt x="156" y="286"/>
                  <a:pt x="158" y="291"/>
                  <a:pt x="160" y="293"/>
                </a:cubicBezTo>
                <a:cubicBezTo>
                  <a:pt x="162" y="296"/>
                  <a:pt x="165" y="299"/>
                  <a:pt x="169" y="301"/>
                </a:cubicBezTo>
                <a:cubicBezTo>
                  <a:pt x="169" y="267"/>
                  <a:pt x="169" y="267"/>
                  <a:pt x="169" y="267"/>
                </a:cubicBezTo>
                <a:cubicBezTo>
                  <a:pt x="156" y="264"/>
                  <a:pt x="147" y="261"/>
                  <a:pt x="142" y="258"/>
                </a:cubicBezTo>
                <a:cubicBezTo>
                  <a:pt x="137" y="255"/>
                  <a:pt x="132" y="251"/>
                  <a:pt x="128" y="246"/>
                </a:cubicBezTo>
                <a:cubicBezTo>
                  <a:pt x="124" y="240"/>
                  <a:pt x="122" y="233"/>
                  <a:pt x="122" y="225"/>
                </a:cubicBezTo>
                <a:cubicBezTo>
                  <a:pt x="122" y="213"/>
                  <a:pt x="126" y="204"/>
                  <a:pt x="134" y="196"/>
                </a:cubicBezTo>
                <a:cubicBezTo>
                  <a:pt x="142" y="189"/>
                  <a:pt x="154" y="185"/>
                  <a:pt x="169" y="184"/>
                </a:cubicBezTo>
                <a:cubicBezTo>
                  <a:pt x="169" y="175"/>
                  <a:pt x="169" y="175"/>
                  <a:pt x="169" y="175"/>
                </a:cubicBezTo>
                <a:cubicBezTo>
                  <a:pt x="183" y="175"/>
                  <a:pt x="183" y="175"/>
                  <a:pt x="183" y="175"/>
                </a:cubicBezTo>
                <a:cubicBezTo>
                  <a:pt x="183" y="184"/>
                  <a:pt x="183" y="184"/>
                  <a:pt x="183" y="184"/>
                </a:cubicBezTo>
                <a:cubicBezTo>
                  <a:pt x="197" y="185"/>
                  <a:pt x="208" y="188"/>
                  <a:pt x="215" y="194"/>
                </a:cubicBezTo>
                <a:cubicBezTo>
                  <a:pt x="223" y="200"/>
                  <a:pt x="228" y="208"/>
                  <a:pt x="230" y="218"/>
                </a:cubicBezTo>
                <a:cubicBezTo>
                  <a:pt x="195" y="223"/>
                  <a:pt x="195" y="223"/>
                  <a:pt x="195" y="223"/>
                </a:cubicBezTo>
                <a:cubicBezTo>
                  <a:pt x="193" y="219"/>
                  <a:pt x="191" y="216"/>
                  <a:pt x="190" y="214"/>
                </a:cubicBezTo>
                <a:cubicBezTo>
                  <a:pt x="189" y="212"/>
                  <a:pt x="186" y="211"/>
                  <a:pt x="183" y="209"/>
                </a:cubicBezTo>
                <a:cubicBezTo>
                  <a:pt x="183" y="236"/>
                  <a:pt x="183" y="236"/>
                  <a:pt x="183" y="236"/>
                </a:cubicBezTo>
                <a:cubicBezTo>
                  <a:pt x="202" y="241"/>
                  <a:pt x="215" y="247"/>
                  <a:pt x="221" y="252"/>
                </a:cubicBezTo>
                <a:cubicBezTo>
                  <a:pt x="230" y="260"/>
                  <a:pt x="234" y="270"/>
                  <a:pt x="234" y="282"/>
                </a:cubicBezTo>
                <a:cubicBezTo>
                  <a:pt x="234" y="288"/>
                  <a:pt x="233" y="295"/>
                  <a:pt x="230" y="301"/>
                </a:cubicBezTo>
                <a:close/>
              </a:path>
            </a:pathLst>
          </a:custGeom>
          <a:solidFill>
            <a:schemeClr val="bg1"/>
          </a:solidFill>
          <a:ln>
            <a:noFill/>
          </a:ln>
        </p:spPr>
        <p:txBody>
          <a:bodyPr vert="horz" wrap="square" lIns="68580" tIns="34290" rIns="68580" bIns="34290" numCol="1" anchor="t" anchorCtr="0" compatLnSpc="1"/>
          <a:lstStyle/>
          <a:p>
            <a:endParaRPr lang="zh-CN" altLang="en-US"/>
          </a:p>
        </p:txBody>
      </p:sp>
      <p:sp>
        <p:nvSpPr>
          <p:cNvPr id="18" name="矩形 17"/>
          <p:cNvSpPr/>
          <p:nvPr/>
        </p:nvSpPr>
        <p:spPr>
          <a:xfrm>
            <a:off x="902335" y="3789680"/>
            <a:ext cx="3580765" cy="1753235"/>
          </a:xfrm>
          <a:prstGeom prst="rect">
            <a:avLst/>
          </a:prstGeom>
        </p:spPr>
        <p:txBody>
          <a:bodyPr wrap="square">
            <a:spAutoFit/>
          </a:bodyPr>
          <a:lstStyle/>
          <a:p>
            <a:pPr algn="just">
              <a:lnSpc>
                <a:spcPct val="150000"/>
              </a:lnSpc>
              <a:spcAft>
                <a:spcPts val="600"/>
              </a:spcAft>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尽管大型语言模型（LLM）具有令人印象深刻的功能，但它们容易产生幻觉，即生成与预训练期间看到的事实偏离的内容。</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9" name="矩形 18"/>
          <p:cNvSpPr/>
          <p:nvPr/>
        </p:nvSpPr>
        <p:spPr>
          <a:xfrm>
            <a:off x="4483735" y="3789680"/>
            <a:ext cx="3581400" cy="2168525"/>
          </a:xfrm>
          <a:prstGeom prst="rect">
            <a:avLst/>
          </a:prstGeom>
        </p:spPr>
        <p:txBody>
          <a:bodyPr wrap="square">
            <a:spAutoFit/>
          </a:bodyPr>
          <a:lstStyle/>
          <a:p>
            <a:pPr algn="just">
              <a:lnSpc>
                <a:spcPct val="150000"/>
              </a:lnSpc>
              <a:spcAft>
                <a:spcPts val="600"/>
              </a:spcAft>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从模型可解释性的角度来看，Transformer 已经被示出</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sym typeface="+mn-ea"/>
              </a:rPr>
              <a:t>在较早的层中</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编码“较低级别”信息（例如，词性标签），而在较晚的层中更多的“语义”信息。</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0" name="矩形 19"/>
          <p:cNvSpPr/>
          <p:nvPr/>
        </p:nvSpPr>
        <p:spPr>
          <a:xfrm>
            <a:off x="8287385" y="3789680"/>
            <a:ext cx="3581400" cy="2999740"/>
          </a:xfrm>
          <a:prstGeom prst="rect">
            <a:avLst/>
          </a:prstGeom>
        </p:spPr>
        <p:txBody>
          <a:bodyPr wrap="square">
            <a:spAutoFit/>
          </a:bodyPr>
          <a:lstStyle/>
          <a:p>
            <a:pPr algn="just">
              <a:lnSpc>
                <a:spcPct val="150000"/>
              </a:lnSpc>
              <a:spcAft>
                <a:spcPts val="600"/>
              </a:spcAft>
            </a:pPr>
            <a:r>
              <a:rPr lang="en-US"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一些词</a:t>
            </a:r>
            <a:r>
              <a:rPr dirty="0">
                <a:solidFill>
                  <a:schemeClr val="tx1">
                    <a:lumMod val="65000"/>
                    <a:lumOff val="35000"/>
                  </a:schemeClr>
                </a:solidFill>
                <a:latin typeface="微软雅黑" panose="020B0503020204020204" pitchFamily="34" charset="-122"/>
                <a:ea typeface="微软雅黑" panose="020B0503020204020204" pitchFamily="34" charset="-122"/>
              </a:rPr>
              <a:t>在所有层中保持高概率，可能是因为它是一个句法上合理的答案，但在更高层注入更多事实知识后，真实答案的概率会增加。对比不同层次之间的差异可以揭示这种情况下的真正答案。</a:t>
            </a:r>
            <a:endParaRPr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rot="11776078">
            <a:off x="1374736" y="2326544"/>
            <a:ext cx="1183384" cy="1272424"/>
            <a:chOff x="5768974" y="3077369"/>
            <a:chExt cx="654051" cy="703263"/>
          </a:xfrm>
        </p:grpSpPr>
        <p:sp>
          <p:nvSpPr>
            <p:cNvPr id="7" name="Freeform 5"/>
            <p:cNvSpPr/>
            <p:nvPr/>
          </p:nvSpPr>
          <p:spPr bwMode="auto">
            <a:xfrm>
              <a:off x="5875337" y="3077369"/>
              <a:ext cx="547688" cy="552450"/>
            </a:xfrm>
            <a:custGeom>
              <a:avLst/>
              <a:gdLst>
                <a:gd name="T0" fmla="*/ 108 w 146"/>
                <a:gd name="T1" fmla="*/ 145 h 147"/>
                <a:gd name="T2" fmla="*/ 102 w 146"/>
                <a:gd name="T3" fmla="*/ 145 h 147"/>
                <a:gd name="T4" fmla="*/ 1 w 146"/>
                <a:gd name="T5" fmla="*/ 44 h 147"/>
                <a:gd name="T6" fmla="*/ 1 w 146"/>
                <a:gd name="T7" fmla="*/ 39 h 147"/>
                <a:gd name="T8" fmla="*/ 39 w 146"/>
                <a:gd name="T9" fmla="*/ 1 h 147"/>
                <a:gd name="T10" fmla="*/ 44 w 146"/>
                <a:gd name="T11" fmla="*/ 1 h 147"/>
                <a:gd name="T12" fmla="*/ 145 w 146"/>
                <a:gd name="T13" fmla="*/ 102 h 147"/>
                <a:gd name="T14" fmla="*/ 145 w 146"/>
                <a:gd name="T15" fmla="*/ 108 h 147"/>
                <a:gd name="T16" fmla="*/ 108 w 146"/>
                <a:gd name="T17" fmla="*/ 14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147">
                  <a:moveTo>
                    <a:pt x="108" y="145"/>
                  </a:moveTo>
                  <a:cubicBezTo>
                    <a:pt x="106" y="147"/>
                    <a:pt x="103" y="147"/>
                    <a:pt x="102" y="145"/>
                  </a:cubicBezTo>
                  <a:cubicBezTo>
                    <a:pt x="1" y="44"/>
                    <a:pt x="1" y="44"/>
                    <a:pt x="1" y="44"/>
                  </a:cubicBezTo>
                  <a:cubicBezTo>
                    <a:pt x="0" y="43"/>
                    <a:pt x="0" y="40"/>
                    <a:pt x="1" y="39"/>
                  </a:cubicBezTo>
                  <a:cubicBezTo>
                    <a:pt x="39" y="1"/>
                    <a:pt x="39" y="1"/>
                    <a:pt x="39" y="1"/>
                  </a:cubicBezTo>
                  <a:cubicBezTo>
                    <a:pt x="40" y="0"/>
                    <a:pt x="43" y="0"/>
                    <a:pt x="44" y="1"/>
                  </a:cubicBezTo>
                  <a:cubicBezTo>
                    <a:pt x="145" y="102"/>
                    <a:pt x="145" y="102"/>
                    <a:pt x="145" y="102"/>
                  </a:cubicBezTo>
                  <a:cubicBezTo>
                    <a:pt x="146" y="104"/>
                    <a:pt x="146" y="106"/>
                    <a:pt x="145" y="108"/>
                  </a:cubicBezTo>
                  <a:lnTo>
                    <a:pt x="108" y="145"/>
                  </a:lnTo>
                  <a:close/>
                </a:path>
              </a:pathLst>
            </a:custGeom>
            <a:blipFill dpi="0" rotWithShape="1">
              <a:blip r:embed="rId1">
                <a:extLst>
                  <a:ext uri="{28A0092B-C50C-407E-A947-70E740481C1C}">
                    <a14:useLocalDpi xmlns:a14="http://schemas.microsoft.com/office/drawing/2010/main" val="0"/>
                  </a:ext>
                </a:extLst>
              </a:blip>
              <a:srcRect/>
              <a:stretch>
                <a:fillRect/>
              </a:stretch>
            </a:blipFill>
            <a:ln w="30163" cap="rnd">
              <a:solidFill>
                <a:srgbClr val="000000"/>
              </a:solidFill>
              <a:prstDash val="solid"/>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 name="Freeform 6"/>
            <p:cNvSpPr/>
            <p:nvPr/>
          </p:nvSpPr>
          <p:spPr bwMode="auto">
            <a:xfrm>
              <a:off x="5953124" y="3513931"/>
              <a:ext cx="431800" cy="217488"/>
            </a:xfrm>
            <a:custGeom>
              <a:avLst/>
              <a:gdLst>
                <a:gd name="T0" fmla="*/ 104 w 115"/>
                <a:gd name="T1" fmla="*/ 12 h 58"/>
                <a:gd name="T2" fmla="*/ 114 w 115"/>
                <a:gd name="T3" fmla="*/ 21 h 58"/>
                <a:gd name="T4" fmla="*/ 114 w 115"/>
                <a:gd name="T5" fmla="*/ 27 h 58"/>
                <a:gd name="T6" fmla="*/ 84 w 115"/>
                <a:gd name="T7" fmla="*/ 57 h 58"/>
                <a:gd name="T8" fmla="*/ 78 w 115"/>
                <a:gd name="T9" fmla="*/ 57 h 58"/>
                <a:gd name="T10" fmla="*/ 23 w 115"/>
                <a:gd name="T11" fmla="*/ 2 h 58"/>
                <a:gd name="T12" fmla="*/ 18 w 115"/>
                <a:gd name="T13" fmla="*/ 2 h 58"/>
                <a:gd name="T14" fmla="*/ 0 w 115"/>
                <a:gd name="T15" fmla="*/ 1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58">
                  <a:moveTo>
                    <a:pt x="104" y="12"/>
                  </a:moveTo>
                  <a:cubicBezTo>
                    <a:pt x="114" y="21"/>
                    <a:pt x="114" y="21"/>
                    <a:pt x="114" y="21"/>
                  </a:cubicBezTo>
                  <a:cubicBezTo>
                    <a:pt x="115" y="23"/>
                    <a:pt x="115" y="26"/>
                    <a:pt x="114" y="27"/>
                  </a:cubicBezTo>
                  <a:cubicBezTo>
                    <a:pt x="84" y="57"/>
                    <a:pt x="84" y="57"/>
                    <a:pt x="84" y="57"/>
                  </a:cubicBezTo>
                  <a:cubicBezTo>
                    <a:pt x="82" y="58"/>
                    <a:pt x="80" y="58"/>
                    <a:pt x="78" y="57"/>
                  </a:cubicBezTo>
                  <a:cubicBezTo>
                    <a:pt x="23" y="2"/>
                    <a:pt x="23" y="2"/>
                    <a:pt x="23" y="2"/>
                  </a:cubicBezTo>
                  <a:cubicBezTo>
                    <a:pt x="22" y="0"/>
                    <a:pt x="19" y="0"/>
                    <a:pt x="18" y="2"/>
                  </a:cubicBezTo>
                  <a:cubicBezTo>
                    <a:pt x="0" y="19"/>
                    <a:pt x="0" y="19"/>
                    <a:pt x="0" y="19"/>
                  </a:cubicBezTo>
                </a:path>
              </a:pathLst>
            </a:custGeom>
            <a:noFill/>
            <a:ln w="30163"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 name="Freeform 7"/>
            <p:cNvSpPr/>
            <p:nvPr/>
          </p:nvSpPr>
          <p:spPr bwMode="auto">
            <a:xfrm>
              <a:off x="5768974" y="3550444"/>
              <a:ext cx="230188" cy="230188"/>
            </a:xfrm>
            <a:custGeom>
              <a:avLst/>
              <a:gdLst>
                <a:gd name="T0" fmla="*/ 24 w 61"/>
                <a:gd name="T1" fmla="*/ 60 h 61"/>
                <a:gd name="T2" fmla="*/ 18 w 61"/>
                <a:gd name="T3" fmla="*/ 60 h 61"/>
                <a:gd name="T4" fmla="*/ 1 w 61"/>
                <a:gd name="T5" fmla="*/ 42 h 61"/>
                <a:gd name="T6" fmla="*/ 1 w 61"/>
                <a:gd name="T7" fmla="*/ 37 h 61"/>
                <a:gd name="T8" fmla="*/ 36 w 61"/>
                <a:gd name="T9" fmla="*/ 2 h 61"/>
                <a:gd name="T10" fmla="*/ 42 w 61"/>
                <a:gd name="T11" fmla="*/ 2 h 61"/>
                <a:gd name="T12" fmla="*/ 59 w 61"/>
                <a:gd name="T13" fmla="*/ 19 h 61"/>
                <a:gd name="T14" fmla="*/ 59 w 61"/>
                <a:gd name="T15" fmla="*/ 25 h 61"/>
                <a:gd name="T16" fmla="*/ 24 w 61"/>
                <a:gd name="T17" fmla="*/ 6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1">
                  <a:moveTo>
                    <a:pt x="24" y="60"/>
                  </a:moveTo>
                  <a:cubicBezTo>
                    <a:pt x="23" y="61"/>
                    <a:pt x="20" y="61"/>
                    <a:pt x="18" y="60"/>
                  </a:cubicBezTo>
                  <a:cubicBezTo>
                    <a:pt x="1" y="42"/>
                    <a:pt x="1" y="42"/>
                    <a:pt x="1" y="42"/>
                  </a:cubicBezTo>
                  <a:cubicBezTo>
                    <a:pt x="0" y="41"/>
                    <a:pt x="0" y="38"/>
                    <a:pt x="1" y="37"/>
                  </a:cubicBezTo>
                  <a:cubicBezTo>
                    <a:pt x="36" y="2"/>
                    <a:pt x="36" y="2"/>
                    <a:pt x="36" y="2"/>
                  </a:cubicBezTo>
                  <a:cubicBezTo>
                    <a:pt x="38" y="0"/>
                    <a:pt x="40" y="0"/>
                    <a:pt x="42" y="2"/>
                  </a:cubicBezTo>
                  <a:cubicBezTo>
                    <a:pt x="59" y="19"/>
                    <a:pt x="59" y="19"/>
                    <a:pt x="59" y="19"/>
                  </a:cubicBezTo>
                  <a:cubicBezTo>
                    <a:pt x="61" y="21"/>
                    <a:pt x="61" y="23"/>
                    <a:pt x="59" y="25"/>
                  </a:cubicBezTo>
                  <a:lnTo>
                    <a:pt x="24" y="60"/>
                  </a:lnTo>
                  <a:close/>
                </a:path>
              </a:pathLst>
            </a:custGeom>
            <a:blipFill dpi="0" rotWithShape="1">
              <a:blip r:embed="rId2" cstate="print">
                <a:extLst>
                  <a:ext uri="{28A0092B-C50C-407E-A947-70E740481C1C}">
                    <a14:useLocalDpi xmlns:a14="http://schemas.microsoft.com/office/drawing/2010/main" val="0"/>
                  </a:ext>
                </a:extLst>
              </a:blip>
              <a:srcRect/>
              <a:stretch>
                <a:fillRect/>
              </a:stretch>
            </a:blipFill>
            <a:ln w="30163" cap="rnd">
              <a:solidFill>
                <a:srgbClr val="000000"/>
              </a:solidFill>
              <a:prstDash val="solid"/>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 name="Line 8"/>
            <p:cNvSpPr>
              <a:spLocks noChangeShapeType="1"/>
            </p:cNvSpPr>
            <p:nvPr/>
          </p:nvSpPr>
          <p:spPr bwMode="auto">
            <a:xfrm flipH="1">
              <a:off x="6313487" y="3517106"/>
              <a:ext cx="87313" cy="87313"/>
            </a:xfrm>
            <a:prstGeom prst="line">
              <a:avLst/>
            </a:prstGeom>
            <a:noFill/>
            <a:ln w="30163" cap="rnd">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21" name="组合 20"/>
          <p:cNvGrpSpPr/>
          <p:nvPr/>
        </p:nvGrpSpPr>
        <p:grpSpPr>
          <a:xfrm rot="11776078">
            <a:off x="4637988" y="2281364"/>
            <a:ext cx="1183384" cy="1272424"/>
            <a:chOff x="5768974" y="3077369"/>
            <a:chExt cx="654051" cy="703263"/>
          </a:xfrm>
        </p:grpSpPr>
        <p:sp>
          <p:nvSpPr>
            <p:cNvPr id="22" name="Freeform 5"/>
            <p:cNvSpPr/>
            <p:nvPr/>
          </p:nvSpPr>
          <p:spPr bwMode="auto">
            <a:xfrm>
              <a:off x="5875337" y="3077369"/>
              <a:ext cx="547688" cy="552450"/>
            </a:xfrm>
            <a:custGeom>
              <a:avLst/>
              <a:gdLst>
                <a:gd name="T0" fmla="*/ 108 w 146"/>
                <a:gd name="T1" fmla="*/ 145 h 147"/>
                <a:gd name="T2" fmla="*/ 102 w 146"/>
                <a:gd name="T3" fmla="*/ 145 h 147"/>
                <a:gd name="T4" fmla="*/ 1 w 146"/>
                <a:gd name="T5" fmla="*/ 44 h 147"/>
                <a:gd name="T6" fmla="*/ 1 w 146"/>
                <a:gd name="T7" fmla="*/ 39 h 147"/>
                <a:gd name="T8" fmla="*/ 39 w 146"/>
                <a:gd name="T9" fmla="*/ 1 h 147"/>
                <a:gd name="T10" fmla="*/ 44 w 146"/>
                <a:gd name="T11" fmla="*/ 1 h 147"/>
                <a:gd name="T12" fmla="*/ 145 w 146"/>
                <a:gd name="T13" fmla="*/ 102 h 147"/>
                <a:gd name="T14" fmla="*/ 145 w 146"/>
                <a:gd name="T15" fmla="*/ 108 h 147"/>
                <a:gd name="T16" fmla="*/ 108 w 146"/>
                <a:gd name="T17" fmla="*/ 14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147">
                  <a:moveTo>
                    <a:pt x="108" y="145"/>
                  </a:moveTo>
                  <a:cubicBezTo>
                    <a:pt x="106" y="147"/>
                    <a:pt x="103" y="147"/>
                    <a:pt x="102" y="145"/>
                  </a:cubicBezTo>
                  <a:cubicBezTo>
                    <a:pt x="1" y="44"/>
                    <a:pt x="1" y="44"/>
                    <a:pt x="1" y="44"/>
                  </a:cubicBezTo>
                  <a:cubicBezTo>
                    <a:pt x="0" y="43"/>
                    <a:pt x="0" y="40"/>
                    <a:pt x="1" y="39"/>
                  </a:cubicBezTo>
                  <a:cubicBezTo>
                    <a:pt x="39" y="1"/>
                    <a:pt x="39" y="1"/>
                    <a:pt x="39" y="1"/>
                  </a:cubicBezTo>
                  <a:cubicBezTo>
                    <a:pt x="40" y="0"/>
                    <a:pt x="43" y="0"/>
                    <a:pt x="44" y="1"/>
                  </a:cubicBezTo>
                  <a:cubicBezTo>
                    <a:pt x="145" y="102"/>
                    <a:pt x="145" y="102"/>
                    <a:pt x="145" y="102"/>
                  </a:cubicBezTo>
                  <a:cubicBezTo>
                    <a:pt x="146" y="104"/>
                    <a:pt x="146" y="106"/>
                    <a:pt x="145" y="108"/>
                  </a:cubicBezTo>
                  <a:lnTo>
                    <a:pt x="108" y="145"/>
                  </a:lnTo>
                  <a:close/>
                </a:path>
              </a:pathLst>
            </a:custGeom>
            <a:blipFill dpi="0" rotWithShape="1">
              <a:blip r:embed="rId1">
                <a:extLst>
                  <a:ext uri="{28A0092B-C50C-407E-A947-70E740481C1C}">
                    <a14:useLocalDpi xmlns:a14="http://schemas.microsoft.com/office/drawing/2010/main" val="0"/>
                  </a:ext>
                </a:extLst>
              </a:blip>
              <a:srcRect/>
              <a:stretch>
                <a:fillRect/>
              </a:stretch>
            </a:blipFill>
            <a:ln w="30163" cap="rnd">
              <a:solidFill>
                <a:srgbClr val="000000"/>
              </a:solidFill>
              <a:prstDash val="solid"/>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 name="Freeform 6"/>
            <p:cNvSpPr/>
            <p:nvPr/>
          </p:nvSpPr>
          <p:spPr bwMode="auto">
            <a:xfrm>
              <a:off x="5953124" y="3513931"/>
              <a:ext cx="431800" cy="217488"/>
            </a:xfrm>
            <a:custGeom>
              <a:avLst/>
              <a:gdLst>
                <a:gd name="T0" fmla="*/ 104 w 115"/>
                <a:gd name="T1" fmla="*/ 12 h 58"/>
                <a:gd name="T2" fmla="*/ 114 w 115"/>
                <a:gd name="T3" fmla="*/ 21 h 58"/>
                <a:gd name="T4" fmla="*/ 114 w 115"/>
                <a:gd name="T5" fmla="*/ 27 h 58"/>
                <a:gd name="T6" fmla="*/ 84 w 115"/>
                <a:gd name="T7" fmla="*/ 57 h 58"/>
                <a:gd name="T8" fmla="*/ 78 w 115"/>
                <a:gd name="T9" fmla="*/ 57 h 58"/>
                <a:gd name="T10" fmla="*/ 23 w 115"/>
                <a:gd name="T11" fmla="*/ 2 h 58"/>
                <a:gd name="T12" fmla="*/ 18 w 115"/>
                <a:gd name="T13" fmla="*/ 2 h 58"/>
                <a:gd name="T14" fmla="*/ 0 w 115"/>
                <a:gd name="T15" fmla="*/ 1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58">
                  <a:moveTo>
                    <a:pt x="104" y="12"/>
                  </a:moveTo>
                  <a:cubicBezTo>
                    <a:pt x="114" y="21"/>
                    <a:pt x="114" y="21"/>
                    <a:pt x="114" y="21"/>
                  </a:cubicBezTo>
                  <a:cubicBezTo>
                    <a:pt x="115" y="23"/>
                    <a:pt x="115" y="26"/>
                    <a:pt x="114" y="27"/>
                  </a:cubicBezTo>
                  <a:cubicBezTo>
                    <a:pt x="84" y="57"/>
                    <a:pt x="84" y="57"/>
                    <a:pt x="84" y="57"/>
                  </a:cubicBezTo>
                  <a:cubicBezTo>
                    <a:pt x="82" y="58"/>
                    <a:pt x="80" y="58"/>
                    <a:pt x="78" y="57"/>
                  </a:cubicBezTo>
                  <a:cubicBezTo>
                    <a:pt x="23" y="2"/>
                    <a:pt x="23" y="2"/>
                    <a:pt x="23" y="2"/>
                  </a:cubicBezTo>
                  <a:cubicBezTo>
                    <a:pt x="22" y="0"/>
                    <a:pt x="19" y="0"/>
                    <a:pt x="18" y="2"/>
                  </a:cubicBezTo>
                  <a:cubicBezTo>
                    <a:pt x="0" y="19"/>
                    <a:pt x="0" y="19"/>
                    <a:pt x="0" y="19"/>
                  </a:cubicBezTo>
                </a:path>
              </a:pathLst>
            </a:custGeom>
            <a:noFill/>
            <a:ln w="30163"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 name="Freeform 7"/>
            <p:cNvSpPr/>
            <p:nvPr/>
          </p:nvSpPr>
          <p:spPr bwMode="auto">
            <a:xfrm>
              <a:off x="5768974" y="3550444"/>
              <a:ext cx="230188" cy="230188"/>
            </a:xfrm>
            <a:custGeom>
              <a:avLst/>
              <a:gdLst>
                <a:gd name="T0" fmla="*/ 24 w 61"/>
                <a:gd name="T1" fmla="*/ 60 h 61"/>
                <a:gd name="T2" fmla="*/ 18 w 61"/>
                <a:gd name="T3" fmla="*/ 60 h 61"/>
                <a:gd name="T4" fmla="*/ 1 w 61"/>
                <a:gd name="T5" fmla="*/ 42 h 61"/>
                <a:gd name="T6" fmla="*/ 1 w 61"/>
                <a:gd name="T7" fmla="*/ 37 h 61"/>
                <a:gd name="T8" fmla="*/ 36 w 61"/>
                <a:gd name="T9" fmla="*/ 2 h 61"/>
                <a:gd name="T10" fmla="*/ 42 w 61"/>
                <a:gd name="T11" fmla="*/ 2 h 61"/>
                <a:gd name="T12" fmla="*/ 59 w 61"/>
                <a:gd name="T13" fmla="*/ 19 h 61"/>
                <a:gd name="T14" fmla="*/ 59 w 61"/>
                <a:gd name="T15" fmla="*/ 25 h 61"/>
                <a:gd name="T16" fmla="*/ 24 w 61"/>
                <a:gd name="T17" fmla="*/ 6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1">
                  <a:moveTo>
                    <a:pt x="24" y="60"/>
                  </a:moveTo>
                  <a:cubicBezTo>
                    <a:pt x="23" y="61"/>
                    <a:pt x="20" y="61"/>
                    <a:pt x="18" y="60"/>
                  </a:cubicBezTo>
                  <a:cubicBezTo>
                    <a:pt x="1" y="42"/>
                    <a:pt x="1" y="42"/>
                    <a:pt x="1" y="42"/>
                  </a:cubicBezTo>
                  <a:cubicBezTo>
                    <a:pt x="0" y="41"/>
                    <a:pt x="0" y="38"/>
                    <a:pt x="1" y="37"/>
                  </a:cubicBezTo>
                  <a:cubicBezTo>
                    <a:pt x="36" y="2"/>
                    <a:pt x="36" y="2"/>
                    <a:pt x="36" y="2"/>
                  </a:cubicBezTo>
                  <a:cubicBezTo>
                    <a:pt x="38" y="0"/>
                    <a:pt x="40" y="0"/>
                    <a:pt x="42" y="2"/>
                  </a:cubicBezTo>
                  <a:cubicBezTo>
                    <a:pt x="59" y="19"/>
                    <a:pt x="59" y="19"/>
                    <a:pt x="59" y="19"/>
                  </a:cubicBezTo>
                  <a:cubicBezTo>
                    <a:pt x="61" y="21"/>
                    <a:pt x="61" y="23"/>
                    <a:pt x="59" y="25"/>
                  </a:cubicBezTo>
                  <a:lnTo>
                    <a:pt x="24" y="60"/>
                  </a:lnTo>
                  <a:close/>
                </a:path>
              </a:pathLst>
            </a:custGeom>
            <a:blipFill dpi="0" rotWithShape="1">
              <a:blip r:embed="rId2" cstate="print">
                <a:extLst>
                  <a:ext uri="{28A0092B-C50C-407E-A947-70E740481C1C}">
                    <a14:useLocalDpi xmlns:a14="http://schemas.microsoft.com/office/drawing/2010/main" val="0"/>
                  </a:ext>
                </a:extLst>
              </a:blip>
              <a:srcRect/>
              <a:stretch>
                <a:fillRect/>
              </a:stretch>
            </a:blipFill>
            <a:ln w="30163" cap="rnd">
              <a:solidFill>
                <a:srgbClr val="000000"/>
              </a:solidFill>
              <a:prstDash val="solid"/>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 name="Line 8"/>
            <p:cNvSpPr>
              <a:spLocks noChangeShapeType="1"/>
            </p:cNvSpPr>
            <p:nvPr/>
          </p:nvSpPr>
          <p:spPr bwMode="auto">
            <a:xfrm flipH="1">
              <a:off x="6313487" y="3517106"/>
              <a:ext cx="87313" cy="87313"/>
            </a:xfrm>
            <a:prstGeom prst="line">
              <a:avLst/>
            </a:prstGeom>
            <a:noFill/>
            <a:ln w="30163" cap="rnd">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26" name="组合 25"/>
          <p:cNvGrpSpPr/>
          <p:nvPr/>
        </p:nvGrpSpPr>
        <p:grpSpPr>
          <a:xfrm rot="11776078">
            <a:off x="8194152" y="2251446"/>
            <a:ext cx="1183384" cy="1272424"/>
            <a:chOff x="5768974" y="3077369"/>
            <a:chExt cx="654051" cy="703263"/>
          </a:xfrm>
        </p:grpSpPr>
        <p:sp>
          <p:nvSpPr>
            <p:cNvPr id="27" name="Freeform 5"/>
            <p:cNvSpPr/>
            <p:nvPr/>
          </p:nvSpPr>
          <p:spPr bwMode="auto">
            <a:xfrm>
              <a:off x="5875337" y="3077369"/>
              <a:ext cx="547688" cy="552450"/>
            </a:xfrm>
            <a:custGeom>
              <a:avLst/>
              <a:gdLst>
                <a:gd name="T0" fmla="*/ 108 w 146"/>
                <a:gd name="T1" fmla="*/ 145 h 147"/>
                <a:gd name="T2" fmla="*/ 102 w 146"/>
                <a:gd name="T3" fmla="*/ 145 h 147"/>
                <a:gd name="T4" fmla="*/ 1 w 146"/>
                <a:gd name="T5" fmla="*/ 44 h 147"/>
                <a:gd name="T6" fmla="*/ 1 w 146"/>
                <a:gd name="T7" fmla="*/ 39 h 147"/>
                <a:gd name="T8" fmla="*/ 39 w 146"/>
                <a:gd name="T9" fmla="*/ 1 h 147"/>
                <a:gd name="T10" fmla="*/ 44 w 146"/>
                <a:gd name="T11" fmla="*/ 1 h 147"/>
                <a:gd name="T12" fmla="*/ 145 w 146"/>
                <a:gd name="T13" fmla="*/ 102 h 147"/>
                <a:gd name="T14" fmla="*/ 145 w 146"/>
                <a:gd name="T15" fmla="*/ 108 h 147"/>
                <a:gd name="T16" fmla="*/ 108 w 146"/>
                <a:gd name="T17" fmla="*/ 14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147">
                  <a:moveTo>
                    <a:pt x="108" y="145"/>
                  </a:moveTo>
                  <a:cubicBezTo>
                    <a:pt x="106" y="147"/>
                    <a:pt x="103" y="147"/>
                    <a:pt x="102" y="145"/>
                  </a:cubicBezTo>
                  <a:cubicBezTo>
                    <a:pt x="1" y="44"/>
                    <a:pt x="1" y="44"/>
                    <a:pt x="1" y="44"/>
                  </a:cubicBezTo>
                  <a:cubicBezTo>
                    <a:pt x="0" y="43"/>
                    <a:pt x="0" y="40"/>
                    <a:pt x="1" y="39"/>
                  </a:cubicBezTo>
                  <a:cubicBezTo>
                    <a:pt x="39" y="1"/>
                    <a:pt x="39" y="1"/>
                    <a:pt x="39" y="1"/>
                  </a:cubicBezTo>
                  <a:cubicBezTo>
                    <a:pt x="40" y="0"/>
                    <a:pt x="43" y="0"/>
                    <a:pt x="44" y="1"/>
                  </a:cubicBezTo>
                  <a:cubicBezTo>
                    <a:pt x="145" y="102"/>
                    <a:pt x="145" y="102"/>
                    <a:pt x="145" y="102"/>
                  </a:cubicBezTo>
                  <a:cubicBezTo>
                    <a:pt x="146" y="104"/>
                    <a:pt x="146" y="106"/>
                    <a:pt x="145" y="108"/>
                  </a:cubicBezTo>
                  <a:lnTo>
                    <a:pt x="108" y="145"/>
                  </a:lnTo>
                  <a:close/>
                </a:path>
              </a:pathLst>
            </a:custGeom>
            <a:blipFill dpi="0" rotWithShape="1">
              <a:blip r:embed="rId1">
                <a:extLst>
                  <a:ext uri="{28A0092B-C50C-407E-A947-70E740481C1C}">
                    <a14:useLocalDpi xmlns:a14="http://schemas.microsoft.com/office/drawing/2010/main" val="0"/>
                  </a:ext>
                </a:extLst>
              </a:blip>
              <a:srcRect/>
              <a:stretch>
                <a:fillRect/>
              </a:stretch>
            </a:blipFill>
            <a:ln w="30163" cap="rnd">
              <a:solidFill>
                <a:srgbClr val="000000"/>
              </a:solidFill>
              <a:prstDash val="solid"/>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 name="Freeform 6"/>
            <p:cNvSpPr/>
            <p:nvPr/>
          </p:nvSpPr>
          <p:spPr bwMode="auto">
            <a:xfrm>
              <a:off x="5953124" y="3513931"/>
              <a:ext cx="431800" cy="217488"/>
            </a:xfrm>
            <a:custGeom>
              <a:avLst/>
              <a:gdLst>
                <a:gd name="T0" fmla="*/ 104 w 115"/>
                <a:gd name="T1" fmla="*/ 12 h 58"/>
                <a:gd name="T2" fmla="*/ 114 w 115"/>
                <a:gd name="T3" fmla="*/ 21 h 58"/>
                <a:gd name="T4" fmla="*/ 114 w 115"/>
                <a:gd name="T5" fmla="*/ 27 h 58"/>
                <a:gd name="T6" fmla="*/ 84 w 115"/>
                <a:gd name="T7" fmla="*/ 57 h 58"/>
                <a:gd name="T8" fmla="*/ 78 w 115"/>
                <a:gd name="T9" fmla="*/ 57 h 58"/>
                <a:gd name="T10" fmla="*/ 23 w 115"/>
                <a:gd name="T11" fmla="*/ 2 h 58"/>
                <a:gd name="T12" fmla="*/ 18 w 115"/>
                <a:gd name="T13" fmla="*/ 2 h 58"/>
                <a:gd name="T14" fmla="*/ 0 w 115"/>
                <a:gd name="T15" fmla="*/ 1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58">
                  <a:moveTo>
                    <a:pt x="104" y="12"/>
                  </a:moveTo>
                  <a:cubicBezTo>
                    <a:pt x="114" y="21"/>
                    <a:pt x="114" y="21"/>
                    <a:pt x="114" y="21"/>
                  </a:cubicBezTo>
                  <a:cubicBezTo>
                    <a:pt x="115" y="23"/>
                    <a:pt x="115" y="26"/>
                    <a:pt x="114" y="27"/>
                  </a:cubicBezTo>
                  <a:cubicBezTo>
                    <a:pt x="84" y="57"/>
                    <a:pt x="84" y="57"/>
                    <a:pt x="84" y="57"/>
                  </a:cubicBezTo>
                  <a:cubicBezTo>
                    <a:pt x="82" y="58"/>
                    <a:pt x="80" y="58"/>
                    <a:pt x="78" y="57"/>
                  </a:cubicBezTo>
                  <a:cubicBezTo>
                    <a:pt x="23" y="2"/>
                    <a:pt x="23" y="2"/>
                    <a:pt x="23" y="2"/>
                  </a:cubicBezTo>
                  <a:cubicBezTo>
                    <a:pt x="22" y="0"/>
                    <a:pt x="19" y="0"/>
                    <a:pt x="18" y="2"/>
                  </a:cubicBezTo>
                  <a:cubicBezTo>
                    <a:pt x="0" y="19"/>
                    <a:pt x="0" y="19"/>
                    <a:pt x="0" y="19"/>
                  </a:cubicBezTo>
                </a:path>
              </a:pathLst>
            </a:custGeom>
            <a:noFill/>
            <a:ln w="30163"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9" name="Freeform 7"/>
            <p:cNvSpPr/>
            <p:nvPr/>
          </p:nvSpPr>
          <p:spPr bwMode="auto">
            <a:xfrm>
              <a:off x="5768974" y="3550444"/>
              <a:ext cx="230188" cy="230188"/>
            </a:xfrm>
            <a:custGeom>
              <a:avLst/>
              <a:gdLst>
                <a:gd name="T0" fmla="*/ 24 w 61"/>
                <a:gd name="T1" fmla="*/ 60 h 61"/>
                <a:gd name="T2" fmla="*/ 18 w 61"/>
                <a:gd name="T3" fmla="*/ 60 h 61"/>
                <a:gd name="T4" fmla="*/ 1 w 61"/>
                <a:gd name="T5" fmla="*/ 42 h 61"/>
                <a:gd name="T6" fmla="*/ 1 w 61"/>
                <a:gd name="T7" fmla="*/ 37 h 61"/>
                <a:gd name="T8" fmla="*/ 36 w 61"/>
                <a:gd name="T9" fmla="*/ 2 h 61"/>
                <a:gd name="T10" fmla="*/ 42 w 61"/>
                <a:gd name="T11" fmla="*/ 2 h 61"/>
                <a:gd name="T12" fmla="*/ 59 w 61"/>
                <a:gd name="T13" fmla="*/ 19 h 61"/>
                <a:gd name="T14" fmla="*/ 59 w 61"/>
                <a:gd name="T15" fmla="*/ 25 h 61"/>
                <a:gd name="T16" fmla="*/ 24 w 61"/>
                <a:gd name="T17" fmla="*/ 6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1">
                  <a:moveTo>
                    <a:pt x="24" y="60"/>
                  </a:moveTo>
                  <a:cubicBezTo>
                    <a:pt x="23" y="61"/>
                    <a:pt x="20" y="61"/>
                    <a:pt x="18" y="60"/>
                  </a:cubicBezTo>
                  <a:cubicBezTo>
                    <a:pt x="1" y="42"/>
                    <a:pt x="1" y="42"/>
                    <a:pt x="1" y="42"/>
                  </a:cubicBezTo>
                  <a:cubicBezTo>
                    <a:pt x="0" y="41"/>
                    <a:pt x="0" y="38"/>
                    <a:pt x="1" y="37"/>
                  </a:cubicBezTo>
                  <a:cubicBezTo>
                    <a:pt x="36" y="2"/>
                    <a:pt x="36" y="2"/>
                    <a:pt x="36" y="2"/>
                  </a:cubicBezTo>
                  <a:cubicBezTo>
                    <a:pt x="38" y="0"/>
                    <a:pt x="40" y="0"/>
                    <a:pt x="42" y="2"/>
                  </a:cubicBezTo>
                  <a:cubicBezTo>
                    <a:pt x="59" y="19"/>
                    <a:pt x="59" y="19"/>
                    <a:pt x="59" y="19"/>
                  </a:cubicBezTo>
                  <a:cubicBezTo>
                    <a:pt x="61" y="21"/>
                    <a:pt x="61" y="23"/>
                    <a:pt x="59" y="25"/>
                  </a:cubicBezTo>
                  <a:lnTo>
                    <a:pt x="24" y="60"/>
                  </a:lnTo>
                  <a:close/>
                </a:path>
              </a:pathLst>
            </a:custGeom>
            <a:blipFill dpi="0" rotWithShape="1">
              <a:blip r:embed="rId2" cstate="print">
                <a:extLst>
                  <a:ext uri="{28A0092B-C50C-407E-A947-70E740481C1C}">
                    <a14:useLocalDpi xmlns:a14="http://schemas.microsoft.com/office/drawing/2010/main" val="0"/>
                  </a:ext>
                </a:extLst>
              </a:blip>
              <a:srcRect/>
              <a:stretch>
                <a:fillRect/>
              </a:stretch>
            </a:blipFill>
            <a:ln w="30163" cap="rnd">
              <a:solidFill>
                <a:srgbClr val="000000"/>
              </a:solidFill>
              <a:prstDash val="solid"/>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 name="Line 8"/>
            <p:cNvSpPr>
              <a:spLocks noChangeShapeType="1"/>
            </p:cNvSpPr>
            <p:nvPr/>
          </p:nvSpPr>
          <p:spPr bwMode="auto">
            <a:xfrm flipH="1">
              <a:off x="6313487" y="3517106"/>
              <a:ext cx="87313" cy="87313"/>
            </a:xfrm>
            <a:prstGeom prst="line">
              <a:avLst/>
            </a:prstGeom>
            <a:noFill/>
            <a:ln w="30163" cap="rnd">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Tree>
  </p:cSld>
  <p:clrMapOvr>
    <a:masterClrMapping/>
  </p:clrMapOvr>
  <p:transition spd="med"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000"/>
                                        <p:tgtEl>
                                          <p:spTgt spid="16"/>
                                        </p:tgtEl>
                                      </p:cBhvr>
                                    </p:animEffect>
                                  </p:childTnLst>
                                </p:cTn>
                              </p:par>
                              <p:par>
                                <p:cTn id="8" presetID="1"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childTnLst>
                                </p:cTn>
                              </p:par>
                              <p:par>
                                <p:cTn id="10" presetID="0" presetClass="path" presetSubtype="0" accel="50000" decel="50000" fill="hold" nodeType="withEffect">
                                  <p:stCondLst>
                                    <p:cond delay="0"/>
                                  </p:stCondLst>
                                  <p:childTnLst>
                                    <p:animMotion origin="layout" path="M -2.91667E-6 -1.48148E-6 L -2.91667E-6 -1.48148E-6 C 0.00026 -0.02708 -0.00039 -0.05463 0.00104 -0.08171 C 0.00117 -0.08379 0.00313 -0.08356 0.00417 -0.08356 C 0.00534 -0.08356 0.00638 -0.0824 0.00742 -0.08171 C 0.0082 -0.07986 0.00899 -0.07801 0.00964 -0.07592 C 0.01185 -0.06759 0.00912 -0.07199 0.01276 -0.06273 C 0.01367 -0.06041 0.01511 -0.05902 0.01602 -0.05694 C 0.01758 -0.05324 0.01888 -0.0493 0.02031 -0.0456 C 0.02539 -0.03217 0.01901 -0.04884 0.02565 -0.03217 C 0.02643 -0.03032 0.02708 -0.02847 0.02774 -0.02662 C 0.02995 -0.02129 0.03164 -0.01574 0.03425 -0.01134 C 0.03529 -0.00949 0.03646 -0.00764 0.03737 -0.00555 C 0.03906 -0.00208 0.03984 0.00255 0.04167 0.00579 C 0.04284 0.00764 0.04388 0.00949 0.04492 0.01158 C 0.04609 0.01389 0.04714 0.01644 0.04818 0.01922 C 0.04883 0.02107 0.04922 0.02338 0.05026 0.02477 C 0.05117 0.02616 0.05247 0.02616 0.05352 0.02685 C 0.05391 0.02477 0.0543 0.02292 0.05456 0.02107 C 0.05495 0.01852 0.05521 0.01598 0.0556 0.01343 C 0.05768 0.00255 0.05781 0.00625 0.05886 -0.0037 C 0.05925 -0.0081 0.05938 -0.01273 0.0599 -0.0169 C 0.06042 -0.02083 0.06211 -0.02847 0.06211 -0.02847 C 0.0625 -0.0324 0.06328 -0.04282 0.06419 -0.04745 C 0.06471 -0.05 0.06563 -0.05254 0.06641 -0.05509 C 0.06875 -0.07222 0.06589 -0.05092 0.06849 -0.07592 C 0.06953 -0.08541 0.0694 -0.08125 0.0707 -0.08935 C 0.07136 -0.09444 0.07279 -0.1044 0.07279 -0.1044 C 0.0819 -0.09629 0.07266 -0.10671 0.07917 -0.0912 C 0.08034 -0.08865 0.08229 -0.08773 0.08346 -0.08541 C 0.09245 -0.06967 0.08372 -0.08078 0.09102 -0.07222 C 0.09232 -0.06759 0.09336 -0.06296 0.09531 -0.05879 C 0.09622 -0.05671 0.0974 -0.05509 0.09844 -0.05324 C 0.10039 -0.04305 0.09831 -0.05115 0.10274 -0.04166 C 0.1112 -0.02384 0.09961 -0.04745 0.10599 -0.03032 C 0.10677 -0.02801 0.1082 -0.02662 0.10925 -0.02453 C 0.11003 -0.02291 0.11055 -0.02083 0.11133 -0.01898 C 0.11237 -0.01643 0.11354 -0.01389 0.11458 -0.01134 C 0.11497 -0.00949 0.11511 -0.0074 0.11563 -0.00555 C 0.11719 -0.00023 0.11862 0.00162 0.12096 0.00579 C 0.12136 0.00764 0.12122 0.01019 0.12201 0.01158 C 0.125 0.0169 0.12669 0.01135 0.12852 0.00764 C 0.12969 0.00533 0.1306 0.00255 0.13164 -1.48148E-6 C 0.13438 -0.01435 0.13073 0.00348 0.1349 -0.01134 C 0.13542 -0.01319 0.13542 -0.01527 0.13594 -0.0169 C 0.1375 -0.02106 0.13958 -0.02453 0.14141 -0.02847 C 0.14401 -0.04282 0.14219 -0.03657 0.14675 -0.04745 C 0.14896 -0.06342 0.14583 -0.04722 0.15104 -0.06065 C 0.15156 -0.0625 0.15156 -0.06458 0.15208 -0.06643 C 0.15274 -0.06898 0.15352 -0.07152 0.15417 -0.07407 C 0.15547 -0.0794 0.15612 -0.08912 0.15951 -0.0912 L 0.16276 -0.09305 C 0.1638 -0.09444 0.16471 -0.09606 0.16602 -0.09699 C 0.16784 -0.09815 0.17787 -0.10046 0.17878 -0.10069 C 0.18203 -0.10139 0.18854 -0.10254 0.18854 -0.10254 L 0.18854 -0.10254 " pathEditMode="relative" ptsTypes="AAAAAAAAAAAAAAAAAAAAAAAAAAAAAAAAAAAAAAAAAAAAAAAAAAAAAAAA">
                                      <p:cBhvr>
                                        <p:cTn id="11" dur="1000" fill="hold"/>
                                        <p:tgtEl>
                                          <p:spTgt spid="11"/>
                                        </p:tgtEl>
                                        <p:attrNameLst>
                                          <p:attrName>ppt_x</p:attrName>
                                          <p:attrName>ppt_y</p:attrName>
                                        </p:attrNameLst>
                                      </p:cBhvr>
                                    </p:animMotion>
                                  </p:childTnLst>
                                </p:cTn>
                              </p:par>
                            </p:childTnLst>
                          </p:cTn>
                        </p:par>
                        <p:par>
                          <p:cTn id="12" fill="hold">
                            <p:stCondLst>
                              <p:cond delay="1000"/>
                            </p:stCondLst>
                            <p:childTnLst>
                              <p:par>
                                <p:cTn id="13" presetID="1" presetClass="exit" presetSubtype="0" fill="hold" nodeType="after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1000"/>
                                        <p:tgtEl>
                                          <p:spTgt spid="12"/>
                                        </p:tgtEl>
                                      </p:cBhvr>
                                    </p:animEffec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0" presetClass="path" presetSubtype="0" accel="50000" decel="50000" fill="hold" nodeType="withEffect">
                                  <p:stCondLst>
                                    <p:cond delay="0"/>
                                  </p:stCondLst>
                                  <p:childTnLst>
                                    <p:animMotion origin="layout" path="M 3.75E-6 1.48148E-6 L 3.75E-6 0.00023 C 0.00026 -0.02708 -0.00039 -0.05463 0.00104 -0.08171 C 0.00117 -0.0838 0.00312 -0.08357 0.00416 -0.08357 C 0.00533 -0.08357 0.00638 -0.08241 0.00742 -0.08171 C 0.0082 -0.07986 0.00898 -0.07801 0.00963 -0.07593 C 0.01185 -0.06759 0.00911 -0.07199 0.01276 -0.06273 C 0.01367 -0.06042 0.0151 -0.05903 0.01601 -0.05695 C 0.01757 -0.05324 0.01888 -0.04931 0.02031 -0.0456 C 0.02539 -0.03218 0.01901 -0.04884 0.02565 -0.03218 C 0.02643 -0.03033 0.02708 -0.02847 0.02773 -0.02662 C 0.02994 -0.0213 0.03164 -0.01574 0.03424 -0.01134 C 0.03528 -0.00949 0.03645 -0.00764 0.03737 -0.00556 C 0.03906 -0.00208 0.03984 0.00254 0.04166 0.00579 C 0.04283 0.00764 0.04388 0.00949 0.04492 0.01157 C 0.04609 0.01389 0.04713 0.01643 0.04817 0.01921 C 0.04882 0.02106 0.04922 0.02338 0.05026 0.02477 C 0.05117 0.02616 0.05247 0.02616 0.05351 0.02685 C 0.0539 0.02477 0.05429 0.02292 0.05455 0.02106 C 0.05494 0.01852 0.0552 0.01597 0.0556 0.01342 C 0.05768 0.00254 0.05781 0.00625 0.05885 -0.00371 C 0.05924 -0.0081 0.05937 -0.01273 0.05989 -0.0169 C 0.06041 -0.02083 0.06211 -0.02847 0.06211 -0.02824 C 0.0625 -0.03241 0.06328 -0.04283 0.06419 -0.04746 C 0.06471 -0.05 0.06562 -0.05255 0.0664 -0.05509 C 0.06875 -0.07222 0.06588 -0.05093 0.06849 -0.07593 C 0.06953 -0.08542 0.0694 -0.08125 0.0707 -0.08935 C 0.07135 -0.09445 0.07278 -0.1044 0.07278 -0.10417 C 0.0819 -0.0963 0.07265 -0.10671 0.07916 -0.09121 C 0.08033 -0.08866 0.08229 -0.08773 0.08346 -0.08542 C 0.09244 -0.06968 0.08372 -0.08079 0.09101 -0.07222 C 0.09231 -0.06759 0.09336 -0.06296 0.09531 -0.0588 C 0.09622 -0.05671 0.09739 -0.05509 0.09843 -0.05324 C 0.10039 -0.04306 0.0983 -0.05116 0.10273 -0.04167 C 0.11119 -0.02384 0.09961 -0.04746 0.10599 -0.03033 C 0.10677 -0.02801 0.1082 -0.02662 0.10924 -0.02454 C 0.11002 -0.02292 0.11054 -0.02083 0.11132 -0.01898 C 0.11237 -0.01644 0.11354 -0.01389 0.11458 -0.01134 C 0.11497 -0.00949 0.1151 -0.00741 0.11562 -0.00556 C 0.11718 -0.00023 0.11862 0.00162 0.12096 0.00579 C 0.12135 0.00764 0.12122 0.01018 0.122 0.01157 C 0.125 0.0169 0.12669 0.01134 0.12851 0.00764 C 0.12968 0.00532 0.1306 0.00254 0.13164 1.48148E-6 C 0.13437 -0.01435 0.13073 0.00347 0.13489 -0.01134 C 0.13541 -0.0132 0.13541 -0.01528 0.13593 -0.0169 C 0.1375 -0.02107 0.13958 -0.02454 0.1414 -0.02847 C 0.14401 -0.04283 0.14218 -0.03658 0.14674 -0.04746 C 0.14895 -0.06343 0.14583 -0.04722 0.15104 -0.06065 C 0.15156 -0.0625 0.15156 -0.06458 0.15208 -0.06644 C 0.15273 -0.06898 0.15351 -0.07153 0.15416 -0.07408 C 0.15547 -0.0794 0.15612 -0.08912 0.1595 -0.09121 L 0.16276 -0.09306 C 0.1638 -0.09445 0.16471 -0.09607 0.16601 -0.09699 C 0.16783 -0.09815 0.17786 -0.10046 0.17877 -0.1007 C 0.18203 -0.10139 0.18854 -0.10255 0.18854 -0.10232 L 0.18854 -0.10255 " pathEditMode="relative" rAng="0" ptsTypes="AAAAAAAAAAAAAAAAAAAAAAAAAAAAAAAAAAAAAAAAAAAAAAAAAAAAAAAA">
                                      <p:cBhvr>
                                        <p:cTn id="22" dur="1000" fill="hold"/>
                                        <p:tgtEl>
                                          <p:spTgt spid="21"/>
                                        </p:tgtEl>
                                        <p:attrNameLst>
                                          <p:attrName>ppt_x</p:attrName>
                                          <p:attrName>ppt_y</p:attrName>
                                        </p:attrNameLst>
                                      </p:cBhvr>
                                      <p:rCtr x="9427" y="-3889"/>
                                    </p:animMotion>
                                  </p:childTnLst>
                                </p:cTn>
                              </p:par>
                            </p:childTnLst>
                          </p:cTn>
                        </p:par>
                        <p:par>
                          <p:cTn id="23" fill="hold">
                            <p:stCondLst>
                              <p:cond delay="2000"/>
                            </p:stCondLst>
                            <p:childTnLst>
                              <p:par>
                                <p:cTn id="24" presetID="1" presetClass="exit" presetSubtype="0" fill="hold" nodeType="afterEffect">
                                  <p:stCondLst>
                                    <p:cond delay="0"/>
                                  </p:stCondLst>
                                  <p:childTnLst>
                                    <p:set>
                                      <p:cBhvr>
                                        <p:cTn id="25" dur="1" fill="hold">
                                          <p:stCondLst>
                                            <p:cond delay="0"/>
                                          </p:stCondLst>
                                        </p:cTn>
                                        <p:tgtEl>
                                          <p:spTgt spid="21"/>
                                        </p:tgtEl>
                                        <p:attrNameLst>
                                          <p:attrName>style.visibility</p:attrName>
                                        </p:attrNameLst>
                                      </p:cBhvr>
                                      <p:to>
                                        <p:strVal val="hidden"/>
                                      </p:to>
                                    </p:set>
                                  </p:childTnLst>
                                </p:cTn>
                              </p:par>
                            </p:childTnLst>
                          </p:cTn>
                        </p:par>
                        <p:par>
                          <p:cTn id="26" fill="hold">
                            <p:stCondLst>
                              <p:cond delay="2000"/>
                            </p:stCondLst>
                            <p:childTnLst>
                              <p:par>
                                <p:cTn id="27" presetID="22" presetClass="entr" presetSubtype="8"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left)">
                                      <p:cBhvr>
                                        <p:cTn id="29" dur="1000"/>
                                        <p:tgtEl>
                                          <p:spTgt spid="13"/>
                                        </p:tgtEl>
                                      </p:cBhvr>
                                    </p:animEffect>
                                  </p:childTnLst>
                                </p:cTn>
                              </p:par>
                              <p:par>
                                <p:cTn id="30" presetID="1"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childTnLst>
                                </p:cTn>
                              </p:par>
                              <p:par>
                                <p:cTn id="32" presetID="0" presetClass="path" presetSubtype="0" accel="50000" decel="50000" fill="hold" nodeType="withEffect">
                                  <p:stCondLst>
                                    <p:cond delay="0"/>
                                  </p:stCondLst>
                                  <p:childTnLst>
                                    <p:animMotion origin="layout" path="M -2.91667E-6 -3.7037E-7 L -2.91667E-6 0.00023 C 0.00026 -0.02708 -0.00039 -0.05463 0.00104 -0.08171 C 0.00117 -0.0838 0.00313 -0.08356 0.00417 -0.08356 C 0.00534 -0.08356 0.00638 -0.08241 0.00742 -0.08171 C 0.00821 -0.07986 0.00899 -0.07801 0.00964 -0.07593 C 0.01185 -0.06759 0.00912 -0.07199 0.01276 -0.06273 C 0.01367 -0.06042 0.01511 -0.05903 0.01602 -0.05694 C 0.01758 -0.05324 0.01888 -0.04931 0.02032 -0.0456 C 0.02539 -0.03218 0.01901 -0.04884 0.02565 -0.03218 C 0.02644 -0.03032 0.02709 -0.02847 0.02774 -0.02662 C 0.02995 -0.0213 0.03164 -0.01574 0.03425 -0.01134 C 0.03529 -0.00949 0.03646 -0.00764 0.03737 -0.00556 C 0.03907 -0.00208 0.03985 0.00255 0.04167 0.00579 C 0.04284 0.00764 0.04388 0.00949 0.04492 0.01157 C 0.0461 0.01389 0.04714 0.01644 0.04818 0.01921 C 0.04883 0.02107 0.04922 0.02338 0.05026 0.02477 C 0.05117 0.02616 0.05248 0.02616 0.05352 0.02685 C 0.05391 0.02477 0.0543 0.02292 0.05456 0.02107 C 0.05495 0.01852 0.05521 0.01597 0.0556 0.01343 C 0.05769 0.00255 0.05782 0.00625 0.05886 -0.0037 C 0.05925 -0.0081 0.05938 -0.01273 0.0599 -0.0169 C 0.06042 -0.02083 0.06211 -0.02847 0.06211 -0.02824 C 0.0625 -0.03241 0.06328 -0.04282 0.0642 -0.04745 C 0.06472 -0.05 0.06563 -0.05255 0.06641 -0.05509 C 0.06875 -0.07222 0.06589 -0.05093 0.06849 -0.07593 C 0.06953 -0.08542 0.0694 -0.08125 0.07071 -0.08935 C 0.07136 -0.09444 0.07279 -0.1044 0.07279 -0.10417 C 0.0819 -0.0963 0.07266 -0.10671 0.07917 -0.0912 C 0.08034 -0.08866 0.08229 -0.08773 0.08347 -0.08542 C 0.09245 -0.06968 0.08373 -0.08079 0.09102 -0.07222 C 0.09232 -0.06759 0.09336 -0.06296 0.09532 -0.0588 C 0.09623 -0.05671 0.0974 -0.05509 0.09844 -0.05324 C 0.10039 -0.04306 0.09831 -0.05116 0.10274 -0.04167 C 0.1112 -0.02384 0.09961 -0.04745 0.10599 -0.03032 C 0.10677 -0.02801 0.10821 -0.02662 0.10925 -0.02454 C 0.11003 -0.02292 0.11055 -0.02083 0.11133 -0.01898 C 0.11237 -0.01643 0.11354 -0.01389 0.11459 -0.01134 C 0.11498 -0.00949 0.11511 -0.00741 0.11563 -0.00556 C 0.11719 -0.00023 0.11862 0.00162 0.12097 0.00579 C 0.12136 0.00764 0.12123 0.01019 0.12201 0.01157 C 0.125 0.0169 0.1267 0.01134 0.12852 0.00764 C 0.12969 0.00532 0.1306 0.00255 0.13164 -3.7037E-7 C 0.13438 -0.01435 0.13073 0.00347 0.1349 -0.01134 C 0.13542 -0.01319 0.13542 -0.01528 0.13594 -0.0169 C 0.1375 -0.02106 0.13959 -0.02454 0.14141 -0.02847 C 0.14401 -0.04282 0.14219 -0.03657 0.14675 -0.04745 C 0.14896 -0.06343 0.14584 -0.04722 0.15104 -0.06065 C 0.15157 -0.0625 0.15157 -0.06458 0.15209 -0.06643 C 0.15274 -0.06898 0.15352 -0.07153 0.15417 -0.07407 C 0.15547 -0.0794 0.15612 -0.08912 0.15951 -0.0912 L 0.16276 -0.09306 C 0.16381 -0.09444 0.16472 -0.09606 0.16602 -0.09699 C 0.16784 -0.09815 0.17787 -0.10046 0.17878 -0.10069 C 0.18203 -0.10139 0.18854 -0.10255 0.18854 -0.10231 L 0.18854 -0.10255 " pathEditMode="relative" rAng="0" ptsTypes="AAAAAAAAAAAAAAAAAAAAAAAAAAAAAAAAAAAAAAAAAAAAAAAAAAAAAAAA">
                                      <p:cBhvr>
                                        <p:cTn id="33" dur="1000" fill="hold"/>
                                        <p:tgtEl>
                                          <p:spTgt spid="26"/>
                                        </p:tgtEl>
                                        <p:attrNameLst>
                                          <p:attrName>ppt_x</p:attrName>
                                          <p:attrName>ppt_y</p:attrName>
                                        </p:attrNameLst>
                                      </p:cBhvr>
                                      <p:rCtr x="9427" y="-3889"/>
                                    </p:animMotion>
                                  </p:childTnLst>
                                </p:cTn>
                              </p:par>
                            </p:childTnLst>
                          </p:cTn>
                        </p:par>
                        <p:par>
                          <p:cTn id="34" fill="hold">
                            <p:stCondLst>
                              <p:cond delay="3000"/>
                            </p:stCondLst>
                            <p:childTnLst>
                              <p:par>
                                <p:cTn id="35" presetID="1" presetClass="exit" presetSubtype="0" fill="hold" nodeType="afterEffect">
                                  <p:stCondLst>
                                    <p:cond delay="0"/>
                                  </p:stCondLst>
                                  <p:childTnLst>
                                    <p:set>
                                      <p:cBhvr>
                                        <p:cTn id="36" dur="1" fill="hold">
                                          <p:stCondLst>
                                            <p:cond delay="0"/>
                                          </p:stCondLst>
                                        </p:cTn>
                                        <p:tgtEl>
                                          <p:spTgt spid="26"/>
                                        </p:tgtEl>
                                        <p:attrNameLst>
                                          <p:attrName>style.visibility</p:attrName>
                                        </p:attrNameLst>
                                      </p:cBhvr>
                                      <p:to>
                                        <p:strVal val="hidden"/>
                                      </p:to>
                                    </p:se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10"/>
                                        <p:tgtEl>
                                          <p:spTgt spid="14"/>
                                        </p:tgtEl>
                                      </p:cBhvr>
                                    </p:animEffect>
                                  </p:childTnLst>
                                </p:cTn>
                              </p:par>
                            </p:childTnLst>
                          </p:cTn>
                        </p:par>
                        <p:par>
                          <p:cTn id="41" fill="hold">
                            <p:stCondLst>
                              <p:cond delay="3500"/>
                            </p:stCondLst>
                            <p:childTnLst>
                              <p:par>
                                <p:cTn id="42" presetID="26" presetClass="emph" presetSubtype="0" repeatCount="2000" fill="hold" grpId="1" nodeType="afterEffect">
                                  <p:stCondLst>
                                    <p:cond delay="0"/>
                                  </p:stCondLst>
                                  <p:childTnLst>
                                    <p:animEffect transition="out" filter="fade">
                                      <p:cBhvr>
                                        <p:cTn id="43" dur="250" tmFilter="0, 0; .2, .5; .8, .5; 1, 0"/>
                                        <p:tgtEl>
                                          <p:spTgt spid="14"/>
                                        </p:tgtEl>
                                      </p:cBhvr>
                                    </p:animEffect>
                                    <p:animScale>
                                      <p:cBhvr>
                                        <p:cTn id="44" dur="125" autoRev="1" fill="hold"/>
                                        <p:tgtEl>
                                          <p:spTgt spid="14"/>
                                        </p:tgtEl>
                                      </p:cBhvr>
                                      <p:by x="105000" y="105000"/>
                                    </p:animScale>
                                  </p:childTnLst>
                                </p:cTn>
                              </p:par>
                            </p:childTnLst>
                          </p:cTn>
                        </p:par>
                        <p:par>
                          <p:cTn id="45" fill="hold">
                            <p:stCondLst>
                              <p:cond delay="4000"/>
                            </p:stCondLst>
                            <p:childTnLst>
                              <p:par>
                                <p:cTn id="46" presetID="10" presetClass="entr" presetSubtype="0" fill="hold" grpId="0"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10"/>
                                        <p:tgtEl>
                                          <p:spTgt spid="17"/>
                                        </p:tgtEl>
                                      </p:cBhvr>
                                    </p:animEffect>
                                  </p:childTnLst>
                                </p:cTn>
                              </p:par>
                            </p:childTnLst>
                          </p:cTn>
                        </p:par>
                        <p:par>
                          <p:cTn id="49" fill="hold">
                            <p:stCondLst>
                              <p:cond delay="4500"/>
                            </p:stCondLst>
                            <p:childTnLst>
                              <p:par>
                                <p:cTn id="50" presetID="26" presetClass="emph" presetSubtype="0" repeatCount="2000" fill="hold" grpId="1" nodeType="afterEffect">
                                  <p:stCondLst>
                                    <p:cond delay="0"/>
                                  </p:stCondLst>
                                  <p:childTnLst>
                                    <p:animEffect transition="out" filter="fade">
                                      <p:cBhvr>
                                        <p:cTn id="51" dur="250" tmFilter="0, 0; .2, .5; .8, .5; 1, 0"/>
                                        <p:tgtEl>
                                          <p:spTgt spid="17"/>
                                        </p:tgtEl>
                                      </p:cBhvr>
                                    </p:animEffect>
                                    <p:animScale>
                                      <p:cBhvr>
                                        <p:cTn id="52" dur="125" autoRev="1" fill="hold"/>
                                        <p:tgtEl>
                                          <p:spTgt spid="17"/>
                                        </p:tgtEl>
                                      </p:cBhvr>
                                      <p:by x="105000" y="105000"/>
                                    </p:animScale>
                                  </p:childTnLst>
                                </p:cTn>
                              </p:par>
                            </p:childTnLst>
                          </p:cTn>
                        </p:par>
                        <p:par>
                          <p:cTn id="53" fill="hold">
                            <p:stCondLst>
                              <p:cond delay="5000"/>
                            </p:stCondLst>
                            <p:childTnLst>
                              <p:par>
                                <p:cTn id="54" presetID="10" presetClass="entr" presetSubtype="0" fill="hold" grpId="0" nodeType="after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
                                        <p:tgtEl>
                                          <p:spTgt spid="15"/>
                                        </p:tgtEl>
                                      </p:cBhvr>
                                    </p:animEffect>
                                  </p:childTnLst>
                                </p:cTn>
                              </p:par>
                            </p:childTnLst>
                          </p:cTn>
                        </p:par>
                        <p:par>
                          <p:cTn id="57" fill="hold">
                            <p:stCondLst>
                              <p:cond delay="5500"/>
                            </p:stCondLst>
                            <p:childTnLst>
                              <p:par>
                                <p:cTn id="58" presetID="26" presetClass="emph" presetSubtype="0" repeatCount="2000" fill="hold" grpId="1" nodeType="afterEffect">
                                  <p:stCondLst>
                                    <p:cond delay="0"/>
                                  </p:stCondLst>
                                  <p:childTnLst>
                                    <p:animEffect transition="out" filter="fade">
                                      <p:cBhvr>
                                        <p:cTn id="59" dur="250" tmFilter="0, 0; .2, .5; .8, .5; 1, 0"/>
                                        <p:tgtEl>
                                          <p:spTgt spid="15"/>
                                        </p:tgtEl>
                                      </p:cBhvr>
                                    </p:animEffect>
                                    <p:animScale>
                                      <p:cBhvr>
                                        <p:cTn id="60" dur="125" autoRev="1" fill="hold"/>
                                        <p:tgtEl>
                                          <p:spTgt spid="15"/>
                                        </p:tgtEl>
                                      </p:cBhvr>
                                      <p:by x="105000" y="105000"/>
                                    </p:animScale>
                                  </p:childTnLst>
                                </p:cTn>
                              </p:par>
                              <p:par>
                                <p:cTn id="61" presetID="22" presetClass="entr" presetSubtype="4" fill="hold" grpId="0" nodeType="withEffect">
                                  <p:stCondLst>
                                    <p:cond delay="250"/>
                                  </p:stCondLst>
                                  <p:childTnLst>
                                    <p:set>
                                      <p:cBhvr>
                                        <p:cTn id="62" dur="1" fill="hold">
                                          <p:stCondLst>
                                            <p:cond delay="0"/>
                                          </p:stCondLst>
                                        </p:cTn>
                                        <p:tgtEl>
                                          <p:spTgt spid="18"/>
                                        </p:tgtEl>
                                        <p:attrNameLst>
                                          <p:attrName>style.visibility</p:attrName>
                                        </p:attrNameLst>
                                      </p:cBhvr>
                                      <p:to>
                                        <p:strVal val="visible"/>
                                      </p:to>
                                    </p:set>
                                    <p:animEffect transition="in" filter="wipe(down)">
                                      <p:cBhvr>
                                        <p:cTn id="63" dur="200"/>
                                        <p:tgtEl>
                                          <p:spTgt spid="18"/>
                                        </p:tgtEl>
                                      </p:cBhvr>
                                    </p:animEffect>
                                  </p:childTnLst>
                                </p:cTn>
                              </p:par>
                              <p:par>
                                <p:cTn id="64" presetID="22" presetClass="entr" presetSubtype="4" fill="hold" grpId="0" nodeType="withEffect">
                                  <p:stCondLst>
                                    <p:cond delay="500"/>
                                  </p:stCondLst>
                                  <p:childTnLst>
                                    <p:set>
                                      <p:cBhvr>
                                        <p:cTn id="65" dur="1" fill="hold">
                                          <p:stCondLst>
                                            <p:cond delay="0"/>
                                          </p:stCondLst>
                                        </p:cTn>
                                        <p:tgtEl>
                                          <p:spTgt spid="19"/>
                                        </p:tgtEl>
                                        <p:attrNameLst>
                                          <p:attrName>style.visibility</p:attrName>
                                        </p:attrNameLst>
                                      </p:cBhvr>
                                      <p:to>
                                        <p:strVal val="visible"/>
                                      </p:to>
                                    </p:set>
                                    <p:animEffect transition="in" filter="wipe(down)">
                                      <p:cBhvr>
                                        <p:cTn id="66" dur="200"/>
                                        <p:tgtEl>
                                          <p:spTgt spid="19"/>
                                        </p:tgtEl>
                                      </p:cBhvr>
                                    </p:animEffect>
                                  </p:childTnLst>
                                </p:cTn>
                              </p:par>
                              <p:par>
                                <p:cTn id="67" presetID="22" presetClass="entr" presetSubtype="4" fill="hold" grpId="0" nodeType="withEffect">
                                  <p:stCondLst>
                                    <p:cond delay="750"/>
                                  </p:stCondLst>
                                  <p:childTnLst>
                                    <p:set>
                                      <p:cBhvr>
                                        <p:cTn id="68" dur="1" fill="hold">
                                          <p:stCondLst>
                                            <p:cond delay="0"/>
                                          </p:stCondLst>
                                        </p:cTn>
                                        <p:tgtEl>
                                          <p:spTgt spid="20"/>
                                        </p:tgtEl>
                                        <p:attrNameLst>
                                          <p:attrName>style.visibility</p:attrName>
                                        </p:attrNameLst>
                                      </p:cBhvr>
                                      <p:to>
                                        <p:strVal val="visible"/>
                                      </p:to>
                                    </p:set>
                                    <p:animEffect transition="in" filter="wipe(down)">
                                      <p:cBhvr>
                                        <p:cTn id="69" dur="2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2" grpId="0" bldLvl="0" animBg="1"/>
      <p:bldP spid="13" grpId="0" bldLvl="0" animBg="1"/>
      <p:bldP spid="14" grpId="0" bldLvl="0" animBg="1"/>
      <p:bldP spid="14" grpId="1" bldLvl="0" animBg="1"/>
      <p:bldP spid="15" grpId="0" bldLvl="0" animBg="1"/>
      <p:bldP spid="15" grpId="1" bldLvl="0" animBg="1"/>
      <p:bldP spid="17" grpId="0" bldLvl="0" animBg="1"/>
      <p:bldP spid="17" grpId="1" bldLvl="0" animBg="1"/>
      <p:bldP spid="18" grpId="0"/>
      <p:bldP spid="19" grpId="0"/>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flipH="1">
            <a:off x="902513" y="235133"/>
            <a:ext cx="1998618" cy="953587"/>
          </a:xfrm>
          <a:custGeom>
            <a:avLst/>
            <a:gdLst>
              <a:gd name="connsiteX0" fmla="*/ 2312125 w 5996287"/>
              <a:gd name="connsiteY0" fmla="*/ 39195 h 3474727"/>
              <a:gd name="connsiteX1" fmla="*/ 0 w 5996287"/>
              <a:gd name="connsiteY1" fmla="*/ 1750430 h 3474727"/>
              <a:gd name="connsiteX2" fmla="*/ 2325188 w 5996287"/>
              <a:gd name="connsiteY2" fmla="*/ 130635 h 3474727"/>
              <a:gd name="connsiteX3" fmla="*/ 91440 w 5996287"/>
              <a:gd name="connsiteY3" fmla="*/ 1789618 h 3474727"/>
              <a:gd name="connsiteX4" fmla="*/ 2468880 w 5996287"/>
              <a:gd name="connsiteY4" fmla="*/ 222075 h 3474727"/>
              <a:gd name="connsiteX5" fmla="*/ 117565 w 5996287"/>
              <a:gd name="connsiteY5" fmla="*/ 1933310 h 3474727"/>
              <a:gd name="connsiteX6" fmla="*/ 2625634 w 5996287"/>
              <a:gd name="connsiteY6" fmla="*/ 7 h 3474727"/>
              <a:gd name="connsiteX7" fmla="*/ 326571 w 5996287"/>
              <a:gd name="connsiteY7" fmla="*/ 1959435 h 3474727"/>
              <a:gd name="connsiteX8" fmla="*/ 2795451 w 5996287"/>
              <a:gd name="connsiteY8" fmla="*/ 104510 h 3474727"/>
              <a:gd name="connsiteX9" fmla="*/ 404948 w 5996287"/>
              <a:gd name="connsiteY9" fmla="*/ 2129253 h 3474727"/>
              <a:gd name="connsiteX10" fmla="*/ 3161211 w 5996287"/>
              <a:gd name="connsiteY10" fmla="*/ 78384 h 3474727"/>
              <a:gd name="connsiteX11" fmla="*/ 209005 w 5996287"/>
              <a:gd name="connsiteY11" fmla="*/ 2416635 h 3474727"/>
              <a:gd name="connsiteX12" fmla="*/ 3252651 w 5996287"/>
              <a:gd name="connsiteY12" fmla="*/ 130635 h 3474727"/>
              <a:gd name="connsiteX13" fmla="*/ 666205 w 5996287"/>
              <a:gd name="connsiteY13" fmla="*/ 2220693 h 3474727"/>
              <a:gd name="connsiteX14" fmla="*/ 3291840 w 5996287"/>
              <a:gd name="connsiteY14" fmla="*/ 235138 h 3474727"/>
              <a:gd name="connsiteX15" fmla="*/ 888274 w 5996287"/>
              <a:gd name="connsiteY15" fmla="*/ 2364384 h 3474727"/>
              <a:gd name="connsiteX16" fmla="*/ 3500845 w 5996287"/>
              <a:gd name="connsiteY16" fmla="*/ 365767 h 3474727"/>
              <a:gd name="connsiteX17" fmla="*/ 718457 w 5996287"/>
              <a:gd name="connsiteY17" fmla="*/ 2286007 h 3474727"/>
              <a:gd name="connsiteX18" fmla="*/ 3644537 w 5996287"/>
              <a:gd name="connsiteY18" fmla="*/ 457207 h 3474727"/>
              <a:gd name="connsiteX19" fmla="*/ 1005840 w 5996287"/>
              <a:gd name="connsiteY19" fmla="*/ 2442761 h 3474727"/>
              <a:gd name="connsiteX20" fmla="*/ 4023360 w 5996287"/>
              <a:gd name="connsiteY20" fmla="*/ 313515 h 3474727"/>
              <a:gd name="connsiteX21" fmla="*/ 1201783 w 5996287"/>
              <a:gd name="connsiteY21" fmla="*/ 2508075 h 3474727"/>
              <a:gd name="connsiteX22" fmla="*/ 4088674 w 5996287"/>
              <a:gd name="connsiteY22" fmla="*/ 522521 h 3474727"/>
              <a:gd name="connsiteX23" fmla="*/ 1463040 w 5996287"/>
              <a:gd name="connsiteY23" fmla="*/ 2612578 h 3474727"/>
              <a:gd name="connsiteX24" fmla="*/ 4206240 w 5996287"/>
              <a:gd name="connsiteY24" fmla="*/ 574773 h 3474727"/>
              <a:gd name="connsiteX25" fmla="*/ 1254034 w 5996287"/>
              <a:gd name="connsiteY25" fmla="*/ 2625641 h 3474727"/>
              <a:gd name="connsiteX26" fmla="*/ 4545874 w 5996287"/>
              <a:gd name="connsiteY26" fmla="*/ 666213 h 3474727"/>
              <a:gd name="connsiteX27" fmla="*/ 1881051 w 5996287"/>
              <a:gd name="connsiteY27" fmla="*/ 2677893 h 3474727"/>
              <a:gd name="connsiteX28" fmla="*/ 4846320 w 5996287"/>
              <a:gd name="connsiteY28" fmla="*/ 600898 h 3474727"/>
              <a:gd name="connsiteX29" fmla="*/ 1750423 w 5996287"/>
              <a:gd name="connsiteY29" fmla="*/ 2508075 h 3474727"/>
              <a:gd name="connsiteX30" fmla="*/ 4833257 w 5996287"/>
              <a:gd name="connsiteY30" fmla="*/ 914407 h 3474727"/>
              <a:gd name="connsiteX31" fmla="*/ 1841863 w 5996287"/>
              <a:gd name="connsiteY31" fmla="*/ 3004464 h 3474727"/>
              <a:gd name="connsiteX32" fmla="*/ 5068388 w 5996287"/>
              <a:gd name="connsiteY32" fmla="*/ 679275 h 3474727"/>
              <a:gd name="connsiteX33" fmla="*/ 1894114 w 5996287"/>
              <a:gd name="connsiteY33" fmla="*/ 3226533 h 3474727"/>
              <a:gd name="connsiteX34" fmla="*/ 5603965 w 5996287"/>
              <a:gd name="connsiteY34" fmla="*/ 587835 h 3474727"/>
              <a:gd name="connsiteX35" fmla="*/ 2325188 w 5996287"/>
              <a:gd name="connsiteY35" fmla="*/ 3278784 h 3474727"/>
              <a:gd name="connsiteX36" fmla="*/ 5826034 w 5996287"/>
              <a:gd name="connsiteY36" fmla="*/ 757653 h 3474727"/>
              <a:gd name="connsiteX37" fmla="*/ 2220685 w 5996287"/>
              <a:gd name="connsiteY37" fmla="*/ 3122030 h 3474727"/>
              <a:gd name="connsiteX38" fmla="*/ 5995851 w 5996287"/>
              <a:gd name="connsiteY38" fmla="*/ 940533 h 3474727"/>
              <a:gd name="connsiteX39" fmla="*/ 2416628 w 5996287"/>
              <a:gd name="connsiteY39" fmla="*/ 3474727 h 347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96287" h="3474727">
                <a:moveTo>
                  <a:pt x="2312125" y="39195"/>
                </a:moveTo>
                <a:lnTo>
                  <a:pt x="0" y="1750430"/>
                </a:lnTo>
                <a:cubicBezTo>
                  <a:pt x="2177" y="1765670"/>
                  <a:pt x="2309948" y="124104"/>
                  <a:pt x="2325188" y="130635"/>
                </a:cubicBezTo>
                <a:cubicBezTo>
                  <a:pt x="2340428" y="137166"/>
                  <a:pt x="67491" y="1774378"/>
                  <a:pt x="91440" y="1789618"/>
                </a:cubicBezTo>
                <a:cubicBezTo>
                  <a:pt x="115389" y="1804858"/>
                  <a:pt x="2464526" y="198126"/>
                  <a:pt x="2468880" y="222075"/>
                </a:cubicBezTo>
                <a:cubicBezTo>
                  <a:pt x="2473234" y="246024"/>
                  <a:pt x="91439" y="1970321"/>
                  <a:pt x="117565" y="1933310"/>
                </a:cubicBezTo>
                <a:cubicBezTo>
                  <a:pt x="143691" y="1896299"/>
                  <a:pt x="2590800" y="-4347"/>
                  <a:pt x="2625634" y="7"/>
                </a:cubicBezTo>
                <a:cubicBezTo>
                  <a:pt x="2660468" y="4361"/>
                  <a:pt x="298268" y="1942018"/>
                  <a:pt x="326571" y="1959435"/>
                </a:cubicBezTo>
                <a:cubicBezTo>
                  <a:pt x="354874" y="1976852"/>
                  <a:pt x="2782388" y="76207"/>
                  <a:pt x="2795451" y="104510"/>
                </a:cubicBezTo>
                <a:cubicBezTo>
                  <a:pt x="2808514" y="132813"/>
                  <a:pt x="343988" y="2133607"/>
                  <a:pt x="404948" y="2129253"/>
                </a:cubicBezTo>
                <a:cubicBezTo>
                  <a:pt x="465908" y="2124899"/>
                  <a:pt x="3193868" y="30487"/>
                  <a:pt x="3161211" y="78384"/>
                </a:cubicBezTo>
                <a:cubicBezTo>
                  <a:pt x="3128554" y="126281"/>
                  <a:pt x="193765" y="2407927"/>
                  <a:pt x="209005" y="2416635"/>
                </a:cubicBezTo>
                <a:cubicBezTo>
                  <a:pt x="224245" y="2425343"/>
                  <a:pt x="3176451" y="163292"/>
                  <a:pt x="3252651" y="130635"/>
                </a:cubicBezTo>
                <a:cubicBezTo>
                  <a:pt x="3328851" y="97978"/>
                  <a:pt x="659673" y="2203276"/>
                  <a:pt x="666205" y="2220693"/>
                </a:cubicBezTo>
                <a:cubicBezTo>
                  <a:pt x="672736" y="2238110"/>
                  <a:pt x="3254829" y="211190"/>
                  <a:pt x="3291840" y="235138"/>
                </a:cubicBezTo>
                <a:cubicBezTo>
                  <a:pt x="3328852" y="259087"/>
                  <a:pt x="853440" y="2342613"/>
                  <a:pt x="888274" y="2364384"/>
                </a:cubicBezTo>
                <a:cubicBezTo>
                  <a:pt x="923108" y="2386156"/>
                  <a:pt x="3529148" y="378830"/>
                  <a:pt x="3500845" y="365767"/>
                </a:cubicBezTo>
                <a:cubicBezTo>
                  <a:pt x="3472542" y="352704"/>
                  <a:pt x="694508" y="2270767"/>
                  <a:pt x="718457" y="2286007"/>
                </a:cubicBezTo>
                <a:cubicBezTo>
                  <a:pt x="742406" y="2301247"/>
                  <a:pt x="3596640" y="431081"/>
                  <a:pt x="3644537" y="457207"/>
                </a:cubicBezTo>
                <a:cubicBezTo>
                  <a:pt x="3692434" y="483333"/>
                  <a:pt x="942703" y="2466710"/>
                  <a:pt x="1005840" y="2442761"/>
                </a:cubicBezTo>
                <a:cubicBezTo>
                  <a:pt x="1068977" y="2418812"/>
                  <a:pt x="3990703" y="302629"/>
                  <a:pt x="4023360" y="313515"/>
                </a:cubicBezTo>
                <a:cubicBezTo>
                  <a:pt x="4056017" y="324401"/>
                  <a:pt x="1190897" y="2473241"/>
                  <a:pt x="1201783" y="2508075"/>
                </a:cubicBezTo>
                <a:cubicBezTo>
                  <a:pt x="1212669" y="2542909"/>
                  <a:pt x="4045131" y="505104"/>
                  <a:pt x="4088674" y="522521"/>
                </a:cubicBezTo>
                <a:cubicBezTo>
                  <a:pt x="4132217" y="539938"/>
                  <a:pt x="1443446" y="2603869"/>
                  <a:pt x="1463040" y="2612578"/>
                </a:cubicBezTo>
                <a:cubicBezTo>
                  <a:pt x="1482634" y="2621287"/>
                  <a:pt x="4241074" y="572596"/>
                  <a:pt x="4206240" y="574773"/>
                </a:cubicBezTo>
                <a:cubicBezTo>
                  <a:pt x="4171406" y="576950"/>
                  <a:pt x="1197428" y="2610401"/>
                  <a:pt x="1254034" y="2625641"/>
                </a:cubicBezTo>
                <a:cubicBezTo>
                  <a:pt x="1310640" y="2640881"/>
                  <a:pt x="4441371" y="657504"/>
                  <a:pt x="4545874" y="666213"/>
                </a:cubicBezTo>
                <a:cubicBezTo>
                  <a:pt x="4650377" y="674922"/>
                  <a:pt x="1830977" y="2688779"/>
                  <a:pt x="1881051" y="2677893"/>
                </a:cubicBezTo>
                <a:cubicBezTo>
                  <a:pt x="1931125" y="2667007"/>
                  <a:pt x="4868091" y="629201"/>
                  <a:pt x="4846320" y="600898"/>
                </a:cubicBezTo>
                <a:cubicBezTo>
                  <a:pt x="4824549" y="572595"/>
                  <a:pt x="1752600" y="2455824"/>
                  <a:pt x="1750423" y="2508075"/>
                </a:cubicBezTo>
                <a:cubicBezTo>
                  <a:pt x="1748246" y="2560326"/>
                  <a:pt x="4818017" y="831676"/>
                  <a:pt x="4833257" y="914407"/>
                </a:cubicBezTo>
                <a:cubicBezTo>
                  <a:pt x="4848497" y="997138"/>
                  <a:pt x="1802675" y="3043653"/>
                  <a:pt x="1841863" y="3004464"/>
                </a:cubicBezTo>
                <a:cubicBezTo>
                  <a:pt x="1881051" y="2965275"/>
                  <a:pt x="5059680" y="642264"/>
                  <a:pt x="5068388" y="679275"/>
                </a:cubicBezTo>
                <a:cubicBezTo>
                  <a:pt x="5077096" y="716286"/>
                  <a:pt x="1804851" y="3241773"/>
                  <a:pt x="1894114" y="3226533"/>
                </a:cubicBezTo>
                <a:cubicBezTo>
                  <a:pt x="1983377" y="3211293"/>
                  <a:pt x="5532119" y="579127"/>
                  <a:pt x="5603965" y="587835"/>
                </a:cubicBezTo>
                <a:cubicBezTo>
                  <a:pt x="5675811" y="596543"/>
                  <a:pt x="2288176" y="3250481"/>
                  <a:pt x="2325188" y="3278784"/>
                </a:cubicBezTo>
                <a:cubicBezTo>
                  <a:pt x="2362200" y="3307087"/>
                  <a:pt x="5843451" y="783779"/>
                  <a:pt x="5826034" y="757653"/>
                </a:cubicBezTo>
                <a:cubicBezTo>
                  <a:pt x="5808617" y="731527"/>
                  <a:pt x="2192382" y="3091550"/>
                  <a:pt x="2220685" y="3122030"/>
                </a:cubicBezTo>
                <a:cubicBezTo>
                  <a:pt x="2248988" y="3152510"/>
                  <a:pt x="5963194" y="881750"/>
                  <a:pt x="5995851" y="940533"/>
                </a:cubicBezTo>
                <a:cubicBezTo>
                  <a:pt x="6028508" y="999316"/>
                  <a:pt x="4222568" y="2237021"/>
                  <a:pt x="2416628" y="3474727"/>
                </a:cubicBezTo>
              </a:path>
            </a:pathLst>
          </a:custGeom>
          <a:noFill/>
          <a:ln w="3175">
            <a:solidFill>
              <a:srgbClr val="4D78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190490" y="326573"/>
            <a:ext cx="1811020" cy="583565"/>
          </a:xfrm>
          <a:prstGeom prst="rect">
            <a:avLst/>
          </a:prstGeom>
          <a:noFill/>
        </p:spPr>
        <p:txBody>
          <a:bodyPr wrap="none" rtlCol="0">
            <a:spAutoFit/>
          </a:bodyPr>
          <a:lstStyle/>
          <a:p>
            <a:pPr algn="ctr"/>
            <a:r>
              <a:rPr lang="zh-CN" altLang="en-US" sz="3200" b="1" dirty="0" smtClean="0">
                <a:blipFill>
                  <a:blip r:embed="rId1"/>
                  <a:stretch>
                    <a:fillRect/>
                  </a:stretch>
                </a:blipFill>
                <a:latin typeface="微软雅黑" panose="020B0503020204020204" pitchFamily="34" charset="-122"/>
                <a:ea typeface="微软雅黑" panose="020B0503020204020204" pitchFamily="34" charset="-122"/>
              </a:rPr>
              <a:t>研究背景</a:t>
            </a:r>
            <a:endParaRPr lang="zh-CN" altLang="en-US" sz="3200" b="1" dirty="0" smtClean="0">
              <a:blipFill>
                <a:blip r:embed="rId1"/>
                <a:stretch>
                  <a:fillRect/>
                </a:stretch>
              </a:blipFill>
              <a:latin typeface="微软雅黑" panose="020B0503020204020204" pitchFamily="34" charset="-122"/>
              <a:ea typeface="微软雅黑" panose="020B0503020204020204" pitchFamily="34" charset="-122"/>
            </a:endParaRPr>
          </a:p>
        </p:txBody>
      </p:sp>
      <p:sp>
        <p:nvSpPr>
          <p:cNvPr id="4" name="任意多边形 3"/>
          <p:cNvSpPr/>
          <p:nvPr/>
        </p:nvSpPr>
        <p:spPr>
          <a:xfrm rot="16200000" flipH="1">
            <a:off x="6073140" y="-2293316"/>
            <a:ext cx="45719" cy="6389737"/>
          </a:xfrm>
          <a:custGeom>
            <a:avLst/>
            <a:gdLst/>
            <a:ahLst/>
            <a:cxnLst/>
            <a:rect l="l" t="t" r="r" b="b"/>
            <a:pathLst>
              <a:path w="24231" h="914247">
                <a:moveTo>
                  <a:pt x="5283" y="910420"/>
                </a:moveTo>
                <a:lnTo>
                  <a:pt x="5106" y="914247"/>
                </a:lnTo>
                <a:lnTo>
                  <a:pt x="3582" y="914247"/>
                </a:lnTo>
                <a:close/>
                <a:moveTo>
                  <a:pt x="24231" y="887871"/>
                </a:moveTo>
                <a:lnTo>
                  <a:pt x="24231" y="914247"/>
                </a:lnTo>
                <a:lnTo>
                  <a:pt x="14665" y="914247"/>
                </a:lnTo>
                <a:lnTo>
                  <a:pt x="21671" y="894208"/>
                </a:lnTo>
                <a:close/>
                <a:moveTo>
                  <a:pt x="7503" y="865611"/>
                </a:moveTo>
                <a:lnTo>
                  <a:pt x="7216" y="868576"/>
                </a:lnTo>
                <a:lnTo>
                  <a:pt x="6766" y="878326"/>
                </a:lnTo>
                <a:lnTo>
                  <a:pt x="0" y="886263"/>
                </a:lnTo>
                <a:lnTo>
                  <a:pt x="0" y="876548"/>
                </a:lnTo>
                <a:lnTo>
                  <a:pt x="5182" y="868927"/>
                </a:lnTo>
                <a:close/>
                <a:moveTo>
                  <a:pt x="24231" y="857838"/>
                </a:moveTo>
                <a:lnTo>
                  <a:pt x="24231" y="867787"/>
                </a:lnTo>
                <a:lnTo>
                  <a:pt x="5283" y="910420"/>
                </a:lnTo>
                <a:lnTo>
                  <a:pt x="6766" y="878326"/>
                </a:lnTo>
                <a:close/>
                <a:moveTo>
                  <a:pt x="24231" y="840913"/>
                </a:moveTo>
                <a:lnTo>
                  <a:pt x="24231" y="841714"/>
                </a:lnTo>
                <a:lnTo>
                  <a:pt x="7503" y="865611"/>
                </a:lnTo>
                <a:lnTo>
                  <a:pt x="7514" y="865497"/>
                </a:lnTo>
                <a:close/>
                <a:moveTo>
                  <a:pt x="9928" y="840562"/>
                </a:moveTo>
                <a:lnTo>
                  <a:pt x="7514" y="865497"/>
                </a:lnTo>
                <a:lnTo>
                  <a:pt x="5182" y="868927"/>
                </a:lnTo>
                <a:lnTo>
                  <a:pt x="0" y="876330"/>
                </a:lnTo>
                <a:lnTo>
                  <a:pt x="0" y="855943"/>
                </a:lnTo>
                <a:lnTo>
                  <a:pt x="1909" y="852567"/>
                </a:lnTo>
                <a:close/>
                <a:moveTo>
                  <a:pt x="15593" y="782055"/>
                </a:moveTo>
                <a:lnTo>
                  <a:pt x="14536" y="792975"/>
                </a:lnTo>
                <a:lnTo>
                  <a:pt x="0" y="815757"/>
                </a:lnTo>
                <a:lnTo>
                  <a:pt x="0" y="811766"/>
                </a:lnTo>
                <a:close/>
                <a:moveTo>
                  <a:pt x="24231" y="780256"/>
                </a:moveTo>
                <a:lnTo>
                  <a:pt x="24231" y="819152"/>
                </a:lnTo>
                <a:lnTo>
                  <a:pt x="9928" y="840562"/>
                </a:lnTo>
                <a:lnTo>
                  <a:pt x="14536" y="792975"/>
                </a:lnTo>
                <a:lnTo>
                  <a:pt x="18270" y="787121"/>
                </a:lnTo>
                <a:close/>
                <a:moveTo>
                  <a:pt x="24231" y="761668"/>
                </a:moveTo>
                <a:lnTo>
                  <a:pt x="24231" y="765596"/>
                </a:lnTo>
                <a:lnTo>
                  <a:pt x="15593" y="782055"/>
                </a:lnTo>
                <a:lnTo>
                  <a:pt x="15754" y="780386"/>
                </a:lnTo>
                <a:close/>
                <a:moveTo>
                  <a:pt x="24231" y="712346"/>
                </a:moveTo>
                <a:lnTo>
                  <a:pt x="24231" y="731086"/>
                </a:lnTo>
                <a:lnTo>
                  <a:pt x="18270" y="754399"/>
                </a:lnTo>
                <a:lnTo>
                  <a:pt x="15754" y="780386"/>
                </a:lnTo>
                <a:lnTo>
                  <a:pt x="13254" y="785906"/>
                </a:lnTo>
                <a:lnTo>
                  <a:pt x="0" y="811485"/>
                </a:lnTo>
                <a:lnTo>
                  <a:pt x="0" y="752641"/>
                </a:lnTo>
                <a:lnTo>
                  <a:pt x="18270" y="721676"/>
                </a:lnTo>
                <a:close/>
                <a:moveTo>
                  <a:pt x="4049" y="698809"/>
                </a:moveTo>
                <a:lnTo>
                  <a:pt x="1909" y="705315"/>
                </a:lnTo>
                <a:lnTo>
                  <a:pt x="0" y="710229"/>
                </a:lnTo>
                <a:lnTo>
                  <a:pt x="0" y="701476"/>
                </a:lnTo>
                <a:lnTo>
                  <a:pt x="3903" y="698941"/>
                </a:lnTo>
                <a:close/>
                <a:moveTo>
                  <a:pt x="24231" y="652905"/>
                </a:moveTo>
                <a:lnTo>
                  <a:pt x="24231" y="680503"/>
                </a:lnTo>
                <a:lnTo>
                  <a:pt x="4049" y="698809"/>
                </a:lnTo>
                <a:lnTo>
                  <a:pt x="14843" y="665990"/>
                </a:lnTo>
                <a:close/>
                <a:moveTo>
                  <a:pt x="24231" y="619049"/>
                </a:moveTo>
                <a:lnTo>
                  <a:pt x="24231" y="637446"/>
                </a:lnTo>
                <a:lnTo>
                  <a:pt x="14843" y="665990"/>
                </a:lnTo>
                <a:lnTo>
                  <a:pt x="0" y="686679"/>
                </a:lnTo>
                <a:lnTo>
                  <a:pt x="0" y="646781"/>
                </a:lnTo>
                <a:close/>
                <a:moveTo>
                  <a:pt x="3622" y="602431"/>
                </a:moveTo>
                <a:lnTo>
                  <a:pt x="0" y="609824"/>
                </a:lnTo>
                <a:lnTo>
                  <a:pt x="0" y="603434"/>
                </a:lnTo>
                <a:lnTo>
                  <a:pt x="3088" y="602562"/>
                </a:lnTo>
                <a:close/>
                <a:moveTo>
                  <a:pt x="13271" y="600059"/>
                </a:moveTo>
                <a:lnTo>
                  <a:pt x="0" y="626949"/>
                </a:lnTo>
                <a:lnTo>
                  <a:pt x="0" y="618882"/>
                </a:lnTo>
                <a:lnTo>
                  <a:pt x="9809" y="600910"/>
                </a:lnTo>
                <a:close/>
                <a:moveTo>
                  <a:pt x="24231" y="578966"/>
                </a:moveTo>
                <a:lnTo>
                  <a:pt x="24231" y="597364"/>
                </a:lnTo>
                <a:lnTo>
                  <a:pt x="13271" y="600059"/>
                </a:lnTo>
                <a:lnTo>
                  <a:pt x="14340" y="597894"/>
                </a:lnTo>
                <a:close/>
                <a:moveTo>
                  <a:pt x="15033" y="562383"/>
                </a:moveTo>
                <a:lnTo>
                  <a:pt x="1647" y="598860"/>
                </a:lnTo>
                <a:lnTo>
                  <a:pt x="0" y="603432"/>
                </a:lnTo>
                <a:lnTo>
                  <a:pt x="0" y="582448"/>
                </a:lnTo>
                <a:close/>
                <a:moveTo>
                  <a:pt x="24231" y="560369"/>
                </a:moveTo>
                <a:lnTo>
                  <a:pt x="24231" y="574485"/>
                </a:lnTo>
                <a:lnTo>
                  <a:pt x="9809" y="600910"/>
                </a:lnTo>
                <a:lnTo>
                  <a:pt x="3622" y="602431"/>
                </a:lnTo>
                <a:close/>
                <a:moveTo>
                  <a:pt x="24231" y="537319"/>
                </a:moveTo>
                <a:lnTo>
                  <a:pt x="24231" y="550611"/>
                </a:lnTo>
                <a:lnTo>
                  <a:pt x="18270" y="558063"/>
                </a:lnTo>
                <a:lnTo>
                  <a:pt x="15033" y="562383"/>
                </a:lnTo>
                <a:close/>
                <a:moveTo>
                  <a:pt x="24231" y="507786"/>
                </a:moveTo>
                <a:lnTo>
                  <a:pt x="24231" y="529738"/>
                </a:lnTo>
                <a:lnTo>
                  <a:pt x="0" y="578164"/>
                </a:lnTo>
                <a:lnTo>
                  <a:pt x="0" y="575156"/>
                </a:lnTo>
                <a:lnTo>
                  <a:pt x="12382" y="543377"/>
                </a:lnTo>
                <a:close/>
                <a:moveTo>
                  <a:pt x="24231" y="501381"/>
                </a:moveTo>
                <a:lnTo>
                  <a:pt x="24231" y="501744"/>
                </a:lnTo>
                <a:lnTo>
                  <a:pt x="21546" y="508202"/>
                </a:lnTo>
                <a:lnTo>
                  <a:pt x="0" y="563090"/>
                </a:lnTo>
                <a:lnTo>
                  <a:pt x="0" y="556453"/>
                </a:lnTo>
                <a:close/>
                <a:moveTo>
                  <a:pt x="1909" y="410811"/>
                </a:moveTo>
                <a:lnTo>
                  <a:pt x="0" y="414762"/>
                </a:lnTo>
                <a:lnTo>
                  <a:pt x="0" y="413381"/>
                </a:lnTo>
                <a:close/>
                <a:moveTo>
                  <a:pt x="3418" y="408396"/>
                </a:moveTo>
                <a:lnTo>
                  <a:pt x="2497" y="410155"/>
                </a:lnTo>
                <a:lnTo>
                  <a:pt x="1909" y="410811"/>
                </a:lnTo>
                <a:close/>
                <a:moveTo>
                  <a:pt x="24231" y="398062"/>
                </a:moveTo>
                <a:lnTo>
                  <a:pt x="24231" y="422586"/>
                </a:lnTo>
                <a:lnTo>
                  <a:pt x="0" y="480889"/>
                </a:lnTo>
                <a:lnTo>
                  <a:pt x="0" y="450165"/>
                </a:lnTo>
                <a:lnTo>
                  <a:pt x="4211" y="436105"/>
                </a:lnTo>
                <a:lnTo>
                  <a:pt x="9821" y="425737"/>
                </a:lnTo>
                <a:close/>
                <a:moveTo>
                  <a:pt x="18211" y="392616"/>
                </a:moveTo>
                <a:lnTo>
                  <a:pt x="11054" y="413256"/>
                </a:lnTo>
                <a:lnTo>
                  <a:pt x="4211" y="436105"/>
                </a:lnTo>
                <a:lnTo>
                  <a:pt x="0" y="443888"/>
                </a:lnTo>
                <a:lnTo>
                  <a:pt x="0" y="414921"/>
                </a:lnTo>
                <a:lnTo>
                  <a:pt x="2497" y="410155"/>
                </a:lnTo>
                <a:close/>
                <a:moveTo>
                  <a:pt x="24231" y="375252"/>
                </a:moveTo>
                <a:lnTo>
                  <a:pt x="24231" y="385897"/>
                </a:lnTo>
                <a:lnTo>
                  <a:pt x="18211" y="392616"/>
                </a:lnTo>
                <a:close/>
                <a:moveTo>
                  <a:pt x="946" y="372617"/>
                </a:moveTo>
                <a:lnTo>
                  <a:pt x="0" y="374923"/>
                </a:lnTo>
                <a:lnTo>
                  <a:pt x="0" y="373274"/>
                </a:lnTo>
                <a:close/>
                <a:moveTo>
                  <a:pt x="24231" y="368546"/>
                </a:moveTo>
                <a:lnTo>
                  <a:pt x="24231" y="375095"/>
                </a:lnTo>
                <a:lnTo>
                  <a:pt x="3418" y="408396"/>
                </a:lnTo>
                <a:lnTo>
                  <a:pt x="22381" y="372205"/>
                </a:lnTo>
                <a:close/>
                <a:moveTo>
                  <a:pt x="17496" y="361533"/>
                </a:moveTo>
                <a:lnTo>
                  <a:pt x="0" y="412652"/>
                </a:lnTo>
                <a:lnTo>
                  <a:pt x="0" y="380575"/>
                </a:lnTo>
                <a:lnTo>
                  <a:pt x="1909" y="378088"/>
                </a:lnTo>
                <a:lnTo>
                  <a:pt x="6712" y="368669"/>
                </a:lnTo>
                <a:close/>
                <a:moveTo>
                  <a:pt x="24231" y="341854"/>
                </a:moveTo>
                <a:lnTo>
                  <a:pt x="24231" y="357077"/>
                </a:lnTo>
                <a:lnTo>
                  <a:pt x="17496" y="361533"/>
                </a:lnTo>
                <a:close/>
                <a:moveTo>
                  <a:pt x="24231" y="317948"/>
                </a:moveTo>
                <a:lnTo>
                  <a:pt x="24231" y="334309"/>
                </a:lnTo>
                <a:lnTo>
                  <a:pt x="6712" y="368669"/>
                </a:lnTo>
                <a:lnTo>
                  <a:pt x="4938" y="369842"/>
                </a:lnTo>
                <a:lnTo>
                  <a:pt x="946" y="372617"/>
                </a:lnTo>
                <a:lnTo>
                  <a:pt x="3396" y="366647"/>
                </a:lnTo>
                <a:cubicBezTo>
                  <a:pt x="7901" y="355454"/>
                  <a:pt x="12840" y="342968"/>
                  <a:pt x="18270" y="329004"/>
                </a:cubicBezTo>
                <a:lnTo>
                  <a:pt x="18607" y="327910"/>
                </a:lnTo>
                <a:close/>
                <a:moveTo>
                  <a:pt x="11602" y="312390"/>
                </a:moveTo>
                <a:lnTo>
                  <a:pt x="0" y="336412"/>
                </a:lnTo>
                <a:lnTo>
                  <a:pt x="0" y="325354"/>
                </a:lnTo>
                <a:close/>
                <a:moveTo>
                  <a:pt x="11729" y="312127"/>
                </a:moveTo>
                <a:lnTo>
                  <a:pt x="11652" y="312334"/>
                </a:lnTo>
                <a:lnTo>
                  <a:pt x="11602" y="312390"/>
                </a:lnTo>
                <a:close/>
                <a:moveTo>
                  <a:pt x="17161" y="300881"/>
                </a:moveTo>
                <a:lnTo>
                  <a:pt x="11729" y="312127"/>
                </a:lnTo>
                <a:lnTo>
                  <a:pt x="14902" y="303593"/>
                </a:lnTo>
                <a:close/>
                <a:moveTo>
                  <a:pt x="24231" y="298145"/>
                </a:moveTo>
                <a:lnTo>
                  <a:pt x="24231" y="309647"/>
                </a:lnTo>
                <a:lnTo>
                  <a:pt x="18607" y="327910"/>
                </a:lnTo>
                <a:lnTo>
                  <a:pt x="14205" y="335709"/>
                </a:lnTo>
                <a:cubicBezTo>
                  <a:pt x="9994" y="342497"/>
                  <a:pt x="5528" y="349315"/>
                  <a:pt x="572" y="357320"/>
                </a:cubicBezTo>
                <a:lnTo>
                  <a:pt x="0" y="358312"/>
                </a:lnTo>
                <a:lnTo>
                  <a:pt x="0" y="347379"/>
                </a:lnTo>
                <a:lnTo>
                  <a:pt x="8326" y="321282"/>
                </a:lnTo>
                <a:lnTo>
                  <a:pt x="11652" y="312334"/>
                </a:lnTo>
                <a:lnTo>
                  <a:pt x="22595" y="300108"/>
                </a:lnTo>
                <a:close/>
                <a:moveTo>
                  <a:pt x="24231" y="286243"/>
                </a:moveTo>
                <a:lnTo>
                  <a:pt x="24231" y="292396"/>
                </a:lnTo>
                <a:lnTo>
                  <a:pt x="17161" y="300881"/>
                </a:lnTo>
                <a:close/>
                <a:moveTo>
                  <a:pt x="18603" y="231141"/>
                </a:moveTo>
                <a:lnTo>
                  <a:pt x="16606" y="235168"/>
                </a:lnTo>
                <a:lnTo>
                  <a:pt x="4000" y="260495"/>
                </a:lnTo>
                <a:lnTo>
                  <a:pt x="1909" y="263559"/>
                </a:lnTo>
                <a:lnTo>
                  <a:pt x="0" y="267317"/>
                </a:lnTo>
                <a:lnTo>
                  <a:pt x="0" y="258594"/>
                </a:lnTo>
                <a:close/>
                <a:moveTo>
                  <a:pt x="24231" y="230849"/>
                </a:moveTo>
                <a:lnTo>
                  <a:pt x="24231" y="278494"/>
                </a:lnTo>
                <a:lnTo>
                  <a:pt x="14902" y="303593"/>
                </a:lnTo>
                <a:lnTo>
                  <a:pt x="0" y="321476"/>
                </a:lnTo>
                <a:lnTo>
                  <a:pt x="0" y="268532"/>
                </a:lnTo>
                <a:lnTo>
                  <a:pt x="4000" y="260495"/>
                </a:lnTo>
                <a:close/>
                <a:moveTo>
                  <a:pt x="24231" y="219793"/>
                </a:moveTo>
                <a:lnTo>
                  <a:pt x="24231" y="222836"/>
                </a:lnTo>
                <a:lnTo>
                  <a:pt x="18603" y="231141"/>
                </a:lnTo>
                <a:close/>
                <a:moveTo>
                  <a:pt x="24231" y="133342"/>
                </a:moveTo>
                <a:lnTo>
                  <a:pt x="24231" y="206545"/>
                </a:lnTo>
                <a:lnTo>
                  <a:pt x="13499" y="223505"/>
                </a:lnTo>
                <a:lnTo>
                  <a:pt x="0" y="245723"/>
                </a:lnTo>
                <a:lnTo>
                  <a:pt x="0" y="173915"/>
                </a:lnTo>
                <a:close/>
                <a:moveTo>
                  <a:pt x="24231" y="123476"/>
                </a:moveTo>
                <a:lnTo>
                  <a:pt x="24231" y="130027"/>
                </a:lnTo>
                <a:lnTo>
                  <a:pt x="17186" y="143459"/>
                </a:lnTo>
                <a:lnTo>
                  <a:pt x="0" y="171861"/>
                </a:lnTo>
                <a:lnTo>
                  <a:pt x="0" y="166299"/>
                </a:lnTo>
                <a:lnTo>
                  <a:pt x="18270" y="132668"/>
                </a:lnTo>
                <a:close/>
                <a:moveTo>
                  <a:pt x="10141" y="101902"/>
                </a:moveTo>
                <a:lnTo>
                  <a:pt x="3390" y="124989"/>
                </a:lnTo>
                <a:lnTo>
                  <a:pt x="0" y="135481"/>
                </a:lnTo>
                <a:lnTo>
                  <a:pt x="0" y="120168"/>
                </a:lnTo>
                <a:lnTo>
                  <a:pt x="2059" y="116043"/>
                </a:lnTo>
                <a:close/>
                <a:moveTo>
                  <a:pt x="24231" y="71662"/>
                </a:moveTo>
                <a:lnTo>
                  <a:pt x="24231" y="77243"/>
                </a:lnTo>
                <a:lnTo>
                  <a:pt x="10141" y="101902"/>
                </a:lnTo>
                <a:lnTo>
                  <a:pt x="11579" y="96983"/>
                </a:lnTo>
                <a:lnTo>
                  <a:pt x="18270" y="83584"/>
                </a:lnTo>
                <a:close/>
                <a:moveTo>
                  <a:pt x="8884" y="41579"/>
                </a:moveTo>
                <a:lnTo>
                  <a:pt x="5981" y="51185"/>
                </a:lnTo>
                <a:lnTo>
                  <a:pt x="0" y="58084"/>
                </a:lnTo>
                <a:lnTo>
                  <a:pt x="0" y="57571"/>
                </a:lnTo>
                <a:close/>
                <a:moveTo>
                  <a:pt x="24231" y="30135"/>
                </a:moveTo>
                <a:lnTo>
                  <a:pt x="24231" y="53709"/>
                </a:lnTo>
                <a:lnTo>
                  <a:pt x="11579" y="96983"/>
                </a:lnTo>
                <a:lnTo>
                  <a:pt x="2059" y="116043"/>
                </a:lnTo>
                <a:lnTo>
                  <a:pt x="1909" y="116307"/>
                </a:lnTo>
                <a:lnTo>
                  <a:pt x="0" y="120126"/>
                </a:lnTo>
                <a:lnTo>
                  <a:pt x="0" y="70975"/>
                </a:lnTo>
                <a:lnTo>
                  <a:pt x="5981" y="51185"/>
                </a:lnTo>
                <a:close/>
                <a:moveTo>
                  <a:pt x="20675" y="0"/>
                </a:moveTo>
                <a:lnTo>
                  <a:pt x="24231" y="0"/>
                </a:lnTo>
                <a:lnTo>
                  <a:pt x="24231" y="13954"/>
                </a:lnTo>
                <a:lnTo>
                  <a:pt x="8884" y="41579"/>
                </a:lnTo>
                <a:lnTo>
                  <a:pt x="12161" y="30736"/>
                </a:lnTo>
                <a:close/>
                <a:moveTo>
                  <a:pt x="0" y="0"/>
                </a:moveTo>
                <a:lnTo>
                  <a:pt x="3827" y="0"/>
                </a:lnTo>
                <a:lnTo>
                  <a:pt x="0" y="8201"/>
                </a:lnTo>
                <a:close/>
              </a:path>
            </a:pathLst>
          </a:custGeom>
          <a:blipFill dpi="0" rotWithShape="1">
            <a:blip r:embed="rId1"/>
            <a:srcRect/>
            <a:stretch>
              <a:fillRect/>
            </a:stretch>
          </a:blip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ea typeface="幼圆" panose="02010509060101010101" pitchFamily="49" charset="-122"/>
            </a:endParaRPr>
          </a:p>
        </p:txBody>
      </p:sp>
      <p:sp>
        <p:nvSpPr>
          <p:cNvPr id="5" name="文本框 4"/>
          <p:cNvSpPr txBox="1"/>
          <p:nvPr/>
        </p:nvSpPr>
        <p:spPr>
          <a:xfrm>
            <a:off x="1791724" y="389129"/>
            <a:ext cx="404495" cy="521970"/>
          </a:xfrm>
          <a:prstGeom prst="rect">
            <a:avLst/>
          </a:prstGeom>
          <a:noFill/>
        </p:spPr>
        <p:txBody>
          <a:bodyPr wrap="none" rtlCol="0">
            <a:spAutoFit/>
          </a:bodyPr>
          <a:lstStyle/>
          <a:p>
            <a:r>
              <a:rPr lang="en-US" altLang="zh-CN" sz="2800" dirty="0" smtClean="0">
                <a:solidFill>
                  <a:schemeClr val="bg1"/>
                </a:solidFill>
                <a:latin typeface="微软雅黑" panose="020B0503020204020204" pitchFamily="34" charset="-122"/>
                <a:ea typeface="微软雅黑" panose="020B0503020204020204" pitchFamily="34" charset="-122"/>
              </a:rPr>
              <a:t>1</a:t>
            </a:r>
            <a:endParaRPr lang="zh-CN" altLang="en-US" sz="2800" dirty="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1791970" y="1479550"/>
            <a:ext cx="9093200" cy="5016500"/>
          </a:xfrm>
          <a:prstGeom prst="rect">
            <a:avLst/>
          </a:prstGeom>
        </p:spPr>
      </p:pic>
    </p:spTree>
  </p:cSld>
  <p:clrMapOvr>
    <a:masterClrMapping/>
  </p:clrMapOvr>
  <p:transition spd="med" advTm="0">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flipH="1">
            <a:off x="902513" y="235133"/>
            <a:ext cx="1998618" cy="953587"/>
          </a:xfrm>
          <a:custGeom>
            <a:avLst/>
            <a:gdLst>
              <a:gd name="connsiteX0" fmla="*/ 2312125 w 5996287"/>
              <a:gd name="connsiteY0" fmla="*/ 39195 h 3474727"/>
              <a:gd name="connsiteX1" fmla="*/ 0 w 5996287"/>
              <a:gd name="connsiteY1" fmla="*/ 1750430 h 3474727"/>
              <a:gd name="connsiteX2" fmla="*/ 2325188 w 5996287"/>
              <a:gd name="connsiteY2" fmla="*/ 130635 h 3474727"/>
              <a:gd name="connsiteX3" fmla="*/ 91440 w 5996287"/>
              <a:gd name="connsiteY3" fmla="*/ 1789618 h 3474727"/>
              <a:gd name="connsiteX4" fmla="*/ 2468880 w 5996287"/>
              <a:gd name="connsiteY4" fmla="*/ 222075 h 3474727"/>
              <a:gd name="connsiteX5" fmla="*/ 117565 w 5996287"/>
              <a:gd name="connsiteY5" fmla="*/ 1933310 h 3474727"/>
              <a:gd name="connsiteX6" fmla="*/ 2625634 w 5996287"/>
              <a:gd name="connsiteY6" fmla="*/ 7 h 3474727"/>
              <a:gd name="connsiteX7" fmla="*/ 326571 w 5996287"/>
              <a:gd name="connsiteY7" fmla="*/ 1959435 h 3474727"/>
              <a:gd name="connsiteX8" fmla="*/ 2795451 w 5996287"/>
              <a:gd name="connsiteY8" fmla="*/ 104510 h 3474727"/>
              <a:gd name="connsiteX9" fmla="*/ 404948 w 5996287"/>
              <a:gd name="connsiteY9" fmla="*/ 2129253 h 3474727"/>
              <a:gd name="connsiteX10" fmla="*/ 3161211 w 5996287"/>
              <a:gd name="connsiteY10" fmla="*/ 78384 h 3474727"/>
              <a:gd name="connsiteX11" fmla="*/ 209005 w 5996287"/>
              <a:gd name="connsiteY11" fmla="*/ 2416635 h 3474727"/>
              <a:gd name="connsiteX12" fmla="*/ 3252651 w 5996287"/>
              <a:gd name="connsiteY12" fmla="*/ 130635 h 3474727"/>
              <a:gd name="connsiteX13" fmla="*/ 666205 w 5996287"/>
              <a:gd name="connsiteY13" fmla="*/ 2220693 h 3474727"/>
              <a:gd name="connsiteX14" fmla="*/ 3291840 w 5996287"/>
              <a:gd name="connsiteY14" fmla="*/ 235138 h 3474727"/>
              <a:gd name="connsiteX15" fmla="*/ 888274 w 5996287"/>
              <a:gd name="connsiteY15" fmla="*/ 2364384 h 3474727"/>
              <a:gd name="connsiteX16" fmla="*/ 3500845 w 5996287"/>
              <a:gd name="connsiteY16" fmla="*/ 365767 h 3474727"/>
              <a:gd name="connsiteX17" fmla="*/ 718457 w 5996287"/>
              <a:gd name="connsiteY17" fmla="*/ 2286007 h 3474727"/>
              <a:gd name="connsiteX18" fmla="*/ 3644537 w 5996287"/>
              <a:gd name="connsiteY18" fmla="*/ 457207 h 3474727"/>
              <a:gd name="connsiteX19" fmla="*/ 1005840 w 5996287"/>
              <a:gd name="connsiteY19" fmla="*/ 2442761 h 3474727"/>
              <a:gd name="connsiteX20" fmla="*/ 4023360 w 5996287"/>
              <a:gd name="connsiteY20" fmla="*/ 313515 h 3474727"/>
              <a:gd name="connsiteX21" fmla="*/ 1201783 w 5996287"/>
              <a:gd name="connsiteY21" fmla="*/ 2508075 h 3474727"/>
              <a:gd name="connsiteX22" fmla="*/ 4088674 w 5996287"/>
              <a:gd name="connsiteY22" fmla="*/ 522521 h 3474727"/>
              <a:gd name="connsiteX23" fmla="*/ 1463040 w 5996287"/>
              <a:gd name="connsiteY23" fmla="*/ 2612578 h 3474727"/>
              <a:gd name="connsiteX24" fmla="*/ 4206240 w 5996287"/>
              <a:gd name="connsiteY24" fmla="*/ 574773 h 3474727"/>
              <a:gd name="connsiteX25" fmla="*/ 1254034 w 5996287"/>
              <a:gd name="connsiteY25" fmla="*/ 2625641 h 3474727"/>
              <a:gd name="connsiteX26" fmla="*/ 4545874 w 5996287"/>
              <a:gd name="connsiteY26" fmla="*/ 666213 h 3474727"/>
              <a:gd name="connsiteX27" fmla="*/ 1881051 w 5996287"/>
              <a:gd name="connsiteY27" fmla="*/ 2677893 h 3474727"/>
              <a:gd name="connsiteX28" fmla="*/ 4846320 w 5996287"/>
              <a:gd name="connsiteY28" fmla="*/ 600898 h 3474727"/>
              <a:gd name="connsiteX29" fmla="*/ 1750423 w 5996287"/>
              <a:gd name="connsiteY29" fmla="*/ 2508075 h 3474727"/>
              <a:gd name="connsiteX30" fmla="*/ 4833257 w 5996287"/>
              <a:gd name="connsiteY30" fmla="*/ 914407 h 3474727"/>
              <a:gd name="connsiteX31" fmla="*/ 1841863 w 5996287"/>
              <a:gd name="connsiteY31" fmla="*/ 3004464 h 3474727"/>
              <a:gd name="connsiteX32" fmla="*/ 5068388 w 5996287"/>
              <a:gd name="connsiteY32" fmla="*/ 679275 h 3474727"/>
              <a:gd name="connsiteX33" fmla="*/ 1894114 w 5996287"/>
              <a:gd name="connsiteY33" fmla="*/ 3226533 h 3474727"/>
              <a:gd name="connsiteX34" fmla="*/ 5603965 w 5996287"/>
              <a:gd name="connsiteY34" fmla="*/ 587835 h 3474727"/>
              <a:gd name="connsiteX35" fmla="*/ 2325188 w 5996287"/>
              <a:gd name="connsiteY35" fmla="*/ 3278784 h 3474727"/>
              <a:gd name="connsiteX36" fmla="*/ 5826034 w 5996287"/>
              <a:gd name="connsiteY36" fmla="*/ 757653 h 3474727"/>
              <a:gd name="connsiteX37" fmla="*/ 2220685 w 5996287"/>
              <a:gd name="connsiteY37" fmla="*/ 3122030 h 3474727"/>
              <a:gd name="connsiteX38" fmla="*/ 5995851 w 5996287"/>
              <a:gd name="connsiteY38" fmla="*/ 940533 h 3474727"/>
              <a:gd name="connsiteX39" fmla="*/ 2416628 w 5996287"/>
              <a:gd name="connsiteY39" fmla="*/ 3474727 h 347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96287" h="3474727">
                <a:moveTo>
                  <a:pt x="2312125" y="39195"/>
                </a:moveTo>
                <a:lnTo>
                  <a:pt x="0" y="1750430"/>
                </a:lnTo>
                <a:cubicBezTo>
                  <a:pt x="2177" y="1765670"/>
                  <a:pt x="2309948" y="124104"/>
                  <a:pt x="2325188" y="130635"/>
                </a:cubicBezTo>
                <a:cubicBezTo>
                  <a:pt x="2340428" y="137166"/>
                  <a:pt x="67491" y="1774378"/>
                  <a:pt x="91440" y="1789618"/>
                </a:cubicBezTo>
                <a:cubicBezTo>
                  <a:pt x="115389" y="1804858"/>
                  <a:pt x="2464526" y="198126"/>
                  <a:pt x="2468880" y="222075"/>
                </a:cubicBezTo>
                <a:cubicBezTo>
                  <a:pt x="2473234" y="246024"/>
                  <a:pt x="91439" y="1970321"/>
                  <a:pt x="117565" y="1933310"/>
                </a:cubicBezTo>
                <a:cubicBezTo>
                  <a:pt x="143691" y="1896299"/>
                  <a:pt x="2590800" y="-4347"/>
                  <a:pt x="2625634" y="7"/>
                </a:cubicBezTo>
                <a:cubicBezTo>
                  <a:pt x="2660468" y="4361"/>
                  <a:pt x="298268" y="1942018"/>
                  <a:pt x="326571" y="1959435"/>
                </a:cubicBezTo>
                <a:cubicBezTo>
                  <a:pt x="354874" y="1976852"/>
                  <a:pt x="2782388" y="76207"/>
                  <a:pt x="2795451" y="104510"/>
                </a:cubicBezTo>
                <a:cubicBezTo>
                  <a:pt x="2808514" y="132813"/>
                  <a:pt x="343988" y="2133607"/>
                  <a:pt x="404948" y="2129253"/>
                </a:cubicBezTo>
                <a:cubicBezTo>
                  <a:pt x="465908" y="2124899"/>
                  <a:pt x="3193868" y="30487"/>
                  <a:pt x="3161211" y="78384"/>
                </a:cubicBezTo>
                <a:cubicBezTo>
                  <a:pt x="3128554" y="126281"/>
                  <a:pt x="193765" y="2407927"/>
                  <a:pt x="209005" y="2416635"/>
                </a:cubicBezTo>
                <a:cubicBezTo>
                  <a:pt x="224245" y="2425343"/>
                  <a:pt x="3176451" y="163292"/>
                  <a:pt x="3252651" y="130635"/>
                </a:cubicBezTo>
                <a:cubicBezTo>
                  <a:pt x="3328851" y="97978"/>
                  <a:pt x="659673" y="2203276"/>
                  <a:pt x="666205" y="2220693"/>
                </a:cubicBezTo>
                <a:cubicBezTo>
                  <a:pt x="672736" y="2238110"/>
                  <a:pt x="3254829" y="211190"/>
                  <a:pt x="3291840" y="235138"/>
                </a:cubicBezTo>
                <a:cubicBezTo>
                  <a:pt x="3328852" y="259087"/>
                  <a:pt x="853440" y="2342613"/>
                  <a:pt x="888274" y="2364384"/>
                </a:cubicBezTo>
                <a:cubicBezTo>
                  <a:pt x="923108" y="2386156"/>
                  <a:pt x="3529148" y="378830"/>
                  <a:pt x="3500845" y="365767"/>
                </a:cubicBezTo>
                <a:cubicBezTo>
                  <a:pt x="3472542" y="352704"/>
                  <a:pt x="694508" y="2270767"/>
                  <a:pt x="718457" y="2286007"/>
                </a:cubicBezTo>
                <a:cubicBezTo>
                  <a:pt x="742406" y="2301247"/>
                  <a:pt x="3596640" y="431081"/>
                  <a:pt x="3644537" y="457207"/>
                </a:cubicBezTo>
                <a:cubicBezTo>
                  <a:pt x="3692434" y="483333"/>
                  <a:pt x="942703" y="2466710"/>
                  <a:pt x="1005840" y="2442761"/>
                </a:cubicBezTo>
                <a:cubicBezTo>
                  <a:pt x="1068977" y="2418812"/>
                  <a:pt x="3990703" y="302629"/>
                  <a:pt x="4023360" y="313515"/>
                </a:cubicBezTo>
                <a:cubicBezTo>
                  <a:pt x="4056017" y="324401"/>
                  <a:pt x="1190897" y="2473241"/>
                  <a:pt x="1201783" y="2508075"/>
                </a:cubicBezTo>
                <a:cubicBezTo>
                  <a:pt x="1212669" y="2542909"/>
                  <a:pt x="4045131" y="505104"/>
                  <a:pt x="4088674" y="522521"/>
                </a:cubicBezTo>
                <a:cubicBezTo>
                  <a:pt x="4132217" y="539938"/>
                  <a:pt x="1443446" y="2603869"/>
                  <a:pt x="1463040" y="2612578"/>
                </a:cubicBezTo>
                <a:cubicBezTo>
                  <a:pt x="1482634" y="2621287"/>
                  <a:pt x="4241074" y="572596"/>
                  <a:pt x="4206240" y="574773"/>
                </a:cubicBezTo>
                <a:cubicBezTo>
                  <a:pt x="4171406" y="576950"/>
                  <a:pt x="1197428" y="2610401"/>
                  <a:pt x="1254034" y="2625641"/>
                </a:cubicBezTo>
                <a:cubicBezTo>
                  <a:pt x="1310640" y="2640881"/>
                  <a:pt x="4441371" y="657504"/>
                  <a:pt x="4545874" y="666213"/>
                </a:cubicBezTo>
                <a:cubicBezTo>
                  <a:pt x="4650377" y="674922"/>
                  <a:pt x="1830977" y="2688779"/>
                  <a:pt x="1881051" y="2677893"/>
                </a:cubicBezTo>
                <a:cubicBezTo>
                  <a:pt x="1931125" y="2667007"/>
                  <a:pt x="4868091" y="629201"/>
                  <a:pt x="4846320" y="600898"/>
                </a:cubicBezTo>
                <a:cubicBezTo>
                  <a:pt x="4824549" y="572595"/>
                  <a:pt x="1752600" y="2455824"/>
                  <a:pt x="1750423" y="2508075"/>
                </a:cubicBezTo>
                <a:cubicBezTo>
                  <a:pt x="1748246" y="2560326"/>
                  <a:pt x="4818017" y="831676"/>
                  <a:pt x="4833257" y="914407"/>
                </a:cubicBezTo>
                <a:cubicBezTo>
                  <a:pt x="4848497" y="997138"/>
                  <a:pt x="1802675" y="3043653"/>
                  <a:pt x="1841863" y="3004464"/>
                </a:cubicBezTo>
                <a:cubicBezTo>
                  <a:pt x="1881051" y="2965275"/>
                  <a:pt x="5059680" y="642264"/>
                  <a:pt x="5068388" y="679275"/>
                </a:cubicBezTo>
                <a:cubicBezTo>
                  <a:pt x="5077096" y="716286"/>
                  <a:pt x="1804851" y="3241773"/>
                  <a:pt x="1894114" y="3226533"/>
                </a:cubicBezTo>
                <a:cubicBezTo>
                  <a:pt x="1983377" y="3211293"/>
                  <a:pt x="5532119" y="579127"/>
                  <a:pt x="5603965" y="587835"/>
                </a:cubicBezTo>
                <a:cubicBezTo>
                  <a:pt x="5675811" y="596543"/>
                  <a:pt x="2288176" y="3250481"/>
                  <a:pt x="2325188" y="3278784"/>
                </a:cubicBezTo>
                <a:cubicBezTo>
                  <a:pt x="2362200" y="3307087"/>
                  <a:pt x="5843451" y="783779"/>
                  <a:pt x="5826034" y="757653"/>
                </a:cubicBezTo>
                <a:cubicBezTo>
                  <a:pt x="5808617" y="731527"/>
                  <a:pt x="2192382" y="3091550"/>
                  <a:pt x="2220685" y="3122030"/>
                </a:cubicBezTo>
                <a:cubicBezTo>
                  <a:pt x="2248988" y="3152510"/>
                  <a:pt x="5963194" y="881750"/>
                  <a:pt x="5995851" y="940533"/>
                </a:cubicBezTo>
                <a:cubicBezTo>
                  <a:pt x="6028508" y="999316"/>
                  <a:pt x="4222568" y="2237021"/>
                  <a:pt x="2416628" y="3474727"/>
                </a:cubicBezTo>
              </a:path>
            </a:pathLst>
          </a:custGeom>
          <a:noFill/>
          <a:ln w="3175">
            <a:solidFill>
              <a:srgbClr val="4D78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190490" y="326573"/>
            <a:ext cx="1811020" cy="583565"/>
          </a:xfrm>
          <a:prstGeom prst="rect">
            <a:avLst/>
          </a:prstGeom>
          <a:noFill/>
        </p:spPr>
        <p:txBody>
          <a:bodyPr wrap="none" rtlCol="0">
            <a:spAutoFit/>
          </a:bodyPr>
          <a:lstStyle/>
          <a:p>
            <a:pPr algn="ctr"/>
            <a:r>
              <a:rPr lang="zh-CN" altLang="en-US" sz="3200" b="1" dirty="0" smtClean="0">
                <a:blipFill>
                  <a:blip r:embed="rId1"/>
                  <a:stretch>
                    <a:fillRect/>
                  </a:stretch>
                </a:blipFill>
                <a:latin typeface="微软雅黑" panose="020B0503020204020204" pitchFamily="34" charset="-122"/>
                <a:ea typeface="微软雅黑" panose="020B0503020204020204" pitchFamily="34" charset="-122"/>
              </a:rPr>
              <a:t>研究</a:t>
            </a:r>
            <a:r>
              <a:rPr lang="zh-CN" altLang="en-US" sz="3200" b="1" dirty="0" smtClean="0">
                <a:blipFill>
                  <a:blip r:embed="rId1"/>
                  <a:stretch>
                    <a:fillRect/>
                  </a:stretch>
                </a:blipFill>
                <a:latin typeface="微软雅黑" panose="020B0503020204020204" pitchFamily="34" charset="-122"/>
                <a:ea typeface="微软雅黑" panose="020B0503020204020204" pitchFamily="34" charset="-122"/>
              </a:rPr>
              <a:t>方法</a:t>
            </a:r>
            <a:endParaRPr lang="zh-CN" altLang="en-US" sz="3200" b="1" dirty="0" smtClean="0">
              <a:blipFill>
                <a:blip r:embed="rId1"/>
                <a:stretch>
                  <a:fillRect/>
                </a:stretch>
              </a:blipFill>
              <a:latin typeface="微软雅黑" panose="020B0503020204020204" pitchFamily="34" charset="-122"/>
              <a:ea typeface="微软雅黑" panose="020B0503020204020204" pitchFamily="34" charset="-122"/>
            </a:endParaRPr>
          </a:p>
        </p:txBody>
      </p:sp>
      <p:sp>
        <p:nvSpPr>
          <p:cNvPr id="4" name="任意多边形 3"/>
          <p:cNvSpPr/>
          <p:nvPr/>
        </p:nvSpPr>
        <p:spPr>
          <a:xfrm rot="16200000" flipH="1">
            <a:off x="6073140" y="-2293316"/>
            <a:ext cx="45719" cy="6389737"/>
          </a:xfrm>
          <a:custGeom>
            <a:avLst/>
            <a:gdLst/>
            <a:ahLst/>
            <a:cxnLst/>
            <a:rect l="l" t="t" r="r" b="b"/>
            <a:pathLst>
              <a:path w="24231" h="914247">
                <a:moveTo>
                  <a:pt x="5283" y="910420"/>
                </a:moveTo>
                <a:lnTo>
                  <a:pt x="5106" y="914247"/>
                </a:lnTo>
                <a:lnTo>
                  <a:pt x="3582" y="914247"/>
                </a:lnTo>
                <a:close/>
                <a:moveTo>
                  <a:pt x="24231" y="887871"/>
                </a:moveTo>
                <a:lnTo>
                  <a:pt x="24231" y="914247"/>
                </a:lnTo>
                <a:lnTo>
                  <a:pt x="14665" y="914247"/>
                </a:lnTo>
                <a:lnTo>
                  <a:pt x="21671" y="894208"/>
                </a:lnTo>
                <a:close/>
                <a:moveTo>
                  <a:pt x="7503" y="865611"/>
                </a:moveTo>
                <a:lnTo>
                  <a:pt x="7216" y="868576"/>
                </a:lnTo>
                <a:lnTo>
                  <a:pt x="6766" y="878326"/>
                </a:lnTo>
                <a:lnTo>
                  <a:pt x="0" y="886263"/>
                </a:lnTo>
                <a:lnTo>
                  <a:pt x="0" y="876548"/>
                </a:lnTo>
                <a:lnTo>
                  <a:pt x="5182" y="868927"/>
                </a:lnTo>
                <a:close/>
                <a:moveTo>
                  <a:pt x="24231" y="857838"/>
                </a:moveTo>
                <a:lnTo>
                  <a:pt x="24231" y="867787"/>
                </a:lnTo>
                <a:lnTo>
                  <a:pt x="5283" y="910420"/>
                </a:lnTo>
                <a:lnTo>
                  <a:pt x="6766" y="878326"/>
                </a:lnTo>
                <a:close/>
                <a:moveTo>
                  <a:pt x="24231" y="840913"/>
                </a:moveTo>
                <a:lnTo>
                  <a:pt x="24231" y="841714"/>
                </a:lnTo>
                <a:lnTo>
                  <a:pt x="7503" y="865611"/>
                </a:lnTo>
                <a:lnTo>
                  <a:pt x="7514" y="865497"/>
                </a:lnTo>
                <a:close/>
                <a:moveTo>
                  <a:pt x="9928" y="840562"/>
                </a:moveTo>
                <a:lnTo>
                  <a:pt x="7514" y="865497"/>
                </a:lnTo>
                <a:lnTo>
                  <a:pt x="5182" y="868927"/>
                </a:lnTo>
                <a:lnTo>
                  <a:pt x="0" y="876330"/>
                </a:lnTo>
                <a:lnTo>
                  <a:pt x="0" y="855943"/>
                </a:lnTo>
                <a:lnTo>
                  <a:pt x="1909" y="852567"/>
                </a:lnTo>
                <a:close/>
                <a:moveTo>
                  <a:pt x="15593" y="782055"/>
                </a:moveTo>
                <a:lnTo>
                  <a:pt x="14536" y="792975"/>
                </a:lnTo>
                <a:lnTo>
                  <a:pt x="0" y="815757"/>
                </a:lnTo>
                <a:lnTo>
                  <a:pt x="0" y="811766"/>
                </a:lnTo>
                <a:close/>
                <a:moveTo>
                  <a:pt x="24231" y="780256"/>
                </a:moveTo>
                <a:lnTo>
                  <a:pt x="24231" y="819152"/>
                </a:lnTo>
                <a:lnTo>
                  <a:pt x="9928" y="840562"/>
                </a:lnTo>
                <a:lnTo>
                  <a:pt x="14536" y="792975"/>
                </a:lnTo>
                <a:lnTo>
                  <a:pt x="18270" y="787121"/>
                </a:lnTo>
                <a:close/>
                <a:moveTo>
                  <a:pt x="24231" y="761668"/>
                </a:moveTo>
                <a:lnTo>
                  <a:pt x="24231" y="765596"/>
                </a:lnTo>
                <a:lnTo>
                  <a:pt x="15593" y="782055"/>
                </a:lnTo>
                <a:lnTo>
                  <a:pt x="15754" y="780386"/>
                </a:lnTo>
                <a:close/>
                <a:moveTo>
                  <a:pt x="24231" y="712346"/>
                </a:moveTo>
                <a:lnTo>
                  <a:pt x="24231" y="731086"/>
                </a:lnTo>
                <a:lnTo>
                  <a:pt x="18270" y="754399"/>
                </a:lnTo>
                <a:lnTo>
                  <a:pt x="15754" y="780386"/>
                </a:lnTo>
                <a:lnTo>
                  <a:pt x="13254" y="785906"/>
                </a:lnTo>
                <a:lnTo>
                  <a:pt x="0" y="811485"/>
                </a:lnTo>
                <a:lnTo>
                  <a:pt x="0" y="752641"/>
                </a:lnTo>
                <a:lnTo>
                  <a:pt x="18270" y="721676"/>
                </a:lnTo>
                <a:close/>
                <a:moveTo>
                  <a:pt x="4049" y="698809"/>
                </a:moveTo>
                <a:lnTo>
                  <a:pt x="1909" y="705315"/>
                </a:lnTo>
                <a:lnTo>
                  <a:pt x="0" y="710229"/>
                </a:lnTo>
                <a:lnTo>
                  <a:pt x="0" y="701476"/>
                </a:lnTo>
                <a:lnTo>
                  <a:pt x="3903" y="698941"/>
                </a:lnTo>
                <a:close/>
                <a:moveTo>
                  <a:pt x="24231" y="652905"/>
                </a:moveTo>
                <a:lnTo>
                  <a:pt x="24231" y="680503"/>
                </a:lnTo>
                <a:lnTo>
                  <a:pt x="4049" y="698809"/>
                </a:lnTo>
                <a:lnTo>
                  <a:pt x="14843" y="665990"/>
                </a:lnTo>
                <a:close/>
                <a:moveTo>
                  <a:pt x="24231" y="619049"/>
                </a:moveTo>
                <a:lnTo>
                  <a:pt x="24231" y="637446"/>
                </a:lnTo>
                <a:lnTo>
                  <a:pt x="14843" y="665990"/>
                </a:lnTo>
                <a:lnTo>
                  <a:pt x="0" y="686679"/>
                </a:lnTo>
                <a:lnTo>
                  <a:pt x="0" y="646781"/>
                </a:lnTo>
                <a:close/>
                <a:moveTo>
                  <a:pt x="3622" y="602431"/>
                </a:moveTo>
                <a:lnTo>
                  <a:pt x="0" y="609824"/>
                </a:lnTo>
                <a:lnTo>
                  <a:pt x="0" y="603434"/>
                </a:lnTo>
                <a:lnTo>
                  <a:pt x="3088" y="602562"/>
                </a:lnTo>
                <a:close/>
                <a:moveTo>
                  <a:pt x="13271" y="600059"/>
                </a:moveTo>
                <a:lnTo>
                  <a:pt x="0" y="626949"/>
                </a:lnTo>
                <a:lnTo>
                  <a:pt x="0" y="618882"/>
                </a:lnTo>
                <a:lnTo>
                  <a:pt x="9809" y="600910"/>
                </a:lnTo>
                <a:close/>
                <a:moveTo>
                  <a:pt x="24231" y="578966"/>
                </a:moveTo>
                <a:lnTo>
                  <a:pt x="24231" y="597364"/>
                </a:lnTo>
                <a:lnTo>
                  <a:pt x="13271" y="600059"/>
                </a:lnTo>
                <a:lnTo>
                  <a:pt x="14340" y="597894"/>
                </a:lnTo>
                <a:close/>
                <a:moveTo>
                  <a:pt x="15033" y="562383"/>
                </a:moveTo>
                <a:lnTo>
                  <a:pt x="1647" y="598860"/>
                </a:lnTo>
                <a:lnTo>
                  <a:pt x="0" y="603432"/>
                </a:lnTo>
                <a:lnTo>
                  <a:pt x="0" y="582448"/>
                </a:lnTo>
                <a:close/>
                <a:moveTo>
                  <a:pt x="24231" y="560369"/>
                </a:moveTo>
                <a:lnTo>
                  <a:pt x="24231" y="574485"/>
                </a:lnTo>
                <a:lnTo>
                  <a:pt x="9809" y="600910"/>
                </a:lnTo>
                <a:lnTo>
                  <a:pt x="3622" y="602431"/>
                </a:lnTo>
                <a:close/>
                <a:moveTo>
                  <a:pt x="24231" y="537319"/>
                </a:moveTo>
                <a:lnTo>
                  <a:pt x="24231" y="550611"/>
                </a:lnTo>
                <a:lnTo>
                  <a:pt x="18270" y="558063"/>
                </a:lnTo>
                <a:lnTo>
                  <a:pt x="15033" y="562383"/>
                </a:lnTo>
                <a:close/>
                <a:moveTo>
                  <a:pt x="24231" y="507786"/>
                </a:moveTo>
                <a:lnTo>
                  <a:pt x="24231" y="529738"/>
                </a:lnTo>
                <a:lnTo>
                  <a:pt x="0" y="578164"/>
                </a:lnTo>
                <a:lnTo>
                  <a:pt x="0" y="575156"/>
                </a:lnTo>
                <a:lnTo>
                  <a:pt x="12382" y="543377"/>
                </a:lnTo>
                <a:close/>
                <a:moveTo>
                  <a:pt x="24231" y="501381"/>
                </a:moveTo>
                <a:lnTo>
                  <a:pt x="24231" y="501744"/>
                </a:lnTo>
                <a:lnTo>
                  <a:pt x="21546" y="508202"/>
                </a:lnTo>
                <a:lnTo>
                  <a:pt x="0" y="563090"/>
                </a:lnTo>
                <a:lnTo>
                  <a:pt x="0" y="556453"/>
                </a:lnTo>
                <a:close/>
                <a:moveTo>
                  <a:pt x="1909" y="410811"/>
                </a:moveTo>
                <a:lnTo>
                  <a:pt x="0" y="414762"/>
                </a:lnTo>
                <a:lnTo>
                  <a:pt x="0" y="413381"/>
                </a:lnTo>
                <a:close/>
                <a:moveTo>
                  <a:pt x="3418" y="408396"/>
                </a:moveTo>
                <a:lnTo>
                  <a:pt x="2497" y="410155"/>
                </a:lnTo>
                <a:lnTo>
                  <a:pt x="1909" y="410811"/>
                </a:lnTo>
                <a:close/>
                <a:moveTo>
                  <a:pt x="24231" y="398062"/>
                </a:moveTo>
                <a:lnTo>
                  <a:pt x="24231" y="422586"/>
                </a:lnTo>
                <a:lnTo>
                  <a:pt x="0" y="480889"/>
                </a:lnTo>
                <a:lnTo>
                  <a:pt x="0" y="450165"/>
                </a:lnTo>
                <a:lnTo>
                  <a:pt x="4211" y="436105"/>
                </a:lnTo>
                <a:lnTo>
                  <a:pt x="9821" y="425737"/>
                </a:lnTo>
                <a:close/>
                <a:moveTo>
                  <a:pt x="18211" y="392616"/>
                </a:moveTo>
                <a:lnTo>
                  <a:pt x="11054" y="413256"/>
                </a:lnTo>
                <a:lnTo>
                  <a:pt x="4211" y="436105"/>
                </a:lnTo>
                <a:lnTo>
                  <a:pt x="0" y="443888"/>
                </a:lnTo>
                <a:lnTo>
                  <a:pt x="0" y="414921"/>
                </a:lnTo>
                <a:lnTo>
                  <a:pt x="2497" y="410155"/>
                </a:lnTo>
                <a:close/>
                <a:moveTo>
                  <a:pt x="24231" y="375252"/>
                </a:moveTo>
                <a:lnTo>
                  <a:pt x="24231" y="385897"/>
                </a:lnTo>
                <a:lnTo>
                  <a:pt x="18211" y="392616"/>
                </a:lnTo>
                <a:close/>
                <a:moveTo>
                  <a:pt x="946" y="372617"/>
                </a:moveTo>
                <a:lnTo>
                  <a:pt x="0" y="374923"/>
                </a:lnTo>
                <a:lnTo>
                  <a:pt x="0" y="373274"/>
                </a:lnTo>
                <a:close/>
                <a:moveTo>
                  <a:pt x="24231" y="368546"/>
                </a:moveTo>
                <a:lnTo>
                  <a:pt x="24231" y="375095"/>
                </a:lnTo>
                <a:lnTo>
                  <a:pt x="3418" y="408396"/>
                </a:lnTo>
                <a:lnTo>
                  <a:pt x="22381" y="372205"/>
                </a:lnTo>
                <a:close/>
                <a:moveTo>
                  <a:pt x="17496" y="361533"/>
                </a:moveTo>
                <a:lnTo>
                  <a:pt x="0" y="412652"/>
                </a:lnTo>
                <a:lnTo>
                  <a:pt x="0" y="380575"/>
                </a:lnTo>
                <a:lnTo>
                  <a:pt x="1909" y="378088"/>
                </a:lnTo>
                <a:lnTo>
                  <a:pt x="6712" y="368669"/>
                </a:lnTo>
                <a:close/>
                <a:moveTo>
                  <a:pt x="24231" y="341854"/>
                </a:moveTo>
                <a:lnTo>
                  <a:pt x="24231" y="357077"/>
                </a:lnTo>
                <a:lnTo>
                  <a:pt x="17496" y="361533"/>
                </a:lnTo>
                <a:close/>
                <a:moveTo>
                  <a:pt x="24231" y="317948"/>
                </a:moveTo>
                <a:lnTo>
                  <a:pt x="24231" y="334309"/>
                </a:lnTo>
                <a:lnTo>
                  <a:pt x="6712" y="368669"/>
                </a:lnTo>
                <a:lnTo>
                  <a:pt x="4938" y="369842"/>
                </a:lnTo>
                <a:lnTo>
                  <a:pt x="946" y="372617"/>
                </a:lnTo>
                <a:lnTo>
                  <a:pt x="3396" y="366647"/>
                </a:lnTo>
                <a:cubicBezTo>
                  <a:pt x="7901" y="355454"/>
                  <a:pt x="12840" y="342968"/>
                  <a:pt x="18270" y="329004"/>
                </a:cubicBezTo>
                <a:lnTo>
                  <a:pt x="18607" y="327910"/>
                </a:lnTo>
                <a:close/>
                <a:moveTo>
                  <a:pt x="11602" y="312390"/>
                </a:moveTo>
                <a:lnTo>
                  <a:pt x="0" y="336412"/>
                </a:lnTo>
                <a:lnTo>
                  <a:pt x="0" y="325354"/>
                </a:lnTo>
                <a:close/>
                <a:moveTo>
                  <a:pt x="11729" y="312127"/>
                </a:moveTo>
                <a:lnTo>
                  <a:pt x="11652" y="312334"/>
                </a:lnTo>
                <a:lnTo>
                  <a:pt x="11602" y="312390"/>
                </a:lnTo>
                <a:close/>
                <a:moveTo>
                  <a:pt x="17161" y="300881"/>
                </a:moveTo>
                <a:lnTo>
                  <a:pt x="11729" y="312127"/>
                </a:lnTo>
                <a:lnTo>
                  <a:pt x="14902" y="303593"/>
                </a:lnTo>
                <a:close/>
                <a:moveTo>
                  <a:pt x="24231" y="298145"/>
                </a:moveTo>
                <a:lnTo>
                  <a:pt x="24231" y="309647"/>
                </a:lnTo>
                <a:lnTo>
                  <a:pt x="18607" y="327910"/>
                </a:lnTo>
                <a:lnTo>
                  <a:pt x="14205" y="335709"/>
                </a:lnTo>
                <a:cubicBezTo>
                  <a:pt x="9994" y="342497"/>
                  <a:pt x="5528" y="349315"/>
                  <a:pt x="572" y="357320"/>
                </a:cubicBezTo>
                <a:lnTo>
                  <a:pt x="0" y="358312"/>
                </a:lnTo>
                <a:lnTo>
                  <a:pt x="0" y="347379"/>
                </a:lnTo>
                <a:lnTo>
                  <a:pt x="8326" y="321282"/>
                </a:lnTo>
                <a:lnTo>
                  <a:pt x="11652" y="312334"/>
                </a:lnTo>
                <a:lnTo>
                  <a:pt x="22595" y="300108"/>
                </a:lnTo>
                <a:close/>
                <a:moveTo>
                  <a:pt x="24231" y="286243"/>
                </a:moveTo>
                <a:lnTo>
                  <a:pt x="24231" y="292396"/>
                </a:lnTo>
                <a:lnTo>
                  <a:pt x="17161" y="300881"/>
                </a:lnTo>
                <a:close/>
                <a:moveTo>
                  <a:pt x="18603" y="231141"/>
                </a:moveTo>
                <a:lnTo>
                  <a:pt x="16606" y="235168"/>
                </a:lnTo>
                <a:lnTo>
                  <a:pt x="4000" y="260495"/>
                </a:lnTo>
                <a:lnTo>
                  <a:pt x="1909" y="263559"/>
                </a:lnTo>
                <a:lnTo>
                  <a:pt x="0" y="267317"/>
                </a:lnTo>
                <a:lnTo>
                  <a:pt x="0" y="258594"/>
                </a:lnTo>
                <a:close/>
                <a:moveTo>
                  <a:pt x="24231" y="230849"/>
                </a:moveTo>
                <a:lnTo>
                  <a:pt x="24231" y="278494"/>
                </a:lnTo>
                <a:lnTo>
                  <a:pt x="14902" y="303593"/>
                </a:lnTo>
                <a:lnTo>
                  <a:pt x="0" y="321476"/>
                </a:lnTo>
                <a:lnTo>
                  <a:pt x="0" y="268532"/>
                </a:lnTo>
                <a:lnTo>
                  <a:pt x="4000" y="260495"/>
                </a:lnTo>
                <a:close/>
                <a:moveTo>
                  <a:pt x="24231" y="219793"/>
                </a:moveTo>
                <a:lnTo>
                  <a:pt x="24231" y="222836"/>
                </a:lnTo>
                <a:lnTo>
                  <a:pt x="18603" y="231141"/>
                </a:lnTo>
                <a:close/>
                <a:moveTo>
                  <a:pt x="24231" y="133342"/>
                </a:moveTo>
                <a:lnTo>
                  <a:pt x="24231" y="206545"/>
                </a:lnTo>
                <a:lnTo>
                  <a:pt x="13499" y="223505"/>
                </a:lnTo>
                <a:lnTo>
                  <a:pt x="0" y="245723"/>
                </a:lnTo>
                <a:lnTo>
                  <a:pt x="0" y="173915"/>
                </a:lnTo>
                <a:close/>
                <a:moveTo>
                  <a:pt x="24231" y="123476"/>
                </a:moveTo>
                <a:lnTo>
                  <a:pt x="24231" y="130027"/>
                </a:lnTo>
                <a:lnTo>
                  <a:pt x="17186" y="143459"/>
                </a:lnTo>
                <a:lnTo>
                  <a:pt x="0" y="171861"/>
                </a:lnTo>
                <a:lnTo>
                  <a:pt x="0" y="166299"/>
                </a:lnTo>
                <a:lnTo>
                  <a:pt x="18270" y="132668"/>
                </a:lnTo>
                <a:close/>
                <a:moveTo>
                  <a:pt x="10141" y="101902"/>
                </a:moveTo>
                <a:lnTo>
                  <a:pt x="3390" y="124989"/>
                </a:lnTo>
                <a:lnTo>
                  <a:pt x="0" y="135481"/>
                </a:lnTo>
                <a:lnTo>
                  <a:pt x="0" y="120168"/>
                </a:lnTo>
                <a:lnTo>
                  <a:pt x="2059" y="116043"/>
                </a:lnTo>
                <a:close/>
                <a:moveTo>
                  <a:pt x="24231" y="71662"/>
                </a:moveTo>
                <a:lnTo>
                  <a:pt x="24231" y="77243"/>
                </a:lnTo>
                <a:lnTo>
                  <a:pt x="10141" y="101902"/>
                </a:lnTo>
                <a:lnTo>
                  <a:pt x="11579" y="96983"/>
                </a:lnTo>
                <a:lnTo>
                  <a:pt x="18270" y="83584"/>
                </a:lnTo>
                <a:close/>
                <a:moveTo>
                  <a:pt x="8884" y="41579"/>
                </a:moveTo>
                <a:lnTo>
                  <a:pt x="5981" y="51185"/>
                </a:lnTo>
                <a:lnTo>
                  <a:pt x="0" y="58084"/>
                </a:lnTo>
                <a:lnTo>
                  <a:pt x="0" y="57571"/>
                </a:lnTo>
                <a:close/>
                <a:moveTo>
                  <a:pt x="24231" y="30135"/>
                </a:moveTo>
                <a:lnTo>
                  <a:pt x="24231" y="53709"/>
                </a:lnTo>
                <a:lnTo>
                  <a:pt x="11579" y="96983"/>
                </a:lnTo>
                <a:lnTo>
                  <a:pt x="2059" y="116043"/>
                </a:lnTo>
                <a:lnTo>
                  <a:pt x="1909" y="116307"/>
                </a:lnTo>
                <a:lnTo>
                  <a:pt x="0" y="120126"/>
                </a:lnTo>
                <a:lnTo>
                  <a:pt x="0" y="70975"/>
                </a:lnTo>
                <a:lnTo>
                  <a:pt x="5981" y="51185"/>
                </a:lnTo>
                <a:close/>
                <a:moveTo>
                  <a:pt x="20675" y="0"/>
                </a:moveTo>
                <a:lnTo>
                  <a:pt x="24231" y="0"/>
                </a:lnTo>
                <a:lnTo>
                  <a:pt x="24231" y="13954"/>
                </a:lnTo>
                <a:lnTo>
                  <a:pt x="8884" y="41579"/>
                </a:lnTo>
                <a:lnTo>
                  <a:pt x="12161" y="30736"/>
                </a:lnTo>
                <a:close/>
                <a:moveTo>
                  <a:pt x="0" y="0"/>
                </a:moveTo>
                <a:lnTo>
                  <a:pt x="3827" y="0"/>
                </a:lnTo>
                <a:lnTo>
                  <a:pt x="0" y="8201"/>
                </a:lnTo>
                <a:close/>
              </a:path>
            </a:pathLst>
          </a:custGeom>
          <a:blipFill dpi="0" rotWithShape="1">
            <a:blip r:embed="rId1"/>
            <a:srcRect/>
            <a:stretch>
              <a:fillRect/>
            </a:stretch>
          </a:blip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ea typeface="幼圆" panose="02010509060101010101" pitchFamily="49" charset="-122"/>
            </a:endParaRPr>
          </a:p>
        </p:txBody>
      </p:sp>
      <p:sp>
        <p:nvSpPr>
          <p:cNvPr id="5" name="文本框 4"/>
          <p:cNvSpPr txBox="1"/>
          <p:nvPr/>
        </p:nvSpPr>
        <p:spPr>
          <a:xfrm>
            <a:off x="1791724" y="389129"/>
            <a:ext cx="404495" cy="521970"/>
          </a:xfrm>
          <a:prstGeom prst="rect">
            <a:avLst/>
          </a:prstGeom>
          <a:noFill/>
        </p:spPr>
        <p:txBody>
          <a:bodyPr wrap="non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2</a:t>
            </a:r>
            <a:endParaRPr lang="en-US" altLang="zh-CN" sz="2800" dirty="0">
              <a:solidFill>
                <a:schemeClr val="bg1"/>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501650" y="2560955"/>
            <a:ext cx="11188700" cy="4165600"/>
          </a:xfrm>
          <a:prstGeom prst="rect">
            <a:avLst/>
          </a:prstGeom>
        </p:spPr>
      </p:pic>
      <p:sp>
        <p:nvSpPr>
          <p:cNvPr id="8" name="文本框 7"/>
          <p:cNvSpPr txBox="1"/>
          <p:nvPr/>
        </p:nvSpPr>
        <p:spPr>
          <a:xfrm>
            <a:off x="2124710" y="1153795"/>
            <a:ext cx="8726170" cy="368300"/>
          </a:xfrm>
          <a:prstGeom prst="rect">
            <a:avLst/>
          </a:prstGeom>
          <a:noFill/>
        </p:spPr>
        <p:txBody>
          <a:bodyPr wrap="square" rtlCol="0">
            <a:spAutoFit/>
          </a:bodyPr>
          <a:p>
            <a:r>
              <a:rPr lang="zh-CN" altLang="en-US"/>
              <a:t>计算早期存在的输出分布qj和最终层输出分布qN之间的Jensen-Shannon Divergence</a:t>
            </a:r>
            <a:endParaRPr lang="zh-CN" altLang="en-US"/>
          </a:p>
        </p:txBody>
      </p:sp>
      <p:pic>
        <p:nvPicPr>
          <p:cNvPr id="9" name="图片 8"/>
          <p:cNvPicPr>
            <a:picLocks noChangeAspect="1"/>
          </p:cNvPicPr>
          <p:nvPr/>
        </p:nvPicPr>
        <p:blipFill>
          <a:blip r:embed="rId3"/>
          <a:stretch>
            <a:fillRect/>
          </a:stretch>
        </p:blipFill>
        <p:spPr>
          <a:xfrm>
            <a:off x="2565400" y="1682750"/>
            <a:ext cx="7061200" cy="749300"/>
          </a:xfrm>
          <a:prstGeom prst="rect">
            <a:avLst/>
          </a:prstGeom>
        </p:spPr>
      </p:pic>
    </p:spTree>
  </p:cSld>
  <p:clrMapOvr>
    <a:masterClrMapping/>
  </p:clrMapOvr>
  <p:transition spd="med" advTm="0">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flipH="1">
            <a:off x="902513" y="235133"/>
            <a:ext cx="1998618" cy="953587"/>
          </a:xfrm>
          <a:custGeom>
            <a:avLst/>
            <a:gdLst>
              <a:gd name="connsiteX0" fmla="*/ 2312125 w 5996287"/>
              <a:gd name="connsiteY0" fmla="*/ 39195 h 3474727"/>
              <a:gd name="connsiteX1" fmla="*/ 0 w 5996287"/>
              <a:gd name="connsiteY1" fmla="*/ 1750430 h 3474727"/>
              <a:gd name="connsiteX2" fmla="*/ 2325188 w 5996287"/>
              <a:gd name="connsiteY2" fmla="*/ 130635 h 3474727"/>
              <a:gd name="connsiteX3" fmla="*/ 91440 w 5996287"/>
              <a:gd name="connsiteY3" fmla="*/ 1789618 h 3474727"/>
              <a:gd name="connsiteX4" fmla="*/ 2468880 w 5996287"/>
              <a:gd name="connsiteY4" fmla="*/ 222075 h 3474727"/>
              <a:gd name="connsiteX5" fmla="*/ 117565 w 5996287"/>
              <a:gd name="connsiteY5" fmla="*/ 1933310 h 3474727"/>
              <a:gd name="connsiteX6" fmla="*/ 2625634 w 5996287"/>
              <a:gd name="connsiteY6" fmla="*/ 7 h 3474727"/>
              <a:gd name="connsiteX7" fmla="*/ 326571 w 5996287"/>
              <a:gd name="connsiteY7" fmla="*/ 1959435 h 3474727"/>
              <a:gd name="connsiteX8" fmla="*/ 2795451 w 5996287"/>
              <a:gd name="connsiteY8" fmla="*/ 104510 h 3474727"/>
              <a:gd name="connsiteX9" fmla="*/ 404948 w 5996287"/>
              <a:gd name="connsiteY9" fmla="*/ 2129253 h 3474727"/>
              <a:gd name="connsiteX10" fmla="*/ 3161211 w 5996287"/>
              <a:gd name="connsiteY10" fmla="*/ 78384 h 3474727"/>
              <a:gd name="connsiteX11" fmla="*/ 209005 w 5996287"/>
              <a:gd name="connsiteY11" fmla="*/ 2416635 h 3474727"/>
              <a:gd name="connsiteX12" fmla="*/ 3252651 w 5996287"/>
              <a:gd name="connsiteY12" fmla="*/ 130635 h 3474727"/>
              <a:gd name="connsiteX13" fmla="*/ 666205 w 5996287"/>
              <a:gd name="connsiteY13" fmla="*/ 2220693 h 3474727"/>
              <a:gd name="connsiteX14" fmla="*/ 3291840 w 5996287"/>
              <a:gd name="connsiteY14" fmla="*/ 235138 h 3474727"/>
              <a:gd name="connsiteX15" fmla="*/ 888274 w 5996287"/>
              <a:gd name="connsiteY15" fmla="*/ 2364384 h 3474727"/>
              <a:gd name="connsiteX16" fmla="*/ 3500845 w 5996287"/>
              <a:gd name="connsiteY16" fmla="*/ 365767 h 3474727"/>
              <a:gd name="connsiteX17" fmla="*/ 718457 w 5996287"/>
              <a:gd name="connsiteY17" fmla="*/ 2286007 h 3474727"/>
              <a:gd name="connsiteX18" fmla="*/ 3644537 w 5996287"/>
              <a:gd name="connsiteY18" fmla="*/ 457207 h 3474727"/>
              <a:gd name="connsiteX19" fmla="*/ 1005840 w 5996287"/>
              <a:gd name="connsiteY19" fmla="*/ 2442761 h 3474727"/>
              <a:gd name="connsiteX20" fmla="*/ 4023360 w 5996287"/>
              <a:gd name="connsiteY20" fmla="*/ 313515 h 3474727"/>
              <a:gd name="connsiteX21" fmla="*/ 1201783 w 5996287"/>
              <a:gd name="connsiteY21" fmla="*/ 2508075 h 3474727"/>
              <a:gd name="connsiteX22" fmla="*/ 4088674 w 5996287"/>
              <a:gd name="connsiteY22" fmla="*/ 522521 h 3474727"/>
              <a:gd name="connsiteX23" fmla="*/ 1463040 w 5996287"/>
              <a:gd name="connsiteY23" fmla="*/ 2612578 h 3474727"/>
              <a:gd name="connsiteX24" fmla="*/ 4206240 w 5996287"/>
              <a:gd name="connsiteY24" fmla="*/ 574773 h 3474727"/>
              <a:gd name="connsiteX25" fmla="*/ 1254034 w 5996287"/>
              <a:gd name="connsiteY25" fmla="*/ 2625641 h 3474727"/>
              <a:gd name="connsiteX26" fmla="*/ 4545874 w 5996287"/>
              <a:gd name="connsiteY26" fmla="*/ 666213 h 3474727"/>
              <a:gd name="connsiteX27" fmla="*/ 1881051 w 5996287"/>
              <a:gd name="connsiteY27" fmla="*/ 2677893 h 3474727"/>
              <a:gd name="connsiteX28" fmla="*/ 4846320 w 5996287"/>
              <a:gd name="connsiteY28" fmla="*/ 600898 h 3474727"/>
              <a:gd name="connsiteX29" fmla="*/ 1750423 w 5996287"/>
              <a:gd name="connsiteY29" fmla="*/ 2508075 h 3474727"/>
              <a:gd name="connsiteX30" fmla="*/ 4833257 w 5996287"/>
              <a:gd name="connsiteY30" fmla="*/ 914407 h 3474727"/>
              <a:gd name="connsiteX31" fmla="*/ 1841863 w 5996287"/>
              <a:gd name="connsiteY31" fmla="*/ 3004464 h 3474727"/>
              <a:gd name="connsiteX32" fmla="*/ 5068388 w 5996287"/>
              <a:gd name="connsiteY32" fmla="*/ 679275 h 3474727"/>
              <a:gd name="connsiteX33" fmla="*/ 1894114 w 5996287"/>
              <a:gd name="connsiteY33" fmla="*/ 3226533 h 3474727"/>
              <a:gd name="connsiteX34" fmla="*/ 5603965 w 5996287"/>
              <a:gd name="connsiteY34" fmla="*/ 587835 h 3474727"/>
              <a:gd name="connsiteX35" fmla="*/ 2325188 w 5996287"/>
              <a:gd name="connsiteY35" fmla="*/ 3278784 h 3474727"/>
              <a:gd name="connsiteX36" fmla="*/ 5826034 w 5996287"/>
              <a:gd name="connsiteY36" fmla="*/ 757653 h 3474727"/>
              <a:gd name="connsiteX37" fmla="*/ 2220685 w 5996287"/>
              <a:gd name="connsiteY37" fmla="*/ 3122030 h 3474727"/>
              <a:gd name="connsiteX38" fmla="*/ 5995851 w 5996287"/>
              <a:gd name="connsiteY38" fmla="*/ 940533 h 3474727"/>
              <a:gd name="connsiteX39" fmla="*/ 2416628 w 5996287"/>
              <a:gd name="connsiteY39" fmla="*/ 3474727 h 347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96287" h="3474727">
                <a:moveTo>
                  <a:pt x="2312125" y="39195"/>
                </a:moveTo>
                <a:lnTo>
                  <a:pt x="0" y="1750430"/>
                </a:lnTo>
                <a:cubicBezTo>
                  <a:pt x="2177" y="1765670"/>
                  <a:pt x="2309948" y="124104"/>
                  <a:pt x="2325188" y="130635"/>
                </a:cubicBezTo>
                <a:cubicBezTo>
                  <a:pt x="2340428" y="137166"/>
                  <a:pt x="67491" y="1774378"/>
                  <a:pt x="91440" y="1789618"/>
                </a:cubicBezTo>
                <a:cubicBezTo>
                  <a:pt x="115389" y="1804858"/>
                  <a:pt x="2464526" y="198126"/>
                  <a:pt x="2468880" y="222075"/>
                </a:cubicBezTo>
                <a:cubicBezTo>
                  <a:pt x="2473234" y="246024"/>
                  <a:pt x="91439" y="1970321"/>
                  <a:pt x="117565" y="1933310"/>
                </a:cubicBezTo>
                <a:cubicBezTo>
                  <a:pt x="143691" y="1896299"/>
                  <a:pt x="2590800" y="-4347"/>
                  <a:pt x="2625634" y="7"/>
                </a:cubicBezTo>
                <a:cubicBezTo>
                  <a:pt x="2660468" y="4361"/>
                  <a:pt x="298268" y="1942018"/>
                  <a:pt x="326571" y="1959435"/>
                </a:cubicBezTo>
                <a:cubicBezTo>
                  <a:pt x="354874" y="1976852"/>
                  <a:pt x="2782388" y="76207"/>
                  <a:pt x="2795451" y="104510"/>
                </a:cubicBezTo>
                <a:cubicBezTo>
                  <a:pt x="2808514" y="132813"/>
                  <a:pt x="343988" y="2133607"/>
                  <a:pt x="404948" y="2129253"/>
                </a:cubicBezTo>
                <a:cubicBezTo>
                  <a:pt x="465908" y="2124899"/>
                  <a:pt x="3193868" y="30487"/>
                  <a:pt x="3161211" y="78384"/>
                </a:cubicBezTo>
                <a:cubicBezTo>
                  <a:pt x="3128554" y="126281"/>
                  <a:pt x="193765" y="2407927"/>
                  <a:pt x="209005" y="2416635"/>
                </a:cubicBezTo>
                <a:cubicBezTo>
                  <a:pt x="224245" y="2425343"/>
                  <a:pt x="3176451" y="163292"/>
                  <a:pt x="3252651" y="130635"/>
                </a:cubicBezTo>
                <a:cubicBezTo>
                  <a:pt x="3328851" y="97978"/>
                  <a:pt x="659673" y="2203276"/>
                  <a:pt x="666205" y="2220693"/>
                </a:cubicBezTo>
                <a:cubicBezTo>
                  <a:pt x="672736" y="2238110"/>
                  <a:pt x="3254829" y="211190"/>
                  <a:pt x="3291840" y="235138"/>
                </a:cubicBezTo>
                <a:cubicBezTo>
                  <a:pt x="3328852" y="259087"/>
                  <a:pt x="853440" y="2342613"/>
                  <a:pt x="888274" y="2364384"/>
                </a:cubicBezTo>
                <a:cubicBezTo>
                  <a:pt x="923108" y="2386156"/>
                  <a:pt x="3529148" y="378830"/>
                  <a:pt x="3500845" y="365767"/>
                </a:cubicBezTo>
                <a:cubicBezTo>
                  <a:pt x="3472542" y="352704"/>
                  <a:pt x="694508" y="2270767"/>
                  <a:pt x="718457" y="2286007"/>
                </a:cubicBezTo>
                <a:cubicBezTo>
                  <a:pt x="742406" y="2301247"/>
                  <a:pt x="3596640" y="431081"/>
                  <a:pt x="3644537" y="457207"/>
                </a:cubicBezTo>
                <a:cubicBezTo>
                  <a:pt x="3692434" y="483333"/>
                  <a:pt x="942703" y="2466710"/>
                  <a:pt x="1005840" y="2442761"/>
                </a:cubicBezTo>
                <a:cubicBezTo>
                  <a:pt x="1068977" y="2418812"/>
                  <a:pt x="3990703" y="302629"/>
                  <a:pt x="4023360" y="313515"/>
                </a:cubicBezTo>
                <a:cubicBezTo>
                  <a:pt x="4056017" y="324401"/>
                  <a:pt x="1190897" y="2473241"/>
                  <a:pt x="1201783" y="2508075"/>
                </a:cubicBezTo>
                <a:cubicBezTo>
                  <a:pt x="1212669" y="2542909"/>
                  <a:pt x="4045131" y="505104"/>
                  <a:pt x="4088674" y="522521"/>
                </a:cubicBezTo>
                <a:cubicBezTo>
                  <a:pt x="4132217" y="539938"/>
                  <a:pt x="1443446" y="2603869"/>
                  <a:pt x="1463040" y="2612578"/>
                </a:cubicBezTo>
                <a:cubicBezTo>
                  <a:pt x="1482634" y="2621287"/>
                  <a:pt x="4241074" y="572596"/>
                  <a:pt x="4206240" y="574773"/>
                </a:cubicBezTo>
                <a:cubicBezTo>
                  <a:pt x="4171406" y="576950"/>
                  <a:pt x="1197428" y="2610401"/>
                  <a:pt x="1254034" y="2625641"/>
                </a:cubicBezTo>
                <a:cubicBezTo>
                  <a:pt x="1310640" y="2640881"/>
                  <a:pt x="4441371" y="657504"/>
                  <a:pt x="4545874" y="666213"/>
                </a:cubicBezTo>
                <a:cubicBezTo>
                  <a:pt x="4650377" y="674922"/>
                  <a:pt x="1830977" y="2688779"/>
                  <a:pt x="1881051" y="2677893"/>
                </a:cubicBezTo>
                <a:cubicBezTo>
                  <a:pt x="1931125" y="2667007"/>
                  <a:pt x="4868091" y="629201"/>
                  <a:pt x="4846320" y="600898"/>
                </a:cubicBezTo>
                <a:cubicBezTo>
                  <a:pt x="4824549" y="572595"/>
                  <a:pt x="1752600" y="2455824"/>
                  <a:pt x="1750423" y="2508075"/>
                </a:cubicBezTo>
                <a:cubicBezTo>
                  <a:pt x="1748246" y="2560326"/>
                  <a:pt x="4818017" y="831676"/>
                  <a:pt x="4833257" y="914407"/>
                </a:cubicBezTo>
                <a:cubicBezTo>
                  <a:pt x="4848497" y="997138"/>
                  <a:pt x="1802675" y="3043653"/>
                  <a:pt x="1841863" y="3004464"/>
                </a:cubicBezTo>
                <a:cubicBezTo>
                  <a:pt x="1881051" y="2965275"/>
                  <a:pt x="5059680" y="642264"/>
                  <a:pt x="5068388" y="679275"/>
                </a:cubicBezTo>
                <a:cubicBezTo>
                  <a:pt x="5077096" y="716286"/>
                  <a:pt x="1804851" y="3241773"/>
                  <a:pt x="1894114" y="3226533"/>
                </a:cubicBezTo>
                <a:cubicBezTo>
                  <a:pt x="1983377" y="3211293"/>
                  <a:pt x="5532119" y="579127"/>
                  <a:pt x="5603965" y="587835"/>
                </a:cubicBezTo>
                <a:cubicBezTo>
                  <a:pt x="5675811" y="596543"/>
                  <a:pt x="2288176" y="3250481"/>
                  <a:pt x="2325188" y="3278784"/>
                </a:cubicBezTo>
                <a:cubicBezTo>
                  <a:pt x="2362200" y="3307087"/>
                  <a:pt x="5843451" y="783779"/>
                  <a:pt x="5826034" y="757653"/>
                </a:cubicBezTo>
                <a:cubicBezTo>
                  <a:pt x="5808617" y="731527"/>
                  <a:pt x="2192382" y="3091550"/>
                  <a:pt x="2220685" y="3122030"/>
                </a:cubicBezTo>
                <a:cubicBezTo>
                  <a:pt x="2248988" y="3152510"/>
                  <a:pt x="5963194" y="881750"/>
                  <a:pt x="5995851" y="940533"/>
                </a:cubicBezTo>
                <a:cubicBezTo>
                  <a:pt x="6028508" y="999316"/>
                  <a:pt x="4222568" y="2237021"/>
                  <a:pt x="2416628" y="3474727"/>
                </a:cubicBezTo>
              </a:path>
            </a:pathLst>
          </a:custGeom>
          <a:noFill/>
          <a:ln w="3175">
            <a:solidFill>
              <a:srgbClr val="4D78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190490" y="326573"/>
            <a:ext cx="1811020" cy="583565"/>
          </a:xfrm>
          <a:prstGeom prst="rect">
            <a:avLst/>
          </a:prstGeom>
          <a:noFill/>
        </p:spPr>
        <p:txBody>
          <a:bodyPr wrap="none" rtlCol="0">
            <a:spAutoFit/>
          </a:bodyPr>
          <a:lstStyle/>
          <a:p>
            <a:pPr algn="ctr"/>
            <a:r>
              <a:rPr lang="zh-CN" altLang="en-US" sz="3200" b="1" dirty="0" smtClean="0">
                <a:blipFill>
                  <a:blip r:embed="rId1"/>
                  <a:stretch>
                    <a:fillRect/>
                  </a:stretch>
                </a:blipFill>
                <a:latin typeface="微软雅黑" panose="020B0503020204020204" pitchFamily="34" charset="-122"/>
                <a:ea typeface="微软雅黑" panose="020B0503020204020204" pitchFamily="34" charset="-122"/>
              </a:rPr>
              <a:t>研究</a:t>
            </a:r>
            <a:r>
              <a:rPr lang="zh-CN" altLang="en-US" sz="3200" b="1" dirty="0" smtClean="0">
                <a:blipFill>
                  <a:blip r:embed="rId1"/>
                  <a:stretch>
                    <a:fillRect/>
                  </a:stretch>
                </a:blipFill>
                <a:latin typeface="微软雅黑" panose="020B0503020204020204" pitchFamily="34" charset="-122"/>
                <a:ea typeface="微软雅黑" panose="020B0503020204020204" pitchFamily="34" charset="-122"/>
              </a:rPr>
              <a:t>方法</a:t>
            </a:r>
            <a:endParaRPr lang="zh-CN" altLang="en-US" sz="3200" b="1" dirty="0" smtClean="0">
              <a:blipFill>
                <a:blip r:embed="rId1"/>
                <a:stretch>
                  <a:fillRect/>
                </a:stretch>
              </a:blipFill>
              <a:latin typeface="微软雅黑" panose="020B0503020204020204" pitchFamily="34" charset="-122"/>
              <a:ea typeface="微软雅黑" panose="020B0503020204020204" pitchFamily="34" charset="-122"/>
            </a:endParaRPr>
          </a:p>
        </p:txBody>
      </p:sp>
      <p:sp>
        <p:nvSpPr>
          <p:cNvPr id="4" name="任意多边形 3"/>
          <p:cNvSpPr/>
          <p:nvPr/>
        </p:nvSpPr>
        <p:spPr>
          <a:xfrm rot="16200000" flipH="1">
            <a:off x="6073140" y="-2293316"/>
            <a:ext cx="45719" cy="6389737"/>
          </a:xfrm>
          <a:custGeom>
            <a:avLst/>
            <a:gdLst/>
            <a:ahLst/>
            <a:cxnLst/>
            <a:rect l="l" t="t" r="r" b="b"/>
            <a:pathLst>
              <a:path w="24231" h="914247">
                <a:moveTo>
                  <a:pt x="5283" y="910420"/>
                </a:moveTo>
                <a:lnTo>
                  <a:pt x="5106" y="914247"/>
                </a:lnTo>
                <a:lnTo>
                  <a:pt x="3582" y="914247"/>
                </a:lnTo>
                <a:close/>
                <a:moveTo>
                  <a:pt x="24231" y="887871"/>
                </a:moveTo>
                <a:lnTo>
                  <a:pt x="24231" y="914247"/>
                </a:lnTo>
                <a:lnTo>
                  <a:pt x="14665" y="914247"/>
                </a:lnTo>
                <a:lnTo>
                  <a:pt x="21671" y="894208"/>
                </a:lnTo>
                <a:close/>
                <a:moveTo>
                  <a:pt x="7503" y="865611"/>
                </a:moveTo>
                <a:lnTo>
                  <a:pt x="7216" y="868576"/>
                </a:lnTo>
                <a:lnTo>
                  <a:pt x="6766" y="878326"/>
                </a:lnTo>
                <a:lnTo>
                  <a:pt x="0" y="886263"/>
                </a:lnTo>
                <a:lnTo>
                  <a:pt x="0" y="876548"/>
                </a:lnTo>
                <a:lnTo>
                  <a:pt x="5182" y="868927"/>
                </a:lnTo>
                <a:close/>
                <a:moveTo>
                  <a:pt x="24231" y="857838"/>
                </a:moveTo>
                <a:lnTo>
                  <a:pt x="24231" y="867787"/>
                </a:lnTo>
                <a:lnTo>
                  <a:pt x="5283" y="910420"/>
                </a:lnTo>
                <a:lnTo>
                  <a:pt x="6766" y="878326"/>
                </a:lnTo>
                <a:close/>
                <a:moveTo>
                  <a:pt x="24231" y="840913"/>
                </a:moveTo>
                <a:lnTo>
                  <a:pt x="24231" y="841714"/>
                </a:lnTo>
                <a:lnTo>
                  <a:pt x="7503" y="865611"/>
                </a:lnTo>
                <a:lnTo>
                  <a:pt x="7514" y="865497"/>
                </a:lnTo>
                <a:close/>
                <a:moveTo>
                  <a:pt x="9928" y="840562"/>
                </a:moveTo>
                <a:lnTo>
                  <a:pt x="7514" y="865497"/>
                </a:lnTo>
                <a:lnTo>
                  <a:pt x="5182" y="868927"/>
                </a:lnTo>
                <a:lnTo>
                  <a:pt x="0" y="876330"/>
                </a:lnTo>
                <a:lnTo>
                  <a:pt x="0" y="855943"/>
                </a:lnTo>
                <a:lnTo>
                  <a:pt x="1909" y="852567"/>
                </a:lnTo>
                <a:close/>
                <a:moveTo>
                  <a:pt x="15593" y="782055"/>
                </a:moveTo>
                <a:lnTo>
                  <a:pt x="14536" y="792975"/>
                </a:lnTo>
                <a:lnTo>
                  <a:pt x="0" y="815757"/>
                </a:lnTo>
                <a:lnTo>
                  <a:pt x="0" y="811766"/>
                </a:lnTo>
                <a:close/>
                <a:moveTo>
                  <a:pt x="24231" y="780256"/>
                </a:moveTo>
                <a:lnTo>
                  <a:pt x="24231" y="819152"/>
                </a:lnTo>
                <a:lnTo>
                  <a:pt x="9928" y="840562"/>
                </a:lnTo>
                <a:lnTo>
                  <a:pt x="14536" y="792975"/>
                </a:lnTo>
                <a:lnTo>
                  <a:pt x="18270" y="787121"/>
                </a:lnTo>
                <a:close/>
                <a:moveTo>
                  <a:pt x="24231" y="761668"/>
                </a:moveTo>
                <a:lnTo>
                  <a:pt x="24231" y="765596"/>
                </a:lnTo>
                <a:lnTo>
                  <a:pt x="15593" y="782055"/>
                </a:lnTo>
                <a:lnTo>
                  <a:pt x="15754" y="780386"/>
                </a:lnTo>
                <a:close/>
                <a:moveTo>
                  <a:pt x="24231" y="712346"/>
                </a:moveTo>
                <a:lnTo>
                  <a:pt x="24231" y="731086"/>
                </a:lnTo>
                <a:lnTo>
                  <a:pt x="18270" y="754399"/>
                </a:lnTo>
                <a:lnTo>
                  <a:pt x="15754" y="780386"/>
                </a:lnTo>
                <a:lnTo>
                  <a:pt x="13254" y="785906"/>
                </a:lnTo>
                <a:lnTo>
                  <a:pt x="0" y="811485"/>
                </a:lnTo>
                <a:lnTo>
                  <a:pt x="0" y="752641"/>
                </a:lnTo>
                <a:lnTo>
                  <a:pt x="18270" y="721676"/>
                </a:lnTo>
                <a:close/>
                <a:moveTo>
                  <a:pt x="4049" y="698809"/>
                </a:moveTo>
                <a:lnTo>
                  <a:pt x="1909" y="705315"/>
                </a:lnTo>
                <a:lnTo>
                  <a:pt x="0" y="710229"/>
                </a:lnTo>
                <a:lnTo>
                  <a:pt x="0" y="701476"/>
                </a:lnTo>
                <a:lnTo>
                  <a:pt x="3903" y="698941"/>
                </a:lnTo>
                <a:close/>
                <a:moveTo>
                  <a:pt x="24231" y="652905"/>
                </a:moveTo>
                <a:lnTo>
                  <a:pt x="24231" y="680503"/>
                </a:lnTo>
                <a:lnTo>
                  <a:pt x="4049" y="698809"/>
                </a:lnTo>
                <a:lnTo>
                  <a:pt x="14843" y="665990"/>
                </a:lnTo>
                <a:close/>
                <a:moveTo>
                  <a:pt x="24231" y="619049"/>
                </a:moveTo>
                <a:lnTo>
                  <a:pt x="24231" y="637446"/>
                </a:lnTo>
                <a:lnTo>
                  <a:pt x="14843" y="665990"/>
                </a:lnTo>
                <a:lnTo>
                  <a:pt x="0" y="686679"/>
                </a:lnTo>
                <a:lnTo>
                  <a:pt x="0" y="646781"/>
                </a:lnTo>
                <a:close/>
                <a:moveTo>
                  <a:pt x="3622" y="602431"/>
                </a:moveTo>
                <a:lnTo>
                  <a:pt x="0" y="609824"/>
                </a:lnTo>
                <a:lnTo>
                  <a:pt x="0" y="603434"/>
                </a:lnTo>
                <a:lnTo>
                  <a:pt x="3088" y="602562"/>
                </a:lnTo>
                <a:close/>
                <a:moveTo>
                  <a:pt x="13271" y="600059"/>
                </a:moveTo>
                <a:lnTo>
                  <a:pt x="0" y="626949"/>
                </a:lnTo>
                <a:lnTo>
                  <a:pt x="0" y="618882"/>
                </a:lnTo>
                <a:lnTo>
                  <a:pt x="9809" y="600910"/>
                </a:lnTo>
                <a:close/>
                <a:moveTo>
                  <a:pt x="24231" y="578966"/>
                </a:moveTo>
                <a:lnTo>
                  <a:pt x="24231" y="597364"/>
                </a:lnTo>
                <a:lnTo>
                  <a:pt x="13271" y="600059"/>
                </a:lnTo>
                <a:lnTo>
                  <a:pt x="14340" y="597894"/>
                </a:lnTo>
                <a:close/>
                <a:moveTo>
                  <a:pt x="15033" y="562383"/>
                </a:moveTo>
                <a:lnTo>
                  <a:pt x="1647" y="598860"/>
                </a:lnTo>
                <a:lnTo>
                  <a:pt x="0" y="603432"/>
                </a:lnTo>
                <a:lnTo>
                  <a:pt x="0" y="582448"/>
                </a:lnTo>
                <a:close/>
                <a:moveTo>
                  <a:pt x="24231" y="560369"/>
                </a:moveTo>
                <a:lnTo>
                  <a:pt x="24231" y="574485"/>
                </a:lnTo>
                <a:lnTo>
                  <a:pt x="9809" y="600910"/>
                </a:lnTo>
                <a:lnTo>
                  <a:pt x="3622" y="602431"/>
                </a:lnTo>
                <a:close/>
                <a:moveTo>
                  <a:pt x="24231" y="537319"/>
                </a:moveTo>
                <a:lnTo>
                  <a:pt x="24231" y="550611"/>
                </a:lnTo>
                <a:lnTo>
                  <a:pt x="18270" y="558063"/>
                </a:lnTo>
                <a:lnTo>
                  <a:pt x="15033" y="562383"/>
                </a:lnTo>
                <a:close/>
                <a:moveTo>
                  <a:pt x="24231" y="507786"/>
                </a:moveTo>
                <a:lnTo>
                  <a:pt x="24231" y="529738"/>
                </a:lnTo>
                <a:lnTo>
                  <a:pt x="0" y="578164"/>
                </a:lnTo>
                <a:lnTo>
                  <a:pt x="0" y="575156"/>
                </a:lnTo>
                <a:lnTo>
                  <a:pt x="12382" y="543377"/>
                </a:lnTo>
                <a:close/>
                <a:moveTo>
                  <a:pt x="24231" y="501381"/>
                </a:moveTo>
                <a:lnTo>
                  <a:pt x="24231" y="501744"/>
                </a:lnTo>
                <a:lnTo>
                  <a:pt x="21546" y="508202"/>
                </a:lnTo>
                <a:lnTo>
                  <a:pt x="0" y="563090"/>
                </a:lnTo>
                <a:lnTo>
                  <a:pt x="0" y="556453"/>
                </a:lnTo>
                <a:close/>
                <a:moveTo>
                  <a:pt x="1909" y="410811"/>
                </a:moveTo>
                <a:lnTo>
                  <a:pt x="0" y="414762"/>
                </a:lnTo>
                <a:lnTo>
                  <a:pt x="0" y="413381"/>
                </a:lnTo>
                <a:close/>
                <a:moveTo>
                  <a:pt x="3418" y="408396"/>
                </a:moveTo>
                <a:lnTo>
                  <a:pt x="2497" y="410155"/>
                </a:lnTo>
                <a:lnTo>
                  <a:pt x="1909" y="410811"/>
                </a:lnTo>
                <a:close/>
                <a:moveTo>
                  <a:pt x="24231" y="398062"/>
                </a:moveTo>
                <a:lnTo>
                  <a:pt x="24231" y="422586"/>
                </a:lnTo>
                <a:lnTo>
                  <a:pt x="0" y="480889"/>
                </a:lnTo>
                <a:lnTo>
                  <a:pt x="0" y="450165"/>
                </a:lnTo>
                <a:lnTo>
                  <a:pt x="4211" y="436105"/>
                </a:lnTo>
                <a:lnTo>
                  <a:pt x="9821" y="425737"/>
                </a:lnTo>
                <a:close/>
                <a:moveTo>
                  <a:pt x="18211" y="392616"/>
                </a:moveTo>
                <a:lnTo>
                  <a:pt x="11054" y="413256"/>
                </a:lnTo>
                <a:lnTo>
                  <a:pt x="4211" y="436105"/>
                </a:lnTo>
                <a:lnTo>
                  <a:pt x="0" y="443888"/>
                </a:lnTo>
                <a:lnTo>
                  <a:pt x="0" y="414921"/>
                </a:lnTo>
                <a:lnTo>
                  <a:pt x="2497" y="410155"/>
                </a:lnTo>
                <a:close/>
                <a:moveTo>
                  <a:pt x="24231" y="375252"/>
                </a:moveTo>
                <a:lnTo>
                  <a:pt x="24231" y="385897"/>
                </a:lnTo>
                <a:lnTo>
                  <a:pt x="18211" y="392616"/>
                </a:lnTo>
                <a:close/>
                <a:moveTo>
                  <a:pt x="946" y="372617"/>
                </a:moveTo>
                <a:lnTo>
                  <a:pt x="0" y="374923"/>
                </a:lnTo>
                <a:lnTo>
                  <a:pt x="0" y="373274"/>
                </a:lnTo>
                <a:close/>
                <a:moveTo>
                  <a:pt x="24231" y="368546"/>
                </a:moveTo>
                <a:lnTo>
                  <a:pt x="24231" y="375095"/>
                </a:lnTo>
                <a:lnTo>
                  <a:pt x="3418" y="408396"/>
                </a:lnTo>
                <a:lnTo>
                  <a:pt x="22381" y="372205"/>
                </a:lnTo>
                <a:close/>
                <a:moveTo>
                  <a:pt x="17496" y="361533"/>
                </a:moveTo>
                <a:lnTo>
                  <a:pt x="0" y="412652"/>
                </a:lnTo>
                <a:lnTo>
                  <a:pt x="0" y="380575"/>
                </a:lnTo>
                <a:lnTo>
                  <a:pt x="1909" y="378088"/>
                </a:lnTo>
                <a:lnTo>
                  <a:pt x="6712" y="368669"/>
                </a:lnTo>
                <a:close/>
                <a:moveTo>
                  <a:pt x="24231" y="341854"/>
                </a:moveTo>
                <a:lnTo>
                  <a:pt x="24231" y="357077"/>
                </a:lnTo>
                <a:lnTo>
                  <a:pt x="17496" y="361533"/>
                </a:lnTo>
                <a:close/>
                <a:moveTo>
                  <a:pt x="24231" y="317948"/>
                </a:moveTo>
                <a:lnTo>
                  <a:pt x="24231" y="334309"/>
                </a:lnTo>
                <a:lnTo>
                  <a:pt x="6712" y="368669"/>
                </a:lnTo>
                <a:lnTo>
                  <a:pt x="4938" y="369842"/>
                </a:lnTo>
                <a:lnTo>
                  <a:pt x="946" y="372617"/>
                </a:lnTo>
                <a:lnTo>
                  <a:pt x="3396" y="366647"/>
                </a:lnTo>
                <a:cubicBezTo>
                  <a:pt x="7901" y="355454"/>
                  <a:pt x="12840" y="342968"/>
                  <a:pt x="18270" y="329004"/>
                </a:cubicBezTo>
                <a:lnTo>
                  <a:pt x="18607" y="327910"/>
                </a:lnTo>
                <a:close/>
                <a:moveTo>
                  <a:pt x="11602" y="312390"/>
                </a:moveTo>
                <a:lnTo>
                  <a:pt x="0" y="336412"/>
                </a:lnTo>
                <a:lnTo>
                  <a:pt x="0" y="325354"/>
                </a:lnTo>
                <a:close/>
                <a:moveTo>
                  <a:pt x="11729" y="312127"/>
                </a:moveTo>
                <a:lnTo>
                  <a:pt x="11652" y="312334"/>
                </a:lnTo>
                <a:lnTo>
                  <a:pt x="11602" y="312390"/>
                </a:lnTo>
                <a:close/>
                <a:moveTo>
                  <a:pt x="17161" y="300881"/>
                </a:moveTo>
                <a:lnTo>
                  <a:pt x="11729" y="312127"/>
                </a:lnTo>
                <a:lnTo>
                  <a:pt x="14902" y="303593"/>
                </a:lnTo>
                <a:close/>
                <a:moveTo>
                  <a:pt x="24231" y="298145"/>
                </a:moveTo>
                <a:lnTo>
                  <a:pt x="24231" y="309647"/>
                </a:lnTo>
                <a:lnTo>
                  <a:pt x="18607" y="327910"/>
                </a:lnTo>
                <a:lnTo>
                  <a:pt x="14205" y="335709"/>
                </a:lnTo>
                <a:cubicBezTo>
                  <a:pt x="9994" y="342497"/>
                  <a:pt x="5528" y="349315"/>
                  <a:pt x="572" y="357320"/>
                </a:cubicBezTo>
                <a:lnTo>
                  <a:pt x="0" y="358312"/>
                </a:lnTo>
                <a:lnTo>
                  <a:pt x="0" y="347379"/>
                </a:lnTo>
                <a:lnTo>
                  <a:pt x="8326" y="321282"/>
                </a:lnTo>
                <a:lnTo>
                  <a:pt x="11652" y="312334"/>
                </a:lnTo>
                <a:lnTo>
                  <a:pt x="22595" y="300108"/>
                </a:lnTo>
                <a:close/>
                <a:moveTo>
                  <a:pt x="24231" y="286243"/>
                </a:moveTo>
                <a:lnTo>
                  <a:pt x="24231" y="292396"/>
                </a:lnTo>
                <a:lnTo>
                  <a:pt x="17161" y="300881"/>
                </a:lnTo>
                <a:close/>
                <a:moveTo>
                  <a:pt x="18603" y="231141"/>
                </a:moveTo>
                <a:lnTo>
                  <a:pt x="16606" y="235168"/>
                </a:lnTo>
                <a:lnTo>
                  <a:pt x="4000" y="260495"/>
                </a:lnTo>
                <a:lnTo>
                  <a:pt x="1909" y="263559"/>
                </a:lnTo>
                <a:lnTo>
                  <a:pt x="0" y="267317"/>
                </a:lnTo>
                <a:lnTo>
                  <a:pt x="0" y="258594"/>
                </a:lnTo>
                <a:close/>
                <a:moveTo>
                  <a:pt x="24231" y="230849"/>
                </a:moveTo>
                <a:lnTo>
                  <a:pt x="24231" y="278494"/>
                </a:lnTo>
                <a:lnTo>
                  <a:pt x="14902" y="303593"/>
                </a:lnTo>
                <a:lnTo>
                  <a:pt x="0" y="321476"/>
                </a:lnTo>
                <a:lnTo>
                  <a:pt x="0" y="268532"/>
                </a:lnTo>
                <a:lnTo>
                  <a:pt x="4000" y="260495"/>
                </a:lnTo>
                <a:close/>
                <a:moveTo>
                  <a:pt x="24231" y="219793"/>
                </a:moveTo>
                <a:lnTo>
                  <a:pt x="24231" y="222836"/>
                </a:lnTo>
                <a:lnTo>
                  <a:pt x="18603" y="231141"/>
                </a:lnTo>
                <a:close/>
                <a:moveTo>
                  <a:pt x="24231" y="133342"/>
                </a:moveTo>
                <a:lnTo>
                  <a:pt x="24231" y="206545"/>
                </a:lnTo>
                <a:lnTo>
                  <a:pt x="13499" y="223505"/>
                </a:lnTo>
                <a:lnTo>
                  <a:pt x="0" y="245723"/>
                </a:lnTo>
                <a:lnTo>
                  <a:pt x="0" y="173915"/>
                </a:lnTo>
                <a:close/>
                <a:moveTo>
                  <a:pt x="24231" y="123476"/>
                </a:moveTo>
                <a:lnTo>
                  <a:pt x="24231" y="130027"/>
                </a:lnTo>
                <a:lnTo>
                  <a:pt x="17186" y="143459"/>
                </a:lnTo>
                <a:lnTo>
                  <a:pt x="0" y="171861"/>
                </a:lnTo>
                <a:lnTo>
                  <a:pt x="0" y="166299"/>
                </a:lnTo>
                <a:lnTo>
                  <a:pt x="18270" y="132668"/>
                </a:lnTo>
                <a:close/>
                <a:moveTo>
                  <a:pt x="10141" y="101902"/>
                </a:moveTo>
                <a:lnTo>
                  <a:pt x="3390" y="124989"/>
                </a:lnTo>
                <a:lnTo>
                  <a:pt x="0" y="135481"/>
                </a:lnTo>
                <a:lnTo>
                  <a:pt x="0" y="120168"/>
                </a:lnTo>
                <a:lnTo>
                  <a:pt x="2059" y="116043"/>
                </a:lnTo>
                <a:close/>
                <a:moveTo>
                  <a:pt x="24231" y="71662"/>
                </a:moveTo>
                <a:lnTo>
                  <a:pt x="24231" y="77243"/>
                </a:lnTo>
                <a:lnTo>
                  <a:pt x="10141" y="101902"/>
                </a:lnTo>
                <a:lnTo>
                  <a:pt x="11579" y="96983"/>
                </a:lnTo>
                <a:lnTo>
                  <a:pt x="18270" y="83584"/>
                </a:lnTo>
                <a:close/>
                <a:moveTo>
                  <a:pt x="8884" y="41579"/>
                </a:moveTo>
                <a:lnTo>
                  <a:pt x="5981" y="51185"/>
                </a:lnTo>
                <a:lnTo>
                  <a:pt x="0" y="58084"/>
                </a:lnTo>
                <a:lnTo>
                  <a:pt x="0" y="57571"/>
                </a:lnTo>
                <a:close/>
                <a:moveTo>
                  <a:pt x="24231" y="30135"/>
                </a:moveTo>
                <a:lnTo>
                  <a:pt x="24231" y="53709"/>
                </a:lnTo>
                <a:lnTo>
                  <a:pt x="11579" y="96983"/>
                </a:lnTo>
                <a:lnTo>
                  <a:pt x="2059" y="116043"/>
                </a:lnTo>
                <a:lnTo>
                  <a:pt x="1909" y="116307"/>
                </a:lnTo>
                <a:lnTo>
                  <a:pt x="0" y="120126"/>
                </a:lnTo>
                <a:lnTo>
                  <a:pt x="0" y="70975"/>
                </a:lnTo>
                <a:lnTo>
                  <a:pt x="5981" y="51185"/>
                </a:lnTo>
                <a:close/>
                <a:moveTo>
                  <a:pt x="20675" y="0"/>
                </a:moveTo>
                <a:lnTo>
                  <a:pt x="24231" y="0"/>
                </a:lnTo>
                <a:lnTo>
                  <a:pt x="24231" y="13954"/>
                </a:lnTo>
                <a:lnTo>
                  <a:pt x="8884" y="41579"/>
                </a:lnTo>
                <a:lnTo>
                  <a:pt x="12161" y="30736"/>
                </a:lnTo>
                <a:close/>
                <a:moveTo>
                  <a:pt x="0" y="0"/>
                </a:moveTo>
                <a:lnTo>
                  <a:pt x="3827" y="0"/>
                </a:lnTo>
                <a:lnTo>
                  <a:pt x="0" y="8201"/>
                </a:lnTo>
                <a:close/>
              </a:path>
            </a:pathLst>
          </a:custGeom>
          <a:blipFill dpi="0" rotWithShape="1">
            <a:blip r:embed="rId1"/>
            <a:srcRect/>
            <a:stretch>
              <a:fillRect/>
            </a:stretch>
          </a:blip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ea typeface="幼圆" panose="02010509060101010101" pitchFamily="49" charset="-122"/>
            </a:endParaRPr>
          </a:p>
        </p:txBody>
      </p:sp>
      <p:sp>
        <p:nvSpPr>
          <p:cNvPr id="5" name="文本框 4"/>
          <p:cNvSpPr txBox="1"/>
          <p:nvPr/>
        </p:nvSpPr>
        <p:spPr>
          <a:xfrm>
            <a:off x="1791724" y="389129"/>
            <a:ext cx="404495" cy="521970"/>
          </a:xfrm>
          <a:prstGeom prst="rect">
            <a:avLst/>
          </a:prstGeom>
          <a:noFill/>
        </p:spPr>
        <p:txBody>
          <a:bodyPr wrap="non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2</a:t>
            </a:r>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791970" y="2105660"/>
            <a:ext cx="8726170" cy="3169285"/>
          </a:xfrm>
          <a:prstGeom prst="rect">
            <a:avLst/>
          </a:prstGeom>
          <a:noFill/>
        </p:spPr>
        <p:txBody>
          <a:bodyPr wrap="square" rtlCol="0">
            <a:spAutoFit/>
          </a:bodyPr>
          <a:p>
            <a:r>
              <a:rPr lang="zh-CN" altLang="en-US" sz="2000"/>
              <a:t>通过观察得到两个结论：</a:t>
            </a:r>
            <a:endParaRPr lang="zh-CN" altLang="en-US" sz="2000"/>
          </a:p>
          <a:p>
            <a:endParaRPr lang="zh-CN" altLang="en-US" sz="2000"/>
          </a:p>
          <a:p>
            <a:r>
              <a:rPr lang="zh-CN" altLang="en-US" sz="2000"/>
              <a:t>结论1：在预测重要的名称实体或日期时，例如图中的Wole Soyinka和1986，这需要事实知识。观察到计算的JSD在更高层中仍然非常高。这种模式表明模型仍在改变最后几层的预测，并可能将更多的事实知识注入预测中。</a:t>
            </a:r>
            <a:endParaRPr lang="zh-CN" altLang="en-US" sz="2000"/>
          </a:p>
          <a:p>
            <a:endParaRPr lang="zh-CN" altLang="en-US" sz="2000"/>
          </a:p>
          <a:p>
            <a:r>
              <a:rPr lang="zh-CN" altLang="en-US" sz="2000"/>
              <a:t>结论</a:t>
            </a:r>
            <a:r>
              <a:rPr lang="en-US" altLang="zh-CN" sz="2000"/>
              <a:t>2</a:t>
            </a:r>
            <a:r>
              <a:rPr lang="zh-CN" altLang="en-US" sz="2000"/>
              <a:t>：预测虚词时，如was、the、to、in，以及从输入问题复制的标记，如first Nigerian、Nobel Prize。在预测这些“容易”的令牌时，可以观察到JSD从层的中间变得非常小。这一发现表明，该模型已经决定了在早期层中生成什么令牌，因此它只是在较高层中保持输出分布几乎不变。</a:t>
            </a:r>
            <a:endParaRPr lang="zh-CN" altLang="en-US" sz="2000"/>
          </a:p>
        </p:txBody>
      </p:sp>
    </p:spTree>
  </p:cSld>
  <p:clrMapOvr>
    <a:masterClrMapping/>
  </p:clrMapOvr>
  <p:transition spd="med" advTm="0">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flipH="1">
            <a:off x="902513" y="235133"/>
            <a:ext cx="1998618" cy="953587"/>
          </a:xfrm>
          <a:custGeom>
            <a:avLst/>
            <a:gdLst>
              <a:gd name="connsiteX0" fmla="*/ 2312125 w 5996287"/>
              <a:gd name="connsiteY0" fmla="*/ 39195 h 3474727"/>
              <a:gd name="connsiteX1" fmla="*/ 0 w 5996287"/>
              <a:gd name="connsiteY1" fmla="*/ 1750430 h 3474727"/>
              <a:gd name="connsiteX2" fmla="*/ 2325188 w 5996287"/>
              <a:gd name="connsiteY2" fmla="*/ 130635 h 3474727"/>
              <a:gd name="connsiteX3" fmla="*/ 91440 w 5996287"/>
              <a:gd name="connsiteY3" fmla="*/ 1789618 h 3474727"/>
              <a:gd name="connsiteX4" fmla="*/ 2468880 w 5996287"/>
              <a:gd name="connsiteY4" fmla="*/ 222075 h 3474727"/>
              <a:gd name="connsiteX5" fmla="*/ 117565 w 5996287"/>
              <a:gd name="connsiteY5" fmla="*/ 1933310 h 3474727"/>
              <a:gd name="connsiteX6" fmla="*/ 2625634 w 5996287"/>
              <a:gd name="connsiteY6" fmla="*/ 7 h 3474727"/>
              <a:gd name="connsiteX7" fmla="*/ 326571 w 5996287"/>
              <a:gd name="connsiteY7" fmla="*/ 1959435 h 3474727"/>
              <a:gd name="connsiteX8" fmla="*/ 2795451 w 5996287"/>
              <a:gd name="connsiteY8" fmla="*/ 104510 h 3474727"/>
              <a:gd name="connsiteX9" fmla="*/ 404948 w 5996287"/>
              <a:gd name="connsiteY9" fmla="*/ 2129253 h 3474727"/>
              <a:gd name="connsiteX10" fmla="*/ 3161211 w 5996287"/>
              <a:gd name="connsiteY10" fmla="*/ 78384 h 3474727"/>
              <a:gd name="connsiteX11" fmla="*/ 209005 w 5996287"/>
              <a:gd name="connsiteY11" fmla="*/ 2416635 h 3474727"/>
              <a:gd name="connsiteX12" fmla="*/ 3252651 w 5996287"/>
              <a:gd name="connsiteY12" fmla="*/ 130635 h 3474727"/>
              <a:gd name="connsiteX13" fmla="*/ 666205 w 5996287"/>
              <a:gd name="connsiteY13" fmla="*/ 2220693 h 3474727"/>
              <a:gd name="connsiteX14" fmla="*/ 3291840 w 5996287"/>
              <a:gd name="connsiteY14" fmla="*/ 235138 h 3474727"/>
              <a:gd name="connsiteX15" fmla="*/ 888274 w 5996287"/>
              <a:gd name="connsiteY15" fmla="*/ 2364384 h 3474727"/>
              <a:gd name="connsiteX16" fmla="*/ 3500845 w 5996287"/>
              <a:gd name="connsiteY16" fmla="*/ 365767 h 3474727"/>
              <a:gd name="connsiteX17" fmla="*/ 718457 w 5996287"/>
              <a:gd name="connsiteY17" fmla="*/ 2286007 h 3474727"/>
              <a:gd name="connsiteX18" fmla="*/ 3644537 w 5996287"/>
              <a:gd name="connsiteY18" fmla="*/ 457207 h 3474727"/>
              <a:gd name="connsiteX19" fmla="*/ 1005840 w 5996287"/>
              <a:gd name="connsiteY19" fmla="*/ 2442761 h 3474727"/>
              <a:gd name="connsiteX20" fmla="*/ 4023360 w 5996287"/>
              <a:gd name="connsiteY20" fmla="*/ 313515 h 3474727"/>
              <a:gd name="connsiteX21" fmla="*/ 1201783 w 5996287"/>
              <a:gd name="connsiteY21" fmla="*/ 2508075 h 3474727"/>
              <a:gd name="connsiteX22" fmla="*/ 4088674 w 5996287"/>
              <a:gd name="connsiteY22" fmla="*/ 522521 h 3474727"/>
              <a:gd name="connsiteX23" fmla="*/ 1463040 w 5996287"/>
              <a:gd name="connsiteY23" fmla="*/ 2612578 h 3474727"/>
              <a:gd name="connsiteX24" fmla="*/ 4206240 w 5996287"/>
              <a:gd name="connsiteY24" fmla="*/ 574773 h 3474727"/>
              <a:gd name="connsiteX25" fmla="*/ 1254034 w 5996287"/>
              <a:gd name="connsiteY25" fmla="*/ 2625641 h 3474727"/>
              <a:gd name="connsiteX26" fmla="*/ 4545874 w 5996287"/>
              <a:gd name="connsiteY26" fmla="*/ 666213 h 3474727"/>
              <a:gd name="connsiteX27" fmla="*/ 1881051 w 5996287"/>
              <a:gd name="connsiteY27" fmla="*/ 2677893 h 3474727"/>
              <a:gd name="connsiteX28" fmla="*/ 4846320 w 5996287"/>
              <a:gd name="connsiteY28" fmla="*/ 600898 h 3474727"/>
              <a:gd name="connsiteX29" fmla="*/ 1750423 w 5996287"/>
              <a:gd name="connsiteY29" fmla="*/ 2508075 h 3474727"/>
              <a:gd name="connsiteX30" fmla="*/ 4833257 w 5996287"/>
              <a:gd name="connsiteY30" fmla="*/ 914407 h 3474727"/>
              <a:gd name="connsiteX31" fmla="*/ 1841863 w 5996287"/>
              <a:gd name="connsiteY31" fmla="*/ 3004464 h 3474727"/>
              <a:gd name="connsiteX32" fmla="*/ 5068388 w 5996287"/>
              <a:gd name="connsiteY32" fmla="*/ 679275 h 3474727"/>
              <a:gd name="connsiteX33" fmla="*/ 1894114 w 5996287"/>
              <a:gd name="connsiteY33" fmla="*/ 3226533 h 3474727"/>
              <a:gd name="connsiteX34" fmla="*/ 5603965 w 5996287"/>
              <a:gd name="connsiteY34" fmla="*/ 587835 h 3474727"/>
              <a:gd name="connsiteX35" fmla="*/ 2325188 w 5996287"/>
              <a:gd name="connsiteY35" fmla="*/ 3278784 h 3474727"/>
              <a:gd name="connsiteX36" fmla="*/ 5826034 w 5996287"/>
              <a:gd name="connsiteY36" fmla="*/ 757653 h 3474727"/>
              <a:gd name="connsiteX37" fmla="*/ 2220685 w 5996287"/>
              <a:gd name="connsiteY37" fmla="*/ 3122030 h 3474727"/>
              <a:gd name="connsiteX38" fmla="*/ 5995851 w 5996287"/>
              <a:gd name="connsiteY38" fmla="*/ 940533 h 3474727"/>
              <a:gd name="connsiteX39" fmla="*/ 2416628 w 5996287"/>
              <a:gd name="connsiteY39" fmla="*/ 3474727 h 347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96287" h="3474727">
                <a:moveTo>
                  <a:pt x="2312125" y="39195"/>
                </a:moveTo>
                <a:lnTo>
                  <a:pt x="0" y="1750430"/>
                </a:lnTo>
                <a:cubicBezTo>
                  <a:pt x="2177" y="1765670"/>
                  <a:pt x="2309948" y="124104"/>
                  <a:pt x="2325188" y="130635"/>
                </a:cubicBezTo>
                <a:cubicBezTo>
                  <a:pt x="2340428" y="137166"/>
                  <a:pt x="67491" y="1774378"/>
                  <a:pt x="91440" y="1789618"/>
                </a:cubicBezTo>
                <a:cubicBezTo>
                  <a:pt x="115389" y="1804858"/>
                  <a:pt x="2464526" y="198126"/>
                  <a:pt x="2468880" y="222075"/>
                </a:cubicBezTo>
                <a:cubicBezTo>
                  <a:pt x="2473234" y="246024"/>
                  <a:pt x="91439" y="1970321"/>
                  <a:pt x="117565" y="1933310"/>
                </a:cubicBezTo>
                <a:cubicBezTo>
                  <a:pt x="143691" y="1896299"/>
                  <a:pt x="2590800" y="-4347"/>
                  <a:pt x="2625634" y="7"/>
                </a:cubicBezTo>
                <a:cubicBezTo>
                  <a:pt x="2660468" y="4361"/>
                  <a:pt x="298268" y="1942018"/>
                  <a:pt x="326571" y="1959435"/>
                </a:cubicBezTo>
                <a:cubicBezTo>
                  <a:pt x="354874" y="1976852"/>
                  <a:pt x="2782388" y="76207"/>
                  <a:pt x="2795451" y="104510"/>
                </a:cubicBezTo>
                <a:cubicBezTo>
                  <a:pt x="2808514" y="132813"/>
                  <a:pt x="343988" y="2133607"/>
                  <a:pt x="404948" y="2129253"/>
                </a:cubicBezTo>
                <a:cubicBezTo>
                  <a:pt x="465908" y="2124899"/>
                  <a:pt x="3193868" y="30487"/>
                  <a:pt x="3161211" y="78384"/>
                </a:cubicBezTo>
                <a:cubicBezTo>
                  <a:pt x="3128554" y="126281"/>
                  <a:pt x="193765" y="2407927"/>
                  <a:pt x="209005" y="2416635"/>
                </a:cubicBezTo>
                <a:cubicBezTo>
                  <a:pt x="224245" y="2425343"/>
                  <a:pt x="3176451" y="163292"/>
                  <a:pt x="3252651" y="130635"/>
                </a:cubicBezTo>
                <a:cubicBezTo>
                  <a:pt x="3328851" y="97978"/>
                  <a:pt x="659673" y="2203276"/>
                  <a:pt x="666205" y="2220693"/>
                </a:cubicBezTo>
                <a:cubicBezTo>
                  <a:pt x="672736" y="2238110"/>
                  <a:pt x="3254829" y="211190"/>
                  <a:pt x="3291840" y="235138"/>
                </a:cubicBezTo>
                <a:cubicBezTo>
                  <a:pt x="3328852" y="259087"/>
                  <a:pt x="853440" y="2342613"/>
                  <a:pt x="888274" y="2364384"/>
                </a:cubicBezTo>
                <a:cubicBezTo>
                  <a:pt x="923108" y="2386156"/>
                  <a:pt x="3529148" y="378830"/>
                  <a:pt x="3500845" y="365767"/>
                </a:cubicBezTo>
                <a:cubicBezTo>
                  <a:pt x="3472542" y="352704"/>
                  <a:pt x="694508" y="2270767"/>
                  <a:pt x="718457" y="2286007"/>
                </a:cubicBezTo>
                <a:cubicBezTo>
                  <a:pt x="742406" y="2301247"/>
                  <a:pt x="3596640" y="431081"/>
                  <a:pt x="3644537" y="457207"/>
                </a:cubicBezTo>
                <a:cubicBezTo>
                  <a:pt x="3692434" y="483333"/>
                  <a:pt x="942703" y="2466710"/>
                  <a:pt x="1005840" y="2442761"/>
                </a:cubicBezTo>
                <a:cubicBezTo>
                  <a:pt x="1068977" y="2418812"/>
                  <a:pt x="3990703" y="302629"/>
                  <a:pt x="4023360" y="313515"/>
                </a:cubicBezTo>
                <a:cubicBezTo>
                  <a:pt x="4056017" y="324401"/>
                  <a:pt x="1190897" y="2473241"/>
                  <a:pt x="1201783" y="2508075"/>
                </a:cubicBezTo>
                <a:cubicBezTo>
                  <a:pt x="1212669" y="2542909"/>
                  <a:pt x="4045131" y="505104"/>
                  <a:pt x="4088674" y="522521"/>
                </a:cubicBezTo>
                <a:cubicBezTo>
                  <a:pt x="4132217" y="539938"/>
                  <a:pt x="1443446" y="2603869"/>
                  <a:pt x="1463040" y="2612578"/>
                </a:cubicBezTo>
                <a:cubicBezTo>
                  <a:pt x="1482634" y="2621287"/>
                  <a:pt x="4241074" y="572596"/>
                  <a:pt x="4206240" y="574773"/>
                </a:cubicBezTo>
                <a:cubicBezTo>
                  <a:pt x="4171406" y="576950"/>
                  <a:pt x="1197428" y="2610401"/>
                  <a:pt x="1254034" y="2625641"/>
                </a:cubicBezTo>
                <a:cubicBezTo>
                  <a:pt x="1310640" y="2640881"/>
                  <a:pt x="4441371" y="657504"/>
                  <a:pt x="4545874" y="666213"/>
                </a:cubicBezTo>
                <a:cubicBezTo>
                  <a:pt x="4650377" y="674922"/>
                  <a:pt x="1830977" y="2688779"/>
                  <a:pt x="1881051" y="2677893"/>
                </a:cubicBezTo>
                <a:cubicBezTo>
                  <a:pt x="1931125" y="2667007"/>
                  <a:pt x="4868091" y="629201"/>
                  <a:pt x="4846320" y="600898"/>
                </a:cubicBezTo>
                <a:cubicBezTo>
                  <a:pt x="4824549" y="572595"/>
                  <a:pt x="1752600" y="2455824"/>
                  <a:pt x="1750423" y="2508075"/>
                </a:cubicBezTo>
                <a:cubicBezTo>
                  <a:pt x="1748246" y="2560326"/>
                  <a:pt x="4818017" y="831676"/>
                  <a:pt x="4833257" y="914407"/>
                </a:cubicBezTo>
                <a:cubicBezTo>
                  <a:pt x="4848497" y="997138"/>
                  <a:pt x="1802675" y="3043653"/>
                  <a:pt x="1841863" y="3004464"/>
                </a:cubicBezTo>
                <a:cubicBezTo>
                  <a:pt x="1881051" y="2965275"/>
                  <a:pt x="5059680" y="642264"/>
                  <a:pt x="5068388" y="679275"/>
                </a:cubicBezTo>
                <a:cubicBezTo>
                  <a:pt x="5077096" y="716286"/>
                  <a:pt x="1804851" y="3241773"/>
                  <a:pt x="1894114" y="3226533"/>
                </a:cubicBezTo>
                <a:cubicBezTo>
                  <a:pt x="1983377" y="3211293"/>
                  <a:pt x="5532119" y="579127"/>
                  <a:pt x="5603965" y="587835"/>
                </a:cubicBezTo>
                <a:cubicBezTo>
                  <a:pt x="5675811" y="596543"/>
                  <a:pt x="2288176" y="3250481"/>
                  <a:pt x="2325188" y="3278784"/>
                </a:cubicBezTo>
                <a:cubicBezTo>
                  <a:pt x="2362200" y="3307087"/>
                  <a:pt x="5843451" y="783779"/>
                  <a:pt x="5826034" y="757653"/>
                </a:cubicBezTo>
                <a:cubicBezTo>
                  <a:pt x="5808617" y="731527"/>
                  <a:pt x="2192382" y="3091550"/>
                  <a:pt x="2220685" y="3122030"/>
                </a:cubicBezTo>
                <a:cubicBezTo>
                  <a:pt x="2248988" y="3152510"/>
                  <a:pt x="5963194" y="881750"/>
                  <a:pt x="5995851" y="940533"/>
                </a:cubicBezTo>
                <a:cubicBezTo>
                  <a:pt x="6028508" y="999316"/>
                  <a:pt x="4222568" y="2237021"/>
                  <a:pt x="2416628" y="3474727"/>
                </a:cubicBezTo>
              </a:path>
            </a:pathLst>
          </a:custGeom>
          <a:noFill/>
          <a:ln w="3175">
            <a:solidFill>
              <a:srgbClr val="4D78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190490" y="326573"/>
            <a:ext cx="1811020" cy="583565"/>
          </a:xfrm>
          <a:prstGeom prst="rect">
            <a:avLst/>
          </a:prstGeom>
          <a:noFill/>
        </p:spPr>
        <p:txBody>
          <a:bodyPr wrap="none" rtlCol="0">
            <a:spAutoFit/>
          </a:bodyPr>
          <a:lstStyle/>
          <a:p>
            <a:pPr algn="ctr"/>
            <a:r>
              <a:rPr lang="zh-CN" altLang="en-US" sz="3200" b="1" dirty="0" smtClean="0">
                <a:blipFill>
                  <a:blip r:embed="rId1"/>
                  <a:stretch>
                    <a:fillRect/>
                  </a:stretch>
                </a:blipFill>
                <a:latin typeface="微软雅黑" panose="020B0503020204020204" pitchFamily="34" charset="-122"/>
                <a:ea typeface="微软雅黑" panose="020B0503020204020204" pitchFamily="34" charset="-122"/>
              </a:rPr>
              <a:t>研究</a:t>
            </a:r>
            <a:r>
              <a:rPr lang="zh-CN" altLang="en-US" sz="3200" b="1" dirty="0" smtClean="0">
                <a:blipFill>
                  <a:blip r:embed="rId1"/>
                  <a:stretch>
                    <a:fillRect/>
                  </a:stretch>
                </a:blipFill>
                <a:latin typeface="微软雅黑" panose="020B0503020204020204" pitchFamily="34" charset="-122"/>
                <a:ea typeface="微软雅黑" panose="020B0503020204020204" pitchFamily="34" charset="-122"/>
              </a:rPr>
              <a:t>方法</a:t>
            </a:r>
            <a:endParaRPr lang="zh-CN" altLang="en-US" sz="3200" b="1" dirty="0" smtClean="0">
              <a:blipFill>
                <a:blip r:embed="rId1"/>
                <a:stretch>
                  <a:fillRect/>
                </a:stretch>
              </a:blipFill>
              <a:latin typeface="微软雅黑" panose="020B0503020204020204" pitchFamily="34" charset="-122"/>
              <a:ea typeface="微软雅黑" panose="020B0503020204020204" pitchFamily="34" charset="-122"/>
            </a:endParaRPr>
          </a:p>
        </p:txBody>
      </p:sp>
      <p:sp>
        <p:nvSpPr>
          <p:cNvPr id="4" name="任意多边形 3"/>
          <p:cNvSpPr/>
          <p:nvPr/>
        </p:nvSpPr>
        <p:spPr>
          <a:xfrm rot="16200000" flipH="1">
            <a:off x="6073140" y="-2293316"/>
            <a:ext cx="45719" cy="6389737"/>
          </a:xfrm>
          <a:custGeom>
            <a:avLst/>
            <a:gdLst/>
            <a:ahLst/>
            <a:cxnLst/>
            <a:rect l="l" t="t" r="r" b="b"/>
            <a:pathLst>
              <a:path w="24231" h="914247">
                <a:moveTo>
                  <a:pt x="5283" y="910420"/>
                </a:moveTo>
                <a:lnTo>
                  <a:pt x="5106" y="914247"/>
                </a:lnTo>
                <a:lnTo>
                  <a:pt x="3582" y="914247"/>
                </a:lnTo>
                <a:close/>
                <a:moveTo>
                  <a:pt x="24231" y="887871"/>
                </a:moveTo>
                <a:lnTo>
                  <a:pt x="24231" y="914247"/>
                </a:lnTo>
                <a:lnTo>
                  <a:pt x="14665" y="914247"/>
                </a:lnTo>
                <a:lnTo>
                  <a:pt x="21671" y="894208"/>
                </a:lnTo>
                <a:close/>
                <a:moveTo>
                  <a:pt x="7503" y="865611"/>
                </a:moveTo>
                <a:lnTo>
                  <a:pt x="7216" y="868576"/>
                </a:lnTo>
                <a:lnTo>
                  <a:pt x="6766" y="878326"/>
                </a:lnTo>
                <a:lnTo>
                  <a:pt x="0" y="886263"/>
                </a:lnTo>
                <a:lnTo>
                  <a:pt x="0" y="876548"/>
                </a:lnTo>
                <a:lnTo>
                  <a:pt x="5182" y="868927"/>
                </a:lnTo>
                <a:close/>
                <a:moveTo>
                  <a:pt x="24231" y="857838"/>
                </a:moveTo>
                <a:lnTo>
                  <a:pt x="24231" y="867787"/>
                </a:lnTo>
                <a:lnTo>
                  <a:pt x="5283" y="910420"/>
                </a:lnTo>
                <a:lnTo>
                  <a:pt x="6766" y="878326"/>
                </a:lnTo>
                <a:close/>
                <a:moveTo>
                  <a:pt x="24231" y="840913"/>
                </a:moveTo>
                <a:lnTo>
                  <a:pt x="24231" y="841714"/>
                </a:lnTo>
                <a:lnTo>
                  <a:pt x="7503" y="865611"/>
                </a:lnTo>
                <a:lnTo>
                  <a:pt x="7514" y="865497"/>
                </a:lnTo>
                <a:close/>
                <a:moveTo>
                  <a:pt x="9928" y="840562"/>
                </a:moveTo>
                <a:lnTo>
                  <a:pt x="7514" y="865497"/>
                </a:lnTo>
                <a:lnTo>
                  <a:pt x="5182" y="868927"/>
                </a:lnTo>
                <a:lnTo>
                  <a:pt x="0" y="876330"/>
                </a:lnTo>
                <a:lnTo>
                  <a:pt x="0" y="855943"/>
                </a:lnTo>
                <a:lnTo>
                  <a:pt x="1909" y="852567"/>
                </a:lnTo>
                <a:close/>
                <a:moveTo>
                  <a:pt x="15593" y="782055"/>
                </a:moveTo>
                <a:lnTo>
                  <a:pt x="14536" y="792975"/>
                </a:lnTo>
                <a:lnTo>
                  <a:pt x="0" y="815757"/>
                </a:lnTo>
                <a:lnTo>
                  <a:pt x="0" y="811766"/>
                </a:lnTo>
                <a:close/>
                <a:moveTo>
                  <a:pt x="24231" y="780256"/>
                </a:moveTo>
                <a:lnTo>
                  <a:pt x="24231" y="819152"/>
                </a:lnTo>
                <a:lnTo>
                  <a:pt x="9928" y="840562"/>
                </a:lnTo>
                <a:lnTo>
                  <a:pt x="14536" y="792975"/>
                </a:lnTo>
                <a:lnTo>
                  <a:pt x="18270" y="787121"/>
                </a:lnTo>
                <a:close/>
                <a:moveTo>
                  <a:pt x="24231" y="761668"/>
                </a:moveTo>
                <a:lnTo>
                  <a:pt x="24231" y="765596"/>
                </a:lnTo>
                <a:lnTo>
                  <a:pt x="15593" y="782055"/>
                </a:lnTo>
                <a:lnTo>
                  <a:pt x="15754" y="780386"/>
                </a:lnTo>
                <a:close/>
                <a:moveTo>
                  <a:pt x="24231" y="712346"/>
                </a:moveTo>
                <a:lnTo>
                  <a:pt x="24231" y="731086"/>
                </a:lnTo>
                <a:lnTo>
                  <a:pt x="18270" y="754399"/>
                </a:lnTo>
                <a:lnTo>
                  <a:pt x="15754" y="780386"/>
                </a:lnTo>
                <a:lnTo>
                  <a:pt x="13254" y="785906"/>
                </a:lnTo>
                <a:lnTo>
                  <a:pt x="0" y="811485"/>
                </a:lnTo>
                <a:lnTo>
                  <a:pt x="0" y="752641"/>
                </a:lnTo>
                <a:lnTo>
                  <a:pt x="18270" y="721676"/>
                </a:lnTo>
                <a:close/>
                <a:moveTo>
                  <a:pt x="4049" y="698809"/>
                </a:moveTo>
                <a:lnTo>
                  <a:pt x="1909" y="705315"/>
                </a:lnTo>
                <a:lnTo>
                  <a:pt x="0" y="710229"/>
                </a:lnTo>
                <a:lnTo>
                  <a:pt x="0" y="701476"/>
                </a:lnTo>
                <a:lnTo>
                  <a:pt x="3903" y="698941"/>
                </a:lnTo>
                <a:close/>
                <a:moveTo>
                  <a:pt x="24231" y="652905"/>
                </a:moveTo>
                <a:lnTo>
                  <a:pt x="24231" y="680503"/>
                </a:lnTo>
                <a:lnTo>
                  <a:pt x="4049" y="698809"/>
                </a:lnTo>
                <a:lnTo>
                  <a:pt x="14843" y="665990"/>
                </a:lnTo>
                <a:close/>
                <a:moveTo>
                  <a:pt x="24231" y="619049"/>
                </a:moveTo>
                <a:lnTo>
                  <a:pt x="24231" y="637446"/>
                </a:lnTo>
                <a:lnTo>
                  <a:pt x="14843" y="665990"/>
                </a:lnTo>
                <a:lnTo>
                  <a:pt x="0" y="686679"/>
                </a:lnTo>
                <a:lnTo>
                  <a:pt x="0" y="646781"/>
                </a:lnTo>
                <a:close/>
                <a:moveTo>
                  <a:pt x="3622" y="602431"/>
                </a:moveTo>
                <a:lnTo>
                  <a:pt x="0" y="609824"/>
                </a:lnTo>
                <a:lnTo>
                  <a:pt x="0" y="603434"/>
                </a:lnTo>
                <a:lnTo>
                  <a:pt x="3088" y="602562"/>
                </a:lnTo>
                <a:close/>
                <a:moveTo>
                  <a:pt x="13271" y="600059"/>
                </a:moveTo>
                <a:lnTo>
                  <a:pt x="0" y="626949"/>
                </a:lnTo>
                <a:lnTo>
                  <a:pt x="0" y="618882"/>
                </a:lnTo>
                <a:lnTo>
                  <a:pt x="9809" y="600910"/>
                </a:lnTo>
                <a:close/>
                <a:moveTo>
                  <a:pt x="24231" y="578966"/>
                </a:moveTo>
                <a:lnTo>
                  <a:pt x="24231" y="597364"/>
                </a:lnTo>
                <a:lnTo>
                  <a:pt x="13271" y="600059"/>
                </a:lnTo>
                <a:lnTo>
                  <a:pt x="14340" y="597894"/>
                </a:lnTo>
                <a:close/>
                <a:moveTo>
                  <a:pt x="15033" y="562383"/>
                </a:moveTo>
                <a:lnTo>
                  <a:pt x="1647" y="598860"/>
                </a:lnTo>
                <a:lnTo>
                  <a:pt x="0" y="603432"/>
                </a:lnTo>
                <a:lnTo>
                  <a:pt x="0" y="582448"/>
                </a:lnTo>
                <a:close/>
                <a:moveTo>
                  <a:pt x="24231" y="560369"/>
                </a:moveTo>
                <a:lnTo>
                  <a:pt x="24231" y="574485"/>
                </a:lnTo>
                <a:lnTo>
                  <a:pt x="9809" y="600910"/>
                </a:lnTo>
                <a:lnTo>
                  <a:pt x="3622" y="602431"/>
                </a:lnTo>
                <a:close/>
                <a:moveTo>
                  <a:pt x="24231" y="537319"/>
                </a:moveTo>
                <a:lnTo>
                  <a:pt x="24231" y="550611"/>
                </a:lnTo>
                <a:lnTo>
                  <a:pt x="18270" y="558063"/>
                </a:lnTo>
                <a:lnTo>
                  <a:pt x="15033" y="562383"/>
                </a:lnTo>
                <a:close/>
                <a:moveTo>
                  <a:pt x="24231" y="507786"/>
                </a:moveTo>
                <a:lnTo>
                  <a:pt x="24231" y="529738"/>
                </a:lnTo>
                <a:lnTo>
                  <a:pt x="0" y="578164"/>
                </a:lnTo>
                <a:lnTo>
                  <a:pt x="0" y="575156"/>
                </a:lnTo>
                <a:lnTo>
                  <a:pt x="12382" y="543377"/>
                </a:lnTo>
                <a:close/>
                <a:moveTo>
                  <a:pt x="24231" y="501381"/>
                </a:moveTo>
                <a:lnTo>
                  <a:pt x="24231" y="501744"/>
                </a:lnTo>
                <a:lnTo>
                  <a:pt x="21546" y="508202"/>
                </a:lnTo>
                <a:lnTo>
                  <a:pt x="0" y="563090"/>
                </a:lnTo>
                <a:lnTo>
                  <a:pt x="0" y="556453"/>
                </a:lnTo>
                <a:close/>
                <a:moveTo>
                  <a:pt x="1909" y="410811"/>
                </a:moveTo>
                <a:lnTo>
                  <a:pt x="0" y="414762"/>
                </a:lnTo>
                <a:lnTo>
                  <a:pt x="0" y="413381"/>
                </a:lnTo>
                <a:close/>
                <a:moveTo>
                  <a:pt x="3418" y="408396"/>
                </a:moveTo>
                <a:lnTo>
                  <a:pt x="2497" y="410155"/>
                </a:lnTo>
                <a:lnTo>
                  <a:pt x="1909" y="410811"/>
                </a:lnTo>
                <a:close/>
                <a:moveTo>
                  <a:pt x="24231" y="398062"/>
                </a:moveTo>
                <a:lnTo>
                  <a:pt x="24231" y="422586"/>
                </a:lnTo>
                <a:lnTo>
                  <a:pt x="0" y="480889"/>
                </a:lnTo>
                <a:lnTo>
                  <a:pt x="0" y="450165"/>
                </a:lnTo>
                <a:lnTo>
                  <a:pt x="4211" y="436105"/>
                </a:lnTo>
                <a:lnTo>
                  <a:pt x="9821" y="425737"/>
                </a:lnTo>
                <a:close/>
                <a:moveTo>
                  <a:pt x="18211" y="392616"/>
                </a:moveTo>
                <a:lnTo>
                  <a:pt x="11054" y="413256"/>
                </a:lnTo>
                <a:lnTo>
                  <a:pt x="4211" y="436105"/>
                </a:lnTo>
                <a:lnTo>
                  <a:pt x="0" y="443888"/>
                </a:lnTo>
                <a:lnTo>
                  <a:pt x="0" y="414921"/>
                </a:lnTo>
                <a:lnTo>
                  <a:pt x="2497" y="410155"/>
                </a:lnTo>
                <a:close/>
                <a:moveTo>
                  <a:pt x="24231" y="375252"/>
                </a:moveTo>
                <a:lnTo>
                  <a:pt x="24231" y="385897"/>
                </a:lnTo>
                <a:lnTo>
                  <a:pt x="18211" y="392616"/>
                </a:lnTo>
                <a:close/>
                <a:moveTo>
                  <a:pt x="946" y="372617"/>
                </a:moveTo>
                <a:lnTo>
                  <a:pt x="0" y="374923"/>
                </a:lnTo>
                <a:lnTo>
                  <a:pt x="0" y="373274"/>
                </a:lnTo>
                <a:close/>
                <a:moveTo>
                  <a:pt x="24231" y="368546"/>
                </a:moveTo>
                <a:lnTo>
                  <a:pt x="24231" y="375095"/>
                </a:lnTo>
                <a:lnTo>
                  <a:pt x="3418" y="408396"/>
                </a:lnTo>
                <a:lnTo>
                  <a:pt x="22381" y="372205"/>
                </a:lnTo>
                <a:close/>
                <a:moveTo>
                  <a:pt x="17496" y="361533"/>
                </a:moveTo>
                <a:lnTo>
                  <a:pt x="0" y="412652"/>
                </a:lnTo>
                <a:lnTo>
                  <a:pt x="0" y="380575"/>
                </a:lnTo>
                <a:lnTo>
                  <a:pt x="1909" y="378088"/>
                </a:lnTo>
                <a:lnTo>
                  <a:pt x="6712" y="368669"/>
                </a:lnTo>
                <a:close/>
                <a:moveTo>
                  <a:pt x="24231" y="341854"/>
                </a:moveTo>
                <a:lnTo>
                  <a:pt x="24231" y="357077"/>
                </a:lnTo>
                <a:lnTo>
                  <a:pt x="17496" y="361533"/>
                </a:lnTo>
                <a:close/>
                <a:moveTo>
                  <a:pt x="24231" y="317948"/>
                </a:moveTo>
                <a:lnTo>
                  <a:pt x="24231" y="334309"/>
                </a:lnTo>
                <a:lnTo>
                  <a:pt x="6712" y="368669"/>
                </a:lnTo>
                <a:lnTo>
                  <a:pt x="4938" y="369842"/>
                </a:lnTo>
                <a:lnTo>
                  <a:pt x="946" y="372617"/>
                </a:lnTo>
                <a:lnTo>
                  <a:pt x="3396" y="366647"/>
                </a:lnTo>
                <a:cubicBezTo>
                  <a:pt x="7901" y="355454"/>
                  <a:pt x="12840" y="342968"/>
                  <a:pt x="18270" y="329004"/>
                </a:cubicBezTo>
                <a:lnTo>
                  <a:pt x="18607" y="327910"/>
                </a:lnTo>
                <a:close/>
                <a:moveTo>
                  <a:pt x="11602" y="312390"/>
                </a:moveTo>
                <a:lnTo>
                  <a:pt x="0" y="336412"/>
                </a:lnTo>
                <a:lnTo>
                  <a:pt x="0" y="325354"/>
                </a:lnTo>
                <a:close/>
                <a:moveTo>
                  <a:pt x="11729" y="312127"/>
                </a:moveTo>
                <a:lnTo>
                  <a:pt x="11652" y="312334"/>
                </a:lnTo>
                <a:lnTo>
                  <a:pt x="11602" y="312390"/>
                </a:lnTo>
                <a:close/>
                <a:moveTo>
                  <a:pt x="17161" y="300881"/>
                </a:moveTo>
                <a:lnTo>
                  <a:pt x="11729" y="312127"/>
                </a:lnTo>
                <a:lnTo>
                  <a:pt x="14902" y="303593"/>
                </a:lnTo>
                <a:close/>
                <a:moveTo>
                  <a:pt x="24231" y="298145"/>
                </a:moveTo>
                <a:lnTo>
                  <a:pt x="24231" y="309647"/>
                </a:lnTo>
                <a:lnTo>
                  <a:pt x="18607" y="327910"/>
                </a:lnTo>
                <a:lnTo>
                  <a:pt x="14205" y="335709"/>
                </a:lnTo>
                <a:cubicBezTo>
                  <a:pt x="9994" y="342497"/>
                  <a:pt x="5528" y="349315"/>
                  <a:pt x="572" y="357320"/>
                </a:cubicBezTo>
                <a:lnTo>
                  <a:pt x="0" y="358312"/>
                </a:lnTo>
                <a:lnTo>
                  <a:pt x="0" y="347379"/>
                </a:lnTo>
                <a:lnTo>
                  <a:pt x="8326" y="321282"/>
                </a:lnTo>
                <a:lnTo>
                  <a:pt x="11652" y="312334"/>
                </a:lnTo>
                <a:lnTo>
                  <a:pt x="22595" y="300108"/>
                </a:lnTo>
                <a:close/>
                <a:moveTo>
                  <a:pt x="24231" y="286243"/>
                </a:moveTo>
                <a:lnTo>
                  <a:pt x="24231" y="292396"/>
                </a:lnTo>
                <a:lnTo>
                  <a:pt x="17161" y="300881"/>
                </a:lnTo>
                <a:close/>
                <a:moveTo>
                  <a:pt x="18603" y="231141"/>
                </a:moveTo>
                <a:lnTo>
                  <a:pt x="16606" y="235168"/>
                </a:lnTo>
                <a:lnTo>
                  <a:pt x="4000" y="260495"/>
                </a:lnTo>
                <a:lnTo>
                  <a:pt x="1909" y="263559"/>
                </a:lnTo>
                <a:lnTo>
                  <a:pt x="0" y="267317"/>
                </a:lnTo>
                <a:lnTo>
                  <a:pt x="0" y="258594"/>
                </a:lnTo>
                <a:close/>
                <a:moveTo>
                  <a:pt x="24231" y="230849"/>
                </a:moveTo>
                <a:lnTo>
                  <a:pt x="24231" y="278494"/>
                </a:lnTo>
                <a:lnTo>
                  <a:pt x="14902" y="303593"/>
                </a:lnTo>
                <a:lnTo>
                  <a:pt x="0" y="321476"/>
                </a:lnTo>
                <a:lnTo>
                  <a:pt x="0" y="268532"/>
                </a:lnTo>
                <a:lnTo>
                  <a:pt x="4000" y="260495"/>
                </a:lnTo>
                <a:close/>
                <a:moveTo>
                  <a:pt x="24231" y="219793"/>
                </a:moveTo>
                <a:lnTo>
                  <a:pt x="24231" y="222836"/>
                </a:lnTo>
                <a:lnTo>
                  <a:pt x="18603" y="231141"/>
                </a:lnTo>
                <a:close/>
                <a:moveTo>
                  <a:pt x="24231" y="133342"/>
                </a:moveTo>
                <a:lnTo>
                  <a:pt x="24231" y="206545"/>
                </a:lnTo>
                <a:lnTo>
                  <a:pt x="13499" y="223505"/>
                </a:lnTo>
                <a:lnTo>
                  <a:pt x="0" y="245723"/>
                </a:lnTo>
                <a:lnTo>
                  <a:pt x="0" y="173915"/>
                </a:lnTo>
                <a:close/>
                <a:moveTo>
                  <a:pt x="24231" y="123476"/>
                </a:moveTo>
                <a:lnTo>
                  <a:pt x="24231" y="130027"/>
                </a:lnTo>
                <a:lnTo>
                  <a:pt x="17186" y="143459"/>
                </a:lnTo>
                <a:lnTo>
                  <a:pt x="0" y="171861"/>
                </a:lnTo>
                <a:lnTo>
                  <a:pt x="0" y="166299"/>
                </a:lnTo>
                <a:lnTo>
                  <a:pt x="18270" y="132668"/>
                </a:lnTo>
                <a:close/>
                <a:moveTo>
                  <a:pt x="10141" y="101902"/>
                </a:moveTo>
                <a:lnTo>
                  <a:pt x="3390" y="124989"/>
                </a:lnTo>
                <a:lnTo>
                  <a:pt x="0" y="135481"/>
                </a:lnTo>
                <a:lnTo>
                  <a:pt x="0" y="120168"/>
                </a:lnTo>
                <a:lnTo>
                  <a:pt x="2059" y="116043"/>
                </a:lnTo>
                <a:close/>
                <a:moveTo>
                  <a:pt x="24231" y="71662"/>
                </a:moveTo>
                <a:lnTo>
                  <a:pt x="24231" y="77243"/>
                </a:lnTo>
                <a:lnTo>
                  <a:pt x="10141" y="101902"/>
                </a:lnTo>
                <a:lnTo>
                  <a:pt x="11579" y="96983"/>
                </a:lnTo>
                <a:lnTo>
                  <a:pt x="18270" y="83584"/>
                </a:lnTo>
                <a:close/>
                <a:moveTo>
                  <a:pt x="8884" y="41579"/>
                </a:moveTo>
                <a:lnTo>
                  <a:pt x="5981" y="51185"/>
                </a:lnTo>
                <a:lnTo>
                  <a:pt x="0" y="58084"/>
                </a:lnTo>
                <a:lnTo>
                  <a:pt x="0" y="57571"/>
                </a:lnTo>
                <a:close/>
                <a:moveTo>
                  <a:pt x="24231" y="30135"/>
                </a:moveTo>
                <a:lnTo>
                  <a:pt x="24231" y="53709"/>
                </a:lnTo>
                <a:lnTo>
                  <a:pt x="11579" y="96983"/>
                </a:lnTo>
                <a:lnTo>
                  <a:pt x="2059" y="116043"/>
                </a:lnTo>
                <a:lnTo>
                  <a:pt x="1909" y="116307"/>
                </a:lnTo>
                <a:lnTo>
                  <a:pt x="0" y="120126"/>
                </a:lnTo>
                <a:lnTo>
                  <a:pt x="0" y="70975"/>
                </a:lnTo>
                <a:lnTo>
                  <a:pt x="5981" y="51185"/>
                </a:lnTo>
                <a:close/>
                <a:moveTo>
                  <a:pt x="20675" y="0"/>
                </a:moveTo>
                <a:lnTo>
                  <a:pt x="24231" y="0"/>
                </a:lnTo>
                <a:lnTo>
                  <a:pt x="24231" y="13954"/>
                </a:lnTo>
                <a:lnTo>
                  <a:pt x="8884" y="41579"/>
                </a:lnTo>
                <a:lnTo>
                  <a:pt x="12161" y="30736"/>
                </a:lnTo>
                <a:close/>
                <a:moveTo>
                  <a:pt x="0" y="0"/>
                </a:moveTo>
                <a:lnTo>
                  <a:pt x="3827" y="0"/>
                </a:lnTo>
                <a:lnTo>
                  <a:pt x="0" y="8201"/>
                </a:lnTo>
                <a:close/>
              </a:path>
            </a:pathLst>
          </a:custGeom>
          <a:blipFill dpi="0" rotWithShape="1">
            <a:blip r:embed="rId1"/>
            <a:srcRect/>
            <a:stretch>
              <a:fillRect/>
            </a:stretch>
          </a:blip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ea typeface="幼圆" panose="02010509060101010101" pitchFamily="49" charset="-122"/>
            </a:endParaRPr>
          </a:p>
        </p:txBody>
      </p:sp>
      <p:sp>
        <p:nvSpPr>
          <p:cNvPr id="5" name="文本框 4"/>
          <p:cNvSpPr txBox="1"/>
          <p:nvPr/>
        </p:nvSpPr>
        <p:spPr>
          <a:xfrm>
            <a:off x="1791724" y="389129"/>
            <a:ext cx="404495" cy="521970"/>
          </a:xfrm>
          <a:prstGeom prst="rect">
            <a:avLst/>
          </a:prstGeom>
          <a:noFill/>
        </p:spPr>
        <p:txBody>
          <a:bodyPr wrap="non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2</a:t>
            </a:r>
            <a:endParaRPr lang="en-US" altLang="zh-CN" sz="2800" dirty="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8" name="文本框 7"/>
              <p:cNvSpPr txBox="1"/>
              <p:nvPr/>
            </p:nvSpPr>
            <p:spPr>
              <a:xfrm>
                <a:off x="1388110" y="1069975"/>
                <a:ext cx="9914890" cy="3785870"/>
              </a:xfrm>
              <a:prstGeom prst="rect">
                <a:avLst/>
              </a:prstGeom>
              <a:noFill/>
            </p:spPr>
            <p:txBody>
              <a:bodyPr wrap="square" rtlCol="0">
                <a:spAutoFit/>
              </a:bodyPr>
              <a:p>
                <a:r>
                  <a:rPr lang="zh-CN" altLang="en-US" sz="2000"/>
                  <a:t>基于以上观察，提出</a:t>
                </a:r>
                <a:r>
                  <a:rPr lang="en-US" altLang="zh-CN" sz="2000"/>
                  <a:t>DOLA：</a:t>
                </a:r>
                <a:r>
                  <a:rPr lang="en-US" altLang="zh-CN" sz="2000">
                    <a:sym typeface="+mn-ea"/>
                  </a:rPr>
                  <a:t>DECODING BY CONTRASTING LAYERS</a:t>
                </a:r>
                <a:endParaRPr lang="en-US" altLang="zh-CN" sz="2000">
                  <a:sym typeface="+mn-ea"/>
                </a:endParaRPr>
              </a:p>
              <a:p>
                <a:r>
                  <a:rPr lang="zh-CN" altLang="en-US" sz="2000"/>
                  <a:t>首先，使用</a:t>
                </a:r>
                <a:r>
                  <a:rPr lang="en-US" altLang="zh-CN" sz="2000"/>
                  <a:t>JS divergence </a:t>
                </a:r>
                <a:r>
                  <a:rPr lang="zh-CN" altLang="en-US" sz="2000"/>
                  <a:t>作为描述两个不同层输出分布差异，</a:t>
                </a:r>
                <a:r>
                  <a:rPr lang="en-US" altLang="zh-CN" sz="2000"/>
                  <a:t>N</a:t>
                </a:r>
                <a:r>
                  <a:rPr lang="zh-CN" altLang="en-US" sz="2000"/>
                  <a:t>为</a:t>
                </a:r>
                <a:r>
                  <a:rPr lang="zh-CN" altLang="en-US" sz="2000"/>
                  <a:t>最后一层：</a:t>
                </a:r>
                <a:endParaRPr lang="zh-CN" altLang="en-US" sz="2000"/>
              </a:p>
              <a:p>
                <a:endParaRPr lang="zh-CN" altLang="en-US" sz="2000"/>
              </a:p>
              <a:p>
                <a:endParaRPr lang="zh-CN" altLang="en-US" sz="2000"/>
              </a:p>
              <a:p>
                <a:endParaRPr lang="zh-CN" altLang="en-US" sz="2000"/>
              </a:p>
              <a:p>
                <a:endParaRPr lang="zh-CN" altLang="en-US" sz="2000"/>
              </a:p>
              <a:p>
                <a:endParaRPr lang="zh-CN" altLang="en-US" sz="2000"/>
              </a:p>
              <a:p>
                <a:endParaRPr lang="zh-CN" altLang="en-US" sz="2000"/>
              </a:p>
              <a:p>
                <a:r>
                  <a:rPr lang="zh-CN" altLang="en-US" sz="2000"/>
                  <a:t>然后选出与最后一层差异最大的中间层</a:t>
                </a:r>
                <a:r>
                  <a:rPr lang="en-US" altLang="zh-CN" sz="2000"/>
                  <a:t>M</a:t>
                </a:r>
                <a:r>
                  <a:rPr lang="zh-CN" altLang="en-US" sz="2000"/>
                  <a:t>，文中</a:t>
                </a:r>
                <a:r>
                  <a:rPr lang="zh-CN" altLang="en-US" sz="2000"/>
                  <a:t>提到这种选择策略使得模型能够根据每个令牌的复杂性和难度来选择最合适的过早层，从而更好地利用Transformer模型的不同层所学习的知识。</a:t>
                </a:r>
                <a:endParaRPr lang="zh-CN" altLang="en-US" sz="2000"/>
              </a:p>
              <a:p>
                <a:r>
                  <a:rPr lang="zh-CN" altLang="en-US" sz="2000"/>
                  <a:t>最后使用如下公式进行对比解码，其中</a:t>
                </a:r>
                <a14:m>
                  <m:oMath xmlns:m="http://schemas.openxmlformats.org/officeDocument/2006/math">
                    <m:sSub>
                      <m:sSubPr>
                        <m:ctrlPr>
                          <a:rPr lang="en-US" altLang="zh-CN" sz="2000" i="1">
                            <a:latin typeface="DejaVu Math TeX Gyre" panose="02000503000000000000" charset="0"/>
                            <a:cs typeface="DejaVu Math TeX Gyre" panose="02000503000000000000" charset="0"/>
                          </a:rPr>
                        </m:ctrlPr>
                      </m:sSubPr>
                      <m:e>
                        <m:r>
                          <a:rPr lang="en-US" altLang="zh-CN" sz="2000" i="1">
                            <a:latin typeface="DejaVu Math TeX Gyre" panose="02000503000000000000" charset="0"/>
                            <a:cs typeface="DejaVu Math TeX Gyre" panose="02000503000000000000" charset="0"/>
                          </a:rPr>
                          <m:t>𝑣</m:t>
                        </m:r>
                      </m:e>
                      <m:sub>
                        <m:r>
                          <a:rPr lang="en-US" altLang="zh-CN" sz="2000" i="1">
                            <a:latin typeface="DejaVu Math TeX Gyre" panose="02000503000000000000" charset="0"/>
                            <a:cs typeface="DejaVu Math TeX Gyre" panose="02000503000000000000" charset="0"/>
                          </a:rPr>
                          <m:t>ℎ𝑒𝑎𝑑</m:t>
                        </m:r>
                      </m:sub>
                    </m:sSub>
                  </m:oMath>
                </a14:m>
                <a:r>
                  <a:rPr lang="zh-CN" altLang="en-US" sz="2000" i="1">
                    <a:latin typeface="DejaVu Math TeX Gyre" panose="02000503000000000000" charset="0"/>
                    <a:cs typeface="DejaVu Math TeX Gyre" panose="02000503000000000000" charset="0"/>
                  </a:rPr>
                  <a:t>是</a:t>
                </a:r>
                <a:r>
                  <a:rPr lang="zh-CN" altLang="en-US" sz="2000"/>
                  <a:t>在</a:t>
                </a:r>
                <a:r>
                  <a:rPr lang="en-US" altLang="zh-CN" sz="2000"/>
                  <a:t>N</a:t>
                </a:r>
                <a:r>
                  <a:rPr lang="zh-CN" altLang="en-US" sz="2000"/>
                  <a:t>层中有足够高的输出概率的词的</a:t>
                </a:r>
                <a:r>
                  <a:rPr lang="zh-CN" altLang="en-US" sz="2000"/>
                  <a:t>集合</a:t>
                </a:r>
                <a:endParaRPr lang="zh-CN" altLang="en-US" sz="2000"/>
              </a:p>
            </p:txBody>
          </p:sp>
        </mc:Choice>
        <mc:Fallback>
          <p:sp>
            <p:nvSpPr>
              <p:cNvPr id="8" name="文本框 7"/>
              <p:cNvSpPr txBox="1">
                <a:spLocks noRot="1" noChangeAspect="1" noMove="1" noResize="1" noEditPoints="1" noAdjustHandles="1" noChangeArrowheads="1" noChangeShapeType="1" noTextEdit="1"/>
              </p:cNvSpPr>
              <p:nvPr/>
            </p:nvSpPr>
            <p:spPr>
              <a:xfrm>
                <a:off x="1388110" y="1069975"/>
                <a:ext cx="9914890" cy="3785870"/>
              </a:xfrm>
              <a:prstGeom prst="rect">
                <a:avLst/>
              </a:prstGeom>
              <a:blipFill rotWithShape="1">
                <a:blip r:embed="rId2"/>
                <a:stretch>
                  <a:fillRect/>
                </a:stretch>
              </a:blipFill>
            </p:spPr>
            <p:txBody>
              <a:bodyPr/>
              <a:lstStyle/>
              <a:p>
                <a:r>
                  <a:rPr lang="zh-CN" altLang="en-US">
                    <a:noFill/>
                  </a:rPr>
                  <a:t> </a:t>
                </a:r>
              </a:p>
            </p:txBody>
          </p:sp>
        </mc:Fallback>
      </mc:AlternateContent>
      <p:pic>
        <p:nvPicPr>
          <p:cNvPr id="6" name="图片 5"/>
          <p:cNvPicPr>
            <a:picLocks noChangeAspect="1"/>
          </p:cNvPicPr>
          <p:nvPr/>
        </p:nvPicPr>
        <p:blipFill>
          <a:blip r:embed="rId3"/>
          <a:stretch>
            <a:fillRect/>
          </a:stretch>
        </p:blipFill>
        <p:spPr>
          <a:xfrm>
            <a:off x="2801620" y="1887220"/>
            <a:ext cx="6350000" cy="571500"/>
          </a:xfrm>
          <a:prstGeom prst="rect">
            <a:avLst/>
          </a:prstGeom>
        </p:spPr>
      </p:pic>
      <p:pic>
        <p:nvPicPr>
          <p:cNvPr id="7" name="图片 6"/>
          <p:cNvPicPr>
            <a:picLocks noChangeAspect="1"/>
          </p:cNvPicPr>
          <p:nvPr/>
        </p:nvPicPr>
        <p:blipFill>
          <a:blip r:embed="rId4"/>
          <a:stretch>
            <a:fillRect/>
          </a:stretch>
        </p:blipFill>
        <p:spPr>
          <a:xfrm>
            <a:off x="3608070" y="2819400"/>
            <a:ext cx="4737100" cy="533400"/>
          </a:xfrm>
          <a:prstGeom prst="rect">
            <a:avLst/>
          </a:prstGeom>
        </p:spPr>
      </p:pic>
      <p:pic>
        <p:nvPicPr>
          <p:cNvPr id="9" name="图片 8"/>
          <p:cNvPicPr>
            <a:picLocks noChangeAspect="1"/>
          </p:cNvPicPr>
          <p:nvPr/>
        </p:nvPicPr>
        <p:blipFill>
          <a:blip r:embed="rId5"/>
          <a:stretch>
            <a:fillRect/>
          </a:stretch>
        </p:blipFill>
        <p:spPr>
          <a:xfrm>
            <a:off x="2584450" y="5014595"/>
            <a:ext cx="7023100" cy="1574800"/>
          </a:xfrm>
          <a:prstGeom prst="rect">
            <a:avLst/>
          </a:prstGeom>
        </p:spPr>
      </p:pic>
    </p:spTree>
  </p:cSld>
  <p:clrMapOvr>
    <a:masterClrMapping/>
  </p:clrMapOvr>
  <p:transition spd="med" advTm="0">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flipH="1">
            <a:off x="902513" y="235133"/>
            <a:ext cx="1998618" cy="953587"/>
          </a:xfrm>
          <a:custGeom>
            <a:avLst/>
            <a:gdLst>
              <a:gd name="connsiteX0" fmla="*/ 2312125 w 5996287"/>
              <a:gd name="connsiteY0" fmla="*/ 39195 h 3474727"/>
              <a:gd name="connsiteX1" fmla="*/ 0 w 5996287"/>
              <a:gd name="connsiteY1" fmla="*/ 1750430 h 3474727"/>
              <a:gd name="connsiteX2" fmla="*/ 2325188 w 5996287"/>
              <a:gd name="connsiteY2" fmla="*/ 130635 h 3474727"/>
              <a:gd name="connsiteX3" fmla="*/ 91440 w 5996287"/>
              <a:gd name="connsiteY3" fmla="*/ 1789618 h 3474727"/>
              <a:gd name="connsiteX4" fmla="*/ 2468880 w 5996287"/>
              <a:gd name="connsiteY4" fmla="*/ 222075 h 3474727"/>
              <a:gd name="connsiteX5" fmla="*/ 117565 w 5996287"/>
              <a:gd name="connsiteY5" fmla="*/ 1933310 h 3474727"/>
              <a:gd name="connsiteX6" fmla="*/ 2625634 w 5996287"/>
              <a:gd name="connsiteY6" fmla="*/ 7 h 3474727"/>
              <a:gd name="connsiteX7" fmla="*/ 326571 w 5996287"/>
              <a:gd name="connsiteY7" fmla="*/ 1959435 h 3474727"/>
              <a:gd name="connsiteX8" fmla="*/ 2795451 w 5996287"/>
              <a:gd name="connsiteY8" fmla="*/ 104510 h 3474727"/>
              <a:gd name="connsiteX9" fmla="*/ 404948 w 5996287"/>
              <a:gd name="connsiteY9" fmla="*/ 2129253 h 3474727"/>
              <a:gd name="connsiteX10" fmla="*/ 3161211 w 5996287"/>
              <a:gd name="connsiteY10" fmla="*/ 78384 h 3474727"/>
              <a:gd name="connsiteX11" fmla="*/ 209005 w 5996287"/>
              <a:gd name="connsiteY11" fmla="*/ 2416635 h 3474727"/>
              <a:gd name="connsiteX12" fmla="*/ 3252651 w 5996287"/>
              <a:gd name="connsiteY12" fmla="*/ 130635 h 3474727"/>
              <a:gd name="connsiteX13" fmla="*/ 666205 w 5996287"/>
              <a:gd name="connsiteY13" fmla="*/ 2220693 h 3474727"/>
              <a:gd name="connsiteX14" fmla="*/ 3291840 w 5996287"/>
              <a:gd name="connsiteY14" fmla="*/ 235138 h 3474727"/>
              <a:gd name="connsiteX15" fmla="*/ 888274 w 5996287"/>
              <a:gd name="connsiteY15" fmla="*/ 2364384 h 3474727"/>
              <a:gd name="connsiteX16" fmla="*/ 3500845 w 5996287"/>
              <a:gd name="connsiteY16" fmla="*/ 365767 h 3474727"/>
              <a:gd name="connsiteX17" fmla="*/ 718457 w 5996287"/>
              <a:gd name="connsiteY17" fmla="*/ 2286007 h 3474727"/>
              <a:gd name="connsiteX18" fmla="*/ 3644537 w 5996287"/>
              <a:gd name="connsiteY18" fmla="*/ 457207 h 3474727"/>
              <a:gd name="connsiteX19" fmla="*/ 1005840 w 5996287"/>
              <a:gd name="connsiteY19" fmla="*/ 2442761 h 3474727"/>
              <a:gd name="connsiteX20" fmla="*/ 4023360 w 5996287"/>
              <a:gd name="connsiteY20" fmla="*/ 313515 h 3474727"/>
              <a:gd name="connsiteX21" fmla="*/ 1201783 w 5996287"/>
              <a:gd name="connsiteY21" fmla="*/ 2508075 h 3474727"/>
              <a:gd name="connsiteX22" fmla="*/ 4088674 w 5996287"/>
              <a:gd name="connsiteY22" fmla="*/ 522521 h 3474727"/>
              <a:gd name="connsiteX23" fmla="*/ 1463040 w 5996287"/>
              <a:gd name="connsiteY23" fmla="*/ 2612578 h 3474727"/>
              <a:gd name="connsiteX24" fmla="*/ 4206240 w 5996287"/>
              <a:gd name="connsiteY24" fmla="*/ 574773 h 3474727"/>
              <a:gd name="connsiteX25" fmla="*/ 1254034 w 5996287"/>
              <a:gd name="connsiteY25" fmla="*/ 2625641 h 3474727"/>
              <a:gd name="connsiteX26" fmla="*/ 4545874 w 5996287"/>
              <a:gd name="connsiteY26" fmla="*/ 666213 h 3474727"/>
              <a:gd name="connsiteX27" fmla="*/ 1881051 w 5996287"/>
              <a:gd name="connsiteY27" fmla="*/ 2677893 h 3474727"/>
              <a:gd name="connsiteX28" fmla="*/ 4846320 w 5996287"/>
              <a:gd name="connsiteY28" fmla="*/ 600898 h 3474727"/>
              <a:gd name="connsiteX29" fmla="*/ 1750423 w 5996287"/>
              <a:gd name="connsiteY29" fmla="*/ 2508075 h 3474727"/>
              <a:gd name="connsiteX30" fmla="*/ 4833257 w 5996287"/>
              <a:gd name="connsiteY30" fmla="*/ 914407 h 3474727"/>
              <a:gd name="connsiteX31" fmla="*/ 1841863 w 5996287"/>
              <a:gd name="connsiteY31" fmla="*/ 3004464 h 3474727"/>
              <a:gd name="connsiteX32" fmla="*/ 5068388 w 5996287"/>
              <a:gd name="connsiteY32" fmla="*/ 679275 h 3474727"/>
              <a:gd name="connsiteX33" fmla="*/ 1894114 w 5996287"/>
              <a:gd name="connsiteY33" fmla="*/ 3226533 h 3474727"/>
              <a:gd name="connsiteX34" fmla="*/ 5603965 w 5996287"/>
              <a:gd name="connsiteY34" fmla="*/ 587835 h 3474727"/>
              <a:gd name="connsiteX35" fmla="*/ 2325188 w 5996287"/>
              <a:gd name="connsiteY35" fmla="*/ 3278784 h 3474727"/>
              <a:gd name="connsiteX36" fmla="*/ 5826034 w 5996287"/>
              <a:gd name="connsiteY36" fmla="*/ 757653 h 3474727"/>
              <a:gd name="connsiteX37" fmla="*/ 2220685 w 5996287"/>
              <a:gd name="connsiteY37" fmla="*/ 3122030 h 3474727"/>
              <a:gd name="connsiteX38" fmla="*/ 5995851 w 5996287"/>
              <a:gd name="connsiteY38" fmla="*/ 940533 h 3474727"/>
              <a:gd name="connsiteX39" fmla="*/ 2416628 w 5996287"/>
              <a:gd name="connsiteY39" fmla="*/ 3474727 h 347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96287" h="3474727">
                <a:moveTo>
                  <a:pt x="2312125" y="39195"/>
                </a:moveTo>
                <a:lnTo>
                  <a:pt x="0" y="1750430"/>
                </a:lnTo>
                <a:cubicBezTo>
                  <a:pt x="2177" y="1765670"/>
                  <a:pt x="2309948" y="124104"/>
                  <a:pt x="2325188" y="130635"/>
                </a:cubicBezTo>
                <a:cubicBezTo>
                  <a:pt x="2340428" y="137166"/>
                  <a:pt x="67491" y="1774378"/>
                  <a:pt x="91440" y="1789618"/>
                </a:cubicBezTo>
                <a:cubicBezTo>
                  <a:pt x="115389" y="1804858"/>
                  <a:pt x="2464526" y="198126"/>
                  <a:pt x="2468880" y="222075"/>
                </a:cubicBezTo>
                <a:cubicBezTo>
                  <a:pt x="2473234" y="246024"/>
                  <a:pt x="91439" y="1970321"/>
                  <a:pt x="117565" y="1933310"/>
                </a:cubicBezTo>
                <a:cubicBezTo>
                  <a:pt x="143691" y="1896299"/>
                  <a:pt x="2590800" y="-4347"/>
                  <a:pt x="2625634" y="7"/>
                </a:cubicBezTo>
                <a:cubicBezTo>
                  <a:pt x="2660468" y="4361"/>
                  <a:pt x="298268" y="1942018"/>
                  <a:pt x="326571" y="1959435"/>
                </a:cubicBezTo>
                <a:cubicBezTo>
                  <a:pt x="354874" y="1976852"/>
                  <a:pt x="2782388" y="76207"/>
                  <a:pt x="2795451" y="104510"/>
                </a:cubicBezTo>
                <a:cubicBezTo>
                  <a:pt x="2808514" y="132813"/>
                  <a:pt x="343988" y="2133607"/>
                  <a:pt x="404948" y="2129253"/>
                </a:cubicBezTo>
                <a:cubicBezTo>
                  <a:pt x="465908" y="2124899"/>
                  <a:pt x="3193868" y="30487"/>
                  <a:pt x="3161211" y="78384"/>
                </a:cubicBezTo>
                <a:cubicBezTo>
                  <a:pt x="3128554" y="126281"/>
                  <a:pt x="193765" y="2407927"/>
                  <a:pt x="209005" y="2416635"/>
                </a:cubicBezTo>
                <a:cubicBezTo>
                  <a:pt x="224245" y="2425343"/>
                  <a:pt x="3176451" y="163292"/>
                  <a:pt x="3252651" y="130635"/>
                </a:cubicBezTo>
                <a:cubicBezTo>
                  <a:pt x="3328851" y="97978"/>
                  <a:pt x="659673" y="2203276"/>
                  <a:pt x="666205" y="2220693"/>
                </a:cubicBezTo>
                <a:cubicBezTo>
                  <a:pt x="672736" y="2238110"/>
                  <a:pt x="3254829" y="211190"/>
                  <a:pt x="3291840" y="235138"/>
                </a:cubicBezTo>
                <a:cubicBezTo>
                  <a:pt x="3328852" y="259087"/>
                  <a:pt x="853440" y="2342613"/>
                  <a:pt x="888274" y="2364384"/>
                </a:cubicBezTo>
                <a:cubicBezTo>
                  <a:pt x="923108" y="2386156"/>
                  <a:pt x="3529148" y="378830"/>
                  <a:pt x="3500845" y="365767"/>
                </a:cubicBezTo>
                <a:cubicBezTo>
                  <a:pt x="3472542" y="352704"/>
                  <a:pt x="694508" y="2270767"/>
                  <a:pt x="718457" y="2286007"/>
                </a:cubicBezTo>
                <a:cubicBezTo>
                  <a:pt x="742406" y="2301247"/>
                  <a:pt x="3596640" y="431081"/>
                  <a:pt x="3644537" y="457207"/>
                </a:cubicBezTo>
                <a:cubicBezTo>
                  <a:pt x="3692434" y="483333"/>
                  <a:pt x="942703" y="2466710"/>
                  <a:pt x="1005840" y="2442761"/>
                </a:cubicBezTo>
                <a:cubicBezTo>
                  <a:pt x="1068977" y="2418812"/>
                  <a:pt x="3990703" y="302629"/>
                  <a:pt x="4023360" y="313515"/>
                </a:cubicBezTo>
                <a:cubicBezTo>
                  <a:pt x="4056017" y="324401"/>
                  <a:pt x="1190897" y="2473241"/>
                  <a:pt x="1201783" y="2508075"/>
                </a:cubicBezTo>
                <a:cubicBezTo>
                  <a:pt x="1212669" y="2542909"/>
                  <a:pt x="4045131" y="505104"/>
                  <a:pt x="4088674" y="522521"/>
                </a:cubicBezTo>
                <a:cubicBezTo>
                  <a:pt x="4132217" y="539938"/>
                  <a:pt x="1443446" y="2603869"/>
                  <a:pt x="1463040" y="2612578"/>
                </a:cubicBezTo>
                <a:cubicBezTo>
                  <a:pt x="1482634" y="2621287"/>
                  <a:pt x="4241074" y="572596"/>
                  <a:pt x="4206240" y="574773"/>
                </a:cubicBezTo>
                <a:cubicBezTo>
                  <a:pt x="4171406" y="576950"/>
                  <a:pt x="1197428" y="2610401"/>
                  <a:pt x="1254034" y="2625641"/>
                </a:cubicBezTo>
                <a:cubicBezTo>
                  <a:pt x="1310640" y="2640881"/>
                  <a:pt x="4441371" y="657504"/>
                  <a:pt x="4545874" y="666213"/>
                </a:cubicBezTo>
                <a:cubicBezTo>
                  <a:pt x="4650377" y="674922"/>
                  <a:pt x="1830977" y="2688779"/>
                  <a:pt x="1881051" y="2677893"/>
                </a:cubicBezTo>
                <a:cubicBezTo>
                  <a:pt x="1931125" y="2667007"/>
                  <a:pt x="4868091" y="629201"/>
                  <a:pt x="4846320" y="600898"/>
                </a:cubicBezTo>
                <a:cubicBezTo>
                  <a:pt x="4824549" y="572595"/>
                  <a:pt x="1752600" y="2455824"/>
                  <a:pt x="1750423" y="2508075"/>
                </a:cubicBezTo>
                <a:cubicBezTo>
                  <a:pt x="1748246" y="2560326"/>
                  <a:pt x="4818017" y="831676"/>
                  <a:pt x="4833257" y="914407"/>
                </a:cubicBezTo>
                <a:cubicBezTo>
                  <a:pt x="4848497" y="997138"/>
                  <a:pt x="1802675" y="3043653"/>
                  <a:pt x="1841863" y="3004464"/>
                </a:cubicBezTo>
                <a:cubicBezTo>
                  <a:pt x="1881051" y="2965275"/>
                  <a:pt x="5059680" y="642264"/>
                  <a:pt x="5068388" y="679275"/>
                </a:cubicBezTo>
                <a:cubicBezTo>
                  <a:pt x="5077096" y="716286"/>
                  <a:pt x="1804851" y="3241773"/>
                  <a:pt x="1894114" y="3226533"/>
                </a:cubicBezTo>
                <a:cubicBezTo>
                  <a:pt x="1983377" y="3211293"/>
                  <a:pt x="5532119" y="579127"/>
                  <a:pt x="5603965" y="587835"/>
                </a:cubicBezTo>
                <a:cubicBezTo>
                  <a:pt x="5675811" y="596543"/>
                  <a:pt x="2288176" y="3250481"/>
                  <a:pt x="2325188" y="3278784"/>
                </a:cubicBezTo>
                <a:cubicBezTo>
                  <a:pt x="2362200" y="3307087"/>
                  <a:pt x="5843451" y="783779"/>
                  <a:pt x="5826034" y="757653"/>
                </a:cubicBezTo>
                <a:cubicBezTo>
                  <a:pt x="5808617" y="731527"/>
                  <a:pt x="2192382" y="3091550"/>
                  <a:pt x="2220685" y="3122030"/>
                </a:cubicBezTo>
                <a:cubicBezTo>
                  <a:pt x="2248988" y="3152510"/>
                  <a:pt x="5963194" y="881750"/>
                  <a:pt x="5995851" y="940533"/>
                </a:cubicBezTo>
                <a:cubicBezTo>
                  <a:pt x="6028508" y="999316"/>
                  <a:pt x="4222568" y="2237021"/>
                  <a:pt x="2416628" y="3474727"/>
                </a:cubicBezTo>
              </a:path>
            </a:pathLst>
          </a:custGeom>
          <a:noFill/>
          <a:ln w="3175">
            <a:solidFill>
              <a:srgbClr val="4D78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190490" y="326573"/>
            <a:ext cx="1811020" cy="583565"/>
          </a:xfrm>
          <a:prstGeom prst="rect">
            <a:avLst/>
          </a:prstGeom>
          <a:noFill/>
        </p:spPr>
        <p:txBody>
          <a:bodyPr wrap="none" rtlCol="0">
            <a:spAutoFit/>
          </a:bodyPr>
          <a:lstStyle/>
          <a:p>
            <a:pPr algn="ctr"/>
            <a:r>
              <a:rPr lang="zh-CN" altLang="en-US" sz="3200" b="1" dirty="0" smtClean="0">
                <a:blipFill>
                  <a:blip r:embed="rId1"/>
                  <a:stretch>
                    <a:fillRect/>
                  </a:stretch>
                </a:blipFill>
                <a:latin typeface="微软雅黑" panose="020B0503020204020204" pitchFamily="34" charset="-122"/>
                <a:ea typeface="微软雅黑" panose="020B0503020204020204" pitchFamily="34" charset="-122"/>
              </a:rPr>
              <a:t>研究</a:t>
            </a:r>
            <a:r>
              <a:rPr lang="zh-CN" altLang="en-US" sz="3200" b="1" dirty="0" smtClean="0">
                <a:blipFill>
                  <a:blip r:embed="rId1"/>
                  <a:stretch>
                    <a:fillRect/>
                  </a:stretch>
                </a:blipFill>
                <a:latin typeface="微软雅黑" panose="020B0503020204020204" pitchFamily="34" charset="-122"/>
                <a:ea typeface="微软雅黑" panose="020B0503020204020204" pitchFamily="34" charset="-122"/>
              </a:rPr>
              <a:t>方法</a:t>
            </a:r>
            <a:endParaRPr lang="zh-CN" altLang="en-US" sz="3200" b="1" dirty="0" smtClean="0">
              <a:blipFill>
                <a:blip r:embed="rId1"/>
                <a:stretch>
                  <a:fillRect/>
                </a:stretch>
              </a:blipFill>
              <a:latin typeface="微软雅黑" panose="020B0503020204020204" pitchFamily="34" charset="-122"/>
              <a:ea typeface="微软雅黑" panose="020B0503020204020204" pitchFamily="34" charset="-122"/>
            </a:endParaRPr>
          </a:p>
        </p:txBody>
      </p:sp>
      <p:sp>
        <p:nvSpPr>
          <p:cNvPr id="4" name="任意多边形 3"/>
          <p:cNvSpPr/>
          <p:nvPr/>
        </p:nvSpPr>
        <p:spPr>
          <a:xfrm rot="16200000" flipH="1">
            <a:off x="6073140" y="-2293316"/>
            <a:ext cx="45719" cy="6389737"/>
          </a:xfrm>
          <a:custGeom>
            <a:avLst/>
            <a:gdLst/>
            <a:ahLst/>
            <a:cxnLst/>
            <a:rect l="l" t="t" r="r" b="b"/>
            <a:pathLst>
              <a:path w="24231" h="914247">
                <a:moveTo>
                  <a:pt x="5283" y="910420"/>
                </a:moveTo>
                <a:lnTo>
                  <a:pt x="5106" y="914247"/>
                </a:lnTo>
                <a:lnTo>
                  <a:pt x="3582" y="914247"/>
                </a:lnTo>
                <a:close/>
                <a:moveTo>
                  <a:pt x="24231" y="887871"/>
                </a:moveTo>
                <a:lnTo>
                  <a:pt x="24231" y="914247"/>
                </a:lnTo>
                <a:lnTo>
                  <a:pt x="14665" y="914247"/>
                </a:lnTo>
                <a:lnTo>
                  <a:pt x="21671" y="894208"/>
                </a:lnTo>
                <a:close/>
                <a:moveTo>
                  <a:pt x="7503" y="865611"/>
                </a:moveTo>
                <a:lnTo>
                  <a:pt x="7216" y="868576"/>
                </a:lnTo>
                <a:lnTo>
                  <a:pt x="6766" y="878326"/>
                </a:lnTo>
                <a:lnTo>
                  <a:pt x="0" y="886263"/>
                </a:lnTo>
                <a:lnTo>
                  <a:pt x="0" y="876548"/>
                </a:lnTo>
                <a:lnTo>
                  <a:pt x="5182" y="868927"/>
                </a:lnTo>
                <a:close/>
                <a:moveTo>
                  <a:pt x="24231" y="857838"/>
                </a:moveTo>
                <a:lnTo>
                  <a:pt x="24231" y="867787"/>
                </a:lnTo>
                <a:lnTo>
                  <a:pt x="5283" y="910420"/>
                </a:lnTo>
                <a:lnTo>
                  <a:pt x="6766" y="878326"/>
                </a:lnTo>
                <a:close/>
                <a:moveTo>
                  <a:pt x="24231" y="840913"/>
                </a:moveTo>
                <a:lnTo>
                  <a:pt x="24231" y="841714"/>
                </a:lnTo>
                <a:lnTo>
                  <a:pt x="7503" y="865611"/>
                </a:lnTo>
                <a:lnTo>
                  <a:pt x="7514" y="865497"/>
                </a:lnTo>
                <a:close/>
                <a:moveTo>
                  <a:pt x="9928" y="840562"/>
                </a:moveTo>
                <a:lnTo>
                  <a:pt x="7514" y="865497"/>
                </a:lnTo>
                <a:lnTo>
                  <a:pt x="5182" y="868927"/>
                </a:lnTo>
                <a:lnTo>
                  <a:pt x="0" y="876330"/>
                </a:lnTo>
                <a:lnTo>
                  <a:pt x="0" y="855943"/>
                </a:lnTo>
                <a:lnTo>
                  <a:pt x="1909" y="852567"/>
                </a:lnTo>
                <a:close/>
                <a:moveTo>
                  <a:pt x="15593" y="782055"/>
                </a:moveTo>
                <a:lnTo>
                  <a:pt x="14536" y="792975"/>
                </a:lnTo>
                <a:lnTo>
                  <a:pt x="0" y="815757"/>
                </a:lnTo>
                <a:lnTo>
                  <a:pt x="0" y="811766"/>
                </a:lnTo>
                <a:close/>
                <a:moveTo>
                  <a:pt x="24231" y="780256"/>
                </a:moveTo>
                <a:lnTo>
                  <a:pt x="24231" y="819152"/>
                </a:lnTo>
                <a:lnTo>
                  <a:pt x="9928" y="840562"/>
                </a:lnTo>
                <a:lnTo>
                  <a:pt x="14536" y="792975"/>
                </a:lnTo>
                <a:lnTo>
                  <a:pt x="18270" y="787121"/>
                </a:lnTo>
                <a:close/>
                <a:moveTo>
                  <a:pt x="24231" y="761668"/>
                </a:moveTo>
                <a:lnTo>
                  <a:pt x="24231" y="765596"/>
                </a:lnTo>
                <a:lnTo>
                  <a:pt x="15593" y="782055"/>
                </a:lnTo>
                <a:lnTo>
                  <a:pt x="15754" y="780386"/>
                </a:lnTo>
                <a:close/>
                <a:moveTo>
                  <a:pt x="24231" y="712346"/>
                </a:moveTo>
                <a:lnTo>
                  <a:pt x="24231" y="731086"/>
                </a:lnTo>
                <a:lnTo>
                  <a:pt x="18270" y="754399"/>
                </a:lnTo>
                <a:lnTo>
                  <a:pt x="15754" y="780386"/>
                </a:lnTo>
                <a:lnTo>
                  <a:pt x="13254" y="785906"/>
                </a:lnTo>
                <a:lnTo>
                  <a:pt x="0" y="811485"/>
                </a:lnTo>
                <a:lnTo>
                  <a:pt x="0" y="752641"/>
                </a:lnTo>
                <a:lnTo>
                  <a:pt x="18270" y="721676"/>
                </a:lnTo>
                <a:close/>
                <a:moveTo>
                  <a:pt x="4049" y="698809"/>
                </a:moveTo>
                <a:lnTo>
                  <a:pt x="1909" y="705315"/>
                </a:lnTo>
                <a:lnTo>
                  <a:pt x="0" y="710229"/>
                </a:lnTo>
                <a:lnTo>
                  <a:pt x="0" y="701476"/>
                </a:lnTo>
                <a:lnTo>
                  <a:pt x="3903" y="698941"/>
                </a:lnTo>
                <a:close/>
                <a:moveTo>
                  <a:pt x="24231" y="652905"/>
                </a:moveTo>
                <a:lnTo>
                  <a:pt x="24231" y="680503"/>
                </a:lnTo>
                <a:lnTo>
                  <a:pt x="4049" y="698809"/>
                </a:lnTo>
                <a:lnTo>
                  <a:pt x="14843" y="665990"/>
                </a:lnTo>
                <a:close/>
                <a:moveTo>
                  <a:pt x="24231" y="619049"/>
                </a:moveTo>
                <a:lnTo>
                  <a:pt x="24231" y="637446"/>
                </a:lnTo>
                <a:lnTo>
                  <a:pt x="14843" y="665990"/>
                </a:lnTo>
                <a:lnTo>
                  <a:pt x="0" y="686679"/>
                </a:lnTo>
                <a:lnTo>
                  <a:pt x="0" y="646781"/>
                </a:lnTo>
                <a:close/>
                <a:moveTo>
                  <a:pt x="3622" y="602431"/>
                </a:moveTo>
                <a:lnTo>
                  <a:pt x="0" y="609824"/>
                </a:lnTo>
                <a:lnTo>
                  <a:pt x="0" y="603434"/>
                </a:lnTo>
                <a:lnTo>
                  <a:pt x="3088" y="602562"/>
                </a:lnTo>
                <a:close/>
                <a:moveTo>
                  <a:pt x="13271" y="600059"/>
                </a:moveTo>
                <a:lnTo>
                  <a:pt x="0" y="626949"/>
                </a:lnTo>
                <a:lnTo>
                  <a:pt x="0" y="618882"/>
                </a:lnTo>
                <a:lnTo>
                  <a:pt x="9809" y="600910"/>
                </a:lnTo>
                <a:close/>
                <a:moveTo>
                  <a:pt x="24231" y="578966"/>
                </a:moveTo>
                <a:lnTo>
                  <a:pt x="24231" y="597364"/>
                </a:lnTo>
                <a:lnTo>
                  <a:pt x="13271" y="600059"/>
                </a:lnTo>
                <a:lnTo>
                  <a:pt x="14340" y="597894"/>
                </a:lnTo>
                <a:close/>
                <a:moveTo>
                  <a:pt x="15033" y="562383"/>
                </a:moveTo>
                <a:lnTo>
                  <a:pt x="1647" y="598860"/>
                </a:lnTo>
                <a:lnTo>
                  <a:pt x="0" y="603432"/>
                </a:lnTo>
                <a:lnTo>
                  <a:pt x="0" y="582448"/>
                </a:lnTo>
                <a:close/>
                <a:moveTo>
                  <a:pt x="24231" y="560369"/>
                </a:moveTo>
                <a:lnTo>
                  <a:pt x="24231" y="574485"/>
                </a:lnTo>
                <a:lnTo>
                  <a:pt x="9809" y="600910"/>
                </a:lnTo>
                <a:lnTo>
                  <a:pt x="3622" y="602431"/>
                </a:lnTo>
                <a:close/>
                <a:moveTo>
                  <a:pt x="24231" y="537319"/>
                </a:moveTo>
                <a:lnTo>
                  <a:pt x="24231" y="550611"/>
                </a:lnTo>
                <a:lnTo>
                  <a:pt x="18270" y="558063"/>
                </a:lnTo>
                <a:lnTo>
                  <a:pt x="15033" y="562383"/>
                </a:lnTo>
                <a:close/>
                <a:moveTo>
                  <a:pt x="24231" y="507786"/>
                </a:moveTo>
                <a:lnTo>
                  <a:pt x="24231" y="529738"/>
                </a:lnTo>
                <a:lnTo>
                  <a:pt x="0" y="578164"/>
                </a:lnTo>
                <a:lnTo>
                  <a:pt x="0" y="575156"/>
                </a:lnTo>
                <a:lnTo>
                  <a:pt x="12382" y="543377"/>
                </a:lnTo>
                <a:close/>
                <a:moveTo>
                  <a:pt x="24231" y="501381"/>
                </a:moveTo>
                <a:lnTo>
                  <a:pt x="24231" y="501744"/>
                </a:lnTo>
                <a:lnTo>
                  <a:pt x="21546" y="508202"/>
                </a:lnTo>
                <a:lnTo>
                  <a:pt x="0" y="563090"/>
                </a:lnTo>
                <a:lnTo>
                  <a:pt x="0" y="556453"/>
                </a:lnTo>
                <a:close/>
                <a:moveTo>
                  <a:pt x="1909" y="410811"/>
                </a:moveTo>
                <a:lnTo>
                  <a:pt x="0" y="414762"/>
                </a:lnTo>
                <a:lnTo>
                  <a:pt x="0" y="413381"/>
                </a:lnTo>
                <a:close/>
                <a:moveTo>
                  <a:pt x="3418" y="408396"/>
                </a:moveTo>
                <a:lnTo>
                  <a:pt x="2497" y="410155"/>
                </a:lnTo>
                <a:lnTo>
                  <a:pt x="1909" y="410811"/>
                </a:lnTo>
                <a:close/>
                <a:moveTo>
                  <a:pt x="24231" y="398062"/>
                </a:moveTo>
                <a:lnTo>
                  <a:pt x="24231" y="422586"/>
                </a:lnTo>
                <a:lnTo>
                  <a:pt x="0" y="480889"/>
                </a:lnTo>
                <a:lnTo>
                  <a:pt x="0" y="450165"/>
                </a:lnTo>
                <a:lnTo>
                  <a:pt x="4211" y="436105"/>
                </a:lnTo>
                <a:lnTo>
                  <a:pt x="9821" y="425737"/>
                </a:lnTo>
                <a:close/>
                <a:moveTo>
                  <a:pt x="18211" y="392616"/>
                </a:moveTo>
                <a:lnTo>
                  <a:pt x="11054" y="413256"/>
                </a:lnTo>
                <a:lnTo>
                  <a:pt x="4211" y="436105"/>
                </a:lnTo>
                <a:lnTo>
                  <a:pt x="0" y="443888"/>
                </a:lnTo>
                <a:lnTo>
                  <a:pt x="0" y="414921"/>
                </a:lnTo>
                <a:lnTo>
                  <a:pt x="2497" y="410155"/>
                </a:lnTo>
                <a:close/>
                <a:moveTo>
                  <a:pt x="24231" y="375252"/>
                </a:moveTo>
                <a:lnTo>
                  <a:pt x="24231" y="385897"/>
                </a:lnTo>
                <a:lnTo>
                  <a:pt x="18211" y="392616"/>
                </a:lnTo>
                <a:close/>
                <a:moveTo>
                  <a:pt x="946" y="372617"/>
                </a:moveTo>
                <a:lnTo>
                  <a:pt x="0" y="374923"/>
                </a:lnTo>
                <a:lnTo>
                  <a:pt x="0" y="373274"/>
                </a:lnTo>
                <a:close/>
                <a:moveTo>
                  <a:pt x="24231" y="368546"/>
                </a:moveTo>
                <a:lnTo>
                  <a:pt x="24231" y="375095"/>
                </a:lnTo>
                <a:lnTo>
                  <a:pt x="3418" y="408396"/>
                </a:lnTo>
                <a:lnTo>
                  <a:pt x="22381" y="372205"/>
                </a:lnTo>
                <a:close/>
                <a:moveTo>
                  <a:pt x="17496" y="361533"/>
                </a:moveTo>
                <a:lnTo>
                  <a:pt x="0" y="412652"/>
                </a:lnTo>
                <a:lnTo>
                  <a:pt x="0" y="380575"/>
                </a:lnTo>
                <a:lnTo>
                  <a:pt x="1909" y="378088"/>
                </a:lnTo>
                <a:lnTo>
                  <a:pt x="6712" y="368669"/>
                </a:lnTo>
                <a:close/>
                <a:moveTo>
                  <a:pt x="24231" y="341854"/>
                </a:moveTo>
                <a:lnTo>
                  <a:pt x="24231" y="357077"/>
                </a:lnTo>
                <a:lnTo>
                  <a:pt x="17496" y="361533"/>
                </a:lnTo>
                <a:close/>
                <a:moveTo>
                  <a:pt x="24231" y="317948"/>
                </a:moveTo>
                <a:lnTo>
                  <a:pt x="24231" y="334309"/>
                </a:lnTo>
                <a:lnTo>
                  <a:pt x="6712" y="368669"/>
                </a:lnTo>
                <a:lnTo>
                  <a:pt x="4938" y="369842"/>
                </a:lnTo>
                <a:lnTo>
                  <a:pt x="946" y="372617"/>
                </a:lnTo>
                <a:lnTo>
                  <a:pt x="3396" y="366647"/>
                </a:lnTo>
                <a:cubicBezTo>
                  <a:pt x="7901" y="355454"/>
                  <a:pt x="12840" y="342968"/>
                  <a:pt x="18270" y="329004"/>
                </a:cubicBezTo>
                <a:lnTo>
                  <a:pt x="18607" y="327910"/>
                </a:lnTo>
                <a:close/>
                <a:moveTo>
                  <a:pt x="11602" y="312390"/>
                </a:moveTo>
                <a:lnTo>
                  <a:pt x="0" y="336412"/>
                </a:lnTo>
                <a:lnTo>
                  <a:pt x="0" y="325354"/>
                </a:lnTo>
                <a:close/>
                <a:moveTo>
                  <a:pt x="11729" y="312127"/>
                </a:moveTo>
                <a:lnTo>
                  <a:pt x="11652" y="312334"/>
                </a:lnTo>
                <a:lnTo>
                  <a:pt x="11602" y="312390"/>
                </a:lnTo>
                <a:close/>
                <a:moveTo>
                  <a:pt x="17161" y="300881"/>
                </a:moveTo>
                <a:lnTo>
                  <a:pt x="11729" y="312127"/>
                </a:lnTo>
                <a:lnTo>
                  <a:pt x="14902" y="303593"/>
                </a:lnTo>
                <a:close/>
                <a:moveTo>
                  <a:pt x="24231" y="298145"/>
                </a:moveTo>
                <a:lnTo>
                  <a:pt x="24231" y="309647"/>
                </a:lnTo>
                <a:lnTo>
                  <a:pt x="18607" y="327910"/>
                </a:lnTo>
                <a:lnTo>
                  <a:pt x="14205" y="335709"/>
                </a:lnTo>
                <a:cubicBezTo>
                  <a:pt x="9994" y="342497"/>
                  <a:pt x="5528" y="349315"/>
                  <a:pt x="572" y="357320"/>
                </a:cubicBezTo>
                <a:lnTo>
                  <a:pt x="0" y="358312"/>
                </a:lnTo>
                <a:lnTo>
                  <a:pt x="0" y="347379"/>
                </a:lnTo>
                <a:lnTo>
                  <a:pt x="8326" y="321282"/>
                </a:lnTo>
                <a:lnTo>
                  <a:pt x="11652" y="312334"/>
                </a:lnTo>
                <a:lnTo>
                  <a:pt x="22595" y="300108"/>
                </a:lnTo>
                <a:close/>
                <a:moveTo>
                  <a:pt x="24231" y="286243"/>
                </a:moveTo>
                <a:lnTo>
                  <a:pt x="24231" y="292396"/>
                </a:lnTo>
                <a:lnTo>
                  <a:pt x="17161" y="300881"/>
                </a:lnTo>
                <a:close/>
                <a:moveTo>
                  <a:pt x="18603" y="231141"/>
                </a:moveTo>
                <a:lnTo>
                  <a:pt x="16606" y="235168"/>
                </a:lnTo>
                <a:lnTo>
                  <a:pt x="4000" y="260495"/>
                </a:lnTo>
                <a:lnTo>
                  <a:pt x="1909" y="263559"/>
                </a:lnTo>
                <a:lnTo>
                  <a:pt x="0" y="267317"/>
                </a:lnTo>
                <a:lnTo>
                  <a:pt x="0" y="258594"/>
                </a:lnTo>
                <a:close/>
                <a:moveTo>
                  <a:pt x="24231" y="230849"/>
                </a:moveTo>
                <a:lnTo>
                  <a:pt x="24231" y="278494"/>
                </a:lnTo>
                <a:lnTo>
                  <a:pt x="14902" y="303593"/>
                </a:lnTo>
                <a:lnTo>
                  <a:pt x="0" y="321476"/>
                </a:lnTo>
                <a:lnTo>
                  <a:pt x="0" y="268532"/>
                </a:lnTo>
                <a:lnTo>
                  <a:pt x="4000" y="260495"/>
                </a:lnTo>
                <a:close/>
                <a:moveTo>
                  <a:pt x="24231" y="219793"/>
                </a:moveTo>
                <a:lnTo>
                  <a:pt x="24231" y="222836"/>
                </a:lnTo>
                <a:lnTo>
                  <a:pt x="18603" y="231141"/>
                </a:lnTo>
                <a:close/>
                <a:moveTo>
                  <a:pt x="24231" y="133342"/>
                </a:moveTo>
                <a:lnTo>
                  <a:pt x="24231" y="206545"/>
                </a:lnTo>
                <a:lnTo>
                  <a:pt x="13499" y="223505"/>
                </a:lnTo>
                <a:lnTo>
                  <a:pt x="0" y="245723"/>
                </a:lnTo>
                <a:lnTo>
                  <a:pt x="0" y="173915"/>
                </a:lnTo>
                <a:close/>
                <a:moveTo>
                  <a:pt x="24231" y="123476"/>
                </a:moveTo>
                <a:lnTo>
                  <a:pt x="24231" y="130027"/>
                </a:lnTo>
                <a:lnTo>
                  <a:pt x="17186" y="143459"/>
                </a:lnTo>
                <a:lnTo>
                  <a:pt x="0" y="171861"/>
                </a:lnTo>
                <a:lnTo>
                  <a:pt x="0" y="166299"/>
                </a:lnTo>
                <a:lnTo>
                  <a:pt x="18270" y="132668"/>
                </a:lnTo>
                <a:close/>
                <a:moveTo>
                  <a:pt x="10141" y="101902"/>
                </a:moveTo>
                <a:lnTo>
                  <a:pt x="3390" y="124989"/>
                </a:lnTo>
                <a:lnTo>
                  <a:pt x="0" y="135481"/>
                </a:lnTo>
                <a:lnTo>
                  <a:pt x="0" y="120168"/>
                </a:lnTo>
                <a:lnTo>
                  <a:pt x="2059" y="116043"/>
                </a:lnTo>
                <a:close/>
                <a:moveTo>
                  <a:pt x="24231" y="71662"/>
                </a:moveTo>
                <a:lnTo>
                  <a:pt x="24231" y="77243"/>
                </a:lnTo>
                <a:lnTo>
                  <a:pt x="10141" y="101902"/>
                </a:lnTo>
                <a:lnTo>
                  <a:pt x="11579" y="96983"/>
                </a:lnTo>
                <a:lnTo>
                  <a:pt x="18270" y="83584"/>
                </a:lnTo>
                <a:close/>
                <a:moveTo>
                  <a:pt x="8884" y="41579"/>
                </a:moveTo>
                <a:lnTo>
                  <a:pt x="5981" y="51185"/>
                </a:lnTo>
                <a:lnTo>
                  <a:pt x="0" y="58084"/>
                </a:lnTo>
                <a:lnTo>
                  <a:pt x="0" y="57571"/>
                </a:lnTo>
                <a:close/>
                <a:moveTo>
                  <a:pt x="24231" y="30135"/>
                </a:moveTo>
                <a:lnTo>
                  <a:pt x="24231" y="53709"/>
                </a:lnTo>
                <a:lnTo>
                  <a:pt x="11579" y="96983"/>
                </a:lnTo>
                <a:lnTo>
                  <a:pt x="2059" y="116043"/>
                </a:lnTo>
                <a:lnTo>
                  <a:pt x="1909" y="116307"/>
                </a:lnTo>
                <a:lnTo>
                  <a:pt x="0" y="120126"/>
                </a:lnTo>
                <a:lnTo>
                  <a:pt x="0" y="70975"/>
                </a:lnTo>
                <a:lnTo>
                  <a:pt x="5981" y="51185"/>
                </a:lnTo>
                <a:close/>
                <a:moveTo>
                  <a:pt x="20675" y="0"/>
                </a:moveTo>
                <a:lnTo>
                  <a:pt x="24231" y="0"/>
                </a:lnTo>
                <a:lnTo>
                  <a:pt x="24231" y="13954"/>
                </a:lnTo>
                <a:lnTo>
                  <a:pt x="8884" y="41579"/>
                </a:lnTo>
                <a:lnTo>
                  <a:pt x="12161" y="30736"/>
                </a:lnTo>
                <a:close/>
                <a:moveTo>
                  <a:pt x="0" y="0"/>
                </a:moveTo>
                <a:lnTo>
                  <a:pt x="3827" y="0"/>
                </a:lnTo>
                <a:lnTo>
                  <a:pt x="0" y="8201"/>
                </a:lnTo>
                <a:close/>
              </a:path>
            </a:pathLst>
          </a:custGeom>
          <a:blipFill dpi="0" rotWithShape="1">
            <a:blip r:embed="rId1"/>
            <a:srcRect/>
            <a:stretch>
              <a:fillRect/>
            </a:stretch>
          </a:blip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ea typeface="幼圆" panose="02010509060101010101" pitchFamily="49" charset="-122"/>
            </a:endParaRPr>
          </a:p>
        </p:txBody>
      </p:sp>
      <p:sp>
        <p:nvSpPr>
          <p:cNvPr id="5" name="文本框 4"/>
          <p:cNvSpPr txBox="1"/>
          <p:nvPr/>
        </p:nvSpPr>
        <p:spPr>
          <a:xfrm>
            <a:off x="1791724" y="389129"/>
            <a:ext cx="404495" cy="521970"/>
          </a:xfrm>
          <a:prstGeom prst="rect">
            <a:avLst/>
          </a:prstGeom>
          <a:noFill/>
        </p:spPr>
        <p:txBody>
          <a:bodyPr wrap="non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2</a:t>
            </a:r>
            <a:endParaRPr lang="en-US" altLang="zh-CN" sz="2800" dirty="0">
              <a:solidFill>
                <a:schemeClr val="bg1"/>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1413510" y="1351915"/>
            <a:ext cx="9365615" cy="5118735"/>
          </a:xfrm>
          <a:prstGeom prst="rect">
            <a:avLst/>
          </a:prstGeom>
        </p:spPr>
      </p:pic>
    </p:spTree>
  </p:cSld>
  <p:clrMapOvr>
    <a:masterClrMapping/>
  </p:clrMapOvr>
  <p:transition spd="med" advTm="0">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flipH="1">
            <a:off x="902513" y="235133"/>
            <a:ext cx="1998618" cy="953587"/>
          </a:xfrm>
          <a:custGeom>
            <a:avLst/>
            <a:gdLst>
              <a:gd name="connsiteX0" fmla="*/ 2312125 w 5996287"/>
              <a:gd name="connsiteY0" fmla="*/ 39195 h 3474727"/>
              <a:gd name="connsiteX1" fmla="*/ 0 w 5996287"/>
              <a:gd name="connsiteY1" fmla="*/ 1750430 h 3474727"/>
              <a:gd name="connsiteX2" fmla="*/ 2325188 w 5996287"/>
              <a:gd name="connsiteY2" fmla="*/ 130635 h 3474727"/>
              <a:gd name="connsiteX3" fmla="*/ 91440 w 5996287"/>
              <a:gd name="connsiteY3" fmla="*/ 1789618 h 3474727"/>
              <a:gd name="connsiteX4" fmla="*/ 2468880 w 5996287"/>
              <a:gd name="connsiteY4" fmla="*/ 222075 h 3474727"/>
              <a:gd name="connsiteX5" fmla="*/ 117565 w 5996287"/>
              <a:gd name="connsiteY5" fmla="*/ 1933310 h 3474727"/>
              <a:gd name="connsiteX6" fmla="*/ 2625634 w 5996287"/>
              <a:gd name="connsiteY6" fmla="*/ 7 h 3474727"/>
              <a:gd name="connsiteX7" fmla="*/ 326571 w 5996287"/>
              <a:gd name="connsiteY7" fmla="*/ 1959435 h 3474727"/>
              <a:gd name="connsiteX8" fmla="*/ 2795451 w 5996287"/>
              <a:gd name="connsiteY8" fmla="*/ 104510 h 3474727"/>
              <a:gd name="connsiteX9" fmla="*/ 404948 w 5996287"/>
              <a:gd name="connsiteY9" fmla="*/ 2129253 h 3474727"/>
              <a:gd name="connsiteX10" fmla="*/ 3161211 w 5996287"/>
              <a:gd name="connsiteY10" fmla="*/ 78384 h 3474727"/>
              <a:gd name="connsiteX11" fmla="*/ 209005 w 5996287"/>
              <a:gd name="connsiteY11" fmla="*/ 2416635 h 3474727"/>
              <a:gd name="connsiteX12" fmla="*/ 3252651 w 5996287"/>
              <a:gd name="connsiteY12" fmla="*/ 130635 h 3474727"/>
              <a:gd name="connsiteX13" fmla="*/ 666205 w 5996287"/>
              <a:gd name="connsiteY13" fmla="*/ 2220693 h 3474727"/>
              <a:gd name="connsiteX14" fmla="*/ 3291840 w 5996287"/>
              <a:gd name="connsiteY14" fmla="*/ 235138 h 3474727"/>
              <a:gd name="connsiteX15" fmla="*/ 888274 w 5996287"/>
              <a:gd name="connsiteY15" fmla="*/ 2364384 h 3474727"/>
              <a:gd name="connsiteX16" fmla="*/ 3500845 w 5996287"/>
              <a:gd name="connsiteY16" fmla="*/ 365767 h 3474727"/>
              <a:gd name="connsiteX17" fmla="*/ 718457 w 5996287"/>
              <a:gd name="connsiteY17" fmla="*/ 2286007 h 3474727"/>
              <a:gd name="connsiteX18" fmla="*/ 3644537 w 5996287"/>
              <a:gd name="connsiteY18" fmla="*/ 457207 h 3474727"/>
              <a:gd name="connsiteX19" fmla="*/ 1005840 w 5996287"/>
              <a:gd name="connsiteY19" fmla="*/ 2442761 h 3474727"/>
              <a:gd name="connsiteX20" fmla="*/ 4023360 w 5996287"/>
              <a:gd name="connsiteY20" fmla="*/ 313515 h 3474727"/>
              <a:gd name="connsiteX21" fmla="*/ 1201783 w 5996287"/>
              <a:gd name="connsiteY21" fmla="*/ 2508075 h 3474727"/>
              <a:gd name="connsiteX22" fmla="*/ 4088674 w 5996287"/>
              <a:gd name="connsiteY22" fmla="*/ 522521 h 3474727"/>
              <a:gd name="connsiteX23" fmla="*/ 1463040 w 5996287"/>
              <a:gd name="connsiteY23" fmla="*/ 2612578 h 3474727"/>
              <a:gd name="connsiteX24" fmla="*/ 4206240 w 5996287"/>
              <a:gd name="connsiteY24" fmla="*/ 574773 h 3474727"/>
              <a:gd name="connsiteX25" fmla="*/ 1254034 w 5996287"/>
              <a:gd name="connsiteY25" fmla="*/ 2625641 h 3474727"/>
              <a:gd name="connsiteX26" fmla="*/ 4545874 w 5996287"/>
              <a:gd name="connsiteY26" fmla="*/ 666213 h 3474727"/>
              <a:gd name="connsiteX27" fmla="*/ 1881051 w 5996287"/>
              <a:gd name="connsiteY27" fmla="*/ 2677893 h 3474727"/>
              <a:gd name="connsiteX28" fmla="*/ 4846320 w 5996287"/>
              <a:gd name="connsiteY28" fmla="*/ 600898 h 3474727"/>
              <a:gd name="connsiteX29" fmla="*/ 1750423 w 5996287"/>
              <a:gd name="connsiteY29" fmla="*/ 2508075 h 3474727"/>
              <a:gd name="connsiteX30" fmla="*/ 4833257 w 5996287"/>
              <a:gd name="connsiteY30" fmla="*/ 914407 h 3474727"/>
              <a:gd name="connsiteX31" fmla="*/ 1841863 w 5996287"/>
              <a:gd name="connsiteY31" fmla="*/ 3004464 h 3474727"/>
              <a:gd name="connsiteX32" fmla="*/ 5068388 w 5996287"/>
              <a:gd name="connsiteY32" fmla="*/ 679275 h 3474727"/>
              <a:gd name="connsiteX33" fmla="*/ 1894114 w 5996287"/>
              <a:gd name="connsiteY33" fmla="*/ 3226533 h 3474727"/>
              <a:gd name="connsiteX34" fmla="*/ 5603965 w 5996287"/>
              <a:gd name="connsiteY34" fmla="*/ 587835 h 3474727"/>
              <a:gd name="connsiteX35" fmla="*/ 2325188 w 5996287"/>
              <a:gd name="connsiteY35" fmla="*/ 3278784 h 3474727"/>
              <a:gd name="connsiteX36" fmla="*/ 5826034 w 5996287"/>
              <a:gd name="connsiteY36" fmla="*/ 757653 h 3474727"/>
              <a:gd name="connsiteX37" fmla="*/ 2220685 w 5996287"/>
              <a:gd name="connsiteY37" fmla="*/ 3122030 h 3474727"/>
              <a:gd name="connsiteX38" fmla="*/ 5995851 w 5996287"/>
              <a:gd name="connsiteY38" fmla="*/ 940533 h 3474727"/>
              <a:gd name="connsiteX39" fmla="*/ 2416628 w 5996287"/>
              <a:gd name="connsiteY39" fmla="*/ 3474727 h 347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96287" h="3474727">
                <a:moveTo>
                  <a:pt x="2312125" y="39195"/>
                </a:moveTo>
                <a:lnTo>
                  <a:pt x="0" y="1750430"/>
                </a:lnTo>
                <a:cubicBezTo>
                  <a:pt x="2177" y="1765670"/>
                  <a:pt x="2309948" y="124104"/>
                  <a:pt x="2325188" y="130635"/>
                </a:cubicBezTo>
                <a:cubicBezTo>
                  <a:pt x="2340428" y="137166"/>
                  <a:pt x="67491" y="1774378"/>
                  <a:pt x="91440" y="1789618"/>
                </a:cubicBezTo>
                <a:cubicBezTo>
                  <a:pt x="115389" y="1804858"/>
                  <a:pt x="2464526" y="198126"/>
                  <a:pt x="2468880" y="222075"/>
                </a:cubicBezTo>
                <a:cubicBezTo>
                  <a:pt x="2473234" y="246024"/>
                  <a:pt x="91439" y="1970321"/>
                  <a:pt x="117565" y="1933310"/>
                </a:cubicBezTo>
                <a:cubicBezTo>
                  <a:pt x="143691" y="1896299"/>
                  <a:pt x="2590800" y="-4347"/>
                  <a:pt x="2625634" y="7"/>
                </a:cubicBezTo>
                <a:cubicBezTo>
                  <a:pt x="2660468" y="4361"/>
                  <a:pt x="298268" y="1942018"/>
                  <a:pt x="326571" y="1959435"/>
                </a:cubicBezTo>
                <a:cubicBezTo>
                  <a:pt x="354874" y="1976852"/>
                  <a:pt x="2782388" y="76207"/>
                  <a:pt x="2795451" y="104510"/>
                </a:cubicBezTo>
                <a:cubicBezTo>
                  <a:pt x="2808514" y="132813"/>
                  <a:pt x="343988" y="2133607"/>
                  <a:pt x="404948" y="2129253"/>
                </a:cubicBezTo>
                <a:cubicBezTo>
                  <a:pt x="465908" y="2124899"/>
                  <a:pt x="3193868" y="30487"/>
                  <a:pt x="3161211" y="78384"/>
                </a:cubicBezTo>
                <a:cubicBezTo>
                  <a:pt x="3128554" y="126281"/>
                  <a:pt x="193765" y="2407927"/>
                  <a:pt x="209005" y="2416635"/>
                </a:cubicBezTo>
                <a:cubicBezTo>
                  <a:pt x="224245" y="2425343"/>
                  <a:pt x="3176451" y="163292"/>
                  <a:pt x="3252651" y="130635"/>
                </a:cubicBezTo>
                <a:cubicBezTo>
                  <a:pt x="3328851" y="97978"/>
                  <a:pt x="659673" y="2203276"/>
                  <a:pt x="666205" y="2220693"/>
                </a:cubicBezTo>
                <a:cubicBezTo>
                  <a:pt x="672736" y="2238110"/>
                  <a:pt x="3254829" y="211190"/>
                  <a:pt x="3291840" y="235138"/>
                </a:cubicBezTo>
                <a:cubicBezTo>
                  <a:pt x="3328852" y="259087"/>
                  <a:pt x="853440" y="2342613"/>
                  <a:pt x="888274" y="2364384"/>
                </a:cubicBezTo>
                <a:cubicBezTo>
                  <a:pt x="923108" y="2386156"/>
                  <a:pt x="3529148" y="378830"/>
                  <a:pt x="3500845" y="365767"/>
                </a:cubicBezTo>
                <a:cubicBezTo>
                  <a:pt x="3472542" y="352704"/>
                  <a:pt x="694508" y="2270767"/>
                  <a:pt x="718457" y="2286007"/>
                </a:cubicBezTo>
                <a:cubicBezTo>
                  <a:pt x="742406" y="2301247"/>
                  <a:pt x="3596640" y="431081"/>
                  <a:pt x="3644537" y="457207"/>
                </a:cubicBezTo>
                <a:cubicBezTo>
                  <a:pt x="3692434" y="483333"/>
                  <a:pt x="942703" y="2466710"/>
                  <a:pt x="1005840" y="2442761"/>
                </a:cubicBezTo>
                <a:cubicBezTo>
                  <a:pt x="1068977" y="2418812"/>
                  <a:pt x="3990703" y="302629"/>
                  <a:pt x="4023360" y="313515"/>
                </a:cubicBezTo>
                <a:cubicBezTo>
                  <a:pt x="4056017" y="324401"/>
                  <a:pt x="1190897" y="2473241"/>
                  <a:pt x="1201783" y="2508075"/>
                </a:cubicBezTo>
                <a:cubicBezTo>
                  <a:pt x="1212669" y="2542909"/>
                  <a:pt x="4045131" y="505104"/>
                  <a:pt x="4088674" y="522521"/>
                </a:cubicBezTo>
                <a:cubicBezTo>
                  <a:pt x="4132217" y="539938"/>
                  <a:pt x="1443446" y="2603869"/>
                  <a:pt x="1463040" y="2612578"/>
                </a:cubicBezTo>
                <a:cubicBezTo>
                  <a:pt x="1482634" y="2621287"/>
                  <a:pt x="4241074" y="572596"/>
                  <a:pt x="4206240" y="574773"/>
                </a:cubicBezTo>
                <a:cubicBezTo>
                  <a:pt x="4171406" y="576950"/>
                  <a:pt x="1197428" y="2610401"/>
                  <a:pt x="1254034" y="2625641"/>
                </a:cubicBezTo>
                <a:cubicBezTo>
                  <a:pt x="1310640" y="2640881"/>
                  <a:pt x="4441371" y="657504"/>
                  <a:pt x="4545874" y="666213"/>
                </a:cubicBezTo>
                <a:cubicBezTo>
                  <a:pt x="4650377" y="674922"/>
                  <a:pt x="1830977" y="2688779"/>
                  <a:pt x="1881051" y="2677893"/>
                </a:cubicBezTo>
                <a:cubicBezTo>
                  <a:pt x="1931125" y="2667007"/>
                  <a:pt x="4868091" y="629201"/>
                  <a:pt x="4846320" y="600898"/>
                </a:cubicBezTo>
                <a:cubicBezTo>
                  <a:pt x="4824549" y="572595"/>
                  <a:pt x="1752600" y="2455824"/>
                  <a:pt x="1750423" y="2508075"/>
                </a:cubicBezTo>
                <a:cubicBezTo>
                  <a:pt x="1748246" y="2560326"/>
                  <a:pt x="4818017" y="831676"/>
                  <a:pt x="4833257" y="914407"/>
                </a:cubicBezTo>
                <a:cubicBezTo>
                  <a:pt x="4848497" y="997138"/>
                  <a:pt x="1802675" y="3043653"/>
                  <a:pt x="1841863" y="3004464"/>
                </a:cubicBezTo>
                <a:cubicBezTo>
                  <a:pt x="1881051" y="2965275"/>
                  <a:pt x="5059680" y="642264"/>
                  <a:pt x="5068388" y="679275"/>
                </a:cubicBezTo>
                <a:cubicBezTo>
                  <a:pt x="5077096" y="716286"/>
                  <a:pt x="1804851" y="3241773"/>
                  <a:pt x="1894114" y="3226533"/>
                </a:cubicBezTo>
                <a:cubicBezTo>
                  <a:pt x="1983377" y="3211293"/>
                  <a:pt x="5532119" y="579127"/>
                  <a:pt x="5603965" y="587835"/>
                </a:cubicBezTo>
                <a:cubicBezTo>
                  <a:pt x="5675811" y="596543"/>
                  <a:pt x="2288176" y="3250481"/>
                  <a:pt x="2325188" y="3278784"/>
                </a:cubicBezTo>
                <a:cubicBezTo>
                  <a:pt x="2362200" y="3307087"/>
                  <a:pt x="5843451" y="783779"/>
                  <a:pt x="5826034" y="757653"/>
                </a:cubicBezTo>
                <a:cubicBezTo>
                  <a:pt x="5808617" y="731527"/>
                  <a:pt x="2192382" y="3091550"/>
                  <a:pt x="2220685" y="3122030"/>
                </a:cubicBezTo>
                <a:cubicBezTo>
                  <a:pt x="2248988" y="3152510"/>
                  <a:pt x="5963194" y="881750"/>
                  <a:pt x="5995851" y="940533"/>
                </a:cubicBezTo>
                <a:cubicBezTo>
                  <a:pt x="6028508" y="999316"/>
                  <a:pt x="4222568" y="2237021"/>
                  <a:pt x="2416628" y="3474727"/>
                </a:cubicBezTo>
              </a:path>
            </a:pathLst>
          </a:custGeom>
          <a:noFill/>
          <a:ln w="3175">
            <a:solidFill>
              <a:srgbClr val="4D78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190490" y="326573"/>
            <a:ext cx="1811020" cy="583565"/>
          </a:xfrm>
          <a:prstGeom prst="rect">
            <a:avLst/>
          </a:prstGeom>
          <a:noFill/>
        </p:spPr>
        <p:txBody>
          <a:bodyPr wrap="none" rtlCol="0">
            <a:spAutoFit/>
          </a:bodyPr>
          <a:lstStyle/>
          <a:p>
            <a:pPr algn="ctr"/>
            <a:r>
              <a:rPr lang="zh-CN" altLang="en-US" sz="3200" b="1" dirty="0" smtClean="0">
                <a:blipFill>
                  <a:blip r:embed="rId1"/>
                  <a:stretch>
                    <a:fillRect/>
                  </a:stretch>
                </a:blipFill>
                <a:latin typeface="微软雅黑" panose="020B0503020204020204" pitchFamily="34" charset="-122"/>
                <a:ea typeface="微软雅黑" panose="020B0503020204020204" pitchFamily="34" charset="-122"/>
              </a:rPr>
              <a:t>研究背景</a:t>
            </a:r>
            <a:endParaRPr lang="zh-CN" altLang="en-US" sz="3200" b="1" dirty="0" smtClean="0">
              <a:blipFill>
                <a:blip r:embed="rId1"/>
                <a:stretch>
                  <a:fillRect/>
                </a:stretch>
              </a:blipFill>
              <a:latin typeface="微软雅黑" panose="020B0503020204020204" pitchFamily="34" charset="-122"/>
              <a:ea typeface="微软雅黑" panose="020B0503020204020204" pitchFamily="34" charset="-122"/>
            </a:endParaRPr>
          </a:p>
        </p:txBody>
      </p:sp>
      <p:sp>
        <p:nvSpPr>
          <p:cNvPr id="4" name="任意多边形 3"/>
          <p:cNvSpPr/>
          <p:nvPr/>
        </p:nvSpPr>
        <p:spPr>
          <a:xfrm rot="16200000" flipH="1">
            <a:off x="6073140" y="-2293316"/>
            <a:ext cx="45719" cy="6389737"/>
          </a:xfrm>
          <a:custGeom>
            <a:avLst/>
            <a:gdLst/>
            <a:ahLst/>
            <a:cxnLst/>
            <a:rect l="l" t="t" r="r" b="b"/>
            <a:pathLst>
              <a:path w="24231" h="914247">
                <a:moveTo>
                  <a:pt x="5283" y="910420"/>
                </a:moveTo>
                <a:lnTo>
                  <a:pt x="5106" y="914247"/>
                </a:lnTo>
                <a:lnTo>
                  <a:pt x="3582" y="914247"/>
                </a:lnTo>
                <a:close/>
                <a:moveTo>
                  <a:pt x="24231" y="887871"/>
                </a:moveTo>
                <a:lnTo>
                  <a:pt x="24231" y="914247"/>
                </a:lnTo>
                <a:lnTo>
                  <a:pt x="14665" y="914247"/>
                </a:lnTo>
                <a:lnTo>
                  <a:pt x="21671" y="894208"/>
                </a:lnTo>
                <a:close/>
                <a:moveTo>
                  <a:pt x="7503" y="865611"/>
                </a:moveTo>
                <a:lnTo>
                  <a:pt x="7216" y="868576"/>
                </a:lnTo>
                <a:lnTo>
                  <a:pt x="6766" y="878326"/>
                </a:lnTo>
                <a:lnTo>
                  <a:pt x="0" y="886263"/>
                </a:lnTo>
                <a:lnTo>
                  <a:pt x="0" y="876548"/>
                </a:lnTo>
                <a:lnTo>
                  <a:pt x="5182" y="868927"/>
                </a:lnTo>
                <a:close/>
                <a:moveTo>
                  <a:pt x="24231" y="857838"/>
                </a:moveTo>
                <a:lnTo>
                  <a:pt x="24231" y="867787"/>
                </a:lnTo>
                <a:lnTo>
                  <a:pt x="5283" y="910420"/>
                </a:lnTo>
                <a:lnTo>
                  <a:pt x="6766" y="878326"/>
                </a:lnTo>
                <a:close/>
                <a:moveTo>
                  <a:pt x="24231" y="840913"/>
                </a:moveTo>
                <a:lnTo>
                  <a:pt x="24231" y="841714"/>
                </a:lnTo>
                <a:lnTo>
                  <a:pt x="7503" y="865611"/>
                </a:lnTo>
                <a:lnTo>
                  <a:pt x="7514" y="865497"/>
                </a:lnTo>
                <a:close/>
                <a:moveTo>
                  <a:pt x="9928" y="840562"/>
                </a:moveTo>
                <a:lnTo>
                  <a:pt x="7514" y="865497"/>
                </a:lnTo>
                <a:lnTo>
                  <a:pt x="5182" y="868927"/>
                </a:lnTo>
                <a:lnTo>
                  <a:pt x="0" y="876330"/>
                </a:lnTo>
                <a:lnTo>
                  <a:pt x="0" y="855943"/>
                </a:lnTo>
                <a:lnTo>
                  <a:pt x="1909" y="852567"/>
                </a:lnTo>
                <a:close/>
                <a:moveTo>
                  <a:pt x="15593" y="782055"/>
                </a:moveTo>
                <a:lnTo>
                  <a:pt x="14536" y="792975"/>
                </a:lnTo>
                <a:lnTo>
                  <a:pt x="0" y="815757"/>
                </a:lnTo>
                <a:lnTo>
                  <a:pt x="0" y="811766"/>
                </a:lnTo>
                <a:close/>
                <a:moveTo>
                  <a:pt x="24231" y="780256"/>
                </a:moveTo>
                <a:lnTo>
                  <a:pt x="24231" y="819152"/>
                </a:lnTo>
                <a:lnTo>
                  <a:pt x="9928" y="840562"/>
                </a:lnTo>
                <a:lnTo>
                  <a:pt x="14536" y="792975"/>
                </a:lnTo>
                <a:lnTo>
                  <a:pt x="18270" y="787121"/>
                </a:lnTo>
                <a:close/>
                <a:moveTo>
                  <a:pt x="24231" y="761668"/>
                </a:moveTo>
                <a:lnTo>
                  <a:pt x="24231" y="765596"/>
                </a:lnTo>
                <a:lnTo>
                  <a:pt x="15593" y="782055"/>
                </a:lnTo>
                <a:lnTo>
                  <a:pt x="15754" y="780386"/>
                </a:lnTo>
                <a:close/>
                <a:moveTo>
                  <a:pt x="24231" y="712346"/>
                </a:moveTo>
                <a:lnTo>
                  <a:pt x="24231" y="731086"/>
                </a:lnTo>
                <a:lnTo>
                  <a:pt x="18270" y="754399"/>
                </a:lnTo>
                <a:lnTo>
                  <a:pt x="15754" y="780386"/>
                </a:lnTo>
                <a:lnTo>
                  <a:pt x="13254" y="785906"/>
                </a:lnTo>
                <a:lnTo>
                  <a:pt x="0" y="811485"/>
                </a:lnTo>
                <a:lnTo>
                  <a:pt x="0" y="752641"/>
                </a:lnTo>
                <a:lnTo>
                  <a:pt x="18270" y="721676"/>
                </a:lnTo>
                <a:close/>
                <a:moveTo>
                  <a:pt x="4049" y="698809"/>
                </a:moveTo>
                <a:lnTo>
                  <a:pt x="1909" y="705315"/>
                </a:lnTo>
                <a:lnTo>
                  <a:pt x="0" y="710229"/>
                </a:lnTo>
                <a:lnTo>
                  <a:pt x="0" y="701476"/>
                </a:lnTo>
                <a:lnTo>
                  <a:pt x="3903" y="698941"/>
                </a:lnTo>
                <a:close/>
                <a:moveTo>
                  <a:pt x="24231" y="652905"/>
                </a:moveTo>
                <a:lnTo>
                  <a:pt x="24231" y="680503"/>
                </a:lnTo>
                <a:lnTo>
                  <a:pt x="4049" y="698809"/>
                </a:lnTo>
                <a:lnTo>
                  <a:pt x="14843" y="665990"/>
                </a:lnTo>
                <a:close/>
                <a:moveTo>
                  <a:pt x="24231" y="619049"/>
                </a:moveTo>
                <a:lnTo>
                  <a:pt x="24231" y="637446"/>
                </a:lnTo>
                <a:lnTo>
                  <a:pt x="14843" y="665990"/>
                </a:lnTo>
                <a:lnTo>
                  <a:pt x="0" y="686679"/>
                </a:lnTo>
                <a:lnTo>
                  <a:pt x="0" y="646781"/>
                </a:lnTo>
                <a:close/>
                <a:moveTo>
                  <a:pt x="3622" y="602431"/>
                </a:moveTo>
                <a:lnTo>
                  <a:pt x="0" y="609824"/>
                </a:lnTo>
                <a:lnTo>
                  <a:pt x="0" y="603434"/>
                </a:lnTo>
                <a:lnTo>
                  <a:pt x="3088" y="602562"/>
                </a:lnTo>
                <a:close/>
                <a:moveTo>
                  <a:pt x="13271" y="600059"/>
                </a:moveTo>
                <a:lnTo>
                  <a:pt x="0" y="626949"/>
                </a:lnTo>
                <a:lnTo>
                  <a:pt x="0" y="618882"/>
                </a:lnTo>
                <a:lnTo>
                  <a:pt x="9809" y="600910"/>
                </a:lnTo>
                <a:close/>
                <a:moveTo>
                  <a:pt x="24231" y="578966"/>
                </a:moveTo>
                <a:lnTo>
                  <a:pt x="24231" y="597364"/>
                </a:lnTo>
                <a:lnTo>
                  <a:pt x="13271" y="600059"/>
                </a:lnTo>
                <a:lnTo>
                  <a:pt x="14340" y="597894"/>
                </a:lnTo>
                <a:close/>
                <a:moveTo>
                  <a:pt x="15033" y="562383"/>
                </a:moveTo>
                <a:lnTo>
                  <a:pt x="1647" y="598860"/>
                </a:lnTo>
                <a:lnTo>
                  <a:pt x="0" y="603432"/>
                </a:lnTo>
                <a:lnTo>
                  <a:pt x="0" y="582448"/>
                </a:lnTo>
                <a:close/>
                <a:moveTo>
                  <a:pt x="24231" y="560369"/>
                </a:moveTo>
                <a:lnTo>
                  <a:pt x="24231" y="574485"/>
                </a:lnTo>
                <a:lnTo>
                  <a:pt x="9809" y="600910"/>
                </a:lnTo>
                <a:lnTo>
                  <a:pt x="3622" y="602431"/>
                </a:lnTo>
                <a:close/>
                <a:moveTo>
                  <a:pt x="24231" y="537319"/>
                </a:moveTo>
                <a:lnTo>
                  <a:pt x="24231" y="550611"/>
                </a:lnTo>
                <a:lnTo>
                  <a:pt x="18270" y="558063"/>
                </a:lnTo>
                <a:lnTo>
                  <a:pt x="15033" y="562383"/>
                </a:lnTo>
                <a:close/>
                <a:moveTo>
                  <a:pt x="24231" y="507786"/>
                </a:moveTo>
                <a:lnTo>
                  <a:pt x="24231" y="529738"/>
                </a:lnTo>
                <a:lnTo>
                  <a:pt x="0" y="578164"/>
                </a:lnTo>
                <a:lnTo>
                  <a:pt x="0" y="575156"/>
                </a:lnTo>
                <a:lnTo>
                  <a:pt x="12382" y="543377"/>
                </a:lnTo>
                <a:close/>
                <a:moveTo>
                  <a:pt x="24231" y="501381"/>
                </a:moveTo>
                <a:lnTo>
                  <a:pt x="24231" y="501744"/>
                </a:lnTo>
                <a:lnTo>
                  <a:pt x="21546" y="508202"/>
                </a:lnTo>
                <a:lnTo>
                  <a:pt x="0" y="563090"/>
                </a:lnTo>
                <a:lnTo>
                  <a:pt x="0" y="556453"/>
                </a:lnTo>
                <a:close/>
                <a:moveTo>
                  <a:pt x="1909" y="410811"/>
                </a:moveTo>
                <a:lnTo>
                  <a:pt x="0" y="414762"/>
                </a:lnTo>
                <a:lnTo>
                  <a:pt x="0" y="413381"/>
                </a:lnTo>
                <a:close/>
                <a:moveTo>
                  <a:pt x="3418" y="408396"/>
                </a:moveTo>
                <a:lnTo>
                  <a:pt x="2497" y="410155"/>
                </a:lnTo>
                <a:lnTo>
                  <a:pt x="1909" y="410811"/>
                </a:lnTo>
                <a:close/>
                <a:moveTo>
                  <a:pt x="24231" y="398062"/>
                </a:moveTo>
                <a:lnTo>
                  <a:pt x="24231" y="422586"/>
                </a:lnTo>
                <a:lnTo>
                  <a:pt x="0" y="480889"/>
                </a:lnTo>
                <a:lnTo>
                  <a:pt x="0" y="450165"/>
                </a:lnTo>
                <a:lnTo>
                  <a:pt x="4211" y="436105"/>
                </a:lnTo>
                <a:lnTo>
                  <a:pt x="9821" y="425737"/>
                </a:lnTo>
                <a:close/>
                <a:moveTo>
                  <a:pt x="18211" y="392616"/>
                </a:moveTo>
                <a:lnTo>
                  <a:pt x="11054" y="413256"/>
                </a:lnTo>
                <a:lnTo>
                  <a:pt x="4211" y="436105"/>
                </a:lnTo>
                <a:lnTo>
                  <a:pt x="0" y="443888"/>
                </a:lnTo>
                <a:lnTo>
                  <a:pt x="0" y="414921"/>
                </a:lnTo>
                <a:lnTo>
                  <a:pt x="2497" y="410155"/>
                </a:lnTo>
                <a:close/>
                <a:moveTo>
                  <a:pt x="24231" y="375252"/>
                </a:moveTo>
                <a:lnTo>
                  <a:pt x="24231" y="385897"/>
                </a:lnTo>
                <a:lnTo>
                  <a:pt x="18211" y="392616"/>
                </a:lnTo>
                <a:close/>
                <a:moveTo>
                  <a:pt x="946" y="372617"/>
                </a:moveTo>
                <a:lnTo>
                  <a:pt x="0" y="374923"/>
                </a:lnTo>
                <a:lnTo>
                  <a:pt x="0" y="373274"/>
                </a:lnTo>
                <a:close/>
                <a:moveTo>
                  <a:pt x="24231" y="368546"/>
                </a:moveTo>
                <a:lnTo>
                  <a:pt x="24231" y="375095"/>
                </a:lnTo>
                <a:lnTo>
                  <a:pt x="3418" y="408396"/>
                </a:lnTo>
                <a:lnTo>
                  <a:pt x="22381" y="372205"/>
                </a:lnTo>
                <a:close/>
                <a:moveTo>
                  <a:pt x="17496" y="361533"/>
                </a:moveTo>
                <a:lnTo>
                  <a:pt x="0" y="412652"/>
                </a:lnTo>
                <a:lnTo>
                  <a:pt x="0" y="380575"/>
                </a:lnTo>
                <a:lnTo>
                  <a:pt x="1909" y="378088"/>
                </a:lnTo>
                <a:lnTo>
                  <a:pt x="6712" y="368669"/>
                </a:lnTo>
                <a:close/>
                <a:moveTo>
                  <a:pt x="24231" y="341854"/>
                </a:moveTo>
                <a:lnTo>
                  <a:pt x="24231" y="357077"/>
                </a:lnTo>
                <a:lnTo>
                  <a:pt x="17496" y="361533"/>
                </a:lnTo>
                <a:close/>
                <a:moveTo>
                  <a:pt x="24231" y="317948"/>
                </a:moveTo>
                <a:lnTo>
                  <a:pt x="24231" y="334309"/>
                </a:lnTo>
                <a:lnTo>
                  <a:pt x="6712" y="368669"/>
                </a:lnTo>
                <a:lnTo>
                  <a:pt x="4938" y="369842"/>
                </a:lnTo>
                <a:lnTo>
                  <a:pt x="946" y="372617"/>
                </a:lnTo>
                <a:lnTo>
                  <a:pt x="3396" y="366647"/>
                </a:lnTo>
                <a:cubicBezTo>
                  <a:pt x="7901" y="355454"/>
                  <a:pt x="12840" y="342968"/>
                  <a:pt x="18270" y="329004"/>
                </a:cubicBezTo>
                <a:lnTo>
                  <a:pt x="18607" y="327910"/>
                </a:lnTo>
                <a:close/>
                <a:moveTo>
                  <a:pt x="11602" y="312390"/>
                </a:moveTo>
                <a:lnTo>
                  <a:pt x="0" y="336412"/>
                </a:lnTo>
                <a:lnTo>
                  <a:pt x="0" y="325354"/>
                </a:lnTo>
                <a:close/>
                <a:moveTo>
                  <a:pt x="11729" y="312127"/>
                </a:moveTo>
                <a:lnTo>
                  <a:pt x="11652" y="312334"/>
                </a:lnTo>
                <a:lnTo>
                  <a:pt x="11602" y="312390"/>
                </a:lnTo>
                <a:close/>
                <a:moveTo>
                  <a:pt x="17161" y="300881"/>
                </a:moveTo>
                <a:lnTo>
                  <a:pt x="11729" y="312127"/>
                </a:lnTo>
                <a:lnTo>
                  <a:pt x="14902" y="303593"/>
                </a:lnTo>
                <a:close/>
                <a:moveTo>
                  <a:pt x="24231" y="298145"/>
                </a:moveTo>
                <a:lnTo>
                  <a:pt x="24231" y="309647"/>
                </a:lnTo>
                <a:lnTo>
                  <a:pt x="18607" y="327910"/>
                </a:lnTo>
                <a:lnTo>
                  <a:pt x="14205" y="335709"/>
                </a:lnTo>
                <a:cubicBezTo>
                  <a:pt x="9994" y="342497"/>
                  <a:pt x="5528" y="349315"/>
                  <a:pt x="572" y="357320"/>
                </a:cubicBezTo>
                <a:lnTo>
                  <a:pt x="0" y="358312"/>
                </a:lnTo>
                <a:lnTo>
                  <a:pt x="0" y="347379"/>
                </a:lnTo>
                <a:lnTo>
                  <a:pt x="8326" y="321282"/>
                </a:lnTo>
                <a:lnTo>
                  <a:pt x="11652" y="312334"/>
                </a:lnTo>
                <a:lnTo>
                  <a:pt x="22595" y="300108"/>
                </a:lnTo>
                <a:close/>
                <a:moveTo>
                  <a:pt x="24231" y="286243"/>
                </a:moveTo>
                <a:lnTo>
                  <a:pt x="24231" y="292396"/>
                </a:lnTo>
                <a:lnTo>
                  <a:pt x="17161" y="300881"/>
                </a:lnTo>
                <a:close/>
                <a:moveTo>
                  <a:pt x="18603" y="231141"/>
                </a:moveTo>
                <a:lnTo>
                  <a:pt x="16606" y="235168"/>
                </a:lnTo>
                <a:lnTo>
                  <a:pt x="4000" y="260495"/>
                </a:lnTo>
                <a:lnTo>
                  <a:pt x="1909" y="263559"/>
                </a:lnTo>
                <a:lnTo>
                  <a:pt x="0" y="267317"/>
                </a:lnTo>
                <a:lnTo>
                  <a:pt x="0" y="258594"/>
                </a:lnTo>
                <a:close/>
                <a:moveTo>
                  <a:pt x="24231" y="230849"/>
                </a:moveTo>
                <a:lnTo>
                  <a:pt x="24231" y="278494"/>
                </a:lnTo>
                <a:lnTo>
                  <a:pt x="14902" y="303593"/>
                </a:lnTo>
                <a:lnTo>
                  <a:pt x="0" y="321476"/>
                </a:lnTo>
                <a:lnTo>
                  <a:pt x="0" y="268532"/>
                </a:lnTo>
                <a:lnTo>
                  <a:pt x="4000" y="260495"/>
                </a:lnTo>
                <a:close/>
                <a:moveTo>
                  <a:pt x="24231" y="219793"/>
                </a:moveTo>
                <a:lnTo>
                  <a:pt x="24231" y="222836"/>
                </a:lnTo>
                <a:lnTo>
                  <a:pt x="18603" y="231141"/>
                </a:lnTo>
                <a:close/>
                <a:moveTo>
                  <a:pt x="24231" y="133342"/>
                </a:moveTo>
                <a:lnTo>
                  <a:pt x="24231" y="206545"/>
                </a:lnTo>
                <a:lnTo>
                  <a:pt x="13499" y="223505"/>
                </a:lnTo>
                <a:lnTo>
                  <a:pt x="0" y="245723"/>
                </a:lnTo>
                <a:lnTo>
                  <a:pt x="0" y="173915"/>
                </a:lnTo>
                <a:close/>
                <a:moveTo>
                  <a:pt x="24231" y="123476"/>
                </a:moveTo>
                <a:lnTo>
                  <a:pt x="24231" y="130027"/>
                </a:lnTo>
                <a:lnTo>
                  <a:pt x="17186" y="143459"/>
                </a:lnTo>
                <a:lnTo>
                  <a:pt x="0" y="171861"/>
                </a:lnTo>
                <a:lnTo>
                  <a:pt x="0" y="166299"/>
                </a:lnTo>
                <a:lnTo>
                  <a:pt x="18270" y="132668"/>
                </a:lnTo>
                <a:close/>
                <a:moveTo>
                  <a:pt x="10141" y="101902"/>
                </a:moveTo>
                <a:lnTo>
                  <a:pt x="3390" y="124989"/>
                </a:lnTo>
                <a:lnTo>
                  <a:pt x="0" y="135481"/>
                </a:lnTo>
                <a:lnTo>
                  <a:pt x="0" y="120168"/>
                </a:lnTo>
                <a:lnTo>
                  <a:pt x="2059" y="116043"/>
                </a:lnTo>
                <a:close/>
                <a:moveTo>
                  <a:pt x="24231" y="71662"/>
                </a:moveTo>
                <a:lnTo>
                  <a:pt x="24231" y="77243"/>
                </a:lnTo>
                <a:lnTo>
                  <a:pt x="10141" y="101902"/>
                </a:lnTo>
                <a:lnTo>
                  <a:pt x="11579" y="96983"/>
                </a:lnTo>
                <a:lnTo>
                  <a:pt x="18270" y="83584"/>
                </a:lnTo>
                <a:close/>
                <a:moveTo>
                  <a:pt x="8884" y="41579"/>
                </a:moveTo>
                <a:lnTo>
                  <a:pt x="5981" y="51185"/>
                </a:lnTo>
                <a:lnTo>
                  <a:pt x="0" y="58084"/>
                </a:lnTo>
                <a:lnTo>
                  <a:pt x="0" y="57571"/>
                </a:lnTo>
                <a:close/>
                <a:moveTo>
                  <a:pt x="24231" y="30135"/>
                </a:moveTo>
                <a:lnTo>
                  <a:pt x="24231" y="53709"/>
                </a:lnTo>
                <a:lnTo>
                  <a:pt x="11579" y="96983"/>
                </a:lnTo>
                <a:lnTo>
                  <a:pt x="2059" y="116043"/>
                </a:lnTo>
                <a:lnTo>
                  <a:pt x="1909" y="116307"/>
                </a:lnTo>
                <a:lnTo>
                  <a:pt x="0" y="120126"/>
                </a:lnTo>
                <a:lnTo>
                  <a:pt x="0" y="70975"/>
                </a:lnTo>
                <a:lnTo>
                  <a:pt x="5981" y="51185"/>
                </a:lnTo>
                <a:close/>
                <a:moveTo>
                  <a:pt x="20675" y="0"/>
                </a:moveTo>
                <a:lnTo>
                  <a:pt x="24231" y="0"/>
                </a:lnTo>
                <a:lnTo>
                  <a:pt x="24231" y="13954"/>
                </a:lnTo>
                <a:lnTo>
                  <a:pt x="8884" y="41579"/>
                </a:lnTo>
                <a:lnTo>
                  <a:pt x="12161" y="30736"/>
                </a:lnTo>
                <a:close/>
                <a:moveTo>
                  <a:pt x="0" y="0"/>
                </a:moveTo>
                <a:lnTo>
                  <a:pt x="3827" y="0"/>
                </a:lnTo>
                <a:lnTo>
                  <a:pt x="0" y="8201"/>
                </a:lnTo>
                <a:close/>
              </a:path>
            </a:pathLst>
          </a:custGeom>
          <a:blipFill dpi="0" rotWithShape="1">
            <a:blip r:embed="rId1"/>
            <a:srcRect/>
            <a:stretch>
              <a:fillRect/>
            </a:stretch>
          </a:blip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ea typeface="幼圆" panose="02010509060101010101" pitchFamily="49" charset="-122"/>
            </a:endParaRPr>
          </a:p>
        </p:txBody>
      </p:sp>
      <p:sp>
        <p:nvSpPr>
          <p:cNvPr id="5" name="文本框 4"/>
          <p:cNvSpPr txBox="1"/>
          <p:nvPr/>
        </p:nvSpPr>
        <p:spPr>
          <a:xfrm>
            <a:off x="1791724" y="389129"/>
            <a:ext cx="404495" cy="521970"/>
          </a:xfrm>
          <a:prstGeom prst="rect">
            <a:avLst/>
          </a:prstGeom>
          <a:noFill/>
        </p:spPr>
        <p:txBody>
          <a:bodyPr wrap="none" rtlCol="0">
            <a:spAutoFit/>
          </a:bodyPr>
          <a:lstStyle/>
          <a:p>
            <a:r>
              <a:rPr lang="en-US" altLang="zh-CN" sz="2800" dirty="0" smtClean="0">
                <a:solidFill>
                  <a:schemeClr val="bg1"/>
                </a:solidFill>
                <a:latin typeface="微软雅黑" panose="020B0503020204020204" pitchFamily="34" charset="-122"/>
                <a:ea typeface="微软雅黑" panose="020B0503020204020204" pitchFamily="34" charset="-122"/>
              </a:rPr>
              <a:t>1</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16" name="Freeform 1961"/>
          <p:cNvSpPr/>
          <p:nvPr/>
        </p:nvSpPr>
        <p:spPr bwMode="auto">
          <a:xfrm>
            <a:off x="1429865" y="1903903"/>
            <a:ext cx="2697998" cy="1636019"/>
          </a:xfrm>
          <a:custGeom>
            <a:avLst/>
            <a:gdLst>
              <a:gd name="T0" fmla="*/ 299 w 376"/>
              <a:gd name="T1" fmla="*/ 23 h 228"/>
              <a:gd name="T2" fmla="*/ 295 w 376"/>
              <a:gd name="T3" fmla="*/ 33 h 228"/>
              <a:gd name="T4" fmla="*/ 312 w 376"/>
              <a:gd name="T5" fmla="*/ 16 h 228"/>
              <a:gd name="T6" fmla="*/ 333 w 376"/>
              <a:gd name="T7" fmla="*/ 24 h 228"/>
              <a:gd name="T8" fmla="*/ 340 w 376"/>
              <a:gd name="T9" fmla="*/ 22 h 228"/>
              <a:gd name="T10" fmla="*/ 350 w 376"/>
              <a:gd name="T11" fmla="*/ 17 h 228"/>
              <a:gd name="T12" fmla="*/ 369 w 376"/>
              <a:gd name="T13" fmla="*/ 23 h 228"/>
              <a:gd name="T14" fmla="*/ 345 w 376"/>
              <a:gd name="T15" fmla="*/ 40 h 228"/>
              <a:gd name="T16" fmla="*/ 308 w 376"/>
              <a:gd name="T17" fmla="*/ 56 h 228"/>
              <a:gd name="T18" fmla="*/ 299 w 376"/>
              <a:gd name="T19" fmla="*/ 59 h 228"/>
              <a:gd name="T20" fmla="*/ 264 w 376"/>
              <a:gd name="T21" fmla="*/ 74 h 228"/>
              <a:gd name="T22" fmla="*/ 348 w 376"/>
              <a:gd name="T23" fmla="*/ 51 h 228"/>
              <a:gd name="T24" fmla="*/ 328 w 376"/>
              <a:gd name="T25" fmla="*/ 67 h 228"/>
              <a:gd name="T26" fmla="*/ 303 w 376"/>
              <a:gd name="T27" fmla="*/ 83 h 228"/>
              <a:gd name="T28" fmla="*/ 316 w 376"/>
              <a:gd name="T29" fmla="*/ 101 h 228"/>
              <a:gd name="T30" fmla="*/ 349 w 376"/>
              <a:gd name="T31" fmla="*/ 98 h 228"/>
              <a:gd name="T32" fmla="*/ 301 w 376"/>
              <a:gd name="T33" fmla="*/ 123 h 228"/>
              <a:gd name="T34" fmla="*/ 346 w 376"/>
              <a:gd name="T35" fmla="*/ 108 h 228"/>
              <a:gd name="T36" fmla="*/ 358 w 376"/>
              <a:gd name="T37" fmla="*/ 113 h 228"/>
              <a:gd name="T38" fmla="*/ 342 w 376"/>
              <a:gd name="T39" fmla="*/ 121 h 228"/>
              <a:gd name="T40" fmla="*/ 336 w 376"/>
              <a:gd name="T41" fmla="*/ 125 h 228"/>
              <a:gd name="T42" fmla="*/ 319 w 376"/>
              <a:gd name="T43" fmla="*/ 127 h 228"/>
              <a:gd name="T44" fmla="*/ 272 w 376"/>
              <a:gd name="T45" fmla="*/ 140 h 228"/>
              <a:gd name="T46" fmla="*/ 255 w 376"/>
              <a:gd name="T47" fmla="*/ 157 h 228"/>
              <a:gd name="T48" fmla="*/ 322 w 376"/>
              <a:gd name="T49" fmla="*/ 135 h 228"/>
              <a:gd name="T50" fmla="*/ 345 w 376"/>
              <a:gd name="T51" fmla="*/ 135 h 228"/>
              <a:gd name="T52" fmla="*/ 316 w 376"/>
              <a:gd name="T53" fmla="*/ 153 h 228"/>
              <a:gd name="T54" fmla="*/ 343 w 376"/>
              <a:gd name="T55" fmla="*/ 145 h 228"/>
              <a:gd name="T56" fmla="*/ 336 w 376"/>
              <a:gd name="T57" fmla="*/ 154 h 228"/>
              <a:gd name="T58" fmla="*/ 299 w 376"/>
              <a:gd name="T59" fmla="*/ 164 h 228"/>
              <a:gd name="T60" fmla="*/ 245 w 376"/>
              <a:gd name="T61" fmla="*/ 190 h 228"/>
              <a:gd name="T62" fmla="*/ 219 w 376"/>
              <a:gd name="T63" fmla="*/ 207 h 228"/>
              <a:gd name="T64" fmla="*/ 195 w 376"/>
              <a:gd name="T65" fmla="*/ 212 h 228"/>
              <a:gd name="T66" fmla="*/ 154 w 376"/>
              <a:gd name="T67" fmla="*/ 222 h 228"/>
              <a:gd name="T68" fmla="*/ 104 w 376"/>
              <a:gd name="T69" fmla="*/ 227 h 228"/>
              <a:gd name="T70" fmla="*/ 85 w 376"/>
              <a:gd name="T71" fmla="*/ 221 h 228"/>
              <a:gd name="T72" fmla="*/ 70 w 376"/>
              <a:gd name="T73" fmla="*/ 211 h 228"/>
              <a:gd name="T74" fmla="*/ 40 w 376"/>
              <a:gd name="T75" fmla="*/ 207 h 228"/>
              <a:gd name="T76" fmla="*/ 46 w 376"/>
              <a:gd name="T77" fmla="*/ 200 h 228"/>
              <a:gd name="T78" fmla="*/ 65 w 376"/>
              <a:gd name="T79" fmla="*/ 192 h 228"/>
              <a:gd name="T80" fmla="*/ 84 w 376"/>
              <a:gd name="T81" fmla="*/ 178 h 228"/>
              <a:gd name="T82" fmla="*/ 37 w 376"/>
              <a:gd name="T83" fmla="*/ 178 h 228"/>
              <a:gd name="T84" fmla="*/ 47 w 376"/>
              <a:gd name="T85" fmla="*/ 165 h 228"/>
              <a:gd name="T86" fmla="*/ 23 w 376"/>
              <a:gd name="T87" fmla="*/ 160 h 228"/>
              <a:gd name="T88" fmla="*/ 16 w 376"/>
              <a:gd name="T89" fmla="*/ 154 h 228"/>
              <a:gd name="T90" fmla="*/ 1 w 376"/>
              <a:gd name="T91" fmla="*/ 135 h 228"/>
              <a:gd name="T92" fmla="*/ 33 w 376"/>
              <a:gd name="T93" fmla="*/ 134 h 228"/>
              <a:gd name="T94" fmla="*/ 14 w 376"/>
              <a:gd name="T95" fmla="*/ 128 h 228"/>
              <a:gd name="T96" fmla="*/ 44 w 376"/>
              <a:gd name="T97" fmla="*/ 120 h 228"/>
              <a:gd name="T98" fmla="*/ 8 w 376"/>
              <a:gd name="T99" fmla="*/ 117 h 228"/>
              <a:gd name="T100" fmla="*/ 27 w 376"/>
              <a:gd name="T101" fmla="*/ 111 h 228"/>
              <a:gd name="T102" fmla="*/ 31 w 376"/>
              <a:gd name="T103" fmla="*/ 100 h 228"/>
              <a:gd name="T104" fmla="*/ 10 w 376"/>
              <a:gd name="T105" fmla="*/ 97 h 228"/>
              <a:gd name="T106" fmla="*/ 33 w 376"/>
              <a:gd name="T107" fmla="*/ 88 h 228"/>
              <a:gd name="T108" fmla="*/ 23 w 376"/>
              <a:gd name="T109" fmla="*/ 83 h 228"/>
              <a:gd name="T110" fmla="*/ 31 w 376"/>
              <a:gd name="T111" fmla="*/ 77 h 228"/>
              <a:gd name="T112" fmla="*/ 33 w 376"/>
              <a:gd name="T113" fmla="*/ 64 h 228"/>
              <a:gd name="T114" fmla="*/ 51 w 376"/>
              <a:gd name="T115" fmla="*/ 47 h 228"/>
              <a:gd name="T116" fmla="*/ 84 w 376"/>
              <a:gd name="T117" fmla="*/ 20 h 228"/>
              <a:gd name="T118" fmla="*/ 132 w 376"/>
              <a:gd name="T119" fmla="*/ 13 h 228"/>
              <a:gd name="T120" fmla="*/ 175 w 376"/>
              <a:gd name="T121" fmla="*/ 14 h 228"/>
              <a:gd name="T122" fmla="*/ 228 w 376"/>
              <a:gd name="T123" fmla="*/ 10 h 228"/>
              <a:gd name="T124" fmla="*/ 265 w 376"/>
              <a:gd name="T125" fmla="*/ 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6" h="228">
                <a:moveTo>
                  <a:pt x="293" y="0"/>
                </a:moveTo>
                <a:lnTo>
                  <a:pt x="293" y="0"/>
                </a:lnTo>
                <a:lnTo>
                  <a:pt x="292" y="2"/>
                </a:lnTo>
                <a:lnTo>
                  <a:pt x="292" y="2"/>
                </a:lnTo>
                <a:lnTo>
                  <a:pt x="292" y="2"/>
                </a:lnTo>
                <a:lnTo>
                  <a:pt x="292" y="2"/>
                </a:lnTo>
                <a:lnTo>
                  <a:pt x="295" y="3"/>
                </a:lnTo>
                <a:lnTo>
                  <a:pt x="295" y="3"/>
                </a:lnTo>
                <a:lnTo>
                  <a:pt x="296" y="3"/>
                </a:lnTo>
                <a:lnTo>
                  <a:pt x="296" y="2"/>
                </a:lnTo>
                <a:lnTo>
                  <a:pt x="296" y="2"/>
                </a:lnTo>
                <a:lnTo>
                  <a:pt x="296" y="2"/>
                </a:lnTo>
                <a:lnTo>
                  <a:pt x="296" y="3"/>
                </a:lnTo>
                <a:lnTo>
                  <a:pt x="298" y="3"/>
                </a:lnTo>
                <a:lnTo>
                  <a:pt x="298" y="3"/>
                </a:lnTo>
                <a:lnTo>
                  <a:pt x="298" y="3"/>
                </a:lnTo>
                <a:lnTo>
                  <a:pt x="296" y="3"/>
                </a:lnTo>
                <a:lnTo>
                  <a:pt x="296" y="4"/>
                </a:lnTo>
                <a:lnTo>
                  <a:pt x="296" y="4"/>
                </a:lnTo>
                <a:lnTo>
                  <a:pt x="296" y="4"/>
                </a:lnTo>
                <a:lnTo>
                  <a:pt x="296" y="4"/>
                </a:lnTo>
                <a:lnTo>
                  <a:pt x="296" y="6"/>
                </a:lnTo>
                <a:lnTo>
                  <a:pt x="296" y="6"/>
                </a:lnTo>
                <a:lnTo>
                  <a:pt x="296" y="6"/>
                </a:lnTo>
                <a:lnTo>
                  <a:pt x="296" y="6"/>
                </a:lnTo>
                <a:lnTo>
                  <a:pt x="296" y="6"/>
                </a:lnTo>
                <a:lnTo>
                  <a:pt x="296" y="7"/>
                </a:lnTo>
                <a:lnTo>
                  <a:pt x="296" y="7"/>
                </a:lnTo>
                <a:lnTo>
                  <a:pt x="296" y="7"/>
                </a:lnTo>
                <a:lnTo>
                  <a:pt x="296" y="7"/>
                </a:lnTo>
                <a:lnTo>
                  <a:pt x="296" y="7"/>
                </a:lnTo>
                <a:lnTo>
                  <a:pt x="296" y="7"/>
                </a:lnTo>
                <a:lnTo>
                  <a:pt x="296" y="7"/>
                </a:lnTo>
                <a:lnTo>
                  <a:pt x="296" y="7"/>
                </a:lnTo>
                <a:lnTo>
                  <a:pt x="295" y="7"/>
                </a:lnTo>
                <a:lnTo>
                  <a:pt x="292" y="9"/>
                </a:lnTo>
                <a:lnTo>
                  <a:pt x="295" y="12"/>
                </a:lnTo>
                <a:lnTo>
                  <a:pt x="295" y="12"/>
                </a:lnTo>
                <a:lnTo>
                  <a:pt x="296" y="10"/>
                </a:lnTo>
                <a:lnTo>
                  <a:pt x="298" y="10"/>
                </a:lnTo>
                <a:lnTo>
                  <a:pt x="301" y="10"/>
                </a:lnTo>
                <a:lnTo>
                  <a:pt x="301" y="10"/>
                </a:lnTo>
                <a:lnTo>
                  <a:pt x="299" y="10"/>
                </a:lnTo>
                <a:lnTo>
                  <a:pt x="299" y="10"/>
                </a:lnTo>
                <a:lnTo>
                  <a:pt x="298" y="12"/>
                </a:lnTo>
                <a:lnTo>
                  <a:pt x="298" y="12"/>
                </a:lnTo>
                <a:lnTo>
                  <a:pt x="298" y="12"/>
                </a:lnTo>
                <a:lnTo>
                  <a:pt x="296" y="12"/>
                </a:lnTo>
                <a:lnTo>
                  <a:pt x="295" y="13"/>
                </a:lnTo>
                <a:lnTo>
                  <a:pt x="295" y="13"/>
                </a:lnTo>
                <a:lnTo>
                  <a:pt x="295" y="13"/>
                </a:lnTo>
                <a:lnTo>
                  <a:pt x="295" y="13"/>
                </a:lnTo>
                <a:lnTo>
                  <a:pt x="295" y="13"/>
                </a:lnTo>
                <a:lnTo>
                  <a:pt x="295" y="13"/>
                </a:lnTo>
                <a:lnTo>
                  <a:pt x="296" y="13"/>
                </a:lnTo>
                <a:lnTo>
                  <a:pt x="296" y="13"/>
                </a:lnTo>
                <a:lnTo>
                  <a:pt x="296" y="13"/>
                </a:lnTo>
                <a:lnTo>
                  <a:pt x="298" y="13"/>
                </a:lnTo>
                <a:lnTo>
                  <a:pt x="298" y="13"/>
                </a:lnTo>
                <a:lnTo>
                  <a:pt x="298" y="13"/>
                </a:lnTo>
                <a:lnTo>
                  <a:pt x="298" y="13"/>
                </a:lnTo>
                <a:lnTo>
                  <a:pt x="299" y="13"/>
                </a:lnTo>
                <a:lnTo>
                  <a:pt x="299" y="14"/>
                </a:lnTo>
                <a:lnTo>
                  <a:pt x="299" y="14"/>
                </a:lnTo>
                <a:lnTo>
                  <a:pt x="298" y="16"/>
                </a:lnTo>
                <a:lnTo>
                  <a:pt x="298" y="16"/>
                </a:lnTo>
                <a:lnTo>
                  <a:pt x="298" y="16"/>
                </a:lnTo>
                <a:lnTo>
                  <a:pt x="298" y="16"/>
                </a:lnTo>
                <a:lnTo>
                  <a:pt x="298" y="16"/>
                </a:lnTo>
                <a:lnTo>
                  <a:pt x="298" y="16"/>
                </a:lnTo>
                <a:lnTo>
                  <a:pt x="296" y="14"/>
                </a:lnTo>
                <a:lnTo>
                  <a:pt x="296" y="14"/>
                </a:lnTo>
                <a:lnTo>
                  <a:pt x="296" y="14"/>
                </a:lnTo>
                <a:lnTo>
                  <a:pt x="296" y="14"/>
                </a:lnTo>
                <a:lnTo>
                  <a:pt x="295" y="14"/>
                </a:lnTo>
                <a:lnTo>
                  <a:pt x="295" y="14"/>
                </a:lnTo>
                <a:lnTo>
                  <a:pt x="295" y="14"/>
                </a:lnTo>
                <a:lnTo>
                  <a:pt x="295" y="14"/>
                </a:lnTo>
                <a:lnTo>
                  <a:pt x="295" y="16"/>
                </a:lnTo>
                <a:lnTo>
                  <a:pt x="295" y="16"/>
                </a:lnTo>
                <a:lnTo>
                  <a:pt x="295" y="17"/>
                </a:lnTo>
                <a:lnTo>
                  <a:pt x="296" y="17"/>
                </a:lnTo>
                <a:lnTo>
                  <a:pt x="296" y="17"/>
                </a:lnTo>
                <a:lnTo>
                  <a:pt x="296" y="17"/>
                </a:lnTo>
                <a:lnTo>
                  <a:pt x="295" y="17"/>
                </a:lnTo>
                <a:lnTo>
                  <a:pt x="295" y="17"/>
                </a:lnTo>
                <a:lnTo>
                  <a:pt x="293" y="19"/>
                </a:lnTo>
                <a:lnTo>
                  <a:pt x="293" y="19"/>
                </a:lnTo>
                <a:lnTo>
                  <a:pt x="292" y="19"/>
                </a:lnTo>
                <a:lnTo>
                  <a:pt x="292" y="19"/>
                </a:lnTo>
                <a:lnTo>
                  <a:pt x="292" y="17"/>
                </a:lnTo>
                <a:lnTo>
                  <a:pt x="292" y="17"/>
                </a:lnTo>
                <a:lnTo>
                  <a:pt x="292" y="16"/>
                </a:lnTo>
                <a:lnTo>
                  <a:pt x="291" y="16"/>
                </a:lnTo>
                <a:lnTo>
                  <a:pt x="291" y="16"/>
                </a:lnTo>
                <a:lnTo>
                  <a:pt x="291" y="16"/>
                </a:lnTo>
                <a:lnTo>
                  <a:pt x="289" y="17"/>
                </a:lnTo>
                <a:lnTo>
                  <a:pt x="289" y="17"/>
                </a:lnTo>
                <a:lnTo>
                  <a:pt x="288" y="17"/>
                </a:lnTo>
                <a:lnTo>
                  <a:pt x="286" y="19"/>
                </a:lnTo>
                <a:lnTo>
                  <a:pt x="285" y="19"/>
                </a:lnTo>
                <a:lnTo>
                  <a:pt x="285" y="19"/>
                </a:lnTo>
                <a:lnTo>
                  <a:pt x="285" y="20"/>
                </a:lnTo>
                <a:lnTo>
                  <a:pt x="285" y="20"/>
                </a:lnTo>
                <a:lnTo>
                  <a:pt x="285" y="22"/>
                </a:lnTo>
                <a:lnTo>
                  <a:pt x="286" y="22"/>
                </a:lnTo>
                <a:lnTo>
                  <a:pt x="286" y="22"/>
                </a:lnTo>
                <a:lnTo>
                  <a:pt x="286" y="20"/>
                </a:lnTo>
                <a:lnTo>
                  <a:pt x="288" y="20"/>
                </a:lnTo>
                <a:lnTo>
                  <a:pt x="288" y="20"/>
                </a:lnTo>
                <a:lnTo>
                  <a:pt x="289" y="20"/>
                </a:lnTo>
                <a:lnTo>
                  <a:pt x="289" y="22"/>
                </a:lnTo>
                <a:lnTo>
                  <a:pt x="289" y="22"/>
                </a:lnTo>
                <a:lnTo>
                  <a:pt x="289" y="22"/>
                </a:lnTo>
                <a:lnTo>
                  <a:pt x="289" y="22"/>
                </a:lnTo>
                <a:lnTo>
                  <a:pt x="289" y="22"/>
                </a:lnTo>
                <a:lnTo>
                  <a:pt x="291" y="22"/>
                </a:lnTo>
                <a:lnTo>
                  <a:pt x="291" y="22"/>
                </a:lnTo>
                <a:lnTo>
                  <a:pt x="291" y="22"/>
                </a:lnTo>
                <a:lnTo>
                  <a:pt x="292" y="22"/>
                </a:lnTo>
                <a:lnTo>
                  <a:pt x="293" y="20"/>
                </a:lnTo>
                <a:lnTo>
                  <a:pt x="295" y="20"/>
                </a:lnTo>
                <a:lnTo>
                  <a:pt x="296" y="20"/>
                </a:lnTo>
                <a:lnTo>
                  <a:pt x="296" y="19"/>
                </a:lnTo>
                <a:lnTo>
                  <a:pt x="296" y="19"/>
                </a:lnTo>
                <a:lnTo>
                  <a:pt x="298" y="20"/>
                </a:lnTo>
                <a:lnTo>
                  <a:pt x="298" y="20"/>
                </a:lnTo>
                <a:lnTo>
                  <a:pt x="298" y="20"/>
                </a:lnTo>
                <a:lnTo>
                  <a:pt x="298" y="20"/>
                </a:lnTo>
                <a:lnTo>
                  <a:pt x="298" y="20"/>
                </a:lnTo>
                <a:lnTo>
                  <a:pt x="299" y="22"/>
                </a:lnTo>
                <a:lnTo>
                  <a:pt x="299" y="23"/>
                </a:lnTo>
                <a:lnTo>
                  <a:pt x="299" y="23"/>
                </a:lnTo>
                <a:lnTo>
                  <a:pt x="301" y="23"/>
                </a:lnTo>
                <a:lnTo>
                  <a:pt x="301" y="23"/>
                </a:lnTo>
                <a:lnTo>
                  <a:pt x="302" y="23"/>
                </a:lnTo>
                <a:lnTo>
                  <a:pt x="302" y="23"/>
                </a:lnTo>
                <a:lnTo>
                  <a:pt x="303" y="22"/>
                </a:lnTo>
                <a:lnTo>
                  <a:pt x="303" y="22"/>
                </a:lnTo>
                <a:lnTo>
                  <a:pt x="303" y="22"/>
                </a:lnTo>
                <a:lnTo>
                  <a:pt x="303" y="22"/>
                </a:lnTo>
                <a:lnTo>
                  <a:pt x="302" y="20"/>
                </a:lnTo>
                <a:lnTo>
                  <a:pt x="302" y="20"/>
                </a:lnTo>
                <a:lnTo>
                  <a:pt x="302" y="20"/>
                </a:lnTo>
                <a:lnTo>
                  <a:pt x="302" y="20"/>
                </a:lnTo>
                <a:lnTo>
                  <a:pt x="302" y="20"/>
                </a:lnTo>
                <a:lnTo>
                  <a:pt x="303" y="20"/>
                </a:lnTo>
                <a:lnTo>
                  <a:pt x="303" y="20"/>
                </a:lnTo>
                <a:lnTo>
                  <a:pt x="303" y="19"/>
                </a:lnTo>
                <a:lnTo>
                  <a:pt x="303" y="19"/>
                </a:lnTo>
                <a:lnTo>
                  <a:pt x="303" y="20"/>
                </a:lnTo>
                <a:lnTo>
                  <a:pt x="305" y="22"/>
                </a:lnTo>
                <a:lnTo>
                  <a:pt x="305" y="23"/>
                </a:lnTo>
                <a:lnTo>
                  <a:pt x="305" y="23"/>
                </a:lnTo>
                <a:lnTo>
                  <a:pt x="303" y="23"/>
                </a:lnTo>
                <a:lnTo>
                  <a:pt x="303" y="23"/>
                </a:lnTo>
                <a:lnTo>
                  <a:pt x="303" y="23"/>
                </a:lnTo>
                <a:lnTo>
                  <a:pt x="302" y="23"/>
                </a:lnTo>
                <a:lnTo>
                  <a:pt x="302" y="23"/>
                </a:lnTo>
                <a:lnTo>
                  <a:pt x="302" y="23"/>
                </a:lnTo>
                <a:lnTo>
                  <a:pt x="302" y="23"/>
                </a:lnTo>
                <a:lnTo>
                  <a:pt x="301" y="23"/>
                </a:lnTo>
                <a:lnTo>
                  <a:pt x="299" y="24"/>
                </a:lnTo>
                <a:lnTo>
                  <a:pt x="299" y="24"/>
                </a:lnTo>
                <a:lnTo>
                  <a:pt x="299" y="24"/>
                </a:lnTo>
                <a:lnTo>
                  <a:pt x="299" y="24"/>
                </a:lnTo>
                <a:lnTo>
                  <a:pt x="299" y="26"/>
                </a:lnTo>
                <a:lnTo>
                  <a:pt x="299" y="26"/>
                </a:lnTo>
                <a:lnTo>
                  <a:pt x="299" y="26"/>
                </a:lnTo>
                <a:lnTo>
                  <a:pt x="299" y="26"/>
                </a:lnTo>
                <a:lnTo>
                  <a:pt x="301" y="27"/>
                </a:lnTo>
                <a:lnTo>
                  <a:pt x="301" y="26"/>
                </a:lnTo>
                <a:lnTo>
                  <a:pt x="301" y="26"/>
                </a:lnTo>
                <a:lnTo>
                  <a:pt x="301" y="27"/>
                </a:lnTo>
                <a:lnTo>
                  <a:pt x="301" y="27"/>
                </a:lnTo>
                <a:lnTo>
                  <a:pt x="302" y="27"/>
                </a:lnTo>
                <a:lnTo>
                  <a:pt x="302" y="27"/>
                </a:lnTo>
                <a:lnTo>
                  <a:pt x="302" y="26"/>
                </a:lnTo>
                <a:lnTo>
                  <a:pt x="302" y="26"/>
                </a:lnTo>
                <a:lnTo>
                  <a:pt x="302" y="24"/>
                </a:lnTo>
                <a:lnTo>
                  <a:pt x="302" y="24"/>
                </a:lnTo>
                <a:lnTo>
                  <a:pt x="302" y="24"/>
                </a:lnTo>
                <a:lnTo>
                  <a:pt x="302" y="24"/>
                </a:lnTo>
                <a:lnTo>
                  <a:pt x="302" y="24"/>
                </a:lnTo>
                <a:lnTo>
                  <a:pt x="303" y="24"/>
                </a:lnTo>
                <a:lnTo>
                  <a:pt x="303" y="26"/>
                </a:lnTo>
                <a:lnTo>
                  <a:pt x="303" y="26"/>
                </a:lnTo>
                <a:lnTo>
                  <a:pt x="303" y="26"/>
                </a:lnTo>
                <a:lnTo>
                  <a:pt x="305" y="26"/>
                </a:lnTo>
                <a:lnTo>
                  <a:pt x="305" y="26"/>
                </a:lnTo>
                <a:lnTo>
                  <a:pt x="305" y="26"/>
                </a:lnTo>
                <a:lnTo>
                  <a:pt x="305" y="27"/>
                </a:lnTo>
                <a:lnTo>
                  <a:pt x="305" y="27"/>
                </a:lnTo>
                <a:lnTo>
                  <a:pt x="305" y="29"/>
                </a:lnTo>
                <a:lnTo>
                  <a:pt x="305" y="29"/>
                </a:lnTo>
                <a:lnTo>
                  <a:pt x="303" y="30"/>
                </a:lnTo>
                <a:lnTo>
                  <a:pt x="303" y="30"/>
                </a:lnTo>
                <a:lnTo>
                  <a:pt x="305" y="30"/>
                </a:lnTo>
                <a:lnTo>
                  <a:pt x="305" y="30"/>
                </a:lnTo>
                <a:lnTo>
                  <a:pt x="305" y="30"/>
                </a:lnTo>
                <a:lnTo>
                  <a:pt x="305" y="31"/>
                </a:lnTo>
                <a:lnTo>
                  <a:pt x="305" y="31"/>
                </a:lnTo>
                <a:lnTo>
                  <a:pt x="305" y="31"/>
                </a:lnTo>
                <a:lnTo>
                  <a:pt x="305" y="33"/>
                </a:lnTo>
                <a:lnTo>
                  <a:pt x="303" y="31"/>
                </a:lnTo>
                <a:lnTo>
                  <a:pt x="303" y="31"/>
                </a:lnTo>
                <a:lnTo>
                  <a:pt x="303" y="31"/>
                </a:lnTo>
                <a:lnTo>
                  <a:pt x="305" y="31"/>
                </a:lnTo>
                <a:lnTo>
                  <a:pt x="303" y="31"/>
                </a:lnTo>
                <a:lnTo>
                  <a:pt x="303" y="31"/>
                </a:lnTo>
                <a:lnTo>
                  <a:pt x="303" y="30"/>
                </a:lnTo>
                <a:lnTo>
                  <a:pt x="303" y="30"/>
                </a:lnTo>
                <a:lnTo>
                  <a:pt x="303" y="30"/>
                </a:lnTo>
                <a:lnTo>
                  <a:pt x="303" y="30"/>
                </a:lnTo>
                <a:lnTo>
                  <a:pt x="302" y="29"/>
                </a:lnTo>
                <a:lnTo>
                  <a:pt x="301" y="29"/>
                </a:lnTo>
                <a:lnTo>
                  <a:pt x="301" y="29"/>
                </a:lnTo>
                <a:lnTo>
                  <a:pt x="301" y="29"/>
                </a:lnTo>
                <a:lnTo>
                  <a:pt x="301" y="29"/>
                </a:lnTo>
                <a:lnTo>
                  <a:pt x="301" y="30"/>
                </a:lnTo>
                <a:lnTo>
                  <a:pt x="301" y="30"/>
                </a:lnTo>
                <a:lnTo>
                  <a:pt x="301" y="30"/>
                </a:lnTo>
                <a:lnTo>
                  <a:pt x="301" y="30"/>
                </a:lnTo>
                <a:lnTo>
                  <a:pt x="301" y="30"/>
                </a:lnTo>
                <a:lnTo>
                  <a:pt x="299" y="31"/>
                </a:lnTo>
                <a:lnTo>
                  <a:pt x="299" y="31"/>
                </a:lnTo>
                <a:lnTo>
                  <a:pt x="299" y="31"/>
                </a:lnTo>
                <a:lnTo>
                  <a:pt x="299" y="31"/>
                </a:lnTo>
                <a:lnTo>
                  <a:pt x="299" y="33"/>
                </a:lnTo>
                <a:lnTo>
                  <a:pt x="299" y="33"/>
                </a:lnTo>
                <a:lnTo>
                  <a:pt x="299" y="33"/>
                </a:lnTo>
                <a:lnTo>
                  <a:pt x="299" y="33"/>
                </a:lnTo>
                <a:lnTo>
                  <a:pt x="301" y="33"/>
                </a:lnTo>
                <a:lnTo>
                  <a:pt x="301" y="33"/>
                </a:lnTo>
                <a:lnTo>
                  <a:pt x="301" y="33"/>
                </a:lnTo>
                <a:lnTo>
                  <a:pt x="302" y="33"/>
                </a:lnTo>
                <a:lnTo>
                  <a:pt x="302" y="33"/>
                </a:lnTo>
                <a:lnTo>
                  <a:pt x="299" y="34"/>
                </a:lnTo>
                <a:lnTo>
                  <a:pt x="298" y="34"/>
                </a:lnTo>
                <a:lnTo>
                  <a:pt x="298" y="33"/>
                </a:lnTo>
                <a:lnTo>
                  <a:pt x="298" y="33"/>
                </a:lnTo>
                <a:lnTo>
                  <a:pt x="298" y="33"/>
                </a:lnTo>
                <a:lnTo>
                  <a:pt x="298" y="33"/>
                </a:lnTo>
                <a:lnTo>
                  <a:pt x="298" y="31"/>
                </a:lnTo>
                <a:lnTo>
                  <a:pt x="298" y="31"/>
                </a:lnTo>
                <a:lnTo>
                  <a:pt x="298" y="31"/>
                </a:lnTo>
                <a:lnTo>
                  <a:pt x="298" y="30"/>
                </a:lnTo>
                <a:lnTo>
                  <a:pt x="296" y="30"/>
                </a:lnTo>
                <a:lnTo>
                  <a:pt x="296" y="30"/>
                </a:lnTo>
                <a:lnTo>
                  <a:pt x="296" y="30"/>
                </a:lnTo>
                <a:lnTo>
                  <a:pt x="296" y="30"/>
                </a:lnTo>
                <a:lnTo>
                  <a:pt x="296" y="30"/>
                </a:lnTo>
                <a:lnTo>
                  <a:pt x="296" y="30"/>
                </a:lnTo>
                <a:lnTo>
                  <a:pt x="296" y="31"/>
                </a:lnTo>
                <a:lnTo>
                  <a:pt x="296" y="31"/>
                </a:lnTo>
                <a:lnTo>
                  <a:pt x="296" y="33"/>
                </a:lnTo>
                <a:lnTo>
                  <a:pt x="295" y="34"/>
                </a:lnTo>
                <a:lnTo>
                  <a:pt x="295" y="34"/>
                </a:lnTo>
                <a:lnTo>
                  <a:pt x="296" y="34"/>
                </a:lnTo>
                <a:lnTo>
                  <a:pt x="296" y="34"/>
                </a:lnTo>
                <a:lnTo>
                  <a:pt x="296" y="34"/>
                </a:lnTo>
                <a:lnTo>
                  <a:pt x="296" y="34"/>
                </a:lnTo>
                <a:lnTo>
                  <a:pt x="295" y="34"/>
                </a:lnTo>
                <a:lnTo>
                  <a:pt x="295" y="33"/>
                </a:lnTo>
                <a:lnTo>
                  <a:pt x="295" y="33"/>
                </a:lnTo>
                <a:lnTo>
                  <a:pt x="295" y="33"/>
                </a:lnTo>
                <a:lnTo>
                  <a:pt x="295" y="33"/>
                </a:lnTo>
                <a:lnTo>
                  <a:pt x="295" y="31"/>
                </a:lnTo>
                <a:lnTo>
                  <a:pt x="295" y="31"/>
                </a:lnTo>
                <a:lnTo>
                  <a:pt x="295" y="31"/>
                </a:lnTo>
                <a:lnTo>
                  <a:pt x="293" y="31"/>
                </a:lnTo>
                <a:lnTo>
                  <a:pt x="292" y="31"/>
                </a:lnTo>
                <a:lnTo>
                  <a:pt x="292" y="31"/>
                </a:lnTo>
                <a:lnTo>
                  <a:pt x="292" y="31"/>
                </a:lnTo>
                <a:lnTo>
                  <a:pt x="291" y="33"/>
                </a:lnTo>
                <a:lnTo>
                  <a:pt x="291" y="33"/>
                </a:lnTo>
                <a:lnTo>
                  <a:pt x="291" y="33"/>
                </a:lnTo>
                <a:lnTo>
                  <a:pt x="291" y="33"/>
                </a:lnTo>
                <a:lnTo>
                  <a:pt x="289" y="33"/>
                </a:lnTo>
                <a:lnTo>
                  <a:pt x="289" y="33"/>
                </a:lnTo>
                <a:lnTo>
                  <a:pt x="289" y="33"/>
                </a:lnTo>
                <a:lnTo>
                  <a:pt x="289" y="33"/>
                </a:lnTo>
                <a:lnTo>
                  <a:pt x="289" y="33"/>
                </a:lnTo>
                <a:lnTo>
                  <a:pt x="291" y="33"/>
                </a:lnTo>
                <a:lnTo>
                  <a:pt x="291" y="34"/>
                </a:lnTo>
                <a:lnTo>
                  <a:pt x="291" y="34"/>
                </a:lnTo>
                <a:lnTo>
                  <a:pt x="291" y="36"/>
                </a:lnTo>
                <a:lnTo>
                  <a:pt x="291" y="36"/>
                </a:lnTo>
                <a:lnTo>
                  <a:pt x="292" y="36"/>
                </a:lnTo>
                <a:lnTo>
                  <a:pt x="292" y="36"/>
                </a:lnTo>
                <a:lnTo>
                  <a:pt x="291" y="36"/>
                </a:lnTo>
                <a:lnTo>
                  <a:pt x="289" y="36"/>
                </a:lnTo>
                <a:lnTo>
                  <a:pt x="289" y="37"/>
                </a:lnTo>
                <a:lnTo>
                  <a:pt x="288" y="37"/>
                </a:lnTo>
                <a:lnTo>
                  <a:pt x="288" y="37"/>
                </a:lnTo>
                <a:lnTo>
                  <a:pt x="286" y="37"/>
                </a:lnTo>
                <a:lnTo>
                  <a:pt x="286" y="37"/>
                </a:lnTo>
                <a:lnTo>
                  <a:pt x="285" y="37"/>
                </a:lnTo>
                <a:lnTo>
                  <a:pt x="285" y="37"/>
                </a:lnTo>
                <a:lnTo>
                  <a:pt x="285" y="39"/>
                </a:lnTo>
                <a:lnTo>
                  <a:pt x="285" y="39"/>
                </a:lnTo>
                <a:lnTo>
                  <a:pt x="285" y="39"/>
                </a:lnTo>
                <a:lnTo>
                  <a:pt x="285" y="39"/>
                </a:lnTo>
                <a:lnTo>
                  <a:pt x="286" y="39"/>
                </a:lnTo>
                <a:lnTo>
                  <a:pt x="288" y="39"/>
                </a:lnTo>
                <a:lnTo>
                  <a:pt x="289" y="39"/>
                </a:lnTo>
                <a:lnTo>
                  <a:pt x="289" y="39"/>
                </a:lnTo>
                <a:lnTo>
                  <a:pt x="289" y="39"/>
                </a:lnTo>
                <a:lnTo>
                  <a:pt x="289" y="39"/>
                </a:lnTo>
                <a:lnTo>
                  <a:pt x="289" y="39"/>
                </a:lnTo>
                <a:lnTo>
                  <a:pt x="289" y="37"/>
                </a:lnTo>
                <a:lnTo>
                  <a:pt x="291" y="37"/>
                </a:lnTo>
                <a:lnTo>
                  <a:pt x="292" y="37"/>
                </a:lnTo>
                <a:lnTo>
                  <a:pt x="292" y="37"/>
                </a:lnTo>
                <a:lnTo>
                  <a:pt x="292" y="37"/>
                </a:lnTo>
                <a:lnTo>
                  <a:pt x="292" y="37"/>
                </a:lnTo>
                <a:lnTo>
                  <a:pt x="292" y="37"/>
                </a:lnTo>
                <a:lnTo>
                  <a:pt x="292" y="37"/>
                </a:lnTo>
                <a:lnTo>
                  <a:pt x="292" y="37"/>
                </a:lnTo>
                <a:lnTo>
                  <a:pt x="292" y="37"/>
                </a:lnTo>
                <a:lnTo>
                  <a:pt x="292" y="37"/>
                </a:lnTo>
                <a:lnTo>
                  <a:pt x="293" y="37"/>
                </a:lnTo>
                <a:lnTo>
                  <a:pt x="293" y="37"/>
                </a:lnTo>
                <a:lnTo>
                  <a:pt x="295" y="37"/>
                </a:lnTo>
                <a:lnTo>
                  <a:pt x="296" y="36"/>
                </a:lnTo>
                <a:lnTo>
                  <a:pt x="296" y="36"/>
                </a:lnTo>
                <a:lnTo>
                  <a:pt x="298" y="36"/>
                </a:lnTo>
                <a:lnTo>
                  <a:pt x="298" y="36"/>
                </a:lnTo>
                <a:lnTo>
                  <a:pt x="298" y="36"/>
                </a:lnTo>
                <a:lnTo>
                  <a:pt x="298" y="36"/>
                </a:lnTo>
                <a:lnTo>
                  <a:pt x="299" y="36"/>
                </a:lnTo>
                <a:lnTo>
                  <a:pt x="301" y="36"/>
                </a:lnTo>
                <a:lnTo>
                  <a:pt x="302" y="34"/>
                </a:lnTo>
                <a:lnTo>
                  <a:pt x="302" y="34"/>
                </a:lnTo>
                <a:lnTo>
                  <a:pt x="303" y="34"/>
                </a:lnTo>
                <a:lnTo>
                  <a:pt x="305" y="34"/>
                </a:lnTo>
                <a:lnTo>
                  <a:pt x="306" y="33"/>
                </a:lnTo>
                <a:lnTo>
                  <a:pt x="306" y="33"/>
                </a:lnTo>
                <a:lnTo>
                  <a:pt x="308" y="33"/>
                </a:lnTo>
                <a:lnTo>
                  <a:pt x="308" y="33"/>
                </a:lnTo>
                <a:lnTo>
                  <a:pt x="309" y="33"/>
                </a:lnTo>
                <a:lnTo>
                  <a:pt x="309" y="31"/>
                </a:lnTo>
                <a:lnTo>
                  <a:pt x="311" y="31"/>
                </a:lnTo>
                <a:lnTo>
                  <a:pt x="311" y="31"/>
                </a:lnTo>
                <a:lnTo>
                  <a:pt x="311" y="31"/>
                </a:lnTo>
                <a:lnTo>
                  <a:pt x="309" y="31"/>
                </a:lnTo>
                <a:lnTo>
                  <a:pt x="309" y="31"/>
                </a:lnTo>
                <a:lnTo>
                  <a:pt x="309" y="30"/>
                </a:lnTo>
                <a:lnTo>
                  <a:pt x="309" y="30"/>
                </a:lnTo>
                <a:lnTo>
                  <a:pt x="309" y="30"/>
                </a:lnTo>
                <a:lnTo>
                  <a:pt x="309" y="30"/>
                </a:lnTo>
                <a:lnTo>
                  <a:pt x="309" y="29"/>
                </a:lnTo>
                <a:lnTo>
                  <a:pt x="309" y="29"/>
                </a:lnTo>
                <a:lnTo>
                  <a:pt x="306" y="26"/>
                </a:lnTo>
                <a:lnTo>
                  <a:pt x="308" y="26"/>
                </a:lnTo>
                <a:lnTo>
                  <a:pt x="308" y="26"/>
                </a:lnTo>
                <a:lnTo>
                  <a:pt x="308" y="26"/>
                </a:lnTo>
                <a:lnTo>
                  <a:pt x="308" y="26"/>
                </a:lnTo>
                <a:lnTo>
                  <a:pt x="308" y="26"/>
                </a:lnTo>
                <a:lnTo>
                  <a:pt x="308" y="26"/>
                </a:lnTo>
                <a:lnTo>
                  <a:pt x="308" y="24"/>
                </a:lnTo>
                <a:lnTo>
                  <a:pt x="305" y="24"/>
                </a:lnTo>
                <a:lnTo>
                  <a:pt x="305" y="24"/>
                </a:lnTo>
                <a:lnTo>
                  <a:pt x="305" y="24"/>
                </a:lnTo>
                <a:lnTo>
                  <a:pt x="306" y="24"/>
                </a:lnTo>
                <a:lnTo>
                  <a:pt x="306" y="23"/>
                </a:lnTo>
                <a:lnTo>
                  <a:pt x="308" y="23"/>
                </a:lnTo>
                <a:lnTo>
                  <a:pt x="308" y="23"/>
                </a:lnTo>
                <a:lnTo>
                  <a:pt x="308" y="23"/>
                </a:lnTo>
                <a:lnTo>
                  <a:pt x="308" y="23"/>
                </a:lnTo>
                <a:lnTo>
                  <a:pt x="308" y="22"/>
                </a:lnTo>
                <a:lnTo>
                  <a:pt x="308" y="22"/>
                </a:lnTo>
                <a:lnTo>
                  <a:pt x="308" y="22"/>
                </a:lnTo>
                <a:lnTo>
                  <a:pt x="308" y="22"/>
                </a:lnTo>
                <a:lnTo>
                  <a:pt x="308" y="20"/>
                </a:lnTo>
                <a:lnTo>
                  <a:pt x="305" y="23"/>
                </a:lnTo>
                <a:lnTo>
                  <a:pt x="305" y="23"/>
                </a:lnTo>
                <a:lnTo>
                  <a:pt x="305" y="23"/>
                </a:lnTo>
                <a:lnTo>
                  <a:pt x="306" y="22"/>
                </a:lnTo>
                <a:lnTo>
                  <a:pt x="306" y="22"/>
                </a:lnTo>
                <a:lnTo>
                  <a:pt x="306" y="22"/>
                </a:lnTo>
                <a:lnTo>
                  <a:pt x="306" y="22"/>
                </a:lnTo>
                <a:lnTo>
                  <a:pt x="306" y="20"/>
                </a:lnTo>
                <a:lnTo>
                  <a:pt x="306" y="20"/>
                </a:lnTo>
                <a:lnTo>
                  <a:pt x="308" y="20"/>
                </a:lnTo>
                <a:lnTo>
                  <a:pt x="308" y="20"/>
                </a:lnTo>
                <a:lnTo>
                  <a:pt x="308" y="20"/>
                </a:lnTo>
                <a:lnTo>
                  <a:pt x="308" y="19"/>
                </a:lnTo>
                <a:lnTo>
                  <a:pt x="308" y="19"/>
                </a:lnTo>
                <a:lnTo>
                  <a:pt x="308" y="19"/>
                </a:lnTo>
                <a:lnTo>
                  <a:pt x="308" y="19"/>
                </a:lnTo>
                <a:lnTo>
                  <a:pt x="309" y="17"/>
                </a:lnTo>
                <a:lnTo>
                  <a:pt x="309" y="17"/>
                </a:lnTo>
                <a:lnTo>
                  <a:pt x="309" y="16"/>
                </a:lnTo>
                <a:lnTo>
                  <a:pt x="309" y="16"/>
                </a:lnTo>
                <a:lnTo>
                  <a:pt x="311" y="16"/>
                </a:lnTo>
                <a:lnTo>
                  <a:pt x="312" y="16"/>
                </a:lnTo>
                <a:lnTo>
                  <a:pt x="312" y="16"/>
                </a:lnTo>
                <a:lnTo>
                  <a:pt x="312" y="16"/>
                </a:lnTo>
                <a:lnTo>
                  <a:pt x="312" y="17"/>
                </a:lnTo>
                <a:lnTo>
                  <a:pt x="312" y="17"/>
                </a:lnTo>
                <a:lnTo>
                  <a:pt x="312" y="17"/>
                </a:lnTo>
                <a:lnTo>
                  <a:pt x="312" y="17"/>
                </a:lnTo>
                <a:lnTo>
                  <a:pt x="313" y="17"/>
                </a:lnTo>
                <a:lnTo>
                  <a:pt x="313" y="17"/>
                </a:lnTo>
                <a:lnTo>
                  <a:pt x="313" y="17"/>
                </a:lnTo>
                <a:lnTo>
                  <a:pt x="313" y="16"/>
                </a:lnTo>
                <a:lnTo>
                  <a:pt x="313" y="16"/>
                </a:lnTo>
                <a:lnTo>
                  <a:pt x="313" y="17"/>
                </a:lnTo>
                <a:lnTo>
                  <a:pt x="315" y="17"/>
                </a:lnTo>
                <a:lnTo>
                  <a:pt x="315" y="17"/>
                </a:lnTo>
                <a:lnTo>
                  <a:pt x="315" y="19"/>
                </a:lnTo>
                <a:lnTo>
                  <a:pt x="315" y="19"/>
                </a:lnTo>
                <a:lnTo>
                  <a:pt x="315" y="19"/>
                </a:lnTo>
                <a:lnTo>
                  <a:pt x="316" y="19"/>
                </a:lnTo>
                <a:lnTo>
                  <a:pt x="316" y="17"/>
                </a:lnTo>
                <a:lnTo>
                  <a:pt x="316" y="17"/>
                </a:lnTo>
                <a:lnTo>
                  <a:pt x="316" y="17"/>
                </a:lnTo>
                <a:lnTo>
                  <a:pt x="316" y="17"/>
                </a:lnTo>
                <a:lnTo>
                  <a:pt x="316" y="17"/>
                </a:lnTo>
                <a:lnTo>
                  <a:pt x="315" y="17"/>
                </a:lnTo>
                <a:lnTo>
                  <a:pt x="315" y="17"/>
                </a:lnTo>
                <a:lnTo>
                  <a:pt x="316" y="17"/>
                </a:lnTo>
                <a:lnTo>
                  <a:pt x="316" y="16"/>
                </a:lnTo>
                <a:lnTo>
                  <a:pt x="316" y="16"/>
                </a:lnTo>
                <a:lnTo>
                  <a:pt x="318" y="16"/>
                </a:lnTo>
                <a:lnTo>
                  <a:pt x="318" y="16"/>
                </a:lnTo>
                <a:lnTo>
                  <a:pt x="318" y="16"/>
                </a:lnTo>
                <a:lnTo>
                  <a:pt x="318" y="16"/>
                </a:lnTo>
                <a:lnTo>
                  <a:pt x="318" y="17"/>
                </a:lnTo>
                <a:lnTo>
                  <a:pt x="319" y="17"/>
                </a:lnTo>
                <a:lnTo>
                  <a:pt x="319" y="17"/>
                </a:lnTo>
                <a:lnTo>
                  <a:pt x="319" y="16"/>
                </a:lnTo>
                <a:lnTo>
                  <a:pt x="320" y="17"/>
                </a:lnTo>
                <a:lnTo>
                  <a:pt x="320" y="17"/>
                </a:lnTo>
                <a:lnTo>
                  <a:pt x="319" y="17"/>
                </a:lnTo>
                <a:lnTo>
                  <a:pt x="319" y="17"/>
                </a:lnTo>
                <a:lnTo>
                  <a:pt x="319" y="19"/>
                </a:lnTo>
                <a:lnTo>
                  <a:pt x="318" y="19"/>
                </a:lnTo>
                <a:lnTo>
                  <a:pt x="318" y="19"/>
                </a:lnTo>
                <a:lnTo>
                  <a:pt x="318" y="19"/>
                </a:lnTo>
                <a:lnTo>
                  <a:pt x="318" y="19"/>
                </a:lnTo>
                <a:lnTo>
                  <a:pt x="318" y="19"/>
                </a:lnTo>
                <a:lnTo>
                  <a:pt x="316" y="19"/>
                </a:lnTo>
                <a:lnTo>
                  <a:pt x="316" y="19"/>
                </a:lnTo>
                <a:lnTo>
                  <a:pt x="316" y="19"/>
                </a:lnTo>
                <a:lnTo>
                  <a:pt x="316" y="19"/>
                </a:lnTo>
                <a:lnTo>
                  <a:pt x="315" y="19"/>
                </a:lnTo>
                <a:lnTo>
                  <a:pt x="313" y="20"/>
                </a:lnTo>
                <a:lnTo>
                  <a:pt x="313" y="20"/>
                </a:lnTo>
                <a:lnTo>
                  <a:pt x="312" y="20"/>
                </a:lnTo>
                <a:lnTo>
                  <a:pt x="311" y="22"/>
                </a:lnTo>
                <a:lnTo>
                  <a:pt x="311" y="22"/>
                </a:lnTo>
                <a:lnTo>
                  <a:pt x="312" y="22"/>
                </a:lnTo>
                <a:lnTo>
                  <a:pt x="312" y="23"/>
                </a:lnTo>
                <a:lnTo>
                  <a:pt x="312" y="23"/>
                </a:lnTo>
                <a:lnTo>
                  <a:pt x="312" y="23"/>
                </a:lnTo>
                <a:lnTo>
                  <a:pt x="312" y="23"/>
                </a:lnTo>
                <a:lnTo>
                  <a:pt x="312" y="23"/>
                </a:lnTo>
                <a:lnTo>
                  <a:pt x="312" y="23"/>
                </a:lnTo>
                <a:lnTo>
                  <a:pt x="312" y="23"/>
                </a:lnTo>
                <a:lnTo>
                  <a:pt x="312" y="24"/>
                </a:lnTo>
                <a:lnTo>
                  <a:pt x="313" y="24"/>
                </a:lnTo>
                <a:lnTo>
                  <a:pt x="313" y="26"/>
                </a:lnTo>
                <a:lnTo>
                  <a:pt x="313" y="24"/>
                </a:lnTo>
                <a:lnTo>
                  <a:pt x="313" y="24"/>
                </a:lnTo>
                <a:lnTo>
                  <a:pt x="313" y="24"/>
                </a:lnTo>
                <a:lnTo>
                  <a:pt x="313" y="24"/>
                </a:lnTo>
                <a:lnTo>
                  <a:pt x="313" y="24"/>
                </a:lnTo>
                <a:lnTo>
                  <a:pt x="313" y="24"/>
                </a:lnTo>
                <a:lnTo>
                  <a:pt x="313" y="24"/>
                </a:lnTo>
                <a:lnTo>
                  <a:pt x="315" y="24"/>
                </a:lnTo>
                <a:lnTo>
                  <a:pt x="315" y="24"/>
                </a:lnTo>
                <a:lnTo>
                  <a:pt x="315" y="24"/>
                </a:lnTo>
                <a:lnTo>
                  <a:pt x="315" y="24"/>
                </a:lnTo>
                <a:lnTo>
                  <a:pt x="315" y="24"/>
                </a:lnTo>
                <a:lnTo>
                  <a:pt x="316" y="23"/>
                </a:lnTo>
                <a:lnTo>
                  <a:pt x="316" y="23"/>
                </a:lnTo>
                <a:lnTo>
                  <a:pt x="316" y="24"/>
                </a:lnTo>
                <a:lnTo>
                  <a:pt x="318" y="24"/>
                </a:lnTo>
                <a:lnTo>
                  <a:pt x="318" y="24"/>
                </a:lnTo>
                <a:lnTo>
                  <a:pt x="319" y="24"/>
                </a:lnTo>
                <a:lnTo>
                  <a:pt x="319" y="23"/>
                </a:lnTo>
                <a:lnTo>
                  <a:pt x="319" y="23"/>
                </a:lnTo>
                <a:lnTo>
                  <a:pt x="319" y="23"/>
                </a:lnTo>
                <a:lnTo>
                  <a:pt x="320" y="23"/>
                </a:lnTo>
                <a:lnTo>
                  <a:pt x="322" y="23"/>
                </a:lnTo>
                <a:lnTo>
                  <a:pt x="322" y="23"/>
                </a:lnTo>
                <a:lnTo>
                  <a:pt x="322" y="23"/>
                </a:lnTo>
                <a:lnTo>
                  <a:pt x="322" y="23"/>
                </a:lnTo>
                <a:lnTo>
                  <a:pt x="322" y="23"/>
                </a:lnTo>
                <a:lnTo>
                  <a:pt x="323" y="23"/>
                </a:lnTo>
                <a:lnTo>
                  <a:pt x="323" y="22"/>
                </a:lnTo>
                <a:lnTo>
                  <a:pt x="323" y="22"/>
                </a:lnTo>
                <a:lnTo>
                  <a:pt x="325" y="22"/>
                </a:lnTo>
                <a:lnTo>
                  <a:pt x="325" y="22"/>
                </a:lnTo>
                <a:lnTo>
                  <a:pt x="325" y="22"/>
                </a:lnTo>
                <a:lnTo>
                  <a:pt x="325" y="22"/>
                </a:lnTo>
                <a:lnTo>
                  <a:pt x="325" y="22"/>
                </a:lnTo>
                <a:lnTo>
                  <a:pt x="325" y="20"/>
                </a:lnTo>
                <a:lnTo>
                  <a:pt x="325" y="20"/>
                </a:lnTo>
                <a:lnTo>
                  <a:pt x="325" y="20"/>
                </a:lnTo>
                <a:lnTo>
                  <a:pt x="325" y="20"/>
                </a:lnTo>
                <a:lnTo>
                  <a:pt x="326" y="20"/>
                </a:lnTo>
                <a:lnTo>
                  <a:pt x="326" y="20"/>
                </a:lnTo>
                <a:lnTo>
                  <a:pt x="326" y="20"/>
                </a:lnTo>
                <a:lnTo>
                  <a:pt x="326" y="20"/>
                </a:lnTo>
                <a:lnTo>
                  <a:pt x="325" y="19"/>
                </a:lnTo>
                <a:lnTo>
                  <a:pt x="325" y="19"/>
                </a:lnTo>
                <a:lnTo>
                  <a:pt x="325" y="19"/>
                </a:lnTo>
                <a:lnTo>
                  <a:pt x="323" y="20"/>
                </a:lnTo>
                <a:lnTo>
                  <a:pt x="323" y="20"/>
                </a:lnTo>
                <a:lnTo>
                  <a:pt x="323" y="20"/>
                </a:lnTo>
                <a:lnTo>
                  <a:pt x="323" y="20"/>
                </a:lnTo>
                <a:lnTo>
                  <a:pt x="323" y="20"/>
                </a:lnTo>
                <a:lnTo>
                  <a:pt x="323" y="20"/>
                </a:lnTo>
                <a:lnTo>
                  <a:pt x="323" y="20"/>
                </a:lnTo>
                <a:lnTo>
                  <a:pt x="323" y="20"/>
                </a:lnTo>
                <a:lnTo>
                  <a:pt x="325" y="19"/>
                </a:lnTo>
                <a:lnTo>
                  <a:pt x="328" y="19"/>
                </a:lnTo>
                <a:lnTo>
                  <a:pt x="330" y="19"/>
                </a:lnTo>
                <a:lnTo>
                  <a:pt x="330" y="19"/>
                </a:lnTo>
                <a:lnTo>
                  <a:pt x="330" y="19"/>
                </a:lnTo>
                <a:lnTo>
                  <a:pt x="332" y="19"/>
                </a:lnTo>
                <a:lnTo>
                  <a:pt x="332" y="19"/>
                </a:lnTo>
                <a:lnTo>
                  <a:pt x="332" y="19"/>
                </a:lnTo>
                <a:lnTo>
                  <a:pt x="332" y="20"/>
                </a:lnTo>
                <a:lnTo>
                  <a:pt x="332" y="22"/>
                </a:lnTo>
                <a:lnTo>
                  <a:pt x="332" y="23"/>
                </a:lnTo>
                <a:lnTo>
                  <a:pt x="333" y="23"/>
                </a:lnTo>
                <a:lnTo>
                  <a:pt x="333" y="24"/>
                </a:lnTo>
                <a:lnTo>
                  <a:pt x="333" y="24"/>
                </a:lnTo>
                <a:lnTo>
                  <a:pt x="333" y="24"/>
                </a:lnTo>
                <a:lnTo>
                  <a:pt x="333" y="24"/>
                </a:lnTo>
                <a:lnTo>
                  <a:pt x="333" y="24"/>
                </a:lnTo>
                <a:lnTo>
                  <a:pt x="333" y="24"/>
                </a:lnTo>
                <a:lnTo>
                  <a:pt x="332" y="23"/>
                </a:lnTo>
                <a:lnTo>
                  <a:pt x="332" y="23"/>
                </a:lnTo>
                <a:lnTo>
                  <a:pt x="332" y="24"/>
                </a:lnTo>
                <a:lnTo>
                  <a:pt x="332" y="24"/>
                </a:lnTo>
                <a:lnTo>
                  <a:pt x="332" y="24"/>
                </a:lnTo>
                <a:lnTo>
                  <a:pt x="330" y="26"/>
                </a:lnTo>
                <a:lnTo>
                  <a:pt x="330" y="26"/>
                </a:lnTo>
                <a:lnTo>
                  <a:pt x="330" y="24"/>
                </a:lnTo>
                <a:lnTo>
                  <a:pt x="330" y="24"/>
                </a:lnTo>
                <a:lnTo>
                  <a:pt x="329" y="26"/>
                </a:lnTo>
                <a:lnTo>
                  <a:pt x="329" y="26"/>
                </a:lnTo>
                <a:lnTo>
                  <a:pt x="329" y="26"/>
                </a:lnTo>
                <a:lnTo>
                  <a:pt x="329" y="26"/>
                </a:lnTo>
                <a:lnTo>
                  <a:pt x="329" y="26"/>
                </a:lnTo>
                <a:lnTo>
                  <a:pt x="328" y="24"/>
                </a:lnTo>
                <a:lnTo>
                  <a:pt x="328" y="24"/>
                </a:lnTo>
                <a:lnTo>
                  <a:pt x="328" y="26"/>
                </a:lnTo>
                <a:lnTo>
                  <a:pt x="328" y="26"/>
                </a:lnTo>
                <a:lnTo>
                  <a:pt x="326" y="27"/>
                </a:lnTo>
                <a:lnTo>
                  <a:pt x="326" y="26"/>
                </a:lnTo>
                <a:lnTo>
                  <a:pt x="325" y="26"/>
                </a:lnTo>
                <a:lnTo>
                  <a:pt x="325" y="26"/>
                </a:lnTo>
                <a:lnTo>
                  <a:pt x="325" y="26"/>
                </a:lnTo>
                <a:lnTo>
                  <a:pt x="325" y="26"/>
                </a:lnTo>
                <a:lnTo>
                  <a:pt x="325" y="26"/>
                </a:lnTo>
                <a:lnTo>
                  <a:pt x="325" y="26"/>
                </a:lnTo>
                <a:lnTo>
                  <a:pt x="325" y="26"/>
                </a:lnTo>
                <a:lnTo>
                  <a:pt x="325" y="26"/>
                </a:lnTo>
                <a:lnTo>
                  <a:pt x="325" y="26"/>
                </a:lnTo>
                <a:lnTo>
                  <a:pt x="325" y="26"/>
                </a:lnTo>
                <a:lnTo>
                  <a:pt x="325" y="27"/>
                </a:lnTo>
                <a:lnTo>
                  <a:pt x="323" y="27"/>
                </a:lnTo>
                <a:lnTo>
                  <a:pt x="323" y="27"/>
                </a:lnTo>
                <a:lnTo>
                  <a:pt x="323" y="27"/>
                </a:lnTo>
                <a:lnTo>
                  <a:pt x="320" y="27"/>
                </a:lnTo>
                <a:lnTo>
                  <a:pt x="320" y="27"/>
                </a:lnTo>
                <a:lnTo>
                  <a:pt x="320" y="27"/>
                </a:lnTo>
                <a:lnTo>
                  <a:pt x="322" y="27"/>
                </a:lnTo>
                <a:lnTo>
                  <a:pt x="322" y="26"/>
                </a:lnTo>
                <a:lnTo>
                  <a:pt x="323" y="26"/>
                </a:lnTo>
                <a:lnTo>
                  <a:pt x="323" y="26"/>
                </a:lnTo>
                <a:lnTo>
                  <a:pt x="323" y="26"/>
                </a:lnTo>
                <a:lnTo>
                  <a:pt x="323" y="26"/>
                </a:lnTo>
                <a:lnTo>
                  <a:pt x="323" y="26"/>
                </a:lnTo>
                <a:lnTo>
                  <a:pt x="322" y="24"/>
                </a:lnTo>
                <a:lnTo>
                  <a:pt x="322" y="24"/>
                </a:lnTo>
                <a:lnTo>
                  <a:pt x="322" y="23"/>
                </a:lnTo>
                <a:lnTo>
                  <a:pt x="320" y="23"/>
                </a:lnTo>
                <a:lnTo>
                  <a:pt x="320" y="24"/>
                </a:lnTo>
                <a:lnTo>
                  <a:pt x="320" y="24"/>
                </a:lnTo>
                <a:lnTo>
                  <a:pt x="320" y="24"/>
                </a:lnTo>
                <a:lnTo>
                  <a:pt x="319" y="24"/>
                </a:lnTo>
                <a:lnTo>
                  <a:pt x="319" y="24"/>
                </a:lnTo>
                <a:lnTo>
                  <a:pt x="319" y="24"/>
                </a:lnTo>
                <a:lnTo>
                  <a:pt x="319" y="24"/>
                </a:lnTo>
                <a:lnTo>
                  <a:pt x="319" y="26"/>
                </a:lnTo>
                <a:lnTo>
                  <a:pt x="319" y="26"/>
                </a:lnTo>
                <a:lnTo>
                  <a:pt x="319" y="26"/>
                </a:lnTo>
                <a:lnTo>
                  <a:pt x="319" y="27"/>
                </a:lnTo>
                <a:lnTo>
                  <a:pt x="320" y="27"/>
                </a:lnTo>
                <a:lnTo>
                  <a:pt x="320" y="29"/>
                </a:lnTo>
                <a:lnTo>
                  <a:pt x="322" y="29"/>
                </a:lnTo>
                <a:lnTo>
                  <a:pt x="322" y="29"/>
                </a:lnTo>
                <a:lnTo>
                  <a:pt x="320" y="29"/>
                </a:lnTo>
                <a:lnTo>
                  <a:pt x="319" y="29"/>
                </a:lnTo>
                <a:lnTo>
                  <a:pt x="319" y="29"/>
                </a:lnTo>
                <a:lnTo>
                  <a:pt x="318" y="29"/>
                </a:lnTo>
                <a:lnTo>
                  <a:pt x="318" y="29"/>
                </a:lnTo>
                <a:lnTo>
                  <a:pt x="319" y="30"/>
                </a:lnTo>
                <a:lnTo>
                  <a:pt x="319" y="30"/>
                </a:lnTo>
                <a:lnTo>
                  <a:pt x="320" y="30"/>
                </a:lnTo>
                <a:lnTo>
                  <a:pt x="320" y="30"/>
                </a:lnTo>
                <a:lnTo>
                  <a:pt x="320" y="30"/>
                </a:lnTo>
                <a:lnTo>
                  <a:pt x="322" y="29"/>
                </a:lnTo>
                <a:lnTo>
                  <a:pt x="322" y="29"/>
                </a:lnTo>
                <a:lnTo>
                  <a:pt x="323" y="29"/>
                </a:lnTo>
                <a:lnTo>
                  <a:pt x="323" y="29"/>
                </a:lnTo>
                <a:lnTo>
                  <a:pt x="323" y="29"/>
                </a:lnTo>
                <a:lnTo>
                  <a:pt x="325" y="29"/>
                </a:lnTo>
                <a:lnTo>
                  <a:pt x="325" y="29"/>
                </a:lnTo>
                <a:lnTo>
                  <a:pt x="325" y="29"/>
                </a:lnTo>
                <a:lnTo>
                  <a:pt x="326" y="29"/>
                </a:lnTo>
                <a:lnTo>
                  <a:pt x="326" y="27"/>
                </a:lnTo>
                <a:lnTo>
                  <a:pt x="328" y="27"/>
                </a:lnTo>
                <a:lnTo>
                  <a:pt x="328" y="27"/>
                </a:lnTo>
                <a:lnTo>
                  <a:pt x="329" y="27"/>
                </a:lnTo>
                <a:lnTo>
                  <a:pt x="329" y="27"/>
                </a:lnTo>
                <a:lnTo>
                  <a:pt x="329" y="27"/>
                </a:lnTo>
                <a:lnTo>
                  <a:pt x="330" y="26"/>
                </a:lnTo>
                <a:lnTo>
                  <a:pt x="330" y="26"/>
                </a:lnTo>
                <a:lnTo>
                  <a:pt x="332" y="26"/>
                </a:lnTo>
                <a:lnTo>
                  <a:pt x="335" y="26"/>
                </a:lnTo>
                <a:lnTo>
                  <a:pt x="335" y="26"/>
                </a:lnTo>
                <a:lnTo>
                  <a:pt x="335" y="26"/>
                </a:lnTo>
                <a:lnTo>
                  <a:pt x="335" y="26"/>
                </a:lnTo>
                <a:lnTo>
                  <a:pt x="335" y="26"/>
                </a:lnTo>
                <a:lnTo>
                  <a:pt x="336" y="26"/>
                </a:lnTo>
                <a:lnTo>
                  <a:pt x="336" y="26"/>
                </a:lnTo>
                <a:lnTo>
                  <a:pt x="336" y="26"/>
                </a:lnTo>
                <a:lnTo>
                  <a:pt x="336" y="24"/>
                </a:lnTo>
                <a:lnTo>
                  <a:pt x="336" y="24"/>
                </a:lnTo>
                <a:lnTo>
                  <a:pt x="336" y="24"/>
                </a:lnTo>
                <a:lnTo>
                  <a:pt x="336" y="24"/>
                </a:lnTo>
                <a:lnTo>
                  <a:pt x="338" y="24"/>
                </a:lnTo>
                <a:lnTo>
                  <a:pt x="338" y="24"/>
                </a:lnTo>
                <a:lnTo>
                  <a:pt x="339" y="24"/>
                </a:lnTo>
                <a:lnTo>
                  <a:pt x="340" y="23"/>
                </a:lnTo>
                <a:lnTo>
                  <a:pt x="340" y="23"/>
                </a:lnTo>
                <a:lnTo>
                  <a:pt x="342" y="23"/>
                </a:lnTo>
                <a:lnTo>
                  <a:pt x="342" y="23"/>
                </a:lnTo>
                <a:lnTo>
                  <a:pt x="342" y="23"/>
                </a:lnTo>
                <a:lnTo>
                  <a:pt x="343" y="23"/>
                </a:lnTo>
                <a:lnTo>
                  <a:pt x="345" y="22"/>
                </a:lnTo>
                <a:lnTo>
                  <a:pt x="345" y="22"/>
                </a:lnTo>
                <a:lnTo>
                  <a:pt x="345" y="22"/>
                </a:lnTo>
                <a:lnTo>
                  <a:pt x="345" y="22"/>
                </a:lnTo>
                <a:lnTo>
                  <a:pt x="345" y="22"/>
                </a:lnTo>
                <a:lnTo>
                  <a:pt x="345" y="20"/>
                </a:lnTo>
                <a:lnTo>
                  <a:pt x="343" y="20"/>
                </a:lnTo>
                <a:lnTo>
                  <a:pt x="343" y="20"/>
                </a:lnTo>
                <a:lnTo>
                  <a:pt x="343" y="22"/>
                </a:lnTo>
                <a:lnTo>
                  <a:pt x="343" y="22"/>
                </a:lnTo>
                <a:lnTo>
                  <a:pt x="342" y="22"/>
                </a:lnTo>
                <a:lnTo>
                  <a:pt x="342" y="22"/>
                </a:lnTo>
                <a:lnTo>
                  <a:pt x="342" y="20"/>
                </a:lnTo>
                <a:lnTo>
                  <a:pt x="342" y="20"/>
                </a:lnTo>
                <a:lnTo>
                  <a:pt x="342" y="20"/>
                </a:lnTo>
                <a:lnTo>
                  <a:pt x="340" y="20"/>
                </a:lnTo>
                <a:lnTo>
                  <a:pt x="340" y="22"/>
                </a:lnTo>
                <a:lnTo>
                  <a:pt x="340" y="22"/>
                </a:lnTo>
                <a:lnTo>
                  <a:pt x="340" y="22"/>
                </a:lnTo>
                <a:lnTo>
                  <a:pt x="340" y="20"/>
                </a:lnTo>
                <a:lnTo>
                  <a:pt x="340" y="20"/>
                </a:lnTo>
                <a:lnTo>
                  <a:pt x="340" y="19"/>
                </a:lnTo>
                <a:lnTo>
                  <a:pt x="340" y="19"/>
                </a:lnTo>
                <a:lnTo>
                  <a:pt x="342" y="19"/>
                </a:lnTo>
                <a:lnTo>
                  <a:pt x="342" y="19"/>
                </a:lnTo>
                <a:lnTo>
                  <a:pt x="342" y="19"/>
                </a:lnTo>
                <a:lnTo>
                  <a:pt x="342" y="19"/>
                </a:lnTo>
                <a:lnTo>
                  <a:pt x="342" y="19"/>
                </a:lnTo>
                <a:lnTo>
                  <a:pt x="342" y="19"/>
                </a:lnTo>
                <a:lnTo>
                  <a:pt x="343" y="19"/>
                </a:lnTo>
                <a:lnTo>
                  <a:pt x="345" y="17"/>
                </a:lnTo>
                <a:lnTo>
                  <a:pt x="345" y="17"/>
                </a:lnTo>
                <a:lnTo>
                  <a:pt x="343" y="17"/>
                </a:lnTo>
                <a:lnTo>
                  <a:pt x="342" y="16"/>
                </a:lnTo>
                <a:lnTo>
                  <a:pt x="340" y="16"/>
                </a:lnTo>
                <a:lnTo>
                  <a:pt x="340" y="17"/>
                </a:lnTo>
                <a:lnTo>
                  <a:pt x="340" y="17"/>
                </a:lnTo>
                <a:lnTo>
                  <a:pt x="338" y="19"/>
                </a:lnTo>
                <a:lnTo>
                  <a:pt x="338" y="20"/>
                </a:lnTo>
                <a:lnTo>
                  <a:pt x="338" y="20"/>
                </a:lnTo>
                <a:lnTo>
                  <a:pt x="338" y="19"/>
                </a:lnTo>
                <a:lnTo>
                  <a:pt x="338" y="19"/>
                </a:lnTo>
                <a:lnTo>
                  <a:pt x="336" y="20"/>
                </a:lnTo>
                <a:lnTo>
                  <a:pt x="335" y="20"/>
                </a:lnTo>
                <a:lnTo>
                  <a:pt x="335" y="20"/>
                </a:lnTo>
                <a:lnTo>
                  <a:pt x="335" y="20"/>
                </a:lnTo>
                <a:lnTo>
                  <a:pt x="335" y="20"/>
                </a:lnTo>
                <a:lnTo>
                  <a:pt x="335" y="19"/>
                </a:lnTo>
                <a:lnTo>
                  <a:pt x="335" y="19"/>
                </a:lnTo>
                <a:lnTo>
                  <a:pt x="333" y="19"/>
                </a:lnTo>
                <a:lnTo>
                  <a:pt x="335" y="17"/>
                </a:lnTo>
                <a:lnTo>
                  <a:pt x="335" y="17"/>
                </a:lnTo>
                <a:lnTo>
                  <a:pt x="335" y="17"/>
                </a:lnTo>
                <a:lnTo>
                  <a:pt x="335" y="17"/>
                </a:lnTo>
                <a:lnTo>
                  <a:pt x="335" y="17"/>
                </a:lnTo>
                <a:lnTo>
                  <a:pt x="335" y="17"/>
                </a:lnTo>
                <a:lnTo>
                  <a:pt x="335" y="17"/>
                </a:lnTo>
                <a:lnTo>
                  <a:pt x="335" y="17"/>
                </a:lnTo>
                <a:lnTo>
                  <a:pt x="335" y="17"/>
                </a:lnTo>
                <a:lnTo>
                  <a:pt x="336" y="17"/>
                </a:lnTo>
                <a:lnTo>
                  <a:pt x="336" y="17"/>
                </a:lnTo>
                <a:lnTo>
                  <a:pt x="336" y="17"/>
                </a:lnTo>
                <a:lnTo>
                  <a:pt x="336" y="16"/>
                </a:lnTo>
                <a:lnTo>
                  <a:pt x="336" y="16"/>
                </a:lnTo>
                <a:lnTo>
                  <a:pt x="336" y="17"/>
                </a:lnTo>
                <a:lnTo>
                  <a:pt x="336" y="17"/>
                </a:lnTo>
                <a:lnTo>
                  <a:pt x="336" y="16"/>
                </a:lnTo>
                <a:lnTo>
                  <a:pt x="338" y="16"/>
                </a:lnTo>
                <a:lnTo>
                  <a:pt x="338" y="16"/>
                </a:lnTo>
                <a:lnTo>
                  <a:pt x="338" y="16"/>
                </a:lnTo>
                <a:lnTo>
                  <a:pt x="338" y="14"/>
                </a:lnTo>
                <a:lnTo>
                  <a:pt x="338" y="14"/>
                </a:lnTo>
                <a:lnTo>
                  <a:pt x="339" y="14"/>
                </a:lnTo>
                <a:lnTo>
                  <a:pt x="340" y="14"/>
                </a:lnTo>
                <a:lnTo>
                  <a:pt x="340" y="16"/>
                </a:lnTo>
                <a:lnTo>
                  <a:pt x="340" y="16"/>
                </a:lnTo>
                <a:lnTo>
                  <a:pt x="342" y="16"/>
                </a:lnTo>
                <a:lnTo>
                  <a:pt x="342" y="16"/>
                </a:lnTo>
                <a:lnTo>
                  <a:pt x="342" y="16"/>
                </a:lnTo>
                <a:lnTo>
                  <a:pt x="342" y="16"/>
                </a:lnTo>
                <a:lnTo>
                  <a:pt x="342" y="14"/>
                </a:lnTo>
                <a:lnTo>
                  <a:pt x="342" y="14"/>
                </a:lnTo>
                <a:lnTo>
                  <a:pt x="342" y="14"/>
                </a:lnTo>
                <a:lnTo>
                  <a:pt x="343" y="14"/>
                </a:lnTo>
                <a:lnTo>
                  <a:pt x="345" y="14"/>
                </a:lnTo>
                <a:lnTo>
                  <a:pt x="345" y="14"/>
                </a:lnTo>
                <a:lnTo>
                  <a:pt x="346" y="16"/>
                </a:lnTo>
                <a:lnTo>
                  <a:pt x="348" y="16"/>
                </a:lnTo>
                <a:lnTo>
                  <a:pt x="348" y="16"/>
                </a:lnTo>
                <a:lnTo>
                  <a:pt x="348" y="16"/>
                </a:lnTo>
                <a:lnTo>
                  <a:pt x="348" y="14"/>
                </a:lnTo>
                <a:lnTo>
                  <a:pt x="349" y="14"/>
                </a:lnTo>
                <a:lnTo>
                  <a:pt x="350" y="14"/>
                </a:lnTo>
                <a:lnTo>
                  <a:pt x="350" y="13"/>
                </a:lnTo>
                <a:lnTo>
                  <a:pt x="350" y="13"/>
                </a:lnTo>
                <a:lnTo>
                  <a:pt x="350" y="13"/>
                </a:lnTo>
                <a:lnTo>
                  <a:pt x="350" y="13"/>
                </a:lnTo>
                <a:lnTo>
                  <a:pt x="350" y="13"/>
                </a:lnTo>
                <a:lnTo>
                  <a:pt x="350" y="12"/>
                </a:lnTo>
                <a:lnTo>
                  <a:pt x="352" y="12"/>
                </a:lnTo>
                <a:lnTo>
                  <a:pt x="352" y="12"/>
                </a:lnTo>
                <a:lnTo>
                  <a:pt x="353" y="12"/>
                </a:lnTo>
                <a:lnTo>
                  <a:pt x="353" y="12"/>
                </a:lnTo>
                <a:lnTo>
                  <a:pt x="355" y="12"/>
                </a:lnTo>
                <a:lnTo>
                  <a:pt x="355" y="12"/>
                </a:lnTo>
                <a:lnTo>
                  <a:pt x="355" y="12"/>
                </a:lnTo>
                <a:lnTo>
                  <a:pt x="355" y="12"/>
                </a:lnTo>
                <a:lnTo>
                  <a:pt x="355" y="10"/>
                </a:lnTo>
                <a:lnTo>
                  <a:pt x="355" y="10"/>
                </a:lnTo>
                <a:lnTo>
                  <a:pt x="355" y="10"/>
                </a:lnTo>
                <a:lnTo>
                  <a:pt x="353" y="10"/>
                </a:lnTo>
                <a:lnTo>
                  <a:pt x="353" y="10"/>
                </a:lnTo>
                <a:lnTo>
                  <a:pt x="353" y="10"/>
                </a:lnTo>
                <a:lnTo>
                  <a:pt x="353" y="10"/>
                </a:lnTo>
                <a:lnTo>
                  <a:pt x="353" y="10"/>
                </a:lnTo>
                <a:lnTo>
                  <a:pt x="355" y="10"/>
                </a:lnTo>
                <a:lnTo>
                  <a:pt x="355" y="10"/>
                </a:lnTo>
                <a:lnTo>
                  <a:pt x="355" y="10"/>
                </a:lnTo>
                <a:lnTo>
                  <a:pt x="355" y="10"/>
                </a:lnTo>
                <a:lnTo>
                  <a:pt x="355" y="10"/>
                </a:lnTo>
                <a:lnTo>
                  <a:pt x="355" y="12"/>
                </a:lnTo>
                <a:lnTo>
                  <a:pt x="356" y="12"/>
                </a:lnTo>
                <a:lnTo>
                  <a:pt x="356" y="12"/>
                </a:lnTo>
                <a:lnTo>
                  <a:pt x="356" y="12"/>
                </a:lnTo>
                <a:lnTo>
                  <a:pt x="356" y="12"/>
                </a:lnTo>
                <a:lnTo>
                  <a:pt x="356" y="13"/>
                </a:lnTo>
                <a:lnTo>
                  <a:pt x="358" y="13"/>
                </a:lnTo>
                <a:lnTo>
                  <a:pt x="358" y="13"/>
                </a:lnTo>
                <a:lnTo>
                  <a:pt x="355" y="13"/>
                </a:lnTo>
                <a:lnTo>
                  <a:pt x="355" y="14"/>
                </a:lnTo>
                <a:lnTo>
                  <a:pt x="353" y="14"/>
                </a:lnTo>
                <a:lnTo>
                  <a:pt x="353" y="14"/>
                </a:lnTo>
                <a:lnTo>
                  <a:pt x="353" y="14"/>
                </a:lnTo>
                <a:lnTo>
                  <a:pt x="353" y="14"/>
                </a:lnTo>
                <a:lnTo>
                  <a:pt x="352" y="14"/>
                </a:lnTo>
                <a:lnTo>
                  <a:pt x="352" y="16"/>
                </a:lnTo>
                <a:lnTo>
                  <a:pt x="352" y="16"/>
                </a:lnTo>
                <a:lnTo>
                  <a:pt x="352" y="17"/>
                </a:lnTo>
                <a:lnTo>
                  <a:pt x="352" y="17"/>
                </a:lnTo>
                <a:lnTo>
                  <a:pt x="352" y="17"/>
                </a:lnTo>
                <a:lnTo>
                  <a:pt x="352" y="17"/>
                </a:lnTo>
                <a:lnTo>
                  <a:pt x="352" y="16"/>
                </a:lnTo>
                <a:lnTo>
                  <a:pt x="352" y="16"/>
                </a:lnTo>
                <a:lnTo>
                  <a:pt x="352" y="16"/>
                </a:lnTo>
                <a:lnTo>
                  <a:pt x="352" y="16"/>
                </a:lnTo>
                <a:lnTo>
                  <a:pt x="352" y="16"/>
                </a:lnTo>
                <a:lnTo>
                  <a:pt x="352" y="16"/>
                </a:lnTo>
                <a:lnTo>
                  <a:pt x="350" y="16"/>
                </a:lnTo>
                <a:lnTo>
                  <a:pt x="350" y="17"/>
                </a:lnTo>
                <a:lnTo>
                  <a:pt x="350" y="17"/>
                </a:lnTo>
                <a:lnTo>
                  <a:pt x="350" y="17"/>
                </a:lnTo>
                <a:lnTo>
                  <a:pt x="350" y="17"/>
                </a:lnTo>
                <a:lnTo>
                  <a:pt x="350" y="16"/>
                </a:lnTo>
                <a:lnTo>
                  <a:pt x="349" y="16"/>
                </a:lnTo>
                <a:lnTo>
                  <a:pt x="349" y="16"/>
                </a:lnTo>
                <a:lnTo>
                  <a:pt x="345" y="17"/>
                </a:lnTo>
                <a:lnTo>
                  <a:pt x="345" y="17"/>
                </a:lnTo>
                <a:lnTo>
                  <a:pt x="345" y="17"/>
                </a:lnTo>
                <a:lnTo>
                  <a:pt x="345" y="17"/>
                </a:lnTo>
                <a:lnTo>
                  <a:pt x="345" y="17"/>
                </a:lnTo>
                <a:lnTo>
                  <a:pt x="345" y="19"/>
                </a:lnTo>
                <a:lnTo>
                  <a:pt x="345" y="19"/>
                </a:lnTo>
                <a:lnTo>
                  <a:pt x="345" y="17"/>
                </a:lnTo>
                <a:lnTo>
                  <a:pt x="345" y="17"/>
                </a:lnTo>
                <a:lnTo>
                  <a:pt x="343" y="19"/>
                </a:lnTo>
                <a:lnTo>
                  <a:pt x="343" y="19"/>
                </a:lnTo>
                <a:lnTo>
                  <a:pt x="342" y="20"/>
                </a:lnTo>
                <a:lnTo>
                  <a:pt x="342" y="20"/>
                </a:lnTo>
                <a:lnTo>
                  <a:pt x="342" y="20"/>
                </a:lnTo>
                <a:lnTo>
                  <a:pt x="342" y="20"/>
                </a:lnTo>
                <a:lnTo>
                  <a:pt x="343" y="20"/>
                </a:lnTo>
                <a:lnTo>
                  <a:pt x="345" y="20"/>
                </a:lnTo>
                <a:lnTo>
                  <a:pt x="346" y="20"/>
                </a:lnTo>
                <a:lnTo>
                  <a:pt x="348" y="20"/>
                </a:lnTo>
                <a:lnTo>
                  <a:pt x="346" y="20"/>
                </a:lnTo>
                <a:lnTo>
                  <a:pt x="346" y="20"/>
                </a:lnTo>
                <a:lnTo>
                  <a:pt x="348" y="22"/>
                </a:lnTo>
                <a:lnTo>
                  <a:pt x="348" y="22"/>
                </a:lnTo>
                <a:lnTo>
                  <a:pt x="348" y="22"/>
                </a:lnTo>
                <a:lnTo>
                  <a:pt x="349" y="22"/>
                </a:lnTo>
                <a:lnTo>
                  <a:pt x="350" y="20"/>
                </a:lnTo>
                <a:lnTo>
                  <a:pt x="350" y="20"/>
                </a:lnTo>
                <a:lnTo>
                  <a:pt x="350" y="20"/>
                </a:lnTo>
                <a:lnTo>
                  <a:pt x="350" y="20"/>
                </a:lnTo>
                <a:lnTo>
                  <a:pt x="350" y="19"/>
                </a:lnTo>
                <a:lnTo>
                  <a:pt x="350" y="19"/>
                </a:lnTo>
                <a:lnTo>
                  <a:pt x="350" y="19"/>
                </a:lnTo>
                <a:lnTo>
                  <a:pt x="350" y="19"/>
                </a:lnTo>
                <a:lnTo>
                  <a:pt x="350" y="19"/>
                </a:lnTo>
                <a:lnTo>
                  <a:pt x="350" y="19"/>
                </a:lnTo>
                <a:lnTo>
                  <a:pt x="350" y="19"/>
                </a:lnTo>
                <a:lnTo>
                  <a:pt x="350" y="19"/>
                </a:lnTo>
                <a:lnTo>
                  <a:pt x="352" y="19"/>
                </a:lnTo>
                <a:lnTo>
                  <a:pt x="352" y="19"/>
                </a:lnTo>
                <a:lnTo>
                  <a:pt x="352" y="17"/>
                </a:lnTo>
                <a:lnTo>
                  <a:pt x="352" y="17"/>
                </a:lnTo>
                <a:lnTo>
                  <a:pt x="352" y="19"/>
                </a:lnTo>
                <a:lnTo>
                  <a:pt x="352" y="20"/>
                </a:lnTo>
                <a:lnTo>
                  <a:pt x="352" y="20"/>
                </a:lnTo>
                <a:lnTo>
                  <a:pt x="352" y="20"/>
                </a:lnTo>
                <a:lnTo>
                  <a:pt x="352" y="20"/>
                </a:lnTo>
                <a:lnTo>
                  <a:pt x="353" y="20"/>
                </a:lnTo>
                <a:lnTo>
                  <a:pt x="353" y="19"/>
                </a:lnTo>
                <a:lnTo>
                  <a:pt x="353" y="19"/>
                </a:lnTo>
                <a:lnTo>
                  <a:pt x="353" y="20"/>
                </a:lnTo>
                <a:lnTo>
                  <a:pt x="353" y="20"/>
                </a:lnTo>
                <a:lnTo>
                  <a:pt x="353" y="20"/>
                </a:lnTo>
                <a:lnTo>
                  <a:pt x="355" y="19"/>
                </a:lnTo>
                <a:lnTo>
                  <a:pt x="355" y="19"/>
                </a:lnTo>
                <a:lnTo>
                  <a:pt x="355" y="19"/>
                </a:lnTo>
                <a:lnTo>
                  <a:pt x="355" y="19"/>
                </a:lnTo>
                <a:lnTo>
                  <a:pt x="353" y="17"/>
                </a:lnTo>
                <a:lnTo>
                  <a:pt x="353" y="17"/>
                </a:lnTo>
                <a:lnTo>
                  <a:pt x="353" y="17"/>
                </a:lnTo>
                <a:lnTo>
                  <a:pt x="353" y="17"/>
                </a:lnTo>
                <a:lnTo>
                  <a:pt x="353" y="16"/>
                </a:lnTo>
                <a:lnTo>
                  <a:pt x="353" y="16"/>
                </a:lnTo>
                <a:lnTo>
                  <a:pt x="353" y="16"/>
                </a:lnTo>
                <a:lnTo>
                  <a:pt x="353" y="17"/>
                </a:lnTo>
                <a:lnTo>
                  <a:pt x="355" y="17"/>
                </a:lnTo>
                <a:lnTo>
                  <a:pt x="355" y="17"/>
                </a:lnTo>
                <a:lnTo>
                  <a:pt x="355" y="17"/>
                </a:lnTo>
                <a:lnTo>
                  <a:pt x="356" y="17"/>
                </a:lnTo>
                <a:lnTo>
                  <a:pt x="358" y="19"/>
                </a:lnTo>
                <a:lnTo>
                  <a:pt x="358" y="17"/>
                </a:lnTo>
                <a:lnTo>
                  <a:pt x="360" y="17"/>
                </a:lnTo>
                <a:lnTo>
                  <a:pt x="362" y="16"/>
                </a:lnTo>
                <a:lnTo>
                  <a:pt x="363" y="16"/>
                </a:lnTo>
                <a:lnTo>
                  <a:pt x="363" y="16"/>
                </a:lnTo>
                <a:lnTo>
                  <a:pt x="363" y="17"/>
                </a:lnTo>
                <a:lnTo>
                  <a:pt x="362" y="17"/>
                </a:lnTo>
                <a:lnTo>
                  <a:pt x="362" y="17"/>
                </a:lnTo>
                <a:lnTo>
                  <a:pt x="362" y="19"/>
                </a:lnTo>
                <a:lnTo>
                  <a:pt x="362" y="19"/>
                </a:lnTo>
                <a:lnTo>
                  <a:pt x="362" y="19"/>
                </a:lnTo>
                <a:lnTo>
                  <a:pt x="363" y="19"/>
                </a:lnTo>
                <a:lnTo>
                  <a:pt x="363" y="19"/>
                </a:lnTo>
                <a:lnTo>
                  <a:pt x="363" y="20"/>
                </a:lnTo>
                <a:lnTo>
                  <a:pt x="363" y="20"/>
                </a:lnTo>
                <a:lnTo>
                  <a:pt x="363" y="20"/>
                </a:lnTo>
                <a:lnTo>
                  <a:pt x="363" y="20"/>
                </a:lnTo>
                <a:lnTo>
                  <a:pt x="363" y="20"/>
                </a:lnTo>
                <a:lnTo>
                  <a:pt x="362" y="20"/>
                </a:lnTo>
                <a:lnTo>
                  <a:pt x="362" y="20"/>
                </a:lnTo>
                <a:lnTo>
                  <a:pt x="362" y="20"/>
                </a:lnTo>
                <a:lnTo>
                  <a:pt x="360" y="20"/>
                </a:lnTo>
                <a:lnTo>
                  <a:pt x="360" y="20"/>
                </a:lnTo>
                <a:lnTo>
                  <a:pt x="360" y="22"/>
                </a:lnTo>
                <a:lnTo>
                  <a:pt x="360" y="22"/>
                </a:lnTo>
                <a:lnTo>
                  <a:pt x="360" y="22"/>
                </a:lnTo>
                <a:lnTo>
                  <a:pt x="360" y="22"/>
                </a:lnTo>
                <a:lnTo>
                  <a:pt x="362" y="22"/>
                </a:lnTo>
                <a:lnTo>
                  <a:pt x="362" y="22"/>
                </a:lnTo>
                <a:lnTo>
                  <a:pt x="362" y="22"/>
                </a:lnTo>
                <a:lnTo>
                  <a:pt x="362" y="23"/>
                </a:lnTo>
                <a:lnTo>
                  <a:pt x="360" y="23"/>
                </a:lnTo>
                <a:lnTo>
                  <a:pt x="360" y="23"/>
                </a:lnTo>
                <a:lnTo>
                  <a:pt x="359" y="23"/>
                </a:lnTo>
                <a:lnTo>
                  <a:pt x="359" y="24"/>
                </a:lnTo>
                <a:lnTo>
                  <a:pt x="359" y="24"/>
                </a:lnTo>
                <a:lnTo>
                  <a:pt x="360" y="24"/>
                </a:lnTo>
                <a:lnTo>
                  <a:pt x="360" y="24"/>
                </a:lnTo>
                <a:lnTo>
                  <a:pt x="360" y="24"/>
                </a:lnTo>
                <a:lnTo>
                  <a:pt x="360" y="24"/>
                </a:lnTo>
                <a:lnTo>
                  <a:pt x="360" y="24"/>
                </a:lnTo>
                <a:lnTo>
                  <a:pt x="362" y="24"/>
                </a:lnTo>
                <a:lnTo>
                  <a:pt x="362" y="24"/>
                </a:lnTo>
                <a:lnTo>
                  <a:pt x="362" y="24"/>
                </a:lnTo>
                <a:lnTo>
                  <a:pt x="363" y="24"/>
                </a:lnTo>
                <a:lnTo>
                  <a:pt x="363" y="24"/>
                </a:lnTo>
                <a:lnTo>
                  <a:pt x="365" y="23"/>
                </a:lnTo>
                <a:lnTo>
                  <a:pt x="365" y="23"/>
                </a:lnTo>
                <a:lnTo>
                  <a:pt x="365" y="24"/>
                </a:lnTo>
                <a:lnTo>
                  <a:pt x="365" y="24"/>
                </a:lnTo>
                <a:lnTo>
                  <a:pt x="365" y="24"/>
                </a:lnTo>
                <a:lnTo>
                  <a:pt x="365" y="24"/>
                </a:lnTo>
                <a:lnTo>
                  <a:pt x="365" y="23"/>
                </a:lnTo>
                <a:lnTo>
                  <a:pt x="366" y="23"/>
                </a:lnTo>
                <a:lnTo>
                  <a:pt x="366" y="23"/>
                </a:lnTo>
                <a:lnTo>
                  <a:pt x="366" y="23"/>
                </a:lnTo>
                <a:lnTo>
                  <a:pt x="367" y="23"/>
                </a:lnTo>
                <a:lnTo>
                  <a:pt x="367" y="23"/>
                </a:lnTo>
                <a:lnTo>
                  <a:pt x="369" y="23"/>
                </a:lnTo>
                <a:lnTo>
                  <a:pt x="369" y="23"/>
                </a:lnTo>
                <a:lnTo>
                  <a:pt x="369" y="23"/>
                </a:lnTo>
                <a:lnTo>
                  <a:pt x="369" y="23"/>
                </a:lnTo>
                <a:lnTo>
                  <a:pt x="369" y="23"/>
                </a:lnTo>
                <a:lnTo>
                  <a:pt x="370" y="23"/>
                </a:lnTo>
                <a:lnTo>
                  <a:pt x="370" y="23"/>
                </a:lnTo>
                <a:lnTo>
                  <a:pt x="370" y="23"/>
                </a:lnTo>
                <a:lnTo>
                  <a:pt x="370" y="23"/>
                </a:lnTo>
                <a:lnTo>
                  <a:pt x="370" y="23"/>
                </a:lnTo>
                <a:lnTo>
                  <a:pt x="369" y="23"/>
                </a:lnTo>
                <a:lnTo>
                  <a:pt x="367" y="24"/>
                </a:lnTo>
                <a:lnTo>
                  <a:pt x="367" y="24"/>
                </a:lnTo>
                <a:lnTo>
                  <a:pt x="366" y="26"/>
                </a:lnTo>
                <a:lnTo>
                  <a:pt x="365" y="26"/>
                </a:lnTo>
                <a:lnTo>
                  <a:pt x="365" y="26"/>
                </a:lnTo>
                <a:lnTo>
                  <a:pt x="365" y="26"/>
                </a:lnTo>
                <a:lnTo>
                  <a:pt x="365" y="26"/>
                </a:lnTo>
                <a:lnTo>
                  <a:pt x="365" y="26"/>
                </a:lnTo>
                <a:lnTo>
                  <a:pt x="365" y="26"/>
                </a:lnTo>
                <a:lnTo>
                  <a:pt x="363" y="26"/>
                </a:lnTo>
                <a:lnTo>
                  <a:pt x="363" y="26"/>
                </a:lnTo>
                <a:lnTo>
                  <a:pt x="363" y="26"/>
                </a:lnTo>
                <a:lnTo>
                  <a:pt x="363" y="26"/>
                </a:lnTo>
                <a:lnTo>
                  <a:pt x="363" y="26"/>
                </a:lnTo>
                <a:lnTo>
                  <a:pt x="363" y="26"/>
                </a:lnTo>
                <a:lnTo>
                  <a:pt x="363" y="27"/>
                </a:lnTo>
                <a:lnTo>
                  <a:pt x="363" y="27"/>
                </a:lnTo>
                <a:lnTo>
                  <a:pt x="363" y="27"/>
                </a:lnTo>
                <a:lnTo>
                  <a:pt x="363" y="27"/>
                </a:lnTo>
                <a:lnTo>
                  <a:pt x="363" y="29"/>
                </a:lnTo>
                <a:lnTo>
                  <a:pt x="363" y="29"/>
                </a:lnTo>
                <a:lnTo>
                  <a:pt x="362" y="29"/>
                </a:lnTo>
                <a:lnTo>
                  <a:pt x="362" y="29"/>
                </a:lnTo>
                <a:lnTo>
                  <a:pt x="362" y="29"/>
                </a:lnTo>
                <a:lnTo>
                  <a:pt x="362" y="29"/>
                </a:lnTo>
                <a:lnTo>
                  <a:pt x="362" y="27"/>
                </a:lnTo>
                <a:lnTo>
                  <a:pt x="362" y="27"/>
                </a:lnTo>
                <a:lnTo>
                  <a:pt x="362" y="27"/>
                </a:lnTo>
                <a:lnTo>
                  <a:pt x="360" y="27"/>
                </a:lnTo>
                <a:lnTo>
                  <a:pt x="360" y="27"/>
                </a:lnTo>
                <a:lnTo>
                  <a:pt x="360" y="27"/>
                </a:lnTo>
                <a:lnTo>
                  <a:pt x="360" y="27"/>
                </a:lnTo>
                <a:lnTo>
                  <a:pt x="360" y="27"/>
                </a:lnTo>
                <a:lnTo>
                  <a:pt x="360" y="27"/>
                </a:lnTo>
                <a:lnTo>
                  <a:pt x="360" y="27"/>
                </a:lnTo>
                <a:lnTo>
                  <a:pt x="360" y="27"/>
                </a:lnTo>
                <a:lnTo>
                  <a:pt x="359" y="27"/>
                </a:lnTo>
                <a:lnTo>
                  <a:pt x="359" y="29"/>
                </a:lnTo>
                <a:lnTo>
                  <a:pt x="359" y="29"/>
                </a:lnTo>
                <a:lnTo>
                  <a:pt x="359" y="30"/>
                </a:lnTo>
                <a:lnTo>
                  <a:pt x="359" y="30"/>
                </a:lnTo>
                <a:lnTo>
                  <a:pt x="359" y="30"/>
                </a:lnTo>
                <a:lnTo>
                  <a:pt x="359" y="30"/>
                </a:lnTo>
                <a:lnTo>
                  <a:pt x="358" y="30"/>
                </a:lnTo>
                <a:lnTo>
                  <a:pt x="358" y="30"/>
                </a:lnTo>
                <a:lnTo>
                  <a:pt x="358" y="31"/>
                </a:lnTo>
                <a:lnTo>
                  <a:pt x="358" y="31"/>
                </a:lnTo>
                <a:lnTo>
                  <a:pt x="356" y="30"/>
                </a:lnTo>
                <a:lnTo>
                  <a:pt x="356" y="30"/>
                </a:lnTo>
                <a:lnTo>
                  <a:pt x="356" y="30"/>
                </a:lnTo>
                <a:lnTo>
                  <a:pt x="355" y="30"/>
                </a:lnTo>
                <a:lnTo>
                  <a:pt x="355" y="30"/>
                </a:lnTo>
                <a:lnTo>
                  <a:pt x="355" y="30"/>
                </a:lnTo>
                <a:lnTo>
                  <a:pt x="355" y="30"/>
                </a:lnTo>
                <a:lnTo>
                  <a:pt x="355" y="31"/>
                </a:lnTo>
                <a:lnTo>
                  <a:pt x="355" y="31"/>
                </a:lnTo>
                <a:lnTo>
                  <a:pt x="355" y="31"/>
                </a:lnTo>
                <a:lnTo>
                  <a:pt x="356" y="31"/>
                </a:lnTo>
                <a:lnTo>
                  <a:pt x="355" y="31"/>
                </a:lnTo>
                <a:lnTo>
                  <a:pt x="355" y="31"/>
                </a:lnTo>
                <a:lnTo>
                  <a:pt x="355" y="31"/>
                </a:lnTo>
                <a:lnTo>
                  <a:pt x="353" y="30"/>
                </a:lnTo>
                <a:lnTo>
                  <a:pt x="353" y="30"/>
                </a:lnTo>
                <a:lnTo>
                  <a:pt x="353" y="30"/>
                </a:lnTo>
                <a:lnTo>
                  <a:pt x="352" y="30"/>
                </a:lnTo>
                <a:lnTo>
                  <a:pt x="352" y="31"/>
                </a:lnTo>
                <a:lnTo>
                  <a:pt x="352" y="31"/>
                </a:lnTo>
                <a:lnTo>
                  <a:pt x="352" y="31"/>
                </a:lnTo>
                <a:lnTo>
                  <a:pt x="352" y="31"/>
                </a:lnTo>
                <a:lnTo>
                  <a:pt x="352" y="33"/>
                </a:lnTo>
                <a:lnTo>
                  <a:pt x="352" y="33"/>
                </a:lnTo>
                <a:lnTo>
                  <a:pt x="352" y="34"/>
                </a:lnTo>
                <a:lnTo>
                  <a:pt x="353" y="34"/>
                </a:lnTo>
                <a:lnTo>
                  <a:pt x="353" y="33"/>
                </a:lnTo>
                <a:lnTo>
                  <a:pt x="353" y="34"/>
                </a:lnTo>
                <a:lnTo>
                  <a:pt x="353" y="34"/>
                </a:lnTo>
                <a:lnTo>
                  <a:pt x="352" y="34"/>
                </a:lnTo>
                <a:lnTo>
                  <a:pt x="352" y="34"/>
                </a:lnTo>
                <a:lnTo>
                  <a:pt x="350" y="34"/>
                </a:lnTo>
                <a:lnTo>
                  <a:pt x="350" y="34"/>
                </a:lnTo>
                <a:lnTo>
                  <a:pt x="350" y="34"/>
                </a:lnTo>
                <a:lnTo>
                  <a:pt x="350" y="34"/>
                </a:lnTo>
                <a:lnTo>
                  <a:pt x="350" y="34"/>
                </a:lnTo>
                <a:lnTo>
                  <a:pt x="350" y="36"/>
                </a:lnTo>
                <a:lnTo>
                  <a:pt x="352" y="36"/>
                </a:lnTo>
                <a:lnTo>
                  <a:pt x="352" y="36"/>
                </a:lnTo>
                <a:lnTo>
                  <a:pt x="352" y="36"/>
                </a:lnTo>
                <a:lnTo>
                  <a:pt x="352" y="36"/>
                </a:lnTo>
                <a:lnTo>
                  <a:pt x="353" y="36"/>
                </a:lnTo>
                <a:lnTo>
                  <a:pt x="353" y="36"/>
                </a:lnTo>
                <a:lnTo>
                  <a:pt x="352" y="36"/>
                </a:lnTo>
                <a:lnTo>
                  <a:pt x="352" y="36"/>
                </a:lnTo>
                <a:lnTo>
                  <a:pt x="353" y="37"/>
                </a:lnTo>
                <a:lnTo>
                  <a:pt x="353" y="37"/>
                </a:lnTo>
                <a:lnTo>
                  <a:pt x="353" y="37"/>
                </a:lnTo>
                <a:lnTo>
                  <a:pt x="353" y="39"/>
                </a:lnTo>
                <a:lnTo>
                  <a:pt x="355" y="39"/>
                </a:lnTo>
                <a:lnTo>
                  <a:pt x="355" y="39"/>
                </a:lnTo>
                <a:lnTo>
                  <a:pt x="353" y="39"/>
                </a:lnTo>
                <a:lnTo>
                  <a:pt x="353" y="39"/>
                </a:lnTo>
                <a:lnTo>
                  <a:pt x="352" y="40"/>
                </a:lnTo>
                <a:lnTo>
                  <a:pt x="352" y="41"/>
                </a:lnTo>
                <a:lnTo>
                  <a:pt x="352" y="41"/>
                </a:lnTo>
                <a:lnTo>
                  <a:pt x="350" y="41"/>
                </a:lnTo>
                <a:lnTo>
                  <a:pt x="350" y="41"/>
                </a:lnTo>
                <a:lnTo>
                  <a:pt x="350" y="41"/>
                </a:lnTo>
                <a:lnTo>
                  <a:pt x="350" y="41"/>
                </a:lnTo>
                <a:lnTo>
                  <a:pt x="349" y="41"/>
                </a:lnTo>
                <a:lnTo>
                  <a:pt x="349" y="41"/>
                </a:lnTo>
                <a:lnTo>
                  <a:pt x="349" y="41"/>
                </a:lnTo>
                <a:lnTo>
                  <a:pt x="349" y="41"/>
                </a:lnTo>
                <a:lnTo>
                  <a:pt x="348" y="41"/>
                </a:lnTo>
                <a:lnTo>
                  <a:pt x="348" y="41"/>
                </a:lnTo>
                <a:lnTo>
                  <a:pt x="348" y="40"/>
                </a:lnTo>
                <a:lnTo>
                  <a:pt x="348" y="40"/>
                </a:lnTo>
                <a:lnTo>
                  <a:pt x="348" y="39"/>
                </a:lnTo>
                <a:lnTo>
                  <a:pt x="346" y="39"/>
                </a:lnTo>
                <a:lnTo>
                  <a:pt x="346" y="40"/>
                </a:lnTo>
                <a:lnTo>
                  <a:pt x="346" y="40"/>
                </a:lnTo>
                <a:lnTo>
                  <a:pt x="346" y="40"/>
                </a:lnTo>
                <a:lnTo>
                  <a:pt x="345" y="40"/>
                </a:lnTo>
                <a:lnTo>
                  <a:pt x="345" y="40"/>
                </a:lnTo>
                <a:lnTo>
                  <a:pt x="345" y="40"/>
                </a:lnTo>
                <a:lnTo>
                  <a:pt x="345" y="41"/>
                </a:lnTo>
                <a:lnTo>
                  <a:pt x="345" y="41"/>
                </a:lnTo>
                <a:lnTo>
                  <a:pt x="345" y="41"/>
                </a:lnTo>
                <a:lnTo>
                  <a:pt x="345" y="41"/>
                </a:lnTo>
                <a:lnTo>
                  <a:pt x="345" y="41"/>
                </a:lnTo>
                <a:lnTo>
                  <a:pt x="343" y="43"/>
                </a:lnTo>
                <a:lnTo>
                  <a:pt x="345" y="43"/>
                </a:lnTo>
                <a:lnTo>
                  <a:pt x="345" y="43"/>
                </a:lnTo>
                <a:lnTo>
                  <a:pt x="345" y="43"/>
                </a:lnTo>
                <a:lnTo>
                  <a:pt x="345" y="43"/>
                </a:lnTo>
                <a:lnTo>
                  <a:pt x="343" y="43"/>
                </a:lnTo>
                <a:lnTo>
                  <a:pt x="342" y="43"/>
                </a:lnTo>
                <a:lnTo>
                  <a:pt x="342" y="43"/>
                </a:lnTo>
                <a:lnTo>
                  <a:pt x="342" y="43"/>
                </a:lnTo>
                <a:lnTo>
                  <a:pt x="342" y="44"/>
                </a:lnTo>
                <a:lnTo>
                  <a:pt x="342" y="44"/>
                </a:lnTo>
                <a:lnTo>
                  <a:pt x="342" y="44"/>
                </a:lnTo>
                <a:lnTo>
                  <a:pt x="342" y="44"/>
                </a:lnTo>
                <a:lnTo>
                  <a:pt x="340" y="44"/>
                </a:lnTo>
                <a:lnTo>
                  <a:pt x="340" y="44"/>
                </a:lnTo>
                <a:lnTo>
                  <a:pt x="340" y="44"/>
                </a:lnTo>
                <a:lnTo>
                  <a:pt x="340" y="44"/>
                </a:lnTo>
                <a:lnTo>
                  <a:pt x="340" y="43"/>
                </a:lnTo>
                <a:lnTo>
                  <a:pt x="340" y="43"/>
                </a:lnTo>
                <a:lnTo>
                  <a:pt x="340" y="43"/>
                </a:lnTo>
                <a:lnTo>
                  <a:pt x="339" y="46"/>
                </a:lnTo>
                <a:lnTo>
                  <a:pt x="339" y="46"/>
                </a:lnTo>
                <a:lnTo>
                  <a:pt x="339" y="44"/>
                </a:lnTo>
                <a:lnTo>
                  <a:pt x="338" y="44"/>
                </a:lnTo>
                <a:lnTo>
                  <a:pt x="338" y="44"/>
                </a:lnTo>
                <a:lnTo>
                  <a:pt x="338" y="44"/>
                </a:lnTo>
                <a:lnTo>
                  <a:pt x="338" y="44"/>
                </a:lnTo>
                <a:lnTo>
                  <a:pt x="338" y="44"/>
                </a:lnTo>
                <a:lnTo>
                  <a:pt x="338" y="44"/>
                </a:lnTo>
                <a:lnTo>
                  <a:pt x="338" y="46"/>
                </a:lnTo>
                <a:lnTo>
                  <a:pt x="338" y="46"/>
                </a:lnTo>
                <a:lnTo>
                  <a:pt x="338" y="44"/>
                </a:lnTo>
                <a:lnTo>
                  <a:pt x="336" y="44"/>
                </a:lnTo>
                <a:lnTo>
                  <a:pt x="336" y="46"/>
                </a:lnTo>
                <a:lnTo>
                  <a:pt x="335" y="46"/>
                </a:lnTo>
                <a:lnTo>
                  <a:pt x="335" y="46"/>
                </a:lnTo>
                <a:lnTo>
                  <a:pt x="333" y="46"/>
                </a:lnTo>
                <a:lnTo>
                  <a:pt x="333" y="46"/>
                </a:lnTo>
                <a:lnTo>
                  <a:pt x="333" y="46"/>
                </a:lnTo>
                <a:lnTo>
                  <a:pt x="333" y="46"/>
                </a:lnTo>
                <a:lnTo>
                  <a:pt x="332" y="46"/>
                </a:lnTo>
                <a:lnTo>
                  <a:pt x="332" y="46"/>
                </a:lnTo>
                <a:lnTo>
                  <a:pt x="332" y="46"/>
                </a:lnTo>
                <a:lnTo>
                  <a:pt x="332" y="46"/>
                </a:lnTo>
                <a:lnTo>
                  <a:pt x="332" y="47"/>
                </a:lnTo>
                <a:lnTo>
                  <a:pt x="330" y="47"/>
                </a:lnTo>
                <a:lnTo>
                  <a:pt x="330" y="49"/>
                </a:lnTo>
                <a:lnTo>
                  <a:pt x="330" y="49"/>
                </a:lnTo>
                <a:lnTo>
                  <a:pt x="330" y="49"/>
                </a:lnTo>
                <a:lnTo>
                  <a:pt x="330" y="49"/>
                </a:lnTo>
                <a:lnTo>
                  <a:pt x="329" y="47"/>
                </a:lnTo>
                <a:lnTo>
                  <a:pt x="329" y="47"/>
                </a:lnTo>
                <a:lnTo>
                  <a:pt x="329" y="47"/>
                </a:lnTo>
                <a:lnTo>
                  <a:pt x="328" y="47"/>
                </a:lnTo>
                <a:lnTo>
                  <a:pt x="328" y="47"/>
                </a:lnTo>
                <a:lnTo>
                  <a:pt x="328" y="47"/>
                </a:lnTo>
                <a:lnTo>
                  <a:pt x="328" y="47"/>
                </a:lnTo>
                <a:lnTo>
                  <a:pt x="328" y="47"/>
                </a:lnTo>
                <a:lnTo>
                  <a:pt x="326" y="49"/>
                </a:lnTo>
                <a:lnTo>
                  <a:pt x="326" y="49"/>
                </a:lnTo>
                <a:lnTo>
                  <a:pt x="326" y="49"/>
                </a:lnTo>
                <a:lnTo>
                  <a:pt x="326" y="49"/>
                </a:lnTo>
                <a:lnTo>
                  <a:pt x="325" y="49"/>
                </a:lnTo>
                <a:lnTo>
                  <a:pt x="325" y="47"/>
                </a:lnTo>
                <a:lnTo>
                  <a:pt x="325" y="47"/>
                </a:lnTo>
                <a:lnTo>
                  <a:pt x="325" y="47"/>
                </a:lnTo>
                <a:lnTo>
                  <a:pt x="323" y="49"/>
                </a:lnTo>
                <a:lnTo>
                  <a:pt x="323" y="49"/>
                </a:lnTo>
                <a:lnTo>
                  <a:pt x="323" y="49"/>
                </a:lnTo>
                <a:lnTo>
                  <a:pt x="323" y="49"/>
                </a:lnTo>
                <a:lnTo>
                  <a:pt x="323" y="50"/>
                </a:lnTo>
                <a:lnTo>
                  <a:pt x="323" y="50"/>
                </a:lnTo>
                <a:lnTo>
                  <a:pt x="323" y="49"/>
                </a:lnTo>
                <a:lnTo>
                  <a:pt x="323" y="49"/>
                </a:lnTo>
                <a:lnTo>
                  <a:pt x="320" y="50"/>
                </a:lnTo>
                <a:lnTo>
                  <a:pt x="320" y="51"/>
                </a:lnTo>
                <a:lnTo>
                  <a:pt x="319" y="51"/>
                </a:lnTo>
                <a:lnTo>
                  <a:pt x="319" y="51"/>
                </a:lnTo>
                <a:lnTo>
                  <a:pt x="319" y="51"/>
                </a:lnTo>
                <a:lnTo>
                  <a:pt x="319" y="51"/>
                </a:lnTo>
                <a:lnTo>
                  <a:pt x="319" y="51"/>
                </a:lnTo>
                <a:lnTo>
                  <a:pt x="319" y="53"/>
                </a:lnTo>
                <a:lnTo>
                  <a:pt x="319" y="53"/>
                </a:lnTo>
                <a:lnTo>
                  <a:pt x="319" y="53"/>
                </a:lnTo>
                <a:lnTo>
                  <a:pt x="318" y="53"/>
                </a:lnTo>
                <a:lnTo>
                  <a:pt x="318" y="54"/>
                </a:lnTo>
                <a:lnTo>
                  <a:pt x="318" y="54"/>
                </a:lnTo>
                <a:lnTo>
                  <a:pt x="316" y="54"/>
                </a:lnTo>
                <a:lnTo>
                  <a:pt x="316" y="54"/>
                </a:lnTo>
                <a:lnTo>
                  <a:pt x="318" y="54"/>
                </a:lnTo>
                <a:lnTo>
                  <a:pt x="318" y="54"/>
                </a:lnTo>
                <a:lnTo>
                  <a:pt x="316" y="56"/>
                </a:lnTo>
                <a:lnTo>
                  <a:pt x="316" y="56"/>
                </a:lnTo>
                <a:lnTo>
                  <a:pt x="318" y="54"/>
                </a:lnTo>
                <a:lnTo>
                  <a:pt x="316" y="54"/>
                </a:lnTo>
                <a:lnTo>
                  <a:pt x="316" y="53"/>
                </a:lnTo>
                <a:lnTo>
                  <a:pt x="316" y="53"/>
                </a:lnTo>
                <a:lnTo>
                  <a:pt x="318" y="53"/>
                </a:lnTo>
                <a:lnTo>
                  <a:pt x="318" y="53"/>
                </a:lnTo>
                <a:lnTo>
                  <a:pt x="316" y="53"/>
                </a:lnTo>
                <a:lnTo>
                  <a:pt x="316" y="53"/>
                </a:lnTo>
                <a:lnTo>
                  <a:pt x="315" y="51"/>
                </a:lnTo>
                <a:lnTo>
                  <a:pt x="315" y="51"/>
                </a:lnTo>
                <a:lnTo>
                  <a:pt x="315" y="53"/>
                </a:lnTo>
                <a:lnTo>
                  <a:pt x="315" y="53"/>
                </a:lnTo>
                <a:lnTo>
                  <a:pt x="313" y="53"/>
                </a:lnTo>
                <a:lnTo>
                  <a:pt x="313" y="53"/>
                </a:lnTo>
                <a:lnTo>
                  <a:pt x="313" y="53"/>
                </a:lnTo>
                <a:lnTo>
                  <a:pt x="312" y="53"/>
                </a:lnTo>
                <a:lnTo>
                  <a:pt x="312" y="53"/>
                </a:lnTo>
                <a:lnTo>
                  <a:pt x="312" y="54"/>
                </a:lnTo>
                <a:lnTo>
                  <a:pt x="312" y="54"/>
                </a:lnTo>
                <a:lnTo>
                  <a:pt x="311" y="53"/>
                </a:lnTo>
                <a:lnTo>
                  <a:pt x="311" y="53"/>
                </a:lnTo>
                <a:lnTo>
                  <a:pt x="309" y="53"/>
                </a:lnTo>
                <a:lnTo>
                  <a:pt x="309" y="54"/>
                </a:lnTo>
                <a:lnTo>
                  <a:pt x="309" y="54"/>
                </a:lnTo>
                <a:lnTo>
                  <a:pt x="308" y="54"/>
                </a:lnTo>
                <a:lnTo>
                  <a:pt x="308" y="54"/>
                </a:lnTo>
                <a:lnTo>
                  <a:pt x="308" y="54"/>
                </a:lnTo>
                <a:lnTo>
                  <a:pt x="308" y="54"/>
                </a:lnTo>
                <a:lnTo>
                  <a:pt x="308" y="56"/>
                </a:lnTo>
                <a:lnTo>
                  <a:pt x="308" y="56"/>
                </a:lnTo>
                <a:lnTo>
                  <a:pt x="308" y="56"/>
                </a:lnTo>
                <a:lnTo>
                  <a:pt x="308" y="56"/>
                </a:lnTo>
                <a:lnTo>
                  <a:pt x="308" y="56"/>
                </a:lnTo>
                <a:lnTo>
                  <a:pt x="308" y="56"/>
                </a:lnTo>
                <a:lnTo>
                  <a:pt x="308" y="56"/>
                </a:lnTo>
                <a:lnTo>
                  <a:pt x="308" y="56"/>
                </a:lnTo>
                <a:lnTo>
                  <a:pt x="306" y="56"/>
                </a:lnTo>
                <a:lnTo>
                  <a:pt x="306" y="56"/>
                </a:lnTo>
                <a:lnTo>
                  <a:pt x="306" y="54"/>
                </a:lnTo>
                <a:lnTo>
                  <a:pt x="306" y="54"/>
                </a:lnTo>
                <a:lnTo>
                  <a:pt x="305" y="56"/>
                </a:lnTo>
                <a:lnTo>
                  <a:pt x="305" y="56"/>
                </a:lnTo>
                <a:lnTo>
                  <a:pt x="305" y="56"/>
                </a:lnTo>
                <a:lnTo>
                  <a:pt x="305" y="57"/>
                </a:lnTo>
                <a:lnTo>
                  <a:pt x="305" y="57"/>
                </a:lnTo>
                <a:lnTo>
                  <a:pt x="305" y="57"/>
                </a:lnTo>
                <a:lnTo>
                  <a:pt x="305" y="57"/>
                </a:lnTo>
                <a:lnTo>
                  <a:pt x="306" y="57"/>
                </a:lnTo>
                <a:lnTo>
                  <a:pt x="306" y="57"/>
                </a:lnTo>
                <a:lnTo>
                  <a:pt x="306" y="57"/>
                </a:lnTo>
                <a:lnTo>
                  <a:pt x="306" y="57"/>
                </a:lnTo>
                <a:lnTo>
                  <a:pt x="306" y="59"/>
                </a:lnTo>
                <a:lnTo>
                  <a:pt x="306" y="59"/>
                </a:lnTo>
                <a:lnTo>
                  <a:pt x="308" y="59"/>
                </a:lnTo>
                <a:lnTo>
                  <a:pt x="308" y="59"/>
                </a:lnTo>
                <a:lnTo>
                  <a:pt x="308" y="57"/>
                </a:lnTo>
                <a:lnTo>
                  <a:pt x="308" y="57"/>
                </a:lnTo>
                <a:lnTo>
                  <a:pt x="309" y="57"/>
                </a:lnTo>
                <a:lnTo>
                  <a:pt x="311" y="57"/>
                </a:lnTo>
                <a:lnTo>
                  <a:pt x="312" y="56"/>
                </a:lnTo>
                <a:lnTo>
                  <a:pt x="312" y="54"/>
                </a:lnTo>
                <a:lnTo>
                  <a:pt x="312" y="54"/>
                </a:lnTo>
                <a:lnTo>
                  <a:pt x="312" y="54"/>
                </a:lnTo>
                <a:lnTo>
                  <a:pt x="313" y="54"/>
                </a:lnTo>
                <a:lnTo>
                  <a:pt x="313" y="56"/>
                </a:lnTo>
                <a:lnTo>
                  <a:pt x="313" y="56"/>
                </a:lnTo>
                <a:lnTo>
                  <a:pt x="313" y="56"/>
                </a:lnTo>
                <a:lnTo>
                  <a:pt x="313" y="56"/>
                </a:lnTo>
                <a:lnTo>
                  <a:pt x="315" y="56"/>
                </a:lnTo>
                <a:lnTo>
                  <a:pt x="315" y="56"/>
                </a:lnTo>
                <a:lnTo>
                  <a:pt x="315" y="56"/>
                </a:lnTo>
                <a:lnTo>
                  <a:pt x="315" y="54"/>
                </a:lnTo>
                <a:lnTo>
                  <a:pt x="315" y="54"/>
                </a:lnTo>
                <a:lnTo>
                  <a:pt x="315" y="54"/>
                </a:lnTo>
                <a:lnTo>
                  <a:pt x="315" y="54"/>
                </a:lnTo>
                <a:lnTo>
                  <a:pt x="315" y="54"/>
                </a:lnTo>
                <a:lnTo>
                  <a:pt x="315" y="56"/>
                </a:lnTo>
                <a:lnTo>
                  <a:pt x="315" y="56"/>
                </a:lnTo>
                <a:lnTo>
                  <a:pt x="316" y="56"/>
                </a:lnTo>
                <a:lnTo>
                  <a:pt x="316" y="56"/>
                </a:lnTo>
                <a:lnTo>
                  <a:pt x="315" y="57"/>
                </a:lnTo>
                <a:lnTo>
                  <a:pt x="315" y="57"/>
                </a:lnTo>
                <a:lnTo>
                  <a:pt x="315" y="56"/>
                </a:lnTo>
                <a:lnTo>
                  <a:pt x="313" y="56"/>
                </a:lnTo>
                <a:lnTo>
                  <a:pt x="313" y="56"/>
                </a:lnTo>
                <a:lnTo>
                  <a:pt x="313" y="57"/>
                </a:lnTo>
                <a:lnTo>
                  <a:pt x="313" y="57"/>
                </a:lnTo>
                <a:lnTo>
                  <a:pt x="313" y="57"/>
                </a:lnTo>
                <a:lnTo>
                  <a:pt x="313" y="57"/>
                </a:lnTo>
                <a:lnTo>
                  <a:pt x="312" y="57"/>
                </a:lnTo>
                <a:lnTo>
                  <a:pt x="311" y="57"/>
                </a:lnTo>
                <a:lnTo>
                  <a:pt x="311" y="57"/>
                </a:lnTo>
                <a:lnTo>
                  <a:pt x="309" y="57"/>
                </a:lnTo>
                <a:lnTo>
                  <a:pt x="309" y="57"/>
                </a:lnTo>
                <a:lnTo>
                  <a:pt x="309" y="59"/>
                </a:lnTo>
                <a:lnTo>
                  <a:pt x="309" y="59"/>
                </a:lnTo>
                <a:lnTo>
                  <a:pt x="309" y="59"/>
                </a:lnTo>
                <a:lnTo>
                  <a:pt x="308" y="59"/>
                </a:lnTo>
                <a:lnTo>
                  <a:pt x="308" y="59"/>
                </a:lnTo>
                <a:lnTo>
                  <a:pt x="308" y="60"/>
                </a:lnTo>
                <a:lnTo>
                  <a:pt x="308" y="60"/>
                </a:lnTo>
                <a:lnTo>
                  <a:pt x="309" y="60"/>
                </a:lnTo>
                <a:lnTo>
                  <a:pt x="309" y="60"/>
                </a:lnTo>
                <a:lnTo>
                  <a:pt x="311" y="60"/>
                </a:lnTo>
                <a:lnTo>
                  <a:pt x="309" y="61"/>
                </a:lnTo>
                <a:lnTo>
                  <a:pt x="309" y="61"/>
                </a:lnTo>
                <a:lnTo>
                  <a:pt x="309" y="61"/>
                </a:lnTo>
                <a:lnTo>
                  <a:pt x="309" y="61"/>
                </a:lnTo>
                <a:lnTo>
                  <a:pt x="309" y="61"/>
                </a:lnTo>
                <a:lnTo>
                  <a:pt x="308" y="61"/>
                </a:lnTo>
                <a:lnTo>
                  <a:pt x="308" y="61"/>
                </a:lnTo>
                <a:lnTo>
                  <a:pt x="305" y="61"/>
                </a:lnTo>
                <a:lnTo>
                  <a:pt x="305" y="61"/>
                </a:lnTo>
                <a:lnTo>
                  <a:pt x="306" y="60"/>
                </a:lnTo>
                <a:lnTo>
                  <a:pt x="308" y="60"/>
                </a:lnTo>
                <a:lnTo>
                  <a:pt x="308" y="60"/>
                </a:lnTo>
                <a:lnTo>
                  <a:pt x="306" y="59"/>
                </a:lnTo>
                <a:lnTo>
                  <a:pt x="306" y="59"/>
                </a:lnTo>
                <a:lnTo>
                  <a:pt x="306" y="59"/>
                </a:lnTo>
                <a:lnTo>
                  <a:pt x="306" y="59"/>
                </a:lnTo>
                <a:lnTo>
                  <a:pt x="306" y="60"/>
                </a:lnTo>
                <a:lnTo>
                  <a:pt x="306" y="60"/>
                </a:lnTo>
                <a:lnTo>
                  <a:pt x="305" y="60"/>
                </a:lnTo>
                <a:lnTo>
                  <a:pt x="303" y="60"/>
                </a:lnTo>
                <a:lnTo>
                  <a:pt x="302" y="60"/>
                </a:lnTo>
                <a:lnTo>
                  <a:pt x="302" y="60"/>
                </a:lnTo>
                <a:lnTo>
                  <a:pt x="302" y="60"/>
                </a:lnTo>
                <a:lnTo>
                  <a:pt x="302" y="61"/>
                </a:lnTo>
                <a:lnTo>
                  <a:pt x="302" y="61"/>
                </a:lnTo>
                <a:lnTo>
                  <a:pt x="302" y="61"/>
                </a:lnTo>
                <a:lnTo>
                  <a:pt x="302" y="61"/>
                </a:lnTo>
                <a:lnTo>
                  <a:pt x="302" y="61"/>
                </a:lnTo>
                <a:lnTo>
                  <a:pt x="303" y="61"/>
                </a:lnTo>
                <a:lnTo>
                  <a:pt x="303" y="61"/>
                </a:lnTo>
                <a:lnTo>
                  <a:pt x="305" y="61"/>
                </a:lnTo>
                <a:lnTo>
                  <a:pt x="305" y="61"/>
                </a:lnTo>
                <a:lnTo>
                  <a:pt x="303" y="61"/>
                </a:lnTo>
                <a:lnTo>
                  <a:pt x="302" y="61"/>
                </a:lnTo>
                <a:lnTo>
                  <a:pt x="302" y="61"/>
                </a:lnTo>
                <a:lnTo>
                  <a:pt x="302" y="61"/>
                </a:lnTo>
                <a:lnTo>
                  <a:pt x="302" y="61"/>
                </a:lnTo>
                <a:lnTo>
                  <a:pt x="302" y="61"/>
                </a:lnTo>
                <a:lnTo>
                  <a:pt x="302" y="61"/>
                </a:lnTo>
                <a:lnTo>
                  <a:pt x="301" y="60"/>
                </a:lnTo>
                <a:lnTo>
                  <a:pt x="301" y="60"/>
                </a:lnTo>
                <a:lnTo>
                  <a:pt x="299" y="60"/>
                </a:lnTo>
                <a:lnTo>
                  <a:pt x="299" y="61"/>
                </a:lnTo>
                <a:lnTo>
                  <a:pt x="299" y="61"/>
                </a:lnTo>
                <a:lnTo>
                  <a:pt x="299" y="61"/>
                </a:lnTo>
                <a:lnTo>
                  <a:pt x="298" y="61"/>
                </a:lnTo>
                <a:lnTo>
                  <a:pt x="298" y="61"/>
                </a:lnTo>
                <a:lnTo>
                  <a:pt x="298" y="61"/>
                </a:lnTo>
                <a:lnTo>
                  <a:pt x="298" y="60"/>
                </a:lnTo>
                <a:lnTo>
                  <a:pt x="298" y="60"/>
                </a:lnTo>
                <a:lnTo>
                  <a:pt x="299" y="60"/>
                </a:lnTo>
                <a:lnTo>
                  <a:pt x="299" y="60"/>
                </a:lnTo>
                <a:lnTo>
                  <a:pt x="299" y="60"/>
                </a:lnTo>
                <a:lnTo>
                  <a:pt x="299" y="60"/>
                </a:lnTo>
                <a:lnTo>
                  <a:pt x="299" y="60"/>
                </a:lnTo>
                <a:lnTo>
                  <a:pt x="299" y="60"/>
                </a:lnTo>
                <a:lnTo>
                  <a:pt x="301" y="60"/>
                </a:lnTo>
                <a:lnTo>
                  <a:pt x="301" y="59"/>
                </a:lnTo>
                <a:lnTo>
                  <a:pt x="301" y="59"/>
                </a:lnTo>
                <a:lnTo>
                  <a:pt x="301" y="57"/>
                </a:lnTo>
                <a:lnTo>
                  <a:pt x="301" y="57"/>
                </a:lnTo>
                <a:lnTo>
                  <a:pt x="301" y="57"/>
                </a:lnTo>
                <a:lnTo>
                  <a:pt x="299" y="57"/>
                </a:lnTo>
                <a:lnTo>
                  <a:pt x="299" y="59"/>
                </a:lnTo>
                <a:lnTo>
                  <a:pt x="298" y="59"/>
                </a:lnTo>
                <a:lnTo>
                  <a:pt x="298" y="59"/>
                </a:lnTo>
                <a:lnTo>
                  <a:pt x="298" y="59"/>
                </a:lnTo>
                <a:lnTo>
                  <a:pt x="298" y="57"/>
                </a:lnTo>
                <a:lnTo>
                  <a:pt x="298" y="57"/>
                </a:lnTo>
                <a:lnTo>
                  <a:pt x="295" y="57"/>
                </a:lnTo>
                <a:lnTo>
                  <a:pt x="295" y="57"/>
                </a:lnTo>
                <a:lnTo>
                  <a:pt x="295" y="57"/>
                </a:lnTo>
                <a:lnTo>
                  <a:pt x="295" y="57"/>
                </a:lnTo>
                <a:lnTo>
                  <a:pt x="295" y="59"/>
                </a:lnTo>
                <a:lnTo>
                  <a:pt x="295" y="59"/>
                </a:lnTo>
                <a:lnTo>
                  <a:pt x="296" y="59"/>
                </a:lnTo>
                <a:lnTo>
                  <a:pt x="296" y="59"/>
                </a:lnTo>
                <a:lnTo>
                  <a:pt x="296" y="59"/>
                </a:lnTo>
                <a:lnTo>
                  <a:pt x="296" y="60"/>
                </a:lnTo>
                <a:lnTo>
                  <a:pt x="295" y="60"/>
                </a:lnTo>
                <a:lnTo>
                  <a:pt x="295" y="60"/>
                </a:lnTo>
                <a:lnTo>
                  <a:pt x="295" y="60"/>
                </a:lnTo>
                <a:lnTo>
                  <a:pt x="295" y="60"/>
                </a:lnTo>
                <a:lnTo>
                  <a:pt x="295" y="60"/>
                </a:lnTo>
                <a:lnTo>
                  <a:pt x="293" y="60"/>
                </a:lnTo>
                <a:lnTo>
                  <a:pt x="293" y="61"/>
                </a:lnTo>
                <a:lnTo>
                  <a:pt x="293" y="61"/>
                </a:lnTo>
                <a:lnTo>
                  <a:pt x="293" y="61"/>
                </a:lnTo>
                <a:lnTo>
                  <a:pt x="293" y="61"/>
                </a:lnTo>
                <a:lnTo>
                  <a:pt x="293" y="61"/>
                </a:lnTo>
                <a:lnTo>
                  <a:pt x="293" y="61"/>
                </a:lnTo>
                <a:lnTo>
                  <a:pt x="295" y="61"/>
                </a:lnTo>
                <a:lnTo>
                  <a:pt x="296" y="61"/>
                </a:lnTo>
                <a:lnTo>
                  <a:pt x="296" y="61"/>
                </a:lnTo>
                <a:lnTo>
                  <a:pt x="295" y="61"/>
                </a:lnTo>
                <a:lnTo>
                  <a:pt x="295" y="61"/>
                </a:lnTo>
                <a:lnTo>
                  <a:pt x="295" y="63"/>
                </a:lnTo>
                <a:lnTo>
                  <a:pt x="293" y="63"/>
                </a:lnTo>
                <a:lnTo>
                  <a:pt x="293" y="63"/>
                </a:lnTo>
                <a:lnTo>
                  <a:pt x="292" y="63"/>
                </a:lnTo>
                <a:lnTo>
                  <a:pt x="292" y="63"/>
                </a:lnTo>
                <a:lnTo>
                  <a:pt x="292" y="63"/>
                </a:lnTo>
                <a:lnTo>
                  <a:pt x="292" y="63"/>
                </a:lnTo>
                <a:lnTo>
                  <a:pt x="291" y="64"/>
                </a:lnTo>
                <a:lnTo>
                  <a:pt x="291" y="64"/>
                </a:lnTo>
                <a:lnTo>
                  <a:pt x="289" y="64"/>
                </a:lnTo>
                <a:lnTo>
                  <a:pt x="289" y="64"/>
                </a:lnTo>
                <a:lnTo>
                  <a:pt x="288" y="64"/>
                </a:lnTo>
                <a:lnTo>
                  <a:pt x="288" y="64"/>
                </a:lnTo>
                <a:lnTo>
                  <a:pt x="286" y="64"/>
                </a:lnTo>
                <a:lnTo>
                  <a:pt x="286" y="64"/>
                </a:lnTo>
                <a:lnTo>
                  <a:pt x="286" y="64"/>
                </a:lnTo>
                <a:lnTo>
                  <a:pt x="286" y="64"/>
                </a:lnTo>
                <a:lnTo>
                  <a:pt x="286" y="63"/>
                </a:lnTo>
                <a:lnTo>
                  <a:pt x="286" y="63"/>
                </a:lnTo>
                <a:lnTo>
                  <a:pt x="286" y="63"/>
                </a:lnTo>
                <a:lnTo>
                  <a:pt x="286" y="63"/>
                </a:lnTo>
                <a:lnTo>
                  <a:pt x="285" y="63"/>
                </a:lnTo>
                <a:lnTo>
                  <a:pt x="285" y="63"/>
                </a:lnTo>
                <a:lnTo>
                  <a:pt x="283" y="64"/>
                </a:lnTo>
                <a:lnTo>
                  <a:pt x="282" y="64"/>
                </a:lnTo>
                <a:lnTo>
                  <a:pt x="282" y="64"/>
                </a:lnTo>
                <a:lnTo>
                  <a:pt x="283" y="64"/>
                </a:lnTo>
                <a:lnTo>
                  <a:pt x="285" y="64"/>
                </a:lnTo>
                <a:lnTo>
                  <a:pt x="285" y="64"/>
                </a:lnTo>
                <a:lnTo>
                  <a:pt x="285" y="64"/>
                </a:lnTo>
                <a:lnTo>
                  <a:pt x="285" y="66"/>
                </a:lnTo>
                <a:lnTo>
                  <a:pt x="283" y="66"/>
                </a:lnTo>
                <a:lnTo>
                  <a:pt x="285" y="66"/>
                </a:lnTo>
                <a:lnTo>
                  <a:pt x="285" y="66"/>
                </a:lnTo>
                <a:lnTo>
                  <a:pt x="285" y="66"/>
                </a:lnTo>
                <a:lnTo>
                  <a:pt x="285" y="66"/>
                </a:lnTo>
                <a:lnTo>
                  <a:pt x="283" y="66"/>
                </a:lnTo>
                <a:lnTo>
                  <a:pt x="283" y="66"/>
                </a:lnTo>
                <a:lnTo>
                  <a:pt x="282" y="66"/>
                </a:lnTo>
                <a:lnTo>
                  <a:pt x="282" y="67"/>
                </a:lnTo>
                <a:lnTo>
                  <a:pt x="282" y="67"/>
                </a:lnTo>
                <a:lnTo>
                  <a:pt x="282" y="67"/>
                </a:lnTo>
                <a:lnTo>
                  <a:pt x="281" y="67"/>
                </a:lnTo>
                <a:lnTo>
                  <a:pt x="279" y="69"/>
                </a:lnTo>
                <a:lnTo>
                  <a:pt x="279" y="69"/>
                </a:lnTo>
                <a:lnTo>
                  <a:pt x="279" y="69"/>
                </a:lnTo>
                <a:lnTo>
                  <a:pt x="278" y="69"/>
                </a:lnTo>
                <a:lnTo>
                  <a:pt x="278" y="67"/>
                </a:lnTo>
                <a:lnTo>
                  <a:pt x="276" y="67"/>
                </a:lnTo>
                <a:lnTo>
                  <a:pt x="275" y="67"/>
                </a:lnTo>
                <a:lnTo>
                  <a:pt x="275" y="69"/>
                </a:lnTo>
                <a:lnTo>
                  <a:pt x="275" y="69"/>
                </a:lnTo>
                <a:lnTo>
                  <a:pt x="275" y="69"/>
                </a:lnTo>
                <a:lnTo>
                  <a:pt x="275" y="69"/>
                </a:lnTo>
                <a:lnTo>
                  <a:pt x="275" y="69"/>
                </a:lnTo>
                <a:lnTo>
                  <a:pt x="275" y="69"/>
                </a:lnTo>
                <a:lnTo>
                  <a:pt x="273" y="69"/>
                </a:lnTo>
                <a:lnTo>
                  <a:pt x="273" y="69"/>
                </a:lnTo>
                <a:lnTo>
                  <a:pt x="273" y="69"/>
                </a:lnTo>
                <a:lnTo>
                  <a:pt x="272" y="69"/>
                </a:lnTo>
                <a:lnTo>
                  <a:pt x="272" y="69"/>
                </a:lnTo>
                <a:lnTo>
                  <a:pt x="271" y="69"/>
                </a:lnTo>
                <a:lnTo>
                  <a:pt x="271" y="70"/>
                </a:lnTo>
                <a:lnTo>
                  <a:pt x="271" y="70"/>
                </a:lnTo>
                <a:lnTo>
                  <a:pt x="271" y="69"/>
                </a:lnTo>
                <a:lnTo>
                  <a:pt x="271" y="69"/>
                </a:lnTo>
                <a:lnTo>
                  <a:pt x="269" y="70"/>
                </a:lnTo>
                <a:lnTo>
                  <a:pt x="269" y="70"/>
                </a:lnTo>
                <a:lnTo>
                  <a:pt x="269" y="70"/>
                </a:lnTo>
                <a:lnTo>
                  <a:pt x="268" y="70"/>
                </a:lnTo>
                <a:lnTo>
                  <a:pt x="268" y="70"/>
                </a:lnTo>
                <a:lnTo>
                  <a:pt x="268" y="70"/>
                </a:lnTo>
                <a:lnTo>
                  <a:pt x="268" y="71"/>
                </a:lnTo>
                <a:lnTo>
                  <a:pt x="266" y="71"/>
                </a:lnTo>
                <a:lnTo>
                  <a:pt x="265" y="71"/>
                </a:lnTo>
                <a:lnTo>
                  <a:pt x="265" y="71"/>
                </a:lnTo>
                <a:lnTo>
                  <a:pt x="264" y="73"/>
                </a:lnTo>
                <a:lnTo>
                  <a:pt x="264" y="73"/>
                </a:lnTo>
                <a:lnTo>
                  <a:pt x="264" y="73"/>
                </a:lnTo>
                <a:lnTo>
                  <a:pt x="264" y="73"/>
                </a:lnTo>
                <a:lnTo>
                  <a:pt x="264" y="74"/>
                </a:lnTo>
                <a:lnTo>
                  <a:pt x="264" y="74"/>
                </a:lnTo>
                <a:lnTo>
                  <a:pt x="264" y="74"/>
                </a:lnTo>
                <a:lnTo>
                  <a:pt x="264" y="74"/>
                </a:lnTo>
                <a:lnTo>
                  <a:pt x="265" y="74"/>
                </a:lnTo>
                <a:lnTo>
                  <a:pt x="265" y="73"/>
                </a:lnTo>
                <a:lnTo>
                  <a:pt x="266" y="73"/>
                </a:lnTo>
                <a:lnTo>
                  <a:pt x="266" y="73"/>
                </a:lnTo>
                <a:lnTo>
                  <a:pt x="268" y="71"/>
                </a:lnTo>
                <a:lnTo>
                  <a:pt x="268" y="73"/>
                </a:lnTo>
                <a:lnTo>
                  <a:pt x="268" y="73"/>
                </a:lnTo>
                <a:lnTo>
                  <a:pt x="266" y="73"/>
                </a:lnTo>
                <a:lnTo>
                  <a:pt x="266" y="73"/>
                </a:lnTo>
                <a:lnTo>
                  <a:pt x="265" y="73"/>
                </a:lnTo>
                <a:lnTo>
                  <a:pt x="264" y="76"/>
                </a:lnTo>
                <a:lnTo>
                  <a:pt x="265" y="74"/>
                </a:lnTo>
                <a:lnTo>
                  <a:pt x="265" y="74"/>
                </a:lnTo>
                <a:lnTo>
                  <a:pt x="264" y="74"/>
                </a:lnTo>
                <a:lnTo>
                  <a:pt x="264" y="74"/>
                </a:lnTo>
                <a:lnTo>
                  <a:pt x="264" y="74"/>
                </a:lnTo>
                <a:lnTo>
                  <a:pt x="264" y="74"/>
                </a:lnTo>
                <a:lnTo>
                  <a:pt x="262" y="74"/>
                </a:lnTo>
                <a:lnTo>
                  <a:pt x="262" y="76"/>
                </a:lnTo>
                <a:lnTo>
                  <a:pt x="262" y="76"/>
                </a:lnTo>
                <a:lnTo>
                  <a:pt x="262" y="76"/>
                </a:lnTo>
                <a:lnTo>
                  <a:pt x="262" y="76"/>
                </a:lnTo>
                <a:lnTo>
                  <a:pt x="261" y="74"/>
                </a:lnTo>
                <a:lnTo>
                  <a:pt x="261" y="74"/>
                </a:lnTo>
                <a:lnTo>
                  <a:pt x="261" y="74"/>
                </a:lnTo>
                <a:lnTo>
                  <a:pt x="261" y="74"/>
                </a:lnTo>
                <a:lnTo>
                  <a:pt x="261" y="74"/>
                </a:lnTo>
                <a:lnTo>
                  <a:pt x="261" y="74"/>
                </a:lnTo>
                <a:lnTo>
                  <a:pt x="259" y="74"/>
                </a:lnTo>
                <a:lnTo>
                  <a:pt x="259" y="74"/>
                </a:lnTo>
                <a:lnTo>
                  <a:pt x="259" y="74"/>
                </a:lnTo>
                <a:lnTo>
                  <a:pt x="259" y="74"/>
                </a:lnTo>
                <a:lnTo>
                  <a:pt x="259" y="76"/>
                </a:lnTo>
                <a:lnTo>
                  <a:pt x="259" y="77"/>
                </a:lnTo>
                <a:lnTo>
                  <a:pt x="258" y="77"/>
                </a:lnTo>
                <a:lnTo>
                  <a:pt x="258" y="77"/>
                </a:lnTo>
                <a:lnTo>
                  <a:pt x="258" y="77"/>
                </a:lnTo>
                <a:lnTo>
                  <a:pt x="258" y="78"/>
                </a:lnTo>
                <a:lnTo>
                  <a:pt x="259" y="78"/>
                </a:lnTo>
                <a:lnTo>
                  <a:pt x="259" y="78"/>
                </a:lnTo>
                <a:lnTo>
                  <a:pt x="259" y="80"/>
                </a:lnTo>
                <a:lnTo>
                  <a:pt x="259" y="80"/>
                </a:lnTo>
                <a:lnTo>
                  <a:pt x="261" y="80"/>
                </a:lnTo>
                <a:lnTo>
                  <a:pt x="261" y="80"/>
                </a:lnTo>
                <a:lnTo>
                  <a:pt x="262" y="78"/>
                </a:lnTo>
                <a:lnTo>
                  <a:pt x="264" y="78"/>
                </a:lnTo>
                <a:lnTo>
                  <a:pt x="265" y="78"/>
                </a:lnTo>
                <a:lnTo>
                  <a:pt x="265" y="78"/>
                </a:lnTo>
                <a:lnTo>
                  <a:pt x="265" y="78"/>
                </a:lnTo>
                <a:lnTo>
                  <a:pt x="266" y="77"/>
                </a:lnTo>
                <a:lnTo>
                  <a:pt x="266" y="77"/>
                </a:lnTo>
                <a:lnTo>
                  <a:pt x="266" y="77"/>
                </a:lnTo>
                <a:lnTo>
                  <a:pt x="266" y="77"/>
                </a:lnTo>
                <a:lnTo>
                  <a:pt x="269" y="77"/>
                </a:lnTo>
                <a:lnTo>
                  <a:pt x="272" y="76"/>
                </a:lnTo>
                <a:lnTo>
                  <a:pt x="276" y="74"/>
                </a:lnTo>
                <a:lnTo>
                  <a:pt x="276" y="74"/>
                </a:lnTo>
                <a:lnTo>
                  <a:pt x="279" y="73"/>
                </a:lnTo>
                <a:lnTo>
                  <a:pt x="283" y="73"/>
                </a:lnTo>
                <a:lnTo>
                  <a:pt x="289" y="70"/>
                </a:lnTo>
                <a:lnTo>
                  <a:pt x="296" y="67"/>
                </a:lnTo>
                <a:lnTo>
                  <a:pt x="299" y="67"/>
                </a:lnTo>
                <a:lnTo>
                  <a:pt x="303" y="66"/>
                </a:lnTo>
                <a:lnTo>
                  <a:pt x="303" y="66"/>
                </a:lnTo>
                <a:lnTo>
                  <a:pt x="306" y="64"/>
                </a:lnTo>
                <a:lnTo>
                  <a:pt x="308" y="64"/>
                </a:lnTo>
                <a:lnTo>
                  <a:pt x="311" y="63"/>
                </a:lnTo>
                <a:lnTo>
                  <a:pt x="312" y="63"/>
                </a:lnTo>
                <a:lnTo>
                  <a:pt x="313" y="61"/>
                </a:lnTo>
                <a:lnTo>
                  <a:pt x="313" y="61"/>
                </a:lnTo>
                <a:lnTo>
                  <a:pt x="318" y="61"/>
                </a:lnTo>
                <a:lnTo>
                  <a:pt x="320" y="60"/>
                </a:lnTo>
                <a:lnTo>
                  <a:pt x="322" y="59"/>
                </a:lnTo>
                <a:lnTo>
                  <a:pt x="322" y="59"/>
                </a:lnTo>
                <a:lnTo>
                  <a:pt x="323" y="59"/>
                </a:lnTo>
                <a:lnTo>
                  <a:pt x="325" y="59"/>
                </a:lnTo>
                <a:lnTo>
                  <a:pt x="326" y="57"/>
                </a:lnTo>
                <a:lnTo>
                  <a:pt x="328" y="57"/>
                </a:lnTo>
                <a:lnTo>
                  <a:pt x="328" y="57"/>
                </a:lnTo>
                <a:lnTo>
                  <a:pt x="330" y="57"/>
                </a:lnTo>
                <a:lnTo>
                  <a:pt x="332" y="56"/>
                </a:lnTo>
                <a:lnTo>
                  <a:pt x="333" y="56"/>
                </a:lnTo>
                <a:lnTo>
                  <a:pt x="336" y="54"/>
                </a:lnTo>
                <a:lnTo>
                  <a:pt x="336" y="54"/>
                </a:lnTo>
                <a:lnTo>
                  <a:pt x="336" y="54"/>
                </a:lnTo>
                <a:lnTo>
                  <a:pt x="338" y="54"/>
                </a:lnTo>
                <a:lnTo>
                  <a:pt x="339" y="54"/>
                </a:lnTo>
                <a:lnTo>
                  <a:pt x="340" y="53"/>
                </a:lnTo>
                <a:lnTo>
                  <a:pt x="340" y="53"/>
                </a:lnTo>
                <a:lnTo>
                  <a:pt x="340" y="53"/>
                </a:lnTo>
                <a:lnTo>
                  <a:pt x="340" y="53"/>
                </a:lnTo>
                <a:lnTo>
                  <a:pt x="342" y="53"/>
                </a:lnTo>
                <a:lnTo>
                  <a:pt x="343" y="51"/>
                </a:lnTo>
                <a:lnTo>
                  <a:pt x="345" y="51"/>
                </a:lnTo>
                <a:lnTo>
                  <a:pt x="345" y="51"/>
                </a:lnTo>
                <a:lnTo>
                  <a:pt x="345" y="51"/>
                </a:lnTo>
                <a:lnTo>
                  <a:pt x="346" y="51"/>
                </a:lnTo>
                <a:lnTo>
                  <a:pt x="346" y="51"/>
                </a:lnTo>
                <a:lnTo>
                  <a:pt x="349" y="50"/>
                </a:lnTo>
                <a:lnTo>
                  <a:pt x="350" y="50"/>
                </a:lnTo>
                <a:lnTo>
                  <a:pt x="352" y="50"/>
                </a:lnTo>
                <a:lnTo>
                  <a:pt x="352" y="49"/>
                </a:lnTo>
                <a:lnTo>
                  <a:pt x="352" y="49"/>
                </a:lnTo>
                <a:lnTo>
                  <a:pt x="353" y="49"/>
                </a:lnTo>
                <a:lnTo>
                  <a:pt x="355" y="49"/>
                </a:lnTo>
                <a:lnTo>
                  <a:pt x="353" y="49"/>
                </a:lnTo>
                <a:lnTo>
                  <a:pt x="353" y="49"/>
                </a:lnTo>
                <a:lnTo>
                  <a:pt x="355" y="50"/>
                </a:lnTo>
                <a:lnTo>
                  <a:pt x="355" y="50"/>
                </a:lnTo>
                <a:lnTo>
                  <a:pt x="355" y="49"/>
                </a:lnTo>
                <a:lnTo>
                  <a:pt x="356" y="49"/>
                </a:lnTo>
                <a:lnTo>
                  <a:pt x="358" y="47"/>
                </a:lnTo>
                <a:lnTo>
                  <a:pt x="358" y="47"/>
                </a:lnTo>
                <a:lnTo>
                  <a:pt x="359" y="47"/>
                </a:lnTo>
                <a:lnTo>
                  <a:pt x="359" y="47"/>
                </a:lnTo>
                <a:lnTo>
                  <a:pt x="359" y="47"/>
                </a:lnTo>
                <a:lnTo>
                  <a:pt x="360" y="47"/>
                </a:lnTo>
                <a:lnTo>
                  <a:pt x="360" y="47"/>
                </a:lnTo>
                <a:lnTo>
                  <a:pt x="360" y="47"/>
                </a:lnTo>
                <a:lnTo>
                  <a:pt x="360" y="47"/>
                </a:lnTo>
                <a:lnTo>
                  <a:pt x="360" y="47"/>
                </a:lnTo>
                <a:lnTo>
                  <a:pt x="359" y="47"/>
                </a:lnTo>
                <a:lnTo>
                  <a:pt x="358" y="49"/>
                </a:lnTo>
                <a:lnTo>
                  <a:pt x="358" y="49"/>
                </a:lnTo>
                <a:lnTo>
                  <a:pt x="358" y="49"/>
                </a:lnTo>
                <a:lnTo>
                  <a:pt x="356" y="49"/>
                </a:lnTo>
                <a:lnTo>
                  <a:pt x="356" y="49"/>
                </a:lnTo>
                <a:lnTo>
                  <a:pt x="355" y="50"/>
                </a:lnTo>
                <a:lnTo>
                  <a:pt x="355" y="50"/>
                </a:lnTo>
                <a:lnTo>
                  <a:pt x="355" y="50"/>
                </a:lnTo>
                <a:lnTo>
                  <a:pt x="353" y="50"/>
                </a:lnTo>
                <a:lnTo>
                  <a:pt x="353" y="50"/>
                </a:lnTo>
                <a:lnTo>
                  <a:pt x="352" y="50"/>
                </a:lnTo>
                <a:lnTo>
                  <a:pt x="352" y="51"/>
                </a:lnTo>
                <a:lnTo>
                  <a:pt x="352" y="51"/>
                </a:lnTo>
                <a:lnTo>
                  <a:pt x="352" y="51"/>
                </a:lnTo>
                <a:lnTo>
                  <a:pt x="350" y="51"/>
                </a:lnTo>
                <a:lnTo>
                  <a:pt x="350" y="51"/>
                </a:lnTo>
                <a:lnTo>
                  <a:pt x="350" y="51"/>
                </a:lnTo>
                <a:lnTo>
                  <a:pt x="350" y="51"/>
                </a:lnTo>
                <a:lnTo>
                  <a:pt x="350" y="50"/>
                </a:lnTo>
                <a:lnTo>
                  <a:pt x="350" y="50"/>
                </a:lnTo>
                <a:lnTo>
                  <a:pt x="350" y="50"/>
                </a:lnTo>
                <a:lnTo>
                  <a:pt x="349" y="50"/>
                </a:lnTo>
                <a:lnTo>
                  <a:pt x="349" y="50"/>
                </a:lnTo>
                <a:lnTo>
                  <a:pt x="349" y="51"/>
                </a:lnTo>
                <a:lnTo>
                  <a:pt x="349" y="51"/>
                </a:lnTo>
                <a:lnTo>
                  <a:pt x="349" y="51"/>
                </a:lnTo>
                <a:lnTo>
                  <a:pt x="348" y="51"/>
                </a:lnTo>
                <a:lnTo>
                  <a:pt x="348" y="51"/>
                </a:lnTo>
                <a:lnTo>
                  <a:pt x="348" y="51"/>
                </a:lnTo>
                <a:lnTo>
                  <a:pt x="348" y="51"/>
                </a:lnTo>
                <a:lnTo>
                  <a:pt x="346" y="53"/>
                </a:lnTo>
                <a:lnTo>
                  <a:pt x="345" y="53"/>
                </a:lnTo>
                <a:lnTo>
                  <a:pt x="345" y="53"/>
                </a:lnTo>
                <a:lnTo>
                  <a:pt x="345" y="53"/>
                </a:lnTo>
                <a:lnTo>
                  <a:pt x="343" y="53"/>
                </a:lnTo>
                <a:lnTo>
                  <a:pt x="343" y="53"/>
                </a:lnTo>
                <a:lnTo>
                  <a:pt x="342" y="53"/>
                </a:lnTo>
                <a:lnTo>
                  <a:pt x="342" y="53"/>
                </a:lnTo>
                <a:lnTo>
                  <a:pt x="342" y="54"/>
                </a:lnTo>
                <a:lnTo>
                  <a:pt x="340" y="54"/>
                </a:lnTo>
                <a:lnTo>
                  <a:pt x="340" y="54"/>
                </a:lnTo>
                <a:lnTo>
                  <a:pt x="339" y="54"/>
                </a:lnTo>
                <a:lnTo>
                  <a:pt x="339" y="54"/>
                </a:lnTo>
                <a:lnTo>
                  <a:pt x="338" y="56"/>
                </a:lnTo>
                <a:lnTo>
                  <a:pt x="336" y="57"/>
                </a:lnTo>
                <a:lnTo>
                  <a:pt x="336" y="56"/>
                </a:lnTo>
                <a:lnTo>
                  <a:pt x="336" y="56"/>
                </a:lnTo>
                <a:lnTo>
                  <a:pt x="336" y="56"/>
                </a:lnTo>
                <a:lnTo>
                  <a:pt x="335" y="56"/>
                </a:lnTo>
                <a:lnTo>
                  <a:pt x="335" y="57"/>
                </a:lnTo>
                <a:lnTo>
                  <a:pt x="335" y="57"/>
                </a:lnTo>
                <a:lnTo>
                  <a:pt x="335" y="57"/>
                </a:lnTo>
                <a:lnTo>
                  <a:pt x="335" y="57"/>
                </a:lnTo>
                <a:lnTo>
                  <a:pt x="335" y="57"/>
                </a:lnTo>
                <a:lnTo>
                  <a:pt x="336" y="57"/>
                </a:lnTo>
                <a:lnTo>
                  <a:pt x="338" y="57"/>
                </a:lnTo>
                <a:lnTo>
                  <a:pt x="339" y="57"/>
                </a:lnTo>
                <a:lnTo>
                  <a:pt x="339" y="57"/>
                </a:lnTo>
                <a:lnTo>
                  <a:pt x="338" y="57"/>
                </a:lnTo>
                <a:lnTo>
                  <a:pt x="336" y="59"/>
                </a:lnTo>
                <a:lnTo>
                  <a:pt x="335" y="60"/>
                </a:lnTo>
                <a:lnTo>
                  <a:pt x="333" y="60"/>
                </a:lnTo>
                <a:lnTo>
                  <a:pt x="332" y="60"/>
                </a:lnTo>
                <a:lnTo>
                  <a:pt x="332" y="60"/>
                </a:lnTo>
                <a:lnTo>
                  <a:pt x="332" y="60"/>
                </a:lnTo>
                <a:lnTo>
                  <a:pt x="330" y="60"/>
                </a:lnTo>
                <a:lnTo>
                  <a:pt x="329" y="61"/>
                </a:lnTo>
                <a:lnTo>
                  <a:pt x="328" y="61"/>
                </a:lnTo>
                <a:lnTo>
                  <a:pt x="328" y="61"/>
                </a:lnTo>
                <a:lnTo>
                  <a:pt x="326" y="61"/>
                </a:lnTo>
                <a:lnTo>
                  <a:pt x="326" y="61"/>
                </a:lnTo>
                <a:lnTo>
                  <a:pt x="326" y="61"/>
                </a:lnTo>
                <a:lnTo>
                  <a:pt x="326" y="63"/>
                </a:lnTo>
                <a:lnTo>
                  <a:pt x="325" y="63"/>
                </a:lnTo>
                <a:lnTo>
                  <a:pt x="325" y="63"/>
                </a:lnTo>
                <a:lnTo>
                  <a:pt x="323" y="63"/>
                </a:lnTo>
                <a:lnTo>
                  <a:pt x="323" y="63"/>
                </a:lnTo>
                <a:lnTo>
                  <a:pt x="323" y="64"/>
                </a:lnTo>
                <a:lnTo>
                  <a:pt x="322" y="64"/>
                </a:lnTo>
                <a:lnTo>
                  <a:pt x="320" y="64"/>
                </a:lnTo>
                <a:lnTo>
                  <a:pt x="319" y="64"/>
                </a:lnTo>
                <a:lnTo>
                  <a:pt x="319" y="64"/>
                </a:lnTo>
                <a:lnTo>
                  <a:pt x="318" y="66"/>
                </a:lnTo>
                <a:lnTo>
                  <a:pt x="318" y="66"/>
                </a:lnTo>
                <a:lnTo>
                  <a:pt x="318" y="66"/>
                </a:lnTo>
                <a:lnTo>
                  <a:pt x="319" y="67"/>
                </a:lnTo>
                <a:lnTo>
                  <a:pt x="319" y="69"/>
                </a:lnTo>
                <a:lnTo>
                  <a:pt x="320" y="70"/>
                </a:lnTo>
                <a:lnTo>
                  <a:pt x="320" y="70"/>
                </a:lnTo>
                <a:lnTo>
                  <a:pt x="320" y="70"/>
                </a:lnTo>
                <a:lnTo>
                  <a:pt x="320" y="70"/>
                </a:lnTo>
                <a:lnTo>
                  <a:pt x="320" y="70"/>
                </a:lnTo>
                <a:lnTo>
                  <a:pt x="320" y="70"/>
                </a:lnTo>
                <a:lnTo>
                  <a:pt x="319" y="71"/>
                </a:lnTo>
                <a:lnTo>
                  <a:pt x="319" y="71"/>
                </a:lnTo>
                <a:lnTo>
                  <a:pt x="319" y="71"/>
                </a:lnTo>
                <a:lnTo>
                  <a:pt x="319" y="71"/>
                </a:lnTo>
                <a:lnTo>
                  <a:pt x="319" y="71"/>
                </a:lnTo>
                <a:lnTo>
                  <a:pt x="319" y="71"/>
                </a:lnTo>
                <a:lnTo>
                  <a:pt x="319" y="71"/>
                </a:lnTo>
                <a:lnTo>
                  <a:pt x="320" y="71"/>
                </a:lnTo>
                <a:lnTo>
                  <a:pt x="320" y="71"/>
                </a:lnTo>
                <a:lnTo>
                  <a:pt x="320" y="71"/>
                </a:lnTo>
                <a:lnTo>
                  <a:pt x="320" y="71"/>
                </a:lnTo>
                <a:lnTo>
                  <a:pt x="320" y="70"/>
                </a:lnTo>
                <a:lnTo>
                  <a:pt x="320" y="70"/>
                </a:lnTo>
                <a:lnTo>
                  <a:pt x="320" y="69"/>
                </a:lnTo>
                <a:lnTo>
                  <a:pt x="320" y="69"/>
                </a:lnTo>
                <a:lnTo>
                  <a:pt x="320" y="67"/>
                </a:lnTo>
                <a:lnTo>
                  <a:pt x="320" y="67"/>
                </a:lnTo>
                <a:lnTo>
                  <a:pt x="320" y="67"/>
                </a:lnTo>
                <a:lnTo>
                  <a:pt x="320" y="67"/>
                </a:lnTo>
                <a:lnTo>
                  <a:pt x="320" y="66"/>
                </a:lnTo>
                <a:lnTo>
                  <a:pt x="322" y="66"/>
                </a:lnTo>
                <a:lnTo>
                  <a:pt x="322" y="66"/>
                </a:lnTo>
                <a:lnTo>
                  <a:pt x="322" y="66"/>
                </a:lnTo>
                <a:lnTo>
                  <a:pt x="322" y="66"/>
                </a:lnTo>
                <a:lnTo>
                  <a:pt x="323" y="66"/>
                </a:lnTo>
                <a:lnTo>
                  <a:pt x="323" y="66"/>
                </a:lnTo>
                <a:lnTo>
                  <a:pt x="323" y="66"/>
                </a:lnTo>
                <a:lnTo>
                  <a:pt x="323" y="66"/>
                </a:lnTo>
                <a:lnTo>
                  <a:pt x="323" y="66"/>
                </a:lnTo>
                <a:lnTo>
                  <a:pt x="325" y="66"/>
                </a:lnTo>
                <a:lnTo>
                  <a:pt x="325" y="66"/>
                </a:lnTo>
                <a:lnTo>
                  <a:pt x="325" y="66"/>
                </a:lnTo>
                <a:lnTo>
                  <a:pt x="325" y="66"/>
                </a:lnTo>
                <a:lnTo>
                  <a:pt x="325" y="66"/>
                </a:lnTo>
                <a:lnTo>
                  <a:pt x="325" y="64"/>
                </a:lnTo>
                <a:lnTo>
                  <a:pt x="325" y="64"/>
                </a:lnTo>
                <a:lnTo>
                  <a:pt x="326" y="64"/>
                </a:lnTo>
                <a:lnTo>
                  <a:pt x="328" y="64"/>
                </a:lnTo>
                <a:lnTo>
                  <a:pt x="328" y="64"/>
                </a:lnTo>
                <a:lnTo>
                  <a:pt x="328" y="64"/>
                </a:lnTo>
                <a:lnTo>
                  <a:pt x="328" y="64"/>
                </a:lnTo>
                <a:lnTo>
                  <a:pt x="328" y="64"/>
                </a:lnTo>
                <a:lnTo>
                  <a:pt x="328" y="64"/>
                </a:lnTo>
                <a:lnTo>
                  <a:pt x="328" y="64"/>
                </a:lnTo>
                <a:lnTo>
                  <a:pt x="329" y="64"/>
                </a:lnTo>
                <a:lnTo>
                  <a:pt x="329" y="63"/>
                </a:lnTo>
                <a:lnTo>
                  <a:pt x="329" y="63"/>
                </a:lnTo>
                <a:lnTo>
                  <a:pt x="329" y="63"/>
                </a:lnTo>
                <a:lnTo>
                  <a:pt x="329" y="63"/>
                </a:lnTo>
                <a:lnTo>
                  <a:pt x="330" y="63"/>
                </a:lnTo>
                <a:lnTo>
                  <a:pt x="330" y="63"/>
                </a:lnTo>
                <a:lnTo>
                  <a:pt x="332" y="63"/>
                </a:lnTo>
                <a:lnTo>
                  <a:pt x="332" y="63"/>
                </a:lnTo>
                <a:lnTo>
                  <a:pt x="333" y="63"/>
                </a:lnTo>
                <a:lnTo>
                  <a:pt x="333" y="63"/>
                </a:lnTo>
                <a:lnTo>
                  <a:pt x="333" y="63"/>
                </a:lnTo>
                <a:lnTo>
                  <a:pt x="330" y="64"/>
                </a:lnTo>
                <a:lnTo>
                  <a:pt x="329" y="66"/>
                </a:lnTo>
                <a:lnTo>
                  <a:pt x="328" y="66"/>
                </a:lnTo>
                <a:lnTo>
                  <a:pt x="328" y="66"/>
                </a:lnTo>
                <a:lnTo>
                  <a:pt x="328" y="66"/>
                </a:lnTo>
                <a:lnTo>
                  <a:pt x="326" y="66"/>
                </a:lnTo>
                <a:lnTo>
                  <a:pt x="326" y="66"/>
                </a:lnTo>
                <a:lnTo>
                  <a:pt x="326" y="66"/>
                </a:lnTo>
                <a:lnTo>
                  <a:pt x="326" y="66"/>
                </a:lnTo>
                <a:lnTo>
                  <a:pt x="326" y="66"/>
                </a:lnTo>
                <a:lnTo>
                  <a:pt x="326" y="66"/>
                </a:lnTo>
                <a:lnTo>
                  <a:pt x="328" y="67"/>
                </a:lnTo>
                <a:lnTo>
                  <a:pt x="328" y="67"/>
                </a:lnTo>
                <a:lnTo>
                  <a:pt x="328" y="69"/>
                </a:lnTo>
                <a:lnTo>
                  <a:pt x="328" y="69"/>
                </a:lnTo>
                <a:lnTo>
                  <a:pt x="329" y="69"/>
                </a:lnTo>
                <a:lnTo>
                  <a:pt x="329" y="67"/>
                </a:lnTo>
                <a:lnTo>
                  <a:pt x="329" y="67"/>
                </a:lnTo>
                <a:lnTo>
                  <a:pt x="329" y="67"/>
                </a:lnTo>
                <a:lnTo>
                  <a:pt x="329" y="67"/>
                </a:lnTo>
                <a:lnTo>
                  <a:pt x="329" y="66"/>
                </a:lnTo>
                <a:lnTo>
                  <a:pt x="330" y="66"/>
                </a:lnTo>
                <a:lnTo>
                  <a:pt x="330" y="66"/>
                </a:lnTo>
                <a:lnTo>
                  <a:pt x="330" y="66"/>
                </a:lnTo>
                <a:lnTo>
                  <a:pt x="330" y="66"/>
                </a:lnTo>
                <a:lnTo>
                  <a:pt x="332" y="66"/>
                </a:lnTo>
                <a:lnTo>
                  <a:pt x="332" y="66"/>
                </a:lnTo>
                <a:lnTo>
                  <a:pt x="332" y="66"/>
                </a:lnTo>
                <a:lnTo>
                  <a:pt x="332" y="66"/>
                </a:lnTo>
                <a:lnTo>
                  <a:pt x="332" y="66"/>
                </a:lnTo>
                <a:lnTo>
                  <a:pt x="332" y="67"/>
                </a:lnTo>
                <a:lnTo>
                  <a:pt x="333" y="67"/>
                </a:lnTo>
                <a:lnTo>
                  <a:pt x="333" y="67"/>
                </a:lnTo>
                <a:lnTo>
                  <a:pt x="333" y="67"/>
                </a:lnTo>
                <a:lnTo>
                  <a:pt x="333" y="67"/>
                </a:lnTo>
                <a:lnTo>
                  <a:pt x="333" y="67"/>
                </a:lnTo>
                <a:lnTo>
                  <a:pt x="335" y="67"/>
                </a:lnTo>
                <a:lnTo>
                  <a:pt x="335" y="67"/>
                </a:lnTo>
                <a:lnTo>
                  <a:pt x="336" y="67"/>
                </a:lnTo>
                <a:lnTo>
                  <a:pt x="338" y="66"/>
                </a:lnTo>
                <a:lnTo>
                  <a:pt x="339" y="66"/>
                </a:lnTo>
                <a:lnTo>
                  <a:pt x="339" y="66"/>
                </a:lnTo>
                <a:lnTo>
                  <a:pt x="339" y="64"/>
                </a:lnTo>
                <a:lnTo>
                  <a:pt x="339" y="64"/>
                </a:lnTo>
                <a:lnTo>
                  <a:pt x="340" y="64"/>
                </a:lnTo>
                <a:lnTo>
                  <a:pt x="340" y="66"/>
                </a:lnTo>
                <a:lnTo>
                  <a:pt x="340" y="66"/>
                </a:lnTo>
                <a:lnTo>
                  <a:pt x="339" y="66"/>
                </a:lnTo>
                <a:lnTo>
                  <a:pt x="339" y="66"/>
                </a:lnTo>
                <a:lnTo>
                  <a:pt x="339" y="66"/>
                </a:lnTo>
                <a:lnTo>
                  <a:pt x="339" y="66"/>
                </a:lnTo>
                <a:lnTo>
                  <a:pt x="340" y="66"/>
                </a:lnTo>
                <a:lnTo>
                  <a:pt x="340" y="67"/>
                </a:lnTo>
                <a:lnTo>
                  <a:pt x="340" y="67"/>
                </a:lnTo>
                <a:lnTo>
                  <a:pt x="338" y="69"/>
                </a:lnTo>
                <a:lnTo>
                  <a:pt x="338" y="69"/>
                </a:lnTo>
                <a:lnTo>
                  <a:pt x="338" y="69"/>
                </a:lnTo>
                <a:lnTo>
                  <a:pt x="338" y="69"/>
                </a:lnTo>
                <a:lnTo>
                  <a:pt x="336" y="69"/>
                </a:lnTo>
                <a:lnTo>
                  <a:pt x="336" y="69"/>
                </a:lnTo>
                <a:lnTo>
                  <a:pt x="336" y="69"/>
                </a:lnTo>
                <a:lnTo>
                  <a:pt x="336" y="70"/>
                </a:lnTo>
                <a:lnTo>
                  <a:pt x="336" y="70"/>
                </a:lnTo>
                <a:lnTo>
                  <a:pt x="335" y="70"/>
                </a:lnTo>
                <a:lnTo>
                  <a:pt x="335" y="70"/>
                </a:lnTo>
                <a:lnTo>
                  <a:pt x="335" y="70"/>
                </a:lnTo>
                <a:lnTo>
                  <a:pt x="335" y="69"/>
                </a:lnTo>
                <a:lnTo>
                  <a:pt x="335" y="69"/>
                </a:lnTo>
                <a:lnTo>
                  <a:pt x="335" y="69"/>
                </a:lnTo>
                <a:lnTo>
                  <a:pt x="335" y="70"/>
                </a:lnTo>
                <a:lnTo>
                  <a:pt x="333" y="70"/>
                </a:lnTo>
                <a:lnTo>
                  <a:pt x="333" y="70"/>
                </a:lnTo>
                <a:lnTo>
                  <a:pt x="333" y="70"/>
                </a:lnTo>
                <a:lnTo>
                  <a:pt x="333" y="70"/>
                </a:lnTo>
                <a:lnTo>
                  <a:pt x="333" y="71"/>
                </a:lnTo>
                <a:lnTo>
                  <a:pt x="333" y="71"/>
                </a:lnTo>
                <a:lnTo>
                  <a:pt x="333" y="71"/>
                </a:lnTo>
                <a:lnTo>
                  <a:pt x="333" y="73"/>
                </a:lnTo>
                <a:lnTo>
                  <a:pt x="333" y="73"/>
                </a:lnTo>
                <a:lnTo>
                  <a:pt x="333" y="73"/>
                </a:lnTo>
                <a:lnTo>
                  <a:pt x="333" y="73"/>
                </a:lnTo>
                <a:lnTo>
                  <a:pt x="335" y="73"/>
                </a:lnTo>
                <a:lnTo>
                  <a:pt x="335" y="73"/>
                </a:lnTo>
                <a:lnTo>
                  <a:pt x="333" y="73"/>
                </a:lnTo>
                <a:lnTo>
                  <a:pt x="333" y="73"/>
                </a:lnTo>
                <a:lnTo>
                  <a:pt x="333" y="74"/>
                </a:lnTo>
                <a:lnTo>
                  <a:pt x="333" y="74"/>
                </a:lnTo>
                <a:lnTo>
                  <a:pt x="333" y="74"/>
                </a:lnTo>
                <a:lnTo>
                  <a:pt x="332" y="74"/>
                </a:lnTo>
                <a:lnTo>
                  <a:pt x="332" y="74"/>
                </a:lnTo>
                <a:lnTo>
                  <a:pt x="330" y="74"/>
                </a:lnTo>
                <a:lnTo>
                  <a:pt x="329" y="76"/>
                </a:lnTo>
                <a:lnTo>
                  <a:pt x="328" y="77"/>
                </a:lnTo>
                <a:lnTo>
                  <a:pt x="328" y="77"/>
                </a:lnTo>
                <a:lnTo>
                  <a:pt x="328" y="76"/>
                </a:lnTo>
                <a:lnTo>
                  <a:pt x="328" y="76"/>
                </a:lnTo>
                <a:lnTo>
                  <a:pt x="326" y="76"/>
                </a:lnTo>
                <a:lnTo>
                  <a:pt x="325" y="76"/>
                </a:lnTo>
                <a:lnTo>
                  <a:pt x="325" y="76"/>
                </a:lnTo>
                <a:lnTo>
                  <a:pt x="325" y="76"/>
                </a:lnTo>
                <a:lnTo>
                  <a:pt x="323" y="77"/>
                </a:lnTo>
                <a:lnTo>
                  <a:pt x="323" y="77"/>
                </a:lnTo>
                <a:lnTo>
                  <a:pt x="323" y="77"/>
                </a:lnTo>
                <a:lnTo>
                  <a:pt x="323" y="77"/>
                </a:lnTo>
                <a:lnTo>
                  <a:pt x="323" y="77"/>
                </a:lnTo>
                <a:lnTo>
                  <a:pt x="322" y="77"/>
                </a:lnTo>
                <a:lnTo>
                  <a:pt x="320" y="78"/>
                </a:lnTo>
                <a:lnTo>
                  <a:pt x="318" y="78"/>
                </a:lnTo>
                <a:lnTo>
                  <a:pt x="318" y="78"/>
                </a:lnTo>
                <a:lnTo>
                  <a:pt x="316" y="80"/>
                </a:lnTo>
                <a:lnTo>
                  <a:pt x="316" y="80"/>
                </a:lnTo>
                <a:lnTo>
                  <a:pt x="316" y="78"/>
                </a:lnTo>
                <a:lnTo>
                  <a:pt x="316" y="78"/>
                </a:lnTo>
                <a:lnTo>
                  <a:pt x="316" y="78"/>
                </a:lnTo>
                <a:lnTo>
                  <a:pt x="316" y="78"/>
                </a:lnTo>
                <a:lnTo>
                  <a:pt x="316" y="78"/>
                </a:lnTo>
                <a:lnTo>
                  <a:pt x="316" y="78"/>
                </a:lnTo>
                <a:lnTo>
                  <a:pt x="316" y="78"/>
                </a:lnTo>
                <a:lnTo>
                  <a:pt x="315" y="78"/>
                </a:lnTo>
                <a:lnTo>
                  <a:pt x="315" y="78"/>
                </a:lnTo>
                <a:lnTo>
                  <a:pt x="315" y="78"/>
                </a:lnTo>
                <a:lnTo>
                  <a:pt x="315" y="78"/>
                </a:lnTo>
                <a:lnTo>
                  <a:pt x="315" y="80"/>
                </a:lnTo>
                <a:lnTo>
                  <a:pt x="316" y="80"/>
                </a:lnTo>
                <a:lnTo>
                  <a:pt x="316" y="80"/>
                </a:lnTo>
                <a:lnTo>
                  <a:pt x="316" y="80"/>
                </a:lnTo>
                <a:lnTo>
                  <a:pt x="315" y="80"/>
                </a:lnTo>
                <a:lnTo>
                  <a:pt x="313" y="81"/>
                </a:lnTo>
                <a:lnTo>
                  <a:pt x="312" y="81"/>
                </a:lnTo>
                <a:lnTo>
                  <a:pt x="312" y="81"/>
                </a:lnTo>
                <a:lnTo>
                  <a:pt x="311" y="81"/>
                </a:lnTo>
                <a:lnTo>
                  <a:pt x="311" y="81"/>
                </a:lnTo>
                <a:lnTo>
                  <a:pt x="309" y="83"/>
                </a:lnTo>
                <a:lnTo>
                  <a:pt x="309" y="83"/>
                </a:lnTo>
                <a:lnTo>
                  <a:pt x="308" y="83"/>
                </a:lnTo>
                <a:lnTo>
                  <a:pt x="308" y="83"/>
                </a:lnTo>
                <a:lnTo>
                  <a:pt x="308" y="83"/>
                </a:lnTo>
                <a:lnTo>
                  <a:pt x="308" y="83"/>
                </a:lnTo>
                <a:lnTo>
                  <a:pt x="306" y="84"/>
                </a:lnTo>
                <a:lnTo>
                  <a:pt x="306" y="84"/>
                </a:lnTo>
                <a:lnTo>
                  <a:pt x="305" y="81"/>
                </a:lnTo>
                <a:lnTo>
                  <a:pt x="302" y="83"/>
                </a:lnTo>
                <a:lnTo>
                  <a:pt x="302" y="83"/>
                </a:lnTo>
                <a:lnTo>
                  <a:pt x="303" y="83"/>
                </a:lnTo>
                <a:lnTo>
                  <a:pt x="303" y="83"/>
                </a:lnTo>
                <a:lnTo>
                  <a:pt x="305" y="83"/>
                </a:lnTo>
                <a:lnTo>
                  <a:pt x="305" y="83"/>
                </a:lnTo>
                <a:lnTo>
                  <a:pt x="305" y="83"/>
                </a:lnTo>
                <a:lnTo>
                  <a:pt x="303" y="83"/>
                </a:lnTo>
                <a:lnTo>
                  <a:pt x="303" y="83"/>
                </a:lnTo>
                <a:lnTo>
                  <a:pt x="303" y="84"/>
                </a:lnTo>
                <a:lnTo>
                  <a:pt x="303" y="84"/>
                </a:lnTo>
                <a:lnTo>
                  <a:pt x="303" y="84"/>
                </a:lnTo>
                <a:lnTo>
                  <a:pt x="303" y="84"/>
                </a:lnTo>
                <a:lnTo>
                  <a:pt x="303" y="84"/>
                </a:lnTo>
                <a:lnTo>
                  <a:pt x="303" y="84"/>
                </a:lnTo>
                <a:lnTo>
                  <a:pt x="303" y="84"/>
                </a:lnTo>
                <a:lnTo>
                  <a:pt x="303" y="84"/>
                </a:lnTo>
                <a:lnTo>
                  <a:pt x="303" y="84"/>
                </a:lnTo>
                <a:lnTo>
                  <a:pt x="302" y="84"/>
                </a:lnTo>
                <a:lnTo>
                  <a:pt x="302" y="84"/>
                </a:lnTo>
                <a:lnTo>
                  <a:pt x="301" y="84"/>
                </a:lnTo>
                <a:lnTo>
                  <a:pt x="301" y="86"/>
                </a:lnTo>
                <a:lnTo>
                  <a:pt x="299" y="86"/>
                </a:lnTo>
                <a:lnTo>
                  <a:pt x="299" y="86"/>
                </a:lnTo>
                <a:lnTo>
                  <a:pt x="299" y="86"/>
                </a:lnTo>
                <a:lnTo>
                  <a:pt x="299" y="86"/>
                </a:lnTo>
                <a:lnTo>
                  <a:pt x="299" y="86"/>
                </a:lnTo>
                <a:lnTo>
                  <a:pt x="299" y="87"/>
                </a:lnTo>
                <a:lnTo>
                  <a:pt x="299" y="87"/>
                </a:lnTo>
                <a:lnTo>
                  <a:pt x="299" y="87"/>
                </a:lnTo>
                <a:lnTo>
                  <a:pt x="299" y="88"/>
                </a:lnTo>
                <a:lnTo>
                  <a:pt x="299" y="88"/>
                </a:lnTo>
                <a:lnTo>
                  <a:pt x="299" y="88"/>
                </a:lnTo>
                <a:lnTo>
                  <a:pt x="299" y="88"/>
                </a:lnTo>
                <a:lnTo>
                  <a:pt x="301" y="87"/>
                </a:lnTo>
                <a:lnTo>
                  <a:pt x="301" y="87"/>
                </a:lnTo>
                <a:lnTo>
                  <a:pt x="301" y="87"/>
                </a:lnTo>
                <a:lnTo>
                  <a:pt x="301" y="87"/>
                </a:lnTo>
                <a:lnTo>
                  <a:pt x="301" y="87"/>
                </a:lnTo>
                <a:lnTo>
                  <a:pt x="302" y="87"/>
                </a:lnTo>
                <a:lnTo>
                  <a:pt x="302" y="88"/>
                </a:lnTo>
                <a:lnTo>
                  <a:pt x="302" y="88"/>
                </a:lnTo>
                <a:lnTo>
                  <a:pt x="302" y="88"/>
                </a:lnTo>
                <a:lnTo>
                  <a:pt x="302" y="87"/>
                </a:lnTo>
                <a:lnTo>
                  <a:pt x="303" y="88"/>
                </a:lnTo>
                <a:lnTo>
                  <a:pt x="303" y="88"/>
                </a:lnTo>
                <a:lnTo>
                  <a:pt x="302" y="88"/>
                </a:lnTo>
                <a:lnTo>
                  <a:pt x="302" y="88"/>
                </a:lnTo>
                <a:lnTo>
                  <a:pt x="302" y="91"/>
                </a:lnTo>
                <a:lnTo>
                  <a:pt x="302" y="91"/>
                </a:lnTo>
                <a:lnTo>
                  <a:pt x="303" y="91"/>
                </a:lnTo>
                <a:lnTo>
                  <a:pt x="303" y="91"/>
                </a:lnTo>
                <a:lnTo>
                  <a:pt x="303" y="91"/>
                </a:lnTo>
                <a:lnTo>
                  <a:pt x="303" y="91"/>
                </a:lnTo>
                <a:lnTo>
                  <a:pt x="303" y="93"/>
                </a:lnTo>
                <a:lnTo>
                  <a:pt x="303" y="93"/>
                </a:lnTo>
                <a:lnTo>
                  <a:pt x="303" y="93"/>
                </a:lnTo>
                <a:lnTo>
                  <a:pt x="306" y="93"/>
                </a:lnTo>
                <a:lnTo>
                  <a:pt x="306" y="93"/>
                </a:lnTo>
                <a:lnTo>
                  <a:pt x="303" y="94"/>
                </a:lnTo>
                <a:lnTo>
                  <a:pt x="302" y="96"/>
                </a:lnTo>
                <a:lnTo>
                  <a:pt x="301" y="96"/>
                </a:lnTo>
                <a:lnTo>
                  <a:pt x="301" y="96"/>
                </a:lnTo>
                <a:lnTo>
                  <a:pt x="301" y="97"/>
                </a:lnTo>
                <a:lnTo>
                  <a:pt x="301" y="98"/>
                </a:lnTo>
                <a:lnTo>
                  <a:pt x="301" y="98"/>
                </a:lnTo>
                <a:lnTo>
                  <a:pt x="301" y="100"/>
                </a:lnTo>
                <a:lnTo>
                  <a:pt x="301" y="100"/>
                </a:lnTo>
                <a:lnTo>
                  <a:pt x="301" y="100"/>
                </a:lnTo>
                <a:lnTo>
                  <a:pt x="301" y="100"/>
                </a:lnTo>
                <a:lnTo>
                  <a:pt x="302" y="100"/>
                </a:lnTo>
                <a:lnTo>
                  <a:pt x="302" y="100"/>
                </a:lnTo>
                <a:lnTo>
                  <a:pt x="302" y="100"/>
                </a:lnTo>
                <a:lnTo>
                  <a:pt x="302" y="100"/>
                </a:lnTo>
                <a:lnTo>
                  <a:pt x="303" y="100"/>
                </a:lnTo>
                <a:lnTo>
                  <a:pt x="303" y="100"/>
                </a:lnTo>
                <a:lnTo>
                  <a:pt x="302" y="100"/>
                </a:lnTo>
                <a:lnTo>
                  <a:pt x="302" y="100"/>
                </a:lnTo>
                <a:lnTo>
                  <a:pt x="302" y="100"/>
                </a:lnTo>
                <a:lnTo>
                  <a:pt x="302" y="100"/>
                </a:lnTo>
                <a:lnTo>
                  <a:pt x="302" y="100"/>
                </a:lnTo>
                <a:lnTo>
                  <a:pt x="303" y="100"/>
                </a:lnTo>
                <a:lnTo>
                  <a:pt x="305" y="100"/>
                </a:lnTo>
                <a:lnTo>
                  <a:pt x="306" y="100"/>
                </a:lnTo>
                <a:lnTo>
                  <a:pt x="306" y="98"/>
                </a:lnTo>
                <a:lnTo>
                  <a:pt x="306" y="98"/>
                </a:lnTo>
                <a:lnTo>
                  <a:pt x="308" y="98"/>
                </a:lnTo>
                <a:lnTo>
                  <a:pt x="308" y="98"/>
                </a:lnTo>
                <a:lnTo>
                  <a:pt x="308" y="98"/>
                </a:lnTo>
                <a:lnTo>
                  <a:pt x="308" y="98"/>
                </a:lnTo>
                <a:lnTo>
                  <a:pt x="308" y="98"/>
                </a:lnTo>
                <a:lnTo>
                  <a:pt x="309" y="97"/>
                </a:lnTo>
                <a:lnTo>
                  <a:pt x="311" y="97"/>
                </a:lnTo>
                <a:lnTo>
                  <a:pt x="311" y="97"/>
                </a:lnTo>
                <a:lnTo>
                  <a:pt x="311" y="97"/>
                </a:lnTo>
                <a:lnTo>
                  <a:pt x="311" y="97"/>
                </a:lnTo>
                <a:lnTo>
                  <a:pt x="312" y="97"/>
                </a:lnTo>
                <a:lnTo>
                  <a:pt x="312" y="97"/>
                </a:lnTo>
                <a:lnTo>
                  <a:pt x="313" y="97"/>
                </a:lnTo>
                <a:lnTo>
                  <a:pt x="313" y="97"/>
                </a:lnTo>
                <a:lnTo>
                  <a:pt x="313" y="97"/>
                </a:lnTo>
                <a:lnTo>
                  <a:pt x="313" y="97"/>
                </a:lnTo>
                <a:lnTo>
                  <a:pt x="312" y="96"/>
                </a:lnTo>
                <a:lnTo>
                  <a:pt x="312" y="96"/>
                </a:lnTo>
                <a:lnTo>
                  <a:pt x="312" y="94"/>
                </a:lnTo>
                <a:lnTo>
                  <a:pt x="312" y="94"/>
                </a:lnTo>
                <a:lnTo>
                  <a:pt x="313" y="94"/>
                </a:lnTo>
                <a:lnTo>
                  <a:pt x="313" y="94"/>
                </a:lnTo>
                <a:lnTo>
                  <a:pt x="315" y="94"/>
                </a:lnTo>
                <a:lnTo>
                  <a:pt x="315" y="94"/>
                </a:lnTo>
                <a:lnTo>
                  <a:pt x="315" y="94"/>
                </a:lnTo>
                <a:lnTo>
                  <a:pt x="313" y="93"/>
                </a:lnTo>
                <a:lnTo>
                  <a:pt x="313" y="93"/>
                </a:lnTo>
                <a:lnTo>
                  <a:pt x="313" y="91"/>
                </a:lnTo>
                <a:lnTo>
                  <a:pt x="313" y="91"/>
                </a:lnTo>
                <a:lnTo>
                  <a:pt x="313" y="91"/>
                </a:lnTo>
                <a:lnTo>
                  <a:pt x="313" y="93"/>
                </a:lnTo>
                <a:lnTo>
                  <a:pt x="313" y="93"/>
                </a:lnTo>
                <a:lnTo>
                  <a:pt x="313" y="93"/>
                </a:lnTo>
                <a:lnTo>
                  <a:pt x="313" y="93"/>
                </a:lnTo>
                <a:lnTo>
                  <a:pt x="315" y="93"/>
                </a:lnTo>
                <a:lnTo>
                  <a:pt x="316" y="93"/>
                </a:lnTo>
                <a:lnTo>
                  <a:pt x="316" y="93"/>
                </a:lnTo>
                <a:lnTo>
                  <a:pt x="316" y="94"/>
                </a:lnTo>
                <a:lnTo>
                  <a:pt x="316" y="94"/>
                </a:lnTo>
                <a:lnTo>
                  <a:pt x="316" y="94"/>
                </a:lnTo>
                <a:lnTo>
                  <a:pt x="315" y="94"/>
                </a:lnTo>
                <a:lnTo>
                  <a:pt x="315" y="96"/>
                </a:lnTo>
                <a:lnTo>
                  <a:pt x="315" y="96"/>
                </a:lnTo>
                <a:lnTo>
                  <a:pt x="315" y="96"/>
                </a:lnTo>
                <a:lnTo>
                  <a:pt x="315" y="97"/>
                </a:lnTo>
                <a:lnTo>
                  <a:pt x="315" y="97"/>
                </a:lnTo>
                <a:lnTo>
                  <a:pt x="315" y="98"/>
                </a:lnTo>
                <a:lnTo>
                  <a:pt x="316" y="100"/>
                </a:lnTo>
                <a:lnTo>
                  <a:pt x="316" y="100"/>
                </a:lnTo>
                <a:lnTo>
                  <a:pt x="316" y="101"/>
                </a:lnTo>
                <a:lnTo>
                  <a:pt x="316" y="101"/>
                </a:lnTo>
                <a:lnTo>
                  <a:pt x="315" y="103"/>
                </a:lnTo>
                <a:lnTo>
                  <a:pt x="315" y="104"/>
                </a:lnTo>
                <a:lnTo>
                  <a:pt x="315" y="104"/>
                </a:lnTo>
                <a:lnTo>
                  <a:pt x="313" y="104"/>
                </a:lnTo>
                <a:lnTo>
                  <a:pt x="312" y="104"/>
                </a:lnTo>
                <a:lnTo>
                  <a:pt x="311" y="106"/>
                </a:lnTo>
                <a:lnTo>
                  <a:pt x="311" y="106"/>
                </a:lnTo>
                <a:lnTo>
                  <a:pt x="311" y="106"/>
                </a:lnTo>
                <a:lnTo>
                  <a:pt x="311" y="107"/>
                </a:lnTo>
                <a:lnTo>
                  <a:pt x="311" y="107"/>
                </a:lnTo>
                <a:lnTo>
                  <a:pt x="311" y="107"/>
                </a:lnTo>
                <a:lnTo>
                  <a:pt x="311" y="107"/>
                </a:lnTo>
                <a:lnTo>
                  <a:pt x="311" y="107"/>
                </a:lnTo>
                <a:lnTo>
                  <a:pt x="312" y="106"/>
                </a:lnTo>
                <a:lnTo>
                  <a:pt x="313" y="106"/>
                </a:lnTo>
                <a:lnTo>
                  <a:pt x="315" y="106"/>
                </a:lnTo>
                <a:lnTo>
                  <a:pt x="315" y="106"/>
                </a:lnTo>
                <a:lnTo>
                  <a:pt x="315" y="104"/>
                </a:lnTo>
                <a:lnTo>
                  <a:pt x="315" y="104"/>
                </a:lnTo>
                <a:lnTo>
                  <a:pt x="316" y="104"/>
                </a:lnTo>
                <a:lnTo>
                  <a:pt x="316" y="104"/>
                </a:lnTo>
                <a:lnTo>
                  <a:pt x="318" y="104"/>
                </a:lnTo>
                <a:lnTo>
                  <a:pt x="318" y="104"/>
                </a:lnTo>
                <a:lnTo>
                  <a:pt x="318" y="104"/>
                </a:lnTo>
                <a:lnTo>
                  <a:pt x="318" y="106"/>
                </a:lnTo>
                <a:lnTo>
                  <a:pt x="318" y="106"/>
                </a:lnTo>
                <a:lnTo>
                  <a:pt x="318" y="106"/>
                </a:lnTo>
                <a:lnTo>
                  <a:pt x="318" y="106"/>
                </a:lnTo>
                <a:lnTo>
                  <a:pt x="318" y="107"/>
                </a:lnTo>
                <a:lnTo>
                  <a:pt x="319" y="107"/>
                </a:lnTo>
                <a:lnTo>
                  <a:pt x="319" y="107"/>
                </a:lnTo>
                <a:lnTo>
                  <a:pt x="319" y="107"/>
                </a:lnTo>
                <a:lnTo>
                  <a:pt x="318" y="107"/>
                </a:lnTo>
                <a:lnTo>
                  <a:pt x="319" y="108"/>
                </a:lnTo>
                <a:lnTo>
                  <a:pt x="319" y="108"/>
                </a:lnTo>
                <a:lnTo>
                  <a:pt x="319" y="108"/>
                </a:lnTo>
                <a:lnTo>
                  <a:pt x="319" y="108"/>
                </a:lnTo>
                <a:lnTo>
                  <a:pt x="319" y="108"/>
                </a:lnTo>
                <a:lnTo>
                  <a:pt x="320" y="108"/>
                </a:lnTo>
                <a:lnTo>
                  <a:pt x="320" y="108"/>
                </a:lnTo>
                <a:lnTo>
                  <a:pt x="320" y="108"/>
                </a:lnTo>
                <a:lnTo>
                  <a:pt x="320" y="107"/>
                </a:lnTo>
                <a:lnTo>
                  <a:pt x="322" y="107"/>
                </a:lnTo>
                <a:lnTo>
                  <a:pt x="323" y="107"/>
                </a:lnTo>
                <a:lnTo>
                  <a:pt x="323" y="107"/>
                </a:lnTo>
                <a:lnTo>
                  <a:pt x="323" y="106"/>
                </a:lnTo>
                <a:lnTo>
                  <a:pt x="323" y="106"/>
                </a:lnTo>
                <a:lnTo>
                  <a:pt x="323" y="106"/>
                </a:lnTo>
                <a:lnTo>
                  <a:pt x="322" y="106"/>
                </a:lnTo>
                <a:lnTo>
                  <a:pt x="320" y="106"/>
                </a:lnTo>
                <a:lnTo>
                  <a:pt x="320" y="106"/>
                </a:lnTo>
                <a:lnTo>
                  <a:pt x="320" y="106"/>
                </a:lnTo>
                <a:lnTo>
                  <a:pt x="320" y="106"/>
                </a:lnTo>
                <a:lnTo>
                  <a:pt x="320" y="106"/>
                </a:lnTo>
                <a:lnTo>
                  <a:pt x="322" y="106"/>
                </a:lnTo>
                <a:lnTo>
                  <a:pt x="323" y="106"/>
                </a:lnTo>
                <a:lnTo>
                  <a:pt x="323" y="106"/>
                </a:lnTo>
                <a:lnTo>
                  <a:pt x="323" y="104"/>
                </a:lnTo>
                <a:lnTo>
                  <a:pt x="323" y="104"/>
                </a:lnTo>
                <a:lnTo>
                  <a:pt x="322" y="104"/>
                </a:lnTo>
                <a:lnTo>
                  <a:pt x="322" y="104"/>
                </a:lnTo>
                <a:lnTo>
                  <a:pt x="322" y="103"/>
                </a:lnTo>
                <a:lnTo>
                  <a:pt x="322" y="103"/>
                </a:lnTo>
                <a:lnTo>
                  <a:pt x="322" y="103"/>
                </a:lnTo>
                <a:lnTo>
                  <a:pt x="322" y="103"/>
                </a:lnTo>
                <a:lnTo>
                  <a:pt x="323" y="103"/>
                </a:lnTo>
                <a:lnTo>
                  <a:pt x="323" y="103"/>
                </a:lnTo>
                <a:lnTo>
                  <a:pt x="323" y="103"/>
                </a:lnTo>
                <a:lnTo>
                  <a:pt x="323" y="103"/>
                </a:lnTo>
                <a:lnTo>
                  <a:pt x="323" y="103"/>
                </a:lnTo>
                <a:lnTo>
                  <a:pt x="323" y="103"/>
                </a:lnTo>
                <a:lnTo>
                  <a:pt x="325" y="103"/>
                </a:lnTo>
                <a:lnTo>
                  <a:pt x="325" y="103"/>
                </a:lnTo>
                <a:lnTo>
                  <a:pt x="326" y="103"/>
                </a:lnTo>
                <a:lnTo>
                  <a:pt x="326" y="103"/>
                </a:lnTo>
                <a:lnTo>
                  <a:pt x="326" y="101"/>
                </a:lnTo>
                <a:lnTo>
                  <a:pt x="328" y="101"/>
                </a:lnTo>
                <a:lnTo>
                  <a:pt x="329" y="101"/>
                </a:lnTo>
                <a:lnTo>
                  <a:pt x="330" y="100"/>
                </a:lnTo>
                <a:lnTo>
                  <a:pt x="330" y="100"/>
                </a:lnTo>
                <a:lnTo>
                  <a:pt x="330" y="101"/>
                </a:lnTo>
                <a:lnTo>
                  <a:pt x="330" y="101"/>
                </a:lnTo>
                <a:lnTo>
                  <a:pt x="330" y="100"/>
                </a:lnTo>
                <a:lnTo>
                  <a:pt x="330" y="100"/>
                </a:lnTo>
                <a:lnTo>
                  <a:pt x="330" y="100"/>
                </a:lnTo>
                <a:lnTo>
                  <a:pt x="333" y="100"/>
                </a:lnTo>
                <a:lnTo>
                  <a:pt x="335" y="100"/>
                </a:lnTo>
                <a:lnTo>
                  <a:pt x="335" y="100"/>
                </a:lnTo>
                <a:lnTo>
                  <a:pt x="336" y="98"/>
                </a:lnTo>
                <a:lnTo>
                  <a:pt x="338" y="98"/>
                </a:lnTo>
                <a:lnTo>
                  <a:pt x="340" y="97"/>
                </a:lnTo>
                <a:lnTo>
                  <a:pt x="340" y="97"/>
                </a:lnTo>
                <a:lnTo>
                  <a:pt x="339" y="98"/>
                </a:lnTo>
                <a:lnTo>
                  <a:pt x="339" y="98"/>
                </a:lnTo>
                <a:lnTo>
                  <a:pt x="339" y="100"/>
                </a:lnTo>
                <a:lnTo>
                  <a:pt x="339" y="100"/>
                </a:lnTo>
                <a:lnTo>
                  <a:pt x="339" y="100"/>
                </a:lnTo>
                <a:lnTo>
                  <a:pt x="342" y="100"/>
                </a:lnTo>
                <a:lnTo>
                  <a:pt x="343" y="98"/>
                </a:lnTo>
                <a:lnTo>
                  <a:pt x="343" y="98"/>
                </a:lnTo>
                <a:lnTo>
                  <a:pt x="343" y="98"/>
                </a:lnTo>
                <a:lnTo>
                  <a:pt x="345" y="97"/>
                </a:lnTo>
                <a:lnTo>
                  <a:pt x="345" y="97"/>
                </a:lnTo>
                <a:lnTo>
                  <a:pt x="345" y="97"/>
                </a:lnTo>
                <a:lnTo>
                  <a:pt x="345" y="96"/>
                </a:lnTo>
                <a:lnTo>
                  <a:pt x="345" y="96"/>
                </a:lnTo>
                <a:lnTo>
                  <a:pt x="345" y="96"/>
                </a:lnTo>
                <a:lnTo>
                  <a:pt x="345" y="96"/>
                </a:lnTo>
                <a:lnTo>
                  <a:pt x="346" y="96"/>
                </a:lnTo>
                <a:lnTo>
                  <a:pt x="346" y="96"/>
                </a:lnTo>
                <a:lnTo>
                  <a:pt x="348" y="96"/>
                </a:lnTo>
                <a:lnTo>
                  <a:pt x="348" y="97"/>
                </a:lnTo>
                <a:lnTo>
                  <a:pt x="348" y="97"/>
                </a:lnTo>
                <a:lnTo>
                  <a:pt x="348" y="96"/>
                </a:lnTo>
                <a:lnTo>
                  <a:pt x="348" y="94"/>
                </a:lnTo>
                <a:lnTo>
                  <a:pt x="348" y="94"/>
                </a:lnTo>
                <a:lnTo>
                  <a:pt x="352" y="94"/>
                </a:lnTo>
                <a:lnTo>
                  <a:pt x="352" y="94"/>
                </a:lnTo>
                <a:lnTo>
                  <a:pt x="352" y="94"/>
                </a:lnTo>
                <a:lnTo>
                  <a:pt x="352" y="94"/>
                </a:lnTo>
                <a:lnTo>
                  <a:pt x="352" y="94"/>
                </a:lnTo>
                <a:lnTo>
                  <a:pt x="353" y="94"/>
                </a:lnTo>
                <a:lnTo>
                  <a:pt x="353" y="94"/>
                </a:lnTo>
                <a:lnTo>
                  <a:pt x="353" y="94"/>
                </a:lnTo>
                <a:lnTo>
                  <a:pt x="353" y="94"/>
                </a:lnTo>
                <a:lnTo>
                  <a:pt x="353" y="96"/>
                </a:lnTo>
                <a:lnTo>
                  <a:pt x="353" y="96"/>
                </a:lnTo>
                <a:lnTo>
                  <a:pt x="353" y="96"/>
                </a:lnTo>
                <a:lnTo>
                  <a:pt x="352" y="97"/>
                </a:lnTo>
                <a:lnTo>
                  <a:pt x="350" y="97"/>
                </a:lnTo>
                <a:lnTo>
                  <a:pt x="350" y="97"/>
                </a:lnTo>
                <a:lnTo>
                  <a:pt x="349" y="97"/>
                </a:lnTo>
                <a:lnTo>
                  <a:pt x="349" y="98"/>
                </a:lnTo>
                <a:lnTo>
                  <a:pt x="349" y="98"/>
                </a:lnTo>
                <a:lnTo>
                  <a:pt x="349" y="98"/>
                </a:lnTo>
                <a:lnTo>
                  <a:pt x="348" y="100"/>
                </a:lnTo>
                <a:lnTo>
                  <a:pt x="345" y="101"/>
                </a:lnTo>
                <a:lnTo>
                  <a:pt x="345" y="103"/>
                </a:lnTo>
                <a:lnTo>
                  <a:pt x="345" y="103"/>
                </a:lnTo>
                <a:lnTo>
                  <a:pt x="345" y="103"/>
                </a:lnTo>
                <a:lnTo>
                  <a:pt x="345" y="103"/>
                </a:lnTo>
                <a:lnTo>
                  <a:pt x="345" y="103"/>
                </a:lnTo>
                <a:lnTo>
                  <a:pt x="343" y="101"/>
                </a:lnTo>
                <a:lnTo>
                  <a:pt x="343" y="101"/>
                </a:lnTo>
                <a:lnTo>
                  <a:pt x="343" y="101"/>
                </a:lnTo>
                <a:lnTo>
                  <a:pt x="343" y="100"/>
                </a:lnTo>
                <a:lnTo>
                  <a:pt x="343" y="100"/>
                </a:lnTo>
                <a:lnTo>
                  <a:pt x="342" y="100"/>
                </a:lnTo>
                <a:lnTo>
                  <a:pt x="342" y="101"/>
                </a:lnTo>
                <a:lnTo>
                  <a:pt x="340" y="101"/>
                </a:lnTo>
                <a:lnTo>
                  <a:pt x="339" y="103"/>
                </a:lnTo>
                <a:lnTo>
                  <a:pt x="339" y="103"/>
                </a:lnTo>
                <a:lnTo>
                  <a:pt x="338" y="103"/>
                </a:lnTo>
                <a:lnTo>
                  <a:pt x="338" y="103"/>
                </a:lnTo>
                <a:lnTo>
                  <a:pt x="336" y="104"/>
                </a:lnTo>
                <a:lnTo>
                  <a:pt x="336" y="104"/>
                </a:lnTo>
                <a:lnTo>
                  <a:pt x="336" y="104"/>
                </a:lnTo>
                <a:lnTo>
                  <a:pt x="336" y="104"/>
                </a:lnTo>
                <a:lnTo>
                  <a:pt x="338" y="104"/>
                </a:lnTo>
                <a:lnTo>
                  <a:pt x="338" y="106"/>
                </a:lnTo>
                <a:lnTo>
                  <a:pt x="335" y="106"/>
                </a:lnTo>
                <a:lnTo>
                  <a:pt x="335" y="106"/>
                </a:lnTo>
                <a:lnTo>
                  <a:pt x="335" y="106"/>
                </a:lnTo>
                <a:lnTo>
                  <a:pt x="335" y="106"/>
                </a:lnTo>
                <a:lnTo>
                  <a:pt x="335" y="104"/>
                </a:lnTo>
                <a:lnTo>
                  <a:pt x="335" y="104"/>
                </a:lnTo>
                <a:lnTo>
                  <a:pt x="333" y="104"/>
                </a:lnTo>
                <a:lnTo>
                  <a:pt x="333" y="104"/>
                </a:lnTo>
                <a:lnTo>
                  <a:pt x="333" y="104"/>
                </a:lnTo>
                <a:lnTo>
                  <a:pt x="333" y="106"/>
                </a:lnTo>
                <a:lnTo>
                  <a:pt x="333" y="106"/>
                </a:lnTo>
                <a:lnTo>
                  <a:pt x="332" y="106"/>
                </a:lnTo>
                <a:lnTo>
                  <a:pt x="332" y="106"/>
                </a:lnTo>
                <a:lnTo>
                  <a:pt x="332" y="106"/>
                </a:lnTo>
                <a:lnTo>
                  <a:pt x="332" y="106"/>
                </a:lnTo>
                <a:lnTo>
                  <a:pt x="332" y="106"/>
                </a:lnTo>
                <a:lnTo>
                  <a:pt x="332" y="107"/>
                </a:lnTo>
                <a:lnTo>
                  <a:pt x="332" y="107"/>
                </a:lnTo>
                <a:lnTo>
                  <a:pt x="332" y="107"/>
                </a:lnTo>
                <a:lnTo>
                  <a:pt x="332" y="107"/>
                </a:lnTo>
                <a:lnTo>
                  <a:pt x="330" y="107"/>
                </a:lnTo>
                <a:lnTo>
                  <a:pt x="330" y="108"/>
                </a:lnTo>
                <a:lnTo>
                  <a:pt x="330" y="108"/>
                </a:lnTo>
                <a:lnTo>
                  <a:pt x="330" y="108"/>
                </a:lnTo>
                <a:lnTo>
                  <a:pt x="329" y="108"/>
                </a:lnTo>
                <a:lnTo>
                  <a:pt x="329" y="108"/>
                </a:lnTo>
                <a:lnTo>
                  <a:pt x="329" y="110"/>
                </a:lnTo>
                <a:lnTo>
                  <a:pt x="328" y="110"/>
                </a:lnTo>
                <a:lnTo>
                  <a:pt x="328" y="110"/>
                </a:lnTo>
                <a:lnTo>
                  <a:pt x="328" y="110"/>
                </a:lnTo>
                <a:lnTo>
                  <a:pt x="328" y="110"/>
                </a:lnTo>
                <a:lnTo>
                  <a:pt x="326" y="110"/>
                </a:lnTo>
                <a:lnTo>
                  <a:pt x="326" y="110"/>
                </a:lnTo>
                <a:lnTo>
                  <a:pt x="325" y="110"/>
                </a:lnTo>
                <a:lnTo>
                  <a:pt x="325" y="110"/>
                </a:lnTo>
                <a:lnTo>
                  <a:pt x="323" y="110"/>
                </a:lnTo>
                <a:lnTo>
                  <a:pt x="323" y="110"/>
                </a:lnTo>
                <a:lnTo>
                  <a:pt x="323" y="111"/>
                </a:lnTo>
                <a:lnTo>
                  <a:pt x="323" y="111"/>
                </a:lnTo>
                <a:lnTo>
                  <a:pt x="322" y="111"/>
                </a:lnTo>
                <a:lnTo>
                  <a:pt x="320" y="111"/>
                </a:lnTo>
                <a:lnTo>
                  <a:pt x="322" y="111"/>
                </a:lnTo>
                <a:lnTo>
                  <a:pt x="322" y="111"/>
                </a:lnTo>
                <a:lnTo>
                  <a:pt x="322" y="110"/>
                </a:lnTo>
                <a:lnTo>
                  <a:pt x="322" y="110"/>
                </a:lnTo>
                <a:lnTo>
                  <a:pt x="320" y="108"/>
                </a:lnTo>
                <a:lnTo>
                  <a:pt x="320" y="108"/>
                </a:lnTo>
                <a:lnTo>
                  <a:pt x="320" y="108"/>
                </a:lnTo>
                <a:lnTo>
                  <a:pt x="320" y="108"/>
                </a:lnTo>
                <a:lnTo>
                  <a:pt x="320" y="108"/>
                </a:lnTo>
                <a:lnTo>
                  <a:pt x="319" y="110"/>
                </a:lnTo>
                <a:lnTo>
                  <a:pt x="319" y="110"/>
                </a:lnTo>
                <a:lnTo>
                  <a:pt x="320" y="111"/>
                </a:lnTo>
                <a:lnTo>
                  <a:pt x="320" y="113"/>
                </a:lnTo>
                <a:lnTo>
                  <a:pt x="320" y="113"/>
                </a:lnTo>
                <a:lnTo>
                  <a:pt x="320" y="113"/>
                </a:lnTo>
                <a:lnTo>
                  <a:pt x="320" y="113"/>
                </a:lnTo>
                <a:lnTo>
                  <a:pt x="322" y="113"/>
                </a:lnTo>
                <a:lnTo>
                  <a:pt x="323" y="113"/>
                </a:lnTo>
                <a:lnTo>
                  <a:pt x="323" y="113"/>
                </a:lnTo>
                <a:lnTo>
                  <a:pt x="323" y="113"/>
                </a:lnTo>
                <a:lnTo>
                  <a:pt x="322" y="114"/>
                </a:lnTo>
                <a:lnTo>
                  <a:pt x="320" y="114"/>
                </a:lnTo>
                <a:lnTo>
                  <a:pt x="319" y="116"/>
                </a:lnTo>
                <a:lnTo>
                  <a:pt x="318" y="116"/>
                </a:lnTo>
                <a:lnTo>
                  <a:pt x="318" y="116"/>
                </a:lnTo>
                <a:lnTo>
                  <a:pt x="318" y="116"/>
                </a:lnTo>
                <a:lnTo>
                  <a:pt x="318" y="116"/>
                </a:lnTo>
                <a:lnTo>
                  <a:pt x="318" y="114"/>
                </a:lnTo>
                <a:lnTo>
                  <a:pt x="318" y="114"/>
                </a:lnTo>
                <a:lnTo>
                  <a:pt x="318" y="114"/>
                </a:lnTo>
                <a:lnTo>
                  <a:pt x="318" y="114"/>
                </a:lnTo>
                <a:lnTo>
                  <a:pt x="318" y="114"/>
                </a:lnTo>
                <a:lnTo>
                  <a:pt x="316" y="114"/>
                </a:lnTo>
                <a:lnTo>
                  <a:pt x="315" y="116"/>
                </a:lnTo>
                <a:lnTo>
                  <a:pt x="315" y="116"/>
                </a:lnTo>
                <a:lnTo>
                  <a:pt x="313" y="116"/>
                </a:lnTo>
                <a:lnTo>
                  <a:pt x="313" y="116"/>
                </a:lnTo>
                <a:lnTo>
                  <a:pt x="312" y="116"/>
                </a:lnTo>
                <a:lnTo>
                  <a:pt x="311" y="117"/>
                </a:lnTo>
                <a:lnTo>
                  <a:pt x="309" y="117"/>
                </a:lnTo>
                <a:lnTo>
                  <a:pt x="308" y="117"/>
                </a:lnTo>
                <a:lnTo>
                  <a:pt x="308" y="117"/>
                </a:lnTo>
                <a:lnTo>
                  <a:pt x="308" y="117"/>
                </a:lnTo>
                <a:lnTo>
                  <a:pt x="308" y="118"/>
                </a:lnTo>
                <a:lnTo>
                  <a:pt x="308" y="118"/>
                </a:lnTo>
                <a:lnTo>
                  <a:pt x="306" y="118"/>
                </a:lnTo>
                <a:lnTo>
                  <a:pt x="305" y="118"/>
                </a:lnTo>
                <a:lnTo>
                  <a:pt x="305" y="120"/>
                </a:lnTo>
                <a:lnTo>
                  <a:pt x="305" y="120"/>
                </a:lnTo>
                <a:lnTo>
                  <a:pt x="305" y="120"/>
                </a:lnTo>
                <a:lnTo>
                  <a:pt x="303" y="120"/>
                </a:lnTo>
                <a:lnTo>
                  <a:pt x="303" y="120"/>
                </a:lnTo>
                <a:lnTo>
                  <a:pt x="302" y="120"/>
                </a:lnTo>
                <a:lnTo>
                  <a:pt x="302" y="121"/>
                </a:lnTo>
                <a:lnTo>
                  <a:pt x="302" y="121"/>
                </a:lnTo>
                <a:lnTo>
                  <a:pt x="301" y="121"/>
                </a:lnTo>
                <a:lnTo>
                  <a:pt x="301" y="121"/>
                </a:lnTo>
                <a:lnTo>
                  <a:pt x="301" y="121"/>
                </a:lnTo>
                <a:lnTo>
                  <a:pt x="301" y="123"/>
                </a:lnTo>
                <a:lnTo>
                  <a:pt x="301" y="123"/>
                </a:lnTo>
                <a:lnTo>
                  <a:pt x="299" y="123"/>
                </a:lnTo>
                <a:lnTo>
                  <a:pt x="299" y="123"/>
                </a:lnTo>
                <a:lnTo>
                  <a:pt x="299" y="123"/>
                </a:lnTo>
                <a:lnTo>
                  <a:pt x="301" y="123"/>
                </a:lnTo>
                <a:lnTo>
                  <a:pt x="301" y="123"/>
                </a:lnTo>
                <a:lnTo>
                  <a:pt x="301" y="123"/>
                </a:lnTo>
                <a:lnTo>
                  <a:pt x="299" y="123"/>
                </a:lnTo>
                <a:lnTo>
                  <a:pt x="299" y="123"/>
                </a:lnTo>
                <a:lnTo>
                  <a:pt x="298" y="123"/>
                </a:lnTo>
                <a:lnTo>
                  <a:pt x="299" y="123"/>
                </a:lnTo>
                <a:lnTo>
                  <a:pt x="299" y="124"/>
                </a:lnTo>
                <a:lnTo>
                  <a:pt x="301" y="124"/>
                </a:lnTo>
                <a:lnTo>
                  <a:pt x="301" y="124"/>
                </a:lnTo>
                <a:lnTo>
                  <a:pt x="302" y="123"/>
                </a:lnTo>
                <a:lnTo>
                  <a:pt x="303" y="123"/>
                </a:lnTo>
                <a:lnTo>
                  <a:pt x="303" y="123"/>
                </a:lnTo>
                <a:lnTo>
                  <a:pt x="303" y="123"/>
                </a:lnTo>
                <a:lnTo>
                  <a:pt x="305" y="123"/>
                </a:lnTo>
                <a:lnTo>
                  <a:pt x="305" y="123"/>
                </a:lnTo>
                <a:lnTo>
                  <a:pt x="306" y="123"/>
                </a:lnTo>
                <a:lnTo>
                  <a:pt x="306" y="123"/>
                </a:lnTo>
                <a:lnTo>
                  <a:pt x="306" y="123"/>
                </a:lnTo>
                <a:lnTo>
                  <a:pt x="308" y="123"/>
                </a:lnTo>
                <a:lnTo>
                  <a:pt x="308" y="123"/>
                </a:lnTo>
                <a:lnTo>
                  <a:pt x="308" y="123"/>
                </a:lnTo>
                <a:lnTo>
                  <a:pt x="309" y="121"/>
                </a:lnTo>
                <a:lnTo>
                  <a:pt x="312" y="120"/>
                </a:lnTo>
                <a:lnTo>
                  <a:pt x="312" y="120"/>
                </a:lnTo>
                <a:lnTo>
                  <a:pt x="313" y="118"/>
                </a:lnTo>
                <a:lnTo>
                  <a:pt x="313" y="118"/>
                </a:lnTo>
                <a:lnTo>
                  <a:pt x="315" y="117"/>
                </a:lnTo>
                <a:lnTo>
                  <a:pt x="315" y="117"/>
                </a:lnTo>
                <a:lnTo>
                  <a:pt x="315" y="117"/>
                </a:lnTo>
                <a:lnTo>
                  <a:pt x="315" y="118"/>
                </a:lnTo>
                <a:lnTo>
                  <a:pt x="315" y="118"/>
                </a:lnTo>
                <a:lnTo>
                  <a:pt x="316" y="118"/>
                </a:lnTo>
                <a:lnTo>
                  <a:pt x="316" y="120"/>
                </a:lnTo>
                <a:lnTo>
                  <a:pt x="316" y="120"/>
                </a:lnTo>
                <a:lnTo>
                  <a:pt x="316" y="120"/>
                </a:lnTo>
                <a:lnTo>
                  <a:pt x="318" y="118"/>
                </a:lnTo>
                <a:lnTo>
                  <a:pt x="318" y="118"/>
                </a:lnTo>
                <a:lnTo>
                  <a:pt x="318" y="118"/>
                </a:lnTo>
                <a:lnTo>
                  <a:pt x="318" y="118"/>
                </a:lnTo>
                <a:lnTo>
                  <a:pt x="318" y="118"/>
                </a:lnTo>
                <a:lnTo>
                  <a:pt x="318" y="118"/>
                </a:lnTo>
                <a:lnTo>
                  <a:pt x="318" y="118"/>
                </a:lnTo>
                <a:lnTo>
                  <a:pt x="319" y="118"/>
                </a:lnTo>
                <a:lnTo>
                  <a:pt x="319" y="118"/>
                </a:lnTo>
                <a:lnTo>
                  <a:pt x="320" y="118"/>
                </a:lnTo>
                <a:lnTo>
                  <a:pt x="320" y="117"/>
                </a:lnTo>
                <a:lnTo>
                  <a:pt x="320" y="117"/>
                </a:lnTo>
                <a:lnTo>
                  <a:pt x="320" y="118"/>
                </a:lnTo>
                <a:lnTo>
                  <a:pt x="320" y="118"/>
                </a:lnTo>
                <a:lnTo>
                  <a:pt x="320" y="118"/>
                </a:lnTo>
                <a:lnTo>
                  <a:pt x="320" y="120"/>
                </a:lnTo>
                <a:lnTo>
                  <a:pt x="319" y="120"/>
                </a:lnTo>
                <a:lnTo>
                  <a:pt x="319" y="121"/>
                </a:lnTo>
                <a:lnTo>
                  <a:pt x="319" y="121"/>
                </a:lnTo>
                <a:lnTo>
                  <a:pt x="319" y="121"/>
                </a:lnTo>
                <a:lnTo>
                  <a:pt x="320" y="121"/>
                </a:lnTo>
                <a:lnTo>
                  <a:pt x="320" y="121"/>
                </a:lnTo>
                <a:lnTo>
                  <a:pt x="320" y="121"/>
                </a:lnTo>
                <a:lnTo>
                  <a:pt x="320" y="121"/>
                </a:lnTo>
                <a:lnTo>
                  <a:pt x="322" y="120"/>
                </a:lnTo>
                <a:lnTo>
                  <a:pt x="322" y="120"/>
                </a:lnTo>
                <a:lnTo>
                  <a:pt x="323" y="120"/>
                </a:lnTo>
                <a:lnTo>
                  <a:pt x="323" y="120"/>
                </a:lnTo>
                <a:lnTo>
                  <a:pt x="322" y="118"/>
                </a:lnTo>
                <a:lnTo>
                  <a:pt x="323" y="118"/>
                </a:lnTo>
                <a:lnTo>
                  <a:pt x="322" y="117"/>
                </a:lnTo>
                <a:lnTo>
                  <a:pt x="323" y="116"/>
                </a:lnTo>
                <a:lnTo>
                  <a:pt x="323" y="116"/>
                </a:lnTo>
                <a:lnTo>
                  <a:pt x="325" y="114"/>
                </a:lnTo>
                <a:lnTo>
                  <a:pt x="325" y="116"/>
                </a:lnTo>
                <a:lnTo>
                  <a:pt x="325" y="116"/>
                </a:lnTo>
                <a:lnTo>
                  <a:pt x="325" y="116"/>
                </a:lnTo>
                <a:lnTo>
                  <a:pt x="325" y="116"/>
                </a:lnTo>
                <a:lnTo>
                  <a:pt x="325" y="116"/>
                </a:lnTo>
                <a:lnTo>
                  <a:pt x="325" y="114"/>
                </a:lnTo>
                <a:lnTo>
                  <a:pt x="326" y="114"/>
                </a:lnTo>
                <a:lnTo>
                  <a:pt x="326" y="114"/>
                </a:lnTo>
                <a:lnTo>
                  <a:pt x="326" y="114"/>
                </a:lnTo>
                <a:lnTo>
                  <a:pt x="326" y="116"/>
                </a:lnTo>
                <a:lnTo>
                  <a:pt x="328" y="116"/>
                </a:lnTo>
                <a:lnTo>
                  <a:pt x="328" y="116"/>
                </a:lnTo>
                <a:lnTo>
                  <a:pt x="329" y="116"/>
                </a:lnTo>
                <a:lnTo>
                  <a:pt x="329" y="116"/>
                </a:lnTo>
                <a:lnTo>
                  <a:pt x="329" y="116"/>
                </a:lnTo>
                <a:lnTo>
                  <a:pt x="329" y="117"/>
                </a:lnTo>
                <a:lnTo>
                  <a:pt x="329" y="117"/>
                </a:lnTo>
                <a:lnTo>
                  <a:pt x="329" y="116"/>
                </a:lnTo>
                <a:lnTo>
                  <a:pt x="329" y="116"/>
                </a:lnTo>
                <a:lnTo>
                  <a:pt x="329" y="114"/>
                </a:lnTo>
                <a:lnTo>
                  <a:pt x="330" y="114"/>
                </a:lnTo>
                <a:lnTo>
                  <a:pt x="330" y="114"/>
                </a:lnTo>
                <a:lnTo>
                  <a:pt x="330" y="114"/>
                </a:lnTo>
                <a:lnTo>
                  <a:pt x="332" y="114"/>
                </a:lnTo>
                <a:lnTo>
                  <a:pt x="332" y="114"/>
                </a:lnTo>
                <a:lnTo>
                  <a:pt x="332" y="114"/>
                </a:lnTo>
                <a:lnTo>
                  <a:pt x="332" y="114"/>
                </a:lnTo>
                <a:lnTo>
                  <a:pt x="332" y="116"/>
                </a:lnTo>
                <a:lnTo>
                  <a:pt x="332" y="116"/>
                </a:lnTo>
                <a:lnTo>
                  <a:pt x="332" y="116"/>
                </a:lnTo>
                <a:lnTo>
                  <a:pt x="332" y="116"/>
                </a:lnTo>
                <a:lnTo>
                  <a:pt x="333" y="117"/>
                </a:lnTo>
                <a:lnTo>
                  <a:pt x="333" y="117"/>
                </a:lnTo>
                <a:lnTo>
                  <a:pt x="333" y="116"/>
                </a:lnTo>
                <a:lnTo>
                  <a:pt x="335" y="116"/>
                </a:lnTo>
                <a:lnTo>
                  <a:pt x="335" y="114"/>
                </a:lnTo>
                <a:lnTo>
                  <a:pt x="335" y="113"/>
                </a:lnTo>
                <a:lnTo>
                  <a:pt x="335" y="113"/>
                </a:lnTo>
                <a:lnTo>
                  <a:pt x="335" y="113"/>
                </a:lnTo>
                <a:lnTo>
                  <a:pt x="335" y="113"/>
                </a:lnTo>
                <a:lnTo>
                  <a:pt x="335" y="113"/>
                </a:lnTo>
                <a:lnTo>
                  <a:pt x="336" y="113"/>
                </a:lnTo>
                <a:lnTo>
                  <a:pt x="336" y="113"/>
                </a:lnTo>
                <a:lnTo>
                  <a:pt x="336" y="113"/>
                </a:lnTo>
                <a:lnTo>
                  <a:pt x="338" y="111"/>
                </a:lnTo>
                <a:lnTo>
                  <a:pt x="338" y="111"/>
                </a:lnTo>
                <a:lnTo>
                  <a:pt x="339" y="111"/>
                </a:lnTo>
                <a:lnTo>
                  <a:pt x="340" y="111"/>
                </a:lnTo>
                <a:lnTo>
                  <a:pt x="340" y="111"/>
                </a:lnTo>
                <a:lnTo>
                  <a:pt x="340" y="110"/>
                </a:lnTo>
                <a:lnTo>
                  <a:pt x="340" y="110"/>
                </a:lnTo>
                <a:lnTo>
                  <a:pt x="342" y="110"/>
                </a:lnTo>
                <a:lnTo>
                  <a:pt x="342" y="110"/>
                </a:lnTo>
                <a:lnTo>
                  <a:pt x="342" y="110"/>
                </a:lnTo>
                <a:lnTo>
                  <a:pt x="342" y="110"/>
                </a:lnTo>
                <a:lnTo>
                  <a:pt x="343" y="110"/>
                </a:lnTo>
                <a:lnTo>
                  <a:pt x="342" y="110"/>
                </a:lnTo>
                <a:lnTo>
                  <a:pt x="342" y="110"/>
                </a:lnTo>
                <a:lnTo>
                  <a:pt x="343" y="110"/>
                </a:lnTo>
                <a:lnTo>
                  <a:pt x="343" y="110"/>
                </a:lnTo>
                <a:lnTo>
                  <a:pt x="343" y="110"/>
                </a:lnTo>
                <a:lnTo>
                  <a:pt x="345" y="110"/>
                </a:lnTo>
                <a:lnTo>
                  <a:pt x="345" y="110"/>
                </a:lnTo>
                <a:lnTo>
                  <a:pt x="346" y="108"/>
                </a:lnTo>
                <a:lnTo>
                  <a:pt x="346" y="108"/>
                </a:lnTo>
                <a:lnTo>
                  <a:pt x="348" y="110"/>
                </a:lnTo>
                <a:lnTo>
                  <a:pt x="348" y="110"/>
                </a:lnTo>
                <a:lnTo>
                  <a:pt x="349" y="108"/>
                </a:lnTo>
                <a:lnTo>
                  <a:pt x="350" y="108"/>
                </a:lnTo>
                <a:lnTo>
                  <a:pt x="350" y="108"/>
                </a:lnTo>
                <a:lnTo>
                  <a:pt x="350" y="108"/>
                </a:lnTo>
                <a:lnTo>
                  <a:pt x="352" y="108"/>
                </a:lnTo>
                <a:lnTo>
                  <a:pt x="353" y="108"/>
                </a:lnTo>
                <a:lnTo>
                  <a:pt x="353" y="107"/>
                </a:lnTo>
                <a:lnTo>
                  <a:pt x="355" y="107"/>
                </a:lnTo>
                <a:lnTo>
                  <a:pt x="355" y="107"/>
                </a:lnTo>
                <a:lnTo>
                  <a:pt x="355" y="107"/>
                </a:lnTo>
                <a:lnTo>
                  <a:pt x="355" y="107"/>
                </a:lnTo>
                <a:lnTo>
                  <a:pt x="355" y="107"/>
                </a:lnTo>
                <a:lnTo>
                  <a:pt x="355" y="107"/>
                </a:lnTo>
                <a:lnTo>
                  <a:pt x="356" y="107"/>
                </a:lnTo>
                <a:lnTo>
                  <a:pt x="356" y="107"/>
                </a:lnTo>
                <a:lnTo>
                  <a:pt x="356" y="107"/>
                </a:lnTo>
                <a:lnTo>
                  <a:pt x="356" y="107"/>
                </a:lnTo>
                <a:lnTo>
                  <a:pt x="358" y="107"/>
                </a:lnTo>
                <a:lnTo>
                  <a:pt x="358" y="107"/>
                </a:lnTo>
                <a:lnTo>
                  <a:pt x="358" y="107"/>
                </a:lnTo>
                <a:lnTo>
                  <a:pt x="358" y="107"/>
                </a:lnTo>
                <a:lnTo>
                  <a:pt x="358" y="107"/>
                </a:lnTo>
                <a:lnTo>
                  <a:pt x="356" y="107"/>
                </a:lnTo>
                <a:lnTo>
                  <a:pt x="358" y="107"/>
                </a:lnTo>
                <a:lnTo>
                  <a:pt x="358" y="107"/>
                </a:lnTo>
                <a:lnTo>
                  <a:pt x="358" y="108"/>
                </a:lnTo>
                <a:lnTo>
                  <a:pt x="358" y="108"/>
                </a:lnTo>
                <a:lnTo>
                  <a:pt x="359" y="107"/>
                </a:lnTo>
                <a:lnTo>
                  <a:pt x="359" y="107"/>
                </a:lnTo>
                <a:lnTo>
                  <a:pt x="359" y="107"/>
                </a:lnTo>
                <a:lnTo>
                  <a:pt x="359" y="107"/>
                </a:lnTo>
                <a:lnTo>
                  <a:pt x="359" y="106"/>
                </a:lnTo>
                <a:lnTo>
                  <a:pt x="359" y="106"/>
                </a:lnTo>
                <a:lnTo>
                  <a:pt x="359" y="106"/>
                </a:lnTo>
                <a:lnTo>
                  <a:pt x="360" y="106"/>
                </a:lnTo>
                <a:lnTo>
                  <a:pt x="359" y="104"/>
                </a:lnTo>
                <a:lnTo>
                  <a:pt x="359" y="104"/>
                </a:lnTo>
                <a:lnTo>
                  <a:pt x="360" y="104"/>
                </a:lnTo>
                <a:lnTo>
                  <a:pt x="360" y="104"/>
                </a:lnTo>
                <a:lnTo>
                  <a:pt x="360" y="104"/>
                </a:lnTo>
                <a:lnTo>
                  <a:pt x="360" y="104"/>
                </a:lnTo>
                <a:lnTo>
                  <a:pt x="360" y="104"/>
                </a:lnTo>
                <a:lnTo>
                  <a:pt x="360" y="104"/>
                </a:lnTo>
                <a:lnTo>
                  <a:pt x="360" y="104"/>
                </a:lnTo>
                <a:lnTo>
                  <a:pt x="360" y="104"/>
                </a:lnTo>
                <a:lnTo>
                  <a:pt x="363" y="104"/>
                </a:lnTo>
                <a:lnTo>
                  <a:pt x="365" y="104"/>
                </a:lnTo>
                <a:lnTo>
                  <a:pt x="365" y="103"/>
                </a:lnTo>
                <a:lnTo>
                  <a:pt x="365" y="103"/>
                </a:lnTo>
                <a:lnTo>
                  <a:pt x="365" y="103"/>
                </a:lnTo>
                <a:lnTo>
                  <a:pt x="366" y="103"/>
                </a:lnTo>
                <a:lnTo>
                  <a:pt x="367" y="103"/>
                </a:lnTo>
                <a:lnTo>
                  <a:pt x="369" y="103"/>
                </a:lnTo>
                <a:lnTo>
                  <a:pt x="369" y="103"/>
                </a:lnTo>
                <a:lnTo>
                  <a:pt x="370" y="101"/>
                </a:lnTo>
                <a:lnTo>
                  <a:pt x="370" y="101"/>
                </a:lnTo>
                <a:lnTo>
                  <a:pt x="370" y="101"/>
                </a:lnTo>
                <a:lnTo>
                  <a:pt x="370" y="101"/>
                </a:lnTo>
                <a:lnTo>
                  <a:pt x="370" y="101"/>
                </a:lnTo>
                <a:lnTo>
                  <a:pt x="370" y="100"/>
                </a:lnTo>
                <a:lnTo>
                  <a:pt x="370" y="100"/>
                </a:lnTo>
                <a:lnTo>
                  <a:pt x="370" y="101"/>
                </a:lnTo>
                <a:lnTo>
                  <a:pt x="370" y="101"/>
                </a:lnTo>
                <a:lnTo>
                  <a:pt x="372" y="101"/>
                </a:lnTo>
                <a:lnTo>
                  <a:pt x="372" y="101"/>
                </a:lnTo>
                <a:lnTo>
                  <a:pt x="373" y="101"/>
                </a:lnTo>
                <a:lnTo>
                  <a:pt x="373" y="101"/>
                </a:lnTo>
                <a:lnTo>
                  <a:pt x="375" y="100"/>
                </a:lnTo>
                <a:lnTo>
                  <a:pt x="376" y="100"/>
                </a:lnTo>
                <a:lnTo>
                  <a:pt x="376" y="100"/>
                </a:lnTo>
                <a:lnTo>
                  <a:pt x="375" y="100"/>
                </a:lnTo>
                <a:lnTo>
                  <a:pt x="375" y="100"/>
                </a:lnTo>
                <a:lnTo>
                  <a:pt x="375" y="101"/>
                </a:lnTo>
                <a:lnTo>
                  <a:pt x="375" y="101"/>
                </a:lnTo>
                <a:lnTo>
                  <a:pt x="375" y="103"/>
                </a:lnTo>
                <a:lnTo>
                  <a:pt x="375" y="103"/>
                </a:lnTo>
                <a:lnTo>
                  <a:pt x="373" y="103"/>
                </a:lnTo>
                <a:lnTo>
                  <a:pt x="372" y="104"/>
                </a:lnTo>
                <a:lnTo>
                  <a:pt x="370" y="104"/>
                </a:lnTo>
                <a:lnTo>
                  <a:pt x="370" y="104"/>
                </a:lnTo>
                <a:lnTo>
                  <a:pt x="370" y="104"/>
                </a:lnTo>
                <a:lnTo>
                  <a:pt x="370" y="104"/>
                </a:lnTo>
                <a:lnTo>
                  <a:pt x="370" y="104"/>
                </a:lnTo>
                <a:lnTo>
                  <a:pt x="370" y="104"/>
                </a:lnTo>
                <a:lnTo>
                  <a:pt x="369" y="104"/>
                </a:lnTo>
                <a:lnTo>
                  <a:pt x="369" y="104"/>
                </a:lnTo>
                <a:lnTo>
                  <a:pt x="369" y="106"/>
                </a:lnTo>
                <a:lnTo>
                  <a:pt x="369" y="106"/>
                </a:lnTo>
                <a:lnTo>
                  <a:pt x="370" y="106"/>
                </a:lnTo>
                <a:lnTo>
                  <a:pt x="370" y="106"/>
                </a:lnTo>
                <a:lnTo>
                  <a:pt x="370" y="106"/>
                </a:lnTo>
                <a:lnTo>
                  <a:pt x="369" y="106"/>
                </a:lnTo>
                <a:lnTo>
                  <a:pt x="369" y="107"/>
                </a:lnTo>
                <a:lnTo>
                  <a:pt x="369" y="107"/>
                </a:lnTo>
                <a:lnTo>
                  <a:pt x="369" y="107"/>
                </a:lnTo>
                <a:lnTo>
                  <a:pt x="369" y="107"/>
                </a:lnTo>
                <a:lnTo>
                  <a:pt x="369" y="106"/>
                </a:lnTo>
                <a:lnTo>
                  <a:pt x="367" y="106"/>
                </a:lnTo>
                <a:lnTo>
                  <a:pt x="367" y="104"/>
                </a:lnTo>
                <a:lnTo>
                  <a:pt x="366" y="104"/>
                </a:lnTo>
                <a:lnTo>
                  <a:pt x="366" y="106"/>
                </a:lnTo>
                <a:lnTo>
                  <a:pt x="366" y="106"/>
                </a:lnTo>
                <a:lnTo>
                  <a:pt x="366" y="104"/>
                </a:lnTo>
                <a:lnTo>
                  <a:pt x="366" y="104"/>
                </a:lnTo>
                <a:lnTo>
                  <a:pt x="366" y="104"/>
                </a:lnTo>
                <a:lnTo>
                  <a:pt x="366" y="104"/>
                </a:lnTo>
                <a:lnTo>
                  <a:pt x="366" y="104"/>
                </a:lnTo>
                <a:lnTo>
                  <a:pt x="365" y="104"/>
                </a:lnTo>
                <a:lnTo>
                  <a:pt x="365" y="104"/>
                </a:lnTo>
                <a:lnTo>
                  <a:pt x="365" y="104"/>
                </a:lnTo>
                <a:lnTo>
                  <a:pt x="365" y="104"/>
                </a:lnTo>
                <a:lnTo>
                  <a:pt x="365" y="104"/>
                </a:lnTo>
                <a:lnTo>
                  <a:pt x="365" y="106"/>
                </a:lnTo>
                <a:lnTo>
                  <a:pt x="366" y="106"/>
                </a:lnTo>
                <a:lnTo>
                  <a:pt x="366" y="106"/>
                </a:lnTo>
                <a:lnTo>
                  <a:pt x="365" y="106"/>
                </a:lnTo>
                <a:lnTo>
                  <a:pt x="365" y="106"/>
                </a:lnTo>
                <a:lnTo>
                  <a:pt x="365" y="106"/>
                </a:lnTo>
                <a:lnTo>
                  <a:pt x="365" y="107"/>
                </a:lnTo>
                <a:lnTo>
                  <a:pt x="363" y="107"/>
                </a:lnTo>
                <a:lnTo>
                  <a:pt x="363" y="107"/>
                </a:lnTo>
                <a:lnTo>
                  <a:pt x="363" y="108"/>
                </a:lnTo>
                <a:lnTo>
                  <a:pt x="363" y="108"/>
                </a:lnTo>
                <a:lnTo>
                  <a:pt x="362" y="108"/>
                </a:lnTo>
                <a:lnTo>
                  <a:pt x="360" y="110"/>
                </a:lnTo>
                <a:lnTo>
                  <a:pt x="360" y="110"/>
                </a:lnTo>
                <a:lnTo>
                  <a:pt x="359" y="110"/>
                </a:lnTo>
                <a:lnTo>
                  <a:pt x="359" y="110"/>
                </a:lnTo>
                <a:lnTo>
                  <a:pt x="359" y="111"/>
                </a:lnTo>
                <a:lnTo>
                  <a:pt x="358" y="113"/>
                </a:lnTo>
                <a:lnTo>
                  <a:pt x="358" y="113"/>
                </a:lnTo>
                <a:lnTo>
                  <a:pt x="359" y="113"/>
                </a:lnTo>
                <a:lnTo>
                  <a:pt x="359" y="113"/>
                </a:lnTo>
                <a:lnTo>
                  <a:pt x="360" y="113"/>
                </a:lnTo>
                <a:lnTo>
                  <a:pt x="360" y="113"/>
                </a:lnTo>
                <a:lnTo>
                  <a:pt x="360" y="114"/>
                </a:lnTo>
                <a:lnTo>
                  <a:pt x="360" y="114"/>
                </a:lnTo>
                <a:lnTo>
                  <a:pt x="359" y="114"/>
                </a:lnTo>
                <a:lnTo>
                  <a:pt x="359" y="116"/>
                </a:lnTo>
                <a:lnTo>
                  <a:pt x="359" y="116"/>
                </a:lnTo>
                <a:lnTo>
                  <a:pt x="359" y="116"/>
                </a:lnTo>
                <a:lnTo>
                  <a:pt x="359" y="116"/>
                </a:lnTo>
                <a:lnTo>
                  <a:pt x="359" y="116"/>
                </a:lnTo>
                <a:lnTo>
                  <a:pt x="359" y="116"/>
                </a:lnTo>
                <a:lnTo>
                  <a:pt x="358" y="116"/>
                </a:lnTo>
                <a:lnTo>
                  <a:pt x="358" y="116"/>
                </a:lnTo>
                <a:lnTo>
                  <a:pt x="358" y="116"/>
                </a:lnTo>
                <a:lnTo>
                  <a:pt x="358" y="117"/>
                </a:lnTo>
                <a:lnTo>
                  <a:pt x="356" y="117"/>
                </a:lnTo>
                <a:lnTo>
                  <a:pt x="356" y="118"/>
                </a:lnTo>
                <a:lnTo>
                  <a:pt x="355" y="118"/>
                </a:lnTo>
                <a:lnTo>
                  <a:pt x="355" y="118"/>
                </a:lnTo>
                <a:lnTo>
                  <a:pt x="355" y="118"/>
                </a:lnTo>
                <a:lnTo>
                  <a:pt x="355" y="118"/>
                </a:lnTo>
                <a:lnTo>
                  <a:pt x="355" y="118"/>
                </a:lnTo>
                <a:lnTo>
                  <a:pt x="355" y="117"/>
                </a:lnTo>
                <a:lnTo>
                  <a:pt x="355" y="116"/>
                </a:lnTo>
                <a:lnTo>
                  <a:pt x="355" y="116"/>
                </a:lnTo>
                <a:lnTo>
                  <a:pt x="355" y="116"/>
                </a:lnTo>
                <a:lnTo>
                  <a:pt x="355" y="114"/>
                </a:lnTo>
                <a:lnTo>
                  <a:pt x="355" y="114"/>
                </a:lnTo>
                <a:lnTo>
                  <a:pt x="355" y="114"/>
                </a:lnTo>
                <a:lnTo>
                  <a:pt x="355" y="113"/>
                </a:lnTo>
                <a:lnTo>
                  <a:pt x="356" y="113"/>
                </a:lnTo>
                <a:lnTo>
                  <a:pt x="356" y="113"/>
                </a:lnTo>
                <a:lnTo>
                  <a:pt x="356" y="113"/>
                </a:lnTo>
                <a:lnTo>
                  <a:pt x="356" y="111"/>
                </a:lnTo>
                <a:lnTo>
                  <a:pt x="355" y="111"/>
                </a:lnTo>
                <a:lnTo>
                  <a:pt x="355" y="113"/>
                </a:lnTo>
                <a:lnTo>
                  <a:pt x="355" y="113"/>
                </a:lnTo>
                <a:lnTo>
                  <a:pt x="353" y="113"/>
                </a:lnTo>
                <a:lnTo>
                  <a:pt x="353" y="113"/>
                </a:lnTo>
                <a:lnTo>
                  <a:pt x="353" y="113"/>
                </a:lnTo>
                <a:lnTo>
                  <a:pt x="353" y="113"/>
                </a:lnTo>
                <a:lnTo>
                  <a:pt x="355" y="111"/>
                </a:lnTo>
                <a:lnTo>
                  <a:pt x="356" y="111"/>
                </a:lnTo>
                <a:lnTo>
                  <a:pt x="356" y="110"/>
                </a:lnTo>
                <a:lnTo>
                  <a:pt x="356" y="110"/>
                </a:lnTo>
                <a:lnTo>
                  <a:pt x="356" y="110"/>
                </a:lnTo>
                <a:lnTo>
                  <a:pt x="356" y="110"/>
                </a:lnTo>
                <a:lnTo>
                  <a:pt x="355" y="110"/>
                </a:lnTo>
                <a:lnTo>
                  <a:pt x="355" y="110"/>
                </a:lnTo>
                <a:lnTo>
                  <a:pt x="355" y="110"/>
                </a:lnTo>
                <a:lnTo>
                  <a:pt x="353" y="110"/>
                </a:lnTo>
                <a:lnTo>
                  <a:pt x="353" y="110"/>
                </a:lnTo>
                <a:lnTo>
                  <a:pt x="353" y="110"/>
                </a:lnTo>
                <a:lnTo>
                  <a:pt x="353" y="110"/>
                </a:lnTo>
                <a:lnTo>
                  <a:pt x="353" y="110"/>
                </a:lnTo>
                <a:lnTo>
                  <a:pt x="352" y="110"/>
                </a:lnTo>
                <a:lnTo>
                  <a:pt x="352" y="110"/>
                </a:lnTo>
                <a:lnTo>
                  <a:pt x="352" y="110"/>
                </a:lnTo>
                <a:lnTo>
                  <a:pt x="352" y="110"/>
                </a:lnTo>
                <a:lnTo>
                  <a:pt x="352" y="110"/>
                </a:lnTo>
                <a:lnTo>
                  <a:pt x="350" y="111"/>
                </a:lnTo>
                <a:lnTo>
                  <a:pt x="350" y="111"/>
                </a:lnTo>
                <a:lnTo>
                  <a:pt x="350" y="111"/>
                </a:lnTo>
                <a:lnTo>
                  <a:pt x="350" y="111"/>
                </a:lnTo>
                <a:lnTo>
                  <a:pt x="349" y="111"/>
                </a:lnTo>
                <a:lnTo>
                  <a:pt x="349" y="111"/>
                </a:lnTo>
                <a:lnTo>
                  <a:pt x="348" y="111"/>
                </a:lnTo>
                <a:lnTo>
                  <a:pt x="348" y="111"/>
                </a:lnTo>
                <a:lnTo>
                  <a:pt x="348" y="111"/>
                </a:lnTo>
                <a:lnTo>
                  <a:pt x="348" y="111"/>
                </a:lnTo>
                <a:lnTo>
                  <a:pt x="348" y="111"/>
                </a:lnTo>
                <a:lnTo>
                  <a:pt x="346" y="111"/>
                </a:lnTo>
                <a:lnTo>
                  <a:pt x="346" y="111"/>
                </a:lnTo>
                <a:lnTo>
                  <a:pt x="346" y="111"/>
                </a:lnTo>
                <a:lnTo>
                  <a:pt x="346" y="111"/>
                </a:lnTo>
                <a:lnTo>
                  <a:pt x="346" y="111"/>
                </a:lnTo>
                <a:lnTo>
                  <a:pt x="346" y="111"/>
                </a:lnTo>
                <a:lnTo>
                  <a:pt x="346" y="113"/>
                </a:lnTo>
                <a:lnTo>
                  <a:pt x="348" y="113"/>
                </a:lnTo>
                <a:lnTo>
                  <a:pt x="348" y="113"/>
                </a:lnTo>
                <a:lnTo>
                  <a:pt x="346" y="113"/>
                </a:lnTo>
                <a:lnTo>
                  <a:pt x="345" y="114"/>
                </a:lnTo>
                <a:lnTo>
                  <a:pt x="345" y="114"/>
                </a:lnTo>
                <a:lnTo>
                  <a:pt x="345" y="114"/>
                </a:lnTo>
                <a:lnTo>
                  <a:pt x="345" y="114"/>
                </a:lnTo>
                <a:lnTo>
                  <a:pt x="345" y="114"/>
                </a:lnTo>
                <a:lnTo>
                  <a:pt x="345" y="114"/>
                </a:lnTo>
                <a:lnTo>
                  <a:pt x="345" y="114"/>
                </a:lnTo>
                <a:lnTo>
                  <a:pt x="345" y="113"/>
                </a:lnTo>
                <a:lnTo>
                  <a:pt x="343" y="113"/>
                </a:lnTo>
                <a:lnTo>
                  <a:pt x="343" y="114"/>
                </a:lnTo>
                <a:lnTo>
                  <a:pt x="343" y="114"/>
                </a:lnTo>
                <a:lnTo>
                  <a:pt x="342" y="116"/>
                </a:lnTo>
                <a:lnTo>
                  <a:pt x="342" y="116"/>
                </a:lnTo>
                <a:lnTo>
                  <a:pt x="342" y="116"/>
                </a:lnTo>
                <a:lnTo>
                  <a:pt x="342" y="116"/>
                </a:lnTo>
                <a:lnTo>
                  <a:pt x="342" y="116"/>
                </a:lnTo>
                <a:lnTo>
                  <a:pt x="342" y="116"/>
                </a:lnTo>
                <a:lnTo>
                  <a:pt x="342" y="116"/>
                </a:lnTo>
                <a:lnTo>
                  <a:pt x="342" y="116"/>
                </a:lnTo>
                <a:lnTo>
                  <a:pt x="342" y="117"/>
                </a:lnTo>
                <a:lnTo>
                  <a:pt x="342" y="117"/>
                </a:lnTo>
                <a:lnTo>
                  <a:pt x="342" y="116"/>
                </a:lnTo>
                <a:lnTo>
                  <a:pt x="342" y="116"/>
                </a:lnTo>
                <a:lnTo>
                  <a:pt x="340" y="116"/>
                </a:lnTo>
                <a:lnTo>
                  <a:pt x="339" y="117"/>
                </a:lnTo>
                <a:lnTo>
                  <a:pt x="339" y="116"/>
                </a:lnTo>
                <a:lnTo>
                  <a:pt x="339" y="116"/>
                </a:lnTo>
                <a:lnTo>
                  <a:pt x="339" y="116"/>
                </a:lnTo>
                <a:lnTo>
                  <a:pt x="338" y="116"/>
                </a:lnTo>
                <a:lnTo>
                  <a:pt x="338" y="116"/>
                </a:lnTo>
                <a:lnTo>
                  <a:pt x="338" y="117"/>
                </a:lnTo>
                <a:lnTo>
                  <a:pt x="338" y="117"/>
                </a:lnTo>
                <a:lnTo>
                  <a:pt x="338" y="117"/>
                </a:lnTo>
                <a:lnTo>
                  <a:pt x="338" y="117"/>
                </a:lnTo>
                <a:lnTo>
                  <a:pt x="338" y="118"/>
                </a:lnTo>
                <a:lnTo>
                  <a:pt x="338" y="118"/>
                </a:lnTo>
                <a:lnTo>
                  <a:pt x="338" y="118"/>
                </a:lnTo>
                <a:lnTo>
                  <a:pt x="338" y="118"/>
                </a:lnTo>
                <a:lnTo>
                  <a:pt x="338" y="118"/>
                </a:lnTo>
                <a:lnTo>
                  <a:pt x="338" y="118"/>
                </a:lnTo>
                <a:lnTo>
                  <a:pt x="338" y="118"/>
                </a:lnTo>
                <a:lnTo>
                  <a:pt x="338" y="118"/>
                </a:lnTo>
                <a:lnTo>
                  <a:pt x="338" y="120"/>
                </a:lnTo>
                <a:lnTo>
                  <a:pt x="338" y="120"/>
                </a:lnTo>
                <a:lnTo>
                  <a:pt x="338" y="121"/>
                </a:lnTo>
                <a:lnTo>
                  <a:pt x="339" y="121"/>
                </a:lnTo>
                <a:lnTo>
                  <a:pt x="340" y="121"/>
                </a:lnTo>
                <a:lnTo>
                  <a:pt x="340" y="121"/>
                </a:lnTo>
                <a:lnTo>
                  <a:pt x="342" y="121"/>
                </a:lnTo>
                <a:lnTo>
                  <a:pt x="342" y="121"/>
                </a:lnTo>
                <a:lnTo>
                  <a:pt x="342" y="121"/>
                </a:lnTo>
                <a:lnTo>
                  <a:pt x="343" y="120"/>
                </a:lnTo>
                <a:lnTo>
                  <a:pt x="343" y="120"/>
                </a:lnTo>
                <a:lnTo>
                  <a:pt x="343" y="120"/>
                </a:lnTo>
                <a:lnTo>
                  <a:pt x="342" y="120"/>
                </a:lnTo>
                <a:lnTo>
                  <a:pt x="343" y="118"/>
                </a:lnTo>
                <a:lnTo>
                  <a:pt x="343" y="118"/>
                </a:lnTo>
                <a:lnTo>
                  <a:pt x="343" y="118"/>
                </a:lnTo>
                <a:lnTo>
                  <a:pt x="343" y="118"/>
                </a:lnTo>
                <a:lnTo>
                  <a:pt x="343" y="118"/>
                </a:lnTo>
                <a:lnTo>
                  <a:pt x="345" y="120"/>
                </a:lnTo>
                <a:lnTo>
                  <a:pt x="345" y="120"/>
                </a:lnTo>
                <a:lnTo>
                  <a:pt x="346" y="120"/>
                </a:lnTo>
                <a:lnTo>
                  <a:pt x="346" y="120"/>
                </a:lnTo>
                <a:lnTo>
                  <a:pt x="345" y="120"/>
                </a:lnTo>
                <a:lnTo>
                  <a:pt x="343" y="121"/>
                </a:lnTo>
                <a:lnTo>
                  <a:pt x="343" y="121"/>
                </a:lnTo>
                <a:lnTo>
                  <a:pt x="343" y="123"/>
                </a:lnTo>
                <a:lnTo>
                  <a:pt x="343" y="123"/>
                </a:lnTo>
                <a:lnTo>
                  <a:pt x="343" y="124"/>
                </a:lnTo>
                <a:lnTo>
                  <a:pt x="343" y="124"/>
                </a:lnTo>
                <a:lnTo>
                  <a:pt x="343" y="124"/>
                </a:lnTo>
                <a:lnTo>
                  <a:pt x="343" y="125"/>
                </a:lnTo>
                <a:lnTo>
                  <a:pt x="343" y="125"/>
                </a:lnTo>
                <a:lnTo>
                  <a:pt x="343" y="127"/>
                </a:lnTo>
                <a:lnTo>
                  <a:pt x="343" y="127"/>
                </a:lnTo>
                <a:lnTo>
                  <a:pt x="343" y="127"/>
                </a:lnTo>
                <a:lnTo>
                  <a:pt x="342" y="127"/>
                </a:lnTo>
                <a:lnTo>
                  <a:pt x="342" y="127"/>
                </a:lnTo>
                <a:lnTo>
                  <a:pt x="342" y="127"/>
                </a:lnTo>
                <a:lnTo>
                  <a:pt x="342" y="128"/>
                </a:lnTo>
                <a:lnTo>
                  <a:pt x="342" y="128"/>
                </a:lnTo>
                <a:lnTo>
                  <a:pt x="342" y="128"/>
                </a:lnTo>
                <a:lnTo>
                  <a:pt x="343" y="128"/>
                </a:lnTo>
                <a:lnTo>
                  <a:pt x="343" y="128"/>
                </a:lnTo>
                <a:lnTo>
                  <a:pt x="345" y="127"/>
                </a:lnTo>
                <a:lnTo>
                  <a:pt x="345" y="127"/>
                </a:lnTo>
                <a:lnTo>
                  <a:pt x="345" y="127"/>
                </a:lnTo>
                <a:lnTo>
                  <a:pt x="345" y="127"/>
                </a:lnTo>
                <a:lnTo>
                  <a:pt x="345" y="128"/>
                </a:lnTo>
                <a:lnTo>
                  <a:pt x="346" y="128"/>
                </a:lnTo>
                <a:lnTo>
                  <a:pt x="346" y="128"/>
                </a:lnTo>
                <a:lnTo>
                  <a:pt x="346" y="128"/>
                </a:lnTo>
                <a:lnTo>
                  <a:pt x="346" y="128"/>
                </a:lnTo>
                <a:lnTo>
                  <a:pt x="346" y="128"/>
                </a:lnTo>
                <a:lnTo>
                  <a:pt x="346" y="130"/>
                </a:lnTo>
                <a:lnTo>
                  <a:pt x="346" y="130"/>
                </a:lnTo>
                <a:lnTo>
                  <a:pt x="346" y="130"/>
                </a:lnTo>
                <a:lnTo>
                  <a:pt x="345" y="131"/>
                </a:lnTo>
                <a:lnTo>
                  <a:pt x="345" y="131"/>
                </a:lnTo>
                <a:lnTo>
                  <a:pt x="345" y="131"/>
                </a:lnTo>
                <a:lnTo>
                  <a:pt x="345" y="131"/>
                </a:lnTo>
                <a:lnTo>
                  <a:pt x="345" y="131"/>
                </a:lnTo>
                <a:lnTo>
                  <a:pt x="345" y="130"/>
                </a:lnTo>
                <a:lnTo>
                  <a:pt x="345" y="130"/>
                </a:lnTo>
                <a:lnTo>
                  <a:pt x="345" y="130"/>
                </a:lnTo>
                <a:lnTo>
                  <a:pt x="345" y="128"/>
                </a:lnTo>
                <a:lnTo>
                  <a:pt x="345" y="128"/>
                </a:lnTo>
                <a:lnTo>
                  <a:pt x="345" y="128"/>
                </a:lnTo>
                <a:lnTo>
                  <a:pt x="345" y="128"/>
                </a:lnTo>
                <a:lnTo>
                  <a:pt x="345" y="128"/>
                </a:lnTo>
                <a:lnTo>
                  <a:pt x="345" y="127"/>
                </a:lnTo>
                <a:lnTo>
                  <a:pt x="345" y="127"/>
                </a:lnTo>
                <a:lnTo>
                  <a:pt x="343" y="128"/>
                </a:lnTo>
                <a:lnTo>
                  <a:pt x="343" y="128"/>
                </a:lnTo>
                <a:lnTo>
                  <a:pt x="343" y="128"/>
                </a:lnTo>
                <a:lnTo>
                  <a:pt x="343" y="128"/>
                </a:lnTo>
                <a:lnTo>
                  <a:pt x="343" y="130"/>
                </a:lnTo>
                <a:lnTo>
                  <a:pt x="343" y="130"/>
                </a:lnTo>
                <a:lnTo>
                  <a:pt x="343" y="130"/>
                </a:lnTo>
                <a:lnTo>
                  <a:pt x="343" y="130"/>
                </a:lnTo>
                <a:lnTo>
                  <a:pt x="343" y="131"/>
                </a:lnTo>
                <a:lnTo>
                  <a:pt x="342" y="131"/>
                </a:lnTo>
                <a:lnTo>
                  <a:pt x="342" y="131"/>
                </a:lnTo>
                <a:lnTo>
                  <a:pt x="342" y="131"/>
                </a:lnTo>
                <a:lnTo>
                  <a:pt x="342" y="131"/>
                </a:lnTo>
                <a:lnTo>
                  <a:pt x="342" y="131"/>
                </a:lnTo>
                <a:lnTo>
                  <a:pt x="342" y="130"/>
                </a:lnTo>
                <a:lnTo>
                  <a:pt x="342" y="130"/>
                </a:lnTo>
                <a:lnTo>
                  <a:pt x="342" y="130"/>
                </a:lnTo>
                <a:lnTo>
                  <a:pt x="342" y="130"/>
                </a:lnTo>
                <a:lnTo>
                  <a:pt x="342" y="128"/>
                </a:lnTo>
                <a:lnTo>
                  <a:pt x="342" y="128"/>
                </a:lnTo>
                <a:lnTo>
                  <a:pt x="342" y="130"/>
                </a:lnTo>
                <a:lnTo>
                  <a:pt x="340" y="130"/>
                </a:lnTo>
                <a:lnTo>
                  <a:pt x="340" y="130"/>
                </a:lnTo>
                <a:lnTo>
                  <a:pt x="339" y="131"/>
                </a:lnTo>
                <a:lnTo>
                  <a:pt x="339" y="131"/>
                </a:lnTo>
                <a:lnTo>
                  <a:pt x="339" y="133"/>
                </a:lnTo>
                <a:lnTo>
                  <a:pt x="339" y="133"/>
                </a:lnTo>
                <a:lnTo>
                  <a:pt x="339" y="133"/>
                </a:lnTo>
                <a:lnTo>
                  <a:pt x="338" y="133"/>
                </a:lnTo>
                <a:lnTo>
                  <a:pt x="336" y="133"/>
                </a:lnTo>
                <a:lnTo>
                  <a:pt x="336" y="134"/>
                </a:lnTo>
                <a:lnTo>
                  <a:pt x="336" y="134"/>
                </a:lnTo>
                <a:lnTo>
                  <a:pt x="336" y="133"/>
                </a:lnTo>
                <a:lnTo>
                  <a:pt x="335" y="133"/>
                </a:lnTo>
                <a:lnTo>
                  <a:pt x="335" y="133"/>
                </a:lnTo>
                <a:lnTo>
                  <a:pt x="335" y="133"/>
                </a:lnTo>
                <a:lnTo>
                  <a:pt x="335" y="131"/>
                </a:lnTo>
                <a:lnTo>
                  <a:pt x="335" y="131"/>
                </a:lnTo>
                <a:lnTo>
                  <a:pt x="335" y="131"/>
                </a:lnTo>
                <a:lnTo>
                  <a:pt x="336" y="131"/>
                </a:lnTo>
                <a:lnTo>
                  <a:pt x="336" y="130"/>
                </a:lnTo>
                <a:lnTo>
                  <a:pt x="338" y="130"/>
                </a:lnTo>
                <a:lnTo>
                  <a:pt x="338" y="130"/>
                </a:lnTo>
                <a:lnTo>
                  <a:pt x="338" y="130"/>
                </a:lnTo>
                <a:lnTo>
                  <a:pt x="338" y="128"/>
                </a:lnTo>
                <a:lnTo>
                  <a:pt x="338" y="128"/>
                </a:lnTo>
                <a:lnTo>
                  <a:pt x="338" y="128"/>
                </a:lnTo>
                <a:lnTo>
                  <a:pt x="336" y="128"/>
                </a:lnTo>
                <a:lnTo>
                  <a:pt x="336" y="128"/>
                </a:lnTo>
                <a:lnTo>
                  <a:pt x="336" y="128"/>
                </a:lnTo>
                <a:lnTo>
                  <a:pt x="336" y="127"/>
                </a:lnTo>
                <a:lnTo>
                  <a:pt x="335" y="128"/>
                </a:lnTo>
                <a:lnTo>
                  <a:pt x="335" y="128"/>
                </a:lnTo>
                <a:lnTo>
                  <a:pt x="335" y="128"/>
                </a:lnTo>
                <a:lnTo>
                  <a:pt x="335" y="128"/>
                </a:lnTo>
                <a:lnTo>
                  <a:pt x="335" y="128"/>
                </a:lnTo>
                <a:lnTo>
                  <a:pt x="335" y="128"/>
                </a:lnTo>
                <a:lnTo>
                  <a:pt x="335" y="128"/>
                </a:lnTo>
                <a:lnTo>
                  <a:pt x="335" y="128"/>
                </a:lnTo>
                <a:lnTo>
                  <a:pt x="335" y="128"/>
                </a:lnTo>
                <a:lnTo>
                  <a:pt x="333" y="127"/>
                </a:lnTo>
                <a:lnTo>
                  <a:pt x="333" y="127"/>
                </a:lnTo>
                <a:lnTo>
                  <a:pt x="335" y="127"/>
                </a:lnTo>
                <a:lnTo>
                  <a:pt x="335" y="127"/>
                </a:lnTo>
                <a:lnTo>
                  <a:pt x="336" y="127"/>
                </a:lnTo>
                <a:lnTo>
                  <a:pt x="336" y="127"/>
                </a:lnTo>
                <a:lnTo>
                  <a:pt x="336" y="125"/>
                </a:lnTo>
                <a:lnTo>
                  <a:pt x="336" y="125"/>
                </a:lnTo>
                <a:lnTo>
                  <a:pt x="336" y="127"/>
                </a:lnTo>
                <a:lnTo>
                  <a:pt x="336" y="125"/>
                </a:lnTo>
                <a:lnTo>
                  <a:pt x="338" y="125"/>
                </a:lnTo>
                <a:lnTo>
                  <a:pt x="338" y="125"/>
                </a:lnTo>
                <a:lnTo>
                  <a:pt x="338" y="124"/>
                </a:lnTo>
                <a:lnTo>
                  <a:pt x="338" y="124"/>
                </a:lnTo>
                <a:lnTo>
                  <a:pt x="338" y="124"/>
                </a:lnTo>
                <a:lnTo>
                  <a:pt x="339" y="124"/>
                </a:lnTo>
                <a:lnTo>
                  <a:pt x="339" y="124"/>
                </a:lnTo>
                <a:lnTo>
                  <a:pt x="339" y="125"/>
                </a:lnTo>
                <a:lnTo>
                  <a:pt x="339" y="125"/>
                </a:lnTo>
                <a:lnTo>
                  <a:pt x="339" y="125"/>
                </a:lnTo>
                <a:lnTo>
                  <a:pt x="340" y="125"/>
                </a:lnTo>
                <a:lnTo>
                  <a:pt x="340" y="125"/>
                </a:lnTo>
                <a:lnTo>
                  <a:pt x="340" y="125"/>
                </a:lnTo>
                <a:lnTo>
                  <a:pt x="342" y="125"/>
                </a:lnTo>
                <a:lnTo>
                  <a:pt x="342" y="125"/>
                </a:lnTo>
                <a:lnTo>
                  <a:pt x="342" y="125"/>
                </a:lnTo>
                <a:lnTo>
                  <a:pt x="342" y="125"/>
                </a:lnTo>
                <a:lnTo>
                  <a:pt x="342" y="124"/>
                </a:lnTo>
                <a:lnTo>
                  <a:pt x="342" y="124"/>
                </a:lnTo>
                <a:lnTo>
                  <a:pt x="342" y="123"/>
                </a:lnTo>
                <a:lnTo>
                  <a:pt x="342" y="123"/>
                </a:lnTo>
                <a:lnTo>
                  <a:pt x="342" y="121"/>
                </a:lnTo>
                <a:lnTo>
                  <a:pt x="342" y="121"/>
                </a:lnTo>
                <a:lnTo>
                  <a:pt x="340" y="121"/>
                </a:lnTo>
                <a:lnTo>
                  <a:pt x="340" y="123"/>
                </a:lnTo>
                <a:lnTo>
                  <a:pt x="339" y="123"/>
                </a:lnTo>
                <a:lnTo>
                  <a:pt x="338" y="124"/>
                </a:lnTo>
                <a:lnTo>
                  <a:pt x="336" y="124"/>
                </a:lnTo>
                <a:lnTo>
                  <a:pt x="336" y="124"/>
                </a:lnTo>
                <a:lnTo>
                  <a:pt x="336" y="124"/>
                </a:lnTo>
                <a:lnTo>
                  <a:pt x="330" y="125"/>
                </a:lnTo>
                <a:lnTo>
                  <a:pt x="329" y="125"/>
                </a:lnTo>
                <a:lnTo>
                  <a:pt x="329" y="125"/>
                </a:lnTo>
                <a:lnTo>
                  <a:pt x="330" y="125"/>
                </a:lnTo>
                <a:lnTo>
                  <a:pt x="330" y="125"/>
                </a:lnTo>
                <a:lnTo>
                  <a:pt x="332" y="125"/>
                </a:lnTo>
                <a:lnTo>
                  <a:pt x="332" y="124"/>
                </a:lnTo>
                <a:lnTo>
                  <a:pt x="332" y="124"/>
                </a:lnTo>
                <a:lnTo>
                  <a:pt x="332" y="124"/>
                </a:lnTo>
                <a:lnTo>
                  <a:pt x="332" y="124"/>
                </a:lnTo>
                <a:lnTo>
                  <a:pt x="333" y="124"/>
                </a:lnTo>
                <a:lnTo>
                  <a:pt x="333" y="124"/>
                </a:lnTo>
                <a:lnTo>
                  <a:pt x="333" y="123"/>
                </a:lnTo>
                <a:lnTo>
                  <a:pt x="335" y="123"/>
                </a:lnTo>
                <a:lnTo>
                  <a:pt x="335" y="123"/>
                </a:lnTo>
                <a:lnTo>
                  <a:pt x="335" y="123"/>
                </a:lnTo>
                <a:lnTo>
                  <a:pt x="335" y="123"/>
                </a:lnTo>
                <a:lnTo>
                  <a:pt x="335" y="123"/>
                </a:lnTo>
                <a:lnTo>
                  <a:pt x="335" y="124"/>
                </a:lnTo>
                <a:lnTo>
                  <a:pt x="336" y="124"/>
                </a:lnTo>
                <a:lnTo>
                  <a:pt x="336" y="124"/>
                </a:lnTo>
                <a:lnTo>
                  <a:pt x="336" y="123"/>
                </a:lnTo>
                <a:lnTo>
                  <a:pt x="338" y="123"/>
                </a:lnTo>
                <a:lnTo>
                  <a:pt x="338" y="121"/>
                </a:lnTo>
                <a:lnTo>
                  <a:pt x="338" y="121"/>
                </a:lnTo>
                <a:lnTo>
                  <a:pt x="338" y="120"/>
                </a:lnTo>
                <a:lnTo>
                  <a:pt x="338" y="120"/>
                </a:lnTo>
                <a:lnTo>
                  <a:pt x="338" y="120"/>
                </a:lnTo>
                <a:lnTo>
                  <a:pt x="336" y="118"/>
                </a:lnTo>
                <a:lnTo>
                  <a:pt x="336" y="118"/>
                </a:lnTo>
                <a:lnTo>
                  <a:pt x="336" y="118"/>
                </a:lnTo>
                <a:lnTo>
                  <a:pt x="336" y="120"/>
                </a:lnTo>
                <a:lnTo>
                  <a:pt x="336" y="120"/>
                </a:lnTo>
                <a:lnTo>
                  <a:pt x="336" y="120"/>
                </a:lnTo>
                <a:lnTo>
                  <a:pt x="336" y="118"/>
                </a:lnTo>
                <a:lnTo>
                  <a:pt x="336" y="118"/>
                </a:lnTo>
                <a:lnTo>
                  <a:pt x="336" y="118"/>
                </a:lnTo>
                <a:lnTo>
                  <a:pt x="336" y="118"/>
                </a:lnTo>
                <a:lnTo>
                  <a:pt x="335" y="118"/>
                </a:lnTo>
                <a:lnTo>
                  <a:pt x="335" y="118"/>
                </a:lnTo>
                <a:lnTo>
                  <a:pt x="333" y="118"/>
                </a:lnTo>
                <a:lnTo>
                  <a:pt x="333" y="118"/>
                </a:lnTo>
                <a:lnTo>
                  <a:pt x="333" y="118"/>
                </a:lnTo>
                <a:lnTo>
                  <a:pt x="332" y="118"/>
                </a:lnTo>
                <a:lnTo>
                  <a:pt x="330" y="120"/>
                </a:lnTo>
                <a:lnTo>
                  <a:pt x="329" y="120"/>
                </a:lnTo>
                <a:lnTo>
                  <a:pt x="328" y="120"/>
                </a:lnTo>
                <a:lnTo>
                  <a:pt x="328" y="120"/>
                </a:lnTo>
                <a:lnTo>
                  <a:pt x="328" y="120"/>
                </a:lnTo>
                <a:lnTo>
                  <a:pt x="328" y="120"/>
                </a:lnTo>
                <a:lnTo>
                  <a:pt x="328" y="120"/>
                </a:lnTo>
                <a:lnTo>
                  <a:pt x="328" y="121"/>
                </a:lnTo>
                <a:lnTo>
                  <a:pt x="328" y="121"/>
                </a:lnTo>
                <a:lnTo>
                  <a:pt x="328" y="121"/>
                </a:lnTo>
                <a:lnTo>
                  <a:pt x="328" y="123"/>
                </a:lnTo>
                <a:lnTo>
                  <a:pt x="326" y="123"/>
                </a:lnTo>
                <a:lnTo>
                  <a:pt x="326" y="123"/>
                </a:lnTo>
                <a:lnTo>
                  <a:pt x="328" y="123"/>
                </a:lnTo>
                <a:lnTo>
                  <a:pt x="328" y="123"/>
                </a:lnTo>
                <a:lnTo>
                  <a:pt x="328" y="123"/>
                </a:lnTo>
                <a:lnTo>
                  <a:pt x="328" y="123"/>
                </a:lnTo>
                <a:lnTo>
                  <a:pt x="328" y="123"/>
                </a:lnTo>
                <a:lnTo>
                  <a:pt x="326" y="123"/>
                </a:lnTo>
                <a:lnTo>
                  <a:pt x="326" y="124"/>
                </a:lnTo>
                <a:lnTo>
                  <a:pt x="326" y="124"/>
                </a:lnTo>
                <a:lnTo>
                  <a:pt x="326" y="124"/>
                </a:lnTo>
                <a:lnTo>
                  <a:pt x="325" y="124"/>
                </a:lnTo>
                <a:lnTo>
                  <a:pt x="325" y="124"/>
                </a:lnTo>
                <a:lnTo>
                  <a:pt x="325" y="124"/>
                </a:lnTo>
                <a:lnTo>
                  <a:pt x="325" y="124"/>
                </a:lnTo>
                <a:lnTo>
                  <a:pt x="325" y="123"/>
                </a:lnTo>
                <a:lnTo>
                  <a:pt x="325" y="123"/>
                </a:lnTo>
                <a:lnTo>
                  <a:pt x="325" y="123"/>
                </a:lnTo>
                <a:lnTo>
                  <a:pt x="325" y="123"/>
                </a:lnTo>
                <a:lnTo>
                  <a:pt x="325" y="121"/>
                </a:lnTo>
                <a:lnTo>
                  <a:pt x="325" y="121"/>
                </a:lnTo>
                <a:lnTo>
                  <a:pt x="325" y="121"/>
                </a:lnTo>
                <a:lnTo>
                  <a:pt x="325" y="121"/>
                </a:lnTo>
                <a:lnTo>
                  <a:pt x="323" y="121"/>
                </a:lnTo>
                <a:lnTo>
                  <a:pt x="323" y="121"/>
                </a:lnTo>
                <a:lnTo>
                  <a:pt x="323" y="121"/>
                </a:lnTo>
                <a:lnTo>
                  <a:pt x="323" y="121"/>
                </a:lnTo>
                <a:lnTo>
                  <a:pt x="323" y="121"/>
                </a:lnTo>
                <a:lnTo>
                  <a:pt x="323" y="121"/>
                </a:lnTo>
                <a:lnTo>
                  <a:pt x="323" y="123"/>
                </a:lnTo>
                <a:lnTo>
                  <a:pt x="323" y="124"/>
                </a:lnTo>
                <a:lnTo>
                  <a:pt x="323" y="124"/>
                </a:lnTo>
                <a:lnTo>
                  <a:pt x="323" y="124"/>
                </a:lnTo>
                <a:lnTo>
                  <a:pt x="323" y="124"/>
                </a:lnTo>
                <a:lnTo>
                  <a:pt x="323" y="124"/>
                </a:lnTo>
                <a:lnTo>
                  <a:pt x="323" y="124"/>
                </a:lnTo>
                <a:lnTo>
                  <a:pt x="323" y="124"/>
                </a:lnTo>
                <a:lnTo>
                  <a:pt x="322" y="125"/>
                </a:lnTo>
                <a:lnTo>
                  <a:pt x="322" y="125"/>
                </a:lnTo>
                <a:lnTo>
                  <a:pt x="322" y="125"/>
                </a:lnTo>
                <a:lnTo>
                  <a:pt x="322" y="125"/>
                </a:lnTo>
                <a:lnTo>
                  <a:pt x="322" y="125"/>
                </a:lnTo>
                <a:lnTo>
                  <a:pt x="320" y="125"/>
                </a:lnTo>
                <a:lnTo>
                  <a:pt x="320" y="127"/>
                </a:lnTo>
                <a:lnTo>
                  <a:pt x="319" y="127"/>
                </a:lnTo>
                <a:lnTo>
                  <a:pt x="319" y="127"/>
                </a:lnTo>
                <a:lnTo>
                  <a:pt x="319" y="127"/>
                </a:lnTo>
                <a:lnTo>
                  <a:pt x="319" y="127"/>
                </a:lnTo>
                <a:lnTo>
                  <a:pt x="318" y="127"/>
                </a:lnTo>
                <a:lnTo>
                  <a:pt x="318" y="127"/>
                </a:lnTo>
                <a:lnTo>
                  <a:pt x="318" y="125"/>
                </a:lnTo>
                <a:lnTo>
                  <a:pt x="318" y="125"/>
                </a:lnTo>
                <a:lnTo>
                  <a:pt x="319" y="125"/>
                </a:lnTo>
                <a:lnTo>
                  <a:pt x="319" y="125"/>
                </a:lnTo>
                <a:lnTo>
                  <a:pt x="320" y="125"/>
                </a:lnTo>
                <a:lnTo>
                  <a:pt x="320" y="125"/>
                </a:lnTo>
                <a:lnTo>
                  <a:pt x="319" y="124"/>
                </a:lnTo>
                <a:lnTo>
                  <a:pt x="319" y="124"/>
                </a:lnTo>
                <a:lnTo>
                  <a:pt x="319" y="123"/>
                </a:lnTo>
                <a:lnTo>
                  <a:pt x="319" y="123"/>
                </a:lnTo>
                <a:lnTo>
                  <a:pt x="318" y="123"/>
                </a:lnTo>
                <a:lnTo>
                  <a:pt x="318" y="124"/>
                </a:lnTo>
                <a:lnTo>
                  <a:pt x="316" y="124"/>
                </a:lnTo>
                <a:lnTo>
                  <a:pt x="316" y="124"/>
                </a:lnTo>
                <a:lnTo>
                  <a:pt x="316" y="124"/>
                </a:lnTo>
                <a:lnTo>
                  <a:pt x="316" y="124"/>
                </a:lnTo>
                <a:lnTo>
                  <a:pt x="316" y="125"/>
                </a:lnTo>
                <a:lnTo>
                  <a:pt x="316" y="125"/>
                </a:lnTo>
                <a:lnTo>
                  <a:pt x="315" y="124"/>
                </a:lnTo>
                <a:lnTo>
                  <a:pt x="315" y="124"/>
                </a:lnTo>
                <a:lnTo>
                  <a:pt x="313" y="124"/>
                </a:lnTo>
                <a:lnTo>
                  <a:pt x="313" y="124"/>
                </a:lnTo>
                <a:lnTo>
                  <a:pt x="313" y="124"/>
                </a:lnTo>
                <a:lnTo>
                  <a:pt x="315" y="125"/>
                </a:lnTo>
                <a:lnTo>
                  <a:pt x="315" y="125"/>
                </a:lnTo>
                <a:lnTo>
                  <a:pt x="315" y="127"/>
                </a:lnTo>
                <a:lnTo>
                  <a:pt x="312" y="127"/>
                </a:lnTo>
                <a:lnTo>
                  <a:pt x="312" y="127"/>
                </a:lnTo>
                <a:lnTo>
                  <a:pt x="312" y="127"/>
                </a:lnTo>
                <a:lnTo>
                  <a:pt x="312" y="127"/>
                </a:lnTo>
                <a:lnTo>
                  <a:pt x="312" y="125"/>
                </a:lnTo>
                <a:lnTo>
                  <a:pt x="313" y="125"/>
                </a:lnTo>
                <a:lnTo>
                  <a:pt x="313" y="125"/>
                </a:lnTo>
                <a:lnTo>
                  <a:pt x="313" y="125"/>
                </a:lnTo>
                <a:lnTo>
                  <a:pt x="313" y="125"/>
                </a:lnTo>
                <a:lnTo>
                  <a:pt x="313" y="124"/>
                </a:lnTo>
                <a:lnTo>
                  <a:pt x="313" y="124"/>
                </a:lnTo>
                <a:lnTo>
                  <a:pt x="313" y="125"/>
                </a:lnTo>
                <a:lnTo>
                  <a:pt x="313" y="125"/>
                </a:lnTo>
                <a:lnTo>
                  <a:pt x="312" y="125"/>
                </a:lnTo>
                <a:lnTo>
                  <a:pt x="312" y="125"/>
                </a:lnTo>
                <a:lnTo>
                  <a:pt x="312" y="124"/>
                </a:lnTo>
                <a:lnTo>
                  <a:pt x="312" y="124"/>
                </a:lnTo>
                <a:lnTo>
                  <a:pt x="312" y="124"/>
                </a:lnTo>
                <a:lnTo>
                  <a:pt x="312" y="123"/>
                </a:lnTo>
                <a:lnTo>
                  <a:pt x="312" y="123"/>
                </a:lnTo>
                <a:lnTo>
                  <a:pt x="312" y="123"/>
                </a:lnTo>
                <a:lnTo>
                  <a:pt x="312" y="123"/>
                </a:lnTo>
                <a:lnTo>
                  <a:pt x="311" y="123"/>
                </a:lnTo>
                <a:lnTo>
                  <a:pt x="311" y="123"/>
                </a:lnTo>
                <a:lnTo>
                  <a:pt x="309" y="123"/>
                </a:lnTo>
                <a:lnTo>
                  <a:pt x="309" y="123"/>
                </a:lnTo>
                <a:lnTo>
                  <a:pt x="309" y="123"/>
                </a:lnTo>
                <a:lnTo>
                  <a:pt x="308" y="123"/>
                </a:lnTo>
                <a:lnTo>
                  <a:pt x="308" y="123"/>
                </a:lnTo>
                <a:lnTo>
                  <a:pt x="306" y="124"/>
                </a:lnTo>
                <a:lnTo>
                  <a:pt x="305" y="124"/>
                </a:lnTo>
                <a:lnTo>
                  <a:pt x="305" y="125"/>
                </a:lnTo>
                <a:lnTo>
                  <a:pt x="305" y="125"/>
                </a:lnTo>
                <a:lnTo>
                  <a:pt x="305" y="125"/>
                </a:lnTo>
                <a:lnTo>
                  <a:pt x="305" y="125"/>
                </a:lnTo>
                <a:lnTo>
                  <a:pt x="305" y="127"/>
                </a:lnTo>
                <a:lnTo>
                  <a:pt x="305" y="127"/>
                </a:lnTo>
                <a:lnTo>
                  <a:pt x="303" y="127"/>
                </a:lnTo>
                <a:lnTo>
                  <a:pt x="303" y="127"/>
                </a:lnTo>
                <a:lnTo>
                  <a:pt x="305" y="127"/>
                </a:lnTo>
                <a:lnTo>
                  <a:pt x="305" y="127"/>
                </a:lnTo>
                <a:lnTo>
                  <a:pt x="303" y="125"/>
                </a:lnTo>
                <a:lnTo>
                  <a:pt x="303" y="125"/>
                </a:lnTo>
                <a:lnTo>
                  <a:pt x="303" y="125"/>
                </a:lnTo>
                <a:lnTo>
                  <a:pt x="302" y="125"/>
                </a:lnTo>
                <a:lnTo>
                  <a:pt x="302" y="127"/>
                </a:lnTo>
                <a:lnTo>
                  <a:pt x="301" y="127"/>
                </a:lnTo>
                <a:lnTo>
                  <a:pt x="301" y="128"/>
                </a:lnTo>
                <a:lnTo>
                  <a:pt x="301" y="128"/>
                </a:lnTo>
                <a:lnTo>
                  <a:pt x="299" y="128"/>
                </a:lnTo>
                <a:lnTo>
                  <a:pt x="298" y="130"/>
                </a:lnTo>
                <a:lnTo>
                  <a:pt x="298" y="130"/>
                </a:lnTo>
                <a:lnTo>
                  <a:pt x="298" y="130"/>
                </a:lnTo>
                <a:lnTo>
                  <a:pt x="298" y="128"/>
                </a:lnTo>
                <a:lnTo>
                  <a:pt x="296" y="128"/>
                </a:lnTo>
                <a:lnTo>
                  <a:pt x="296" y="128"/>
                </a:lnTo>
                <a:lnTo>
                  <a:pt x="296" y="130"/>
                </a:lnTo>
                <a:lnTo>
                  <a:pt x="296" y="130"/>
                </a:lnTo>
                <a:lnTo>
                  <a:pt x="296" y="130"/>
                </a:lnTo>
                <a:lnTo>
                  <a:pt x="296" y="131"/>
                </a:lnTo>
                <a:lnTo>
                  <a:pt x="296" y="130"/>
                </a:lnTo>
                <a:lnTo>
                  <a:pt x="295" y="130"/>
                </a:lnTo>
                <a:lnTo>
                  <a:pt x="295" y="130"/>
                </a:lnTo>
                <a:lnTo>
                  <a:pt x="295" y="130"/>
                </a:lnTo>
                <a:lnTo>
                  <a:pt x="293" y="130"/>
                </a:lnTo>
                <a:lnTo>
                  <a:pt x="293" y="130"/>
                </a:lnTo>
                <a:lnTo>
                  <a:pt x="295" y="131"/>
                </a:lnTo>
                <a:lnTo>
                  <a:pt x="295" y="131"/>
                </a:lnTo>
                <a:lnTo>
                  <a:pt x="295" y="131"/>
                </a:lnTo>
                <a:lnTo>
                  <a:pt x="295" y="131"/>
                </a:lnTo>
                <a:lnTo>
                  <a:pt x="292" y="131"/>
                </a:lnTo>
                <a:lnTo>
                  <a:pt x="291" y="133"/>
                </a:lnTo>
                <a:lnTo>
                  <a:pt x="289" y="133"/>
                </a:lnTo>
                <a:lnTo>
                  <a:pt x="289" y="133"/>
                </a:lnTo>
                <a:lnTo>
                  <a:pt x="286" y="134"/>
                </a:lnTo>
                <a:lnTo>
                  <a:pt x="285" y="134"/>
                </a:lnTo>
                <a:lnTo>
                  <a:pt x="283" y="134"/>
                </a:lnTo>
                <a:lnTo>
                  <a:pt x="283" y="135"/>
                </a:lnTo>
                <a:lnTo>
                  <a:pt x="283" y="135"/>
                </a:lnTo>
                <a:lnTo>
                  <a:pt x="283" y="135"/>
                </a:lnTo>
                <a:lnTo>
                  <a:pt x="283" y="135"/>
                </a:lnTo>
                <a:lnTo>
                  <a:pt x="282" y="135"/>
                </a:lnTo>
                <a:lnTo>
                  <a:pt x="282" y="135"/>
                </a:lnTo>
                <a:lnTo>
                  <a:pt x="281" y="135"/>
                </a:lnTo>
                <a:lnTo>
                  <a:pt x="281" y="137"/>
                </a:lnTo>
                <a:lnTo>
                  <a:pt x="278" y="138"/>
                </a:lnTo>
                <a:lnTo>
                  <a:pt x="278" y="138"/>
                </a:lnTo>
                <a:lnTo>
                  <a:pt x="278" y="137"/>
                </a:lnTo>
                <a:lnTo>
                  <a:pt x="278" y="137"/>
                </a:lnTo>
                <a:lnTo>
                  <a:pt x="276" y="137"/>
                </a:lnTo>
                <a:lnTo>
                  <a:pt x="276" y="135"/>
                </a:lnTo>
                <a:lnTo>
                  <a:pt x="276" y="135"/>
                </a:lnTo>
                <a:lnTo>
                  <a:pt x="276" y="137"/>
                </a:lnTo>
                <a:lnTo>
                  <a:pt x="276" y="137"/>
                </a:lnTo>
                <a:lnTo>
                  <a:pt x="275" y="138"/>
                </a:lnTo>
                <a:lnTo>
                  <a:pt x="275" y="138"/>
                </a:lnTo>
                <a:lnTo>
                  <a:pt x="275" y="138"/>
                </a:lnTo>
                <a:lnTo>
                  <a:pt x="275" y="140"/>
                </a:lnTo>
                <a:lnTo>
                  <a:pt x="273" y="140"/>
                </a:lnTo>
                <a:lnTo>
                  <a:pt x="273" y="140"/>
                </a:lnTo>
                <a:lnTo>
                  <a:pt x="273" y="140"/>
                </a:lnTo>
                <a:lnTo>
                  <a:pt x="273" y="140"/>
                </a:lnTo>
                <a:lnTo>
                  <a:pt x="272" y="140"/>
                </a:lnTo>
                <a:lnTo>
                  <a:pt x="272" y="140"/>
                </a:lnTo>
                <a:lnTo>
                  <a:pt x="272" y="140"/>
                </a:lnTo>
                <a:lnTo>
                  <a:pt x="273" y="138"/>
                </a:lnTo>
                <a:lnTo>
                  <a:pt x="273" y="138"/>
                </a:lnTo>
                <a:lnTo>
                  <a:pt x="273" y="138"/>
                </a:lnTo>
                <a:lnTo>
                  <a:pt x="275" y="137"/>
                </a:lnTo>
                <a:lnTo>
                  <a:pt x="275" y="137"/>
                </a:lnTo>
                <a:lnTo>
                  <a:pt x="273" y="137"/>
                </a:lnTo>
                <a:lnTo>
                  <a:pt x="273" y="137"/>
                </a:lnTo>
                <a:lnTo>
                  <a:pt x="272" y="137"/>
                </a:lnTo>
                <a:lnTo>
                  <a:pt x="271" y="138"/>
                </a:lnTo>
                <a:lnTo>
                  <a:pt x="271" y="138"/>
                </a:lnTo>
                <a:lnTo>
                  <a:pt x="271" y="138"/>
                </a:lnTo>
                <a:lnTo>
                  <a:pt x="271" y="140"/>
                </a:lnTo>
                <a:lnTo>
                  <a:pt x="271" y="140"/>
                </a:lnTo>
                <a:lnTo>
                  <a:pt x="271" y="140"/>
                </a:lnTo>
                <a:lnTo>
                  <a:pt x="271" y="140"/>
                </a:lnTo>
                <a:lnTo>
                  <a:pt x="269" y="141"/>
                </a:lnTo>
                <a:lnTo>
                  <a:pt x="268" y="141"/>
                </a:lnTo>
                <a:lnTo>
                  <a:pt x="268" y="141"/>
                </a:lnTo>
                <a:lnTo>
                  <a:pt x="266" y="141"/>
                </a:lnTo>
                <a:lnTo>
                  <a:pt x="266" y="143"/>
                </a:lnTo>
                <a:lnTo>
                  <a:pt x="266" y="143"/>
                </a:lnTo>
                <a:lnTo>
                  <a:pt x="266" y="143"/>
                </a:lnTo>
                <a:lnTo>
                  <a:pt x="266" y="143"/>
                </a:lnTo>
                <a:lnTo>
                  <a:pt x="266" y="143"/>
                </a:lnTo>
                <a:lnTo>
                  <a:pt x="265" y="144"/>
                </a:lnTo>
                <a:lnTo>
                  <a:pt x="265" y="144"/>
                </a:lnTo>
                <a:lnTo>
                  <a:pt x="264" y="144"/>
                </a:lnTo>
                <a:lnTo>
                  <a:pt x="264" y="144"/>
                </a:lnTo>
                <a:lnTo>
                  <a:pt x="264" y="144"/>
                </a:lnTo>
                <a:lnTo>
                  <a:pt x="264" y="145"/>
                </a:lnTo>
                <a:lnTo>
                  <a:pt x="264" y="145"/>
                </a:lnTo>
                <a:lnTo>
                  <a:pt x="264" y="145"/>
                </a:lnTo>
                <a:lnTo>
                  <a:pt x="264" y="145"/>
                </a:lnTo>
                <a:lnTo>
                  <a:pt x="264" y="145"/>
                </a:lnTo>
                <a:lnTo>
                  <a:pt x="264" y="147"/>
                </a:lnTo>
                <a:lnTo>
                  <a:pt x="264" y="147"/>
                </a:lnTo>
                <a:lnTo>
                  <a:pt x="264" y="147"/>
                </a:lnTo>
                <a:lnTo>
                  <a:pt x="264" y="147"/>
                </a:lnTo>
                <a:lnTo>
                  <a:pt x="264" y="147"/>
                </a:lnTo>
                <a:lnTo>
                  <a:pt x="264" y="145"/>
                </a:lnTo>
                <a:lnTo>
                  <a:pt x="262" y="147"/>
                </a:lnTo>
                <a:lnTo>
                  <a:pt x="262" y="147"/>
                </a:lnTo>
                <a:lnTo>
                  <a:pt x="262" y="147"/>
                </a:lnTo>
                <a:lnTo>
                  <a:pt x="262" y="147"/>
                </a:lnTo>
                <a:lnTo>
                  <a:pt x="261" y="147"/>
                </a:lnTo>
                <a:lnTo>
                  <a:pt x="259" y="147"/>
                </a:lnTo>
                <a:lnTo>
                  <a:pt x="259" y="148"/>
                </a:lnTo>
                <a:lnTo>
                  <a:pt x="259" y="148"/>
                </a:lnTo>
                <a:lnTo>
                  <a:pt x="259" y="148"/>
                </a:lnTo>
                <a:lnTo>
                  <a:pt x="259" y="148"/>
                </a:lnTo>
                <a:lnTo>
                  <a:pt x="258" y="148"/>
                </a:lnTo>
                <a:lnTo>
                  <a:pt x="258" y="150"/>
                </a:lnTo>
                <a:lnTo>
                  <a:pt x="258" y="150"/>
                </a:lnTo>
                <a:lnTo>
                  <a:pt x="256" y="150"/>
                </a:lnTo>
                <a:lnTo>
                  <a:pt x="256" y="150"/>
                </a:lnTo>
                <a:lnTo>
                  <a:pt x="256" y="150"/>
                </a:lnTo>
                <a:lnTo>
                  <a:pt x="255" y="150"/>
                </a:lnTo>
                <a:lnTo>
                  <a:pt x="255" y="150"/>
                </a:lnTo>
                <a:lnTo>
                  <a:pt x="255" y="150"/>
                </a:lnTo>
                <a:lnTo>
                  <a:pt x="255" y="150"/>
                </a:lnTo>
                <a:lnTo>
                  <a:pt x="255" y="150"/>
                </a:lnTo>
                <a:lnTo>
                  <a:pt x="254" y="150"/>
                </a:lnTo>
                <a:lnTo>
                  <a:pt x="254" y="151"/>
                </a:lnTo>
                <a:lnTo>
                  <a:pt x="251" y="151"/>
                </a:lnTo>
                <a:lnTo>
                  <a:pt x="251" y="151"/>
                </a:lnTo>
                <a:lnTo>
                  <a:pt x="249" y="153"/>
                </a:lnTo>
                <a:lnTo>
                  <a:pt x="249" y="153"/>
                </a:lnTo>
                <a:lnTo>
                  <a:pt x="251" y="154"/>
                </a:lnTo>
                <a:lnTo>
                  <a:pt x="251" y="154"/>
                </a:lnTo>
                <a:lnTo>
                  <a:pt x="249" y="154"/>
                </a:lnTo>
                <a:lnTo>
                  <a:pt x="249" y="154"/>
                </a:lnTo>
                <a:lnTo>
                  <a:pt x="249" y="154"/>
                </a:lnTo>
                <a:lnTo>
                  <a:pt x="249" y="154"/>
                </a:lnTo>
                <a:lnTo>
                  <a:pt x="249" y="153"/>
                </a:lnTo>
                <a:lnTo>
                  <a:pt x="248" y="153"/>
                </a:lnTo>
                <a:lnTo>
                  <a:pt x="248" y="154"/>
                </a:lnTo>
                <a:lnTo>
                  <a:pt x="248" y="154"/>
                </a:lnTo>
                <a:lnTo>
                  <a:pt x="246" y="154"/>
                </a:lnTo>
                <a:lnTo>
                  <a:pt x="246" y="154"/>
                </a:lnTo>
                <a:lnTo>
                  <a:pt x="246" y="154"/>
                </a:lnTo>
                <a:lnTo>
                  <a:pt x="245" y="154"/>
                </a:lnTo>
                <a:lnTo>
                  <a:pt x="244" y="154"/>
                </a:lnTo>
                <a:lnTo>
                  <a:pt x="244" y="154"/>
                </a:lnTo>
                <a:lnTo>
                  <a:pt x="242" y="154"/>
                </a:lnTo>
                <a:lnTo>
                  <a:pt x="242" y="154"/>
                </a:lnTo>
                <a:lnTo>
                  <a:pt x="242" y="155"/>
                </a:lnTo>
                <a:lnTo>
                  <a:pt x="242" y="155"/>
                </a:lnTo>
                <a:lnTo>
                  <a:pt x="242" y="155"/>
                </a:lnTo>
                <a:lnTo>
                  <a:pt x="239" y="155"/>
                </a:lnTo>
                <a:lnTo>
                  <a:pt x="238" y="157"/>
                </a:lnTo>
                <a:lnTo>
                  <a:pt x="236" y="158"/>
                </a:lnTo>
                <a:lnTo>
                  <a:pt x="234" y="160"/>
                </a:lnTo>
                <a:lnTo>
                  <a:pt x="232" y="160"/>
                </a:lnTo>
                <a:lnTo>
                  <a:pt x="232" y="161"/>
                </a:lnTo>
                <a:lnTo>
                  <a:pt x="232" y="161"/>
                </a:lnTo>
                <a:lnTo>
                  <a:pt x="231" y="160"/>
                </a:lnTo>
                <a:lnTo>
                  <a:pt x="231" y="160"/>
                </a:lnTo>
                <a:lnTo>
                  <a:pt x="229" y="161"/>
                </a:lnTo>
                <a:lnTo>
                  <a:pt x="229" y="161"/>
                </a:lnTo>
                <a:lnTo>
                  <a:pt x="229" y="161"/>
                </a:lnTo>
                <a:lnTo>
                  <a:pt x="229" y="161"/>
                </a:lnTo>
                <a:lnTo>
                  <a:pt x="231" y="163"/>
                </a:lnTo>
                <a:lnTo>
                  <a:pt x="231" y="163"/>
                </a:lnTo>
                <a:lnTo>
                  <a:pt x="231" y="163"/>
                </a:lnTo>
                <a:lnTo>
                  <a:pt x="232" y="161"/>
                </a:lnTo>
                <a:lnTo>
                  <a:pt x="232" y="161"/>
                </a:lnTo>
                <a:lnTo>
                  <a:pt x="232" y="163"/>
                </a:lnTo>
                <a:lnTo>
                  <a:pt x="234" y="163"/>
                </a:lnTo>
                <a:lnTo>
                  <a:pt x="234" y="163"/>
                </a:lnTo>
                <a:lnTo>
                  <a:pt x="234" y="161"/>
                </a:lnTo>
                <a:lnTo>
                  <a:pt x="234" y="161"/>
                </a:lnTo>
                <a:lnTo>
                  <a:pt x="234" y="163"/>
                </a:lnTo>
                <a:lnTo>
                  <a:pt x="234" y="163"/>
                </a:lnTo>
                <a:lnTo>
                  <a:pt x="232" y="163"/>
                </a:lnTo>
                <a:lnTo>
                  <a:pt x="232" y="163"/>
                </a:lnTo>
                <a:lnTo>
                  <a:pt x="232" y="163"/>
                </a:lnTo>
                <a:lnTo>
                  <a:pt x="234" y="164"/>
                </a:lnTo>
                <a:lnTo>
                  <a:pt x="235" y="164"/>
                </a:lnTo>
                <a:lnTo>
                  <a:pt x="236" y="163"/>
                </a:lnTo>
                <a:lnTo>
                  <a:pt x="236" y="163"/>
                </a:lnTo>
                <a:lnTo>
                  <a:pt x="239" y="163"/>
                </a:lnTo>
                <a:lnTo>
                  <a:pt x="242" y="161"/>
                </a:lnTo>
                <a:lnTo>
                  <a:pt x="242" y="161"/>
                </a:lnTo>
                <a:lnTo>
                  <a:pt x="242" y="161"/>
                </a:lnTo>
                <a:lnTo>
                  <a:pt x="246" y="160"/>
                </a:lnTo>
                <a:lnTo>
                  <a:pt x="248" y="160"/>
                </a:lnTo>
                <a:lnTo>
                  <a:pt x="249" y="158"/>
                </a:lnTo>
                <a:lnTo>
                  <a:pt x="249" y="158"/>
                </a:lnTo>
                <a:lnTo>
                  <a:pt x="251" y="158"/>
                </a:lnTo>
                <a:lnTo>
                  <a:pt x="251" y="158"/>
                </a:lnTo>
                <a:lnTo>
                  <a:pt x="252" y="158"/>
                </a:lnTo>
                <a:lnTo>
                  <a:pt x="254" y="157"/>
                </a:lnTo>
                <a:lnTo>
                  <a:pt x="255" y="157"/>
                </a:lnTo>
                <a:lnTo>
                  <a:pt x="255" y="157"/>
                </a:lnTo>
                <a:lnTo>
                  <a:pt x="255" y="157"/>
                </a:lnTo>
                <a:lnTo>
                  <a:pt x="255" y="157"/>
                </a:lnTo>
                <a:lnTo>
                  <a:pt x="256" y="157"/>
                </a:lnTo>
                <a:lnTo>
                  <a:pt x="258" y="157"/>
                </a:lnTo>
                <a:lnTo>
                  <a:pt x="258" y="155"/>
                </a:lnTo>
                <a:lnTo>
                  <a:pt x="258" y="155"/>
                </a:lnTo>
                <a:lnTo>
                  <a:pt x="258" y="155"/>
                </a:lnTo>
                <a:lnTo>
                  <a:pt x="258" y="155"/>
                </a:lnTo>
                <a:lnTo>
                  <a:pt x="258" y="155"/>
                </a:lnTo>
                <a:lnTo>
                  <a:pt x="259" y="155"/>
                </a:lnTo>
                <a:lnTo>
                  <a:pt x="259" y="155"/>
                </a:lnTo>
                <a:lnTo>
                  <a:pt x="259" y="155"/>
                </a:lnTo>
                <a:lnTo>
                  <a:pt x="261" y="155"/>
                </a:lnTo>
                <a:lnTo>
                  <a:pt x="264" y="154"/>
                </a:lnTo>
                <a:lnTo>
                  <a:pt x="266" y="154"/>
                </a:lnTo>
                <a:lnTo>
                  <a:pt x="266" y="153"/>
                </a:lnTo>
                <a:lnTo>
                  <a:pt x="268" y="153"/>
                </a:lnTo>
                <a:lnTo>
                  <a:pt x="268" y="153"/>
                </a:lnTo>
                <a:lnTo>
                  <a:pt x="271" y="153"/>
                </a:lnTo>
                <a:lnTo>
                  <a:pt x="272" y="151"/>
                </a:lnTo>
                <a:lnTo>
                  <a:pt x="275" y="150"/>
                </a:lnTo>
                <a:lnTo>
                  <a:pt x="278" y="148"/>
                </a:lnTo>
                <a:lnTo>
                  <a:pt x="278" y="148"/>
                </a:lnTo>
                <a:lnTo>
                  <a:pt x="278" y="148"/>
                </a:lnTo>
                <a:lnTo>
                  <a:pt x="278" y="148"/>
                </a:lnTo>
                <a:lnTo>
                  <a:pt x="278" y="148"/>
                </a:lnTo>
                <a:lnTo>
                  <a:pt x="278" y="148"/>
                </a:lnTo>
                <a:lnTo>
                  <a:pt x="278" y="148"/>
                </a:lnTo>
                <a:lnTo>
                  <a:pt x="278" y="148"/>
                </a:lnTo>
                <a:lnTo>
                  <a:pt x="281" y="148"/>
                </a:lnTo>
                <a:lnTo>
                  <a:pt x="283" y="147"/>
                </a:lnTo>
                <a:lnTo>
                  <a:pt x="285" y="147"/>
                </a:lnTo>
                <a:lnTo>
                  <a:pt x="288" y="145"/>
                </a:lnTo>
                <a:lnTo>
                  <a:pt x="288" y="145"/>
                </a:lnTo>
                <a:lnTo>
                  <a:pt x="288" y="145"/>
                </a:lnTo>
                <a:lnTo>
                  <a:pt x="288" y="145"/>
                </a:lnTo>
                <a:lnTo>
                  <a:pt x="289" y="145"/>
                </a:lnTo>
                <a:lnTo>
                  <a:pt x="289" y="145"/>
                </a:lnTo>
                <a:lnTo>
                  <a:pt x="289" y="144"/>
                </a:lnTo>
                <a:lnTo>
                  <a:pt x="289" y="144"/>
                </a:lnTo>
                <a:lnTo>
                  <a:pt x="289" y="144"/>
                </a:lnTo>
                <a:lnTo>
                  <a:pt x="289" y="144"/>
                </a:lnTo>
                <a:lnTo>
                  <a:pt x="289" y="144"/>
                </a:lnTo>
                <a:lnTo>
                  <a:pt x="289" y="144"/>
                </a:lnTo>
                <a:lnTo>
                  <a:pt x="289" y="144"/>
                </a:lnTo>
                <a:lnTo>
                  <a:pt x="289" y="144"/>
                </a:lnTo>
                <a:lnTo>
                  <a:pt x="291" y="144"/>
                </a:lnTo>
                <a:lnTo>
                  <a:pt x="291" y="145"/>
                </a:lnTo>
                <a:lnTo>
                  <a:pt x="291" y="145"/>
                </a:lnTo>
                <a:lnTo>
                  <a:pt x="296" y="143"/>
                </a:lnTo>
                <a:lnTo>
                  <a:pt x="302" y="140"/>
                </a:lnTo>
                <a:lnTo>
                  <a:pt x="302" y="140"/>
                </a:lnTo>
                <a:lnTo>
                  <a:pt x="302" y="141"/>
                </a:lnTo>
                <a:lnTo>
                  <a:pt x="302" y="141"/>
                </a:lnTo>
                <a:lnTo>
                  <a:pt x="302" y="141"/>
                </a:lnTo>
                <a:lnTo>
                  <a:pt x="302" y="143"/>
                </a:lnTo>
                <a:lnTo>
                  <a:pt x="302" y="143"/>
                </a:lnTo>
                <a:lnTo>
                  <a:pt x="303" y="143"/>
                </a:lnTo>
                <a:lnTo>
                  <a:pt x="303" y="143"/>
                </a:lnTo>
                <a:lnTo>
                  <a:pt x="303" y="143"/>
                </a:lnTo>
                <a:lnTo>
                  <a:pt x="303" y="143"/>
                </a:lnTo>
                <a:lnTo>
                  <a:pt x="305" y="141"/>
                </a:lnTo>
                <a:lnTo>
                  <a:pt x="305" y="141"/>
                </a:lnTo>
                <a:lnTo>
                  <a:pt x="305" y="143"/>
                </a:lnTo>
                <a:lnTo>
                  <a:pt x="305" y="143"/>
                </a:lnTo>
                <a:lnTo>
                  <a:pt x="306" y="143"/>
                </a:lnTo>
                <a:lnTo>
                  <a:pt x="306" y="143"/>
                </a:lnTo>
                <a:lnTo>
                  <a:pt x="306" y="143"/>
                </a:lnTo>
                <a:lnTo>
                  <a:pt x="306" y="141"/>
                </a:lnTo>
                <a:lnTo>
                  <a:pt x="306" y="141"/>
                </a:lnTo>
                <a:lnTo>
                  <a:pt x="306" y="141"/>
                </a:lnTo>
                <a:lnTo>
                  <a:pt x="305" y="141"/>
                </a:lnTo>
                <a:lnTo>
                  <a:pt x="305" y="141"/>
                </a:lnTo>
                <a:lnTo>
                  <a:pt x="305" y="141"/>
                </a:lnTo>
                <a:lnTo>
                  <a:pt x="305" y="141"/>
                </a:lnTo>
                <a:lnTo>
                  <a:pt x="305" y="140"/>
                </a:lnTo>
                <a:lnTo>
                  <a:pt x="305" y="140"/>
                </a:lnTo>
                <a:lnTo>
                  <a:pt x="305" y="138"/>
                </a:lnTo>
                <a:lnTo>
                  <a:pt x="305" y="138"/>
                </a:lnTo>
                <a:lnTo>
                  <a:pt x="305" y="138"/>
                </a:lnTo>
                <a:lnTo>
                  <a:pt x="305" y="138"/>
                </a:lnTo>
                <a:lnTo>
                  <a:pt x="305" y="138"/>
                </a:lnTo>
                <a:lnTo>
                  <a:pt x="306" y="138"/>
                </a:lnTo>
                <a:lnTo>
                  <a:pt x="306" y="138"/>
                </a:lnTo>
                <a:lnTo>
                  <a:pt x="306" y="140"/>
                </a:lnTo>
                <a:lnTo>
                  <a:pt x="306" y="140"/>
                </a:lnTo>
                <a:lnTo>
                  <a:pt x="306" y="138"/>
                </a:lnTo>
                <a:lnTo>
                  <a:pt x="306" y="138"/>
                </a:lnTo>
                <a:lnTo>
                  <a:pt x="306" y="138"/>
                </a:lnTo>
                <a:lnTo>
                  <a:pt x="308" y="140"/>
                </a:lnTo>
                <a:lnTo>
                  <a:pt x="308" y="140"/>
                </a:lnTo>
                <a:lnTo>
                  <a:pt x="308" y="140"/>
                </a:lnTo>
                <a:lnTo>
                  <a:pt x="306" y="141"/>
                </a:lnTo>
                <a:lnTo>
                  <a:pt x="306" y="141"/>
                </a:lnTo>
                <a:lnTo>
                  <a:pt x="306" y="141"/>
                </a:lnTo>
                <a:lnTo>
                  <a:pt x="306" y="141"/>
                </a:lnTo>
                <a:lnTo>
                  <a:pt x="308" y="141"/>
                </a:lnTo>
                <a:lnTo>
                  <a:pt x="308" y="141"/>
                </a:lnTo>
                <a:lnTo>
                  <a:pt x="308" y="141"/>
                </a:lnTo>
                <a:lnTo>
                  <a:pt x="309" y="141"/>
                </a:lnTo>
                <a:lnTo>
                  <a:pt x="309" y="141"/>
                </a:lnTo>
                <a:lnTo>
                  <a:pt x="312" y="140"/>
                </a:lnTo>
                <a:lnTo>
                  <a:pt x="313" y="138"/>
                </a:lnTo>
                <a:lnTo>
                  <a:pt x="315" y="138"/>
                </a:lnTo>
                <a:lnTo>
                  <a:pt x="316" y="137"/>
                </a:lnTo>
                <a:lnTo>
                  <a:pt x="316" y="137"/>
                </a:lnTo>
                <a:lnTo>
                  <a:pt x="316" y="137"/>
                </a:lnTo>
                <a:lnTo>
                  <a:pt x="315" y="137"/>
                </a:lnTo>
                <a:lnTo>
                  <a:pt x="315" y="137"/>
                </a:lnTo>
                <a:lnTo>
                  <a:pt x="315" y="137"/>
                </a:lnTo>
                <a:lnTo>
                  <a:pt x="316" y="135"/>
                </a:lnTo>
                <a:lnTo>
                  <a:pt x="318" y="134"/>
                </a:lnTo>
                <a:lnTo>
                  <a:pt x="319" y="134"/>
                </a:lnTo>
                <a:lnTo>
                  <a:pt x="319" y="135"/>
                </a:lnTo>
                <a:lnTo>
                  <a:pt x="319" y="135"/>
                </a:lnTo>
                <a:lnTo>
                  <a:pt x="319" y="135"/>
                </a:lnTo>
                <a:lnTo>
                  <a:pt x="319" y="135"/>
                </a:lnTo>
                <a:lnTo>
                  <a:pt x="318" y="137"/>
                </a:lnTo>
                <a:lnTo>
                  <a:pt x="318" y="137"/>
                </a:lnTo>
                <a:lnTo>
                  <a:pt x="318" y="137"/>
                </a:lnTo>
                <a:lnTo>
                  <a:pt x="319" y="137"/>
                </a:lnTo>
                <a:lnTo>
                  <a:pt x="319" y="137"/>
                </a:lnTo>
                <a:lnTo>
                  <a:pt x="320" y="135"/>
                </a:lnTo>
                <a:lnTo>
                  <a:pt x="322" y="135"/>
                </a:lnTo>
                <a:lnTo>
                  <a:pt x="320" y="134"/>
                </a:lnTo>
                <a:lnTo>
                  <a:pt x="320" y="134"/>
                </a:lnTo>
                <a:lnTo>
                  <a:pt x="320" y="134"/>
                </a:lnTo>
                <a:lnTo>
                  <a:pt x="322" y="134"/>
                </a:lnTo>
                <a:lnTo>
                  <a:pt x="322" y="134"/>
                </a:lnTo>
                <a:lnTo>
                  <a:pt x="322" y="134"/>
                </a:lnTo>
                <a:lnTo>
                  <a:pt x="322" y="134"/>
                </a:lnTo>
                <a:lnTo>
                  <a:pt x="322" y="135"/>
                </a:lnTo>
                <a:lnTo>
                  <a:pt x="322" y="135"/>
                </a:lnTo>
                <a:lnTo>
                  <a:pt x="323" y="135"/>
                </a:lnTo>
                <a:lnTo>
                  <a:pt x="323" y="134"/>
                </a:lnTo>
                <a:lnTo>
                  <a:pt x="323" y="134"/>
                </a:lnTo>
                <a:lnTo>
                  <a:pt x="325" y="134"/>
                </a:lnTo>
                <a:lnTo>
                  <a:pt x="325" y="134"/>
                </a:lnTo>
                <a:lnTo>
                  <a:pt x="323" y="133"/>
                </a:lnTo>
                <a:lnTo>
                  <a:pt x="323" y="133"/>
                </a:lnTo>
                <a:lnTo>
                  <a:pt x="323" y="133"/>
                </a:lnTo>
                <a:lnTo>
                  <a:pt x="325" y="133"/>
                </a:lnTo>
                <a:lnTo>
                  <a:pt x="325" y="131"/>
                </a:lnTo>
                <a:lnTo>
                  <a:pt x="325" y="131"/>
                </a:lnTo>
                <a:lnTo>
                  <a:pt x="325" y="131"/>
                </a:lnTo>
                <a:lnTo>
                  <a:pt x="325" y="131"/>
                </a:lnTo>
                <a:lnTo>
                  <a:pt x="326" y="130"/>
                </a:lnTo>
                <a:lnTo>
                  <a:pt x="328" y="130"/>
                </a:lnTo>
                <a:lnTo>
                  <a:pt x="329" y="128"/>
                </a:lnTo>
                <a:lnTo>
                  <a:pt x="332" y="128"/>
                </a:lnTo>
                <a:lnTo>
                  <a:pt x="332" y="128"/>
                </a:lnTo>
                <a:lnTo>
                  <a:pt x="332" y="128"/>
                </a:lnTo>
                <a:lnTo>
                  <a:pt x="332" y="128"/>
                </a:lnTo>
                <a:lnTo>
                  <a:pt x="332" y="130"/>
                </a:lnTo>
                <a:lnTo>
                  <a:pt x="330" y="130"/>
                </a:lnTo>
                <a:lnTo>
                  <a:pt x="330" y="130"/>
                </a:lnTo>
                <a:lnTo>
                  <a:pt x="330" y="130"/>
                </a:lnTo>
                <a:lnTo>
                  <a:pt x="330" y="130"/>
                </a:lnTo>
                <a:lnTo>
                  <a:pt x="330" y="130"/>
                </a:lnTo>
                <a:lnTo>
                  <a:pt x="329" y="131"/>
                </a:lnTo>
                <a:lnTo>
                  <a:pt x="329" y="131"/>
                </a:lnTo>
                <a:lnTo>
                  <a:pt x="329" y="131"/>
                </a:lnTo>
                <a:lnTo>
                  <a:pt x="328" y="131"/>
                </a:lnTo>
                <a:lnTo>
                  <a:pt x="326" y="131"/>
                </a:lnTo>
                <a:lnTo>
                  <a:pt x="326" y="131"/>
                </a:lnTo>
                <a:lnTo>
                  <a:pt x="326" y="131"/>
                </a:lnTo>
                <a:lnTo>
                  <a:pt x="326" y="131"/>
                </a:lnTo>
                <a:lnTo>
                  <a:pt x="326" y="131"/>
                </a:lnTo>
                <a:lnTo>
                  <a:pt x="326" y="133"/>
                </a:lnTo>
                <a:lnTo>
                  <a:pt x="326" y="133"/>
                </a:lnTo>
                <a:lnTo>
                  <a:pt x="328" y="133"/>
                </a:lnTo>
                <a:lnTo>
                  <a:pt x="328" y="134"/>
                </a:lnTo>
                <a:lnTo>
                  <a:pt x="328" y="134"/>
                </a:lnTo>
                <a:lnTo>
                  <a:pt x="329" y="134"/>
                </a:lnTo>
                <a:lnTo>
                  <a:pt x="329" y="134"/>
                </a:lnTo>
                <a:lnTo>
                  <a:pt x="329" y="133"/>
                </a:lnTo>
                <a:lnTo>
                  <a:pt x="330" y="133"/>
                </a:lnTo>
                <a:lnTo>
                  <a:pt x="330" y="133"/>
                </a:lnTo>
                <a:lnTo>
                  <a:pt x="332" y="133"/>
                </a:lnTo>
                <a:lnTo>
                  <a:pt x="332" y="133"/>
                </a:lnTo>
                <a:lnTo>
                  <a:pt x="332" y="133"/>
                </a:lnTo>
                <a:lnTo>
                  <a:pt x="333" y="133"/>
                </a:lnTo>
                <a:lnTo>
                  <a:pt x="333" y="133"/>
                </a:lnTo>
                <a:lnTo>
                  <a:pt x="333" y="133"/>
                </a:lnTo>
                <a:lnTo>
                  <a:pt x="332" y="134"/>
                </a:lnTo>
                <a:lnTo>
                  <a:pt x="332" y="134"/>
                </a:lnTo>
                <a:lnTo>
                  <a:pt x="330" y="134"/>
                </a:lnTo>
                <a:lnTo>
                  <a:pt x="330" y="135"/>
                </a:lnTo>
                <a:lnTo>
                  <a:pt x="330" y="135"/>
                </a:lnTo>
                <a:lnTo>
                  <a:pt x="330" y="134"/>
                </a:lnTo>
                <a:lnTo>
                  <a:pt x="330" y="134"/>
                </a:lnTo>
                <a:lnTo>
                  <a:pt x="330" y="135"/>
                </a:lnTo>
                <a:lnTo>
                  <a:pt x="329" y="134"/>
                </a:lnTo>
                <a:lnTo>
                  <a:pt x="329" y="134"/>
                </a:lnTo>
                <a:lnTo>
                  <a:pt x="329" y="135"/>
                </a:lnTo>
                <a:lnTo>
                  <a:pt x="328" y="137"/>
                </a:lnTo>
                <a:lnTo>
                  <a:pt x="328" y="137"/>
                </a:lnTo>
                <a:lnTo>
                  <a:pt x="328" y="137"/>
                </a:lnTo>
                <a:lnTo>
                  <a:pt x="329" y="137"/>
                </a:lnTo>
                <a:lnTo>
                  <a:pt x="329" y="137"/>
                </a:lnTo>
                <a:lnTo>
                  <a:pt x="329" y="137"/>
                </a:lnTo>
                <a:lnTo>
                  <a:pt x="329" y="137"/>
                </a:lnTo>
                <a:lnTo>
                  <a:pt x="329" y="137"/>
                </a:lnTo>
                <a:lnTo>
                  <a:pt x="328" y="137"/>
                </a:lnTo>
                <a:lnTo>
                  <a:pt x="328" y="137"/>
                </a:lnTo>
                <a:lnTo>
                  <a:pt x="328" y="138"/>
                </a:lnTo>
                <a:lnTo>
                  <a:pt x="328" y="138"/>
                </a:lnTo>
                <a:lnTo>
                  <a:pt x="328" y="138"/>
                </a:lnTo>
                <a:lnTo>
                  <a:pt x="328" y="137"/>
                </a:lnTo>
                <a:lnTo>
                  <a:pt x="328" y="137"/>
                </a:lnTo>
                <a:lnTo>
                  <a:pt x="326" y="138"/>
                </a:lnTo>
                <a:lnTo>
                  <a:pt x="326" y="138"/>
                </a:lnTo>
                <a:lnTo>
                  <a:pt x="325" y="138"/>
                </a:lnTo>
                <a:lnTo>
                  <a:pt x="325" y="138"/>
                </a:lnTo>
                <a:lnTo>
                  <a:pt x="323" y="138"/>
                </a:lnTo>
                <a:lnTo>
                  <a:pt x="323" y="140"/>
                </a:lnTo>
                <a:lnTo>
                  <a:pt x="323" y="140"/>
                </a:lnTo>
                <a:lnTo>
                  <a:pt x="320" y="141"/>
                </a:lnTo>
                <a:lnTo>
                  <a:pt x="319" y="141"/>
                </a:lnTo>
                <a:lnTo>
                  <a:pt x="318" y="143"/>
                </a:lnTo>
                <a:lnTo>
                  <a:pt x="318" y="143"/>
                </a:lnTo>
                <a:lnTo>
                  <a:pt x="318" y="143"/>
                </a:lnTo>
                <a:lnTo>
                  <a:pt x="318" y="143"/>
                </a:lnTo>
                <a:lnTo>
                  <a:pt x="318" y="143"/>
                </a:lnTo>
                <a:lnTo>
                  <a:pt x="318" y="144"/>
                </a:lnTo>
                <a:lnTo>
                  <a:pt x="318" y="144"/>
                </a:lnTo>
                <a:lnTo>
                  <a:pt x="319" y="144"/>
                </a:lnTo>
                <a:lnTo>
                  <a:pt x="319" y="144"/>
                </a:lnTo>
                <a:lnTo>
                  <a:pt x="320" y="144"/>
                </a:lnTo>
                <a:lnTo>
                  <a:pt x="320" y="143"/>
                </a:lnTo>
                <a:lnTo>
                  <a:pt x="320" y="143"/>
                </a:lnTo>
                <a:lnTo>
                  <a:pt x="322" y="143"/>
                </a:lnTo>
                <a:lnTo>
                  <a:pt x="322" y="143"/>
                </a:lnTo>
                <a:lnTo>
                  <a:pt x="323" y="141"/>
                </a:lnTo>
                <a:lnTo>
                  <a:pt x="325" y="141"/>
                </a:lnTo>
                <a:lnTo>
                  <a:pt x="326" y="141"/>
                </a:lnTo>
                <a:lnTo>
                  <a:pt x="326" y="141"/>
                </a:lnTo>
                <a:lnTo>
                  <a:pt x="326" y="140"/>
                </a:lnTo>
                <a:lnTo>
                  <a:pt x="326" y="140"/>
                </a:lnTo>
                <a:lnTo>
                  <a:pt x="328" y="140"/>
                </a:lnTo>
                <a:lnTo>
                  <a:pt x="328" y="141"/>
                </a:lnTo>
                <a:lnTo>
                  <a:pt x="328" y="141"/>
                </a:lnTo>
                <a:lnTo>
                  <a:pt x="328" y="140"/>
                </a:lnTo>
                <a:lnTo>
                  <a:pt x="328" y="140"/>
                </a:lnTo>
                <a:lnTo>
                  <a:pt x="329" y="140"/>
                </a:lnTo>
                <a:lnTo>
                  <a:pt x="330" y="138"/>
                </a:lnTo>
                <a:lnTo>
                  <a:pt x="330" y="138"/>
                </a:lnTo>
                <a:lnTo>
                  <a:pt x="332" y="137"/>
                </a:lnTo>
                <a:lnTo>
                  <a:pt x="332" y="137"/>
                </a:lnTo>
                <a:lnTo>
                  <a:pt x="333" y="137"/>
                </a:lnTo>
                <a:lnTo>
                  <a:pt x="336" y="137"/>
                </a:lnTo>
                <a:lnTo>
                  <a:pt x="336" y="137"/>
                </a:lnTo>
                <a:lnTo>
                  <a:pt x="335" y="137"/>
                </a:lnTo>
                <a:lnTo>
                  <a:pt x="335" y="137"/>
                </a:lnTo>
                <a:lnTo>
                  <a:pt x="335" y="138"/>
                </a:lnTo>
                <a:lnTo>
                  <a:pt x="335" y="138"/>
                </a:lnTo>
                <a:lnTo>
                  <a:pt x="336" y="138"/>
                </a:lnTo>
                <a:lnTo>
                  <a:pt x="339" y="137"/>
                </a:lnTo>
                <a:lnTo>
                  <a:pt x="343" y="135"/>
                </a:lnTo>
                <a:lnTo>
                  <a:pt x="343" y="135"/>
                </a:lnTo>
                <a:lnTo>
                  <a:pt x="343" y="137"/>
                </a:lnTo>
                <a:lnTo>
                  <a:pt x="343" y="137"/>
                </a:lnTo>
                <a:lnTo>
                  <a:pt x="345" y="135"/>
                </a:lnTo>
                <a:lnTo>
                  <a:pt x="345" y="135"/>
                </a:lnTo>
                <a:lnTo>
                  <a:pt x="345" y="135"/>
                </a:lnTo>
                <a:lnTo>
                  <a:pt x="345" y="135"/>
                </a:lnTo>
                <a:lnTo>
                  <a:pt x="345" y="134"/>
                </a:lnTo>
                <a:lnTo>
                  <a:pt x="345" y="134"/>
                </a:lnTo>
                <a:lnTo>
                  <a:pt x="346" y="134"/>
                </a:lnTo>
                <a:lnTo>
                  <a:pt x="346" y="134"/>
                </a:lnTo>
                <a:lnTo>
                  <a:pt x="346" y="134"/>
                </a:lnTo>
                <a:lnTo>
                  <a:pt x="346" y="134"/>
                </a:lnTo>
                <a:lnTo>
                  <a:pt x="348" y="134"/>
                </a:lnTo>
                <a:lnTo>
                  <a:pt x="348" y="134"/>
                </a:lnTo>
                <a:lnTo>
                  <a:pt x="350" y="134"/>
                </a:lnTo>
                <a:lnTo>
                  <a:pt x="350" y="134"/>
                </a:lnTo>
                <a:lnTo>
                  <a:pt x="350" y="133"/>
                </a:lnTo>
                <a:lnTo>
                  <a:pt x="352" y="133"/>
                </a:lnTo>
                <a:lnTo>
                  <a:pt x="353" y="133"/>
                </a:lnTo>
                <a:lnTo>
                  <a:pt x="353" y="133"/>
                </a:lnTo>
                <a:lnTo>
                  <a:pt x="353" y="133"/>
                </a:lnTo>
                <a:lnTo>
                  <a:pt x="355" y="133"/>
                </a:lnTo>
                <a:lnTo>
                  <a:pt x="355" y="133"/>
                </a:lnTo>
                <a:lnTo>
                  <a:pt x="355" y="133"/>
                </a:lnTo>
                <a:lnTo>
                  <a:pt x="355" y="133"/>
                </a:lnTo>
                <a:lnTo>
                  <a:pt x="353" y="134"/>
                </a:lnTo>
                <a:lnTo>
                  <a:pt x="353" y="134"/>
                </a:lnTo>
                <a:lnTo>
                  <a:pt x="353" y="134"/>
                </a:lnTo>
                <a:lnTo>
                  <a:pt x="353" y="134"/>
                </a:lnTo>
                <a:lnTo>
                  <a:pt x="346" y="135"/>
                </a:lnTo>
                <a:lnTo>
                  <a:pt x="343" y="137"/>
                </a:lnTo>
                <a:lnTo>
                  <a:pt x="340" y="138"/>
                </a:lnTo>
                <a:lnTo>
                  <a:pt x="340" y="138"/>
                </a:lnTo>
                <a:lnTo>
                  <a:pt x="339" y="138"/>
                </a:lnTo>
                <a:lnTo>
                  <a:pt x="338" y="138"/>
                </a:lnTo>
                <a:lnTo>
                  <a:pt x="338" y="140"/>
                </a:lnTo>
                <a:lnTo>
                  <a:pt x="338" y="140"/>
                </a:lnTo>
                <a:lnTo>
                  <a:pt x="336" y="138"/>
                </a:lnTo>
                <a:lnTo>
                  <a:pt x="336" y="138"/>
                </a:lnTo>
                <a:lnTo>
                  <a:pt x="336" y="138"/>
                </a:lnTo>
                <a:lnTo>
                  <a:pt x="336" y="138"/>
                </a:lnTo>
                <a:lnTo>
                  <a:pt x="336" y="140"/>
                </a:lnTo>
                <a:lnTo>
                  <a:pt x="335" y="140"/>
                </a:lnTo>
                <a:lnTo>
                  <a:pt x="333" y="141"/>
                </a:lnTo>
                <a:lnTo>
                  <a:pt x="333" y="141"/>
                </a:lnTo>
                <a:lnTo>
                  <a:pt x="333" y="141"/>
                </a:lnTo>
                <a:lnTo>
                  <a:pt x="332" y="141"/>
                </a:lnTo>
                <a:lnTo>
                  <a:pt x="332" y="141"/>
                </a:lnTo>
                <a:lnTo>
                  <a:pt x="332" y="140"/>
                </a:lnTo>
                <a:lnTo>
                  <a:pt x="332" y="140"/>
                </a:lnTo>
                <a:lnTo>
                  <a:pt x="332" y="140"/>
                </a:lnTo>
                <a:lnTo>
                  <a:pt x="330" y="141"/>
                </a:lnTo>
                <a:lnTo>
                  <a:pt x="329" y="143"/>
                </a:lnTo>
                <a:lnTo>
                  <a:pt x="329" y="143"/>
                </a:lnTo>
                <a:lnTo>
                  <a:pt x="328" y="143"/>
                </a:lnTo>
                <a:lnTo>
                  <a:pt x="326" y="145"/>
                </a:lnTo>
                <a:lnTo>
                  <a:pt x="326" y="145"/>
                </a:lnTo>
                <a:lnTo>
                  <a:pt x="326" y="144"/>
                </a:lnTo>
                <a:lnTo>
                  <a:pt x="325" y="144"/>
                </a:lnTo>
                <a:lnTo>
                  <a:pt x="323" y="145"/>
                </a:lnTo>
                <a:lnTo>
                  <a:pt x="323" y="145"/>
                </a:lnTo>
                <a:lnTo>
                  <a:pt x="323" y="145"/>
                </a:lnTo>
                <a:lnTo>
                  <a:pt x="323" y="147"/>
                </a:lnTo>
                <a:lnTo>
                  <a:pt x="323" y="147"/>
                </a:lnTo>
                <a:lnTo>
                  <a:pt x="323" y="145"/>
                </a:lnTo>
                <a:lnTo>
                  <a:pt x="323" y="145"/>
                </a:lnTo>
                <a:lnTo>
                  <a:pt x="322" y="147"/>
                </a:lnTo>
                <a:lnTo>
                  <a:pt x="322" y="147"/>
                </a:lnTo>
                <a:lnTo>
                  <a:pt x="322" y="147"/>
                </a:lnTo>
                <a:lnTo>
                  <a:pt x="322" y="147"/>
                </a:lnTo>
                <a:lnTo>
                  <a:pt x="322" y="147"/>
                </a:lnTo>
                <a:lnTo>
                  <a:pt x="322" y="147"/>
                </a:lnTo>
                <a:lnTo>
                  <a:pt x="320" y="147"/>
                </a:lnTo>
                <a:lnTo>
                  <a:pt x="320" y="147"/>
                </a:lnTo>
                <a:lnTo>
                  <a:pt x="320" y="147"/>
                </a:lnTo>
                <a:lnTo>
                  <a:pt x="320" y="147"/>
                </a:lnTo>
                <a:lnTo>
                  <a:pt x="320" y="147"/>
                </a:lnTo>
                <a:lnTo>
                  <a:pt x="319" y="147"/>
                </a:lnTo>
                <a:lnTo>
                  <a:pt x="319" y="147"/>
                </a:lnTo>
                <a:lnTo>
                  <a:pt x="319" y="148"/>
                </a:lnTo>
                <a:lnTo>
                  <a:pt x="318" y="150"/>
                </a:lnTo>
                <a:lnTo>
                  <a:pt x="318" y="150"/>
                </a:lnTo>
                <a:lnTo>
                  <a:pt x="316" y="150"/>
                </a:lnTo>
                <a:lnTo>
                  <a:pt x="316" y="150"/>
                </a:lnTo>
                <a:lnTo>
                  <a:pt x="316" y="150"/>
                </a:lnTo>
                <a:lnTo>
                  <a:pt x="316" y="150"/>
                </a:lnTo>
                <a:lnTo>
                  <a:pt x="316" y="148"/>
                </a:lnTo>
                <a:lnTo>
                  <a:pt x="316" y="148"/>
                </a:lnTo>
                <a:lnTo>
                  <a:pt x="316" y="148"/>
                </a:lnTo>
                <a:lnTo>
                  <a:pt x="316" y="148"/>
                </a:lnTo>
                <a:lnTo>
                  <a:pt x="315" y="147"/>
                </a:lnTo>
                <a:lnTo>
                  <a:pt x="315" y="147"/>
                </a:lnTo>
                <a:lnTo>
                  <a:pt x="313" y="147"/>
                </a:lnTo>
                <a:lnTo>
                  <a:pt x="312" y="148"/>
                </a:lnTo>
                <a:lnTo>
                  <a:pt x="312" y="148"/>
                </a:lnTo>
                <a:lnTo>
                  <a:pt x="312" y="148"/>
                </a:lnTo>
                <a:lnTo>
                  <a:pt x="312" y="148"/>
                </a:lnTo>
                <a:lnTo>
                  <a:pt x="312" y="148"/>
                </a:lnTo>
                <a:lnTo>
                  <a:pt x="312" y="150"/>
                </a:lnTo>
                <a:lnTo>
                  <a:pt x="312" y="150"/>
                </a:lnTo>
                <a:lnTo>
                  <a:pt x="312" y="150"/>
                </a:lnTo>
                <a:lnTo>
                  <a:pt x="312" y="150"/>
                </a:lnTo>
                <a:lnTo>
                  <a:pt x="311" y="150"/>
                </a:lnTo>
                <a:lnTo>
                  <a:pt x="311" y="150"/>
                </a:lnTo>
                <a:lnTo>
                  <a:pt x="311" y="150"/>
                </a:lnTo>
                <a:lnTo>
                  <a:pt x="311" y="150"/>
                </a:lnTo>
                <a:lnTo>
                  <a:pt x="311" y="150"/>
                </a:lnTo>
                <a:lnTo>
                  <a:pt x="311" y="151"/>
                </a:lnTo>
                <a:lnTo>
                  <a:pt x="311" y="151"/>
                </a:lnTo>
                <a:lnTo>
                  <a:pt x="311" y="151"/>
                </a:lnTo>
                <a:lnTo>
                  <a:pt x="311" y="153"/>
                </a:lnTo>
                <a:lnTo>
                  <a:pt x="309" y="153"/>
                </a:lnTo>
                <a:lnTo>
                  <a:pt x="308" y="153"/>
                </a:lnTo>
                <a:lnTo>
                  <a:pt x="308" y="154"/>
                </a:lnTo>
                <a:lnTo>
                  <a:pt x="308" y="154"/>
                </a:lnTo>
                <a:lnTo>
                  <a:pt x="308" y="155"/>
                </a:lnTo>
                <a:lnTo>
                  <a:pt x="308" y="155"/>
                </a:lnTo>
                <a:lnTo>
                  <a:pt x="309" y="155"/>
                </a:lnTo>
                <a:lnTo>
                  <a:pt x="309" y="154"/>
                </a:lnTo>
                <a:lnTo>
                  <a:pt x="309" y="154"/>
                </a:lnTo>
                <a:lnTo>
                  <a:pt x="311" y="153"/>
                </a:lnTo>
                <a:lnTo>
                  <a:pt x="311" y="154"/>
                </a:lnTo>
                <a:lnTo>
                  <a:pt x="311" y="154"/>
                </a:lnTo>
                <a:lnTo>
                  <a:pt x="312" y="153"/>
                </a:lnTo>
                <a:lnTo>
                  <a:pt x="312" y="153"/>
                </a:lnTo>
                <a:lnTo>
                  <a:pt x="312" y="153"/>
                </a:lnTo>
                <a:lnTo>
                  <a:pt x="313" y="153"/>
                </a:lnTo>
                <a:lnTo>
                  <a:pt x="313" y="153"/>
                </a:lnTo>
                <a:lnTo>
                  <a:pt x="313" y="151"/>
                </a:lnTo>
                <a:lnTo>
                  <a:pt x="313" y="151"/>
                </a:lnTo>
                <a:lnTo>
                  <a:pt x="313" y="151"/>
                </a:lnTo>
                <a:lnTo>
                  <a:pt x="313" y="153"/>
                </a:lnTo>
                <a:lnTo>
                  <a:pt x="313" y="153"/>
                </a:lnTo>
                <a:lnTo>
                  <a:pt x="313" y="153"/>
                </a:lnTo>
                <a:lnTo>
                  <a:pt x="313" y="153"/>
                </a:lnTo>
                <a:lnTo>
                  <a:pt x="313" y="153"/>
                </a:lnTo>
                <a:lnTo>
                  <a:pt x="315" y="153"/>
                </a:lnTo>
                <a:lnTo>
                  <a:pt x="316" y="153"/>
                </a:lnTo>
                <a:lnTo>
                  <a:pt x="316" y="153"/>
                </a:lnTo>
                <a:lnTo>
                  <a:pt x="318" y="151"/>
                </a:lnTo>
                <a:lnTo>
                  <a:pt x="319" y="150"/>
                </a:lnTo>
                <a:lnTo>
                  <a:pt x="320" y="150"/>
                </a:lnTo>
                <a:lnTo>
                  <a:pt x="322" y="150"/>
                </a:lnTo>
                <a:lnTo>
                  <a:pt x="322" y="150"/>
                </a:lnTo>
                <a:lnTo>
                  <a:pt x="322" y="150"/>
                </a:lnTo>
                <a:lnTo>
                  <a:pt x="322" y="150"/>
                </a:lnTo>
                <a:lnTo>
                  <a:pt x="323" y="150"/>
                </a:lnTo>
                <a:lnTo>
                  <a:pt x="323" y="148"/>
                </a:lnTo>
                <a:lnTo>
                  <a:pt x="326" y="148"/>
                </a:lnTo>
                <a:lnTo>
                  <a:pt x="328" y="147"/>
                </a:lnTo>
                <a:lnTo>
                  <a:pt x="329" y="147"/>
                </a:lnTo>
                <a:lnTo>
                  <a:pt x="330" y="147"/>
                </a:lnTo>
                <a:lnTo>
                  <a:pt x="330" y="147"/>
                </a:lnTo>
                <a:lnTo>
                  <a:pt x="330" y="147"/>
                </a:lnTo>
                <a:lnTo>
                  <a:pt x="332" y="147"/>
                </a:lnTo>
                <a:lnTo>
                  <a:pt x="333" y="145"/>
                </a:lnTo>
                <a:lnTo>
                  <a:pt x="335" y="144"/>
                </a:lnTo>
                <a:lnTo>
                  <a:pt x="335" y="144"/>
                </a:lnTo>
                <a:lnTo>
                  <a:pt x="336" y="144"/>
                </a:lnTo>
                <a:lnTo>
                  <a:pt x="336" y="144"/>
                </a:lnTo>
                <a:lnTo>
                  <a:pt x="338" y="144"/>
                </a:lnTo>
                <a:lnTo>
                  <a:pt x="339" y="144"/>
                </a:lnTo>
                <a:lnTo>
                  <a:pt x="340" y="143"/>
                </a:lnTo>
                <a:lnTo>
                  <a:pt x="343" y="141"/>
                </a:lnTo>
                <a:lnTo>
                  <a:pt x="343" y="141"/>
                </a:lnTo>
                <a:lnTo>
                  <a:pt x="345" y="141"/>
                </a:lnTo>
                <a:lnTo>
                  <a:pt x="345" y="141"/>
                </a:lnTo>
                <a:lnTo>
                  <a:pt x="345" y="141"/>
                </a:lnTo>
                <a:lnTo>
                  <a:pt x="345" y="141"/>
                </a:lnTo>
                <a:lnTo>
                  <a:pt x="345" y="141"/>
                </a:lnTo>
                <a:lnTo>
                  <a:pt x="346" y="141"/>
                </a:lnTo>
                <a:lnTo>
                  <a:pt x="346" y="141"/>
                </a:lnTo>
                <a:lnTo>
                  <a:pt x="346" y="141"/>
                </a:lnTo>
                <a:lnTo>
                  <a:pt x="346" y="141"/>
                </a:lnTo>
                <a:lnTo>
                  <a:pt x="346" y="140"/>
                </a:lnTo>
                <a:lnTo>
                  <a:pt x="346" y="140"/>
                </a:lnTo>
                <a:lnTo>
                  <a:pt x="349" y="138"/>
                </a:lnTo>
                <a:lnTo>
                  <a:pt x="350" y="138"/>
                </a:lnTo>
                <a:lnTo>
                  <a:pt x="352" y="137"/>
                </a:lnTo>
                <a:lnTo>
                  <a:pt x="352" y="137"/>
                </a:lnTo>
                <a:lnTo>
                  <a:pt x="352" y="138"/>
                </a:lnTo>
                <a:lnTo>
                  <a:pt x="353" y="138"/>
                </a:lnTo>
                <a:lnTo>
                  <a:pt x="353" y="138"/>
                </a:lnTo>
                <a:lnTo>
                  <a:pt x="353" y="138"/>
                </a:lnTo>
                <a:lnTo>
                  <a:pt x="355" y="138"/>
                </a:lnTo>
                <a:lnTo>
                  <a:pt x="355" y="138"/>
                </a:lnTo>
                <a:lnTo>
                  <a:pt x="355" y="138"/>
                </a:lnTo>
                <a:lnTo>
                  <a:pt x="355" y="138"/>
                </a:lnTo>
                <a:lnTo>
                  <a:pt x="355" y="138"/>
                </a:lnTo>
                <a:lnTo>
                  <a:pt x="356" y="138"/>
                </a:lnTo>
                <a:lnTo>
                  <a:pt x="356" y="138"/>
                </a:lnTo>
                <a:lnTo>
                  <a:pt x="356" y="137"/>
                </a:lnTo>
                <a:lnTo>
                  <a:pt x="356" y="137"/>
                </a:lnTo>
                <a:lnTo>
                  <a:pt x="358" y="137"/>
                </a:lnTo>
                <a:lnTo>
                  <a:pt x="360" y="137"/>
                </a:lnTo>
                <a:lnTo>
                  <a:pt x="363" y="135"/>
                </a:lnTo>
                <a:lnTo>
                  <a:pt x="365" y="134"/>
                </a:lnTo>
                <a:lnTo>
                  <a:pt x="363" y="134"/>
                </a:lnTo>
                <a:lnTo>
                  <a:pt x="363" y="134"/>
                </a:lnTo>
                <a:lnTo>
                  <a:pt x="365" y="134"/>
                </a:lnTo>
                <a:lnTo>
                  <a:pt x="365" y="134"/>
                </a:lnTo>
                <a:lnTo>
                  <a:pt x="366" y="134"/>
                </a:lnTo>
                <a:lnTo>
                  <a:pt x="366" y="133"/>
                </a:lnTo>
                <a:lnTo>
                  <a:pt x="366" y="133"/>
                </a:lnTo>
                <a:lnTo>
                  <a:pt x="367" y="134"/>
                </a:lnTo>
                <a:lnTo>
                  <a:pt x="367" y="134"/>
                </a:lnTo>
                <a:lnTo>
                  <a:pt x="367" y="134"/>
                </a:lnTo>
                <a:lnTo>
                  <a:pt x="369" y="134"/>
                </a:lnTo>
                <a:lnTo>
                  <a:pt x="369" y="134"/>
                </a:lnTo>
                <a:lnTo>
                  <a:pt x="367" y="134"/>
                </a:lnTo>
                <a:lnTo>
                  <a:pt x="369" y="134"/>
                </a:lnTo>
                <a:lnTo>
                  <a:pt x="369" y="134"/>
                </a:lnTo>
                <a:lnTo>
                  <a:pt x="367" y="135"/>
                </a:lnTo>
                <a:lnTo>
                  <a:pt x="367" y="135"/>
                </a:lnTo>
                <a:lnTo>
                  <a:pt x="365" y="135"/>
                </a:lnTo>
                <a:lnTo>
                  <a:pt x="365" y="135"/>
                </a:lnTo>
                <a:lnTo>
                  <a:pt x="363" y="135"/>
                </a:lnTo>
                <a:lnTo>
                  <a:pt x="363" y="137"/>
                </a:lnTo>
                <a:lnTo>
                  <a:pt x="363" y="137"/>
                </a:lnTo>
                <a:lnTo>
                  <a:pt x="363" y="137"/>
                </a:lnTo>
                <a:lnTo>
                  <a:pt x="363" y="137"/>
                </a:lnTo>
                <a:lnTo>
                  <a:pt x="363" y="138"/>
                </a:lnTo>
                <a:lnTo>
                  <a:pt x="363" y="138"/>
                </a:lnTo>
                <a:lnTo>
                  <a:pt x="362" y="138"/>
                </a:lnTo>
                <a:lnTo>
                  <a:pt x="359" y="138"/>
                </a:lnTo>
                <a:lnTo>
                  <a:pt x="358" y="140"/>
                </a:lnTo>
                <a:lnTo>
                  <a:pt x="356" y="141"/>
                </a:lnTo>
                <a:lnTo>
                  <a:pt x="356" y="141"/>
                </a:lnTo>
                <a:lnTo>
                  <a:pt x="355" y="141"/>
                </a:lnTo>
                <a:lnTo>
                  <a:pt x="353" y="143"/>
                </a:lnTo>
                <a:lnTo>
                  <a:pt x="352" y="143"/>
                </a:lnTo>
                <a:lnTo>
                  <a:pt x="350" y="143"/>
                </a:lnTo>
                <a:lnTo>
                  <a:pt x="350" y="143"/>
                </a:lnTo>
                <a:lnTo>
                  <a:pt x="350" y="143"/>
                </a:lnTo>
                <a:lnTo>
                  <a:pt x="350" y="143"/>
                </a:lnTo>
                <a:lnTo>
                  <a:pt x="350" y="143"/>
                </a:lnTo>
                <a:lnTo>
                  <a:pt x="350" y="143"/>
                </a:lnTo>
                <a:lnTo>
                  <a:pt x="349" y="143"/>
                </a:lnTo>
                <a:lnTo>
                  <a:pt x="349" y="143"/>
                </a:lnTo>
                <a:lnTo>
                  <a:pt x="349" y="143"/>
                </a:lnTo>
                <a:lnTo>
                  <a:pt x="349" y="143"/>
                </a:lnTo>
                <a:lnTo>
                  <a:pt x="348" y="144"/>
                </a:lnTo>
                <a:lnTo>
                  <a:pt x="348" y="144"/>
                </a:lnTo>
                <a:lnTo>
                  <a:pt x="348" y="144"/>
                </a:lnTo>
                <a:lnTo>
                  <a:pt x="348" y="144"/>
                </a:lnTo>
                <a:lnTo>
                  <a:pt x="348" y="145"/>
                </a:lnTo>
                <a:lnTo>
                  <a:pt x="346" y="145"/>
                </a:lnTo>
                <a:lnTo>
                  <a:pt x="345" y="145"/>
                </a:lnTo>
                <a:lnTo>
                  <a:pt x="345" y="145"/>
                </a:lnTo>
                <a:lnTo>
                  <a:pt x="345" y="145"/>
                </a:lnTo>
                <a:lnTo>
                  <a:pt x="345" y="147"/>
                </a:lnTo>
                <a:lnTo>
                  <a:pt x="343" y="147"/>
                </a:lnTo>
                <a:lnTo>
                  <a:pt x="345" y="147"/>
                </a:lnTo>
                <a:lnTo>
                  <a:pt x="345" y="147"/>
                </a:lnTo>
                <a:lnTo>
                  <a:pt x="343" y="147"/>
                </a:lnTo>
                <a:lnTo>
                  <a:pt x="343" y="147"/>
                </a:lnTo>
                <a:lnTo>
                  <a:pt x="342" y="147"/>
                </a:lnTo>
                <a:lnTo>
                  <a:pt x="342" y="147"/>
                </a:lnTo>
                <a:lnTo>
                  <a:pt x="342" y="147"/>
                </a:lnTo>
                <a:lnTo>
                  <a:pt x="340" y="148"/>
                </a:lnTo>
                <a:lnTo>
                  <a:pt x="340" y="148"/>
                </a:lnTo>
                <a:lnTo>
                  <a:pt x="339" y="147"/>
                </a:lnTo>
                <a:lnTo>
                  <a:pt x="342" y="145"/>
                </a:lnTo>
                <a:lnTo>
                  <a:pt x="342" y="145"/>
                </a:lnTo>
                <a:lnTo>
                  <a:pt x="342" y="145"/>
                </a:lnTo>
                <a:lnTo>
                  <a:pt x="342" y="145"/>
                </a:lnTo>
                <a:lnTo>
                  <a:pt x="343" y="145"/>
                </a:lnTo>
                <a:lnTo>
                  <a:pt x="343" y="145"/>
                </a:lnTo>
                <a:lnTo>
                  <a:pt x="343" y="145"/>
                </a:lnTo>
                <a:lnTo>
                  <a:pt x="343" y="145"/>
                </a:lnTo>
                <a:lnTo>
                  <a:pt x="343" y="145"/>
                </a:lnTo>
                <a:lnTo>
                  <a:pt x="345" y="145"/>
                </a:lnTo>
                <a:lnTo>
                  <a:pt x="345" y="144"/>
                </a:lnTo>
                <a:lnTo>
                  <a:pt x="345" y="144"/>
                </a:lnTo>
                <a:lnTo>
                  <a:pt x="345" y="144"/>
                </a:lnTo>
                <a:lnTo>
                  <a:pt x="345" y="144"/>
                </a:lnTo>
                <a:lnTo>
                  <a:pt x="343" y="144"/>
                </a:lnTo>
                <a:lnTo>
                  <a:pt x="340" y="144"/>
                </a:lnTo>
                <a:lnTo>
                  <a:pt x="336" y="147"/>
                </a:lnTo>
                <a:lnTo>
                  <a:pt x="336" y="147"/>
                </a:lnTo>
                <a:lnTo>
                  <a:pt x="335" y="147"/>
                </a:lnTo>
                <a:lnTo>
                  <a:pt x="335" y="147"/>
                </a:lnTo>
                <a:lnTo>
                  <a:pt x="332" y="148"/>
                </a:lnTo>
                <a:lnTo>
                  <a:pt x="328" y="150"/>
                </a:lnTo>
                <a:lnTo>
                  <a:pt x="328" y="150"/>
                </a:lnTo>
                <a:lnTo>
                  <a:pt x="328" y="150"/>
                </a:lnTo>
                <a:lnTo>
                  <a:pt x="326" y="150"/>
                </a:lnTo>
                <a:lnTo>
                  <a:pt x="326" y="150"/>
                </a:lnTo>
                <a:lnTo>
                  <a:pt x="326" y="151"/>
                </a:lnTo>
                <a:lnTo>
                  <a:pt x="329" y="151"/>
                </a:lnTo>
                <a:lnTo>
                  <a:pt x="329" y="151"/>
                </a:lnTo>
                <a:lnTo>
                  <a:pt x="329" y="151"/>
                </a:lnTo>
                <a:lnTo>
                  <a:pt x="329" y="151"/>
                </a:lnTo>
                <a:lnTo>
                  <a:pt x="328" y="151"/>
                </a:lnTo>
                <a:lnTo>
                  <a:pt x="326" y="151"/>
                </a:lnTo>
                <a:lnTo>
                  <a:pt x="326" y="153"/>
                </a:lnTo>
                <a:lnTo>
                  <a:pt x="326" y="153"/>
                </a:lnTo>
                <a:lnTo>
                  <a:pt x="326" y="153"/>
                </a:lnTo>
                <a:lnTo>
                  <a:pt x="326" y="153"/>
                </a:lnTo>
                <a:lnTo>
                  <a:pt x="326" y="151"/>
                </a:lnTo>
                <a:lnTo>
                  <a:pt x="325" y="151"/>
                </a:lnTo>
                <a:lnTo>
                  <a:pt x="325" y="151"/>
                </a:lnTo>
                <a:lnTo>
                  <a:pt x="325" y="153"/>
                </a:lnTo>
                <a:lnTo>
                  <a:pt x="325" y="153"/>
                </a:lnTo>
                <a:lnTo>
                  <a:pt x="325" y="153"/>
                </a:lnTo>
                <a:lnTo>
                  <a:pt x="325" y="154"/>
                </a:lnTo>
                <a:lnTo>
                  <a:pt x="325" y="154"/>
                </a:lnTo>
                <a:lnTo>
                  <a:pt x="325" y="155"/>
                </a:lnTo>
                <a:lnTo>
                  <a:pt x="325" y="155"/>
                </a:lnTo>
                <a:lnTo>
                  <a:pt x="325" y="155"/>
                </a:lnTo>
                <a:lnTo>
                  <a:pt x="326" y="155"/>
                </a:lnTo>
                <a:lnTo>
                  <a:pt x="326" y="155"/>
                </a:lnTo>
                <a:lnTo>
                  <a:pt x="326" y="155"/>
                </a:lnTo>
                <a:lnTo>
                  <a:pt x="326" y="157"/>
                </a:lnTo>
                <a:lnTo>
                  <a:pt x="326" y="157"/>
                </a:lnTo>
                <a:lnTo>
                  <a:pt x="326" y="157"/>
                </a:lnTo>
                <a:lnTo>
                  <a:pt x="326" y="157"/>
                </a:lnTo>
                <a:lnTo>
                  <a:pt x="328" y="157"/>
                </a:lnTo>
                <a:lnTo>
                  <a:pt x="329" y="157"/>
                </a:lnTo>
                <a:lnTo>
                  <a:pt x="330" y="157"/>
                </a:lnTo>
                <a:lnTo>
                  <a:pt x="332" y="155"/>
                </a:lnTo>
                <a:lnTo>
                  <a:pt x="332" y="155"/>
                </a:lnTo>
                <a:lnTo>
                  <a:pt x="332" y="155"/>
                </a:lnTo>
                <a:lnTo>
                  <a:pt x="332" y="154"/>
                </a:lnTo>
                <a:lnTo>
                  <a:pt x="333" y="154"/>
                </a:lnTo>
                <a:lnTo>
                  <a:pt x="335" y="154"/>
                </a:lnTo>
                <a:lnTo>
                  <a:pt x="335" y="154"/>
                </a:lnTo>
                <a:lnTo>
                  <a:pt x="336" y="154"/>
                </a:lnTo>
                <a:lnTo>
                  <a:pt x="336" y="154"/>
                </a:lnTo>
                <a:lnTo>
                  <a:pt x="335" y="153"/>
                </a:lnTo>
                <a:lnTo>
                  <a:pt x="335" y="153"/>
                </a:lnTo>
                <a:lnTo>
                  <a:pt x="335" y="153"/>
                </a:lnTo>
                <a:lnTo>
                  <a:pt x="336" y="153"/>
                </a:lnTo>
                <a:lnTo>
                  <a:pt x="336" y="153"/>
                </a:lnTo>
                <a:lnTo>
                  <a:pt x="338" y="153"/>
                </a:lnTo>
                <a:lnTo>
                  <a:pt x="338" y="151"/>
                </a:lnTo>
                <a:lnTo>
                  <a:pt x="338" y="151"/>
                </a:lnTo>
                <a:lnTo>
                  <a:pt x="339" y="151"/>
                </a:lnTo>
                <a:lnTo>
                  <a:pt x="339" y="151"/>
                </a:lnTo>
                <a:lnTo>
                  <a:pt x="340" y="151"/>
                </a:lnTo>
                <a:lnTo>
                  <a:pt x="340" y="151"/>
                </a:lnTo>
                <a:lnTo>
                  <a:pt x="340" y="150"/>
                </a:lnTo>
                <a:lnTo>
                  <a:pt x="340" y="150"/>
                </a:lnTo>
                <a:lnTo>
                  <a:pt x="340" y="150"/>
                </a:lnTo>
                <a:lnTo>
                  <a:pt x="342" y="150"/>
                </a:lnTo>
                <a:lnTo>
                  <a:pt x="343" y="150"/>
                </a:lnTo>
                <a:lnTo>
                  <a:pt x="345" y="148"/>
                </a:lnTo>
                <a:lnTo>
                  <a:pt x="346" y="148"/>
                </a:lnTo>
                <a:lnTo>
                  <a:pt x="348" y="147"/>
                </a:lnTo>
                <a:lnTo>
                  <a:pt x="349" y="148"/>
                </a:lnTo>
                <a:lnTo>
                  <a:pt x="349" y="148"/>
                </a:lnTo>
                <a:lnTo>
                  <a:pt x="350" y="147"/>
                </a:lnTo>
                <a:lnTo>
                  <a:pt x="350" y="147"/>
                </a:lnTo>
                <a:lnTo>
                  <a:pt x="352" y="147"/>
                </a:lnTo>
                <a:lnTo>
                  <a:pt x="353" y="147"/>
                </a:lnTo>
                <a:lnTo>
                  <a:pt x="353" y="147"/>
                </a:lnTo>
                <a:lnTo>
                  <a:pt x="353" y="147"/>
                </a:lnTo>
                <a:lnTo>
                  <a:pt x="353" y="145"/>
                </a:lnTo>
                <a:lnTo>
                  <a:pt x="355" y="145"/>
                </a:lnTo>
                <a:lnTo>
                  <a:pt x="355" y="145"/>
                </a:lnTo>
                <a:lnTo>
                  <a:pt x="356" y="145"/>
                </a:lnTo>
                <a:lnTo>
                  <a:pt x="356" y="145"/>
                </a:lnTo>
                <a:lnTo>
                  <a:pt x="356" y="144"/>
                </a:lnTo>
                <a:lnTo>
                  <a:pt x="356" y="144"/>
                </a:lnTo>
                <a:lnTo>
                  <a:pt x="358" y="144"/>
                </a:lnTo>
                <a:lnTo>
                  <a:pt x="359" y="144"/>
                </a:lnTo>
                <a:lnTo>
                  <a:pt x="360" y="143"/>
                </a:lnTo>
                <a:lnTo>
                  <a:pt x="362" y="143"/>
                </a:lnTo>
                <a:lnTo>
                  <a:pt x="362" y="144"/>
                </a:lnTo>
                <a:lnTo>
                  <a:pt x="362" y="144"/>
                </a:lnTo>
                <a:lnTo>
                  <a:pt x="360" y="144"/>
                </a:lnTo>
                <a:lnTo>
                  <a:pt x="359" y="144"/>
                </a:lnTo>
                <a:lnTo>
                  <a:pt x="358" y="145"/>
                </a:lnTo>
                <a:lnTo>
                  <a:pt x="358" y="147"/>
                </a:lnTo>
                <a:lnTo>
                  <a:pt x="358" y="147"/>
                </a:lnTo>
                <a:lnTo>
                  <a:pt x="356" y="147"/>
                </a:lnTo>
                <a:lnTo>
                  <a:pt x="356" y="147"/>
                </a:lnTo>
                <a:lnTo>
                  <a:pt x="355" y="147"/>
                </a:lnTo>
                <a:lnTo>
                  <a:pt x="355" y="147"/>
                </a:lnTo>
                <a:lnTo>
                  <a:pt x="353" y="147"/>
                </a:lnTo>
                <a:lnTo>
                  <a:pt x="353" y="147"/>
                </a:lnTo>
                <a:lnTo>
                  <a:pt x="349" y="148"/>
                </a:lnTo>
                <a:lnTo>
                  <a:pt x="345" y="151"/>
                </a:lnTo>
                <a:lnTo>
                  <a:pt x="345" y="153"/>
                </a:lnTo>
                <a:lnTo>
                  <a:pt x="345" y="153"/>
                </a:lnTo>
                <a:lnTo>
                  <a:pt x="343" y="153"/>
                </a:lnTo>
                <a:lnTo>
                  <a:pt x="342" y="153"/>
                </a:lnTo>
                <a:lnTo>
                  <a:pt x="340" y="153"/>
                </a:lnTo>
                <a:lnTo>
                  <a:pt x="340" y="154"/>
                </a:lnTo>
                <a:lnTo>
                  <a:pt x="340" y="154"/>
                </a:lnTo>
                <a:lnTo>
                  <a:pt x="340" y="154"/>
                </a:lnTo>
                <a:lnTo>
                  <a:pt x="339" y="154"/>
                </a:lnTo>
                <a:lnTo>
                  <a:pt x="339" y="154"/>
                </a:lnTo>
                <a:lnTo>
                  <a:pt x="338" y="154"/>
                </a:lnTo>
                <a:lnTo>
                  <a:pt x="338" y="154"/>
                </a:lnTo>
                <a:lnTo>
                  <a:pt x="338" y="153"/>
                </a:lnTo>
                <a:lnTo>
                  <a:pt x="338" y="153"/>
                </a:lnTo>
                <a:lnTo>
                  <a:pt x="338" y="153"/>
                </a:lnTo>
                <a:lnTo>
                  <a:pt x="338" y="153"/>
                </a:lnTo>
                <a:lnTo>
                  <a:pt x="336" y="153"/>
                </a:lnTo>
                <a:lnTo>
                  <a:pt x="336" y="153"/>
                </a:lnTo>
                <a:lnTo>
                  <a:pt x="336" y="153"/>
                </a:lnTo>
                <a:lnTo>
                  <a:pt x="336" y="154"/>
                </a:lnTo>
                <a:lnTo>
                  <a:pt x="336" y="154"/>
                </a:lnTo>
                <a:lnTo>
                  <a:pt x="338" y="154"/>
                </a:lnTo>
                <a:lnTo>
                  <a:pt x="338" y="154"/>
                </a:lnTo>
                <a:lnTo>
                  <a:pt x="336" y="154"/>
                </a:lnTo>
                <a:lnTo>
                  <a:pt x="336" y="154"/>
                </a:lnTo>
                <a:lnTo>
                  <a:pt x="335" y="154"/>
                </a:lnTo>
                <a:lnTo>
                  <a:pt x="333" y="154"/>
                </a:lnTo>
                <a:lnTo>
                  <a:pt x="333" y="155"/>
                </a:lnTo>
                <a:lnTo>
                  <a:pt x="333" y="155"/>
                </a:lnTo>
                <a:lnTo>
                  <a:pt x="333" y="155"/>
                </a:lnTo>
                <a:lnTo>
                  <a:pt x="333" y="155"/>
                </a:lnTo>
                <a:lnTo>
                  <a:pt x="328" y="158"/>
                </a:lnTo>
                <a:lnTo>
                  <a:pt x="328" y="158"/>
                </a:lnTo>
                <a:lnTo>
                  <a:pt x="328" y="158"/>
                </a:lnTo>
                <a:lnTo>
                  <a:pt x="328" y="160"/>
                </a:lnTo>
                <a:lnTo>
                  <a:pt x="326" y="161"/>
                </a:lnTo>
                <a:lnTo>
                  <a:pt x="328" y="161"/>
                </a:lnTo>
                <a:lnTo>
                  <a:pt x="328" y="161"/>
                </a:lnTo>
                <a:lnTo>
                  <a:pt x="326" y="161"/>
                </a:lnTo>
                <a:lnTo>
                  <a:pt x="326" y="161"/>
                </a:lnTo>
                <a:lnTo>
                  <a:pt x="325" y="161"/>
                </a:lnTo>
                <a:lnTo>
                  <a:pt x="325" y="161"/>
                </a:lnTo>
                <a:lnTo>
                  <a:pt x="325" y="161"/>
                </a:lnTo>
                <a:lnTo>
                  <a:pt x="323" y="161"/>
                </a:lnTo>
                <a:lnTo>
                  <a:pt x="323" y="161"/>
                </a:lnTo>
                <a:lnTo>
                  <a:pt x="322" y="161"/>
                </a:lnTo>
                <a:lnTo>
                  <a:pt x="322" y="161"/>
                </a:lnTo>
                <a:lnTo>
                  <a:pt x="322" y="163"/>
                </a:lnTo>
                <a:lnTo>
                  <a:pt x="322" y="163"/>
                </a:lnTo>
                <a:lnTo>
                  <a:pt x="322" y="163"/>
                </a:lnTo>
                <a:lnTo>
                  <a:pt x="320" y="163"/>
                </a:lnTo>
                <a:lnTo>
                  <a:pt x="320" y="164"/>
                </a:lnTo>
                <a:lnTo>
                  <a:pt x="320" y="164"/>
                </a:lnTo>
                <a:lnTo>
                  <a:pt x="319" y="164"/>
                </a:lnTo>
                <a:lnTo>
                  <a:pt x="319" y="164"/>
                </a:lnTo>
                <a:lnTo>
                  <a:pt x="319" y="164"/>
                </a:lnTo>
                <a:lnTo>
                  <a:pt x="319" y="164"/>
                </a:lnTo>
                <a:lnTo>
                  <a:pt x="319" y="164"/>
                </a:lnTo>
                <a:lnTo>
                  <a:pt x="318" y="165"/>
                </a:lnTo>
                <a:lnTo>
                  <a:pt x="318" y="165"/>
                </a:lnTo>
                <a:lnTo>
                  <a:pt x="316" y="165"/>
                </a:lnTo>
                <a:lnTo>
                  <a:pt x="316" y="165"/>
                </a:lnTo>
                <a:lnTo>
                  <a:pt x="316" y="165"/>
                </a:lnTo>
                <a:lnTo>
                  <a:pt x="316" y="165"/>
                </a:lnTo>
                <a:lnTo>
                  <a:pt x="316" y="165"/>
                </a:lnTo>
                <a:lnTo>
                  <a:pt x="316" y="165"/>
                </a:lnTo>
                <a:lnTo>
                  <a:pt x="318" y="165"/>
                </a:lnTo>
                <a:lnTo>
                  <a:pt x="318" y="164"/>
                </a:lnTo>
                <a:lnTo>
                  <a:pt x="318" y="164"/>
                </a:lnTo>
                <a:lnTo>
                  <a:pt x="316" y="164"/>
                </a:lnTo>
                <a:lnTo>
                  <a:pt x="316" y="164"/>
                </a:lnTo>
                <a:lnTo>
                  <a:pt x="316" y="163"/>
                </a:lnTo>
                <a:lnTo>
                  <a:pt x="316" y="163"/>
                </a:lnTo>
                <a:lnTo>
                  <a:pt x="318" y="163"/>
                </a:lnTo>
                <a:lnTo>
                  <a:pt x="319" y="163"/>
                </a:lnTo>
                <a:lnTo>
                  <a:pt x="319" y="163"/>
                </a:lnTo>
                <a:lnTo>
                  <a:pt x="319" y="161"/>
                </a:lnTo>
                <a:lnTo>
                  <a:pt x="319" y="161"/>
                </a:lnTo>
                <a:lnTo>
                  <a:pt x="319" y="160"/>
                </a:lnTo>
                <a:lnTo>
                  <a:pt x="320" y="158"/>
                </a:lnTo>
                <a:lnTo>
                  <a:pt x="320" y="158"/>
                </a:lnTo>
                <a:lnTo>
                  <a:pt x="319" y="158"/>
                </a:lnTo>
                <a:lnTo>
                  <a:pt x="319" y="158"/>
                </a:lnTo>
                <a:lnTo>
                  <a:pt x="319" y="158"/>
                </a:lnTo>
                <a:lnTo>
                  <a:pt x="319" y="158"/>
                </a:lnTo>
                <a:lnTo>
                  <a:pt x="319" y="158"/>
                </a:lnTo>
                <a:lnTo>
                  <a:pt x="319" y="158"/>
                </a:lnTo>
                <a:lnTo>
                  <a:pt x="319" y="157"/>
                </a:lnTo>
                <a:lnTo>
                  <a:pt x="319" y="157"/>
                </a:lnTo>
                <a:lnTo>
                  <a:pt x="319" y="155"/>
                </a:lnTo>
                <a:lnTo>
                  <a:pt x="320" y="155"/>
                </a:lnTo>
                <a:lnTo>
                  <a:pt x="320" y="155"/>
                </a:lnTo>
                <a:lnTo>
                  <a:pt x="319" y="157"/>
                </a:lnTo>
                <a:lnTo>
                  <a:pt x="319" y="157"/>
                </a:lnTo>
                <a:lnTo>
                  <a:pt x="319" y="158"/>
                </a:lnTo>
                <a:lnTo>
                  <a:pt x="319" y="158"/>
                </a:lnTo>
                <a:lnTo>
                  <a:pt x="319" y="158"/>
                </a:lnTo>
                <a:lnTo>
                  <a:pt x="319" y="158"/>
                </a:lnTo>
                <a:lnTo>
                  <a:pt x="320" y="158"/>
                </a:lnTo>
                <a:lnTo>
                  <a:pt x="322" y="158"/>
                </a:lnTo>
                <a:lnTo>
                  <a:pt x="323" y="158"/>
                </a:lnTo>
                <a:lnTo>
                  <a:pt x="323" y="158"/>
                </a:lnTo>
                <a:lnTo>
                  <a:pt x="323" y="160"/>
                </a:lnTo>
                <a:lnTo>
                  <a:pt x="323" y="160"/>
                </a:lnTo>
                <a:lnTo>
                  <a:pt x="323" y="160"/>
                </a:lnTo>
                <a:lnTo>
                  <a:pt x="323" y="158"/>
                </a:lnTo>
                <a:lnTo>
                  <a:pt x="323" y="158"/>
                </a:lnTo>
                <a:lnTo>
                  <a:pt x="323" y="158"/>
                </a:lnTo>
                <a:lnTo>
                  <a:pt x="323" y="158"/>
                </a:lnTo>
                <a:lnTo>
                  <a:pt x="323" y="158"/>
                </a:lnTo>
                <a:lnTo>
                  <a:pt x="323" y="157"/>
                </a:lnTo>
                <a:lnTo>
                  <a:pt x="323" y="157"/>
                </a:lnTo>
                <a:lnTo>
                  <a:pt x="323" y="157"/>
                </a:lnTo>
                <a:lnTo>
                  <a:pt x="323" y="157"/>
                </a:lnTo>
                <a:lnTo>
                  <a:pt x="323" y="157"/>
                </a:lnTo>
                <a:lnTo>
                  <a:pt x="323" y="155"/>
                </a:lnTo>
                <a:lnTo>
                  <a:pt x="323" y="155"/>
                </a:lnTo>
                <a:lnTo>
                  <a:pt x="323" y="155"/>
                </a:lnTo>
                <a:lnTo>
                  <a:pt x="323" y="154"/>
                </a:lnTo>
                <a:lnTo>
                  <a:pt x="323" y="154"/>
                </a:lnTo>
                <a:lnTo>
                  <a:pt x="323" y="154"/>
                </a:lnTo>
                <a:lnTo>
                  <a:pt x="323" y="154"/>
                </a:lnTo>
                <a:lnTo>
                  <a:pt x="323" y="154"/>
                </a:lnTo>
                <a:lnTo>
                  <a:pt x="322" y="154"/>
                </a:lnTo>
                <a:lnTo>
                  <a:pt x="320" y="154"/>
                </a:lnTo>
                <a:lnTo>
                  <a:pt x="319" y="155"/>
                </a:lnTo>
                <a:lnTo>
                  <a:pt x="318" y="155"/>
                </a:lnTo>
                <a:lnTo>
                  <a:pt x="318" y="155"/>
                </a:lnTo>
                <a:lnTo>
                  <a:pt x="315" y="157"/>
                </a:lnTo>
                <a:lnTo>
                  <a:pt x="312" y="158"/>
                </a:lnTo>
                <a:lnTo>
                  <a:pt x="309" y="160"/>
                </a:lnTo>
                <a:lnTo>
                  <a:pt x="306" y="161"/>
                </a:lnTo>
                <a:lnTo>
                  <a:pt x="306" y="161"/>
                </a:lnTo>
                <a:lnTo>
                  <a:pt x="305" y="161"/>
                </a:lnTo>
                <a:lnTo>
                  <a:pt x="305" y="163"/>
                </a:lnTo>
                <a:lnTo>
                  <a:pt x="303" y="163"/>
                </a:lnTo>
                <a:lnTo>
                  <a:pt x="302" y="163"/>
                </a:lnTo>
                <a:lnTo>
                  <a:pt x="302" y="163"/>
                </a:lnTo>
                <a:lnTo>
                  <a:pt x="302" y="163"/>
                </a:lnTo>
                <a:lnTo>
                  <a:pt x="302" y="163"/>
                </a:lnTo>
                <a:lnTo>
                  <a:pt x="301" y="163"/>
                </a:lnTo>
                <a:lnTo>
                  <a:pt x="301" y="164"/>
                </a:lnTo>
                <a:lnTo>
                  <a:pt x="301" y="164"/>
                </a:lnTo>
                <a:lnTo>
                  <a:pt x="301" y="164"/>
                </a:lnTo>
                <a:lnTo>
                  <a:pt x="301" y="165"/>
                </a:lnTo>
                <a:lnTo>
                  <a:pt x="301" y="165"/>
                </a:lnTo>
                <a:lnTo>
                  <a:pt x="299" y="165"/>
                </a:lnTo>
                <a:lnTo>
                  <a:pt x="299" y="165"/>
                </a:lnTo>
                <a:lnTo>
                  <a:pt x="301" y="165"/>
                </a:lnTo>
                <a:lnTo>
                  <a:pt x="301" y="164"/>
                </a:lnTo>
                <a:lnTo>
                  <a:pt x="301" y="164"/>
                </a:lnTo>
                <a:lnTo>
                  <a:pt x="301" y="164"/>
                </a:lnTo>
                <a:lnTo>
                  <a:pt x="301" y="164"/>
                </a:lnTo>
                <a:lnTo>
                  <a:pt x="299" y="164"/>
                </a:lnTo>
                <a:lnTo>
                  <a:pt x="299" y="164"/>
                </a:lnTo>
                <a:lnTo>
                  <a:pt x="298" y="165"/>
                </a:lnTo>
                <a:lnTo>
                  <a:pt x="298" y="165"/>
                </a:lnTo>
                <a:lnTo>
                  <a:pt x="298" y="165"/>
                </a:lnTo>
                <a:lnTo>
                  <a:pt x="298" y="167"/>
                </a:lnTo>
                <a:lnTo>
                  <a:pt x="298" y="167"/>
                </a:lnTo>
                <a:lnTo>
                  <a:pt x="298" y="167"/>
                </a:lnTo>
                <a:lnTo>
                  <a:pt x="298" y="167"/>
                </a:lnTo>
                <a:lnTo>
                  <a:pt x="298" y="167"/>
                </a:lnTo>
                <a:lnTo>
                  <a:pt x="298" y="165"/>
                </a:lnTo>
                <a:lnTo>
                  <a:pt x="298" y="165"/>
                </a:lnTo>
                <a:lnTo>
                  <a:pt x="296" y="165"/>
                </a:lnTo>
                <a:lnTo>
                  <a:pt x="296" y="165"/>
                </a:lnTo>
                <a:lnTo>
                  <a:pt x="296" y="165"/>
                </a:lnTo>
                <a:lnTo>
                  <a:pt x="295" y="165"/>
                </a:lnTo>
                <a:lnTo>
                  <a:pt x="295" y="167"/>
                </a:lnTo>
                <a:lnTo>
                  <a:pt x="295" y="167"/>
                </a:lnTo>
                <a:lnTo>
                  <a:pt x="295" y="167"/>
                </a:lnTo>
                <a:lnTo>
                  <a:pt x="295" y="167"/>
                </a:lnTo>
                <a:lnTo>
                  <a:pt x="295" y="167"/>
                </a:lnTo>
                <a:lnTo>
                  <a:pt x="293" y="167"/>
                </a:lnTo>
                <a:lnTo>
                  <a:pt x="293" y="167"/>
                </a:lnTo>
                <a:lnTo>
                  <a:pt x="293" y="168"/>
                </a:lnTo>
                <a:lnTo>
                  <a:pt x="292" y="168"/>
                </a:lnTo>
                <a:lnTo>
                  <a:pt x="292" y="168"/>
                </a:lnTo>
                <a:lnTo>
                  <a:pt x="292" y="167"/>
                </a:lnTo>
                <a:lnTo>
                  <a:pt x="292" y="167"/>
                </a:lnTo>
                <a:lnTo>
                  <a:pt x="292" y="168"/>
                </a:lnTo>
                <a:lnTo>
                  <a:pt x="291" y="168"/>
                </a:lnTo>
                <a:lnTo>
                  <a:pt x="291" y="168"/>
                </a:lnTo>
                <a:lnTo>
                  <a:pt x="291" y="168"/>
                </a:lnTo>
                <a:lnTo>
                  <a:pt x="291" y="168"/>
                </a:lnTo>
                <a:lnTo>
                  <a:pt x="288" y="170"/>
                </a:lnTo>
                <a:lnTo>
                  <a:pt x="285" y="171"/>
                </a:lnTo>
                <a:lnTo>
                  <a:pt x="281" y="172"/>
                </a:lnTo>
                <a:lnTo>
                  <a:pt x="281" y="172"/>
                </a:lnTo>
                <a:lnTo>
                  <a:pt x="278" y="174"/>
                </a:lnTo>
                <a:lnTo>
                  <a:pt x="275" y="174"/>
                </a:lnTo>
                <a:lnTo>
                  <a:pt x="273" y="175"/>
                </a:lnTo>
                <a:lnTo>
                  <a:pt x="273" y="175"/>
                </a:lnTo>
                <a:lnTo>
                  <a:pt x="273" y="175"/>
                </a:lnTo>
                <a:lnTo>
                  <a:pt x="275" y="177"/>
                </a:lnTo>
                <a:lnTo>
                  <a:pt x="275" y="177"/>
                </a:lnTo>
                <a:lnTo>
                  <a:pt x="275" y="177"/>
                </a:lnTo>
                <a:lnTo>
                  <a:pt x="273" y="177"/>
                </a:lnTo>
                <a:lnTo>
                  <a:pt x="273" y="177"/>
                </a:lnTo>
                <a:lnTo>
                  <a:pt x="273" y="177"/>
                </a:lnTo>
                <a:lnTo>
                  <a:pt x="273" y="177"/>
                </a:lnTo>
                <a:lnTo>
                  <a:pt x="273" y="175"/>
                </a:lnTo>
                <a:lnTo>
                  <a:pt x="272" y="175"/>
                </a:lnTo>
                <a:lnTo>
                  <a:pt x="272" y="175"/>
                </a:lnTo>
                <a:lnTo>
                  <a:pt x="272" y="175"/>
                </a:lnTo>
                <a:lnTo>
                  <a:pt x="271" y="175"/>
                </a:lnTo>
                <a:lnTo>
                  <a:pt x="271" y="177"/>
                </a:lnTo>
                <a:lnTo>
                  <a:pt x="269" y="178"/>
                </a:lnTo>
                <a:lnTo>
                  <a:pt x="269" y="178"/>
                </a:lnTo>
                <a:lnTo>
                  <a:pt x="269" y="177"/>
                </a:lnTo>
                <a:lnTo>
                  <a:pt x="269" y="177"/>
                </a:lnTo>
                <a:lnTo>
                  <a:pt x="268" y="177"/>
                </a:lnTo>
                <a:lnTo>
                  <a:pt x="268" y="177"/>
                </a:lnTo>
                <a:lnTo>
                  <a:pt x="268" y="177"/>
                </a:lnTo>
                <a:lnTo>
                  <a:pt x="268" y="177"/>
                </a:lnTo>
                <a:lnTo>
                  <a:pt x="266" y="177"/>
                </a:lnTo>
                <a:lnTo>
                  <a:pt x="266" y="177"/>
                </a:lnTo>
                <a:lnTo>
                  <a:pt x="268" y="178"/>
                </a:lnTo>
                <a:lnTo>
                  <a:pt x="268" y="178"/>
                </a:lnTo>
                <a:lnTo>
                  <a:pt x="268" y="178"/>
                </a:lnTo>
                <a:lnTo>
                  <a:pt x="266" y="178"/>
                </a:lnTo>
                <a:lnTo>
                  <a:pt x="266" y="178"/>
                </a:lnTo>
                <a:lnTo>
                  <a:pt x="266" y="180"/>
                </a:lnTo>
                <a:lnTo>
                  <a:pt x="266" y="180"/>
                </a:lnTo>
                <a:lnTo>
                  <a:pt x="268" y="180"/>
                </a:lnTo>
                <a:lnTo>
                  <a:pt x="268" y="180"/>
                </a:lnTo>
                <a:lnTo>
                  <a:pt x="266" y="180"/>
                </a:lnTo>
                <a:lnTo>
                  <a:pt x="266" y="180"/>
                </a:lnTo>
                <a:lnTo>
                  <a:pt x="266" y="180"/>
                </a:lnTo>
                <a:lnTo>
                  <a:pt x="266" y="181"/>
                </a:lnTo>
                <a:lnTo>
                  <a:pt x="266" y="181"/>
                </a:lnTo>
                <a:lnTo>
                  <a:pt x="266" y="180"/>
                </a:lnTo>
                <a:lnTo>
                  <a:pt x="265" y="180"/>
                </a:lnTo>
                <a:lnTo>
                  <a:pt x="265" y="180"/>
                </a:lnTo>
                <a:lnTo>
                  <a:pt x="265" y="180"/>
                </a:lnTo>
                <a:lnTo>
                  <a:pt x="264" y="180"/>
                </a:lnTo>
                <a:lnTo>
                  <a:pt x="262" y="180"/>
                </a:lnTo>
                <a:lnTo>
                  <a:pt x="262" y="180"/>
                </a:lnTo>
                <a:lnTo>
                  <a:pt x="262" y="180"/>
                </a:lnTo>
                <a:lnTo>
                  <a:pt x="262" y="180"/>
                </a:lnTo>
                <a:lnTo>
                  <a:pt x="261" y="180"/>
                </a:lnTo>
                <a:lnTo>
                  <a:pt x="261" y="180"/>
                </a:lnTo>
                <a:lnTo>
                  <a:pt x="259" y="180"/>
                </a:lnTo>
                <a:lnTo>
                  <a:pt x="258" y="180"/>
                </a:lnTo>
                <a:lnTo>
                  <a:pt x="258" y="180"/>
                </a:lnTo>
                <a:lnTo>
                  <a:pt x="258" y="180"/>
                </a:lnTo>
                <a:lnTo>
                  <a:pt x="258" y="180"/>
                </a:lnTo>
                <a:lnTo>
                  <a:pt x="258" y="181"/>
                </a:lnTo>
                <a:lnTo>
                  <a:pt x="258" y="181"/>
                </a:lnTo>
                <a:lnTo>
                  <a:pt x="256" y="181"/>
                </a:lnTo>
                <a:lnTo>
                  <a:pt x="256" y="181"/>
                </a:lnTo>
                <a:lnTo>
                  <a:pt x="256" y="181"/>
                </a:lnTo>
                <a:lnTo>
                  <a:pt x="256" y="182"/>
                </a:lnTo>
                <a:lnTo>
                  <a:pt x="256" y="182"/>
                </a:lnTo>
                <a:lnTo>
                  <a:pt x="255" y="184"/>
                </a:lnTo>
                <a:lnTo>
                  <a:pt x="254" y="184"/>
                </a:lnTo>
                <a:lnTo>
                  <a:pt x="254" y="184"/>
                </a:lnTo>
                <a:lnTo>
                  <a:pt x="254" y="185"/>
                </a:lnTo>
                <a:lnTo>
                  <a:pt x="254" y="185"/>
                </a:lnTo>
                <a:lnTo>
                  <a:pt x="252" y="187"/>
                </a:lnTo>
                <a:lnTo>
                  <a:pt x="252" y="187"/>
                </a:lnTo>
                <a:lnTo>
                  <a:pt x="252" y="187"/>
                </a:lnTo>
                <a:lnTo>
                  <a:pt x="252" y="185"/>
                </a:lnTo>
                <a:lnTo>
                  <a:pt x="251" y="185"/>
                </a:lnTo>
                <a:lnTo>
                  <a:pt x="251" y="185"/>
                </a:lnTo>
                <a:lnTo>
                  <a:pt x="249" y="185"/>
                </a:lnTo>
                <a:lnTo>
                  <a:pt x="249" y="185"/>
                </a:lnTo>
                <a:lnTo>
                  <a:pt x="249" y="185"/>
                </a:lnTo>
                <a:lnTo>
                  <a:pt x="249" y="185"/>
                </a:lnTo>
                <a:lnTo>
                  <a:pt x="249" y="187"/>
                </a:lnTo>
                <a:lnTo>
                  <a:pt x="249" y="188"/>
                </a:lnTo>
                <a:lnTo>
                  <a:pt x="248" y="188"/>
                </a:lnTo>
                <a:lnTo>
                  <a:pt x="248" y="188"/>
                </a:lnTo>
                <a:lnTo>
                  <a:pt x="248" y="190"/>
                </a:lnTo>
                <a:lnTo>
                  <a:pt x="246" y="190"/>
                </a:lnTo>
                <a:lnTo>
                  <a:pt x="246" y="190"/>
                </a:lnTo>
                <a:lnTo>
                  <a:pt x="246" y="190"/>
                </a:lnTo>
                <a:lnTo>
                  <a:pt x="246" y="188"/>
                </a:lnTo>
                <a:lnTo>
                  <a:pt x="248" y="188"/>
                </a:lnTo>
                <a:lnTo>
                  <a:pt x="248" y="188"/>
                </a:lnTo>
                <a:lnTo>
                  <a:pt x="246" y="188"/>
                </a:lnTo>
                <a:lnTo>
                  <a:pt x="246" y="188"/>
                </a:lnTo>
                <a:lnTo>
                  <a:pt x="246" y="188"/>
                </a:lnTo>
                <a:lnTo>
                  <a:pt x="245" y="188"/>
                </a:lnTo>
                <a:lnTo>
                  <a:pt x="245" y="190"/>
                </a:lnTo>
                <a:lnTo>
                  <a:pt x="245" y="190"/>
                </a:lnTo>
                <a:lnTo>
                  <a:pt x="245" y="190"/>
                </a:lnTo>
                <a:lnTo>
                  <a:pt x="245" y="190"/>
                </a:lnTo>
                <a:lnTo>
                  <a:pt x="245" y="191"/>
                </a:lnTo>
                <a:lnTo>
                  <a:pt x="246" y="191"/>
                </a:lnTo>
                <a:lnTo>
                  <a:pt x="248" y="190"/>
                </a:lnTo>
                <a:lnTo>
                  <a:pt x="248" y="190"/>
                </a:lnTo>
                <a:lnTo>
                  <a:pt x="249" y="190"/>
                </a:lnTo>
                <a:lnTo>
                  <a:pt x="251" y="188"/>
                </a:lnTo>
                <a:lnTo>
                  <a:pt x="251" y="188"/>
                </a:lnTo>
                <a:lnTo>
                  <a:pt x="251" y="188"/>
                </a:lnTo>
                <a:lnTo>
                  <a:pt x="252" y="188"/>
                </a:lnTo>
                <a:lnTo>
                  <a:pt x="252" y="190"/>
                </a:lnTo>
                <a:lnTo>
                  <a:pt x="251" y="191"/>
                </a:lnTo>
                <a:lnTo>
                  <a:pt x="251" y="191"/>
                </a:lnTo>
                <a:lnTo>
                  <a:pt x="251" y="191"/>
                </a:lnTo>
                <a:lnTo>
                  <a:pt x="251" y="191"/>
                </a:lnTo>
                <a:lnTo>
                  <a:pt x="251" y="190"/>
                </a:lnTo>
                <a:lnTo>
                  <a:pt x="251" y="190"/>
                </a:lnTo>
                <a:lnTo>
                  <a:pt x="251" y="190"/>
                </a:lnTo>
                <a:lnTo>
                  <a:pt x="251" y="190"/>
                </a:lnTo>
                <a:lnTo>
                  <a:pt x="251" y="191"/>
                </a:lnTo>
                <a:lnTo>
                  <a:pt x="249" y="191"/>
                </a:lnTo>
                <a:lnTo>
                  <a:pt x="249" y="192"/>
                </a:lnTo>
                <a:lnTo>
                  <a:pt x="248" y="192"/>
                </a:lnTo>
                <a:lnTo>
                  <a:pt x="246" y="192"/>
                </a:lnTo>
                <a:lnTo>
                  <a:pt x="246" y="194"/>
                </a:lnTo>
                <a:lnTo>
                  <a:pt x="245" y="194"/>
                </a:lnTo>
                <a:lnTo>
                  <a:pt x="242" y="195"/>
                </a:lnTo>
                <a:lnTo>
                  <a:pt x="242" y="195"/>
                </a:lnTo>
                <a:lnTo>
                  <a:pt x="242" y="194"/>
                </a:lnTo>
                <a:lnTo>
                  <a:pt x="244" y="194"/>
                </a:lnTo>
                <a:lnTo>
                  <a:pt x="244" y="194"/>
                </a:lnTo>
                <a:lnTo>
                  <a:pt x="244" y="194"/>
                </a:lnTo>
                <a:lnTo>
                  <a:pt x="245" y="192"/>
                </a:lnTo>
                <a:lnTo>
                  <a:pt x="244" y="192"/>
                </a:lnTo>
                <a:lnTo>
                  <a:pt x="244" y="192"/>
                </a:lnTo>
                <a:lnTo>
                  <a:pt x="242" y="192"/>
                </a:lnTo>
                <a:lnTo>
                  <a:pt x="242" y="192"/>
                </a:lnTo>
                <a:lnTo>
                  <a:pt x="242" y="191"/>
                </a:lnTo>
                <a:lnTo>
                  <a:pt x="242" y="190"/>
                </a:lnTo>
                <a:lnTo>
                  <a:pt x="242" y="190"/>
                </a:lnTo>
                <a:lnTo>
                  <a:pt x="241" y="190"/>
                </a:lnTo>
                <a:lnTo>
                  <a:pt x="241" y="191"/>
                </a:lnTo>
                <a:lnTo>
                  <a:pt x="239" y="191"/>
                </a:lnTo>
                <a:lnTo>
                  <a:pt x="239" y="191"/>
                </a:lnTo>
                <a:lnTo>
                  <a:pt x="239" y="191"/>
                </a:lnTo>
                <a:lnTo>
                  <a:pt x="239" y="192"/>
                </a:lnTo>
                <a:lnTo>
                  <a:pt x="239" y="192"/>
                </a:lnTo>
                <a:lnTo>
                  <a:pt x="241" y="194"/>
                </a:lnTo>
                <a:lnTo>
                  <a:pt x="241" y="194"/>
                </a:lnTo>
                <a:lnTo>
                  <a:pt x="241" y="194"/>
                </a:lnTo>
                <a:lnTo>
                  <a:pt x="241" y="194"/>
                </a:lnTo>
                <a:lnTo>
                  <a:pt x="241" y="194"/>
                </a:lnTo>
                <a:lnTo>
                  <a:pt x="241" y="194"/>
                </a:lnTo>
                <a:lnTo>
                  <a:pt x="241" y="195"/>
                </a:lnTo>
                <a:lnTo>
                  <a:pt x="241" y="195"/>
                </a:lnTo>
                <a:lnTo>
                  <a:pt x="241" y="197"/>
                </a:lnTo>
                <a:lnTo>
                  <a:pt x="241" y="197"/>
                </a:lnTo>
                <a:lnTo>
                  <a:pt x="241" y="197"/>
                </a:lnTo>
                <a:lnTo>
                  <a:pt x="239" y="198"/>
                </a:lnTo>
                <a:lnTo>
                  <a:pt x="239" y="198"/>
                </a:lnTo>
                <a:lnTo>
                  <a:pt x="239" y="200"/>
                </a:lnTo>
                <a:lnTo>
                  <a:pt x="239" y="200"/>
                </a:lnTo>
                <a:lnTo>
                  <a:pt x="239" y="200"/>
                </a:lnTo>
                <a:lnTo>
                  <a:pt x="238" y="200"/>
                </a:lnTo>
                <a:lnTo>
                  <a:pt x="236" y="200"/>
                </a:lnTo>
                <a:lnTo>
                  <a:pt x="235" y="201"/>
                </a:lnTo>
                <a:lnTo>
                  <a:pt x="234" y="201"/>
                </a:lnTo>
                <a:lnTo>
                  <a:pt x="234" y="202"/>
                </a:lnTo>
                <a:lnTo>
                  <a:pt x="232" y="202"/>
                </a:lnTo>
                <a:lnTo>
                  <a:pt x="231" y="202"/>
                </a:lnTo>
                <a:lnTo>
                  <a:pt x="231" y="202"/>
                </a:lnTo>
                <a:lnTo>
                  <a:pt x="231" y="202"/>
                </a:lnTo>
                <a:lnTo>
                  <a:pt x="229" y="202"/>
                </a:lnTo>
                <a:lnTo>
                  <a:pt x="229" y="202"/>
                </a:lnTo>
                <a:lnTo>
                  <a:pt x="229" y="202"/>
                </a:lnTo>
                <a:lnTo>
                  <a:pt x="229" y="202"/>
                </a:lnTo>
                <a:lnTo>
                  <a:pt x="229" y="202"/>
                </a:lnTo>
                <a:lnTo>
                  <a:pt x="228" y="202"/>
                </a:lnTo>
                <a:lnTo>
                  <a:pt x="228" y="204"/>
                </a:lnTo>
                <a:lnTo>
                  <a:pt x="226" y="204"/>
                </a:lnTo>
                <a:lnTo>
                  <a:pt x="226" y="204"/>
                </a:lnTo>
                <a:lnTo>
                  <a:pt x="226" y="202"/>
                </a:lnTo>
                <a:lnTo>
                  <a:pt x="226" y="202"/>
                </a:lnTo>
                <a:lnTo>
                  <a:pt x="225" y="204"/>
                </a:lnTo>
                <a:lnTo>
                  <a:pt x="225" y="204"/>
                </a:lnTo>
                <a:lnTo>
                  <a:pt x="224" y="205"/>
                </a:lnTo>
                <a:lnTo>
                  <a:pt x="224" y="205"/>
                </a:lnTo>
                <a:lnTo>
                  <a:pt x="224" y="205"/>
                </a:lnTo>
                <a:lnTo>
                  <a:pt x="222" y="205"/>
                </a:lnTo>
                <a:lnTo>
                  <a:pt x="222" y="207"/>
                </a:lnTo>
                <a:lnTo>
                  <a:pt x="221" y="207"/>
                </a:lnTo>
                <a:lnTo>
                  <a:pt x="221" y="205"/>
                </a:lnTo>
                <a:lnTo>
                  <a:pt x="221" y="207"/>
                </a:lnTo>
                <a:lnTo>
                  <a:pt x="219" y="207"/>
                </a:lnTo>
                <a:lnTo>
                  <a:pt x="221" y="205"/>
                </a:lnTo>
                <a:lnTo>
                  <a:pt x="219" y="205"/>
                </a:lnTo>
                <a:lnTo>
                  <a:pt x="219" y="205"/>
                </a:lnTo>
                <a:lnTo>
                  <a:pt x="221" y="205"/>
                </a:lnTo>
                <a:lnTo>
                  <a:pt x="221" y="205"/>
                </a:lnTo>
                <a:lnTo>
                  <a:pt x="221" y="205"/>
                </a:lnTo>
                <a:lnTo>
                  <a:pt x="221" y="205"/>
                </a:lnTo>
                <a:lnTo>
                  <a:pt x="221" y="205"/>
                </a:lnTo>
                <a:lnTo>
                  <a:pt x="221" y="205"/>
                </a:lnTo>
                <a:lnTo>
                  <a:pt x="221" y="205"/>
                </a:lnTo>
                <a:lnTo>
                  <a:pt x="221" y="204"/>
                </a:lnTo>
                <a:lnTo>
                  <a:pt x="221" y="204"/>
                </a:lnTo>
                <a:lnTo>
                  <a:pt x="219" y="204"/>
                </a:lnTo>
                <a:lnTo>
                  <a:pt x="219" y="202"/>
                </a:lnTo>
                <a:lnTo>
                  <a:pt x="218" y="202"/>
                </a:lnTo>
                <a:lnTo>
                  <a:pt x="218" y="201"/>
                </a:lnTo>
                <a:lnTo>
                  <a:pt x="218" y="201"/>
                </a:lnTo>
                <a:lnTo>
                  <a:pt x="218" y="201"/>
                </a:lnTo>
                <a:lnTo>
                  <a:pt x="218" y="202"/>
                </a:lnTo>
                <a:lnTo>
                  <a:pt x="218" y="204"/>
                </a:lnTo>
                <a:lnTo>
                  <a:pt x="218" y="204"/>
                </a:lnTo>
                <a:lnTo>
                  <a:pt x="216" y="202"/>
                </a:lnTo>
                <a:lnTo>
                  <a:pt x="216" y="202"/>
                </a:lnTo>
                <a:lnTo>
                  <a:pt x="216" y="202"/>
                </a:lnTo>
                <a:lnTo>
                  <a:pt x="216" y="202"/>
                </a:lnTo>
                <a:lnTo>
                  <a:pt x="216" y="202"/>
                </a:lnTo>
                <a:lnTo>
                  <a:pt x="216" y="204"/>
                </a:lnTo>
                <a:lnTo>
                  <a:pt x="216" y="204"/>
                </a:lnTo>
                <a:lnTo>
                  <a:pt x="216" y="204"/>
                </a:lnTo>
                <a:lnTo>
                  <a:pt x="216" y="205"/>
                </a:lnTo>
                <a:lnTo>
                  <a:pt x="216" y="205"/>
                </a:lnTo>
                <a:lnTo>
                  <a:pt x="216" y="207"/>
                </a:lnTo>
                <a:lnTo>
                  <a:pt x="218" y="207"/>
                </a:lnTo>
                <a:lnTo>
                  <a:pt x="218" y="207"/>
                </a:lnTo>
                <a:lnTo>
                  <a:pt x="218" y="207"/>
                </a:lnTo>
                <a:lnTo>
                  <a:pt x="218" y="207"/>
                </a:lnTo>
                <a:lnTo>
                  <a:pt x="218" y="207"/>
                </a:lnTo>
                <a:lnTo>
                  <a:pt x="219" y="207"/>
                </a:lnTo>
                <a:lnTo>
                  <a:pt x="219" y="205"/>
                </a:lnTo>
                <a:lnTo>
                  <a:pt x="219" y="205"/>
                </a:lnTo>
                <a:lnTo>
                  <a:pt x="219" y="207"/>
                </a:lnTo>
                <a:lnTo>
                  <a:pt x="218" y="207"/>
                </a:lnTo>
                <a:lnTo>
                  <a:pt x="219" y="207"/>
                </a:lnTo>
                <a:lnTo>
                  <a:pt x="219" y="207"/>
                </a:lnTo>
                <a:lnTo>
                  <a:pt x="218" y="208"/>
                </a:lnTo>
                <a:lnTo>
                  <a:pt x="218" y="208"/>
                </a:lnTo>
                <a:lnTo>
                  <a:pt x="218" y="208"/>
                </a:lnTo>
                <a:lnTo>
                  <a:pt x="218" y="207"/>
                </a:lnTo>
                <a:lnTo>
                  <a:pt x="216" y="207"/>
                </a:lnTo>
                <a:lnTo>
                  <a:pt x="216" y="207"/>
                </a:lnTo>
                <a:lnTo>
                  <a:pt x="216" y="207"/>
                </a:lnTo>
                <a:lnTo>
                  <a:pt x="216" y="207"/>
                </a:lnTo>
                <a:lnTo>
                  <a:pt x="216" y="207"/>
                </a:lnTo>
                <a:lnTo>
                  <a:pt x="216" y="207"/>
                </a:lnTo>
                <a:lnTo>
                  <a:pt x="216" y="207"/>
                </a:lnTo>
                <a:lnTo>
                  <a:pt x="215" y="205"/>
                </a:lnTo>
                <a:lnTo>
                  <a:pt x="215" y="205"/>
                </a:lnTo>
                <a:lnTo>
                  <a:pt x="215" y="205"/>
                </a:lnTo>
                <a:lnTo>
                  <a:pt x="214" y="205"/>
                </a:lnTo>
                <a:lnTo>
                  <a:pt x="214" y="205"/>
                </a:lnTo>
                <a:lnTo>
                  <a:pt x="214" y="205"/>
                </a:lnTo>
                <a:lnTo>
                  <a:pt x="214" y="205"/>
                </a:lnTo>
                <a:lnTo>
                  <a:pt x="212" y="205"/>
                </a:lnTo>
                <a:lnTo>
                  <a:pt x="212" y="205"/>
                </a:lnTo>
                <a:lnTo>
                  <a:pt x="212" y="205"/>
                </a:lnTo>
                <a:lnTo>
                  <a:pt x="211" y="205"/>
                </a:lnTo>
                <a:lnTo>
                  <a:pt x="211" y="205"/>
                </a:lnTo>
                <a:lnTo>
                  <a:pt x="209" y="205"/>
                </a:lnTo>
                <a:lnTo>
                  <a:pt x="209" y="207"/>
                </a:lnTo>
                <a:lnTo>
                  <a:pt x="209" y="207"/>
                </a:lnTo>
                <a:lnTo>
                  <a:pt x="209" y="207"/>
                </a:lnTo>
                <a:lnTo>
                  <a:pt x="209" y="207"/>
                </a:lnTo>
                <a:lnTo>
                  <a:pt x="209" y="207"/>
                </a:lnTo>
                <a:lnTo>
                  <a:pt x="208" y="208"/>
                </a:lnTo>
                <a:lnTo>
                  <a:pt x="208" y="208"/>
                </a:lnTo>
                <a:lnTo>
                  <a:pt x="208" y="208"/>
                </a:lnTo>
                <a:lnTo>
                  <a:pt x="209" y="208"/>
                </a:lnTo>
                <a:lnTo>
                  <a:pt x="209" y="208"/>
                </a:lnTo>
                <a:lnTo>
                  <a:pt x="209" y="210"/>
                </a:lnTo>
                <a:lnTo>
                  <a:pt x="209" y="210"/>
                </a:lnTo>
                <a:lnTo>
                  <a:pt x="209" y="210"/>
                </a:lnTo>
                <a:lnTo>
                  <a:pt x="208" y="210"/>
                </a:lnTo>
                <a:lnTo>
                  <a:pt x="207" y="208"/>
                </a:lnTo>
                <a:lnTo>
                  <a:pt x="207" y="208"/>
                </a:lnTo>
                <a:lnTo>
                  <a:pt x="207" y="208"/>
                </a:lnTo>
                <a:lnTo>
                  <a:pt x="207" y="208"/>
                </a:lnTo>
                <a:lnTo>
                  <a:pt x="207" y="207"/>
                </a:lnTo>
                <a:lnTo>
                  <a:pt x="207" y="207"/>
                </a:lnTo>
                <a:lnTo>
                  <a:pt x="207" y="207"/>
                </a:lnTo>
                <a:lnTo>
                  <a:pt x="207" y="207"/>
                </a:lnTo>
                <a:lnTo>
                  <a:pt x="207" y="207"/>
                </a:lnTo>
                <a:lnTo>
                  <a:pt x="205" y="207"/>
                </a:lnTo>
                <a:lnTo>
                  <a:pt x="205" y="207"/>
                </a:lnTo>
                <a:lnTo>
                  <a:pt x="205" y="207"/>
                </a:lnTo>
                <a:lnTo>
                  <a:pt x="205" y="207"/>
                </a:lnTo>
                <a:lnTo>
                  <a:pt x="205" y="205"/>
                </a:lnTo>
                <a:lnTo>
                  <a:pt x="205" y="205"/>
                </a:lnTo>
                <a:lnTo>
                  <a:pt x="207" y="205"/>
                </a:lnTo>
                <a:lnTo>
                  <a:pt x="207" y="205"/>
                </a:lnTo>
                <a:lnTo>
                  <a:pt x="207" y="204"/>
                </a:lnTo>
                <a:lnTo>
                  <a:pt x="207" y="204"/>
                </a:lnTo>
                <a:lnTo>
                  <a:pt x="205" y="204"/>
                </a:lnTo>
                <a:lnTo>
                  <a:pt x="205" y="204"/>
                </a:lnTo>
                <a:lnTo>
                  <a:pt x="205" y="204"/>
                </a:lnTo>
                <a:lnTo>
                  <a:pt x="204" y="204"/>
                </a:lnTo>
                <a:lnTo>
                  <a:pt x="202" y="205"/>
                </a:lnTo>
                <a:lnTo>
                  <a:pt x="202" y="205"/>
                </a:lnTo>
                <a:lnTo>
                  <a:pt x="202" y="205"/>
                </a:lnTo>
                <a:lnTo>
                  <a:pt x="202" y="205"/>
                </a:lnTo>
                <a:lnTo>
                  <a:pt x="202" y="207"/>
                </a:lnTo>
                <a:lnTo>
                  <a:pt x="204" y="207"/>
                </a:lnTo>
                <a:lnTo>
                  <a:pt x="204" y="207"/>
                </a:lnTo>
                <a:lnTo>
                  <a:pt x="202" y="207"/>
                </a:lnTo>
                <a:lnTo>
                  <a:pt x="202" y="207"/>
                </a:lnTo>
                <a:lnTo>
                  <a:pt x="202" y="207"/>
                </a:lnTo>
                <a:lnTo>
                  <a:pt x="202" y="208"/>
                </a:lnTo>
                <a:lnTo>
                  <a:pt x="202" y="210"/>
                </a:lnTo>
                <a:lnTo>
                  <a:pt x="201" y="211"/>
                </a:lnTo>
                <a:lnTo>
                  <a:pt x="202" y="211"/>
                </a:lnTo>
                <a:lnTo>
                  <a:pt x="202" y="211"/>
                </a:lnTo>
                <a:lnTo>
                  <a:pt x="202" y="211"/>
                </a:lnTo>
                <a:lnTo>
                  <a:pt x="201" y="211"/>
                </a:lnTo>
                <a:lnTo>
                  <a:pt x="201" y="211"/>
                </a:lnTo>
                <a:lnTo>
                  <a:pt x="201" y="211"/>
                </a:lnTo>
                <a:lnTo>
                  <a:pt x="201" y="212"/>
                </a:lnTo>
                <a:lnTo>
                  <a:pt x="201" y="212"/>
                </a:lnTo>
                <a:lnTo>
                  <a:pt x="202" y="212"/>
                </a:lnTo>
                <a:lnTo>
                  <a:pt x="202" y="212"/>
                </a:lnTo>
                <a:lnTo>
                  <a:pt x="202" y="214"/>
                </a:lnTo>
                <a:lnTo>
                  <a:pt x="202" y="214"/>
                </a:lnTo>
                <a:lnTo>
                  <a:pt x="201" y="212"/>
                </a:lnTo>
                <a:lnTo>
                  <a:pt x="199" y="212"/>
                </a:lnTo>
                <a:lnTo>
                  <a:pt x="199" y="211"/>
                </a:lnTo>
                <a:lnTo>
                  <a:pt x="199" y="211"/>
                </a:lnTo>
                <a:lnTo>
                  <a:pt x="199" y="211"/>
                </a:lnTo>
                <a:lnTo>
                  <a:pt x="199" y="210"/>
                </a:lnTo>
                <a:lnTo>
                  <a:pt x="199" y="210"/>
                </a:lnTo>
                <a:lnTo>
                  <a:pt x="199" y="210"/>
                </a:lnTo>
                <a:lnTo>
                  <a:pt x="199" y="210"/>
                </a:lnTo>
                <a:lnTo>
                  <a:pt x="199" y="210"/>
                </a:lnTo>
                <a:lnTo>
                  <a:pt x="198" y="210"/>
                </a:lnTo>
                <a:lnTo>
                  <a:pt x="199" y="208"/>
                </a:lnTo>
                <a:lnTo>
                  <a:pt x="199" y="208"/>
                </a:lnTo>
                <a:lnTo>
                  <a:pt x="199" y="208"/>
                </a:lnTo>
                <a:lnTo>
                  <a:pt x="198" y="208"/>
                </a:lnTo>
                <a:lnTo>
                  <a:pt x="198" y="208"/>
                </a:lnTo>
                <a:lnTo>
                  <a:pt x="197" y="208"/>
                </a:lnTo>
                <a:lnTo>
                  <a:pt x="197" y="208"/>
                </a:lnTo>
                <a:lnTo>
                  <a:pt x="197" y="208"/>
                </a:lnTo>
                <a:lnTo>
                  <a:pt x="197" y="208"/>
                </a:lnTo>
                <a:lnTo>
                  <a:pt x="197" y="208"/>
                </a:lnTo>
                <a:lnTo>
                  <a:pt x="197" y="208"/>
                </a:lnTo>
                <a:lnTo>
                  <a:pt x="197" y="208"/>
                </a:lnTo>
                <a:lnTo>
                  <a:pt x="197" y="208"/>
                </a:lnTo>
                <a:lnTo>
                  <a:pt x="197" y="210"/>
                </a:lnTo>
                <a:lnTo>
                  <a:pt x="197" y="210"/>
                </a:lnTo>
                <a:lnTo>
                  <a:pt x="197" y="210"/>
                </a:lnTo>
                <a:lnTo>
                  <a:pt x="197" y="210"/>
                </a:lnTo>
                <a:lnTo>
                  <a:pt x="197" y="210"/>
                </a:lnTo>
                <a:lnTo>
                  <a:pt x="197" y="210"/>
                </a:lnTo>
                <a:lnTo>
                  <a:pt x="195" y="210"/>
                </a:lnTo>
                <a:lnTo>
                  <a:pt x="195" y="208"/>
                </a:lnTo>
                <a:lnTo>
                  <a:pt x="195" y="210"/>
                </a:lnTo>
                <a:lnTo>
                  <a:pt x="195" y="210"/>
                </a:lnTo>
                <a:lnTo>
                  <a:pt x="195" y="210"/>
                </a:lnTo>
                <a:lnTo>
                  <a:pt x="195" y="210"/>
                </a:lnTo>
                <a:lnTo>
                  <a:pt x="195" y="211"/>
                </a:lnTo>
                <a:lnTo>
                  <a:pt x="195" y="211"/>
                </a:lnTo>
                <a:lnTo>
                  <a:pt x="195" y="211"/>
                </a:lnTo>
                <a:lnTo>
                  <a:pt x="195" y="211"/>
                </a:lnTo>
                <a:lnTo>
                  <a:pt x="195" y="212"/>
                </a:lnTo>
                <a:lnTo>
                  <a:pt x="194" y="212"/>
                </a:lnTo>
                <a:lnTo>
                  <a:pt x="194" y="212"/>
                </a:lnTo>
                <a:lnTo>
                  <a:pt x="194" y="214"/>
                </a:lnTo>
                <a:lnTo>
                  <a:pt x="194" y="214"/>
                </a:lnTo>
                <a:lnTo>
                  <a:pt x="194" y="214"/>
                </a:lnTo>
                <a:lnTo>
                  <a:pt x="194" y="214"/>
                </a:lnTo>
                <a:lnTo>
                  <a:pt x="194" y="214"/>
                </a:lnTo>
                <a:lnTo>
                  <a:pt x="194" y="214"/>
                </a:lnTo>
                <a:lnTo>
                  <a:pt x="194" y="214"/>
                </a:lnTo>
                <a:lnTo>
                  <a:pt x="194" y="214"/>
                </a:lnTo>
                <a:lnTo>
                  <a:pt x="194" y="214"/>
                </a:lnTo>
                <a:lnTo>
                  <a:pt x="194" y="212"/>
                </a:lnTo>
                <a:lnTo>
                  <a:pt x="192" y="212"/>
                </a:lnTo>
                <a:lnTo>
                  <a:pt x="192" y="212"/>
                </a:lnTo>
                <a:lnTo>
                  <a:pt x="192" y="215"/>
                </a:lnTo>
                <a:lnTo>
                  <a:pt x="192" y="215"/>
                </a:lnTo>
                <a:lnTo>
                  <a:pt x="192" y="214"/>
                </a:lnTo>
                <a:lnTo>
                  <a:pt x="191" y="214"/>
                </a:lnTo>
                <a:lnTo>
                  <a:pt x="191" y="214"/>
                </a:lnTo>
                <a:lnTo>
                  <a:pt x="189" y="214"/>
                </a:lnTo>
                <a:lnTo>
                  <a:pt x="189" y="214"/>
                </a:lnTo>
                <a:lnTo>
                  <a:pt x="189" y="214"/>
                </a:lnTo>
                <a:lnTo>
                  <a:pt x="189" y="214"/>
                </a:lnTo>
                <a:lnTo>
                  <a:pt x="189" y="214"/>
                </a:lnTo>
                <a:lnTo>
                  <a:pt x="188" y="214"/>
                </a:lnTo>
                <a:lnTo>
                  <a:pt x="187" y="215"/>
                </a:lnTo>
                <a:lnTo>
                  <a:pt x="187" y="214"/>
                </a:lnTo>
                <a:lnTo>
                  <a:pt x="187" y="214"/>
                </a:lnTo>
                <a:lnTo>
                  <a:pt x="185" y="215"/>
                </a:lnTo>
                <a:lnTo>
                  <a:pt x="185" y="215"/>
                </a:lnTo>
                <a:lnTo>
                  <a:pt x="185" y="217"/>
                </a:lnTo>
                <a:lnTo>
                  <a:pt x="185" y="217"/>
                </a:lnTo>
                <a:lnTo>
                  <a:pt x="184" y="217"/>
                </a:lnTo>
                <a:lnTo>
                  <a:pt x="184" y="217"/>
                </a:lnTo>
                <a:lnTo>
                  <a:pt x="184" y="217"/>
                </a:lnTo>
                <a:lnTo>
                  <a:pt x="184" y="217"/>
                </a:lnTo>
                <a:lnTo>
                  <a:pt x="182" y="217"/>
                </a:lnTo>
                <a:lnTo>
                  <a:pt x="182" y="217"/>
                </a:lnTo>
                <a:lnTo>
                  <a:pt x="182" y="217"/>
                </a:lnTo>
                <a:lnTo>
                  <a:pt x="182" y="217"/>
                </a:lnTo>
                <a:lnTo>
                  <a:pt x="182" y="218"/>
                </a:lnTo>
                <a:lnTo>
                  <a:pt x="182" y="218"/>
                </a:lnTo>
                <a:lnTo>
                  <a:pt x="182" y="218"/>
                </a:lnTo>
                <a:lnTo>
                  <a:pt x="182" y="218"/>
                </a:lnTo>
                <a:lnTo>
                  <a:pt x="181" y="218"/>
                </a:lnTo>
                <a:lnTo>
                  <a:pt x="181" y="217"/>
                </a:lnTo>
                <a:lnTo>
                  <a:pt x="181" y="217"/>
                </a:lnTo>
                <a:lnTo>
                  <a:pt x="181" y="217"/>
                </a:lnTo>
                <a:lnTo>
                  <a:pt x="181" y="217"/>
                </a:lnTo>
                <a:lnTo>
                  <a:pt x="181" y="217"/>
                </a:lnTo>
                <a:lnTo>
                  <a:pt x="181" y="215"/>
                </a:lnTo>
                <a:lnTo>
                  <a:pt x="181" y="215"/>
                </a:lnTo>
                <a:lnTo>
                  <a:pt x="179" y="217"/>
                </a:lnTo>
                <a:lnTo>
                  <a:pt x="179" y="217"/>
                </a:lnTo>
                <a:lnTo>
                  <a:pt x="179" y="217"/>
                </a:lnTo>
                <a:lnTo>
                  <a:pt x="179" y="217"/>
                </a:lnTo>
                <a:lnTo>
                  <a:pt x="179" y="217"/>
                </a:lnTo>
                <a:lnTo>
                  <a:pt x="179" y="217"/>
                </a:lnTo>
                <a:lnTo>
                  <a:pt x="179" y="218"/>
                </a:lnTo>
                <a:lnTo>
                  <a:pt x="179" y="218"/>
                </a:lnTo>
                <a:lnTo>
                  <a:pt x="179" y="218"/>
                </a:lnTo>
                <a:lnTo>
                  <a:pt x="179" y="218"/>
                </a:lnTo>
                <a:lnTo>
                  <a:pt x="179" y="218"/>
                </a:lnTo>
                <a:lnTo>
                  <a:pt x="179" y="218"/>
                </a:lnTo>
                <a:lnTo>
                  <a:pt x="179" y="218"/>
                </a:lnTo>
                <a:lnTo>
                  <a:pt x="179" y="217"/>
                </a:lnTo>
                <a:lnTo>
                  <a:pt x="179" y="217"/>
                </a:lnTo>
                <a:lnTo>
                  <a:pt x="179" y="217"/>
                </a:lnTo>
                <a:lnTo>
                  <a:pt x="178" y="217"/>
                </a:lnTo>
                <a:lnTo>
                  <a:pt x="178" y="217"/>
                </a:lnTo>
                <a:lnTo>
                  <a:pt x="178" y="218"/>
                </a:lnTo>
                <a:lnTo>
                  <a:pt x="177" y="218"/>
                </a:lnTo>
                <a:lnTo>
                  <a:pt x="177" y="218"/>
                </a:lnTo>
                <a:lnTo>
                  <a:pt x="177" y="218"/>
                </a:lnTo>
                <a:lnTo>
                  <a:pt x="177" y="218"/>
                </a:lnTo>
                <a:lnTo>
                  <a:pt x="177" y="218"/>
                </a:lnTo>
                <a:lnTo>
                  <a:pt x="175" y="218"/>
                </a:lnTo>
                <a:lnTo>
                  <a:pt x="175" y="219"/>
                </a:lnTo>
                <a:lnTo>
                  <a:pt x="174" y="219"/>
                </a:lnTo>
                <a:lnTo>
                  <a:pt x="174" y="219"/>
                </a:lnTo>
                <a:lnTo>
                  <a:pt x="174" y="218"/>
                </a:lnTo>
                <a:lnTo>
                  <a:pt x="174" y="218"/>
                </a:lnTo>
                <a:lnTo>
                  <a:pt x="174" y="218"/>
                </a:lnTo>
                <a:lnTo>
                  <a:pt x="174" y="218"/>
                </a:lnTo>
                <a:lnTo>
                  <a:pt x="174" y="219"/>
                </a:lnTo>
                <a:lnTo>
                  <a:pt x="174" y="219"/>
                </a:lnTo>
                <a:lnTo>
                  <a:pt x="174" y="219"/>
                </a:lnTo>
                <a:lnTo>
                  <a:pt x="174" y="219"/>
                </a:lnTo>
                <a:lnTo>
                  <a:pt x="174" y="219"/>
                </a:lnTo>
                <a:lnTo>
                  <a:pt x="174" y="219"/>
                </a:lnTo>
                <a:lnTo>
                  <a:pt x="172" y="218"/>
                </a:lnTo>
                <a:lnTo>
                  <a:pt x="172" y="218"/>
                </a:lnTo>
                <a:lnTo>
                  <a:pt x="171" y="219"/>
                </a:lnTo>
                <a:lnTo>
                  <a:pt x="171" y="219"/>
                </a:lnTo>
                <a:lnTo>
                  <a:pt x="171" y="218"/>
                </a:lnTo>
                <a:lnTo>
                  <a:pt x="171" y="218"/>
                </a:lnTo>
                <a:lnTo>
                  <a:pt x="169" y="218"/>
                </a:lnTo>
                <a:lnTo>
                  <a:pt x="169" y="218"/>
                </a:lnTo>
                <a:lnTo>
                  <a:pt x="168" y="218"/>
                </a:lnTo>
                <a:lnTo>
                  <a:pt x="168" y="219"/>
                </a:lnTo>
                <a:lnTo>
                  <a:pt x="167" y="219"/>
                </a:lnTo>
                <a:lnTo>
                  <a:pt x="167" y="219"/>
                </a:lnTo>
                <a:lnTo>
                  <a:pt x="167" y="219"/>
                </a:lnTo>
                <a:lnTo>
                  <a:pt x="167" y="219"/>
                </a:lnTo>
                <a:lnTo>
                  <a:pt x="165" y="221"/>
                </a:lnTo>
                <a:lnTo>
                  <a:pt x="165" y="221"/>
                </a:lnTo>
                <a:lnTo>
                  <a:pt x="164" y="219"/>
                </a:lnTo>
                <a:lnTo>
                  <a:pt x="164" y="219"/>
                </a:lnTo>
                <a:lnTo>
                  <a:pt x="162" y="219"/>
                </a:lnTo>
                <a:lnTo>
                  <a:pt x="162" y="221"/>
                </a:lnTo>
                <a:lnTo>
                  <a:pt x="162" y="221"/>
                </a:lnTo>
                <a:lnTo>
                  <a:pt x="162" y="221"/>
                </a:lnTo>
                <a:lnTo>
                  <a:pt x="162" y="221"/>
                </a:lnTo>
                <a:lnTo>
                  <a:pt x="161" y="221"/>
                </a:lnTo>
                <a:lnTo>
                  <a:pt x="161" y="222"/>
                </a:lnTo>
                <a:lnTo>
                  <a:pt x="161" y="222"/>
                </a:lnTo>
                <a:lnTo>
                  <a:pt x="161" y="221"/>
                </a:lnTo>
                <a:lnTo>
                  <a:pt x="160" y="221"/>
                </a:lnTo>
                <a:lnTo>
                  <a:pt x="160" y="221"/>
                </a:lnTo>
                <a:lnTo>
                  <a:pt x="160" y="221"/>
                </a:lnTo>
                <a:lnTo>
                  <a:pt x="160" y="221"/>
                </a:lnTo>
                <a:lnTo>
                  <a:pt x="160" y="221"/>
                </a:lnTo>
                <a:lnTo>
                  <a:pt x="158" y="221"/>
                </a:lnTo>
                <a:lnTo>
                  <a:pt x="158" y="221"/>
                </a:lnTo>
                <a:lnTo>
                  <a:pt x="158" y="221"/>
                </a:lnTo>
                <a:lnTo>
                  <a:pt x="158" y="222"/>
                </a:lnTo>
                <a:lnTo>
                  <a:pt x="157" y="222"/>
                </a:lnTo>
                <a:lnTo>
                  <a:pt x="157" y="222"/>
                </a:lnTo>
                <a:lnTo>
                  <a:pt x="157" y="222"/>
                </a:lnTo>
                <a:lnTo>
                  <a:pt x="155" y="222"/>
                </a:lnTo>
                <a:lnTo>
                  <a:pt x="155" y="222"/>
                </a:lnTo>
                <a:lnTo>
                  <a:pt x="154" y="222"/>
                </a:lnTo>
                <a:lnTo>
                  <a:pt x="154" y="222"/>
                </a:lnTo>
                <a:lnTo>
                  <a:pt x="154" y="222"/>
                </a:lnTo>
                <a:lnTo>
                  <a:pt x="152" y="222"/>
                </a:lnTo>
                <a:lnTo>
                  <a:pt x="152" y="222"/>
                </a:lnTo>
                <a:lnTo>
                  <a:pt x="152" y="222"/>
                </a:lnTo>
                <a:lnTo>
                  <a:pt x="151" y="224"/>
                </a:lnTo>
                <a:lnTo>
                  <a:pt x="151" y="224"/>
                </a:lnTo>
                <a:lnTo>
                  <a:pt x="150" y="222"/>
                </a:lnTo>
                <a:lnTo>
                  <a:pt x="150" y="222"/>
                </a:lnTo>
                <a:lnTo>
                  <a:pt x="150" y="222"/>
                </a:lnTo>
                <a:lnTo>
                  <a:pt x="150" y="222"/>
                </a:lnTo>
                <a:lnTo>
                  <a:pt x="148" y="224"/>
                </a:lnTo>
                <a:lnTo>
                  <a:pt x="147" y="224"/>
                </a:lnTo>
                <a:lnTo>
                  <a:pt x="145" y="224"/>
                </a:lnTo>
                <a:lnTo>
                  <a:pt x="145" y="224"/>
                </a:lnTo>
                <a:lnTo>
                  <a:pt x="145" y="224"/>
                </a:lnTo>
                <a:lnTo>
                  <a:pt x="145" y="224"/>
                </a:lnTo>
                <a:lnTo>
                  <a:pt x="145" y="224"/>
                </a:lnTo>
                <a:lnTo>
                  <a:pt x="145" y="224"/>
                </a:lnTo>
                <a:lnTo>
                  <a:pt x="145" y="224"/>
                </a:lnTo>
                <a:lnTo>
                  <a:pt x="144" y="224"/>
                </a:lnTo>
                <a:lnTo>
                  <a:pt x="144" y="224"/>
                </a:lnTo>
                <a:lnTo>
                  <a:pt x="142" y="224"/>
                </a:lnTo>
                <a:lnTo>
                  <a:pt x="142" y="224"/>
                </a:lnTo>
                <a:lnTo>
                  <a:pt x="141" y="224"/>
                </a:lnTo>
                <a:lnTo>
                  <a:pt x="141" y="224"/>
                </a:lnTo>
                <a:lnTo>
                  <a:pt x="141" y="224"/>
                </a:lnTo>
                <a:lnTo>
                  <a:pt x="140" y="225"/>
                </a:lnTo>
                <a:lnTo>
                  <a:pt x="140" y="225"/>
                </a:lnTo>
                <a:lnTo>
                  <a:pt x="140" y="225"/>
                </a:lnTo>
                <a:lnTo>
                  <a:pt x="140" y="225"/>
                </a:lnTo>
                <a:lnTo>
                  <a:pt x="138" y="225"/>
                </a:lnTo>
                <a:lnTo>
                  <a:pt x="137" y="227"/>
                </a:lnTo>
                <a:lnTo>
                  <a:pt x="137" y="225"/>
                </a:lnTo>
                <a:lnTo>
                  <a:pt x="137" y="225"/>
                </a:lnTo>
                <a:lnTo>
                  <a:pt x="137" y="225"/>
                </a:lnTo>
                <a:lnTo>
                  <a:pt x="135" y="225"/>
                </a:lnTo>
                <a:lnTo>
                  <a:pt x="135" y="225"/>
                </a:lnTo>
                <a:lnTo>
                  <a:pt x="135" y="225"/>
                </a:lnTo>
                <a:lnTo>
                  <a:pt x="135" y="225"/>
                </a:lnTo>
                <a:lnTo>
                  <a:pt x="134" y="225"/>
                </a:lnTo>
                <a:lnTo>
                  <a:pt x="134" y="227"/>
                </a:lnTo>
                <a:lnTo>
                  <a:pt x="134" y="227"/>
                </a:lnTo>
                <a:lnTo>
                  <a:pt x="134" y="227"/>
                </a:lnTo>
                <a:lnTo>
                  <a:pt x="134" y="227"/>
                </a:lnTo>
                <a:lnTo>
                  <a:pt x="134" y="225"/>
                </a:lnTo>
                <a:lnTo>
                  <a:pt x="134" y="225"/>
                </a:lnTo>
                <a:lnTo>
                  <a:pt x="132" y="225"/>
                </a:lnTo>
                <a:lnTo>
                  <a:pt x="132" y="225"/>
                </a:lnTo>
                <a:lnTo>
                  <a:pt x="132" y="227"/>
                </a:lnTo>
                <a:lnTo>
                  <a:pt x="131" y="227"/>
                </a:lnTo>
                <a:lnTo>
                  <a:pt x="131" y="227"/>
                </a:lnTo>
                <a:lnTo>
                  <a:pt x="131" y="227"/>
                </a:lnTo>
                <a:lnTo>
                  <a:pt x="131" y="227"/>
                </a:lnTo>
                <a:lnTo>
                  <a:pt x="131" y="228"/>
                </a:lnTo>
                <a:lnTo>
                  <a:pt x="131" y="228"/>
                </a:lnTo>
                <a:lnTo>
                  <a:pt x="131" y="227"/>
                </a:lnTo>
                <a:lnTo>
                  <a:pt x="131" y="227"/>
                </a:lnTo>
                <a:lnTo>
                  <a:pt x="131" y="227"/>
                </a:lnTo>
                <a:lnTo>
                  <a:pt x="130" y="227"/>
                </a:lnTo>
                <a:lnTo>
                  <a:pt x="130" y="227"/>
                </a:lnTo>
                <a:lnTo>
                  <a:pt x="130" y="227"/>
                </a:lnTo>
                <a:lnTo>
                  <a:pt x="128" y="227"/>
                </a:lnTo>
                <a:lnTo>
                  <a:pt x="128" y="227"/>
                </a:lnTo>
                <a:lnTo>
                  <a:pt x="127" y="227"/>
                </a:lnTo>
                <a:lnTo>
                  <a:pt x="127" y="227"/>
                </a:lnTo>
                <a:lnTo>
                  <a:pt x="127" y="227"/>
                </a:lnTo>
                <a:lnTo>
                  <a:pt x="127" y="227"/>
                </a:lnTo>
                <a:lnTo>
                  <a:pt x="127" y="227"/>
                </a:lnTo>
                <a:lnTo>
                  <a:pt x="127" y="225"/>
                </a:lnTo>
                <a:lnTo>
                  <a:pt x="127" y="225"/>
                </a:lnTo>
                <a:lnTo>
                  <a:pt x="125" y="227"/>
                </a:lnTo>
                <a:lnTo>
                  <a:pt x="125" y="227"/>
                </a:lnTo>
                <a:lnTo>
                  <a:pt x="124" y="228"/>
                </a:lnTo>
                <a:lnTo>
                  <a:pt x="122" y="228"/>
                </a:lnTo>
                <a:lnTo>
                  <a:pt x="122" y="228"/>
                </a:lnTo>
                <a:lnTo>
                  <a:pt x="122" y="227"/>
                </a:lnTo>
                <a:lnTo>
                  <a:pt x="122" y="225"/>
                </a:lnTo>
                <a:lnTo>
                  <a:pt x="122" y="225"/>
                </a:lnTo>
                <a:lnTo>
                  <a:pt x="122" y="225"/>
                </a:lnTo>
                <a:lnTo>
                  <a:pt x="121" y="225"/>
                </a:lnTo>
                <a:lnTo>
                  <a:pt x="121" y="225"/>
                </a:lnTo>
                <a:lnTo>
                  <a:pt x="121" y="225"/>
                </a:lnTo>
                <a:lnTo>
                  <a:pt x="121" y="225"/>
                </a:lnTo>
                <a:lnTo>
                  <a:pt x="121" y="227"/>
                </a:lnTo>
                <a:lnTo>
                  <a:pt x="121" y="227"/>
                </a:lnTo>
                <a:lnTo>
                  <a:pt x="121" y="227"/>
                </a:lnTo>
                <a:lnTo>
                  <a:pt x="122" y="228"/>
                </a:lnTo>
                <a:lnTo>
                  <a:pt x="122" y="228"/>
                </a:lnTo>
                <a:lnTo>
                  <a:pt x="121" y="228"/>
                </a:lnTo>
                <a:lnTo>
                  <a:pt x="121" y="228"/>
                </a:lnTo>
                <a:lnTo>
                  <a:pt x="120" y="227"/>
                </a:lnTo>
                <a:lnTo>
                  <a:pt x="118" y="227"/>
                </a:lnTo>
                <a:lnTo>
                  <a:pt x="118" y="227"/>
                </a:lnTo>
                <a:lnTo>
                  <a:pt x="117" y="227"/>
                </a:lnTo>
                <a:lnTo>
                  <a:pt x="117" y="227"/>
                </a:lnTo>
                <a:lnTo>
                  <a:pt x="117" y="227"/>
                </a:lnTo>
                <a:lnTo>
                  <a:pt x="117" y="227"/>
                </a:lnTo>
                <a:lnTo>
                  <a:pt x="117" y="227"/>
                </a:lnTo>
                <a:lnTo>
                  <a:pt x="115" y="227"/>
                </a:lnTo>
                <a:lnTo>
                  <a:pt x="115" y="227"/>
                </a:lnTo>
                <a:lnTo>
                  <a:pt x="114" y="227"/>
                </a:lnTo>
                <a:lnTo>
                  <a:pt x="114" y="228"/>
                </a:lnTo>
                <a:lnTo>
                  <a:pt x="114" y="228"/>
                </a:lnTo>
                <a:lnTo>
                  <a:pt x="114" y="227"/>
                </a:lnTo>
                <a:lnTo>
                  <a:pt x="115" y="227"/>
                </a:lnTo>
                <a:lnTo>
                  <a:pt x="115" y="227"/>
                </a:lnTo>
                <a:lnTo>
                  <a:pt x="114" y="227"/>
                </a:lnTo>
                <a:lnTo>
                  <a:pt x="114" y="227"/>
                </a:lnTo>
                <a:lnTo>
                  <a:pt x="112" y="227"/>
                </a:lnTo>
                <a:lnTo>
                  <a:pt x="111" y="228"/>
                </a:lnTo>
                <a:lnTo>
                  <a:pt x="111" y="228"/>
                </a:lnTo>
                <a:lnTo>
                  <a:pt x="111" y="228"/>
                </a:lnTo>
                <a:lnTo>
                  <a:pt x="111" y="227"/>
                </a:lnTo>
                <a:lnTo>
                  <a:pt x="111" y="227"/>
                </a:lnTo>
                <a:lnTo>
                  <a:pt x="111" y="225"/>
                </a:lnTo>
                <a:lnTo>
                  <a:pt x="110" y="224"/>
                </a:lnTo>
                <a:lnTo>
                  <a:pt x="110" y="224"/>
                </a:lnTo>
                <a:lnTo>
                  <a:pt x="110" y="224"/>
                </a:lnTo>
                <a:lnTo>
                  <a:pt x="110" y="225"/>
                </a:lnTo>
                <a:lnTo>
                  <a:pt x="108" y="225"/>
                </a:lnTo>
                <a:lnTo>
                  <a:pt x="107" y="227"/>
                </a:lnTo>
                <a:lnTo>
                  <a:pt x="107" y="228"/>
                </a:lnTo>
                <a:lnTo>
                  <a:pt x="107" y="228"/>
                </a:lnTo>
                <a:lnTo>
                  <a:pt x="107" y="228"/>
                </a:lnTo>
                <a:lnTo>
                  <a:pt x="105" y="228"/>
                </a:lnTo>
                <a:lnTo>
                  <a:pt x="105" y="227"/>
                </a:lnTo>
                <a:lnTo>
                  <a:pt x="105" y="227"/>
                </a:lnTo>
                <a:lnTo>
                  <a:pt x="104" y="227"/>
                </a:lnTo>
                <a:lnTo>
                  <a:pt x="104" y="227"/>
                </a:lnTo>
                <a:lnTo>
                  <a:pt x="104" y="228"/>
                </a:lnTo>
                <a:lnTo>
                  <a:pt x="104" y="228"/>
                </a:lnTo>
                <a:lnTo>
                  <a:pt x="104" y="228"/>
                </a:lnTo>
                <a:lnTo>
                  <a:pt x="104" y="227"/>
                </a:lnTo>
                <a:lnTo>
                  <a:pt x="104" y="227"/>
                </a:lnTo>
                <a:lnTo>
                  <a:pt x="104" y="227"/>
                </a:lnTo>
                <a:lnTo>
                  <a:pt x="104" y="227"/>
                </a:lnTo>
                <a:lnTo>
                  <a:pt x="104" y="227"/>
                </a:lnTo>
                <a:lnTo>
                  <a:pt x="104" y="227"/>
                </a:lnTo>
                <a:lnTo>
                  <a:pt x="104" y="227"/>
                </a:lnTo>
                <a:lnTo>
                  <a:pt x="104" y="225"/>
                </a:lnTo>
                <a:lnTo>
                  <a:pt x="104" y="225"/>
                </a:lnTo>
                <a:lnTo>
                  <a:pt x="103" y="225"/>
                </a:lnTo>
                <a:lnTo>
                  <a:pt x="103" y="225"/>
                </a:lnTo>
                <a:lnTo>
                  <a:pt x="103" y="227"/>
                </a:lnTo>
                <a:lnTo>
                  <a:pt x="103" y="227"/>
                </a:lnTo>
                <a:lnTo>
                  <a:pt x="103" y="228"/>
                </a:lnTo>
                <a:lnTo>
                  <a:pt x="101" y="228"/>
                </a:lnTo>
                <a:lnTo>
                  <a:pt x="100" y="228"/>
                </a:lnTo>
                <a:lnTo>
                  <a:pt x="98" y="228"/>
                </a:lnTo>
                <a:lnTo>
                  <a:pt x="98" y="228"/>
                </a:lnTo>
                <a:lnTo>
                  <a:pt x="98" y="227"/>
                </a:lnTo>
                <a:lnTo>
                  <a:pt x="98" y="227"/>
                </a:lnTo>
                <a:lnTo>
                  <a:pt x="98" y="227"/>
                </a:lnTo>
                <a:lnTo>
                  <a:pt x="100" y="227"/>
                </a:lnTo>
                <a:lnTo>
                  <a:pt x="100" y="227"/>
                </a:lnTo>
                <a:lnTo>
                  <a:pt x="100" y="227"/>
                </a:lnTo>
                <a:lnTo>
                  <a:pt x="100" y="227"/>
                </a:lnTo>
                <a:lnTo>
                  <a:pt x="100" y="227"/>
                </a:lnTo>
                <a:lnTo>
                  <a:pt x="100" y="227"/>
                </a:lnTo>
                <a:lnTo>
                  <a:pt x="100" y="227"/>
                </a:lnTo>
                <a:lnTo>
                  <a:pt x="100" y="227"/>
                </a:lnTo>
                <a:lnTo>
                  <a:pt x="100" y="227"/>
                </a:lnTo>
                <a:lnTo>
                  <a:pt x="101" y="227"/>
                </a:lnTo>
                <a:lnTo>
                  <a:pt x="101" y="227"/>
                </a:lnTo>
                <a:lnTo>
                  <a:pt x="101" y="225"/>
                </a:lnTo>
                <a:lnTo>
                  <a:pt x="103" y="227"/>
                </a:lnTo>
                <a:lnTo>
                  <a:pt x="103" y="227"/>
                </a:lnTo>
                <a:lnTo>
                  <a:pt x="103" y="225"/>
                </a:lnTo>
                <a:lnTo>
                  <a:pt x="103" y="224"/>
                </a:lnTo>
                <a:lnTo>
                  <a:pt x="103" y="224"/>
                </a:lnTo>
                <a:lnTo>
                  <a:pt x="103" y="224"/>
                </a:lnTo>
                <a:lnTo>
                  <a:pt x="103" y="222"/>
                </a:lnTo>
                <a:lnTo>
                  <a:pt x="101" y="222"/>
                </a:lnTo>
                <a:lnTo>
                  <a:pt x="100" y="222"/>
                </a:lnTo>
                <a:lnTo>
                  <a:pt x="100" y="222"/>
                </a:lnTo>
                <a:lnTo>
                  <a:pt x="100" y="222"/>
                </a:lnTo>
                <a:lnTo>
                  <a:pt x="100" y="222"/>
                </a:lnTo>
                <a:lnTo>
                  <a:pt x="100" y="222"/>
                </a:lnTo>
                <a:lnTo>
                  <a:pt x="100" y="222"/>
                </a:lnTo>
                <a:lnTo>
                  <a:pt x="100" y="222"/>
                </a:lnTo>
                <a:lnTo>
                  <a:pt x="101" y="224"/>
                </a:lnTo>
                <a:lnTo>
                  <a:pt x="101" y="224"/>
                </a:lnTo>
                <a:lnTo>
                  <a:pt x="101" y="224"/>
                </a:lnTo>
                <a:lnTo>
                  <a:pt x="101" y="224"/>
                </a:lnTo>
                <a:lnTo>
                  <a:pt x="100" y="224"/>
                </a:lnTo>
                <a:lnTo>
                  <a:pt x="100" y="225"/>
                </a:lnTo>
                <a:lnTo>
                  <a:pt x="100" y="225"/>
                </a:lnTo>
                <a:lnTo>
                  <a:pt x="97" y="224"/>
                </a:lnTo>
                <a:lnTo>
                  <a:pt x="97" y="224"/>
                </a:lnTo>
                <a:lnTo>
                  <a:pt x="97" y="224"/>
                </a:lnTo>
                <a:lnTo>
                  <a:pt x="95" y="225"/>
                </a:lnTo>
                <a:lnTo>
                  <a:pt x="95" y="225"/>
                </a:lnTo>
                <a:lnTo>
                  <a:pt x="95" y="224"/>
                </a:lnTo>
                <a:lnTo>
                  <a:pt x="95" y="224"/>
                </a:lnTo>
                <a:lnTo>
                  <a:pt x="95" y="224"/>
                </a:lnTo>
                <a:lnTo>
                  <a:pt x="95" y="224"/>
                </a:lnTo>
                <a:lnTo>
                  <a:pt x="95" y="225"/>
                </a:lnTo>
                <a:lnTo>
                  <a:pt x="94" y="225"/>
                </a:lnTo>
                <a:lnTo>
                  <a:pt x="94" y="227"/>
                </a:lnTo>
                <a:lnTo>
                  <a:pt x="94" y="227"/>
                </a:lnTo>
                <a:lnTo>
                  <a:pt x="94" y="227"/>
                </a:lnTo>
                <a:lnTo>
                  <a:pt x="93" y="225"/>
                </a:lnTo>
                <a:lnTo>
                  <a:pt x="93" y="224"/>
                </a:lnTo>
                <a:lnTo>
                  <a:pt x="93" y="224"/>
                </a:lnTo>
                <a:lnTo>
                  <a:pt x="93" y="224"/>
                </a:lnTo>
                <a:lnTo>
                  <a:pt x="93" y="224"/>
                </a:lnTo>
                <a:lnTo>
                  <a:pt x="94" y="224"/>
                </a:lnTo>
                <a:lnTo>
                  <a:pt x="94" y="224"/>
                </a:lnTo>
                <a:lnTo>
                  <a:pt x="94" y="224"/>
                </a:lnTo>
                <a:lnTo>
                  <a:pt x="94" y="224"/>
                </a:lnTo>
                <a:lnTo>
                  <a:pt x="94" y="224"/>
                </a:lnTo>
                <a:lnTo>
                  <a:pt x="94" y="224"/>
                </a:lnTo>
                <a:lnTo>
                  <a:pt x="94" y="222"/>
                </a:lnTo>
                <a:lnTo>
                  <a:pt x="94" y="222"/>
                </a:lnTo>
                <a:lnTo>
                  <a:pt x="93" y="222"/>
                </a:lnTo>
                <a:lnTo>
                  <a:pt x="93" y="222"/>
                </a:lnTo>
                <a:lnTo>
                  <a:pt x="91" y="221"/>
                </a:lnTo>
                <a:lnTo>
                  <a:pt x="91" y="221"/>
                </a:lnTo>
                <a:lnTo>
                  <a:pt x="91" y="221"/>
                </a:lnTo>
                <a:lnTo>
                  <a:pt x="91" y="219"/>
                </a:lnTo>
                <a:lnTo>
                  <a:pt x="90" y="219"/>
                </a:lnTo>
                <a:lnTo>
                  <a:pt x="90" y="219"/>
                </a:lnTo>
                <a:lnTo>
                  <a:pt x="90" y="219"/>
                </a:lnTo>
                <a:lnTo>
                  <a:pt x="90" y="219"/>
                </a:lnTo>
                <a:lnTo>
                  <a:pt x="90" y="221"/>
                </a:lnTo>
                <a:lnTo>
                  <a:pt x="90" y="222"/>
                </a:lnTo>
                <a:lnTo>
                  <a:pt x="90" y="222"/>
                </a:lnTo>
                <a:lnTo>
                  <a:pt x="91" y="224"/>
                </a:lnTo>
                <a:lnTo>
                  <a:pt x="91" y="224"/>
                </a:lnTo>
                <a:lnTo>
                  <a:pt x="91" y="224"/>
                </a:lnTo>
                <a:lnTo>
                  <a:pt x="91" y="224"/>
                </a:lnTo>
                <a:lnTo>
                  <a:pt x="91" y="224"/>
                </a:lnTo>
                <a:lnTo>
                  <a:pt x="91" y="225"/>
                </a:lnTo>
                <a:lnTo>
                  <a:pt x="91" y="225"/>
                </a:lnTo>
                <a:lnTo>
                  <a:pt x="91" y="227"/>
                </a:lnTo>
                <a:lnTo>
                  <a:pt x="91" y="227"/>
                </a:lnTo>
                <a:lnTo>
                  <a:pt x="91" y="227"/>
                </a:lnTo>
                <a:lnTo>
                  <a:pt x="90" y="227"/>
                </a:lnTo>
                <a:lnTo>
                  <a:pt x="90" y="227"/>
                </a:lnTo>
                <a:lnTo>
                  <a:pt x="88" y="225"/>
                </a:lnTo>
                <a:lnTo>
                  <a:pt x="88" y="225"/>
                </a:lnTo>
                <a:lnTo>
                  <a:pt x="90" y="225"/>
                </a:lnTo>
                <a:lnTo>
                  <a:pt x="90" y="225"/>
                </a:lnTo>
                <a:lnTo>
                  <a:pt x="90" y="225"/>
                </a:lnTo>
                <a:lnTo>
                  <a:pt x="90" y="225"/>
                </a:lnTo>
                <a:lnTo>
                  <a:pt x="90" y="224"/>
                </a:lnTo>
                <a:lnTo>
                  <a:pt x="88" y="224"/>
                </a:lnTo>
                <a:lnTo>
                  <a:pt x="88" y="222"/>
                </a:lnTo>
                <a:lnTo>
                  <a:pt x="88" y="222"/>
                </a:lnTo>
                <a:lnTo>
                  <a:pt x="87" y="224"/>
                </a:lnTo>
                <a:lnTo>
                  <a:pt x="87" y="224"/>
                </a:lnTo>
                <a:lnTo>
                  <a:pt x="87" y="224"/>
                </a:lnTo>
                <a:lnTo>
                  <a:pt x="87" y="224"/>
                </a:lnTo>
                <a:lnTo>
                  <a:pt x="87" y="224"/>
                </a:lnTo>
                <a:lnTo>
                  <a:pt x="87" y="224"/>
                </a:lnTo>
                <a:lnTo>
                  <a:pt x="85" y="224"/>
                </a:lnTo>
                <a:lnTo>
                  <a:pt x="85" y="224"/>
                </a:lnTo>
                <a:lnTo>
                  <a:pt x="85" y="224"/>
                </a:lnTo>
                <a:lnTo>
                  <a:pt x="85" y="224"/>
                </a:lnTo>
                <a:lnTo>
                  <a:pt x="84" y="224"/>
                </a:lnTo>
                <a:lnTo>
                  <a:pt x="84" y="224"/>
                </a:lnTo>
                <a:lnTo>
                  <a:pt x="84" y="222"/>
                </a:lnTo>
                <a:lnTo>
                  <a:pt x="84" y="222"/>
                </a:lnTo>
                <a:lnTo>
                  <a:pt x="85" y="222"/>
                </a:lnTo>
                <a:lnTo>
                  <a:pt x="85" y="221"/>
                </a:lnTo>
                <a:lnTo>
                  <a:pt x="85" y="221"/>
                </a:lnTo>
                <a:lnTo>
                  <a:pt x="85" y="221"/>
                </a:lnTo>
                <a:lnTo>
                  <a:pt x="85" y="221"/>
                </a:lnTo>
                <a:lnTo>
                  <a:pt x="85" y="221"/>
                </a:lnTo>
                <a:lnTo>
                  <a:pt x="85" y="222"/>
                </a:lnTo>
                <a:lnTo>
                  <a:pt x="85" y="222"/>
                </a:lnTo>
                <a:lnTo>
                  <a:pt x="85" y="222"/>
                </a:lnTo>
                <a:lnTo>
                  <a:pt x="87" y="222"/>
                </a:lnTo>
                <a:lnTo>
                  <a:pt x="87" y="221"/>
                </a:lnTo>
                <a:lnTo>
                  <a:pt x="87" y="221"/>
                </a:lnTo>
                <a:lnTo>
                  <a:pt x="87" y="221"/>
                </a:lnTo>
                <a:lnTo>
                  <a:pt x="87" y="219"/>
                </a:lnTo>
                <a:lnTo>
                  <a:pt x="87" y="219"/>
                </a:lnTo>
                <a:lnTo>
                  <a:pt x="87" y="219"/>
                </a:lnTo>
                <a:lnTo>
                  <a:pt x="88" y="219"/>
                </a:lnTo>
                <a:lnTo>
                  <a:pt x="88" y="218"/>
                </a:lnTo>
                <a:lnTo>
                  <a:pt x="88" y="218"/>
                </a:lnTo>
                <a:lnTo>
                  <a:pt x="87" y="218"/>
                </a:lnTo>
                <a:lnTo>
                  <a:pt x="87" y="218"/>
                </a:lnTo>
                <a:lnTo>
                  <a:pt x="87" y="217"/>
                </a:lnTo>
                <a:lnTo>
                  <a:pt x="87" y="217"/>
                </a:lnTo>
                <a:lnTo>
                  <a:pt x="87" y="217"/>
                </a:lnTo>
                <a:lnTo>
                  <a:pt x="87" y="217"/>
                </a:lnTo>
                <a:lnTo>
                  <a:pt x="87" y="215"/>
                </a:lnTo>
                <a:lnTo>
                  <a:pt x="87" y="215"/>
                </a:lnTo>
                <a:lnTo>
                  <a:pt x="87" y="215"/>
                </a:lnTo>
                <a:lnTo>
                  <a:pt x="87" y="214"/>
                </a:lnTo>
                <a:lnTo>
                  <a:pt x="85" y="214"/>
                </a:lnTo>
                <a:lnTo>
                  <a:pt x="84" y="214"/>
                </a:lnTo>
                <a:lnTo>
                  <a:pt x="84" y="214"/>
                </a:lnTo>
                <a:lnTo>
                  <a:pt x="84" y="214"/>
                </a:lnTo>
                <a:lnTo>
                  <a:pt x="84" y="214"/>
                </a:lnTo>
                <a:lnTo>
                  <a:pt x="83" y="214"/>
                </a:lnTo>
                <a:lnTo>
                  <a:pt x="83" y="214"/>
                </a:lnTo>
                <a:lnTo>
                  <a:pt x="83" y="214"/>
                </a:lnTo>
                <a:lnTo>
                  <a:pt x="83" y="214"/>
                </a:lnTo>
                <a:lnTo>
                  <a:pt x="81" y="214"/>
                </a:lnTo>
                <a:lnTo>
                  <a:pt x="81" y="214"/>
                </a:lnTo>
                <a:lnTo>
                  <a:pt x="81" y="215"/>
                </a:lnTo>
                <a:lnTo>
                  <a:pt x="81" y="215"/>
                </a:lnTo>
                <a:lnTo>
                  <a:pt x="81" y="215"/>
                </a:lnTo>
                <a:lnTo>
                  <a:pt x="81" y="215"/>
                </a:lnTo>
                <a:lnTo>
                  <a:pt x="83" y="215"/>
                </a:lnTo>
                <a:lnTo>
                  <a:pt x="83" y="217"/>
                </a:lnTo>
                <a:lnTo>
                  <a:pt x="83" y="217"/>
                </a:lnTo>
                <a:lnTo>
                  <a:pt x="83" y="217"/>
                </a:lnTo>
                <a:lnTo>
                  <a:pt x="83" y="218"/>
                </a:lnTo>
                <a:lnTo>
                  <a:pt x="83" y="218"/>
                </a:lnTo>
                <a:lnTo>
                  <a:pt x="83" y="218"/>
                </a:lnTo>
                <a:lnTo>
                  <a:pt x="83" y="218"/>
                </a:lnTo>
                <a:lnTo>
                  <a:pt x="83" y="218"/>
                </a:lnTo>
                <a:lnTo>
                  <a:pt x="83" y="219"/>
                </a:lnTo>
                <a:lnTo>
                  <a:pt x="83" y="219"/>
                </a:lnTo>
                <a:lnTo>
                  <a:pt x="81" y="218"/>
                </a:lnTo>
                <a:lnTo>
                  <a:pt x="81" y="218"/>
                </a:lnTo>
                <a:lnTo>
                  <a:pt x="81" y="218"/>
                </a:lnTo>
                <a:lnTo>
                  <a:pt x="81" y="218"/>
                </a:lnTo>
                <a:lnTo>
                  <a:pt x="81" y="218"/>
                </a:lnTo>
                <a:lnTo>
                  <a:pt x="80" y="218"/>
                </a:lnTo>
                <a:lnTo>
                  <a:pt x="80" y="218"/>
                </a:lnTo>
                <a:lnTo>
                  <a:pt x="80" y="218"/>
                </a:lnTo>
                <a:lnTo>
                  <a:pt x="78" y="218"/>
                </a:lnTo>
                <a:lnTo>
                  <a:pt x="78" y="218"/>
                </a:lnTo>
                <a:lnTo>
                  <a:pt x="78" y="219"/>
                </a:lnTo>
                <a:lnTo>
                  <a:pt x="78" y="219"/>
                </a:lnTo>
                <a:lnTo>
                  <a:pt x="78" y="219"/>
                </a:lnTo>
                <a:lnTo>
                  <a:pt x="78" y="219"/>
                </a:lnTo>
                <a:lnTo>
                  <a:pt x="77" y="219"/>
                </a:lnTo>
                <a:lnTo>
                  <a:pt x="77" y="221"/>
                </a:lnTo>
                <a:lnTo>
                  <a:pt x="77" y="221"/>
                </a:lnTo>
                <a:lnTo>
                  <a:pt x="78" y="221"/>
                </a:lnTo>
                <a:lnTo>
                  <a:pt x="78" y="221"/>
                </a:lnTo>
                <a:lnTo>
                  <a:pt x="78" y="222"/>
                </a:lnTo>
                <a:lnTo>
                  <a:pt x="78" y="222"/>
                </a:lnTo>
                <a:lnTo>
                  <a:pt x="77" y="221"/>
                </a:lnTo>
                <a:lnTo>
                  <a:pt x="75" y="221"/>
                </a:lnTo>
                <a:lnTo>
                  <a:pt x="75" y="221"/>
                </a:lnTo>
                <a:lnTo>
                  <a:pt x="75" y="222"/>
                </a:lnTo>
                <a:lnTo>
                  <a:pt x="75" y="222"/>
                </a:lnTo>
                <a:lnTo>
                  <a:pt x="74" y="222"/>
                </a:lnTo>
                <a:lnTo>
                  <a:pt x="74" y="222"/>
                </a:lnTo>
                <a:lnTo>
                  <a:pt x="74" y="222"/>
                </a:lnTo>
                <a:lnTo>
                  <a:pt x="74" y="221"/>
                </a:lnTo>
                <a:lnTo>
                  <a:pt x="73" y="221"/>
                </a:lnTo>
                <a:lnTo>
                  <a:pt x="73" y="219"/>
                </a:lnTo>
                <a:lnTo>
                  <a:pt x="71" y="219"/>
                </a:lnTo>
                <a:lnTo>
                  <a:pt x="71" y="219"/>
                </a:lnTo>
                <a:lnTo>
                  <a:pt x="71" y="219"/>
                </a:lnTo>
                <a:lnTo>
                  <a:pt x="70" y="219"/>
                </a:lnTo>
                <a:lnTo>
                  <a:pt x="70" y="219"/>
                </a:lnTo>
                <a:lnTo>
                  <a:pt x="70" y="218"/>
                </a:lnTo>
                <a:lnTo>
                  <a:pt x="70" y="218"/>
                </a:lnTo>
                <a:lnTo>
                  <a:pt x="70" y="218"/>
                </a:lnTo>
                <a:lnTo>
                  <a:pt x="71" y="218"/>
                </a:lnTo>
                <a:lnTo>
                  <a:pt x="73" y="218"/>
                </a:lnTo>
                <a:lnTo>
                  <a:pt x="73" y="218"/>
                </a:lnTo>
                <a:lnTo>
                  <a:pt x="74" y="218"/>
                </a:lnTo>
                <a:lnTo>
                  <a:pt x="74" y="218"/>
                </a:lnTo>
                <a:lnTo>
                  <a:pt x="74" y="218"/>
                </a:lnTo>
                <a:lnTo>
                  <a:pt x="74" y="218"/>
                </a:lnTo>
                <a:lnTo>
                  <a:pt x="75" y="218"/>
                </a:lnTo>
                <a:lnTo>
                  <a:pt x="75" y="218"/>
                </a:lnTo>
                <a:lnTo>
                  <a:pt x="77" y="218"/>
                </a:lnTo>
                <a:lnTo>
                  <a:pt x="77" y="218"/>
                </a:lnTo>
                <a:lnTo>
                  <a:pt x="77" y="218"/>
                </a:lnTo>
                <a:lnTo>
                  <a:pt x="77" y="217"/>
                </a:lnTo>
                <a:lnTo>
                  <a:pt x="77" y="217"/>
                </a:lnTo>
                <a:lnTo>
                  <a:pt x="78" y="217"/>
                </a:lnTo>
                <a:lnTo>
                  <a:pt x="78" y="215"/>
                </a:lnTo>
                <a:lnTo>
                  <a:pt x="78" y="215"/>
                </a:lnTo>
                <a:lnTo>
                  <a:pt x="78" y="215"/>
                </a:lnTo>
                <a:lnTo>
                  <a:pt x="77" y="215"/>
                </a:lnTo>
                <a:lnTo>
                  <a:pt x="77" y="215"/>
                </a:lnTo>
                <a:lnTo>
                  <a:pt x="77" y="214"/>
                </a:lnTo>
                <a:lnTo>
                  <a:pt x="77" y="214"/>
                </a:lnTo>
                <a:lnTo>
                  <a:pt x="75" y="214"/>
                </a:lnTo>
                <a:lnTo>
                  <a:pt x="75" y="214"/>
                </a:lnTo>
                <a:lnTo>
                  <a:pt x="75" y="214"/>
                </a:lnTo>
                <a:lnTo>
                  <a:pt x="74" y="212"/>
                </a:lnTo>
                <a:lnTo>
                  <a:pt x="74" y="212"/>
                </a:lnTo>
                <a:lnTo>
                  <a:pt x="74" y="212"/>
                </a:lnTo>
                <a:lnTo>
                  <a:pt x="74" y="212"/>
                </a:lnTo>
                <a:lnTo>
                  <a:pt x="74" y="212"/>
                </a:lnTo>
                <a:lnTo>
                  <a:pt x="73" y="212"/>
                </a:lnTo>
                <a:lnTo>
                  <a:pt x="73" y="212"/>
                </a:lnTo>
                <a:lnTo>
                  <a:pt x="73" y="212"/>
                </a:lnTo>
                <a:lnTo>
                  <a:pt x="71" y="212"/>
                </a:lnTo>
                <a:lnTo>
                  <a:pt x="73" y="212"/>
                </a:lnTo>
                <a:lnTo>
                  <a:pt x="73" y="212"/>
                </a:lnTo>
                <a:lnTo>
                  <a:pt x="71" y="211"/>
                </a:lnTo>
                <a:lnTo>
                  <a:pt x="71" y="211"/>
                </a:lnTo>
                <a:lnTo>
                  <a:pt x="71" y="211"/>
                </a:lnTo>
                <a:lnTo>
                  <a:pt x="71" y="211"/>
                </a:lnTo>
                <a:lnTo>
                  <a:pt x="70" y="211"/>
                </a:lnTo>
                <a:lnTo>
                  <a:pt x="70" y="211"/>
                </a:lnTo>
                <a:lnTo>
                  <a:pt x="68" y="211"/>
                </a:lnTo>
                <a:lnTo>
                  <a:pt x="65" y="211"/>
                </a:lnTo>
                <a:lnTo>
                  <a:pt x="67" y="212"/>
                </a:lnTo>
                <a:lnTo>
                  <a:pt x="67" y="212"/>
                </a:lnTo>
                <a:lnTo>
                  <a:pt x="67" y="212"/>
                </a:lnTo>
                <a:lnTo>
                  <a:pt x="65" y="214"/>
                </a:lnTo>
                <a:lnTo>
                  <a:pt x="65" y="214"/>
                </a:lnTo>
                <a:lnTo>
                  <a:pt x="65" y="215"/>
                </a:lnTo>
                <a:lnTo>
                  <a:pt x="65" y="215"/>
                </a:lnTo>
                <a:lnTo>
                  <a:pt x="65" y="215"/>
                </a:lnTo>
                <a:lnTo>
                  <a:pt x="64" y="215"/>
                </a:lnTo>
                <a:lnTo>
                  <a:pt x="63" y="215"/>
                </a:lnTo>
                <a:lnTo>
                  <a:pt x="60" y="214"/>
                </a:lnTo>
                <a:lnTo>
                  <a:pt x="58" y="214"/>
                </a:lnTo>
                <a:lnTo>
                  <a:pt x="58" y="214"/>
                </a:lnTo>
                <a:lnTo>
                  <a:pt x="58" y="214"/>
                </a:lnTo>
                <a:lnTo>
                  <a:pt x="58" y="214"/>
                </a:lnTo>
                <a:lnTo>
                  <a:pt x="58" y="214"/>
                </a:lnTo>
                <a:lnTo>
                  <a:pt x="58" y="214"/>
                </a:lnTo>
                <a:lnTo>
                  <a:pt x="58" y="212"/>
                </a:lnTo>
                <a:lnTo>
                  <a:pt x="58" y="212"/>
                </a:lnTo>
                <a:lnTo>
                  <a:pt x="58" y="212"/>
                </a:lnTo>
                <a:lnTo>
                  <a:pt x="58" y="212"/>
                </a:lnTo>
                <a:lnTo>
                  <a:pt x="58" y="214"/>
                </a:lnTo>
                <a:lnTo>
                  <a:pt x="60" y="214"/>
                </a:lnTo>
                <a:lnTo>
                  <a:pt x="60" y="214"/>
                </a:lnTo>
                <a:lnTo>
                  <a:pt x="61" y="214"/>
                </a:lnTo>
                <a:lnTo>
                  <a:pt x="61" y="214"/>
                </a:lnTo>
                <a:lnTo>
                  <a:pt x="61" y="214"/>
                </a:lnTo>
                <a:lnTo>
                  <a:pt x="61" y="212"/>
                </a:lnTo>
                <a:lnTo>
                  <a:pt x="63" y="212"/>
                </a:lnTo>
                <a:lnTo>
                  <a:pt x="63" y="212"/>
                </a:lnTo>
                <a:lnTo>
                  <a:pt x="63" y="211"/>
                </a:lnTo>
                <a:lnTo>
                  <a:pt x="63" y="211"/>
                </a:lnTo>
                <a:lnTo>
                  <a:pt x="61" y="211"/>
                </a:lnTo>
                <a:lnTo>
                  <a:pt x="61" y="211"/>
                </a:lnTo>
                <a:lnTo>
                  <a:pt x="61" y="211"/>
                </a:lnTo>
                <a:lnTo>
                  <a:pt x="61" y="211"/>
                </a:lnTo>
                <a:lnTo>
                  <a:pt x="60" y="212"/>
                </a:lnTo>
                <a:lnTo>
                  <a:pt x="60" y="212"/>
                </a:lnTo>
                <a:lnTo>
                  <a:pt x="60" y="212"/>
                </a:lnTo>
                <a:lnTo>
                  <a:pt x="60" y="212"/>
                </a:lnTo>
                <a:lnTo>
                  <a:pt x="60" y="211"/>
                </a:lnTo>
                <a:lnTo>
                  <a:pt x="60" y="211"/>
                </a:lnTo>
                <a:lnTo>
                  <a:pt x="60" y="210"/>
                </a:lnTo>
                <a:lnTo>
                  <a:pt x="60" y="210"/>
                </a:lnTo>
                <a:lnTo>
                  <a:pt x="60" y="208"/>
                </a:lnTo>
                <a:lnTo>
                  <a:pt x="60" y="208"/>
                </a:lnTo>
                <a:lnTo>
                  <a:pt x="58" y="208"/>
                </a:lnTo>
                <a:lnTo>
                  <a:pt x="58" y="208"/>
                </a:lnTo>
                <a:lnTo>
                  <a:pt x="58" y="208"/>
                </a:lnTo>
                <a:lnTo>
                  <a:pt x="58" y="210"/>
                </a:lnTo>
                <a:lnTo>
                  <a:pt x="58" y="211"/>
                </a:lnTo>
                <a:lnTo>
                  <a:pt x="58" y="211"/>
                </a:lnTo>
                <a:lnTo>
                  <a:pt x="58" y="212"/>
                </a:lnTo>
                <a:lnTo>
                  <a:pt x="58" y="212"/>
                </a:lnTo>
                <a:lnTo>
                  <a:pt x="57" y="211"/>
                </a:lnTo>
                <a:lnTo>
                  <a:pt x="56" y="211"/>
                </a:lnTo>
                <a:lnTo>
                  <a:pt x="56" y="211"/>
                </a:lnTo>
                <a:lnTo>
                  <a:pt x="56" y="211"/>
                </a:lnTo>
                <a:lnTo>
                  <a:pt x="56" y="212"/>
                </a:lnTo>
                <a:lnTo>
                  <a:pt x="56" y="212"/>
                </a:lnTo>
                <a:lnTo>
                  <a:pt x="56" y="212"/>
                </a:lnTo>
                <a:lnTo>
                  <a:pt x="56" y="214"/>
                </a:lnTo>
                <a:lnTo>
                  <a:pt x="56" y="214"/>
                </a:lnTo>
                <a:lnTo>
                  <a:pt x="54" y="214"/>
                </a:lnTo>
                <a:lnTo>
                  <a:pt x="54" y="214"/>
                </a:lnTo>
                <a:lnTo>
                  <a:pt x="56" y="215"/>
                </a:lnTo>
                <a:lnTo>
                  <a:pt x="56" y="215"/>
                </a:lnTo>
                <a:lnTo>
                  <a:pt x="57" y="215"/>
                </a:lnTo>
                <a:lnTo>
                  <a:pt x="57" y="215"/>
                </a:lnTo>
                <a:lnTo>
                  <a:pt x="56" y="215"/>
                </a:lnTo>
                <a:lnTo>
                  <a:pt x="57" y="217"/>
                </a:lnTo>
                <a:lnTo>
                  <a:pt x="57" y="217"/>
                </a:lnTo>
                <a:lnTo>
                  <a:pt x="57" y="217"/>
                </a:lnTo>
                <a:lnTo>
                  <a:pt x="56" y="217"/>
                </a:lnTo>
                <a:lnTo>
                  <a:pt x="56" y="217"/>
                </a:lnTo>
                <a:lnTo>
                  <a:pt x="56" y="217"/>
                </a:lnTo>
                <a:lnTo>
                  <a:pt x="54" y="217"/>
                </a:lnTo>
                <a:lnTo>
                  <a:pt x="54" y="217"/>
                </a:lnTo>
                <a:lnTo>
                  <a:pt x="54" y="215"/>
                </a:lnTo>
                <a:lnTo>
                  <a:pt x="54" y="215"/>
                </a:lnTo>
                <a:lnTo>
                  <a:pt x="54" y="214"/>
                </a:lnTo>
                <a:lnTo>
                  <a:pt x="53" y="212"/>
                </a:lnTo>
                <a:lnTo>
                  <a:pt x="53" y="212"/>
                </a:lnTo>
                <a:lnTo>
                  <a:pt x="53" y="211"/>
                </a:lnTo>
                <a:lnTo>
                  <a:pt x="51" y="211"/>
                </a:lnTo>
                <a:lnTo>
                  <a:pt x="51" y="211"/>
                </a:lnTo>
                <a:lnTo>
                  <a:pt x="51" y="211"/>
                </a:lnTo>
                <a:lnTo>
                  <a:pt x="50" y="211"/>
                </a:lnTo>
                <a:lnTo>
                  <a:pt x="50" y="210"/>
                </a:lnTo>
                <a:lnTo>
                  <a:pt x="50" y="210"/>
                </a:lnTo>
                <a:lnTo>
                  <a:pt x="50" y="210"/>
                </a:lnTo>
                <a:lnTo>
                  <a:pt x="50" y="210"/>
                </a:lnTo>
                <a:lnTo>
                  <a:pt x="50" y="210"/>
                </a:lnTo>
                <a:lnTo>
                  <a:pt x="51" y="210"/>
                </a:lnTo>
                <a:lnTo>
                  <a:pt x="51" y="210"/>
                </a:lnTo>
                <a:lnTo>
                  <a:pt x="53" y="208"/>
                </a:lnTo>
                <a:lnTo>
                  <a:pt x="53" y="208"/>
                </a:lnTo>
                <a:lnTo>
                  <a:pt x="53" y="208"/>
                </a:lnTo>
                <a:lnTo>
                  <a:pt x="53" y="208"/>
                </a:lnTo>
                <a:lnTo>
                  <a:pt x="53" y="208"/>
                </a:lnTo>
                <a:lnTo>
                  <a:pt x="51" y="208"/>
                </a:lnTo>
                <a:lnTo>
                  <a:pt x="51" y="208"/>
                </a:lnTo>
                <a:lnTo>
                  <a:pt x="51" y="208"/>
                </a:lnTo>
                <a:lnTo>
                  <a:pt x="51" y="208"/>
                </a:lnTo>
                <a:lnTo>
                  <a:pt x="50" y="208"/>
                </a:lnTo>
                <a:lnTo>
                  <a:pt x="50" y="207"/>
                </a:lnTo>
                <a:lnTo>
                  <a:pt x="48" y="207"/>
                </a:lnTo>
                <a:lnTo>
                  <a:pt x="48" y="205"/>
                </a:lnTo>
                <a:lnTo>
                  <a:pt x="48" y="205"/>
                </a:lnTo>
                <a:lnTo>
                  <a:pt x="47" y="205"/>
                </a:lnTo>
                <a:lnTo>
                  <a:pt x="47" y="205"/>
                </a:lnTo>
                <a:lnTo>
                  <a:pt x="47" y="207"/>
                </a:lnTo>
                <a:lnTo>
                  <a:pt x="47" y="207"/>
                </a:lnTo>
                <a:lnTo>
                  <a:pt x="46" y="207"/>
                </a:lnTo>
                <a:lnTo>
                  <a:pt x="44" y="207"/>
                </a:lnTo>
                <a:lnTo>
                  <a:pt x="44" y="207"/>
                </a:lnTo>
                <a:lnTo>
                  <a:pt x="43" y="205"/>
                </a:lnTo>
                <a:lnTo>
                  <a:pt x="43" y="205"/>
                </a:lnTo>
                <a:lnTo>
                  <a:pt x="41" y="207"/>
                </a:lnTo>
                <a:lnTo>
                  <a:pt x="41" y="207"/>
                </a:lnTo>
                <a:lnTo>
                  <a:pt x="41" y="208"/>
                </a:lnTo>
                <a:lnTo>
                  <a:pt x="41" y="208"/>
                </a:lnTo>
                <a:lnTo>
                  <a:pt x="40" y="207"/>
                </a:lnTo>
                <a:lnTo>
                  <a:pt x="40" y="207"/>
                </a:lnTo>
                <a:lnTo>
                  <a:pt x="40" y="207"/>
                </a:lnTo>
                <a:lnTo>
                  <a:pt x="40" y="207"/>
                </a:lnTo>
                <a:lnTo>
                  <a:pt x="40" y="207"/>
                </a:lnTo>
                <a:lnTo>
                  <a:pt x="40" y="207"/>
                </a:lnTo>
                <a:lnTo>
                  <a:pt x="40" y="207"/>
                </a:lnTo>
                <a:lnTo>
                  <a:pt x="40" y="207"/>
                </a:lnTo>
                <a:lnTo>
                  <a:pt x="38" y="207"/>
                </a:lnTo>
                <a:lnTo>
                  <a:pt x="38" y="205"/>
                </a:lnTo>
                <a:lnTo>
                  <a:pt x="38" y="205"/>
                </a:lnTo>
                <a:lnTo>
                  <a:pt x="37" y="207"/>
                </a:lnTo>
                <a:lnTo>
                  <a:pt x="37" y="207"/>
                </a:lnTo>
                <a:lnTo>
                  <a:pt x="37" y="208"/>
                </a:lnTo>
                <a:lnTo>
                  <a:pt x="37" y="208"/>
                </a:lnTo>
                <a:lnTo>
                  <a:pt x="37" y="208"/>
                </a:lnTo>
                <a:lnTo>
                  <a:pt x="37" y="208"/>
                </a:lnTo>
                <a:lnTo>
                  <a:pt x="36" y="208"/>
                </a:lnTo>
                <a:lnTo>
                  <a:pt x="36" y="208"/>
                </a:lnTo>
                <a:lnTo>
                  <a:pt x="36" y="208"/>
                </a:lnTo>
                <a:lnTo>
                  <a:pt x="34" y="208"/>
                </a:lnTo>
                <a:lnTo>
                  <a:pt x="34" y="207"/>
                </a:lnTo>
                <a:lnTo>
                  <a:pt x="33" y="207"/>
                </a:lnTo>
                <a:lnTo>
                  <a:pt x="33" y="207"/>
                </a:lnTo>
                <a:lnTo>
                  <a:pt x="34" y="207"/>
                </a:lnTo>
                <a:lnTo>
                  <a:pt x="34" y="205"/>
                </a:lnTo>
                <a:lnTo>
                  <a:pt x="33" y="205"/>
                </a:lnTo>
                <a:lnTo>
                  <a:pt x="31" y="204"/>
                </a:lnTo>
                <a:lnTo>
                  <a:pt x="31" y="204"/>
                </a:lnTo>
                <a:lnTo>
                  <a:pt x="30" y="204"/>
                </a:lnTo>
                <a:lnTo>
                  <a:pt x="28" y="204"/>
                </a:lnTo>
                <a:lnTo>
                  <a:pt x="26" y="204"/>
                </a:lnTo>
                <a:lnTo>
                  <a:pt x="26" y="204"/>
                </a:lnTo>
                <a:lnTo>
                  <a:pt x="26" y="204"/>
                </a:lnTo>
                <a:lnTo>
                  <a:pt x="26" y="204"/>
                </a:lnTo>
                <a:lnTo>
                  <a:pt x="24" y="204"/>
                </a:lnTo>
                <a:lnTo>
                  <a:pt x="24" y="204"/>
                </a:lnTo>
                <a:lnTo>
                  <a:pt x="23" y="204"/>
                </a:lnTo>
                <a:lnTo>
                  <a:pt x="23" y="202"/>
                </a:lnTo>
                <a:lnTo>
                  <a:pt x="23" y="202"/>
                </a:lnTo>
                <a:lnTo>
                  <a:pt x="21" y="202"/>
                </a:lnTo>
                <a:lnTo>
                  <a:pt x="21" y="202"/>
                </a:lnTo>
                <a:lnTo>
                  <a:pt x="20" y="202"/>
                </a:lnTo>
                <a:lnTo>
                  <a:pt x="20" y="202"/>
                </a:lnTo>
                <a:lnTo>
                  <a:pt x="20" y="202"/>
                </a:lnTo>
                <a:lnTo>
                  <a:pt x="20" y="202"/>
                </a:lnTo>
                <a:lnTo>
                  <a:pt x="20" y="202"/>
                </a:lnTo>
                <a:lnTo>
                  <a:pt x="20" y="202"/>
                </a:lnTo>
                <a:lnTo>
                  <a:pt x="20" y="202"/>
                </a:lnTo>
                <a:lnTo>
                  <a:pt x="20" y="201"/>
                </a:lnTo>
                <a:lnTo>
                  <a:pt x="18" y="201"/>
                </a:lnTo>
                <a:lnTo>
                  <a:pt x="18" y="201"/>
                </a:lnTo>
                <a:lnTo>
                  <a:pt x="18" y="200"/>
                </a:lnTo>
                <a:lnTo>
                  <a:pt x="18" y="200"/>
                </a:lnTo>
                <a:lnTo>
                  <a:pt x="17" y="198"/>
                </a:lnTo>
                <a:lnTo>
                  <a:pt x="17" y="198"/>
                </a:lnTo>
                <a:lnTo>
                  <a:pt x="18" y="198"/>
                </a:lnTo>
                <a:lnTo>
                  <a:pt x="18" y="197"/>
                </a:lnTo>
                <a:lnTo>
                  <a:pt x="18" y="197"/>
                </a:lnTo>
                <a:lnTo>
                  <a:pt x="18" y="197"/>
                </a:lnTo>
                <a:lnTo>
                  <a:pt x="18" y="198"/>
                </a:lnTo>
                <a:lnTo>
                  <a:pt x="18" y="198"/>
                </a:lnTo>
                <a:lnTo>
                  <a:pt x="20" y="200"/>
                </a:lnTo>
                <a:lnTo>
                  <a:pt x="20" y="201"/>
                </a:lnTo>
                <a:lnTo>
                  <a:pt x="20" y="201"/>
                </a:lnTo>
                <a:lnTo>
                  <a:pt x="23" y="200"/>
                </a:lnTo>
                <a:lnTo>
                  <a:pt x="23" y="200"/>
                </a:lnTo>
                <a:lnTo>
                  <a:pt x="24" y="198"/>
                </a:lnTo>
                <a:lnTo>
                  <a:pt x="24" y="198"/>
                </a:lnTo>
                <a:lnTo>
                  <a:pt x="24" y="198"/>
                </a:lnTo>
                <a:lnTo>
                  <a:pt x="24" y="198"/>
                </a:lnTo>
                <a:lnTo>
                  <a:pt x="23" y="197"/>
                </a:lnTo>
                <a:lnTo>
                  <a:pt x="23" y="195"/>
                </a:lnTo>
                <a:lnTo>
                  <a:pt x="23" y="195"/>
                </a:lnTo>
                <a:lnTo>
                  <a:pt x="23" y="195"/>
                </a:lnTo>
                <a:lnTo>
                  <a:pt x="24" y="194"/>
                </a:lnTo>
                <a:lnTo>
                  <a:pt x="24" y="194"/>
                </a:lnTo>
                <a:lnTo>
                  <a:pt x="24" y="195"/>
                </a:lnTo>
                <a:lnTo>
                  <a:pt x="26" y="195"/>
                </a:lnTo>
                <a:lnTo>
                  <a:pt x="26" y="195"/>
                </a:lnTo>
                <a:lnTo>
                  <a:pt x="26" y="197"/>
                </a:lnTo>
                <a:lnTo>
                  <a:pt x="27" y="197"/>
                </a:lnTo>
                <a:lnTo>
                  <a:pt x="27" y="197"/>
                </a:lnTo>
                <a:lnTo>
                  <a:pt x="27" y="197"/>
                </a:lnTo>
                <a:lnTo>
                  <a:pt x="27" y="197"/>
                </a:lnTo>
                <a:lnTo>
                  <a:pt x="27" y="195"/>
                </a:lnTo>
                <a:lnTo>
                  <a:pt x="27" y="195"/>
                </a:lnTo>
                <a:lnTo>
                  <a:pt x="27" y="195"/>
                </a:lnTo>
                <a:lnTo>
                  <a:pt x="27" y="194"/>
                </a:lnTo>
                <a:lnTo>
                  <a:pt x="27" y="194"/>
                </a:lnTo>
                <a:lnTo>
                  <a:pt x="28" y="194"/>
                </a:lnTo>
                <a:lnTo>
                  <a:pt x="27" y="195"/>
                </a:lnTo>
                <a:lnTo>
                  <a:pt x="28" y="197"/>
                </a:lnTo>
                <a:lnTo>
                  <a:pt x="28" y="197"/>
                </a:lnTo>
                <a:lnTo>
                  <a:pt x="28" y="197"/>
                </a:lnTo>
                <a:lnTo>
                  <a:pt x="28" y="197"/>
                </a:lnTo>
                <a:lnTo>
                  <a:pt x="28" y="198"/>
                </a:lnTo>
                <a:lnTo>
                  <a:pt x="28" y="198"/>
                </a:lnTo>
                <a:lnTo>
                  <a:pt x="30" y="198"/>
                </a:lnTo>
                <a:lnTo>
                  <a:pt x="31" y="200"/>
                </a:lnTo>
                <a:lnTo>
                  <a:pt x="31" y="200"/>
                </a:lnTo>
                <a:lnTo>
                  <a:pt x="31" y="200"/>
                </a:lnTo>
                <a:lnTo>
                  <a:pt x="31" y="200"/>
                </a:lnTo>
                <a:lnTo>
                  <a:pt x="31" y="200"/>
                </a:lnTo>
                <a:lnTo>
                  <a:pt x="33" y="200"/>
                </a:lnTo>
                <a:lnTo>
                  <a:pt x="33" y="200"/>
                </a:lnTo>
                <a:lnTo>
                  <a:pt x="33" y="200"/>
                </a:lnTo>
                <a:lnTo>
                  <a:pt x="34" y="200"/>
                </a:lnTo>
                <a:lnTo>
                  <a:pt x="36" y="200"/>
                </a:lnTo>
                <a:lnTo>
                  <a:pt x="36" y="200"/>
                </a:lnTo>
                <a:lnTo>
                  <a:pt x="36" y="200"/>
                </a:lnTo>
                <a:lnTo>
                  <a:pt x="36" y="200"/>
                </a:lnTo>
                <a:lnTo>
                  <a:pt x="36" y="201"/>
                </a:lnTo>
                <a:lnTo>
                  <a:pt x="36" y="202"/>
                </a:lnTo>
                <a:lnTo>
                  <a:pt x="36" y="202"/>
                </a:lnTo>
                <a:lnTo>
                  <a:pt x="37" y="202"/>
                </a:lnTo>
                <a:lnTo>
                  <a:pt x="37" y="202"/>
                </a:lnTo>
                <a:lnTo>
                  <a:pt x="38" y="201"/>
                </a:lnTo>
                <a:lnTo>
                  <a:pt x="38" y="201"/>
                </a:lnTo>
                <a:lnTo>
                  <a:pt x="38" y="201"/>
                </a:lnTo>
                <a:lnTo>
                  <a:pt x="38" y="201"/>
                </a:lnTo>
                <a:lnTo>
                  <a:pt x="38" y="201"/>
                </a:lnTo>
                <a:lnTo>
                  <a:pt x="37" y="201"/>
                </a:lnTo>
                <a:lnTo>
                  <a:pt x="37" y="201"/>
                </a:lnTo>
                <a:lnTo>
                  <a:pt x="38" y="200"/>
                </a:lnTo>
                <a:lnTo>
                  <a:pt x="40" y="200"/>
                </a:lnTo>
                <a:lnTo>
                  <a:pt x="41" y="200"/>
                </a:lnTo>
                <a:lnTo>
                  <a:pt x="43" y="201"/>
                </a:lnTo>
                <a:lnTo>
                  <a:pt x="43" y="201"/>
                </a:lnTo>
                <a:lnTo>
                  <a:pt x="44" y="201"/>
                </a:lnTo>
                <a:lnTo>
                  <a:pt x="44" y="201"/>
                </a:lnTo>
                <a:lnTo>
                  <a:pt x="44" y="202"/>
                </a:lnTo>
                <a:lnTo>
                  <a:pt x="46" y="202"/>
                </a:lnTo>
                <a:lnTo>
                  <a:pt x="46" y="202"/>
                </a:lnTo>
                <a:lnTo>
                  <a:pt x="46" y="202"/>
                </a:lnTo>
                <a:lnTo>
                  <a:pt x="44" y="201"/>
                </a:lnTo>
                <a:lnTo>
                  <a:pt x="44" y="201"/>
                </a:lnTo>
                <a:lnTo>
                  <a:pt x="44" y="201"/>
                </a:lnTo>
                <a:lnTo>
                  <a:pt x="44" y="201"/>
                </a:lnTo>
                <a:lnTo>
                  <a:pt x="46" y="201"/>
                </a:lnTo>
                <a:lnTo>
                  <a:pt x="46" y="200"/>
                </a:lnTo>
                <a:lnTo>
                  <a:pt x="47" y="200"/>
                </a:lnTo>
                <a:lnTo>
                  <a:pt x="47" y="200"/>
                </a:lnTo>
                <a:lnTo>
                  <a:pt x="46" y="200"/>
                </a:lnTo>
                <a:lnTo>
                  <a:pt x="46" y="200"/>
                </a:lnTo>
                <a:lnTo>
                  <a:pt x="46" y="200"/>
                </a:lnTo>
                <a:lnTo>
                  <a:pt x="46" y="200"/>
                </a:lnTo>
                <a:lnTo>
                  <a:pt x="46" y="200"/>
                </a:lnTo>
                <a:lnTo>
                  <a:pt x="44" y="200"/>
                </a:lnTo>
                <a:lnTo>
                  <a:pt x="44" y="200"/>
                </a:lnTo>
                <a:lnTo>
                  <a:pt x="44" y="200"/>
                </a:lnTo>
                <a:lnTo>
                  <a:pt x="44" y="200"/>
                </a:lnTo>
                <a:lnTo>
                  <a:pt x="43" y="200"/>
                </a:lnTo>
                <a:lnTo>
                  <a:pt x="41" y="200"/>
                </a:lnTo>
                <a:lnTo>
                  <a:pt x="41" y="198"/>
                </a:lnTo>
                <a:lnTo>
                  <a:pt x="40" y="198"/>
                </a:lnTo>
                <a:lnTo>
                  <a:pt x="40" y="197"/>
                </a:lnTo>
                <a:lnTo>
                  <a:pt x="40" y="197"/>
                </a:lnTo>
                <a:lnTo>
                  <a:pt x="38" y="197"/>
                </a:lnTo>
                <a:lnTo>
                  <a:pt x="37" y="197"/>
                </a:lnTo>
                <a:lnTo>
                  <a:pt x="36" y="197"/>
                </a:lnTo>
                <a:lnTo>
                  <a:pt x="34" y="197"/>
                </a:lnTo>
                <a:lnTo>
                  <a:pt x="34" y="197"/>
                </a:lnTo>
                <a:lnTo>
                  <a:pt x="34" y="194"/>
                </a:lnTo>
                <a:lnTo>
                  <a:pt x="33" y="192"/>
                </a:lnTo>
                <a:lnTo>
                  <a:pt x="33" y="192"/>
                </a:lnTo>
                <a:lnTo>
                  <a:pt x="34" y="192"/>
                </a:lnTo>
                <a:lnTo>
                  <a:pt x="36" y="194"/>
                </a:lnTo>
                <a:lnTo>
                  <a:pt x="36" y="194"/>
                </a:lnTo>
                <a:lnTo>
                  <a:pt x="36" y="194"/>
                </a:lnTo>
                <a:lnTo>
                  <a:pt x="36" y="194"/>
                </a:lnTo>
                <a:lnTo>
                  <a:pt x="36" y="194"/>
                </a:lnTo>
                <a:lnTo>
                  <a:pt x="36" y="194"/>
                </a:lnTo>
                <a:lnTo>
                  <a:pt x="36" y="194"/>
                </a:lnTo>
                <a:lnTo>
                  <a:pt x="36" y="194"/>
                </a:lnTo>
                <a:lnTo>
                  <a:pt x="36" y="195"/>
                </a:lnTo>
                <a:lnTo>
                  <a:pt x="36" y="195"/>
                </a:lnTo>
                <a:lnTo>
                  <a:pt x="37" y="195"/>
                </a:lnTo>
                <a:lnTo>
                  <a:pt x="37" y="197"/>
                </a:lnTo>
                <a:lnTo>
                  <a:pt x="37" y="197"/>
                </a:lnTo>
                <a:lnTo>
                  <a:pt x="38" y="197"/>
                </a:lnTo>
                <a:lnTo>
                  <a:pt x="40" y="197"/>
                </a:lnTo>
                <a:lnTo>
                  <a:pt x="41" y="197"/>
                </a:lnTo>
                <a:lnTo>
                  <a:pt x="41" y="197"/>
                </a:lnTo>
                <a:lnTo>
                  <a:pt x="43" y="195"/>
                </a:lnTo>
                <a:lnTo>
                  <a:pt x="43" y="195"/>
                </a:lnTo>
                <a:lnTo>
                  <a:pt x="41" y="195"/>
                </a:lnTo>
                <a:lnTo>
                  <a:pt x="41" y="195"/>
                </a:lnTo>
                <a:lnTo>
                  <a:pt x="40" y="195"/>
                </a:lnTo>
                <a:lnTo>
                  <a:pt x="40" y="195"/>
                </a:lnTo>
                <a:lnTo>
                  <a:pt x="40" y="195"/>
                </a:lnTo>
                <a:lnTo>
                  <a:pt x="40" y="195"/>
                </a:lnTo>
                <a:lnTo>
                  <a:pt x="40" y="195"/>
                </a:lnTo>
                <a:lnTo>
                  <a:pt x="41" y="195"/>
                </a:lnTo>
                <a:lnTo>
                  <a:pt x="41" y="195"/>
                </a:lnTo>
                <a:lnTo>
                  <a:pt x="41" y="195"/>
                </a:lnTo>
                <a:lnTo>
                  <a:pt x="41" y="195"/>
                </a:lnTo>
                <a:lnTo>
                  <a:pt x="43" y="194"/>
                </a:lnTo>
                <a:lnTo>
                  <a:pt x="43" y="194"/>
                </a:lnTo>
                <a:lnTo>
                  <a:pt x="41" y="194"/>
                </a:lnTo>
                <a:lnTo>
                  <a:pt x="41" y="192"/>
                </a:lnTo>
                <a:lnTo>
                  <a:pt x="40" y="192"/>
                </a:lnTo>
                <a:lnTo>
                  <a:pt x="40" y="194"/>
                </a:lnTo>
                <a:lnTo>
                  <a:pt x="40" y="194"/>
                </a:lnTo>
                <a:lnTo>
                  <a:pt x="40" y="194"/>
                </a:lnTo>
                <a:lnTo>
                  <a:pt x="38" y="192"/>
                </a:lnTo>
                <a:lnTo>
                  <a:pt x="38" y="192"/>
                </a:lnTo>
                <a:lnTo>
                  <a:pt x="36" y="192"/>
                </a:lnTo>
                <a:lnTo>
                  <a:pt x="36" y="191"/>
                </a:lnTo>
                <a:lnTo>
                  <a:pt x="36" y="191"/>
                </a:lnTo>
                <a:lnTo>
                  <a:pt x="37" y="191"/>
                </a:lnTo>
                <a:lnTo>
                  <a:pt x="38" y="191"/>
                </a:lnTo>
                <a:lnTo>
                  <a:pt x="38" y="191"/>
                </a:lnTo>
                <a:lnTo>
                  <a:pt x="38" y="191"/>
                </a:lnTo>
                <a:lnTo>
                  <a:pt x="38" y="191"/>
                </a:lnTo>
                <a:lnTo>
                  <a:pt x="38" y="190"/>
                </a:lnTo>
                <a:lnTo>
                  <a:pt x="38" y="190"/>
                </a:lnTo>
                <a:lnTo>
                  <a:pt x="38" y="190"/>
                </a:lnTo>
                <a:lnTo>
                  <a:pt x="40" y="190"/>
                </a:lnTo>
                <a:lnTo>
                  <a:pt x="40" y="190"/>
                </a:lnTo>
                <a:lnTo>
                  <a:pt x="41" y="190"/>
                </a:lnTo>
                <a:lnTo>
                  <a:pt x="41" y="190"/>
                </a:lnTo>
                <a:lnTo>
                  <a:pt x="41" y="191"/>
                </a:lnTo>
                <a:lnTo>
                  <a:pt x="43" y="191"/>
                </a:lnTo>
                <a:lnTo>
                  <a:pt x="44" y="192"/>
                </a:lnTo>
                <a:lnTo>
                  <a:pt x="44" y="192"/>
                </a:lnTo>
                <a:lnTo>
                  <a:pt x="44" y="191"/>
                </a:lnTo>
                <a:lnTo>
                  <a:pt x="44" y="191"/>
                </a:lnTo>
                <a:lnTo>
                  <a:pt x="46" y="192"/>
                </a:lnTo>
                <a:lnTo>
                  <a:pt x="46" y="192"/>
                </a:lnTo>
                <a:lnTo>
                  <a:pt x="47" y="192"/>
                </a:lnTo>
                <a:lnTo>
                  <a:pt x="47" y="192"/>
                </a:lnTo>
                <a:lnTo>
                  <a:pt x="47" y="192"/>
                </a:lnTo>
                <a:lnTo>
                  <a:pt x="48" y="192"/>
                </a:lnTo>
                <a:lnTo>
                  <a:pt x="48" y="192"/>
                </a:lnTo>
                <a:lnTo>
                  <a:pt x="50" y="192"/>
                </a:lnTo>
                <a:lnTo>
                  <a:pt x="50" y="192"/>
                </a:lnTo>
                <a:lnTo>
                  <a:pt x="50" y="194"/>
                </a:lnTo>
                <a:lnTo>
                  <a:pt x="50" y="194"/>
                </a:lnTo>
                <a:lnTo>
                  <a:pt x="51" y="194"/>
                </a:lnTo>
                <a:lnTo>
                  <a:pt x="51" y="194"/>
                </a:lnTo>
                <a:lnTo>
                  <a:pt x="51" y="192"/>
                </a:lnTo>
                <a:lnTo>
                  <a:pt x="51" y="192"/>
                </a:lnTo>
                <a:lnTo>
                  <a:pt x="53" y="192"/>
                </a:lnTo>
                <a:lnTo>
                  <a:pt x="53" y="192"/>
                </a:lnTo>
                <a:lnTo>
                  <a:pt x="54" y="192"/>
                </a:lnTo>
                <a:lnTo>
                  <a:pt x="56" y="192"/>
                </a:lnTo>
                <a:lnTo>
                  <a:pt x="56" y="192"/>
                </a:lnTo>
                <a:lnTo>
                  <a:pt x="57" y="192"/>
                </a:lnTo>
                <a:lnTo>
                  <a:pt x="57" y="194"/>
                </a:lnTo>
                <a:lnTo>
                  <a:pt x="57" y="194"/>
                </a:lnTo>
                <a:lnTo>
                  <a:pt x="58" y="194"/>
                </a:lnTo>
                <a:lnTo>
                  <a:pt x="58" y="194"/>
                </a:lnTo>
                <a:lnTo>
                  <a:pt x="58" y="194"/>
                </a:lnTo>
                <a:lnTo>
                  <a:pt x="60" y="194"/>
                </a:lnTo>
                <a:lnTo>
                  <a:pt x="60" y="194"/>
                </a:lnTo>
                <a:lnTo>
                  <a:pt x="60" y="194"/>
                </a:lnTo>
                <a:lnTo>
                  <a:pt x="60" y="194"/>
                </a:lnTo>
                <a:lnTo>
                  <a:pt x="60" y="194"/>
                </a:lnTo>
                <a:lnTo>
                  <a:pt x="60" y="194"/>
                </a:lnTo>
                <a:lnTo>
                  <a:pt x="61" y="194"/>
                </a:lnTo>
                <a:lnTo>
                  <a:pt x="61" y="192"/>
                </a:lnTo>
                <a:lnTo>
                  <a:pt x="61" y="192"/>
                </a:lnTo>
                <a:lnTo>
                  <a:pt x="61" y="192"/>
                </a:lnTo>
                <a:lnTo>
                  <a:pt x="61" y="192"/>
                </a:lnTo>
                <a:lnTo>
                  <a:pt x="61" y="191"/>
                </a:lnTo>
                <a:lnTo>
                  <a:pt x="61" y="191"/>
                </a:lnTo>
                <a:lnTo>
                  <a:pt x="63" y="192"/>
                </a:lnTo>
                <a:lnTo>
                  <a:pt x="63" y="192"/>
                </a:lnTo>
                <a:lnTo>
                  <a:pt x="63" y="192"/>
                </a:lnTo>
                <a:lnTo>
                  <a:pt x="63" y="192"/>
                </a:lnTo>
                <a:lnTo>
                  <a:pt x="64" y="192"/>
                </a:lnTo>
                <a:lnTo>
                  <a:pt x="64" y="192"/>
                </a:lnTo>
                <a:lnTo>
                  <a:pt x="65" y="192"/>
                </a:lnTo>
                <a:lnTo>
                  <a:pt x="65" y="192"/>
                </a:lnTo>
                <a:lnTo>
                  <a:pt x="65" y="192"/>
                </a:lnTo>
                <a:lnTo>
                  <a:pt x="67" y="194"/>
                </a:lnTo>
                <a:lnTo>
                  <a:pt x="67" y="194"/>
                </a:lnTo>
                <a:lnTo>
                  <a:pt x="67" y="194"/>
                </a:lnTo>
                <a:lnTo>
                  <a:pt x="68" y="194"/>
                </a:lnTo>
                <a:lnTo>
                  <a:pt x="68" y="192"/>
                </a:lnTo>
                <a:lnTo>
                  <a:pt x="68" y="192"/>
                </a:lnTo>
                <a:lnTo>
                  <a:pt x="68" y="192"/>
                </a:lnTo>
                <a:lnTo>
                  <a:pt x="68" y="192"/>
                </a:lnTo>
                <a:lnTo>
                  <a:pt x="68" y="191"/>
                </a:lnTo>
                <a:lnTo>
                  <a:pt x="68" y="191"/>
                </a:lnTo>
                <a:lnTo>
                  <a:pt x="67" y="191"/>
                </a:lnTo>
                <a:lnTo>
                  <a:pt x="67" y="191"/>
                </a:lnTo>
                <a:lnTo>
                  <a:pt x="67" y="191"/>
                </a:lnTo>
                <a:lnTo>
                  <a:pt x="67" y="191"/>
                </a:lnTo>
                <a:lnTo>
                  <a:pt x="67" y="190"/>
                </a:lnTo>
                <a:lnTo>
                  <a:pt x="67" y="190"/>
                </a:lnTo>
                <a:lnTo>
                  <a:pt x="67" y="191"/>
                </a:lnTo>
                <a:lnTo>
                  <a:pt x="68" y="191"/>
                </a:lnTo>
                <a:lnTo>
                  <a:pt x="70" y="191"/>
                </a:lnTo>
                <a:lnTo>
                  <a:pt x="70" y="192"/>
                </a:lnTo>
                <a:lnTo>
                  <a:pt x="70" y="192"/>
                </a:lnTo>
                <a:lnTo>
                  <a:pt x="71" y="192"/>
                </a:lnTo>
                <a:lnTo>
                  <a:pt x="71" y="191"/>
                </a:lnTo>
                <a:lnTo>
                  <a:pt x="71" y="191"/>
                </a:lnTo>
                <a:lnTo>
                  <a:pt x="71" y="191"/>
                </a:lnTo>
                <a:lnTo>
                  <a:pt x="73" y="191"/>
                </a:lnTo>
                <a:lnTo>
                  <a:pt x="71" y="191"/>
                </a:lnTo>
                <a:lnTo>
                  <a:pt x="73" y="192"/>
                </a:lnTo>
                <a:lnTo>
                  <a:pt x="73" y="192"/>
                </a:lnTo>
                <a:lnTo>
                  <a:pt x="73" y="192"/>
                </a:lnTo>
                <a:lnTo>
                  <a:pt x="73" y="192"/>
                </a:lnTo>
                <a:lnTo>
                  <a:pt x="74" y="192"/>
                </a:lnTo>
                <a:lnTo>
                  <a:pt x="74" y="192"/>
                </a:lnTo>
                <a:lnTo>
                  <a:pt x="74" y="192"/>
                </a:lnTo>
                <a:lnTo>
                  <a:pt x="75" y="192"/>
                </a:lnTo>
                <a:lnTo>
                  <a:pt x="75" y="192"/>
                </a:lnTo>
                <a:lnTo>
                  <a:pt x="75" y="192"/>
                </a:lnTo>
                <a:lnTo>
                  <a:pt x="78" y="192"/>
                </a:lnTo>
                <a:lnTo>
                  <a:pt x="81" y="192"/>
                </a:lnTo>
                <a:lnTo>
                  <a:pt x="83" y="191"/>
                </a:lnTo>
                <a:lnTo>
                  <a:pt x="83" y="190"/>
                </a:lnTo>
                <a:lnTo>
                  <a:pt x="83" y="190"/>
                </a:lnTo>
                <a:lnTo>
                  <a:pt x="84" y="190"/>
                </a:lnTo>
                <a:lnTo>
                  <a:pt x="84" y="190"/>
                </a:lnTo>
                <a:lnTo>
                  <a:pt x="84" y="190"/>
                </a:lnTo>
                <a:lnTo>
                  <a:pt x="85" y="191"/>
                </a:lnTo>
                <a:lnTo>
                  <a:pt x="85" y="191"/>
                </a:lnTo>
                <a:lnTo>
                  <a:pt x="85" y="191"/>
                </a:lnTo>
                <a:lnTo>
                  <a:pt x="87" y="191"/>
                </a:lnTo>
                <a:lnTo>
                  <a:pt x="87" y="190"/>
                </a:lnTo>
                <a:lnTo>
                  <a:pt x="87" y="190"/>
                </a:lnTo>
                <a:lnTo>
                  <a:pt x="90" y="190"/>
                </a:lnTo>
                <a:lnTo>
                  <a:pt x="91" y="190"/>
                </a:lnTo>
                <a:lnTo>
                  <a:pt x="91" y="190"/>
                </a:lnTo>
                <a:lnTo>
                  <a:pt x="91" y="190"/>
                </a:lnTo>
                <a:lnTo>
                  <a:pt x="93" y="190"/>
                </a:lnTo>
                <a:lnTo>
                  <a:pt x="93" y="190"/>
                </a:lnTo>
                <a:lnTo>
                  <a:pt x="93" y="188"/>
                </a:lnTo>
                <a:lnTo>
                  <a:pt x="93" y="188"/>
                </a:lnTo>
                <a:lnTo>
                  <a:pt x="93" y="187"/>
                </a:lnTo>
                <a:lnTo>
                  <a:pt x="93" y="185"/>
                </a:lnTo>
                <a:lnTo>
                  <a:pt x="93" y="185"/>
                </a:lnTo>
                <a:lnTo>
                  <a:pt x="93" y="185"/>
                </a:lnTo>
                <a:lnTo>
                  <a:pt x="94" y="185"/>
                </a:lnTo>
                <a:lnTo>
                  <a:pt x="94" y="185"/>
                </a:lnTo>
                <a:lnTo>
                  <a:pt x="94" y="184"/>
                </a:lnTo>
                <a:lnTo>
                  <a:pt x="93" y="184"/>
                </a:lnTo>
                <a:lnTo>
                  <a:pt x="91" y="182"/>
                </a:lnTo>
                <a:lnTo>
                  <a:pt x="91" y="182"/>
                </a:lnTo>
                <a:lnTo>
                  <a:pt x="91" y="182"/>
                </a:lnTo>
                <a:lnTo>
                  <a:pt x="90" y="182"/>
                </a:lnTo>
                <a:lnTo>
                  <a:pt x="90" y="182"/>
                </a:lnTo>
                <a:lnTo>
                  <a:pt x="88" y="182"/>
                </a:lnTo>
                <a:lnTo>
                  <a:pt x="90" y="184"/>
                </a:lnTo>
                <a:lnTo>
                  <a:pt x="90" y="184"/>
                </a:lnTo>
                <a:lnTo>
                  <a:pt x="90" y="184"/>
                </a:lnTo>
                <a:lnTo>
                  <a:pt x="90" y="185"/>
                </a:lnTo>
                <a:lnTo>
                  <a:pt x="90" y="185"/>
                </a:lnTo>
                <a:lnTo>
                  <a:pt x="90" y="185"/>
                </a:lnTo>
                <a:lnTo>
                  <a:pt x="90" y="185"/>
                </a:lnTo>
                <a:lnTo>
                  <a:pt x="90" y="187"/>
                </a:lnTo>
                <a:lnTo>
                  <a:pt x="91" y="187"/>
                </a:lnTo>
                <a:lnTo>
                  <a:pt x="91" y="187"/>
                </a:lnTo>
                <a:lnTo>
                  <a:pt x="90" y="187"/>
                </a:lnTo>
                <a:lnTo>
                  <a:pt x="90" y="187"/>
                </a:lnTo>
                <a:lnTo>
                  <a:pt x="88" y="188"/>
                </a:lnTo>
                <a:lnTo>
                  <a:pt x="88" y="187"/>
                </a:lnTo>
                <a:lnTo>
                  <a:pt x="87" y="188"/>
                </a:lnTo>
                <a:lnTo>
                  <a:pt x="87" y="188"/>
                </a:lnTo>
                <a:lnTo>
                  <a:pt x="87" y="187"/>
                </a:lnTo>
                <a:lnTo>
                  <a:pt x="87" y="187"/>
                </a:lnTo>
                <a:lnTo>
                  <a:pt x="85" y="187"/>
                </a:lnTo>
                <a:lnTo>
                  <a:pt x="85" y="187"/>
                </a:lnTo>
                <a:lnTo>
                  <a:pt x="85" y="187"/>
                </a:lnTo>
                <a:lnTo>
                  <a:pt x="85" y="185"/>
                </a:lnTo>
                <a:lnTo>
                  <a:pt x="85" y="184"/>
                </a:lnTo>
                <a:lnTo>
                  <a:pt x="84" y="184"/>
                </a:lnTo>
                <a:lnTo>
                  <a:pt x="84" y="184"/>
                </a:lnTo>
                <a:lnTo>
                  <a:pt x="84" y="184"/>
                </a:lnTo>
                <a:lnTo>
                  <a:pt x="84" y="185"/>
                </a:lnTo>
                <a:lnTo>
                  <a:pt x="84" y="185"/>
                </a:lnTo>
                <a:lnTo>
                  <a:pt x="84" y="185"/>
                </a:lnTo>
                <a:lnTo>
                  <a:pt x="83" y="184"/>
                </a:lnTo>
                <a:lnTo>
                  <a:pt x="81" y="185"/>
                </a:lnTo>
                <a:lnTo>
                  <a:pt x="81" y="185"/>
                </a:lnTo>
                <a:lnTo>
                  <a:pt x="81" y="185"/>
                </a:lnTo>
                <a:lnTo>
                  <a:pt x="81" y="185"/>
                </a:lnTo>
                <a:lnTo>
                  <a:pt x="81" y="184"/>
                </a:lnTo>
                <a:lnTo>
                  <a:pt x="81" y="184"/>
                </a:lnTo>
                <a:lnTo>
                  <a:pt x="81" y="184"/>
                </a:lnTo>
                <a:lnTo>
                  <a:pt x="81" y="184"/>
                </a:lnTo>
                <a:lnTo>
                  <a:pt x="81" y="184"/>
                </a:lnTo>
                <a:lnTo>
                  <a:pt x="81" y="182"/>
                </a:lnTo>
                <a:lnTo>
                  <a:pt x="81" y="182"/>
                </a:lnTo>
                <a:lnTo>
                  <a:pt x="81" y="181"/>
                </a:lnTo>
                <a:lnTo>
                  <a:pt x="81" y="181"/>
                </a:lnTo>
                <a:lnTo>
                  <a:pt x="81" y="181"/>
                </a:lnTo>
                <a:lnTo>
                  <a:pt x="81" y="181"/>
                </a:lnTo>
                <a:lnTo>
                  <a:pt x="83" y="180"/>
                </a:lnTo>
                <a:lnTo>
                  <a:pt x="84" y="180"/>
                </a:lnTo>
                <a:lnTo>
                  <a:pt x="85" y="178"/>
                </a:lnTo>
                <a:lnTo>
                  <a:pt x="85" y="178"/>
                </a:lnTo>
                <a:lnTo>
                  <a:pt x="85" y="178"/>
                </a:lnTo>
                <a:lnTo>
                  <a:pt x="85" y="178"/>
                </a:lnTo>
                <a:lnTo>
                  <a:pt x="85" y="178"/>
                </a:lnTo>
                <a:lnTo>
                  <a:pt x="85" y="177"/>
                </a:lnTo>
                <a:lnTo>
                  <a:pt x="84" y="177"/>
                </a:lnTo>
                <a:lnTo>
                  <a:pt x="84" y="177"/>
                </a:lnTo>
                <a:lnTo>
                  <a:pt x="84" y="177"/>
                </a:lnTo>
                <a:lnTo>
                  <a:pt x="84" y="177"/>
                </a:lnTo>
                <a:lnTo>
                  <a:pt x="84" y="178"/>
                </a:lnTo>
                <a:lnTo>
                  <a:pt x="84" y="178"/>
                </a:lnTo>
                <a:lnTo>
                  <a:pt x="83" y="180"/>
                </a:lnTo>
                <a:lnTo>
                  <a:pt x="83" y="180"/>
                </a:lnTo>
                <a:lnTo>
                  <a:pt x="83" y="178"/>
                </a:lnTo>
                <a:lnTo>
                  <a:pt x="83" y="178"/>
                </a:lnTo>
                <a:lnTo>
                  <a:pt x="81" y="177"/>
                </a:lnTo>
                <a:lnTo>
                  <a:pt x="81" y="177"/>
                </a:lnTo>
                <a:lnTo>
                  <a:pt x="81" y="177"/>
                </a:lnTo>
                <a:lnTo>
                  <a:pt x="81" y="177"/>
                </a:lnTo>
                <a:lnTo>
                  <a:pt x="80" y="177"/>
                </a:lnTo>
                <a:lnTo>
                  <a:pt x="80" y="177"/>
                </a:lnTo>
                <a:lnTo>
                  <a:pt x="81" y="178"/>
                </a:lnTo>
                <a:lnTo>
                  <a:pt x="81" y="178"/>
                </a:lnTo>
                <a:lnTo>
                  <a:pt x="81" y="180"/>
                </a:lnTo>
                <a:lnTo>
                  <a:pt x="80" y="180"/>
                </a:lnTo>
                <a:lnTo>
                  <a:pt x="80" y="180"/>
                </a:lnTo>
                <a:lnTo>
                  <a:pt x="80" y="180"/>
                </a:lnTo>
                <a:lnTo>
                  <a:pt x="80" y="178"/>
                </a:lnTo>
                <a:lnTo>
                  <a:pt x="80" y="178"/>
                </a:lnTo>
                <a:lnTo>
                  <a:pt x="80" y="178"/>
                </a:lnTo>
                <a:lnTo>
                  <a:pt x="78" y="178"/>
                </a:lnTo>
                <a:lnTo>
                  <a:pt x="80" y="177"/>
                </a:lnTo>
                <a:lnTo>
                  <a:pt x="80" y="177"/>
                </a:lnTo>
                <a:lnTo>
                  <a:pt x="78" y="177"/>
                </a:lnTo>
                <a:lnTo>
                  <a:pt x="78" y="177"/>
                </a:lnTo>
                <a:lnTo>
                  <a:pt x="77" y="177"/>
                </a:lnTo>
                <a:lnTo>
                  <a:pt x="75" y="178"/>
                </a:lnTo>
                <a:lnTo>
                  <a:pt x="77" y="178"/>
                </a:lnTo>
                <a:lnTo>
                  <a:pt x="77" y="178"/>
                </a:lnTo>
                <a:lnTo>
                  <a:pt x="75" y="178"/>
                </a:lnTo>
                <a:lnTo>
                  <a:pt x="75" y="178"/>
                </a:lnTo>
                <a:lnTo>
                  <a:pt x="75" y="178"/>
                </a:lnTo>
                <a:lnTo>
                  <a:pt x="75" y="180"/>
                </a:lnTo>
                <a:lnTo>
                  <a:pt x="75" y="180"/>
                </a:lnTo>
                <a:lnTo>
                  <a:pt x="75" y="178"/>
                </a:lnTo>
                <a:lnTo>
                  <a:pt x="74" y="178"/>
                </a:lnTo>
                <a:lnTo>
                  <a:pt x="73" y="178"/>
                </a:lnTo>
                <a:lnTo>
                  <a:pt x="73" y="178"/>
                </a:lnTo>
                <a:lnTo>
                  <a:pt x="73" y="178"/>
                </a:lnTo>
                <a:lnTo>
                  <a:pt x="73" y="178"/>
                </a:lnTo>
                <a:lnTo>
                  <a:pt x="73" y="178"/>
                </a:lnTo>
                <a:lnTo>
                  <a:pt x="73" y="180"/>
                </a:lnTo>
                <a:lnTo>
                  <a:pt x="73" y="180"/>
                </a:lnTo>
                <a:lnTo>
                  <a:pt x="71" y="178"/>
                </a:lnTo>
                <a:lnTo>
                  <a:pt x="71" y="178"/>
                </a:lnTo>
                <a:lnTo>
                  <a:pt x="70" y="178"/>
                </a:lnTo>
                <a:lnTo>
                  <a:pt x="70" y="178"/>
                </a:lnTo>
                <a:lnTo>
                  <a:pt x="70" y="180"/>
                </a:lnTo>
                <a:lnTo>
                  <a:pt x="68" y="180"/>
                </a:lnTo>
                <a:lnTo>
                  <a:pt x="67" y="180"/>
                </a:lnTo>
                <a:lnTo>
                  <a:pt x="67" y="180"/>
                </a:lnTo>
                <a:lnTo>
                  <a:pt x="67" y="180"/>
                </a:lnTo>
                <a:lnTo>
                  <a:pt x="67" y="180"/>
                </a:lnTo>
                <a:lnTo>
                  <a:pt x="67" y="180"/>
                </a:lnTo>
                <a:lnTo>
                  <a:pt x="67" y="178"/>
                </a:lnTo>
                <a:lnTo>
                  <a:pt x="67" y="178"/>
                </a:lnTo>
                <a:lnTo>
                  <a:pt x="67" y="178"/>
                </a:lnTo>
                <a:lnTo>
                  <a:pt x="67" y="178"/>
                </a:lnTo>
                <a:lnTo>
                  <a:pt x="67" y="178"/>
                </a:lnTo>
                <a:lnTo>
                  <a:pt x="65" y="178"/>
                </a:lnTo>
                <a:lnTo>
                  <a:pt x="67" y="178"/>
                </a:lnTo>
                <a:lnTo>
                  <a:pt x="67" y="178"/>
                </a:lnTo>
                <a:lnTo>
                  <a:pt x="67" y="177"/>
                </a:lnTo>
                <a:lnTo>
                  <a:pt x="67" y="177"/>
                </a:lnTo>
                <a:lnTo>
                  <a:pt x="65" y="177"/>
                </a:lnTo>
                <a:lnTo>
                  <a:pt x="65" y="177"/>
                </a:lnTo>
                <a:lnTo>
                  <a:pt x="64" y="175"/>
                </a:lnTo>
                <a:lnTo>
                  <a:pt x="64" y="175"/>
                </a:lnTo>
                <a:lnTo>
                  <a:pt x="64" y="175"/>
                </a:lnTo>
                <a:lnTo>
                  <a:pt x="64" y="177"/>
                </a:lnTo>
                <a:lnTo>
                  <a:pt x="63" y="177"/>
                </a:lnTo>
                <a:lnTo>
                  <a:pt x="64" y="178"/>
                </a:lnTo>
                <a:lnTo>
                  <a:pt x="64" y="178"/>
                </a:lnTo>
                <a:lnTo>
                  <a:pt x="64" y="178"/>
                </a:lnTo>
                <a:lnTo>
                  <a:pt x="63" y="178"/>
                </a:lnTo>
                <a:lnTo>
                  <a:pt x="63" y="178"/>
                </a:lnTo>
                <a:lnTo>
                  <a:pt x="63" y="177"/>
                </a:lnTo>
                <a:lnTo>
                  <a:pt x="63" y="177"/>
                </a:lnTo>
                <a:lnTo>
                  <a:pt x="61" y="177"/>
                </a:lnTo>
                <a:lnTo>
                  <a:pt x="61" y="177"/>
                </a:lnTo>
                <a:lnTo>
                  <a:pt x="61" y="177"/>
                </a:lnTo>
                <a:lnTo>
                  <a:pt x="61" y="177"/>
                </a:lnTo>
                <a:lnTo>
                  <a:pt x="60" y="175"/>
                </a:lnTo>
                <a:lnTo>
                  <a:pt x="60" y="175"/>
                </a:lnTo>
                <a:lnTo>
                  <a:pt x="60" y="177"/>
                </a:lnTo>
                <a:lnTo>
                  <a:pt x="60" y="177"/>
                </a:lnTo>
                <a:lnTo>
                  <a:pt x="60" y="177"/>
                </a:lnTo>
                <a:lnTo>
                  <a:pt x="60" y="177"/>
                </a:lnTo>
                <a:lnTo>
                  <a:pt x="58" y="177"/>
                </a:lnTo>
                <a:lnTo>
                  <a:pt x="58" y="175"/>
                </a:lnTo>
                <a:lnTo>
                  <a:pt x="57" y="175"/>
                </a:lnTo>
                <a:lnTo>
                  <a:pt x="57" y="177"/>
                </a:lnTo>
                <a:lnTo>
                  <a:pt x="57" y="175"/>
                </a:lnTo>
                <a:lnTo>
                  <a:pt x="57" y="175"/>
                </a:lnTo>
                <a:lnTo>
                  <a:pt x="57" y="175"/>
                </a:lnTo>
                <a:lnTo>
                  <a:pt x="56" y="175"/>
                </a:lnTo>
                <a:lnTo>
                  <a:pt x="56" y="175"/>
                </a:lnTo>
                <a:lnTo>
                  <a:pt x="54" y="175"/>
                </a:lnTo>
                <a:lnTo>
                  <a:pt x="54" y="175"/>
                </a:lnTo>
                <a:lnTo>
                  <a:pt x="53" y="175"/>
                </a:lnTo>
                <a:lnTo>
                  <a:pt x="53" y="175"/>
                </a:lnTo>
                <a:lnTo>
                  <a:pt x="53" y="174"/>
                </a:lnTo>
                <a:lnTo>
                  <a:pt x="53" y="174"/>
                </a:lnTo>
                <a:lnTo>
                  <a:pt x="51" y="174"/>
                </a:lnTo>
                <a:lnTo>
                  <a:pt x="50" y="174"/>
                </a:lnTo>
                <a:lnTo>
                  <a:pt x="50" y="174"/>
                </a:lnTo>
                <a:lnTo>
                  <a:pt x="50" y="174"/>
                </a:lnTo>
                <a:lnTo>
                  <a:pt x="48" y="175"/>
                </a:lnTo>
                <a:lnTo>
                  <a:pt x="47" y="175"/>
                </a:lnTo>
                <a:lnTo>
                  <a:pt x="47" y="175"/>
                </a:lnTo>
                <a:lnTo>
                  <a:pt x="47" y="175"/>
                </a:lnTo>
                <a:lnTo>
                  <a:pt x="47" y="175"/>
                </a:lnTo>
                <a:lnTo>
                  <a:pt x="47" y="175"/>
                </a:lnTo>
                <a:lnTo>
                  <a:pt x="47" y="175"/>
                </a:lnTo>
                <a:lnTo>
                  <a:pt x="46" y="175"/>
                </a:lnTo>
                <a:lnTo>
                  <a:pt x="46" y="175"/>
                </a:lnTo>
                <a:lnTo>
                  <a:pt x="46" y="175"/>
                </a:lnTo>
                <a:lnTo>
                  <a:pt x="46" y="175"/>
                </a:lnTo>
                <a:lnTo>
                  <a:pt x="46" y="175"/>
                </a:lnTo>
                <a:lnTo>
                  <a:pt x="44" y="174"/>
                </a:lnTo>
                <a:lnTo>
                  <a:pt x="44" y="174"/>
                </a:lnTo>
                <a:lnTo>
                  <a:pt x="43" y="175"/>
                </a:lnTo>
                <a:lnTo>
                  <a:pt x="43" y="175"/>
                </a:lnTo>
                <a:lnTo>
                  <a:pt x="41" y="175"/>
                </a:lnTo>
                <a:lnTo>
                  <a:pt x="41" y="175"/>
                </a:lnTo>
                <a:lnTo>
                  <a:pt x="41" y="175"/>
                </a:lnTo>
                <a:lnTo>
                  <a:pt x="41" y="175"/>
                </a:lnTo>
                <a:lnTo>
                  <a:pt x="40" y="175"/>
                </a:lnTo>
                <a:lnTo>
                  <a:pt x="40" y="177"/>
                </a:lnTo>
                <a:lnTo>
                  <a:pt x="38" y="178"/>
                </a:lnTo>
                <a:lnTo>
                  <a:pt x="38" y="178"/>
                </a:lnTo>
                <a:lnTo>
                  <a:pt x="38" y="178"/>
                </a:lnTo>
                <a:lnTo>
                  <a:pt x="37" y="178"/>
                </a:lnTo>
                <a:lnTo>
                  <a:pt x="37" y="178"/>
                </a:lnTo>
                <a:lnTo>
                  <a:pt x="36" y="178"/>
                </a:lnTo>
                <a:lnTo>
                  <a:pt x="36" y="178"/>
                </a:lnTo>
                <a:lnTo>
                  <a:pt x="36" y="178"/>
                </a:lnTo>
                <a:lnTo>
                  <a:pt x="36" y="178"/>
                </a:lnTo>
                <a:lnTo>
                  <a:pt x="36" y="178"/>
                </a:lnTo>
                <a:lnTo>
                  <a:pt x="34" y="178"/>
                </a:lnTo>
                <a:lnTo>
                  <a:pt x="34" y="177"/>
                </a:lnTo>
                <a:lnTo>
                  <a:pt x="31" y="177"/>
                </a:lnTo>
                <a:lnTo>
                  <a:pt x="31" y="177"/>
                </a:lnTo>
                <a:lnTo>
                  <a:pt x="31" y="177"/>
                </a:lnTo>
                <a:lnTo>
                  <a:pt x="31" y="177"/>
                </a:lnTo>
                <a:lnTo>
                  <a:pt x="30" y="177"/>
                </a:lnTo>
                <a:lnTo>
                  <a:pt x="30" y="177"/>
                </a:lnTo>
                <a:lnTo>
                  <a:pt x="28" y="175"/>
                </a:lnTo>
                <a:lnTo>
                  <a:pt x="28" y="175"/>
                </a:lnTo>
                <a:lnTo>
                  <a:pt x="28" y="175"/>
                </a:lnTo>
                <a:lnTo>
                  <a:pt x="28" y="175"/>
                </a:lnTo>
                <a:lnTo>
                  <a:pt x="27" y="175"/>
                </a:lnTo>
                <a:lnTo>
                  <a:pt x="26" y="175"/>
                </a:lnTo>
                <a:lnTo>
                  <a:pt x="26" y="175"/>
                </a:lnTo>
                <a:lnTo>
                  <a:pt x="26" y="175"/>
                </a:lnTo>
                <a:lnTo>
                  <a:pt x="26" y="174"/>
                </a:lnTo>
                <a:lnTo>
                  <a:pt x="26" y="174"/>
                </a:lnTo>
                <a:lnTo>
                  <a:pt x="24" y="174"/>
                </a:lnTo>
                <a:lnTo>
                  <a:pt x="26" y="174"/>
                </a:lnTo>
                <a:lnTo>
                  <a:pt x="26" y="174"/>
                </a:lnTo>
                <a:lnTo>
                  <a:pt x="26" y="174"/>
                </a:lnTo>
                <a:lnTo>
                  <a:pt x="26" y="174"/>
                </a:lnTo>
                <a:lnTo>
                  <a:pt x="26" y="172"/>
                </a:lnTo>
                <a:lnTo>
                  <a:pt x="26" y="172"/>
                </a:lnTo>
                <a:lnTo>
                  <a:pt x="26" y="172"/>
                </a:lnTo>
                <a:lnTo>
                  <a:pt x="26" y="172"/>
                </a:lnTo>
                <a:lnTo>
                  <a:pt x="24" y="171"/>
                </a:lnTo>
                <a:lnTo>
                  <a:pt x="23" y="171"/>
                </a:lnTo>
                <a:lnTo>
                  <a:pt x="23" y="171"/>
                </a:lnTo>
                <a:lnTo>
                  <a:pt x="23" y="171"/>
                </a:lnTo>
                <a:lnTo>
                  <a:pt x="23" y="171"/>
                </a:lnTo>
                <a:lnTo>
                  <a:pt x="23" y="171"/>
                </a:lnTo>
                <a:lnTo>
                  <a:pt x="23" y="171"/>
                </a:lnTo>
                <a:lnTo>
                  <a:pt x="23" y="171"/>
                </a:lnTo>
                <a:lnTo>
                  <a:pt x="23" y="171"/>
                </a:lnTo>
                <a:lnTo>
                  <a:pt x="23" y="171"/>
                </a:lnTo>
                <a:lnTo>
                  <a:pt x="23" y="170"/>
                </a:lnTo>
                <a:lnTo>
                  <a:pt x="23" y="170"/>
                </a:lnTo>
                <a:lnTo>
                  <a:pt x="23" y="170"/>
                </a:lnTo>
                <a:lnTo>
                  <a:pt x="23" y="171"/>
                </a:lnTo>
                <a:lnTo>
                  <a:pt x="24" y="171"/>
                </a:lnTo>
                <a:lnTo>
                  <a:pt x="24" y="171"/>
                </a:lnTo>
                <a:lnTo>
                  <a:pt x="24" y="171"/>
                </a:lnTo>
                <a:lnTo>
                  <a:pt x="24" y="171"/>
                </a:lnTo>
                <a:lnTo>
                  <a:pt x="24" y="170"/>
                </a:lnTo>
                <a:lnTo>
                  <a:pt x="24" y="170"/>
                </a:lnTo>
                <a:lnTo>
                  <a:pt x="26" y="170"/>
                </a:lnTo>
                <a:lnTo>
                  <a:pt x="24" y="168"/>
                </a:lnTo>
                <a:lnTo>
                  <a:pt x="24" y="168"/>
                </a:lnTo>
                <a:lnTo>
                  <a:pt x="24" y="168"/>
                </a:lnTo>
                <a:lnTo>
                  <a:pt x="23" y="168"/>
                </a:lnTo>
                <a:lnTo>
                  <a:pt x="23" y="168"/>
                </a:lnTo>
                <a:lnTo>
                  <a:pt x="23" y="168"/>
                </a:lnTo>
                <a:lnTo>
                  <a:pt x="23" y="168"/>
                </a:lnTo>
                <a:lnTo>
                  <a:pt x="23" y="168"/>
                </a:lnTo>
                <a:lnTo>
                  <a:pt x="23" y="168"/>
                </a:lnTo>
                <a:lnTo>
                  <a:pt x="23" y="167"/>
                </a:lnTo>
                <a:lnTo>
                  <a:pt x="24" y="168"/>
                </a:lnTo>
                <a:lnTo>
                  <a:pt x="24" y="168"/>
                </a:lnTo>
                <a:lnTo>
                  <a:pt x="24" y="168"/>
                </a:lnTo>
                <a:lnTo>
                  <a:pt x="24" y="167"/>
                </a:lnTo>
                <a:lnTo>
                  <a:pt x="26" y="167"/>
                </a:lnTo>
                <a:lnTo>
                  <a:pt x="26" y="167"/>
                </a:lnTo>
                <a:lnTo>
                  <a:pt x="26" y="168"/>
                </a:lnTo>
                <a:lnTo>
                  <a:pt x="27" y="170"/>
                </a:lnTo>
                <a:lnTo>
                  <a:pt x="27" y="170"/>
                </a:lnTo>
                <a:lnTo>
                  <a:pt x="28" y="170"/>
                </a:lnTo>
                <a:lnTo>
                  <a:pt x="28" y="170"/>
                </a:lnTo>
                <a:lnTo>
                  <a:pt x="30" y="170"/>
                </a:lnTo>
                <a:lnTo>
                  <a:pt x="30" y="170"/>
                </a:lnTo>
                <a:lnTo>
                  <a:pt x="30" y="170"/>
                </a:lnTo>
                <a:lnTo>
                  <a:pt x="31" y="170"/>
                </a:lnTo>
                <a:lnTo>
                  <a:pt x="31" y="168"/>
                </a:lnTo>
                <a:lnTo>
                  <a:pt x="28" y="167"/>
                </a:lnTo>
                <a:lnTo>
                  <a:pt x="28" y="167"/>
                </a:lnTo>
                <a:lnTo>
                  <a:pt x="30" y="167"/>
                </a:lnTo>
                <a:lnTo>
                  <a:pt x="30" y="167"/>
                </a:lnTo>
                <a:lnTo>
                  <a:pt x="30" y="167"/>
                </a:lnTo>
                <a:lnTo>
                  <a:pt x="31" y="167"/>
                </a:lnTo>
                <a:lnTo>
                  <a:pt x="31" y="167"/>
                </a:lnTo>
                <a:lnTo>
                  <a:pt x="31" y="167"/>
                </a:lnTo>
                <a:lnTo>
                  <a:pt x="33" y="167"/>
                </a:lnTo>
                <a:lnTo>
                  <a:pt x="33" y="167"/>
                </a:lnTo>
                <a:lnTo>
                  <a:pt x="33" y="167"/>
                </a:lnTo>
                <a:lnTo>
                  <a:pt x="33" y="167"/>
                </a:lnTo>
                <a:lnTo>
                  <a:pt x="33" y="167"/>
                </a:lnTo>
                <a:lnTo>
                  <a:pt x="34" y="168"/>
                </a:lnTo>
                <a:lnTo>
                  <a:pt x="34" y="168"/>
                </a:lnTo>
                <a:lnTo>
                  <a:pt x="36" y="168"/>
                </a:lnTo>
                <a:lnTo>
                  <a:pt x="36" y="168"/>
                </a:lnTo>
                <a:lnTo>
                  <a:pt x="37" y="168"/>
                </a:lnTo>
                <a:lnTo>
                  <a:pt x="37" y="168"/>
                </a:lnTo>
                <a:lnTo>
                  <a:pt x="37" y="168"/>
                </a:lnTo>
                <a:lnTo>
                  <a:pt x="37" y="168"/>
                </a:lnTo>
                <a:lnTo>
                  <a:pt x="38" y="168"/>
                </a:lnTo>
                <a:lnTo>
                  <a:pt x="38" y="168"/>
                </a:lnTo>
                <a:lnTo>
                  <a:pt x="38" y="168"/>
                </a:lnTo>
                <a:lnTo>
                  <a:pt x="38" y="170"/>
                </a:lnTo>
                <a:lnTo>
                  <a:pt x="38" y="170"/>
                </a:lnTo>
                <a:lnTo>
                  <a:pt x="40" y="170"/>
                </a:lnTo>
                <a:lnTo>
                  <a:pt x="40" y="170"/>
                </a:lnTo>
                <a:lnTo>
                  <a:pt x="41" y="170"/>
                </a:lnTo>
                <a:lnTo>
                  <a:pt x="41" y="170"/>
                </a:lnTo>
                <a:lnTo>
                  <a:pt x="40" y="168"/>
                </a:lnTo>
                <a:lnTo>
                  <a:pt x="40" y="168"/>
                </a:lnTo>
                <a:lnTo>
                  <a:pt x="40" y="168"/>
                </a:lnTo>
                <a:lnTo>
                  <a:pt x="41" y="168"/>
                </a:lnTo>
                <a:lnTo>
                  <a:pt x="41" y="168"/>
                </a:lnTo>
                <a:lnTo>
                  <a:pt x="41" y="167"/>
                </a:lnTo>
                <a:lnTo>
                  <a:pt x="41" y="167"/>
                </a:lnTo>
                <a:lnTo>
                  <a:pt x="41" y="167"/>
                </a:lnTo>
                <a:lnTo>
                  <a:pt x="41" y="167"/>
                </a:lnTo>
                <a:lnTo>
                  <a:pt x="41" y="167"/>
                </a:lnTo>
                <a:lnTo>
                  <a:pt x="41" y="167"/>
                </a:lnTo>
                <a:lnTo>
                  <a:pt x="43" y="167"/>
                </a:lnTo>
                <a:lnTo>
                  <a:pt x="43" y="167"/>
                </a:lnTo>
                <a:lnTo>
                  <a:pt x="43" y="167"/>
                </a:lnTo>
                <a:lnTo>
                  <a:pt x="44" y="168"/>
                </a:lnTo>
                <a:lnTo>
                  <a:pt x="44" y="168"/>
                </a:lnTo>
                <a:lnTo>
                  <a:pt x="44" y="167"/>
                </a:lnTo>
                <a:lnTo>
                  <a:pt x="46" y="167"/>
                </a:lnTo>
                <a:lnTo>
                  <a:pt x="47" y="167"/>
                </a:lnTo>
                <a:lnTo>
                  <a:pt x="47" y="167"/>
                </a:lnTo>
                <a:lnTo>
                  <a:pt x="47" y="167"/>
                </a:lnTo>
                <a:lnTo>
                  <a:pt x="47" y="165"/>
                </a:lnTo>
                <a:lnTo>
                  <a:pt x="47" y="165"/>
                </a:lnTo>
                <a:lnTo>
                  <a:pt x="47" y="165"/>
                </a:lnTo>
                <a:lnTo>
                  <a:pt x="47" y="165"/>
                </a:lnTo>
                <a:lnTo>
                  <a:pt x="48" y="164"/>
                </a:lnTo>
                <a:lnTo>
                  <a:pt x="50" y="164"/>
                </a:lnTo>
                <a:lnTo>
                  <a:pt x="51" y="164"/>
                </a:lnTo>
                <a:lnTo>
                  <a:pt x="53" y="164"/>
                </a:lnTo>
                <a:lnTo>
                  <a:pt x="53" y="164"/>
                </a:lnTo>
                <a:lnTo>
                  <a:pt x="54" y="164"/>
                </a:lnTo>
                <a:lnTo>
                  <a:pt x="54" y="164"/>
                </a:lnTo>
                <a:lnTo>
                  <a:pt x="54" y="164"/>
                </a:lnTo>
                <a:lnTo>
                  <a:pt x="56" y="163"/>
                </a:lnTo>
                <a:lnTo>
                  <a:pt x="56" y="163"/>
                </a:lnTo>
                <a:lnTo>
                  <a:pt x="56" y="163"/>
                </a:lnTo>
                <a:lnTo>
                  <a:pt x="56" y="163"/>
                </a:lnTo>
                <a:lnTo>
                  <a:pt x="56" y="163"/>
                </a:lnTo>
                <a:lnTo>
                  <a:pt x="54" y="163"/>
                </a:lnTo>
                <a:lnTo>
                  <a:pt x="54" y="163"/>
                </a:lnTo>
                <a:lnTo>
                  <a:pt x="53" y="163"/>
                </a:lnTo>
                <a:lnTo>
                  <a:pt x="53" y="163"/>
                </a:lnTo>
                <a:lnTo>
                  <a:pt x="53" y="163"/>
                </a:lnTo>
                <a:lnTo>
                  <a:pt x="51" y="163"/>
                </a:lnTo>
                <a:lnTo>
                  <a:pt x="48" y="163"/>
                </a:lnTo>
                <a:lnTo>
                  <a:pt x="47" y="161"/>
                </a:lnTo>
                <a:lnTo>
                  <a:pt x="46" y="161"/>
                </a:lnTo>
                <a:lnTo>
                  <a:pt x="46" y="161"/>
                </a:lnTo>
                <a:lnTo>
                  <a:pt x="46" y="161"/>
                </a:lnTo>
                <a:lnTo>
                  <a:pt x="44" y="161"/>
                </a:lnTo>
                <a:lnTo>
                  <a:pt x="44" y="161"/>
                </a:lnTo>
                <a:lnTo>
                  <a:pt x="43" y="161"/>
                </a:lnTo>
                <a:lnTo>
                  <a:pt x="43" y="161"/>
                </a:lnTo>
                <a:lnTo>
                  <a:pt x="43" y="163"/>
                </a:lnTo>
                <a:lnTo>
                  <a:pt x="43" y="163"/>
                </a:lnTo>
                <a:lnTo>
                  <a:pt x="41" y="163"/>
                </a:lnTo>
                <a:lnTo>
                  <a:pt x="40" y="163"/>
                </a:lnTo>
                <a:lnTo>
                  <a:pt x="38" y="163"/>
                </a:lnTo>
                <a:lnTo>
                  <a:pt x="38" y="163"/>
                </a:lnTo>
                <a:lnTo>
                  <a:pt x="38" y="161"/>
                </a:lnTo>
                <a:lnTo>
                  <a:pt x="38" y="161"/>
                </a:lnTo>
                <a:lnTo>
                  <a:pt x="38" y="161"/>
                </a:lnTo>
                <a:lnTo>
                  <a:pt x="38" y="160"/>
                </a:lnTo>
                <a:lnTo>
                  <a:pt x="38" y="160"/>
                </a:lnTo>
                <a:lnTo>
                  <a:pt x="38" y="160"/>
                </a:lnTo>
                <a:lnTo>
                  <a:pt x="38" y="160"/>
                </a:lnTo>
                <a:lnTo>
                  <a:pt x="37" y="161"/>
                </a:lnTo>
                <a:lnTo>
                  <a:pt x="37" y="161"/>
                </a:lnTo>
                <a:lnTo>
                  <a:pt x="36" y="161"/>
                </a:lnTo>
                <a:lnTo>
                  <a:pt x="34" y="161"/>
                </a:lnTo>
                <a:lnTo>
                  <a:pt x="34" y="161"/>
                </a:lnTo>
                <a:lnTo>
                  <a:pt x="34" y="161"/>
                </a:lnTo>
                <a:lnTo>
                  <a:pt x="34" y="161"/>
                </a:lnTo>
                <a:lnTo>
                  <a:pt x="34" y="161"/>
                </a:lnTo>
                <a:lnTo>
                  <a:pt x="34" y="160"/>
                </a:lnTo>
                <a:lnTo>
                  <a:pt x="34" y="160"/>
                </a:lnTo>
                <a:lnTo>
                  <a:pt x="34" y="160"/>
                </a:lnTo>
                <a:lnTo>
                  <a:pt x="33" y="161"/>
                </a:lnTo>
                <a:lnTo>
                  <a:pt x="33" y="161"/>
                </a:lnTo>
                <a:lnTo>
                  <a:pt x="33" y="161"/>
                </a:lnTo>
                <a:lnTo>
                  <a:pt x="33" y="161"/>
                </a:lnTo>
                <a:lnTo>
                  <a:pt x="33" y="161"/>
                </a:lnTo>
                <a:lnTo>
                  <a:pt x="33" y="160"/>
                </a:lnTo>
                <a:lnTo>
                  <a:pt x="33" y="160"/>
                </a:lnTo>
                <a:lnTo>
                  <a:pt x="33" y="160"/>
                </a:lnTo>
                <a:lnTo>
                  <a:pt x="31" y="160"/>
                </a:lnTo>
                <a:lnTo>
                  <a:pt x="31" y="160"/>
                </a:lnTo>
                <a:lnTo>
                  <a:pt x="31" y="161"/>
                </a:lnTo>
                <a:lnTo>
                  <a:pt x="31" y="161"/>
                </a:lnTo>
                <a:lnTo>
                  <a:pt x="31" y="163"/>
                </a:lnTo>
                <a:lnTo>
                  <a:pt x="31" y="163"/>
                </a:lnTo>
                <a:lnTo>
                  <a:pt x="31" y="163"/>
                </a:lnTo>
                <a:lnTo>
                  <a:pt x="30" y="163"/>
                </a:lnTo>
                <a:lnTo>
                  <a:pt x="28" y="163"/>
                </a:lnTo>
                <a:lnTo>
                  <a:pt x="28" y="163"/>
                </a:lnTo>
                <a:lnTo>
                  <a:pt x="28" y="163"/>
                </a:lnTo>
                <a:lnTo>
                  <a:pt x="28" y="163"/>
                </a:lnTo>
                <a:lnTo>
                  <a:pt x="27" y="163"/>
                </a:lnTo>
                <a:lnTo>
                  <a:pt x="26" y="163"/>
                </a:lnTo>
                <a:lnTo>
                  <a:pt x="26" y="163"/>
                </a:lnTo>
                <a:lnTo>
                  <a:pt x="24" y="163"/>
                </a:lnTo>
                <a:lnTo>
                  <a:pt x="24" y="163"/>
                </a:lnTo>
                <a:lnTo>
                  <a:pt x="24" y="163"/>
                </a:lnTo>
                <a:lnTo>
                  <a:pt x="24" y="163"/>
                </a:lnTo>
                <a:lnTo>
                  <a:pt x="24" y="163"/>
                </a:lnTo>
                <a:lnTo>
                  <a:pt x="23" y="163"/>
                </a:lnTo>
                <a:lnTo>
                  <a:pt x="21" y="161"/>
                </a:lnTo>
                <a:lnTo>
                  <a:pt x="21" y="161"/>
                </a:lnTo>
                <a:lnTo>
                  <a:pt x="18" y="161"/>
                </a:lnTo>
                <a:lnTo>
                  <a:pt x="18" y="161"/>
                </a:lnTo>
                <a:lnTo>
                  <a:pt x="18" y="160"/>
                </a:lnTo>
                <a:lnTo>
                  <a:pt x="18" y="160"/>
                </a:lnTo>
                <a:lnTo>
                  <a:pt x="18" y="160"/>
                </a:lnTo>
                <a:lnTo>
                  <a:pt x="18" y="160"/>
                </a:lnTo>
                <a:lnTo>
                  <a:pt x="18" y="160"/>
                </a:lnTo>
                <a:lnTo>
                  <a:pt x="18" y="160"/>
                </a:lnTo>
                <a:lnTo>
                  <a:pt x="18" y="160"/>
                </a:lnTo>
                <a:lnTo>
                  <a:pt x="17" y="160"/>
                </a:lnTo>
                <a:lnTo>
                  <a:pt x="17" y="161"/>
                </a:lnTo>
                <a:lnTo>
                  <a:pt x="16" y="161"/>
                </a:lnTo>
                <a:lnTo>
                  <a:pt x="16" y="161"/>
                </a:lnTo>
                <a:lnTo>
                  <a:pt x="13" y="160"/>
                </a:lnTo>
                <a:lnTo>
                  <a:pt x="13" y="160"/>
                </a:lnTo>
                <a:lnTo>
                  <a:pt x="13" y="160"/>
                </a:lnTo>
                <a:lnTo>
                  <a:pt x="13" y="158"/>
                </a:lnTo>
                <a:lnTo>
                  <a:pt x="13" y="158"/>
                </a:lnTo>
                <a:lnTo>
                  <a:pt x="14" y="158"/>
                </a:lnTo>
                <a:lnTo>
                  <a:pt x="14" y="158"/>
                </a:lnTo>
                <a:lnTo>
                  <a:pt x="14" y="158"/>
                </a:lnTo>
                <a:lnTo>
                  <a:pt x="16" y="158"/>
                </a:lnTo>
                <a:lnTo>
                  <a:pt x="16" y="158"/>
                </a:lnTo>
                <a:lnTo>
                  <a:pt x="16" y="157"/>
                </a:lnTo>
                <a:lnTo>
                  <a:pt x="16" y="158"/>
                </a:lnTo>
                <a:lnTo>
                  <a:pt x="16" y="158"/>
                </a:lnTo>
                <a:lnTo>
                  <a:pt x="17" y="158"/>
                </a:lnTo>
                <a:lnTo>
                  <a:pt x="17" y="158"/>
                </a:lnTo>
                <a:lnTo>
                  <a:pt x="17" y="158"/>
                </a:lnTo>
                <a:lnTo>
                  <a:pt x="17" y="157"/>
                </a:lnTo>
                <a:lnTo>
                  <a:pt x="20" y="157"/>
                </a:lnTo>
                <a:lnTo>
                  <a:pt x="20" y="157"/>
                </a:lnTo>
                <a:lnTo>
                  <a:pt x="20" y="158"/>
                </a:lnTo>
                <a:lnTo>
                  <a:pt x="20" y="158"/>
                </a:lnTo>
                <a:lnTo>
                  <a:pt x="20" y="158"/>
                </a:lnTo>
                <a:lnTo>
                  <a:pt x="20" y="160"/>
                </a:lnTo>
                <a:lnTo>
                  <a:pt x="20" y="160"/>
                </a:lnTo>
                <a:lnTo>
                  <a:pt x="20" y="160"/>
                </a:lnTo>
                <a:lnTo>
                  <a:pt x="20" y="160"/>
                </a:lnTo>
                <a:lnTo>
                  <a:pt x="20" y="160"/>
                </a:lnTo>
                <a:lnTo>
                  <a:pt x="20" y="158"/>
                </a:lnTo>
                <a:lnTo>
                  <a:pt x="21" y="158"/>
                </a:lnTo>
                <a:lnTo>
                  <a:pt x="21" y="158"/>
                </a:lnTo>
                <a:lnTo>
                  <a:pt x="23" y="158"/>
                </a:lnTo>
                <a:lnTo>
                  <a:pt x="23" y="158"/>
                </a:lnTo>
                <a:lnTo>
                  <a:pt x="23" y="158"/>
                </a:lnTo>
                <a:lnTo>
                  <a:pt x="23" y="160"/>
                </a:lnTo>
                <a:lnTo>
                  <a:pt x="23" y="160"/>
                </a:lnTo>
                <a:lnTo>
                  <a:pt x="24" y="160"/>
                </a:lnTo>
                <a:lnTo>
                  <a:pt x="24" y="160"/>
                </a:lnTo>
                <a:lnTo>
                  <a:pt x="24" y="160"/>
                </a:lnTo>
                <a:lnTo>
                  <a:pt x="24" y="160"/>
                </a:lnTo>
                <a:lnTo>
                  <a:pt x="26" y="158"/>
                </a:lnTo>
                <a:lnTo>
                  <a:pt x="26" y="158"/>
                </a:lnTo>
                <a:lnTo>
                  <a:pt x="26" y="157"/>
                </a:lnTo>
                <a:lnTo>
                  <a:pt x="26" y="157"/>
                </a:lnTo>
                <a:lnTo>
                  <a:pt x="27" y="157"/>
                </a:lnTo>
                <a:lnTo>
                  <a:pt x="27" y="157"/>
                </a:lnTo>
                <a:lnTo>
                  <a:pt x="28" y="157"/>
                </a:lnTo>
                <a:lnTo>
                  <a:pt x="30" y="157"/>
                </a:lnTo>
                <a:lnTo>
                  <a:pt x="30" y="157"/>
                </a:lnTo>
                <a:lnTo>
                  <a:pt x="31" y="157"/>
                </a:lnTo>
                <a:lnTo>
                  <a:pt x="31" y="157"/>
                </a:lnTo>
                <a:lnTo>
                  <a:pt x="31" y="157"/>
                </a:lnTo>
                <a:lnTo>
                  <a:pt x="31" y="157"/>
                </a:lnTo>
                <a:lnTo>
                  <a:pt x="33" y="158"/>
                </a:lnTo>
                <a:lnTo>
                  <a:pt x="34" y="158"/>
                </a:lnTo>
                <a:lnTo>
                  <a:pt x="36" y="158"/>
                </a:lnTo>
                <a:lnTo>
                  <a:pt x="36" y="158"/>
                </a:lnTo>
                <a:lnTo>
                  <a:pt x="37" y="158"/>
                </a:lnTo>
                <a:lnTo>
                  <a:pt x="37" y="158"/>
                </a:lnTo>
                <a:lnTo>
                  <a:pt x="43" y="157"/>
                </a:lnTo>
                <a:lnTo>
                  <a:pt x="47" y="157"/>
                </a:lnTo>
                <a:lnTo>
                  <a:pt x="50" y="157"/>
                </a:lnTo>
                <a:lnTo>
                  <a:pt x="51" y="155"/>
                </a:lnTo>
                <a:lnTo>
                  <a:pt x="50" y="155"/>
                </a:lnTo>
                <a:lnTo>
                  <a:pt x="50" y="155"/>
                </a:lnTo>
                <a:lnTo>
                  <a:pt x="51" y="155"/>
                </a:lnTo>
                <a:lnTo>
                  <a:pt x="51" y="154"/>
                </a:lnTo>
                <a:lnTo>
                  <a:pt x="51" y="154"/>
                </a:lnTo>
                <a:lnTo>
                  <a:pt x="51" y="154"/>
                </a:lnTo>
                <a:lnTo>
                  <a:pt x="51" y="154"/>
                </a:lnTo>
                <a:lnTo>
                  <a:pt x="50" y="153"/>
                </a:lnTo>
                <a:lnTo>
                  <a:pt x="48" y="154"/>
                </a:lnTo>
                <a:lnTo>
                  <a:pt x="50" y="154"/>
                </a:lnTo>
                <a:lnTo>
                  <a:pt x="50" y="154"/>
                </a:lnTo>
                <a:lnTo>
                  <a:pt x="48" y="154"/>
                </a:lnTo>
                <a:lnTo>
                  <a:pt x="47" y="155"/>
                </a:lnTo>
                <a:lnTo>
                  <a:pt x="47" y="155"/>
                </a:lnTo>
                <a:lnTo>
                  <a:pt x="47" y="155"/>
                </a:lnTo>
                <a:lnTo>
                  <a:pt x="47" y="155"/>
                </a:lnTo>
                <a:lnTo>
                  <a:pt x="47" y="155"/>
                </a:lnTo>
                <a:lnTo>
                  <a:pt x="47" y="155"/>
                </a:lnTo>
                <a:lnTo>
                  <a:pt x="47" y="155"/>
                </a:lnTo>
                <a:lnTo>
                  <a:pt x="47" y="155"/>
                </a:lnTo>
                <a:lnTo>
                  <a:pt x="47" y="155"/>
                </a:lnTo>
                <a:lnTo>
                  <a:pt x="46" y="155"/>
                </a:lnTo>
                <a:lnTo>
                  <a:pt x="46" y="154"/>
                </a:lnTo>
                <a:lnTo>
                  <a:pt x="44" y="154"/>
                </a:lnTo>
                <a:lnTo>
                  <a:pt x="44" y="154"/>
                </a:lnTo>
                <a:lnTo>
                  <a:pt x="44" y="154"/>
                </a:lnTo>
                <a:lnTo>
                  <a:pt x="43" y="154"/>
                </a:lnTo>
                <a:lnTo>
                  <a:pt x="41" y="154"/>
                </a:lnTo>
                <a:lnTo>
                  <a:pt x="41" y="154"/>
                </a:lnTo>
                <a:lnTo>
                  <a:pt x="40" y="154"/>
                </a:lnTo>
                <a:lnTo>
                  <a:pt x="40" y="154"/>
                </a:lnTo>
                <a:lnTo>
                  <a:pt x="40" y="154"/>
                </a:lnTo>
                <a:lnTo>
                  <a:pt x="38" y="154"/>
                </a:lnTo>
                <a:lnTo>
                  <a:pt x="38" y="154"/>
                </a:lnTo>
                <a:lnTo>
                  <a:pt x="38" y="154"/>
                </a:lnTo>
                <a:lnTo>
                  <a:pt x="38" y="154"/>
                </a:lnTo>
                <a:lnTo>
                  <a:pt x="37" y="154"/>
                </a:lnTo>
                <a:lnTo>
                  <a:pt x="37" y="154"/>
                </a:lnTo>
                <a:lnTo>
                  <a:pt x="37" y="154"/>
                </a:lnTo>
                <a:lnTo>
                  <a:pt x="36" y="154"/>
                </a:lnTo>
                <a:lnTo>
                  <a:pt x="36" y="155"/>
                </a:lnTo>
                <a:lnTo>
                  <a:pt x="36" y="155"/>
                </a:lnTo>
                <a:lnTo>
                  <a:pt x="36" y="155"/>
                </a:lnTo>
                <a:lnTo>
                  <a:pt x="34" y="155"/>
                </a:lnTo>
                <a:lnTo>
                  <a:pt x="33" y="155"/>
                </a:lnTo>
                <a:lnTo>
                  <a:pt x="33" y="155"/>
                </a:lnTo>
                <a:lnTo>
                  <a:pt x="31" y="155"/>
                </a:lnTo>
                <a:lnTo>
                  <a:pt x="31" y="155"/>
                </a:lnTo>
                <a:lnTo>
                  <a:pt x="30" y="155"/>
                </a:lnTo>
                <a:lnTo>
                  <a:pt x="28" y="154"/>
                </a:lnTo>
                <a:lnTo>
                  <a:pt x="28" y="154"/>
                </a:lnTo>
                <a:lnTo>
                  <a:pt x="28" y="154"/>
                </a:lnTo>
                <a:lnTo>
                  <a:pt x="28" y="154"/>
                </a:lnTo>
                <a:lnTo>
                  <a:pt x="28" y="154"/>
                </a:lnTo>
                <a:lnTo>
                  <a:pt x="27" y="154"/>
                </a:lnTo>
                <a:lnTo>
                  <a:pt x="27" y="154"/>
                </a:lnTo>
                <a:lnTo>
                  <a:pt x="26" y="154"/>
                </a:lnTo>
                <a:lnTo>
                  <a:pt x="26" y="154"/>
                </a:lnTo>
                <a:lnTo>
                  <a:pt x="27" y="155"/>
                </a:lnTo>
                <a:lnTo>
                  <a:pt x="27" y="155"/>
                </a:lnTo>
                <a:lnTo>
                  <a:pt x="26" y="155"/>
                </a:lnTo>
                <a:lnTo>
                  <a:pt x="26" y="155"/>
                </a:lnTo>
                <a:lnTo>
                  <a:pt x="24" y="154"/>
                </a:lnTo>
                <a:lnTo>
                  <a:pt x="24" y="154"/>
                </a:lnTo>
                <a:lnTo>
                  <a:pt x="23" y="154"/>
                </a:lnTo>
                <a:lnTo>
                  <a:pt x="23" y="154"/>
                </a:lnTo>
                <a:lnTo>
                  <a:pt x="23" y="155"/>
                </a:lnTo>
                <a:lnTo>
                  <a:pt x="23" y="155"/>
                </a:lnTo>
                <a:lnTo>
                  <a:pt x="23" y="155"/>
                </a:lnTo>
                <a:lnTo>
                  <a:pt x="23" y="155"/>
                </a:lnTo>
                <a:lnTo>
                  <a:pt x="23" y="155"/>
                </a:lnTo>
                <a:lnTo>
                  <a:pt x="23" y="155"/>
                </a:lnTo>
                <a:lnTo>
                  <a:pt x="21" y="155"/>
                </a:lnTo>
                <a:lnTo>
                  <a:pt x="21" y="154"/>
                </a:lnTo>
                <a:lnTo>
                  <a:pt x="23" y="154"/>
                </a:lnTo>
                <a:lnTo>
                  <a:pt x="23" y="153"/>
                </a:lnTo>
                <a:lnTo>
                  <a:pt x="21" y="153"/>
                </a:lnTo>
                <a:lnTo>
                  <a:pt x="21" y="153"/>
                </a:lnTo>
                <a:lnTo>
                  <a:pt x="21" y="153"/>
                </a:lnTo>
                <a:lnTo>
                  <a:pt x="21" y="153"/>
                </a:lnTo>
                <a:lnTo>
                  <a:pt x="20" y="153"/>
                </a:lnTo>
                <a:lnTo>
                  <a:pt x="20" y="153"/>
                </a:lnTo>
                <a:lnTo>
                  <a:pt x="20" y="153"/>
                </a:lnTo>
                <a:lnTo>
                  <a:pt x="18" y="153"/>
                </a:lnTo>
                <a:lnTo>
                  <a:pt x="18" y="153"/>
                </a:lnTo>
                <a:lnTo>
                  <a:pt x="18" y="153"/>
                </a:lnTo>
                <a:lnTo>
                  <a:pt x="18" y="153"/>
                </a:lnTo>
                <a:lnTo>
                  <a:pt x="18" y="153"/>
                </a:lnTo>
                <a:lnTo>
                  <a:pt x="18" y="154"/>
                </a:lnTo>
                <a:lnTo>
                  <a:pt x="18" y="154"/>
                </a:lnTo>
                <a:lnTo>
                  <a:pt x="17" y="154"/>
                </a:lnTo>
                <a:lnTo>
                  <a:pt x="17" y="154"/>
                </a:lnTo>
                <a:lnTo>
                  <a:pt x="17" y="154"/>
                </a:lnTo>
                <a:lnTo>
                  <a:pt x="17" y="154"/>
                </a:lnTo>
                <a:lnTo>
                  <a:pt x="17" y="153"/>
                </a:lnTo>
                <a:lnTo>
                  <a:pt x="17" y="153"/>
                </a:lnTo>
                <a:lnTo>
                  <a:pt x="17" y="153"/>
                </a:lnTo>
                <a:lnTo>
                  <a:pt x="17" y="153"/>
                </a:lnTo>
                <a:lnTo>
                  <a:pt x="17" y="153"/>
                </a:lnTo>
                <a:lnTo>
                  <a:pt x="17" y="153"/>
                </a:lnTo>
                <a:lnTo>
                  <a:pt x="16" y="154"/>
                </a:lnTo>
                <a:lnTo>
                  <a:pt x="17" y="154"/>
                </a:lnTo>
                <a:lnTo>
                  <a:pt x="17" y="154"/>
                </a:lnTo>
                <a:lnTo>
                  <a:pt x="16" y="154"/>
                </a:lnTo>
                <a:lnTo>
                  <a:pt x="16" y="154"/>
                </a:lnTo>
                <a:lnTo>
                  <a:pt x="16" y="154"/>
                </a:lnTo>
                <a:lnTo>
                  <a:pt x="16" y="153"/>
                </a:lnTo>
                <a:lnTo>
                  <a:pt x="14" y="153"/>
                </a:lnTo>
                <a:lnTo>
                  <a:pt x="13" y="151"/>
                </a:lnTo>
                <a:lnTo>
                  <a:pt x="13" y="151"/>
                </a:lnTo>
                <a:lnTo>
                  <a:pt x="14" y="151"/>
                </a:lnTo>
                <a:lnTo>
                  <a:pt x="14" y="150"/>
                </a:lnTo>
                <a:lnTo>
                  <a:pt x="14" y="150"/>
                </a:lnTo>
                <a:lnTo>
                  <a:pt x="14" y="150"/>
                </a:lnTo>
                <a:lnTo>
                  <a:pt x="14" y="150"/>
                </a:lnTo>
                <a:lnTo>
                  <a:pt x="14" y="150"/>
                </a:lnTo>
                <a:lnTo>
                  <a:pt x="13" y="150"/>
                </a:lnTo>
                <a:lnTo>
                  <a:pt x="13" y="150"/>
                </a:lnTo>
                <a:lnTo>
                  <a:pt x="13" y="148"/>
                </a:lnTo>
                <a:lnTo>
                  <a:pt x="13" y="148"/>
                </a:lnTo>
                <a:lnTo>
                  <a:pt x="13" y="148"/>
                </a:lnTo>
                <a:lnTo>
                  <a:pt x="13" y="148"/>
                </a:lnTo>
                <a:lnTo>
                  <a:pt x="13" y="148"/>
                </a:lnTo>
                <a:lnTo>
                  <a:pt x="14" y="148"/>
                </a:lnTo>
                <a:lnTo>
                  <a:pt x="14" y="148"/>
                </a:lnTo>
                <a:lnTo>
                  <a:pt x="16" y="148"/>
                </a:lnTo>
                <a:lnTo>
                  <a:pt x="16" y="148"/>
                </a:lnTo>
                <a:lnTo>
                  <a:pt x="16" y="148"/>
                </a:lnTo>
                <a:lnTo>
                  <a:pt x="16" y="148"/>
                </a:lnTo>
                <a:lnTo>
                  <a:pt x="16" y="148"/>
                </a:lnTo>
                <a:lnTo>
                  <a:pt x="16" y="148"/>
                </a:lnTo>
                <a:lnTo>
                  <a:pt x="16" y="150"/>
                </a:lnTo>
                <a:lnTo>
                  <a:pt x="17" y="150"/>
                </a:lnTo>
                <a:lnTo>
                  <a:pt x="17" y="150"/>
                </a:lnTo>
                <a:lnTo>
                  <a:pt x="18" y="150"/>
                </a:lnTo>
                <a:lnTo>
                  <a:pt x="18" y="150"/>
                </a:lnTo>
                <a:lnTo>
                  <a:pt x="18" y="148"/>
                </a:lnTo>
                <a:lnTo>
                  <a:pt x="18" y="148"/>
                </a:lnTo>
                <a:lnTo>
                  <a:pt x="18" y="150"/>
                </a:lnTo>
                <a:lnTo>
                  <a:pt x="20" y="150"/>
                </a:lnTo>
                <a:lnTo>
                  <a:pt x="20" y="150"/>
                </a:lnTo>
                <a:lnTo>
                  <a:pt x="20" y="148"/>
                </a:lnTo>
                <a:lnTo>
                  <a:pt x="20" y="148"/>
                </a:lnTo>
                <a:lnTo>
                  <a:pt x="20" y="148"/>
                </a:lnTo>
                <a:lnTo>
                  <a:pt x="20" y="147"/>
                </a:lnTo>
                <a:lnTo>
                  <a:pt x="20" y="147"/>
                </a:lnTo>
                <a:lnTo>
                  <a:pt x="20" y="147"/>
                </a:lnTo>
                <a:lnTo>
                  <a:pt x="20" y="145"/>
                </a:lnTo>
                <a:lnTo>
                  <a:pt x="18" y="145"/>
                </a:lnTo>
                <a:lnTo>
                  <a:pt x="18" y="147"/>
                </a:lnTo>
                <a:lnTo>
                  <a:pt x="18" y="147"/>
                </a:lnTo>
                <a:lnTo>
                  <a:pt x="18" y="147"/>
                </a:lnTo>
                <a:lnTo>
                  <a:pt x="18" y="147"/>
                </a:lnTo>
                <a:lnTo>
                  <a:pt x="18" y="147"/>
                </a:lnTo>
                <a:lnTo>
                  <a:pt x="18" y="147"/>
                </a:lnTo>
                <a:lnTo>
                  <a:pt x="18" y="147"/>
                </a:lnTo>
                <a:lnTo>
                  <a:pt x="17" y="147"/>
                </a:lnTo>
                <a:lnTo>
                  <a:pt x="17" y="147"/>
                </a:lnTo>
                <a:lnTo>
                  <a:pt x="16" y="147"/>
                </a:lnTo>
                <a:lnTo>
                  <a:pt x="16" y="145"/>
                </a:lnTo>
                <a:lnTo>
                  <a:pt x="16" y="147"/>
                </a:lnTo>
                <a:lnTo>
                  <a:pt x="14" y="147"/>
                </a:lnTo>
                <a:lnTo>
                  <a:pt x="14" y="147"/>
                </a:lnTo>
                <a:lnTo>
                  <a:pt x="14" y="145"/>
                </a:lnTo>
                <a:lnTo>
                  <a:pt x="14" y="145"/>
                </a:lnTo>
                <a:lnTo>
                  <a:pt x="14" y="145"/>
                </a:lnTo>
                <a:lnTo>
                  <a:pt x="13" y="145"/>
                </a:lnTo>
                <a:lnTo>
                  <a:pt x="11" y="145"/>
                </a:lnTo>
                <a:lnTo>
                  <a:pt x="10" y="145"/>
                </a:lnTo>
                <a:lnTo>
                  <a:pt x="8" y="145"/>
                </a:lnTo>
                <a:lnTo>
                  <a:pt x="10" y="144"/>
                </a:lnTo>
                <a:lnTo>
                  <a:pt x="10" y="144"/>
                </a:lnTo>
                <a:lnTo>
                  <a:pt x="8" y="144"/>
                </a:lnTo>
                <a:lnTo>
                  <a:pt x="8" y="144"/>
                </a:lnTo>
                <a:lnTo>
                  <a:pt x="8" y="144"/>
                </a:lnTo>
                <a:lnTo>
                  <a:pt x="10" y="144"/>
                </a:lnTo>
                <a:lnTo>
                  <a:pt x="10" y="144"/>
                </a:lnTo>
                <a:lnTo>
                  <a:pt x="10" y="144"/>
                </a:lnTo>
                <a:lnTo>
                  <a:pt x="10" y="144"/>
                </a:lnTo>
                <a:lnTo>
                  <a:pt x="10" y="144"/>
                </a:lnTo>
                <a:lnTo>
                  <a:pt x="10" y="144"/>
                </a:lnTo>
                <a:lnTo>
                  <a:pt x="10" y="144"/>
                </a:lnTo>
                <a:lnTo>
                  <a:pt x="11" y="144"/>
                </a:lnTo>
                <a:lnTo>
                  <a:pt x="11" y="144"/>
                </a:lnTo>
                <a:lnTo>
                  <a:pt x="13" y="144"/>
                </a:lnTo>
                <a:lnTo>
                  <a:pt x="13" y="144"/>
                </a:lnTo>
                <a:lnTo>
                  <a:pt x="13" y="144"/>
                </a:lnTo>
                <a:lnTo>
                  <a:pt x="13" y="145"/>
                </a:lnTo>
                <a:lnTo>
                  <a:pt x="13" y="145"/>
                </a:lnTo>
                <a:lnTo>
                  <a:pt x="13" y="144"/>
                </a:lnTo>
                <a:lnTo>
                  <a:pt x="13" y="144"/>
                </a:lnTo>
                <a:lnTo>
                  <a:pt x="13" y="144"/>
                </a:lnTo>
                <a:lnTo>
                  <a:pt x="14" y="144"/>
                </a:lnTo>
                <a:lnTo>
                  <a:pt x="14" y="144"/>
                </a:lnTo>
                <a:lnTo>
                  <a:pt x="13" y="143"/>
                </a:lnTo>
                <a:lnTo>
                  <a:pt x="13" y="143"/>
                </a:lnTo>
                <a:lnTo>
                  <a:pt x="13" y="141"/>
                </a:lnTo>
                <a:lnTo>
                  <a:pt x="11" y="141"/>
                </a:lnTo>
                <a:lnTo>
                  <a:pt x="11" y="141"/>
                </a:lnTo>
                <a:lnTo>
                  <a:pt x="11" y="141"/>
                </a:lnTo>
                <a:lnTo>
                  <a:pt x="11" y="143"/>
                </a:lnTo>
                <a:lnTo>
                  <a:pt x="11" y="143"/>
                </a:lnTo>
                <a:lnTo>
                  <a:pt x="11" y="143"/>
                </a:lnTo>
                <a:lnTo>
                  <a:pt x="11" y="143"/>
                </a:lnTo>
                <a:lnTo>
                  <a:pt x="10" y="143"/>
                </a:lnTo>
                <a:lnTo>
                  <a:pt x="10" y="143"/>
                </a:lnTo>
                <a:lnTo>
                  <a:pt x="8" y="143"/>
                </a:lnTo>
                <a:lnTo>
                  <a:pt x="8" y="143"/>
                </a:lnTo>
                <a:lnTo>
                  <a:pt x="7" y="143"/>
                </a:lnTo>
                <a:lnTo>
                  <a:pt x="7" y="141"/>
                </a:lnTo>
                <a:lnTo>
                  <a:pt x="7" y="141"/>
                </a:lnTo>
                <a:lnTo>
                  <a:pt x="7" y="141"/>
                </a:lnTo>
                <a:lnTo>
                  <a:pt x="7" y="141"/>
                </a:lnTo>
                <a:lnTo>
                  <a:pt x="7" y="141"/>
                </a:lnTo>
                <a:lnTo>
                  <a:pt x="7" y="141"/>
                </a:lnTo>
                <a:lnTo>
                  <a:pt x="6" y="141"/>
                </a:lnTo>
                <a:lnTo>
                  <a:pt x="6" y="141"/>
                </a:lnTo>
                <a:lnTo>
                  <a:pt x="7" y="140"/>
                </a:lnTo>
                <a:lnTo>
                  <a:pt x="7" y="140"/>
                </a:lnTo>
                <a:lnTo>
                  <a:pt x="6" y="140"/>
                </a:lnTo>
                <a:lnTo>
                  <a:pt x="6" y="140"/>
                </a:lnTo>
                <a:lnTo>
                  <a:pt x="6" y="140"/>
                </a:lnTo>
                <a:lnTo>
                  <a:pt x="3" y="140"/>
                </a:lnTo>
                <a:lnTo>
                  <a:pt x="3" y="140"/>
                </a:lnTo>
                <a:lnTo>
                  <a:pt x="3" y="140"/>
                </a:lnTo>
                <a:lnTo>
                  <a:pt x="3" y="140"/>
                </a:lnTo>
                <a:lnTo>
                  <a:pt x="1" y="138"/>
                </a:lnTo>
                <a:lnTo>
                  <a:pt x="0" y="137"/>
                </a:lnTo>
                <a:lnTo>
                  <a:pt x="0" y="137"/>
                </a:lnTo>
                <a:lnTo>
                  <a:pt x="1" y="137"/>
                </a:lnTo>
                <a:lnTo>
                  <a:pt x="1" y="137"/>
                </a:lnTo>
                <a:lnTo>
                  <a:pt x="1" y="137"/>
                </a:lnTo>
                <a:lnTo>
                  <a:pt x="1" y="137"/>
                </a:lnTo>
                <a:lnTo>
                  <a:pt x="1" y="137"/>
                </a:lnTo>
                <a:lnTo>
                  <a:pt x="1" y="137"/>
                </a:lnTo>
                <a:lnTo>
                  <a:pt x="0" y="135"/>
                </a:lnTo>
                <a:lnTo>
                  <a:pt x="0" y="135"/>
                </a:lnTo>
                <a:lnTo>
                  <a:pt x="1" y="135"/>
                </a:lnTo>
                <a:lnTo>
                  <a:pt x="1" y="135"/>
                </a:lnTo>
                <a:lnTo>
                  <a:pt x="1" y="135"/>
                </a:lnTo>
                <a:lnTo>
                  <a:pt x="1" y="135"/>
                </a:lnTo>
                <a:lnTo>
                  <a:pt x="1" y="135"/>
                </a:lnTo>
                <a:lnTo>
                  <a:pt x="1" y="135"/>
                </a:lnTo>
                <a:lnTo>
                  <a:pt x="1" y="135"/>
                </a:lnTo>
                <a:lnTo>
                  <a:pt x="3" y="135"/>
                </a:lnTo>
                <a:lnTo>
                  <a:pt x="4" y="135"/>
                </a:lnTo>
                <a:lnTo>
                  <a:pt x="6" y="134"/>
                </a:lnTo>
                <a:lnTo>
                  <a:pt x="6" y="134"/>
                </a:lnTo>
                <a:lnTo>
                  <a:pt x="7" y="134"/>
                </a:lnTo>
                <a:lnTo>
                  <a:pt x="7" y="134"/>
                </a:lnTo>
                <a:lnTo>
                  <a:pt x="7" y="133"/>
                </a:lnTo>
                <a:lnTo>
                  <a:pt x="7" y="133"/>
                </a:lnTo>
                <a:lnTo>
                  <a:pt x="8" y="134"/>
                </a:lnTo>
                <a:lnTo>
                  <a:pt x="8" y="134"/>
                </a:lnTo>
                <a:lnTo>
                  <a:pt x="8" y="134"/>
                </a:lnTo>
                <a:lnTo>
                  <a:pt x="8" y="134"/>
                </a:lnTo>
                <a:lnTo>
                  <a:pt x="8" y="133"/>
                </a:lnTo>
                <a:lnTo>
                  <a:pt x="8" y="133"/>
                </a:lnTo>
                <a:lnTo>
                  <a:pt x="8" y="133"/>
                </a:lnTo>
                <a:lnTo>
                  <a:pt x="8" y="131"/>
                </a:lnTo>
                <a:lnTo>
                  <a:pt x="8" y="131"/>
                </a:lnTo>
                <a:lnTo>
                  <a:pt x="8" y="131"/>
                </a:lnTo>
                <a:lnTo>
                  <a:pt x="10" y="131"/>
                </a:lnTo>
                <a:lnTo>
                  <a:pt x="11" y="131"/>
                </a:lnTo>
                <a:lnTo>
                  <a:pt x="11" y="131"/>
                </a:lnTo>
                <a:lnTo>
                  <a:pt x="11" y="131"/>
                </a:lnTo>
                <a:lnTo>
                  <a:pt x="11" y="131"/>
                </a:lnTo>
                <a:lnTo>
                  <a:pt x="13" y="131"/>
                </a:lnTo>
                <a:lnTo>
                  <a:pt x="13" y="133"/>
                </a:lnTo>
                <a:lnTo>
                  <a:pt x="14" y="133"/>
                </a:lnTo>
                <a:lnTo>
                  <a:pt x="14" y="133"/>
                </a:lnTo>
                <a:lnTo>
                  <a:pt x="14" y="133"/>
                </a:lnTo>
                <a:lnTo>
                  <a:pt x="16" y="133"/>
                </a:lnTo>
                <a:lnTo>
                  <a:pt x="16" y="133"/>
                </a:lnTo>
                <a:lnTo>
                  <a:pt x="16" y="133"/>
                </a:lnTo>
                <a:lnTo>
                  <a:pt x="16" y="133"/>
                </a:lnTo>
                <a:lnTo>
                  <a:pt x="16" y="133"/>
                </a:lnTo>
                <a:lnTo>
                  <a:pt x="16" y="133"/>
                </a:lnTo>
                <a:lnTo>
                  <a:pt x="16" y="133"/>
                </a:lnTo>
                <a:lnTo>
                  <a:pt x="16" y="133"/>
                </a:lnTo>
                <a:lnTo>
                  <a:pt x="16" y="133"/>
                </a:lnTo>
                <a:lnTo>
                  <a:pt x="17" y="133"/>
                </a:lnTo>
                <a:lnTo>
                  <a:pt x="17" y="131"/>
                </a:lnTo>
                <a:lnTo>
                  <a:pt x="18" y="131"/>
                </a:lnTo>
                <a:lnTo>
                  <a:pt x="18" y="131"/>
                </a:lnTo>
                <a:lnTo>
                  <a:pt x="20" y="133"/>
                </a:lnTo>
                <a:lnTo>
                  <a:pt x="20" y="133"/>
                </a:lnTo>
                <a:lnTo>
                  <a:pt x="20" y="133"/>
                </a:lnTo>
                <a:lnTo>
                  <a:pt x="20" y="133"/>
                </a:lnTo>
                <a:lnTo>
                  <a:pt x="21" y="131"/>
                </a:lnTo>
                <a:lnTo>
                  <a:pt x="23" y="131"/>
                </a:lnTo>
                <a:lnTo>
                  <a:pt x="23" y="131"/>
                </a:lnTo>
                <a:lnTo>
                  <a:pt x="23" y="133"/>
                </a:lnTo>
                <a:lnTo>
                  <a:pt x="23" y="133"/>
                </a:lnTo>
                <a:lnTo>
                  <a:pt x="23" y="134"/>
                </a:lnTo>
                <a:lnTo>
                  <a:pt x="23" y="134"/>
                </a:lnTo>
                <a:lnTo>
                  <a:pt x="23" y="134"/>
                </a:lnTo>
                <a:lnTo>
                  <a:pt x="23" y="134"/>
                </a:lnTo>
                <a:lnTo>
                  <a:pt x="21" y="134"/>
                </a:lnTo>
                <a:lnTo>
                  <a:pt x="21" y="135"/>
                </a:lnTo>
                <a:lnTo>
                  <a:pt x="21" y="135"/>
                </a:lnTo>
                <a:lnTo>
                  <a:pt x="20" y="134"/>
                </a:lnTo>
                <a:lnTo>
                  <a:pt x="18" y="134"/>
                </a:lnTo>
                <a:lnTo>
                  <a:pt x="18" y="134"/>
                </a:lnTo>
                <a:lnTo>
                  <a:pt x="18" y="134"/>
                </a:lnTo>
                <a:lnTo>
                  <a:pt x="17" y="134"/>
                </a:lnTo>
                <a:lnTo>
                  <a:pt x="16" y="134"/>
                </a:lnTo>
                <a:lnTo>
                  <a:pt x="16" y="133"/>
                </a:lnTo>
                <a:lnTo>
                  <a:pt x="16" y="133"/>
                </a:lnTo>
                <a:lnTo>
                  <a:pt x="16" y="133"/>
                </a:lnTo>
                <a:lnTo>
                  <a:pt x="16" y="133"/>
                </a:lnTo>
                <a:lnTo>
                  <a:pt x="16" y="134"/>
                </a:lnTo>
                <a:lnTo>
                  <a:pt x="16" y="134"/>
                </a:lnTo>
                <a:lnTo>
                  <a:pt x="16" y="133"/>
                </a:lnTo>
                <a:lnTo>
                  <a:pt x="14" y="133"/>
                </a:lnTo>
                <a:lnTo>
                  <a:pt x="14" y="133"/>
                </a:lnTo>
                <a:lnTo>
                  <a:pt x="11" y="133"/>
                </a:lnTo>
                <a:lnTo>
                  <a:pt x="11" y="134"/>
                </a:lnTo>
                <a:lnTo>
                  <a:pt x="11" y="134"/>
                </a:lnTo>
                <a:lnTo>
                  <a:pt x="11" y="134"/>
                </a:lnTo>
                <a:lnTo>
                  <a:pt x="10" y="134"/>
                </a:lnTo>
                <a:lnTo>
                  <a:pt x="10" y="134"/>
                </a:lnTo>
                <a:lnTo>
                  <a:pt x="8" y="134"/>
                </a:lnTo>
                <a:lnTo>
                  <a:pt x="7" y="134"/>
                </a:lnTo>
                <a:lnTo>
                  <a:pt x="6" y="135"/>
                </a:lnTo>
                <a:lnTo>
                  <a:pt x="6" y="135"/>
                </a:lnTo>
                <a:lnTo>
                  <a:pt x="7" y="135"/>
                </a:lnTo>
                <a:lnTo>
                  <a:pt x="7" y="137"/>
                </a:lnTo>
                <a:lnTo>
                  <a:pt x="8" y="137"/>
                </a:lnTo>
                <a:lnTo>
                  <a:pt x="10" y="137"/>
                </a:lnTo>
                <a:lnTo>
                  <a:pt x="10" y="137"/>
                </a:lnTo>
                <a:lnTo>
                  <a:pt x="10" y="137"/>
                </a:lnTo>
                <a:lnTo>
                  <a:pt x="10" y="137"/>
                </a:lnTo>
                <a:lnTo>
                  <a:pt x="11" y="137"/>
                </a:lnTo>
                <a:lnTo>
                  <a:pt x="11" y="137"/>
                </a:lnTo>
                <a:lnTo>
                  <a:pt x="13" y="137"/>
                </a:lnTo>
                <a:lnTo>
                  <a:pt x="14" y="137"/>
                </a:lnTo>
                <a:lnTo>
                  <a:pt x="14" y="137"/>
                </a:lnTo>
                <a:lnTo>
                  <a:pt x="14" y="137"/>
                </a:lnTo>
                <a:lnTo>
                  <a:pt x="14" y="137"/>
                </a:lnTo>
                <a:lnTo>
                  <a:pt x="16" y="137"/>
                </a:lnTo>
                <a:lnTo>
                  <a:pt x="17" y="137"/>
                </a:lnTo>
                <a:lnTo>
                  <a:pt x="17" y="137"/>
                </a:lnTo>
                <a:lnTo>
                  <a:pt x="17" y="137"/>
                </a:lnTo>
                <a:lnTo>
                  <a:pt x="17" y="137"/>
                </a:lnTo>
                <a:lnTo>
                  <a:pt x="17" y="137"/>
                </a:lnTo>
                <a:lnTo>
                  <a:pt x="17" y="137"/>
                </a:lnTo>
                <a:lnTo>
                  <a:pt x="17" y="138"/>
                </a:lnTo>
                <a:lnTo>
                  <a:pt x="18" y="138"/>
                </a:lnTo>
                <a:lnTo>
                  <a:pt x="18" y="138"/>
                </a:lnTo>
                <a:lnTo>
                  <a:pt x="18" y="138"/>
                </a:lnTo>
                <a:lnTo>
                  <a:pt x="18" y="137"/>
                </a:lnTo>
                <a:lnTo>
                  <a:pt x="18" y="137"/>
                </a:lnTo>
                <a:lnTo>
                  <a:pt x="18" y="137"/>
                </a:lnTo>
                <a:lnTo>
                  <a:pt x="18" y="137"/>
                </a:lnTo>
                <a:lnTo>
                  <a:pt x="20" y="137"/>
                </a:lnTo>
                <a:lnTo>
                  <a:pt x="20" y="137"/>
                </a:lnTo>
                <a:lnTo>
                  <a:pt x="20" y="137"/>
                </a:lnTo>
                <a:lnTo>
                  <a:pt x="21" y="137"/>
                </a:lnTo>
                <a:lnTo>
                  <a:pt x="23" y="137"/>
                </a:lnTo>
                <a:lnTo>
                  <a:pt x="23" y="135"/>
                </a:lnTo>
                <a:lnTo>
                  <a:pt x="23" y="135"/>
                </a:lnTo>
                <a:lnTo>
                  <a:pt x="23" y="135"/>
                </a:lnTo>
                <a:lnTo>
                  <a:pt x="24" y="135"/>
                </a:lnTo>
                <a:lnTo>
                  <a:pt x="26" y="135"/>
                </a:lnTo>
                <a:lnTo>
                  <a:pt x="28" y="135"/>
                </a:lnTo>
                <a:lnTo>
                  <a:pt x="31" y="135"/>
                </a:lnTo>
                <a:lnTo>
                  <a:pt x="33" y="134"/>
                </a:lnTo>
                <a:lnTo>
                  <a:pt x="33" y="134"/>
                </a:lnTo>
                <a:lnTo>
                  <a:pt x="34" y="134"/>
                </a:lnTo>
                <a:lnTo>
                  <a:pt x="33" y="134"/>
                </a:lnTo>
                <a:lnTo>
                  <a:pt x="33" y="134"/>
                </a:lnTo>
                <a:lnTo>
                  <a:pt x="33" y="134"/>
                </a:lnTo>
                <a:lnTo>
                  <a:pt x="34" y="134"/>
                </a:lnTo>
                <a:lnTo>
                  <a:pt x="34" y="133"/>
                </a:lnTo>
                <a:lnTo>
                  <a:pt x="36" y="134"/>
                </a:lnTo>
                <a:lnTo>
                  <a:pt x="34" y="134"/>
                </a:lnTo>
                <a:lnTo>
                  <a:pt x="34" y="134"/>
                </a:lnTo>
                <a:lnTo>
                  <a:pt x="36" y="134"/>
                </a:lnTo>
                <a:lnTo>
                  <a:pt x="36" y="135"/>
                </a:lnTo>
                <a:lnTo>
                  <a:pt x="36" y="135"/>
                </a:lnTo>
                <a:lnTo>
                  <a:pt x="36" y="134"/>
                </a:lnTo>
                <a:lnTo>
                  <a:pt x="36" y="134"/>
                </a:lnTo>
                <a:lnTo>
                  <a:pt x="37" y="134"/>
                </a:lnTo>
                <a:lnTo>
                  <a:pt x="37" y="134"/>
                </a:lnTo>
                <a:lnTo>
                  <a:pt x="38" y="134"/>
                </a:lnTo>
                <a:lnTo>
                  <a:pt x="38" y="134"/>
                </a:lnTo>
                <a:lnTo>
                  <a:pt x="38" y="134"/>
                </a:lnTo>
                <a:lnTo>
                  <a:pt x="38" y="133"/>
                </a:lnTo>
                <a:lnTo>
                  <a:pt x="38" y="133"/>
                </a:lnTo>
                <a:lnTo>
                  <a:pt x="38" y="133"/>
                </a:lnTo>
                <a:lnTo>
                  <a:pt x="40" y="134"/>
                </a:lnTo>
                <a:lnTo>
                  <a:pt x="40" y="134"/>
                </a:lnTo>
                <a:lnTo>
                  <a:pt x="40" y="134"/>
                </a:lnTo>
                <a:lnTo>
                  <a:pt x="41" y="134"/>
                </a:lnTo>
                <a:lnTo>
                  <a:pt x="41" y="133"/>
                </a:lnTo>
                <a:lnTo>
                  <a:pt x="41" y="133"/>
                </a:lnTo>
                <a:lnTo>
                  <a:pt x="41" y="133"/>
                </a:lnTo>
                <a:lnTo>
                  <a:pt x="43" y="131"/>
                </a:lnTo>
                <a:lnTo>
                  <a:pt x="44" y="131"/>
                </a:lnTo>
                <a:lnTo>
                  <a:pt x="44" y="131"/>
                </a:lnTo>
                <a:lnTo>
                  <a:pt x="44" y="131"/>
                </a:lnTo>
                <a:lnTo>
                  <a:pt x="43" y="131"/>
                </a:lnTo>
                <a:lnTo>
                  <a:pt x="43" y="131"/>
                </a:lnTo>
                <a:lnTo>
                  <a:pt x="41" y="131"/>
                </a:lnTo>
                <a:lnTo>
                  <a:pt x="41" y="131"/>
                </a:lnTo>
                <a:lnTo>
                  <a:pt x="40" y="131"/>
                </a:lnTo>
                <a:lnTo>
                  <a:pt x="40" y="131"/>
                </a:lnTo>
                <a:lnTo>
                  <a:pt x="40" y="130"/>
                </a:lnTo>
                <a:lnTo>
                  <a:pt x="40" y="130"/>
                </a:lnTo>
                <a:lnTo>
                  <a:pt x="38" y="130"/>
                </a:lnTo>
                <a:lnTo>
                  <a:pt x="38" y="130"/>
                </a:lnTo>
                <a:lnTo>
                  <a:pt x="38" y="131"/>
                </a:lnTo>
                <a:lnTo>
                  <a:pt x="38" y="131"/>
                </a:lnTo>
                <a:lnTo>
                  <a:pt x="38" y="131"/>
                </a:lnTo>
                <a:lnTo>
                  <a:pt x="37" y="131"/>
                </a:lnTo>
                <a:lnTo>
                  <a:pt x="37" y="131"/>
                </a:lnTo>
                <a:lnTo>
                  <a:pt x="37" y="131"/>
                </a:lnTo>
                <a:lnTo>
                  <a:pt x="36" y="131"/>
                </a:lnTo>
                <a:lnTo>
                  <a:pt x="36" y="133"/>
                </a:lnTo>
                <a:lnTo>
                  <a:pt x="36" y="133"/>
                </a:lnTo>
                <a:lnTo>
                  <a:pt x="34" y="133"/>
                </a:lnTo>
                <a:lnTo>
                  <a:pt x="33" y="131"/>
                </a:lnTo>
                <a:lnTo>
                  <a:pt x="33" y="131"/>
                </a:lnTo>
                <a:lnTo>
                  <a:pt x="33" y="131"/>
                </a:lnTo>
                <a:lnTo>
                  <a:pt x="33" y="131"/>
                </a:lnTo>
                <a:lnTo>
                  <a:pt x="31" y="133"/>
                </a:lnTo>
                <a:lnTo>
                  <a:pt x="31" y="131"/>
                </a:lnTo>
                <a:lnTo>
                  <a:pt x="31" y="131"/>
                </a:lnTo>
                <a:lnTo>
                  <a:pt x="30" y="133"/>
                </a:lnTo>
                <a:lnTo>
                  <a:pt x="30" y="133"/>
                </a:lnTo>
                <a:lnTo>
                  <a:pt x="28" y="133"/>
                </a:lnTo>
                <a:lnTo>
                  <a:pt x="28" y="133"/>
                </a:lnTo>
                <a:lnTo>
                  <a:pt x="28" y="133"/>
                </a:lnTo>
                <a:lnTo>
                  <a:pt x="27" y="134"/>
                </a:lnTo>
                <a:lnTo>
                  <a:pt x="26" y="134"/>
                </a:lnTo>
                <a:lnTo>
                  <a:pt x="26" y="134"/>
                </a:lnTo>
                <a:lnTo>
                  <a:pt x="26" y="134"/>
                </a:lnTo>
                <a:lnTo>
                  <a:pt x="24" y="134"/>
                </a:lnTo>
                <a:lnTo>
                  <a:pt x="24" y="133"/>
                </a:lnTo>
                <a:lnTo>
                  <a:pt x="24" y="133"/>
                </a:lnTo>
                <a:lnTo>
                  <a:pt x="24" y="133"/>
                </a:lnTo>
                <a:lnTo>
                  <a:pt x="24" y="133"/>
                </a:lnTo>
                <a:lnTo>
                  <a:pt x="24" y="131"/>
                </a:lnTo>
                <a:lnTo>
                  <a:pt x="24" y="131"/>
                </a:lnTo>
                <a:lnTo>
                  <a:pt x="24" y="131"/>
                </a:lnTo>
                <a:lnTo>
                  <a:pt x="26" y="131"/>
                </a:lnTo>
                <a:lnTo>
                  <a:pt x="26" y="131"/>
                </a:lnTo>
                <a:lnTo>
                  <a:pt x="26" y="131"/>
                </a:lnTo>
                <a:lnTo>
                  <a:pt x="26" y="131"/>
                </a:lnTo>
                <a:lnTo>
                  <a:pt x="26" y="133"/>
                </a:lnTo>
                <a:lnTo>
                  <a:pt x="26" y="133"/>
                </a:lnTo>
                <a:lnTo>
                  <a:pt x="26" y="133"/>
                </a:lnTo>
                <a:lnTo>
                  <a:pt x="27" y="131"/>
                </a:lnTo>
                <a:lnTo>
                  <a:pt x="27" y="131"/>
                </a:lnTo>
                <a:lnTo>
                  <a:pt x="27" y="131"/>
                </a:lnTo>
                <a:lnTo>
                  <a:pt x="28" y="131"/>
                </a:lnTo>
                <a:lnTo>
                  <a:pt x="31" y="131"/>
                </a:lnTo>
                <a:lnTo>
                  <a:pt x="33" y="131"/>
                </a:lnTo>
                <a:lnTo>
                  <a:pt x="34" y="131"/>
                </a:lnTo>
                <a:lnTo>
                  <a:pt x="34" y="130"/>
                </a:lnTo>
                <a:lnTo>
                  <a:pt x="36" y="130"/>
                </a:lnTo>
                <a:lnTo>
                  <a:pt x="36" y="128"/>
                </a:lnTo>
                <a:lnTo>
                  <a:pt x="36" y="128"/>
                </a:lnTo>
                <a:lnTo>
                  <a:pt x="34" y="128"/>
                </a:lnTo>
                <a:lnTo>
                  <a:pt x="34" y="130"/>
                </a:lnTo>
                <a:lnTo>
                  <a:pt x="33" y="130"/>
                </a:lnTo>
                <a:lnTo>
                  <a:pt x="33" y="130"/>
                </a:lnTo>
                <a:lnTo>
                  <a:pt x="31" y="128"/>
                </a:lnTo>
                <a:lnTo>
                  <a:pt x="31" y="128"/>
                </a:lnTo>
                <a:lnTo>
                  <a:pt x="31" y="130"/>
                </a:lnTo>
                <a:lnTo>
                  <a:pt x="31" y="130"/>
                </a:lnTo>
                <a:lnTo>
                  <a:pt x="31" y="130"/>
                </a:lnTo>
                <a:lnTo>
                  <a:pt x="31" y="130"/>
                </a:lnTo>
                <a:lnTo>
                  <a:pt x="31" y="130"/>
                </a:lnTo>
                <a:lnTo>
                  <a:pt x="31" y="130"/>
                </a:lnTo>
                <a:lnTo>
                  <a:pt x="31" y="130"/>
                </a:lnTo>
                <a:lnTo>
                  <a:pt x="31" y="130"/>
                </a:lnTo>
                <a:lnTo>
                  <a:pt x="30" y="130"/>
                </a:lnTo>
                <a:lnTo>
                  <a:pt x="28" y="130"/>
                </a:lnTo>
                <a:lnTo>
                  <a:pt x="27" y="130"/>
                </a:lnTo>
                <a:lnTo>
                  <a:pt x="26" y="130"/>
                </a:lnTo>
                <a:lnTo>
                  <a:pt x="24" y="130"/>
                </a:lnTo>
                <a:lnTo>
                  <a:pt x="23" y="130"/>
                </a:lnTo>
                <a:lnTo>
                  <a:pt x="23" y="130"/>
                </a:lnTo>
                <a:lnTo>
                  <a:pt x="23" y="128"/>
                </a:lnTo>
                <a:lnTo>
                  <a:pt x="23" y="128"/>
                </a:lnTo>
                <a:lnTo>
                  <a:pt x="21" y="128"/>
                </a:lnTo>
                <a:lnTo>
                  <a:pt x="21" y="128"/>
                </a:lnTo>
                <a:lnTo>
                  <a:pt x="21" y="130"/>
                </a:lnTo>
                <a:lnTo>
                  <a:pt x="21" y="130"/>
                </a:lnTo>
                <a:lnTo>
                  <a:pt x="21" y="130"/>
                </a:lnTo>
                <a:lnTo>
                  <a:pt x="21" y="130"/>
                </a:lnTo>
                <a:lnTo>
                  <a:pt x="21" y="130"/>
                </a:lnTo>
                <a:lnTo>
                  <a:pt x="20" y="128"/>
                </a:lnTo>
                <a:lnTo>
                  <a:pt x="20" y="128"/>
                </a:lnTo>
                <a:lnTo>
                  <a:pt x="20" y="128"/>
                </a:lnTo>
                <a:lnTo>
                  <a:pt x="20" y="128"/>
                </a:lnTo>
                <a:lnTo>
                  <a:pt x="18" y="128"/>
                </a:lnTo>
                <a:lnTo>
                  <a:pt x="17" y="128"/>
                </a:lnTo>
                <a:lnTo>
                  <a:pt x="16" y="128"/>
                </a:lnTo>
                <a:lnTo>
                  <a:pt x="16" y="130"/>
                </a:lnTo>
                <a:lnTo>
                  <a:pt x="16" y="130"/>
                </a:lnTo>
                <a:lnTo>
                  <a:pt x="16" y="128"/>
                </a:lnTo>
                <a:lnTo>
                  <a:pt x="14" y="128"/>
                </a:lnTo>
                <a:lnTo>
                  <a:pt x="14" y="128"/>
                </a:lnTo>
                <a:lnTo>
                  <a:pt x="14" y="128"/>
                </a:lnTo>
                <a:lnTo>
                  <a:pt x="14" y="128"/>
                </a:lnTo>
                <a:lnTo>
                  <a:pt x="14" y="128"/>
                </a:lnTo>
                <a:lnTo>
                  <a:pt x="14" y="130"/>
                </a:lnTo>
                <a:lnTo>
                  <a:pt x="14" y="130"/>
                </a:lnTo>
                <a:lnTo>
                  <a:pt x="14" y="130"/>
                </a:lnTo>
                <a:lnTo>
                  <a:pt x="13" y="128"/>
                </a:lnTo>
                <a:lnTo>
                  <a:pt x="11" y="128"/>
                </a:lnTo>
                <a:lnTo>
                  <a:pt x="10" y="128"/>
                </a:lnTo>
                <a:lnTo>
                  <a:pt x="10" y="127"/>
                </a:lnTo>
                <a:lnTo>
                  <a:pt x="10" y="127"/>
                </a:lnTo>
                <a:lnTo>
                  <a:pt x="13" y="127"/>
                </a:lnTo>
                <a:lnTo>
                  <a:pt x="14" y="125"/>
                </a:lnTo>
                <a:lnTo>
                  <a:pt x="14" y="125"/>
                </a:lnTo>
                <a:lnTo>
                  <a:pt x="16" y="125"/>
                </a:lnTo>
                <a:lnTo>
                  <a:pt x="16" y="127"/>
                </a:lnTo>
                <a:lnTo>
                  <a:pt x="17" y="127"/>
                </a:lnTo>
                <a:lnTo>
                  <a:pt x="17" y="127"/>
                </a:lnTo>
                <a:lnTo>
                  <a:pt x="17" y="127"/>
                </a:lnTo>
                <a:lnTo>
                  <a:pt x="18" y="127"/>
                </a:lnTo>
                <a:lnTo>
                  <a:pt x="20" y="128"/>
                </a:lnTo>
                <a:lnTo>
                  <a:pt x="20" y="128"/>
                </a:lnTo>
                <a:lnTo>
                  <a:pt x="20" y="128"/>
                </a:lnTo>
                <a:lnTo>
                  <a:pt x="20" y="128"/>
                </a:lnTo>
                <a:lnTo>
                  <a:pt x="21" y="127"/>
                </a:lnTo>
                <a:lnTo>
                  <a:pt x="21" y="127"/>
                </a:lnTo>
                <a:lnTo>
                  <a:pt x="21" y="127"/>
                </a:lnTo>
                <a:lnTo>
                  <a:pt x="23" y="127"/>
                </a:lnTo>
                <a:lnTo>
                  <a:pt x="23" y="127"/>
                </a:lnTo>
                <a:lnTo>
                  <a:pt x="23" y="127"/>
                </a:lnTo>
                <a:lnTo>
                  <a:pt x="21" y="127"/>
                </a:lnTo>
                <a:lnTo>
                  <a:pt x="21" y="127"/>
                </a:lnTo>
                <a:lnTo>
                  <a:pt x="20" y="127"/>
                </a:lnTo>
                <a:lnTo>
                  <a:pt x="20" y="125"/>
                </a:lnTo>
                <a:lnTo>
                  <a:pt x="20" y="125"/>
                </a:lnTo>
                <a:lnTo>
                  <a:pt x="20" y="125"/>
                </a:lnTo>
                <a:lnTo>
                  <a:pt x="20" y="125"/>
                </a:lnTo>
                <a:lnTo>
                  <a:pt x="21" y="125"/>
                </a:lnTo>
                <a:lnTo>
                  <a:pt x="21" y="125"/>
                </a:lnTo>
                <a:lnTo>
                  <a:pt x="21" y="125"/>
                </a:lnTo>
                <a:lnTo>
                  <a:pt x="23" y="125"/>
                </a:lnTo>
                <a:lnTo>
                  <a:pt x="23" y="125"/>
                </a:lnTo>
                <a:lnTo>
                  <a:pt x="24" y="125"/>
                </a:lnTo>
                <a:lnTo>
                  <a:pt x="24" y="125"/>
                </a:lnTo>
                <a:lnTo>
                  <a:pt x="24" y="125"/>
                </a:lnTo>
                <a:lnTo>
                  <a:pt x="23" y="125"/>
                </a:lnTo>
                <a:lnTo>
                  <a:pt x="23" y="125"/>
                </a:lnTo>
                <a:lnTo>
                  <a:pt x="23" y="125"/>
                </a:lnTo>
                <a:lnTo>
                  <a:pt x="21" y="125"/>
                </a:lnTo>
                <a:lnTo>
                  <a:pt x="21" y="125"/>
                </a:lnTo>
                <a:lnTo>
                  <a:pt x="21" y="125"/>
                </a:lnTo>
                <a:lnTo>
                  <a:pt x="21" y="125"/>
                </a:lnTo>
                <a:lnTo>
                  <a:pt x="23" y="127"/>
                </a:lnTo>
                <a:lnTo>
                  <a:pt x="23" y="127"/>
                </a:lnTo>
                <a:lnTo>
                  <a:pt x="23" y="127"/>
                </a:lnTo>
                <a:lnTo>
                  <a:pt x="23" y="127"/>
                </a:lnTo>
                <a:lnTo>
                  <a:pt x="24" y="127"/>
                </a:lnTo>
                <a:lnTo>
                  <a:pt x="24" y="127"/>
                </a:lnTo>
                <a:lnTo>
                  <a:pt x="26" y="125"/>
                </a:lnTo>
                <a:lnTo>
                  <a:pt x="27" y="125"/>
                </a:lnTo>
                <a:lnTo>
                  <a:pt x="27" y="125"/>
                </a:lnTo>
                <a:lnTo>
                  <a:pt x="27" y="125"/>
                </a:lnTo>
                <a:lnTo>
                  <a:pt x="27" y="125"/>
                </a:lnTo>
                <a:lnTo>
                  <a:pt x="28" y="125"/>
                </a:lnTo>
                <a:lnTo>
                  <a:pt x="28" y="127"/>
                </a:lnTo>
                <a:lnTo>
                  <a:pt x="30" y="127"/>
                </a:lnTo>
                <a:lnTo>
                  <a:pt x="30" y="127"/>
                </a:lnTo>
                <a:lnTo>
                  <a:pt x="31" y="127"/>
                </a:lnTo>
                <a:lnTo>
                  <a:pt x="31" y="128"/>
                </a:lnTo>
                <a:lnTo>
                  <a:pt x="33" y="128"/>
                </a:lnTo>
                <a:lnTo>
                  <a:pt x="33" y="128"/>
                </a:lnTo>
                <a:lnTo>
                  <a:pt x="33" y="128"/>
                </a:lnTo>
                <a:lnTo>
                  <a:pt x="33" y="128"/>
                </a:lnTo>
                <a:lnTo>
                  <a:pt x="33" y="127"/>
                </a:lnTo>
                <a:lnTo>
                  <a:pt x="33" y="127"/>
                </a:lnTo>
                <a:lnTo>
                  <a:pt x="33" y="125"/>
                </a:lnTo>
                <a:lnTo>
                  <a:pt x="33" y="125"/>
                </a:lnTo>
                <a:lnTo>
                  <a:pt x="33" y="125"/>
                </a:lnTo>
                <a:lnTo>
                  <a:pt x="33" y="125"/>
                </a:lnTo>
                <a:lnTo>
                  <a:pt x="33" y="125"/>
                </a:lnTo>
                <a:lnTo>
                  <a:pt x="33" y="125"/>
                </a:lnTo>
                <a:lnTo>
                  <a:pt x="34" y="125"/>
                </a:lnTo>
                <a:lnTo>
                  <a:pt x="34" y="125"/>
                </a:lnTo>
                <a:lnTo>
                  <a:pt x="34" y="125"/>
                </a:lnTo>
                <a:lnTo>
                  <a:pt x="34" y="125"/>
                </a:lnTo>
                <a:lnTo>
                  <a:pt x="34" y="127"/>
                </a:lnTo>
                <a:lnTo>
                  <a:pt x="36" y="127"/>
                </a:lnTo>
                <a:lnTo>
                  <a:pt x="36" y="127"/>
                </a:lnTo>
                <a:lnTo>
                  <a:pt x="36" y="125"/>
                </a:lnTo>
                <a:lnTo>
                  <a:pt x="36" y="125"/>
                </a:lnTo>
                <a:lnTo>
                  <a:pt x="37" y="125"/>
                </a:lnTo>
                <a:lnTo>
                  <a:pt x="37" y="125"/>
                </a:lnTo>
                <a:lnTo>
                  <a:pt x="38" y="125"/>
                </a:lnTo>
                <a:lnTo>
                  <a:pt x="40" y="125"/>
                </a:lnTo>
                <a:lnTo>
                  <a:pt x="40" y="125"/>
                </a:lnTo>
                <a:lnTo>
                  <a:pt x="41" y="125"/>
                </a:lnTo>
                <a:lnTo>
                  <a:pt x="41" y="125"/>
                </a:lnTo>
                <a:lnTo>
                  <a:pt x="41" y="125"/>
                </a:lnTo>
                <a:lnTo>
                  <a:pt x="41" y="125"/>
                </a:lnTo>
                <a:lnTo>
                  <a:pt x="41" y="125"/>
                </a:lnTo>
                <a:lnTo>
                  <a:pt x="41" y="124"/>
                </a:lnTo>
                <a:lnTo>
                  <a:pt x="41" y="124"/>
                </a:lnTo>
                <a:lnTo>
                  <a:pt x="43" y="124"/>
                </a:lnTo>
                <a:lnTo>
                  <a:pt x="43" y="124"/>
                </a:lnTo>
                <a:lnTo>
                  <a:pt x="43" y="124"/>
                </a:lnTo>
                <a:lnTo>
                  <a:pt x="43" y="124"/>
                </a:lnTo>
                <a:lnTo>
                  <a:pt x="43" y="124"/>
                </a:lnTo>
                <a:lnTo>
                  <a:pt x="43" y="125"/>
                </a:lnTo>
                <a:lnTo>
                  <a:pt x="43" y="125"/>
                </a:lnTo>
                <a:lnTo>
                  <a:pt x="43" y="125"/>
                </a:lnTo>
                <a:lnTo>
                  <a:pt x="43" y="125"/>
                </a:lnTo>
                <a:lnTo>
                  <a:pt x="44" y="125"/>
                </a:lnTo>
                <a:lnTo>
                  <a:pt x="44" y="124"/>
                </a:lnTo>
                <a:lnTo>
                  <a:pt x="46" y="124"/>
                </a:lnTo>
                <a:lnTo>
                  <a:pt x="47" y="124"/>
                </a:lnTo>
                <a:lnTo>
                  <a:pt x="48" y="124"/>
                </a:lnTo>
                <a:lnTo>
                  <a:pt x="48" y="124"/>
                </a:lnTo>
                <a:lnTo>
                  <a:pt x="50" y="123"/>
                </a:lnTo>
                <a:lnTo>
                  <a:pt x="50" y="123"/>
                </a:lnTo>
                <a:lnTo>
                  <a:pt x="48" y="123"/>
                </a:lnTo>
                <a:lnTo>
                  <a:pt x="48" y="123"/>
                </a:lnTo>
                <a:lnTo>
                  <a:pt x="48" y="121"/>
                </a:lnTo>
                <a:lnTo>
                  <a:pt x="47" y="120"/>
                </a:lnTo>
                <a:lnTo>
                  <a:pt x="47" y="120"/>
                </a:lnTo>
                <a:lnTo>
                  <a:pt x="47" y="120"/>
                </a:lnTo>
                <a:lnTo>
                  <a:pt x="47" y="120"/>
                </a:lnTo>
                <a:lnTo>
                  <a:pt x="47" y="120"/>
                </a:lnTo>
                <a:lnTo>
                  <a:pt x="46" y="120"/>
                </a:lnTo>
                <a:lnTo>
                  <a:pt x="46" y="120"/>
                </a:lnTo>
                <a:lnTo>
                  <a:pt x="44" y="120"/>
                </a:lnTo>
                <a:lnTo>
                  <a:pt x="44" y="120"/>
                </a:lnTo>
                <a:lnTo>
                  <a:pt x="44" y="120"/>
                </a:lnTo>
                <a:lnTo>
                  <a:pt x="43" y="120"/>
                </a:lnTo>
                <a:lnTo>
                  <a:pt x="43" y="120"/>
                </a:lnTo>
                <a:lnTo>
                  <a:pt x="43" y="120"/>
                </a:lnTo>
                <a:lnTo>
                  <a:pt x="43" y="120"/>
                </a:lnTo>
                <a:lnTo>
                  <a:pt x="43" y="120"/>
                </a:lnTo>
                <a:lnTo>
                  <a:pt x="43" y="120"/>
                </a:lnTo>
                <a:lnTo>
                  <a:pt x="41" y="118"/>
                </a:lnTo>
                <a:lnTo>
                  <a:pt x="41" y="118"/>
                </a:lnTo>
                <a:lnTo>
                  <a:pt x="41" y="118"/>
                </a:lnTo>
                <a:lnTo>
                  <a:pt x="41" y="118"/>
                </a:lnTo>
                <a:lnTo>
                  <a:pt x="41" y="120"/>
                </a:lnTo>
                <a:lnTo>
                  <a:pt x="41" y="120"/>
                </a:lnTo>
                <a:lnTo>
                  <a:pt x="41" y="118"/>
                </a:lnTo>
                <a:lnTo>
                  <a:pt x="40" y="120"/>
                </a:lnTo>
                <a:lnTo>
                  <a:pt x="40" y="120"/>
                </a:lnTo>
                <a:lnTo>
                  <a:pt x="38" y="120"/>
                </a:lnTo>
                <a:lnTo>
                  <a:pt x="38" y="120"/>
                </a:lnTo>
                <a:lnTo>
                  <a:pt x="38" y="118"/>
                </a:lnTo>
                <a:lnTo>
                  <a:pt x="38" y="118"/>
                </a:lnTo>
                <a:lnTo>
                  <a:pt x="38" y="118"/>
                </a:lnTo>
                <a:lnTo>
                  <a:pt x="38" y="118"/>
                </a:lnTo>
                <a:lnTo>
                  <a:pt x="37" y="117"/>
                </a:lnTo>
                <a:lnTo>
                  <a:pt x="36" y="117"/>
                </a:lnTo>
                <a:lnTo>
                  <a:pt x="36" y="116"/>
                </a:lnTo>
                <a:lnTo>
                  <a:pt x="36" y="116"/>
                </a:lnTo>
                <a:lnTo>
                  <a:pt x="36" y="116"/>
                </a:lnTo>
                <a:lnTo>
                  <a:pt x="36" y="116"/>
                </a:lnTo>
                <a:lnTo>
                  <a:pt x="37" y="116"/>
                </a:lnTo>
                <a:lnTo>
                  <a:pt x="36" y="114"/>
                </a:lnTo>
                <a:lnTo>
                  <a:pt x="36" y="114"/>
                </a:lnTo>
                <a:lnTo>
                  <a:pt x="36" y="116"/>
                </a:lnTo>
                <a:lnTo>
                  <a:pt x="34" y="116"/>
                </a:lnTo>
                <a:lnTo>
                  <a:pt x="34" y="114"/>
                </a:lnTo>
                <a:lnTo>
                  <a:pt x="34" y="114"/>
                </a:lnTo>
                <a:lnTo>
                  <a:pt x="34" y="114"/>
                </a:lnTo>
                <a:lnTo>
                  <a:pt x="33" y="114"/>
                </a:lnTo>
                <a:lnTo>
                  <a:pt x="33" y="114"/>
                </a:lnTo>
                <a:lnTo>
                  <a:pt x="33" y="114"/>
                </a:lnTo>
                <a:lnTo>
                  <a:pt x="33" y="114"/>
                </a:lnTo>
                <a:lnTo>
                  <a:pt x="33" y="113"/>
                </a:lnTo>
                <a:lnTo>
                  <a:pt x="33" y="113"/>
                </a:lnTo>
                <a:lnTo>
                  <a:pt x="31" y="113"/>
                </a:lnTo>
                <a:lnTo>
                  <a:pt x="31" y="113"/>
                </a:lnTo>
                <a:lnTo>
                  <a:pt x="30" y="113"/>
                </a:lnTo>
                <a:lnTo>
                  <a:pt x="30" y="113"/>
                </a:lnTo>
                <a:lnTo>
                  <a:pt x="30" y="114"/>
                </a:lnTo>
                <a:lnTo>
                  <a:pt x="30" y="116"/>
                </a:lnTo>
                <a:lnTo>
                  <a:pt x="30" y="116"/>
                </a:lnTo>
                <a:lnTo>
                  <a:pt x="28" y="117"/>
                </a:lnTo>
                <a:lnTo>
                  <a:pt x="28" y="117"/>
                </a:lnTo>
                <a:lnTo>
                  <a:pt x="28" y="117"/>
                </a:lnTo>
                <a:lnTo>
                  <a:pt x="28" y="117"/>
                </a:lnTo>
                <a:lnTo>
                  <a:pt x="28" y="117"/>
                </a:lnTo>
                <a:lnTo>
                  <a:pt x="28" y="117"/>
                </a:lnTo>
                <a:lnTo>
                  <a:pt x="27" y="118"/>
                </a:lnTo>
                <a:lnTo>
                  <a:pt x="27" y="118"/>
                </a:lnTo>
                <a:lnTo>
                  <a:pt x="24" y="118"/>
                </a:lnTo>
                <a:lnTo>
                  <a:pt x="24" y="118"/>
                </a:lnTo>
                <a:lnTo>
                  <a:pt x="26" y="118"/>
                </a:lnTo>
                <a:lnTo>
                  <a:pt x="26" y="117"/>
                </a:lnTo>
                <a:lnTo>
                  <a:pt x="26" y="117"/>
                </a:lnTo>
                <a:lnTo>
                  <a:pt x="26" y="117"/>
                </a:lnTo>
                <a:lnTo>
                  <a:pt x="26" y="116"/>
                </a:lnTo>
                <a:lnTo>
                  <a:pt x="26" y="116"/>
                </a:lnTo>
                <a:lnTo>
                  <a:pt x="27" y="116"/>
                </a:lnTo>
                <a:lnTo>
                  <a:pt x="27" y="114"/>
                </a:lnTo>
                <a:lnTo>
                  <a:pt x="27" y="114"/>
                </a:lnTo>
                <a:lnTo>
                  <a:pt x="27" y="114"/>
                </a:lnTo>
                <a:lnTo>
                  <a:pt x="26" y="114"/>
                </a:lnTo>
                <a:lnTo>
                  <a:pt x="26" y="114"/>
                </a:lnTo>
                <a:lnTo>
                  <a:pt x="26" y="114"/>
                </a:lnTo>
                <a:lnTo>
                  <a:pt x="24" y="114"/>
                </a:lnTo>
                <a:lnTo>
                  <a:pt x="24" y="116"/>
                </a:lnTo>
                <a:lnTo>
                  <a:pt x="24" y="116"/>
                </a:lnTo>
                <a:lnTo>
                  <a:pt x="24" y="116"/>
                </a:lnTo>
                <a:lnTo>
                  <a:pt x="24" y="116"/>
                </a:lnTo>
                <a:lnTo>
                  <a:pt x="24" y="117"/>
                </a:lnTo>
                <a:lnTo>
                  <a:pt x="24" y="117"/>
                </a:lnTo>
                <a:lnTo>
                  <a:pt x="23" y="117"/>
                </a:lnTo>
                <a:lnTo>
                  <a:pt x="23" y="117"/>
                </a:lnTo>
                <a:lnTo>
                  <a:pt x="23" y="118"/>
                </a:lnTo>
                <a:lnTo>
                  <a:pt x="23" y="118"/>
                </a:lnTo>
                <a:lnTo>
                  <a:pt x="24" y="118"/>
                </a:lnTo>
                <a:lnTo>
                  <a:pt x="24" y="118"/>
                </a:lnTo>
                <a:lnTo>
                  <a:pt x="23" y="118"/>
                </a:lnTo>
                <a:lnTo>
                  <a:pt x="23" y="118"/>
                </a:lnTo>
                <a:lnTo>
                  <a:pt x="23" y="118"/>
                </a:lnTo>
                <a:lnTo>
                  <a:pt x="23" y="118"/>
                </a:lnTo>
                <a:lnTo>
                  <a:pt x="23" y="117"/>
                </a:lnTo>
                <a:lnTo>
                  <a:pt x="23" y="117"/>
                </a:lnTo>
                <a:lnTo>
                  <a:pt x="21" y="117"/>
                </a:lnTo>
                <a:lnTo>
                  <a:pt x="21" y="118"/>
                </a:lnTo>
                <a:lnTo>
                  <a:pt x="21" y="118"/>
                </a:lnTo>
                <a:lnTo>
                  <a:pt x="21" y="118"/>
                </a:lnTo>
                <a:lnTo>
                  <a:pt x="21" y="118"/>
                </a:lnTo>
                <a:lnTo>
                  <a:pt x="20" y="118"/>
                </a:lnTo>
                <a:lnTo>
                  <a:pt x="20" y="118"/>
                </a:lnTo>
                <a:lnTo>
                  <a:pt x="18" y="118"/>
                </a:lnTo>
                <a:lnTo>
                  <a:pt x="18" y="118"/>
                </a:lnTo>
                <a:lnTo>
                  <a:pt x="18" y="118"/>
                </a:lnTo>
                <a:lnTo>
                  <a:pt x="18" y="118"/>
                </a:lnTo>
                <a:lnTo>
                  <a:pt x="18" y="120"/>
                </a:lnTo>
                <a:lnTo>
                  <a:pt x="18" y="120"/>
                </a:lnTo>
                <a:lnTo>
                  <a:pt x="18" y="120"/>
                </a:lnTo>
                <a:lnTo>
                  <a:pt x="18" y="120"/>
                </a:lnTo>
                <a:lnTo>
                  <a:pt x="18" y="120"/>
                </a:lnTo>
                <a:lnTo>
                  <a:pt x="17" y="120"/>
                </a:lnTo>
                <a:lnTo>
                  <a:pt x="17" y="118"/>
                </a:lnTo>
                <a:lnTo>
                  <a:pt x="17" y="118"/>
                </a:lnTo>
                <a:lnTo>
                  <a:pt x="16" y="118"/>
                </a:lnTo>
                <a:lnTo>
                  <a:pt x="16" y="118"/>
                </a:lnTo>
                <a:lnTo>
                  <a:pt x="16" y="118"/>
                </a:lnTo>
                <a:lnTo>
                  <a:pt x="16" y="118"/>
                </a:lnTo>
                <a:lnTo>
                  <a:pt x="16" y="117"/>
                </a:lnTo>
                <a:lnTo>
                  <a:pt x="16" y="117"/>
                </a:lnTo>
                <a:lnTo>
                  <a:pt x="16" y="116"/>
                </a:lnTo>
                <a:lnTo>
                  <a:pt x="16" y="116"/>
                </a:lnTo>
                <a:lnTo>
                  <a:pt x="16" y="116"/>
                </a:lnTo>
                <a:lnTo>
                  <a:pt x="16" y="116"/>
                </a:lnTo>
                <a:lnTo>
                  <a:pt x="14" y="116"/>
                </a:lnTo>
                <a:lnTo>
                  <a:pt x="14" y="116"/>
                </a:lnTo>
                <a:lnTo>
                  <a:pt x="14" y="117"/>
                </a:lnTo>
                <a:lnTo>
                  <a:pt x="13" y="117"/>
                </a:lnTo>
                <a:lnTo>
                  <a:pt x="13" y="117"/>
                </a:lnTo>
                <a:lnTo>
                  <a:pt x="13" y="117"/>
                </a:lnTo>
                <a:lnTo>
                  <a:pt x="13" y="117"/>
                </a:lnTo>
                <a:lnTo>
                  <a:pt x="13" y="117"/>
                </a:lnTo>
                <a:lnTo>
                  <a:pt x="11" y="117"/>
                </a:lnTo>
                <a:lnTo>
                  <a:pt x="10" y="116"/>
                </a:lnTo>
                <a:lnTo>
                  <a:pt x="10" y="116"/>
                </a:lnTo>
                <a:lnTo>
                  <a:pt x="10" y="116"/>
                </a:lnTo>
                <a:lnTo>
                  <a:pt x="8" y="117"/>
                </a:lnTo>
                <a:lnTo>
                  <a:pt x="8" y="117"/>
                </a:lnTo>
                <a:lnTo>
                  <a:pt x="8" y="117"/>
                </a:lnTo>
                <a:lnTo>
                  <a:pt x="10" y="117"/>
                </a:lnTo>
                <a:lnTo>
                  <a:pt x="10" y="117"/>
                </a:lnTo>
                <a:lnTo>
                  <a:pt x="10" y="118"/>
                </a:lnTo>
                <a:lnTo>
                  <a:pt x="8" y="118"/>
                </a:lnTo>
                <a:lnTo>
                  <a:pt x="8" y="118"/>
                </a:lnTo>
                <a:lnTo>
                  <a:pt x="8" y="117"/>
                </a:lnTo>
                <a:lnTo>
                  <a:pt x="8" y="117"/>
                </a:lnTo>
                <a:lnTo>
                  <a:pt x="8" y="117"/>
                </a:lnTo>
                <a:lnTo>
                  <a:pt x="8" y="117"/>
                </a:lnTo>
                <a:lnTo>
                  <a:pt x="7" y="117"/>
                </a:lnTo>
                <a:lnTo>
                  <a:pt x="7" y="116"/>
                </a:lnTo>
                <a:lnTo>
                  <a:pt x="6" y="116"/>
                </a:lnTo>
                <a:lnTo>
                  <a:pt x="6" y="114"/>
                </a:lnTo>
                <a:lnTo>
                  <a:pt x="6" y="114"/>
                </a:lnTo>
                <a:lnTo>
                  <a:pt x="6" y="114"/>
                </a:lnTo>
                <a:lnTo>
                  <a:pt x="7" y="114"/>
                </a:lnTo>
                <a:lnTo>
                  <a:pt x="7" y="114"/>
                </a:lnTo>
                <a:lnTo>
                  <a:pt x="7" y="114"/>
                </a:lnTo>
                <a:lnTo>
                  <a:pt x="7" y="114"/>
                </a:lnTo>
                <a:lnTo>
                  <a:pt x="7" y="114"/>
                </a:lnTo>
                <a:lnTo>
                  <a:pt x="7" y="114"/>
                </a:lnTo>
                <a:lnTo>
                  <a:pt x="7" y="111"/>
                </a:lnTo>
                <a:lnTo>
                  <a:pt x="6" y="111"/>
                </a:lnTo>
                <a:lnTo>
                  <a:pt x="6" y="111"/>
                </a:lnTo>
                <a:lnTo>
                  <a:pt x="6" y="110"/>
                </a:lnTo>
                <a:lnTo>
                  <a:pt x="6" y="108"/>
                </a:lnTo>
                <a:lnTo>
                  <a:pt x="8" y="110"/>
                </a:lnTo>
                <a:lnTo>
                  <a:pt x="8" y="110"/>
                </a:lnTo>
                <a:lnTo>
                  <a:pt x="8" y="108"/>
                </a:lnTo>
                <a:lnTo>
                  <a:pt x="8" y="108"/>
                </a:lnTo>
                <a:lnTo>
                  <a:pt x="8" y="108"/>
                </a:lnTo>
                <a:lnTo>
                  <a:pt x="8" y="108"/>
                </a:lnTo>
                <a:lnTo>
                  <a:pt x="8" y="107"/>
                </a:lnTo>
                <a:lnTo>
                  <a:pt x="8" y="107"/>
                </a:lnTo>
                <a:lnTo>
                  <a:pt x="8" y="107"/>
                </a:lnTo>
                <a:lnTo>
                  <a:pt x="10" y="108"/>
                </a:lnTo>
                <a:lnTo>
                  <a:pt x="10" y="108"/>
                </a:lnTo>
                <a:lnTo>
                  <a:pt x="11" y="108"/>
                </a:lnTo>
                <a:lnTo>
                  <a:pt x="13" y="110"/>
                </a:lnTo>
                <a:lnTo>
                  <a:pt x="13" y="110"/>
                </a:lnTo>
                <a:lnTo>
                  <a:pt x="13" y="110"/>
                </a:lnTo>
                <a:lnTo>
                  <a:pt x="13" y="110"/>
                </a:lnTo>
                <a:lnTo>
                  <a:pt x="14" y="110"/>
                </a:lnTo>
                <a:lnTo>
                  <a:pt x="14" y="110"/>
                </a:lnTo>
                <a:lnTo>
                  <a:pt x="17" y="110"/>
                </a:lnTo>
                <a:lnTo>
                  <a:pt x="18" y="110"/>
                </a:lnTo>
                <a:lnTo>
                  <a:pt x="18" y="110"/>
                </a:lnTo>
                <a:lnTo>
                  <a:pt x="20" y="110"/>
                </a:lnTo>
                <a:lnTo>
                  <a:pt x="20" y="110"/>
                </a:lnTo>
                <a:lnTo>
                  <a:pt x="20" y="108"/>
                </a:lnTo>
                <a:lnTo>
                  <a:pt x="20" y="108"/>
                </a:lnTo>
                <a:lnTo>
                  <a:pt x="21" y="108"/>
                </a:lnTo>
                <a:lnTo>
                  <a:pt x="21" y="108"/>
                </a:lnTo>
                <a:lnTo>
                  <a:pt x="21" y="108"/>
                </a:lnTo>
                <a:lnTo>
                  <a:pt x="21" y="108"/>
                </a:lnTo>
                <a:lnTo>
                  <a:pt x="21" y="108"/>
                </a:lnTo>
                <a:lnTo>
                  <a:pt x="21" y="108"/>
                </a:lnTo>
                <a:lnTo>
                  <a:pt x="21" y="110"/>
                </a:lnTo>
                <a:lnTo>
                  <a:pt x="23" y="110"/>
                </a:lnTo>
                <a:lnTo>
                  <a:pt x="23" y="110"/>
                </a:lnTo>
                <a:lnTo>
                  <a:pt x="24" y="108"/>
                </a:lnTo>
                <a:lnTo>
                  <a:pt x="24" y="108"/>
                </a:lnTo>
                <a:lnTo>
                  <a:pt x="26" y="108"/>
                </a:lnTo>
                <a:lnTo>
                  <a:pt x="26" y="108"/>
                </a:lnTo>
                <a:lnTo>
                  <a:pt x="26" y="108"/>
                </a:lnTo>
                <a:lnTo>
                  <a:pt x="27" y="108"/>
                </a:lnTo>
                <a:lnTo>
                  <a:pt x="27" y="108"/>
                </a:lnTo>
                <a:lnTo>
                  <a:pt x="27" y="108"/>
                </a:lnTo>
                <a:lnTo>
                  <a:pt x="27" y="108"/>
                </a:lnTo>
                <a:lnTo>
                  <a:pt x="28" y="108"/>
                </a:lnTo>
                <a:lnTo>
                  <a:pt x="28" y="108"/>
                </a:lnTo>
                <a:lnTo>
                  <a:pt x="28" y="108"/>
                </a:lnTo>
                <a:lnTo>
                  <a:pt x="28" y="108"/>
                </a:lnTo>
                <a:lnTo>
                  <a:pt x="28" y="108"/>
                </a:lnTo>
                <a:lnTo>
                  <a:pt x="28" y="107"/>
                </a:lnTo>
                <a:lnTo>
                  <a:pt x="30" y="108"/>
                </a:lnTo>
                <a:lnTo>
                  <a:pt x="30" y="108"/>
                </a:lnTo>
                <a:lnTo>
                  <a:pt x="30" y="107"/>
                </a:lnTo>
                <a:lnTo>
                  <a:pt x="30" y="107"/>
                </a:lnTo>
                <a:lnTo>
                  <a:pt x="30" y="107"/>
                </a:lnTo>
                <a:lnTo>
                  <a:pt x="31" y="107"/>
                </a:lnTo>
                <a:lnTo>
                  <a:pt x="31" y="107"/>
                </a:lnTo>
                <a:lnTo>
                  <a:pt x="31" y="107"/>
                </a:lnTo>
                <a:lnTo>
                  <a:pt x="31" y="107"/>
                </a:lnTo>
                <a:lnTo>
                  <a:pt x="31" y="107"/>
                </a:lnTo>
                <a:lnTo>
                  <a:pt x="31" y="107"/>
                </a:lnTo>
                <a:lnTo>
                  <a:pt x="31" y="107"/>
                </a:lnTo>
                <a:lnTo>
                  <a:pt x="33" y="107"/>
                </a:lnTo>
                <a:lnTo>
                  <a:pt x="33" y="106"/>
                </a:lnTo>
                <a:lnTo>
                  <a:pt x="33" y="106"/>
                </a:lnTo>
                <a:lnTo>
                  <a:pt x="33" y="106"/>
                </a:lnTo>
                <a:lnTo>
                  <a:pt x="34" y="106"/>
                </a:lnTo>
                <a:lnTo>
                  <a:pt x="34" y="107"/>
                </a:lnTo>
                <a:lnTo>
                  <a:pt x="34" y="107"/>
                </a:lnTo>
                <a:lnTo>
                  <a:pt x="36" y="106"/>
                </a:lnTo>
                <a:lnTo>
                  <a:pt x="36" y="106"/>
                </a:lnTo>
                <a:lnTo>
                  <a:pt x="37" y="106"/>
                </a:lnTo>
                <a:lnTo>
                  <a:pt x="37" y="106"/>
                </a:lnTo>
                <a:lnTo>
                  <a:pt x="37" y="107"/>
                </a:lnTo>
                <a:lnTo>
                  <a:pt x="37" y="107"/>
                </a:lnTo>
                <a:lnTo>
                  <a:pt x="37" y="107"/>
                </a:lnTo>
                <a:lnTo>
                  <a:pt x="37" y="107"/>
                </a:lnTo>
                <a:lnTo>
                  <a:pt x="37" y="108"/>
                </a:lnTo>
                <a:lnTo>
                  <a:pt x="36" y="108"/>
                </a:lnTo>
                <a:lnTo>
                  <a:pt x="34" y="108"/>
                </a:lnTo>
                <a:lnTo>
                  <a:pt x="34" y="107"/>
                </a:lnTo>
                <a:lnTo>
                  <a:pt x="34" y="107"/>
                </a:lnTo>
                <a:lnTo>
                  <a:pt x="33" y="108"/>
                </a:lnTo>
                <a:lnTo>
                  <a:pt x="33" y="108"/>
                </a:lnTo>
                <a:lnTo>
                  <a:pt x="33" y="108"/>
                </a:lnTo>
                <a:lnTo>
                  <a:pt x="33" y="108"/>
                </a:lnTo>
                <a:lnTo>
                  <a:pt x="33" y="108"/>
                </a:lnTo>
                <a:lnTo>
                  <a:pt x="31" y="108"/>
                </a:lnTo>
                <a:lnTo>
                  <a:pt x="31" y="108"/>
                </a:lnTo>
                <a:lnTo>
                  <a:pt x="31" y="108"/>
                </a:lnTo>
                <a:lnTo>
                  <a:pt x="31" y="108"/>
                </a:lnTo>
                <a:lnTo>
                  <a:pt x="31" y="110"/>
                </a:lnTo>
                <a:lnTo>
                  <a:pt x="31" y="110"/>
                </a:lnTo>
                <a:lnTo>
                  <a:pt x="31" y="110"/>
                </a:lnTo>
                <a:lnTo>
                  <a:pt x="31" y="110"/>
                </a:lnTo>
                <a:lnTo>
                  <a:pt x="31" y="110"/>
                </a:lnTo>
                <a:lnTo>
                  <a:pt x="30" y="111"/>
                </a:lnTo>
                <a:lnTo>
                  <a:pt x="30" y="111"/>
                </a:lnTo>
                <a:lnTo>
                  <a:pt x="30" y="111"/>
                </a:lnTo>
                <a:lnTo>
                  <a:pt x="30" y="111"/>
                </a:lnTo>
                <a:lnTo>
                  <a:pt x="28" y="110"/>
                </a:lnTo>
                <a:lnTo>
                  <a:pt x="28" y="110"/>
                </a:lnTo>
                <a:lnTo>
                  <a:pt x="28" y="111"/>
                </a:lnTo>
                <a:lnTo>
                  <a:pt x="28" y="111"/>
                </a:lnTo>
                <a:lnTo>
                  <a:pt x="27" y="111"/>
                </a:lnTo>
                <a:lnTo>
                  <a:pt x="27" y="111"/>
                </a:lnTo>
                <a:lnTo>
                  <a:pt x="27" y="111"/>
                </a:lnTo>
                <a:lnTo>
                  <a:pt x="27" y="113"/>
                </a:lnTo>
                <a:lnTo>
                  <a:pt x="28" y="113"/>
                </a:lnTo>
                <a:lnTo>
                  <a:pt x="28" y="113"/>
                </a:lnTo>
                <a:lnTo>
                  <a:pt x="30" y="113"/>
                </a:lnTo>
                <a:lnTo>
                  <a:pt x="30" y="113"/>
                </a:lnTo>
                <a:lnTo>
                  <a:pt x="31" y="113"/>
                </a:lnTo>
                <a:lnTo>
                  <a:pt x="31" y="113"/>
                </a:lnTo>
                <a:lnTo>
                  <a:pt x="31" y="113"/>
                </a:lnTo>
                <a:lnTo>
                  <a:pt x="33" y="113"/>
                </a:lnTo>
                <a:lnTo>
                  <a:pt x="33" y="113"/>
                </a:lnTo>
                <a:lnTo>
                  <a:pt x="33" y="113"/>
                </a:lnTo>
                <a:lnTo>
                  <a:pt x="33" y="113"/>
                </a:lnTo>
                <a:lnTo>
                  <a:pt x="34" y="113"/>
                </a:lnTo>
                <a:lnTo>
                  <a:pt x="34" y="113"/>
                </a:lnTo>
                <a:lnTo>
                  <a:pt x="36" y="113"/>
                </a:lnTo>
                <a:lnTo>
                  <a:pt x="36" y="111"/>
                </a:lnTo>
                <a:lnTo>
                  <a:pt x="37" y="111"/>
                </a:lnTo>
                <a:lnTo>
                  <a:pt x="38" y="111"/>
                </a:lnTo>
                <a:lnTo>
                  <a:pt x="38" y="113"/>
                </a:lnTo>
                <a:lnTo>
                  <a:pt x="40" y="111"/>
                </a:lnTo>
                <a:lnTo>
                  <a:pt x="40" y="110"/>
                </a:lnTo>
                <a:lnTo>
                  <a:pt x="40" y="110"/>
                </a:lnTo>
                <a:lnTo>
                  <a:pt x="40" y="110"/>
                </a:lnTo>
                <a:lnTo>
                  <a:pt x="41" y="111"/>
                </a:lnTo>
                <a:lnTo>
                  <a:pt x="41" y="111"/>
                </a:lnTo>
                <a:lnTo>
                  <a:pt x="41" y="111"/>
                </a:lnTo>
                <a:lnTo>
                  <a:pt x="41" y="113"/>
                </a:lnTo>
                <a:lnTo>
                  <a:pt x="41" y="113"/>
                </a:lnTo>
                <a:lnTo>
                  <a:pt x="41" y="113"/>
                </a:lnTo>
                <a:lnTo>
                  <a:pt x="43" y="113"/>
                </a:lnTo>
                <a:lnTo>
                  <a:pt x="43" y="113"/>
                </a:lnTo>
                <a:lnTo>
                  <a:pt x="43" y="113"/>
                </a:lnTo>
                <a:lnTo>
                  <a:pt x="43" y="111"/>
                </a:lnTo>
                <a:lnTo>
                  <a:pt x="43" y="111"/>
                </a:lnTo>
                <a:lnTo>
                  <a:pt x="43" y="110"/>
                </a:lnTo>
                <a:lnTo>
                  <a:pt x="43" y="110"/>
                </a:lnTo>
                <a:lnTo>
                  <a:pt x="43" y="110"/>
                </a:lnTo>
                <a:lnTo>
                  <a:pt x="43" y="110"/>
                </a:lnTo>
                <a:lnTo>
                  <a:pt x="43" y="110"/>
                </a:lnTo>
                <a:lnTo>
                  <a:pt x="43" y="108"/>
                </a:lnTo>
                <a:lnTo>
                  <a:pt x="43" y="108"/>
                </a:lnTo>
                <a:lnTo>
                  <a:pt x="44" y="110"/>
                </a:lnTo>
                <a:lnTo>
                  <a:pt x="46" y="110"/>
                </a:lnTo>
                <a:lnTo>
                  <a:pt x="46" y="110"/>
                </a:lnTo>
                <a:lnTo>
                  <a:pt x="44" y="110"/>
                </a:lnTo>
                <a:lnTo>
                  <a:pt x="44" y="110"/>
                </a:lnTo>
                <a:lnTo>
                  <a:pt x="44" y="111"/>
                </a:lnTo>
                <a:lnTo>
                  <a:pt x="44" y="111"/>
                </a:lnTo>
                <a:lnTo>
                  <a:pt x="44" y="111"/>
                </a:lnTo>
                <a:lnTo>
                  <a:pt x="44" y="111"/>
                </a:lnTo>
                <a:lnTo>
                  <a:pt x="44" y="113"/>
                </a:lnTo>
                <a:lnTo>
                  <a:pt x="44" y="113"/>
                </a:lnTo>
                <a:lnTo>
                  <a:pt x="46" y="113"/>
                </a:lnTo>
                <a:lnTo>
                  <a:pt x="47" y="113"/>
                </a:lnTo>
                <a:lnTo>
                  <a:pt x="47" y="113"/>
                </a:lnTo>
                <a:lnTo>
                  <a:pt x="47" y="113"/>
                </a:lnTo>
                <a:lnTo>
                  <a:pt x="47" y="111"/>
                </a:lnTo>
                <a:lnTo>
                  <a:pt x="47" y="111"/>
                </a:lnTo>
                <a:lnTo>
                  <a:pt x="48" y="111"/>
                </a:lnTo>
                <a:lnTo>
                  <a:pt x="48" y="111"/>
                </a:lnTo>
                <a:lnTo>
                  <a:pt x="48" y="111"/>
                </a:lnTo>
                <a:lnTo>
                  <a:pt x="50" y="111"/>
                </a:lnTo>
                <a:lnTo>
                  <a:pt x="50" y="110"/>
                </a:lnTo>
                <a:lnTo>
                  <a:pt x="50" y="110"/>
                </a:lnTo>
                <a:lnTo>
                  <a:pt x="48" y="110"/>
                </a:lnTo>
                <a:lnTo>
                  <a:pt x="48" y="110"/>
                </a:lnTo>
                <a:lnTo>
                  <a:pt x="48" y="107"/>
                </a:lnTo>
                <a:lnTo>
                  <a:pt x="48" y="107"/>
                </a:lnTo>
                <a:lnTo>
                  <a:pt x="47" y="108"/>
                </a:lnTo>
                <a:lnTo>
                  <a:pt x="47" y="108"/>
                </a:lnTo>
                <a:lnTo>
                  <a:pt x="47" y="108"/>
                </a:lnTo>
                <a:lnTo>
                  <a:pt x="47" y="108"/>
                </a:lnTo>
                <a:lnTo>
                  <a:pt x="47" y="107"/>
                </a:lnTo>
                <a:lnTo>
                  <a:pt x="47" y="107"/>
                </a:lnTo>
                <a:lnTo>
                  <a:pt x="47" y="107"/>
                </a:lnTo>
                <a:lnTo>
                  <a:pt x="47" y="107"/>
                </a:lnTo>
                <a:lnTo>
                  <a:pt x="46" y="107"/>
                </a:lnTo>
                <a:lnTo>
                  <a:pt x="44" y="107"/>
                </a:lnTo>
                <a:lnTo>
                  <a:pt x="43" y="108"/>
                </a:lnTo>
                <a:lnTo>
                  <a:pt x="43" y="108"/>
                </a:lnTo>
                <a:lnTo>
                  <a:pt x="41" y="108"/>
                </a:lnTo>
                <a:lnTo>
                  <a:pt x="41" y="108"/>
                </a:lnTo>
                <a:lnTo>
                  <a:pt x="40" y="108"/>
                </a:lnTo>
                <a:lnTo>
                  <a:pt x="38" y="107"/>
                </a:lnTo>
                <a:lnTo>
                  <a:pt x="38" y="107"/>
                </a:lnTo>
                <a:lnTo>
                  <a:pt x="38" y="107"/>
                </a:lnTo>
                <a:lnTo>
                  <a:pt x="38" y="107"/>
                </a:lnTo>
                <a:lnTo>
                  <a:pt x="38" y="106"/>
                </a:lnTo>
                <a:lnTo>
                  <a:pt x="40" y="106"/>
                </a:lnTo>
                <a:lnTo>
                  <a:pt x="40" y="107"/>
                </a:lnTo>
                <a:lnTo>
                  <a:pt x="40" y="107"/>
                </a:lnTo>
                <a:lnTo>
                  <a:pt x="40" y="107"/>
                </a:lnTo>
                <a:lnTo>
                  <a:pt x="41" y="106"/>
                </a:lnTo>
                <a:lnTo>
                  <a:pt x="41" y="106"/>
                </a:lnTo>
                <a:lnTo>
                  <a:pt x="41" y="106"/>
                </a:lnTo>
                <a:lnTo>
                  <a:pt x="41" y="106"/>
                </a:lnTo>
                <a:lnTo>
                  <a:pt x="41" y="107"/>
                </a:lnTo>
                <a:lnTo>
                  <a:pt x="43" y="107"/>
                </a:lnTo>
                <a:lnTo>
                  <a:pt x="43" y="107"/>
                </a:lnTo>
                <a:lnTo>
                  <a:pt x="43" y="107"/>
                </a:lnTo>
                <a:lnTo>
                  <a:pt x="43" y="104"/>
                </a:lnTo>
                <a:lnTo>
                  <a:pt x="43" y="104"/>
                </a:lnTo>
                <a:lnTo>
                  <a:pt x="43" y="104"/>
                </a:lnTo>
                <a:lnTo>
                  <a:pt x="41" y="104"/>
                </a:lnTo>
                <a:lnTo>
                  <a:pt x="41" y="104"/>
                </a:lnTo>
                <a:lnTo>
                  <a:pt x="41" y="104"/>
                </a:lnTo>
                <a:lnTo>
                  <a:pt x="38" y="104"/>
                </a:lnTo>
                <a:lnTo>
                  <a:pt x="37" y="104"/>
                </a:lnTo>
                <a:lnTo>
                  <a:pt x="36" y="104"/>
                </a:lnTo>
                <a:lnTo>
                  <a:pt x="34" y="104"/>
                </a:lnTo>
                <a:lnTo>
                  <a:pt x="33" y="104"/>
                </a:lnTo>
                <a:lnTo>
                  <a:pt x="30" y="104"/>
                </a:lnTo>
                <a:lnTo>
                  <a:pt x="30" y="103"/>
                </a:lnTo>
                <a:lnTo>
                  <a:pt x="30" y="103"/>
                </a:lnTo>
                <a:lnTo>
                  <a:pt x="31" y="103"/>
                </a:lnTo>
                <a:lnTo>
                  <a:pt x="31" y="103"/>
                </a:lnTo>
                <a:lnTo>
                  <a:pt x="31" y="103"/>
                </a:lnTo>
                <a:lnTo>
                  <a:pt x="33" y="101"/>
                </a:lnTo>
                <a:lnTo>
                  <a:pt x="33" y="101"/>
                </a:lnTo>
                <a:lnTo>
                  <a:pt x="33" y="103"/>
                </a:lnTo>
                <a:lnTo>
                  <a:pt x="33" y="103"/>
                </a:lnTo>
                <a:lnTo>
                  <a:pt x="33" y="103"/>
                </a:lnTo>
                <a:lnTo>
                  <a:pt x="33" y="103"/>
                </a:lnTo>
                <a:lnTo>
                  <a:pt x="33" y="103"/>
                </a:lnTo>
                <a:lnTo>
                  <a:pt x="34" y="103"/>
                </a:lnTo>
                <a:lnTo>
                  <a:pt x="34" y="103"/>
                </a:lnTo>
                <a:lnTo>
                  <a:pt x="34" y="103"/>
                </a:lnTo>
                <a:lnTo>
                  <a:pt x="34" y="103"/>
                </a:lnTo>
                <a:lnTo>
                  <a:pt x="33" y="101"/>
                </a:lnTo>
                <a:lnTo>
                  <a:pt x="33" y="101"/>
                </a:lnTo>
                <a:lnTo>
                  <a:pt x="33" y="101"/>
                </a:lnTo>
                <a:lnTo>
                  <a:pt x="31" y="100"/>
                </a:lnTo>
                <a:lnTo>
                  <a:pt x="31" y="100"/>
                </a:lnTo>
                <a:lnTo>
                  <a:pt x="31" y="101"/>
                </a:lnTo>
                <a:lnTo>
                  <a:pt x="30" y="103"/>
                </a:lnTo>
                <a:lnTo>
                  <a:pt x="28" y="101"/>
                </a:lnTo>
                <a:lnTo>
                  <a:pt x="28" y="101"/>
                </a:lnTo>
                <a:lnTo>
                  <a:pt x="28" y="103"/>
                </a:lnTo>
                <a:lnTo>
                  <a:pt x="28" y="103"/>
                </a:lnTo>
                <a:lnTo>
                  <a:pt x="27" y="103"/>
                </a:lnTo>
                <a:lnTo>
                  <a:pt x="27" y="104"/>
                </a:lnTo>
                <a:lnTo>
                  <a:pt x="27" y="104"/>
                </a:lnTo>
                <a:lnTo>
                  <a:pt x="27" y="104"/>
                </a:lnTo>
                <a:lnTo>
                  <a:pt x="26" y="104"/>
                </a:lnTo>
                <a:lnTo>
                  <a:pt x="26" y="104"/>
                </a:lnTo>
                <a:lnTo>
                  <a:pt x="26" y="104"/>
                </a:lnTo>
                <a:lnTo>
                  <a:pt x="26" y="104"/>
                </a:lnTo>
                <a:lnTo>
                  <a:pt x="26" y="103"/>
                </a:lnTo>
                <a:lnTo>
                  <a:pt x="24" y="103"/>
                </a:lnTo>
                <a:lnTo>
                  <a:pt x="24" y="103"/>
                </a:lnTo>
                <a:lnTo>
                  <a:pt x="24" y="103"/>
                </a:lnTo>
                <a:lnTo>
                  <a:pt x="23" y="103"/>
                </a:lnTo>
                <a:lnTo>
                  <a:pt x="23" y="103"/>
                </a:lnTo>
                <a:lnTo>
                  <a:pt x="21" y="103"/>
                </a:lnTo>
                <a:lnTo>
                  <a:pt x="21" y="103"/>
                </a:lnTo>
                <a:lnTo>
                  <a:pt x="20" y="103"/>
                </a:lnTo>
                <a:lnTo>
                  <a:pt x="20" y="104"/>
                </a:lnTo>
                <a:lnTo>
                  <a:pt x="20" y="104"/>
                </a:lnTo>
                <a:lnTo>
                  <a:pt x="20" y="104"/>
                </a:lnTo>
                <a:lnTo>
                  <a:pt x="20" y="104"/>
                </a:lnTo>
                <a:lnTo>
                  <a:pt x="20" y="104"/>
                </a:lnTo>
                <a:lnTo>
                  <a:pt x="20" y="103"/>
                </a:lnTo>
                <a:lnTo>
                  <a:pt x="20" y="103"/>
                </a:lnTo>
                <a:lnTo>
                  <a:pt x="20" y="103"/>
                </a:lnTo>
                <a:lnTo>
                  <a:pt x="18" y="103"/>
                </a:lnTo>
                <a:lnTo>
                  <a:pt x="18" y="104"/>
                </a:lnTo>
                <a:lnTo>
                  <a:pt x="17" y="104"/>
                </a:lnTo>
                <a:lnTo>
                  <a:pt x="17" y="103"/>
                </a:lnTo>
                <a:lnTo>
                  <a:pt x="16" y="104"/>
                </a:lnTo>
                <a:lnTo>
                  <a:pt x="16" y="104"/>
                </a:lnTo>
                <a:lnTo>
                  <a:pt x="16" y="104"/>
                </a:lnTo>
                <a:lnTo>
                  <a:pt x="16" y="104"/>
                </a:lnTo>
                <a:lnTo>
                  <a:pt x="16" y="104"/>
                </a:lnTo>
                <a:lnTo>
                  <a:pt x="16" y="104"/>
                </a:lnTo>
                <a:lnTo>
                  <a:pt x="16" y="104"/>
                </a:lnTo>
                <a:lnTo>
                  <a:pt x="14" y="104"/>
                </a:lnTo>
                <a:lnTo>
                  <a:pt x="14" y="104"/>
                </a:lnTo>
                <a:lnTo>
                  <a:pt x="13" y="104"/>
                </a:lnTo>
                <a:lnTo>
                  <a:pt x="13" y="104"/>
                </a:lnTo>
                <a:lnTo>
                  <a:pt x="13" y="104"/>
                </a:lnTo>
                <a:lnTo>
                  <a:pt x="13" y="104"/>
                </a:lnTo>
                <a:lnTo>
                  <a:pt x="13" y="106"/>
                </a:lnTo>
                <a:lnTo>
                  <a:pt x="13" y="106"/>
                </a:lnTo>
                <a:lnTo>
                  <a:pt x="13" y="106"/>
                </a:lnTo>
                <a:lnTo>
                  <a:pt x="10" y="106"/>
                </a:lnTo>
                <a:lnTo>
                  <a:pt x="8" y="104"/>
                </a:lnTo>
                <a:lnTo>
                  <a:pt x="7" y="104"/>
                </a:lnTo>
                <a:lnTo>
                  <a:pt x="7" y="104"/>
                </a:lnTo>
                <a:lnTo>
                  <a:pt x="6" y="104"/>
                </a:lnTo>
                <a:lnTo>
                  <a:pt x="6" y="104"/>
                </a:lnTo>
                <a:lnTo>
                  <a:pt x="6" y="106"/>
                </a:lnTo>
                <a:lnTo>
                  <a:pt x="6" y="106"/>
                </a:lnTo>
                <a:lnTo>
                  <a:pt x="6" y="107"/>
                </a:lnTo>
                <a:lnTo>
                  <a:pt x="6" y="107"/>
                </a:lnTo>
                <a:lnTo>
                  <a:pt x="6" y="106"/>
                </a:lnTo>
                <a:lnTo>
                  <a:pt x="4" y="106"/>
                </a:lnTo>
                <a:lnTo>
                  <a:pt x="4" y="106"/>
                </a:lnTo>
                <a:lnTo>
                  <a:pt x="3" y="106"/>
                </a:lnTo>
                <a:lnTo>
                  <a:pt x="3" y="106"/>
                </a:lnTo>
                <a:lnTo>
                  <a:pt x="3" y="104"/>
                </a:lnTo>
                <a:lnTo>
                  <a:pt x="1" y="104"/>
                </a:lnTo>
                <a:lnTo>
                  <a:pt x="1" y="104"/>
                </a:lnTo>
                <a:lnTo>
                  <a:pt x="1" y="104"/>
                </a:lnTo>
                <a:lnTo>
                  <a:pt x="3" y="104"/>
                </a:lnTo>
                <a:lnTo>
                  <a:pt x="3" y="104"/>
                </a:lnTo>
                <a:lnTo>
                  <a:pt x="3" y="103"/>
                </a:lnTo>
                <a:lnTo>
                  <a:pt x="3" y="103"/>
                </a:lnTo>
                <a:lnTo>
                  <a:pt x="3" y="103"/>
                </a:lnTo>
                <a:lnTo>
                  <a:pt x="3" y="103"/>
                </a:lnTo>
                <a:lnTo>
                  <a:pt x="3" y="103"/>
                </a:lnTo>
                <a:lnTo>
                  <a:pt x="4" y="103"/>
                </a:lnTo>
                <a:lnTo>
                  <a:pt x="4" y="103"/>
                </a:lnTo>
                <a:lnTo>
                  <a:pt x="6" y="103"/>
                </a:lnTo>
                <a:lnTo>
                  <a:pt x="6" y="103"/>
                </a:lnTo>
                <a:lnTo>
                  <a:pt x="6" y="103"/>
                </a:lnTo>
                <a:lnTo>
                  <a:pt x="4" y="103"/>
                </a:lnTo>
                <a:lnTo>
                  <a:pt x="4" y="104"/>
                </a:lnTo>
                <a:lnTo>
                  <a:pt x="6" y="104"/>
                </a:lnTo>
                <a:lnTo>
                  <a:pt x="6" y="104"/>
                </a:lnTo>
                <a:lnTo>
                  <a:pt x="6" y="103"/>
                </a:lnTo>
                <a:lnTo>
                  <a:pt x="7" y="103"/>
                </a:lnTo>
                <a:lnTo>
                  <a:pt x="7" y="101"/>
                </a:lnTo>
                <a:lnTo>
                  <a:pt x="7" y="101"/>
                </a:lnTo>
                <a:lnTo>
                  <a:pt x="7" y="101"/>
                </a:lnTo>
                <a:lnTo>
                  <a:pt x="6" y="101"/>
                </a:lnTo>
                <a:lnTo>
                  <a:pt x="4" y="101"/>
                </a:lnTo>
                <a:lnTo>
                  <a:pt x="3" y="101"/>
                </a:lnTo>
                <a:lnTo>
                  <a:pt x="1" y="101"/>
                </a:lnTo>
                <a:lnTo>
                  <a:pt x="1" y="101"/>
                </a:lnTo>
                <a:lnTo>
                  <a:pt x="1" y="103"/>
                </a:lnTo>
                <a:lnTo>
                  <a:pt x="0" y="103"/>
                </a:lnTo>
                <a:lnTo>
                  <a:pt x="0" y="103"/>
                </a:lnTo>
                <a:lnTo>
                  <a:pt x="1" y="101"/>
                </a:lnTo>
                <a:lnTo>
                  <a:pt x="1" y="100"/>
                </a:lnTo>
                <a:lnTo>
                  <a:pt x="1" y="100"/>
                </a:lnTo>
                <a:lnTo>
                  <a:pt x="1" y="100"/>
                </a:lnTo>
                <a:lnTo>
                  <a:pt x="1" y="100"/>
                </a:lnTo>
                <a:lnTo>
                  <a:pt x="3" y="100"/>
                </a:lnTo>
                <a:lnTo>
                  <a:pt x="3" y="100"/>
                </a:lnTo>
                <a:lnTo>
                  <a:pt x="3" y="98"/>
                </a:lnTo>
                <a:lnTo>
                  <a:pt x="3" y="98"/>
                </a:lnTo>
                <a:lnTo>
                  <a:pt x="3" y="98"/>
                </a:lnTo>
                <a:lnTo>
                  <a:pt x="3" y="100"/>
                </a:lnTo>
                <a:lnTo>
                  <a:pt x="3" y="100"/>
                </a:lnTo>
                <a:lnTo>
                  <a:pt x="3" y="100"/>
                </a:lnTo>
                <a:lnTo>
                  <a:pt x="4" y="100"/>
                </a:lnTo>
                <a:lnTo>
                  <a:pt x="4" y="101"/>
                </a:lnTo>
                <a:lnTo>
                  <a:pt x="6" y="100"/>
                </a:lnTo>
                <a:lnTo>
                  <a:pt x="6" y="100"/>
                </a:lnTo>
                <a:lnTo>
                  <a:pt x="6" y="100"/>
                </a:lnTo>
                <a:lnTo>
                  <a:pt x="6" y="100"/>
                </a:lnTo>
                <a:lnTo>
                  <a:pt x="6" y="100"/>
                </a:lnTo>
                <a:lnTo>
                  <a:pt x="6" y="98"/>
                </a:lnTo>
                <a:lnTo>
                  <a:pt x="6" y="98"/>
                </a:lnTo>
                <a:lnTo>
                  <a:pt x="6" y="98"/>
                </a:lnTo>
                <a:lnTo>
                  <a:pt x="6" y="98"/>
                </a:lnTo>
                <a:lnTo>
                  <a:pt x="4" y="98"/>
                </a:lnTo>
                <a:lnTo>
                  <a:pt x="4" y="98"/>
                </a:lnTo>
                <a:lnTo>
                  <a:pt x="6" y="98"/>
                </a:lnTo>
                <a:lnTo>
                  <a:pt x="7" y="97"/>
                </a:lnTo>
                <a:lnTo>
                  <a:pt x="7" y="97"/>
                </a:lnTo>
                <a:lnTo>
                  <a:pt x="8" y="97"/>
                </a:lnTo>
                <a:lnTo>
                  <a:pt x="8" y="97"/>
                </a:lnTo>
                <a:lnTo>
                  <a:pt x="10" y="97"/>
                </a:lnTo>
                <a:lnTo>
                  <a:pt x="10" y="97"/>
                </a:lnTo>
                <a:lnTo>
                  <a:pt x="10" y="97"/>
                </a:lnTo>
                <a:lnTo>
                  <a:pt x="10" y="97"/>
                </a:lnTo>
                <a:lnTo>
                  <a:pt x="10" y="97"/>
                </a:lnTo>
                <a:lnTo>
                  <a:pt x="10" y="97"/>
                </a:lnTo>
                <a:lnTo>
                  <a:pt x="10" y="97"/>
                </a:lnTo>
                <a:lnTo>
                  <a:pt x="10" y="97"/>
                </a:lnTo>
                <a:lnTo>
                  <a:pt x="11" y="97"/>
                </a:lnTo>
                <a:lnTo>
                  <a:pt x="11" y="97"/>
                </a:lnTo>
                <a:lnTo>
                  <a:pt x="13" y="97"/>
                </a:lnTo>
                <a:lnTo>
                  <a:pt x="13" y="97"/>
                </a:lnTo>
                <a:lnTo>
                  <a:pt x="13" y="97"/>
                </a:lnTo>
                <a:lnTo>
                  <a:pt x="13" y="97"/>
                </a:lnTo>
                <a:lnTo>
                  <a:pt x="13" y="97"/>
                </a:lnTo>
                <a:lnTo>
                  <a:pt x="14" y="96"/>
                </a:lnTo>
                <a:lnTo>
                  <a:pt x="14" y="96"/>
                </a:lnTo>
                <a:lnTo>
                  <a:pt x="14" y="97"/>
                </a:lnTo>
                <a:lnTo>
                  <a:pt x="14" y="97"/>
                </a:lnTo>
                <a:lnTo>
                  <a:pt x="16" y="98"/>
                </a:lnTo>
                <a:lnTo>
                  <a:pt x="16" y="98"/>
                </a:lnTo>
                <a:lnTo>
                  <a:pt x="16" y="100"/>
                </a:lnTo>
                <a:lnTo>
                  <a:pt x="16" y="100"/>
                </a:lnTo>
                <a:lnTo>
                  <a:pt x="17" y="100"/>
                </a:lnTo>
                <a:lnTo>
                  <a:pt x="17" y="100"/>
                </a:lnTo>
                <a:lnTo>
                  <a:pt x="17" y="100"/>
                </a:lnTo>
                <a:lnTo>
                  <a:pt x="17" y="98"/>
                </a:lnTo>
                <a:lnTo>
                  <a:pt x="17" y="98"/>
                </a:lnTo>
                <a:lnTo>
                  <a:pt x="17" y="98"/>
                </a:lnTo>
                <a:lnTo>
                  <a:pt x="17" y="98"/>
                </a:lnTo>
                <a:lnTo>
                  <a:pt x="18" y="98"/>
                </a:lnTo>
                <a:lnTo>
                  <a:pt x="18" y="98"/>
                </a:lnTo>
                <a:lnTo>
                  <a:pt x="20" y="98"/>
                </a:lnTo>
                <a:lnTo>
                  <a:pt x="20" y="98"/>
                </a:lnTo>
                <a:lnTo>
                  <a:pt x="20" y="98"/>
                </a:lnTo>
                <a:lnTo>
                  <a:pt x="20" y="98"/>
                </a:lnTo>
                <a:lnTo>
                  <a:pt x="21" y="98"/>
                </a:lnTo>
                <a:lnTo>
                  <a:pt x="21" y="97"/>
                </a:lnTo>
                <a:lnTo>
                  <a:pt x="21" y="97"/>
                </a:lnTo>
                <a:lnTo>
                  <a:pt x="21" y="97"/>
                </a:lnTo>
                <a:lnTo>
                  <a:pt x="20" y="97"/>
                </a:lnTo>
                <a:lnTo>
                  <a:pt x="20" y="97"/>
                </a:lnTo>
                <a:lnTo>
                  <a:pt x="20" y="97"/>
                </a:lnTo>
                <a:lnTo>
                  <a:pt x="18" y="97"/>
                </a:lnTo>
                <a:lnTo>
                  <a:pt x="18" y="97"/>
                </a:lnTo>
                <a:lnTo>
                  <a:pt x="18" y="97"/>
                </a:lnTo>
                <a:lnTo>
                  <a:pt x="18" y="96"/>
                </a:lnTo>
                <a:lnTo>
                  <a:pt x="20" y="96"/>
                </a:lnTo>
                <a:lnTo>
                  <a:pt x="20" y="94"/>
                </a:lnTo>
                <a:lnTo>
                  <a:pt x="20" y="94"/>
                </a:lnTo>
                <a:lnTo>
                  <a:pt x="20" y="94"/>
                </a:lnTo>
                <a:lnTo>
                  <a:pt x="21" y="94"/>
                </a:lnTo>
                <a:lnTo>
                  <a:pt x="21" y="94"/>
                </a:lnTo>
                <a:lnTo>
                  <a:pt x="21" y="96"/>
                </a:lnTo>
                <a:lnTo>
                  <a:pt x="21" y="96"/>
                </a:lnTo>
                <a:lnTo>
                  <a:pt x="23" y="96"/>
                </a:lnTo>
                <a:lnTo>
                  <a:pt x="23" y="96"/>
                </a:lnTo>
                <a:lnTo>
                  <a:pt x="23" y="94"/>
                </a:lnTo>
                <a:lnTo>
                  <a:pt x="23" y="94"/>
                </a:lnTo>
                <a:lnTo>
                  <a:pt x="24" y="94"/>
                </a:lnTo>
                <a:lnTo>
                  <a:pt x="26" y="94"/>
                </a:lnTo>
                <a:lnTo>
                  <a:pt x="26" y="94"/>
                </a:lnTo>
                <a:lnTo>
                  <a:pt x="26" y="93"/>
                </a:lnTo>
                <a:lnTo>
                  <a:pt x="26" y="93"/>
                </a:lnTo>
                <a:lnTo>
                  <a:pt x="27" y="94"/>
                </a:lnTo>
                <a:lnTo>
                  <a:pt x="28" y="94"/>
                </a:lnTo>
                <a:lnTo>
                  <a:pt x="28" y="94"/>
                </a:lnTo>
                <a:lnTo>
                  <a:pt x="28" y="94"/>
                </a:lnTo>
                <a:lnTo>
                  <a:pt x="28" y="94"/>
                </a:lnTo>
                <a:lnTo>
                  <a:pt x="28" y="93"/>
                </a:lnTo>
                <a:lnTo>
                  <a:pt x="28" y="93"/>
                </a:lnTo>
                <a:lnTo>
                  <a:pt x="30" y="91"/>
                </a:lnTo>
                <a:lnTo>
                  <a:pt x="30" y="91"/>
                </a:lnTo>
                <a:lnTo>
                  <a:pt x="30" y="93"/>
                </a:lnTo>
                <a:lnTo>
                  <a:pt x="30" y="93"/>
                </a:lnTo>
                <a:lnTo>
                  <a:pt x="31" y="93"/>
                </a:lnTo>
                <a:lnTo>
                  <a:pt x="31" y="93"/>
                </a:lnTo>
                <a:lnTo>
                  <a:pt x="33" y="93"/>
                </a:lnTo>
                <a:lnTo>
                  <a:pt x="33" y="93"/>
                </a:lnTo>
                <a:lnTo>
                  <a:pt x="33" y="93"/>
                </a:lnTo>
                <a:lnTo>
                  <a:pt x="34" y="93"/>
                </a:lnTo>
                <a:lnTo>
                  <a:pt x="36" y="93"/>
                </a:lnTo>
                <a:lnTo>
                  <a:pt x="36" y="93"/>
                </a:lnTo>
                <a:lnTo>
                  <a:pt x="36" y="93"/>
                </a:lnTo>
                <a:lnTo>
                  <a:pt x="36" y="94"/>
                </a:lnTo>
                <a:lnTo>
                  <a:pt x="36" y="94"/>
                </a:lnTo>
                <a:lnTo>
                  <a:pt x="37" y="94"/>
                </a:lnTo>
                <a:lnTo>
                  <a:pt x="37" y="94"/>
                </a:lnTo>
                <a:lnTo>
                  <a:pt x="38" y="94"/>
                </a:lnTo>
                <a:lnTo>
                  <a:pt x="38" y="93"/>
                </a:lnTo>
                <a:lnTo>
                  <a:pt x="40" y="93"/>
                </a:lnTo>
                <a:lnTo>
                  <a:pt x="40" y="93"/>
                </a:lnTo>
                <a:lnTo>
                  <a:pt x="38" y="93"/>
                </a:lnTo>
                <a:lnTo>
                  <a:pt x="38" y="93"/>
                </a:lnTo>
                <a:lnTo>
                  <a:pt x="38" y="93"/>
                </a:lnTo>
                <a:lnTo>
                  <a:pt x="37" y="91"/>
                </a:lnTo>
                <a:lnTo>
                  <a:pt x="37" y="91"/>
                </a:lnTo>
                <a:lnTo>
                  <a:pt x="37" y="91"/>
                </a:lnTo>
                <a:lnTo>
                  <a:pt x="37" y="91"/>
                </a:lnTo>
                <a:lnTo>
                  <a:pt x="37" y="91"/>
                </a:lnTo>
                <a:lnTo>
                  <a:pt x="38" y="91"/>
                </a:lnTo>
                <a:lnTo>
                  <a:pt x="40" y="91"/>
                </a:lnTo>
                <a:lnTo>
                  <a:pt x="41" y="91"/>
                </a:lnTo>
                <a:lnTo>
                  <a:pt x="41" y="90"/>
                </a:lnTo>
                <a:lnTo>
                  <a:pt x="43" y="90"/>
                </a:lnTo>
                <a:lnTo>
                  <a:pt x="43" y="88"/>
                </a:lnTo>
                <a:lnTo>
                  <a:pt x="41" y="88"/>
                </a:lnTo>
                <a:lnTo>
                  <a:pt x="41" y="87"/>
                </a:lnTo>
                <a:lnTo>
                  <a:pt x="41" y="87"/>
                </a:lnTo>
                <a:lnTo>
                  <a:pt x="41" y="87"/>
                </a:lnTo>
                <a:lnTo>
                  <a:pt x="40" y="87"/>
                </a:lnTo>
                <a:lnTo>
                  <a:pt x="40" y="87"/>
                </a:lnTo>
                <a:lnTo>
                  <a:pt x="40" y="87"/>
                </a:lnTo>
                <a:lnTo>
                  <a:pt x="40" y="87"/>
                </a:lnTo>
                <a:lnTo>
                  <a:pt x="40" y="87"/>
                </a:lnTo>
                <a:lnTo>
                  <a:pt x="40" y="87"/>
                </a:lnTo>
                <a:lnTo>
                  <a:pt x="38" y="87"/>
                </a:lnTo>
                <a:lnTo>
                  <a:pt x="38" y="87"/>
                </a:lnTo>
                <a:lnTo>
                  <a:pt x="38" y="87"/>
                </a:lnTo>
                <a:lnTo>
                  <a:pt x="38" y="87"/>
                </a:lnTo>
                <a:lnTo>
                  <a:pt x="38" y="87"/>
                </a:lnTo>
                <a:lnTo>
                  <a:pt x="38" y="87"/>
                </a:lnTo>
                <a:lnTo>
                  <a:pt x="37" y="87"/>
                </a:lnTo>
                <a:lnTo>
                  <a:pt x="37" y="88"/>
                </a:lnTo>
                <a:lnTo>
                  <a:pt x="36" y="88"/>
                </a:lnTo>
                <a:lnTo>
                  <a:pt x="36" y="88"/>
                </a:lnTo>
                <a:lnTo>
                  <a:pt x="34" y="88"/>
                </a:lnTo>
                <a:lnTo>
                  <a:pt x="34" y="88"/>
                </a:lnTo>
                <a:lnTo>
                  <a:pt x="34" y="88"/>
                </a:lnTo>
                <a:lnTo>
                  <a:pt x="34" y="88"/>
                </a:lnTo>
                <a:lnTo>
                  <a:pt x="34" y="87"/>
                </a:lnTo>
                <a:lnTo>
                  <a:pt x="34" y="87"/>
                </a:lnTo>
                <a:lnTo>
                  <a:pt x="33" y="87"/>
                </a:lnTo>
                <a:lnTo>
                  <a:pt x="33" y="87"/>
                </a:lnTo>
                <a:lnTo>
                  <a:pt x="33" y="88"/>
                </a:lnTo>
                <a:lnTo>
                  <a:pt x="33" y="88"/>
                </a:lnTo>
                <a:lnTo>
                  <a:pt x="33" y="88"/>
                </a:lnTo>
                <a:lnTo>
                  <a:pt x="31" y="88"/>
                </a:lnTo>
                <a:lnTo>
                  <a:pt x="31" y="87"/>
                </a:lnTo>
                <a:lnTo>
                  <a:pt x="31" y="88"/>
                </a:lnTo>
                <a:lnTo>
                  <a:pt x="30" y="88"/>
                </a:lnTo>
                <a:lnTo>
                  <a:pt x="30" y="88"/>
                </a:lnTo>
                <a:lnTo>
                  <a:pt x="28" y="88"/>
                </a:lnTo>
                <a:lnTo>
                  <a:pt x="28" y="88"/>
                </a:lnTo>
                <a:lnTo>
                  <a:pt x="28" y="88"/>
                </a:lnTo>
                <a:lnTo>
                  <a:pt x="28" y="88"/>
                </a:lnTo>
                <a:lnTo>
                  <a:pt x="28" y="88"/>
                </a:lnTo>
                <a:lnTo>
                  <a:pt x="27" y="88"/>
                </a:lnTo>
                <a:lnTo>
                  <a:pt x="27" y="88"/>
                </a:lnTo>
                <a:lnTo>
                  <a:pt x="26" y="88"/>
                </a:lnTo>
                <a:lnTo>
                  <a:pt x="26" y="88"/>
                </a:lnTo>
                <a:lnTo>
                  <a:pt x="26" y="88"/>
                </a:lnTo>
                <a:lnTo>
                  <a:pt x="26" y="88"/>
                </a:lnTo>
                <a:lnTo>
                  <a:pt x="24" y="88"/>
                </a:lnTo>
                <a:lnTo>
                  <a:pt x="24" y="88"/>
                </a:lnTo>
                <a:lnTo>
                  <a:pt x="24" y="88"/>
                </a:lnTo>
                <a:lnTo>
                  <a:pt x="24" y="88"/>
                </a:lnTo>
                <a:lnTo>
                  <a:pt x="24" y="88"/>
                </a:lnTo>
                <a:lnTo>
                  <a:pt x="24" y="88"/>
                </a:lnTo>
                <a:lnTo>
                  <a:pt x="24" y="88"/>
                </a:lnTo>
                <a:lnTo>
                  <a:pt x="23" y="90"/>
                </a:lnTo>
                <a:lnTo>
                  <a:pt x="21" y="90"/>
                </a:lnTo>
                <a:lnTo>
                  <a:pt x="21" y="91"/>
                </a:lnTo>
                <a:lnTo>
                  <a:pt x="20" y="91"/>
                </a:lnTo>
                <a:lnTo>
                  <a:pt x="20" y="91"/>
                </a:lnTo>
                <a:lnTo>
                  <a:pt x="18" y="91"/>
                </a:lnTo>
                <a:lnTo>
                  <a:pt x="18" y="91"/>
                </a:lnTo>
                <a:lnTo>
                  <a:pt x="18" y="91"/>
                </a:lnTo>
                <a:lnTo>
                  <a:pt x="20" y="90"/>
                </a:lnTo>
                <a:lnTo>
                  <a:pt x="20" y="90"/>
                </a:lnTo>
                <a:lnTo>
                  <a:pt x="21" y="90"/>
                </a:lnTo>
                <a:lnTo>
                  <a:pt x="21" y="90"/>
                </a:lnTo>
                <a:lnTo>
                  <a:pt x="21" y="90"/>
                </a:lnTo>
                <a:lnTo>
                  <a:pt x="21" y="88"/>
                </a:lnTo>
                <a:lnTo>
                  <a:pt x="21" y="88"/>
                </a:lnTo>
                <a:lnTo>
                  <a:pt x="20" y="88"/>
                </a:lnTo>
                <a:lnTo>
                  <a:pt x="20" y="88"/>
                </a:lnTo>
                <a:lnTo>
                  <a:pt x="20" y="88"/>
                </a:lnTo>
                <a:lnTo>
                  <a:pt x="18" y="88"/>
                </a:lnTo>
                <a:lnTo>
                  <a:pt x="18" y="90"/>
                </a:lnTo>
                <a:lnTo>
                  <a:pt x="18" y="90"/>
                </a:lnTo>
                <a:lnTo>
                  <a:pt x="18" y="90"/>
                </a:lnTo>
                <a:lnTo>
                  <a:pt x="18" y="90"/>
                </a:lnTo>
                <a:lnTo>
                  <a:pt x="17" y="90"/>
                </a:lnTo>
                <a:lnTo>
                  <a:pt x="17" y="90"/>
                </a:lnTo>
                <a:lnTo>
                  <a:pt x="17" y="88"/>
                </a:lnTo>
                <a:lnTo>
                  <a:pt x="16" y="88"/>
                </a:lnTo>
                <a:lnTo>
                  <a:pt x="16" y="88"/>
                </a:lnTo>
                <a:lnTo>
                  <a:pt x="16" y="90"/>
                </a:lnTo>
                <a:lnTo>
                  <a:pt x="16" y="90"/>
                </a:lnTo>
                <a:lnTo>
                  <a:pt x="16" y="90"/>
                </a:lnTo>
                <a:lnTo>
                  <a:pt x="14" y="90"/>
                </a:lnTo>
                <a:lnTo>
                  <a:pt x="13" y="90"/>
                </a:lnTo>
                <a:lnTo>
                  <a:pt x="13" y="90"/>
                </a:lnTo>
                <a:lnTo>
                  <a:pt x="11" y="90"/>
                </a:lnTo>
                <a:lnTo>
                  <a:pt x="11" y="90"/>
                </a:lnTo>
                <a:lnTo>
                  <a:pt x="11" y="90"/>
                </a:lnTo>
                <a:lnTo>
                  <a:pt x="11" y="90"/>
                </a:lnTo>
                <a:lnTo>
                  <a:pt x="10" y="90"/>
                </a:lnTo>
                <a:lnTo>
                  <a:pt x="10" y="90"/>
                </a:lnTo>
                <a:lnTo>
                  <a:pt x="10" y="90"/>
                </a:lnTo>
                <a:lnTo>
                  <a:pt x="10" y="90"/>
                </a:lnTo>
                <a:lnTo>
                  <a:pt x="8" y="90"/>
                </a:lnTo>
                <a:lnTo>
                  <a:pt x="8" y="88"/>
                </a:lnTo>
                <a:lnTo>
                  <a:pt x="8" y="88"/>
                </a:lnTo>
                <a:lnTo>
                  <a:pt x="10" y="88"/>
                </a:lnTo>
                <a:lnTo>
                  <a:pt x="10" y="88"/>
                </a:lnTo>
                <a:lnTo>
                  <a:pt x="11" y="88"/>
                </a:lnTo>
                <a:lnTo>
                  <a:pt x="11" y="88"/>
                </a:lnTo>
                <a:lnTo>
                  <a:pt x="13" y="88"/>
                </a:lnTo>
                <a:lnTo>
                  <a:pt x="13" y="88"/>
                </a:lnTo>
                <a:lnTo>
                  <a:pt x="13" y="88"/>
                </a:lnTo>
                <a:lnTo>
                  <a:pt x="13" y="88"/>
                </a:lnTo>
                <a:lnTo>
                  <a:pt x="14" y="88"/>
                </a:lnTo>
                <a:lnTo>
                  <a:pt x="14" y="88"/>
                </a:lnTo>
                <a:lnTo>
                  <a:pt x="14" y="88"/>
                </a:lnTo>
                <a:lnTo>
                  <a:pt x="16" y="88"/>
                </a:lnTo>
                <a:lnTo>
                  <a:pt x="16" y="88"/>
                </a:lnTo>
                <a:lnTo>
                  <a:pt x="16" y="88"/>
                </a:lnTo>
                <a:lnTo>
                  <a:pt x="16" y="88"/>
                </a:lnTo>
                <a:lnTo>
                  <a:pt x="17" y="88"/>
                </a:lnTo>
                <a:lnTo>
                  <a:pt x="18" y="88"/>
                </a:lnTo>
                <a:lnTo>
                  <a:pt x="18" y="87"/>
                </a:lnTo>
                <a:lnTo>
                  <a:pt x="20" y="86"/>
                </a:lnTo>
                <a:lnTo>
                  <a:pt x="20" y="86"/>
                </a:lnTo>
                <a:lnTo>
                  <a:pt x="18" y="86"/>
                </a:lnTo>
                <a:lnTo>
                  <a:pt x="18" y="86"/>
                </a:lnTo>
                <a:lnTo>
                  <a:pt x="18" y="86"/>
                </a:lnTo>
                <a:lnTo>
                  <a:pt x="17" y="86"/>
                </a:lnTo>
                <a:lnTo>
                  <a:pt x="17" y="86"/>
                </a:lnTo>
                <a:lnTo>
                  <a:pt x="16" y="87"/>
                </a:lnTo>
                <a:lnTo>
                  <a:pt x="14" y="87"/>
                </a:lnTo>
                <a:lnTo>
                  <a:pt x="14" y="87"/>
                </a:lnTo>
                <a:lnTo>
                  <a:pt x="14" y="87"/>
                </a:lnTo>
                <a:lnTo>
                  <a:pt x="14" y="86"/>
                </a:lnTo>
                <a:lnTo>
                  <a:pt x="13" y="86"/>
                </a:lnTo>
                <a:lnTo>
                  <a:pt x="13" y="86"/>
                </a:lnTo>
                <a:lnTo>
                  <a:pt x="13" y="86"/>
                </a:lnTo>
                <a:lnTo>
                  <a:pt x="13" y="87"/>
                </a:lnTo>
                <a:lnTo>
                  <a:pt x="11" y="87"/>
                </a:lnTo>
                <a:lnTo>
                  <a:pt x="11" y="87"/>
                </a:lnTo>
                <a:lnTo>
                  <a:pt x="13" y="86"/>
                </a:lnTo>
                <a:lnTo>
                  <a:pt x="13" y="86"/>
                </a:lnTo>
                <a:lnTo>
                  <a:pt x="14" y="86"/>
                </a:lnTo>
                <a:lnTo>
                  <a:pt x="16" y="84"/>
                </a:lnTo>
                <a:lnTo>
                  <a:pt x="16" y="84"/>
                </a:lnTo>
                <a:lnTo>
                  <a:pt x="16" y="84"/>
                </a:lnTo>
                <a:lnTo>
                  <a:pt x="17" y="84"/>
                </a:lnTo>
                <a:lnTo>
                  <a:pt x="17" y="86"/>
                </a:lnTo>
                <a:lnTo>
                  <a:pt x="18" y="86"/>
                </a:lnTo>
                <a:lnTo>
                  <a:pt x="18" y="86"/>
                </a:lnTo>
                <a:lnTo>
                  <a:pt x="18" y="84"/>
                </a:lnTo>
                <a:lnTo>
                  <a:pt x="18" y="84"/>
                </a:lnTo>
                <a:lnTo>
                  <a:pt x="18" y="84"/>
                </a:lnTo>
                <a:lnTo>
                  <a:pt x="18" y="84"/>
                </a:lnTo>
                <a:lnTo>
                  <a:pt x="18" y="84"/>
                </a:lnTo>
                <a:lnTo>
                  <a:pt x="18" y="84"/>
                </a:lnTo>
                <a:lnTo>
                  <a:pt x="20" y="86"/>
                </a:lnTo>
                <a:lnTo>
                  <a:pt x="20" y="86"/>
                </a:lnTo>
                <a:lnTo>
                  <a:pt x="20" y="84"/>
                </a:lnTo>
                <a:lnTo>
                  <a:pt x="20" y="84"/>
                </a:lnTo>
                <a:lnTo>
                  <a:pt x="20" y="84"/>
                </a:lnTo>
                <a:lnTo>
                  <a:pt x="21" y="84"/>
                </a:lnTo>
                <a:lnTo>
                  <a:pt x="21" y="84"/>
                </a:lnTo>
                <a:lnTo>
                  <a:pt x="21" y="84"/>
                </a:lnTo>
                <a:lnTo>
                  <a:pt x="21" y="84"/>
                </a:lnTo>
                <a:lnTo>
                  <a:pt x="21" y="83"/>
                </a:lnTo>
                <a:lnTo>
                  <a:pt x="21" y="83"/>
                </a:lnTo>
                <a:lnTo>
                  <a:pt x="23" y="83"/>
                </a:lnTo>
                <a:lnTo>
                  <a:pt x="24" y="83"/>
                </a:lnTo>
                <a:lnTo>
                  <a:pt x="24" y="81"/>
                </a:lnTo>
                <a:lnTo>
                  <a:pt x="26" y="81"/>
                </a:lnTo>
                <a:lnTo>
                  <a:pt x="26" y="81"/>
                </a:lnTo>
                <a:lnTo>
                  <a:pt x="26" y="81"/>
                </a:lnTo>
                <a:lnTo>
                  <a:pt x="27" y="83"/>
                </a:lnTo>
                <a:lnTo>
                  <a:pt x="27" y="83"/>
                </a:lnTo>
                <a:lnTo>
                  <a:pt x="27" y="84"/>
                </a:lnTo>
                <a:lnTo>
                  <a:pt x="27" y="84"/>
                </a:lnTo>
                <a:lnTo>
                  <a:pt x="28" y="83"/>
                </a:lnTo>
                <a:lnTo>
                  <a:pt x="28" y="83"/>
                </a:lnTo>
                <a:lnTo>
                  <a:pt x="28" y="84"/>
                </a:lnTo>
                <a:lnTo>
                  <a:pt x="30" y="84"/>
                </a:lnTo>
                <a:lnTo>
                  <a:pt x="30" y="83"/>
                </a:lnTo>
                <a:lnTo>
                  <a:pt x="31" y="83"/>
                </a:lnTo>
                <a:lnTo>
                  <a:pt x="31" y="83"/>
                </a:lnTo>
                <a:lnTo>
                  <a:pt x="31" y="83"/>
                </a:lnTo>
                <a:lnTo>
                  <a:pt x="30" y="83"/>
                </a:lnTo>
                <a:lnTo>
                  <a:pt x="30" y="83"/>
                </a:lnTo>
                <a:lnTo>
                  <a:pt x="30" y="83"/>
                </a:lnTo>
                <a:lnTo>
                  <a:pt x="31" y="81"/>
                </a:lnTo>
                <a:lnTo>
                  <a:pt x="31" y="81"/>
                </a:lnTo>
                <a:lnTo>
                  <a:pt x="31" y="81"/>
                </a:lnTo>
                <a:lnTo>
                  <a:pt x="31" y="81"/>
                </a:lnTo>
                <a:lnTo>
                  <a:pt x="31" y="81"/>
                </a:lnTo>
                <a:lnTo>
                  <a:pt x="31" y="81"/>
                </a:lnTo>
                <a:lnTo>
                  <a:pt x="31" y="81"/>
                </a:lnTo>
                <a:lnTo>
                  <a:pt x="30" y="80"/>
                </a:lnTo>
                <a:lnTo>
                  <a:pt x="30" y="78"/>
                </a:lnTo>
                <a:lnTo>
                  <a:pt x="30" y="78"/>
                </a:lnTo>
                <a:lnTo>
                  <a:pt x="31" y="78"/>
                </a:lnTo>
                <a:lnTo>
                  <a:pt x="31" y="78"/>
                </a:lnTo>
                <a:lnTo>
                  <a:pt x="33" y="78"/>
                </a:lnTo>
                <a:lnTo>
                  <a:pt x="33" y="78"/>
                </a:lnTo>
                <a:lnTo>
                  <a:pt x="33" y="80"/>
                </a:lnTo>
                <a:lnTo>
                  <a:pt x="33" y="80"/>
                </a:lnTo>
                <a:lnTo>
                  <a:pt x="31" y="80"/>
                </a:lnTo>
                <a:lnTo>
                  <a:pt x="31" y="80"/>
                </a:lnTo>
                <a:lnTo>
                  <a:pt x="31" y="80"/>
                </a:lnTo>
                <a:lnTo>
                  <a:pt x="31" y="80"/>
                </a:lnTo>
                <a:lnTo>
                  <a:pt x="31" y="81"/>
                </a:lnTo>
                <a:lnTo>
                  <a:pt x="31" y="81"/>
                </a:lnTo>
                <a:lnTo>
                  <a:pt x="31" y="81"/>
                </a:lnTo>
                <a:lnTo>
                  <a:pt x="31" y="81"/>
                </a:lnTo>
                <a:lnTo>
                  <a:pt x="33" y="83"/>
                </a:lnTo>
                <a:lnTo>
                  <a:pt x="33" y="83"/>
                </a:lnTo>
                <a:lnTo>
                  <a:pt x="33" y="83"/>
                </a:lnTo>
                <a:lnTo>
                  <a:pt x="34" y="83"/>
                </a:lnTo>
                <a:lnTo>
                  <a:pt x="34" y="83"/>
                </a:lnTo>
                <a:lnTo>
                  <a:pt x="34" y="83"/>
                </a:lnTo>
                <a:lnTo>
                  <a:pt x="34" y="83"/>
                </a:lnTo>
                <a:lnTo>
                  <a:pt x="36" y="81"/>
                </a:lnTo>
                <a:lnTo>
                  <a:pt x="36" y="81"/>
                </a:lnTo>
                <a:lnTo>
                  <a:pt x="37" y="83"/>
                </a:lnTo>
                <a:lnTo>
                  <a:pt x="37" y="83"/>
                </a:lnTo>
                <a:lnTo>
                  <a:pt x="38" y="83"/>
                </a:lnTo>
                <a:lnTo>
                  <a:pt x="38" y="81"/>
                </a:lnTo>
                <a:lnTo>
                  <a:pt x="40" y="81"/>
                </a:lnTo>
                <a:lnTo>
                  <a:pt x="41" y="81"/>
                </a:lnTo>
                <a:lnTo>
                  <a:pt x="41" y="81"/>
                </a:lnTo>
                <a:lnTo>
                  <a:pt x="41" y="80"/>
                </a:lnTo>
                <a:lnTo>
                  <a:pt x="41" y="80"/>
                </a:lnTo>
                <a:lnTo>
                  <a:pt x="41" y="80"/>
                </a:lnTo>
                <a:lnTo>
                  <a:pt x="41" y="80"/>
                </a:lnTo>
                <a:lnTo>
                  <a:pt x="41" y="80"/>
                </a:lnTo>
                <a:lnTo>
                  <a:pt x="43" y="81"/>
                </a:lnTo>
                <a:lnTo>
                  <a:pt x="43" y="81"/>
                </a:lnTo>
                <a:lnTo>
                  <a:pt x="43" y="81"/>
                </a:lnTo>
                <a:lnTo>
                  <a:pt x="44" y="80"/>
                </a:lnTo>
                <a:lnTo>
                  <a:pt x="44" y="80"/>
                </a:lnTo>
                <a:lnTo>
                  <a:pt x="44" y="80"/>
                </a:lnTo>
                <a:lnTo>
                  <a:pt x="44" y="80"/>
                </a:lnTo>
                <a:lnTo>
                  <a:pt x="44" y="80"/>
                </a:lnTo>
                <a:lnTo>
                  <a:pt x="44" y="78"/>
                </a:lnTo>
                <a:lnTo>
                  <a:pt x="44" y="78"/>
                </a:lnTo>
                <a:lnTo>
                  <a:pt x="44" y="78"/>
                </a:lnTo>
                <a:lnTo>
                  <a:pt x="46" y="77"/>
                </a:lnTo>
                <a:lnTo>
                  <a:pt x="46" y="77"/>
                </a:lnTo>
                <a:lnTo>
                  <a:pt x="44" y="77"/>
                </a:lnTo>
                <a:lnTo>
                  <a:pt x="44" y="77"/>
                </a:lnTo>
                <a:lnTo>
                  <a:pt x="44" y="77"/>
                </a:lnTo>
                <a:lnTo>
                  <a:pt x="44" y="77"/>
                </a:lnTo>
                <a:lnTo>
                  <a:pt x="44" y="77"/>
                </a:lnTo>
                <a:lnTo>
                  <a:pt x="44" y="77"/>
                </a:lnTo>
                <a:lnTo>
                  <a:pt x="44" y="77"/>
                </a:lnTo>
                <a:lnTo>
                  <a:pt x="44" y="78"/>
                </a:lnTo>
                <a:lnTo>
                  <a:pt x="43" y="77"/>
                </a:lnTo>
                <a:lnTo>
                  <a:pt x="43" y="77"/>
                </a:lnTo>
                <a:lnTo>
                  <a:pt x="44" y="77"/>
                </a:lnTo>
                <a:lnTo>
                  <a:pt x="44" y="76"/>
                </a:lnTo>
                <a:lnTo>
                  <a:pt x="44" y="76"/>
                </a:lnTo>
                <a:lnTo>
                  <a:pt x="44" y="76"/>
                </a:lnTo>
                <a:lnTo>
                  <a:pt x="43" y="76"/>
                </a:lnTo>
                <a:lnTo>
                  <a:pt x="41" y="76"/>
                </a:lnTo>
                <a:lnTo>
                  <a:pt x="41" y="76"/>
                </a:lnTo>
                <a:lnTo>
                  <a:pt x="41" y="76"/>
                </a:lnTo>
                <a:lnTo>
                  <a:pt x="41" y="76"/>
                </a:lnTo>
                <a:lnTo>
                  <a:pt x="40" y="76"/>
                </a:lnTo>
                <a:lnTo>
                  <a:pt x="40" y="76"/>
                </a:lnTo>
                <a:lnTo>
                  <a:pt x="40" y="76"/>
                </a:lnTo>
                <a:lnTo>
                  <a:pt x="38" y="76"/>
                </a:lnTo>
                <a:lnTo>
                  <a:pt x="38" y="76"/>
                </a:lnTo>
                <a:lnTo>
                  <a:pt x="37" y="78"/>
                </a:lnTo>
                <a:lnTo>
                  <a:pt x="37" y="78"/>
                </a:lnTo>
                <a:lnTo>
                  <a:pt x="37" y="78"/>
                </a:lnTo>
                <a:lnTo>
                  <a:pt x="37" y="78"/>
                </a:lnTo>
                <a:lnTo>
                  <a:pt x="37" y="78"/>
                </a:lnTo>
                <a:lnTo>
                  <a:pt x="36" y="78"/>
                </a:lnTo>
                <a:lnTo>
                  <a:pt x="36" y="78"/>
                </a:lnTo>
                <a:lnTo>
                  <a:pt x="37" y="78"/>
                </a:lnTo>
                <a:lnTo>
                  <a:pt x="37" y="78"/>
                </a:lnTo>
                <a:lnTo>
                  <a:pt x="37" y="77"/>
                </a:lnTo>
                <a:lnTo>
                  <a:pt x="36" y="77"/>
                </a:lnTo>
                <a:lnTo>
                  <a:pt x="36" y="77"/>
                </a:lnTo>
                <a:lnTo>
                  <a:pt x="37" y="77"/>
                </a:lnTo>
                <a:lnTo>
                  <a:pt x="37" y="77"/>
                </a:lnTo>
                <a:lnTo>
                  <a:pt x="37" y="77"/>
                </a:lnTo>
                <a:lnTo>
                  <a:pt x="37" y="76"/>
                </a:lnTo>
                <a:lnTo>
                  <a:pt x="37" y="76"/>
                </a:lnTo>
                <a:lnTo>
                  <a:pt x="36" y="76"/>
                </a:lnTo>
                <a:lnTo>
                  <a:pt x="36" y="76"/>
                </a:lnTo>
                <a:lnTo>
                  <a:pt x="36" y="76"/>
                </a:lnTo>
                <a:lnTo>
                  <a:pt x="34" y="76"/>
                </a:lnTo>
                <a:lnTo>
                  <a:pt x="33" y="76"/>
                </a:lnTo>
                <a:lnTo>
                  <a:pt x="33" y="76"/>
                </a:lnTo>
                <a:lnTo>
                  <a:pt x="34" y="76"/>
                </a:lnTo>
                <a:lnTo>
                  <a:pt x="33" y="76"/>
                </a:lnTo>
                <a:lnTo>
                  <a:pt x="33" y="76"/>
                </a:lnTo>
                <a:lnTo>
                  <a:pt x="33" y="76"/>
                </a:lnTo>
                <a:lnTo>
                  <a:pt x="33" y="76"/>
                </a:lnTo>
                <a:lnTo>
                  <a:pt x="33" y="76"/>
                </a:lnTo>
                <a:lnTo>
                  <a:pt x="31" y="77"/>
                </a:lnTo>
                <a:lnTo>
                  <a:pt x="31" y="77"/>
                </a:lnTo>
                <a:lnTo>
                  <a:pt x="31" y="77"/>
                </a:lnTo>
                <a:lnTo>
                  <a:pt x="31" y="76"/>
                </a:lnTo>
                <a:lnTo>
                  <a:pt x="31" y="74"/>
                </a:lnTo>
                <a:lnTo>
                  <a:pt x="31" y="74"/>
                </a:lnTo>
                <a:lnTo>
                  <a:pt x="30" y="73"/>
                </a:lnTo>
                <a:lnTo>
                  <a:pt x="30" y="74"/>
                </a:lnTo>
                <a:lnTo>
                  <a:pt x="30" y="74"/>
                </a:lnTo>
                <a:lnTo>
                  <a:pt x="30" y="73"/>
                </a:lnTo>
                <a:lnTo>
                  <a:pt x="30" y="73"/>
                </a:lnTo>
                <a:lnTo>
                  <a:pt x="30" y="73"/>
                </a:lnTo>
                <a:lnTo>
                  <a:pt x="30" y="73"/>
                </a:lnTo>
                <a:lnTo>
                  <a:pt x="30" y="73"/>
                </a:lnTo>
                <a:lnTo>
                  <a:pt x="28" y="71"/>
                </a:lnTo>
                <a:lnTo>
                  <a:pt x="28" y="71"/>
                </a:lnTo>
                <a:lnTo>
                  <a:pt x="28" y="71"/>
                </a:lnTo>
                <a:lnTo>
                  <a:pt x="30" y="71"/>
                </a:lnTo>
                <a:lnTo>
                  <a:pt x="30" y="73"/>
                </a:lnTo>
                <a:lnTo>
                  <a:pt x="30" y="71"/>
                </a:lnTo>
                <a:lnTo>
                  <a:pt x="30" y="71"/>
                </a:lnTo>
                <a:lnTo>
                  <a:pt x="30" y="71"/>
                </a:lnTo>
                <a:lnTo>
                  <a:pt x="30" y="71"/>
                </a:lnTo>
                <a:lnTo>
                  <a:pt x="28" y="70"/>
                </a:lnTo>
                <a:lnTo>
                  <a:pt x="30" y="70"/>
                </a:lnTo>
                <a:lnTo>
                  <a:pt x="30" y="70"/>
                </a:lnTo>
                <a:lnTo>
                  <a:pt x="30" y="70"/>
                </a:lnTo>
                <a:lnTo>
                  <a:pt x="28" y="70"/>
                </a:lnTo>
                <a:lnTo>
                  <a:pt x="28" y="70"/>
                </a:lnTo>
                <a:lnTo>
                  <a:pt x="28" y="70"/>
                </a:lnTo>
                <a:lnTo>
                  <a:pt x="28" y="70"/>
                </a:lnTo>
                <a:lnTo>
                  <a:pt x="28" y="70"/>
                </a:lnTo>
                <a:lnTo>
                  <a:pt x="28" y="70"/>
                </a:lnTo>
                <a:lnTo>
                  <a:pt x="27" y="70"/>
                </a:lnTo>
                <a:lnTo>
                  <a:pt x="27" y="70"/>
                </a:lnTo>
                <a:lnTo>
                  <a:pt x="26" y="70"/>
                </a:lnTo>
                <a:lnTo>
                  <a:pt x="26" y="70"/>
                </a:lnTo>
                <a:lnTo>
                  <a:pt x="26" y="70"/>
                </a:lnTo>
                <a:lnTo>
                  <a:pt x="26" y="70"/>
                </a:lnTo>
                <a:lnTo>
                  <a:pt x="26" y="70"/>
                </a:lnTo>
                <a:lnTo>
                  <a:pt x="26" y="71"/>
                </a:lnTo>
                <a:lnTo>
                  <a:pt x="26" y="73"/>
                </a:lnTo>
                <a:lnTo>
                  <a:pt x="26" y="73"/>
                </a:lnTo>
                <a:lnTo>
                  <a:pt x="26" y="73"/>
                </a:lnTo>
                <a:lnTo>
                  <a:pt x="26" y="71"/>
                </a:lnTo>
                <a:lnTo>
                  <a:pt x="26" y="71"/>
                </a:lnTo>
                <a:lnTo>
                  <a:pt x="26" y="73"/>
                </a:lnTo>
                <a:lnTo>
                  <a:pt x="24" y="73"/>
                </a:lnTo>
                <a:lnTo>
                  <a:pt x="23" y="70"/>
                </a:lnTo>
                <a:lnTo>
                  <a:pt x="23" y="70"/>
                </a:lnTo>
                <a:lnTo>
                  <a:pt x="23" y="71"/>
                </a:lnTo>
                <a:lnTo>
                  <a:pt x="23" y="71"/>
                </a:lnTo>
                <a:lnTo>
                  <a:pt x="23" y="73"/>
                </a:lnTo>
                <a:lnTo>
                  <a:pt x="23" y="73"/>
                </a:lnTo>
                <a:lnTo>
                  <a:pt x="23" y="71"/>
                </a:lnTo>
                <a:lnTo>
                  <a:pt x="21" y="71"/>
                </a:lnTo>
                <a:lnTo>
                  <a:pt x="21" y="71"/>
                </a:lnTo>
                <a:lnTo>
                  <a:pt x="20" y="71"/>
                </a:lnTo>
                <a:lnTo>
                  <a:pt x="20" y="71"/>
                </a:lnTo>
                <a:lnTo>
                  <a:pt x="20" y="71"/>
                </a:lnTo>
                <a:lnTo>
                  <a:pt x="20" y="71"/>
                </a:lnTo>
                <a:lnTo>
                  <a:pt x="20" y="71"/>
                </a:lnTo>
                <a:lnTo>
                  <a:pt x="18" y="71"/>
                </a:lnTo>
                <a:lnTo>
                  <a:pt x="18" y="71"/>
                </a:lnTo>
                <a:lnTo>
                  <a:pt x="17" y="73"/>
                </a:lnTo>
                <a:lnTo>
                  <a:pt x="17" y="73"/>
                </a:lnTo>
                <a:lnTo>
                  <a:pt x="17" y="73"/>
                </a:lnTo>
                <a:lnTo>
                  <a:pt x="16" y="73"/>
                </a:lnTo>
                <a:lnTo>
                  <a:pt x="16" y="73"/>
                </a:lnTo>
                <a:lnTo>
                  <a:pt x="14" y="73"/>
                </a:lnTo>
                <a:lnTo>
                  <a:pt x="14" y="73"/>
                </a:lnTo>
                <a:lnTo>
                  <a:pt x="14" y="73"/>
                </a:lnTo>
                <a:lnTo>
                  <a:pt x="13" y="74"/>
                </a:lnTo>
                <a:lnTo>
                  <a:pt x="13" y="74"/>
                </a:lnTo>
                <a:lnTo>
                  <a:pt x="13" y="74"/>
                </a:lnTo>
                <a:lnTo>
                  <a:pt x="11" y="74"/>
                </a:lnTo>
                <a:lnTo>
                  <a:pt x="11" y="76"/>
                </a:lnTo>
                <a:lnTo>
                  <a:pt x="11" y="76"/>
                </a:lnTo>
                <a:lnTo>
                  <a:pt x="11" y="76"/>
                </a:lnTo>
                <a:lnTo>
                  <a:pt x="10" y="76"/>
                </a:lnTo>
                <a:lnTo>
                  <a:pt x="10" y="76"/>
                </a:lnTo>
                <a:lnTo>
                  <a:pt x="8" y="76"/>
                </a:lnTo>
                <a:lnTo>
                  <a:pt x="8" y="76"/>
                </a:lnTo>
                <a:lnTo>
                  <a:pt x="10" y="76"/>
                </a:lnTo>
                <a:lnTo>
                  <a:pt x="10" y="74"/>
                </a:lnTo>
                <a:lnTo>
                  <a:pt x="10" y="74"/>
                </a:lnTo>
                <a:lnTo>
                  <a:pt x="8" y="73"/>
                </a:lnTo>
                <a:lnTo>
                  <a:pt x="10" y="73"/>
                </a:lnTo>
                <a:lnTo>
                  <a:pt x="10" y="73"/>
                </a:lnTo>
                <a:lnTo>
                  <a:pt x="10" y="73"/>
                </a:lnTo>
                <a:lnTo>
                  <a:pt x="10" y="71"/>
                </a:lnTo>
                <a:lnTo>
                  <a:pt x="10" y="71"/>
                </a:lnTo>
                <a:lnTo>
                  <a:pt x="10" y="71"/>
                </a:lnTo>
                <a:lnTo>
                  <a:pt x="10" y="71"/>
                </a:lnTo>
                <a:lnTo>
                  <a:pt x="10" y="71"/>
                </a:lnTo>
                <a:lnTo>
                  <a:pt x="10" y="70"/>
                </a:lnTo>
                <a:lnTo>
                  <a:pt x="13" y="70"/>
                </a:lnTo>
                <a:lnTo>
                  <a:pt x="13" y="69"/>
                </a:lnTo>
                <a:lnTo>
                  <a:pt x="13" y="69"/>
                </a:lnTo>
                <a:lnTo>
                  <a:pt x="13" y="69"/>
                </a:lnTo>
                <a:lnTo>
                  <a:pt x="13" y="67"/>
                </a:lnTo>
                <a:lnTo>
                  <a:pt x="13" y="67"/>
                </a:lnTo>
                <a:lnTo>
                  <a:pt x="13" y="67"/>
                </a:lnTo>
                <a:lnTo>
                  <a:pt x="14" y="69"/>
                </a:lnTo>
                <a:lnTo>
                  <a:pt x="14" y="69"/>
                </a:lnTo>
                <a:lnTo>
                  <a:pt x="16" y="69"/>
                </a:lnTo>
                <a:lnTo>
                  <a:pt x="16" y="69"/>
                </a:lnTo>
                <a:lnTo>
                  <a:pt x="17" y="69"/>
                </a:lnTo>
                <a:lnTo>
                  <a:pt x="18" y="69"/>
                </a:lnTo>
                <a:lnTo>
                  <a:pt x="20" y="67"/>
                </a:lnTo>
                <a:lnTo>
                  <a:pt x="20" y="67"/>
                </a:lnTo>
                <a:lnTo>
                  <a:pt x="21" y="67"/>
                </a:lnTo>
                <a:lnTo>
                  <a:pt x="21" y="67"/>
                </a:lnTo>
                <a:lnTo>
                  <a:pt x="21" y="67"/>
                </a:lnTo>
                <a:lnTo>
                  <a:pt x="23" y="67"/>
                </a:lnTo>
                <a:lnTo>
                  <a:pt x="24" y="67"/>
                </a:lnTo>
                <a:lnTo>
                  <a:pt x="24" y="67"/>
                </a:lnTo>
                <a:lnTo>
                  <a:pt x="24" y="67"/>
                </a:lnTo>
                <a:lnTo>
                  <a:pt x="24" y="67"/>
                </a:lnTo>
                <a:lnTo>
                  <a:pt x="24" y="66"/>
                </a:lnTo>
                <a:lnTo>
                  <a:pt x="24" y="66"/>
                </a:lnTo>
                <a:lnTo>
                  <a:pt x="24" y="66"/>
                </a:lnTo>
                <a:lnTo>
                  <a:pt x="26" y="66"/>
                </a:lnTo>
                <a:lnTo>
                  <a:pt x="26" y="66"/>
                </a:lnTo>
                <a:lnTo>
                  <a:pt x="27" y="66"/>
                </a:lnTo>
                <a:lnTo>
                  <a:pt x="27" y="64"/>
                </a:lnTo>
                <a:lnTo>
                  <a:pt x="27" y="66"/>
                </a:lnTo>
                <a:lnTo>
                  <a:pt x="27" y="66"/>
                </a:lnTo>
                <a:lnTo>
                  <a:pt x="28" y="66"/>
                </a:lnTo>
                <a:lnTo>
                  <a:pt x="28" y="66"/>
                </a:lnTo>
                <a:lnTo>
                  <a:pt x="30" y="66"/>
                </a:lnTo>
                <a:lnTo>
                  <a:pt x="31" y="66"/>
                </a:lnTo>
                <a:lnTo>
                  <a:pt x="33" y="64"/>
                </a:lnTo>
                <a:lnTo>
                  <a:pt x="33" y="64"/>
                </a:lnTo>
                <a:lnTo>
                  <a:pt x="33" y="64"/>
                </a:lnTo>
                <a:lnTo>
                  <a:pt x="33" y="64"/>
                </a:lnTo>
                <a:lnTo>
                  <a:pt x="34" y="64"/>
                </a:lnTo>
                <a:lnTo>
                  <a:pt x="36" y="64"/>
                </a:lnTo>
                <a:lnTo>
                  <a:pt x="36" y="64"/>
                </a:lnTo>
                <a:lnTo>
                  <a:pt x="37" y="63"/>
                </a:lnTo>
                <a:lnTo>
                  <a:pt x="37" y="63"/>
                </a:lnTo>
                <a:lnTo>
                  <a:pt x="37" y="63"/>
                </a:lnTo>
                <a:lnTo>
                  <a:pt x="37" y="63"/>
                </a:lnTo>
                <a:lnTo>
                  <a:pt x="37" y="63"/>
                </a:lnTo>
                <a:lnTo>
                  <a:pt x="37" y="61"/>
                </a:lnTo>
                <a:lnTo>
                  <a:pt x="38" y="61"/>
                </a:lnTo>
                <a:lnTo>
                  <a:pt x="38" y="61"/>
                </a:lnTo>
                <a:lnTo>
                  <a:pt x="38" y="61"/>
                </a:lnTo>
                <a:lnTo>
                  <a:pt x="38" y="61"/>
                </a:lnTo>
                <a:lnTo>
                  <a:pt x="40" y="61"/>
                </a:lnTo>
                <a:lnTo>
                  <a:pt x="40" y="61"/>
                </a:lnTo>
                <a:lnTo>
                  <a:pt x="40" y="60"/>
                </a:lnTo>
                <a:lnTo>
                  <a:pt x="40" y="60"/>
                </a:lnTo>
                <a:lnTo>
                  <a:pt x="40" y="60"/>
                </a:lnTo>
                <a:lnTo>
                  <a:pt x="40" y="59"/>
                </a:lnTo>
                <a:lnTo>
                  <a:pt x="40" y="59"/>
                </a:lnTo>
                <a:lnTo>
                  <a:pt x="40" y="59"/>
                </a:lnTo>
                <a:lnTo>
                  <a:pt x="40" y="56"/>
                </a:lnTo>
                <a:lnTo>
                  <a:pt x="40" y="56"/>
                </a:lnTo>
                <a:lnTo>
                  <a:pt x="38" y="56"/>
                </a:lnTo>
                <a:lnTo>
                  <a:pt x="38" y="57"/>
                </a:lnTo>
                <a:lnTo>
                  <a:pt x="38" y="57"/>
                </a:lnTo>
                <a:lnTo>
                  <a:pt x="38" y="57"/>
                </a:lnTo>
                <a:lnTo>
                  <a:pt x="37" y="57"/>
                </a:lnTo>
                <a:lnTo>
                  <a:pt x="37" y="57"/>
                </a:lnTo>
                <a:lnTo>
                  <a:pt x="37" y="57"/>
                </a:lnTo>
                <a:lnTo>
                  <a:pt x="37" y="56"/>
                </a:lnTo>
                <a:lnTo>
                  <a:pt x="37" y="54"/>
                </a:lnTo>
                <a:lnTo>
                  <a:pt x="37" y="54"/>
                </a:lnTo>
                <a:lnTo>
                  <a:pt x="38" y="54"/>
                </a:lnTo>
                <a:lnTo>
                  <a:pt x="38" y="54"/>
                </a:lnTo>
                <a:lnTo>
                  <a:pt x="38" y="54"/>
                </a:lnTo>
                <a:lnTo>
                  <a:pt x="38" y="53"/>
                </a:lnTo>
                <a:lnTo>
                  <a:pt x="38" y="53"/>
                </a:lnTo>
                <a:lnTo>
                  <a:pt x="38" y="53"/>
                </a:lnTo>
                <a:lnTo>
                  <a:pt x="40" y="54"/>
                </a:lnTo>
                <a:lnTo>
                  <a:pt x="40" y="54"/>
                </a:lnTo>
                <a:lnTo>
                  <a:pt x="40" y="54"/>
                </a:lnTo>
                <a:lnTo>
                  <a:pt x="40" y="54"/>
                </a:lnTo>
                <a:lnTo>
                  <a:pt x="40" y="56"/>
                </a:lnTo>
                <a:lnTo>
                  <a:pt x="41" y="56"/>
                </a:lnTo>
                <a:lnTo>
                  <a:pt x="41" y="56"/>
                </a:lnTo>
                <a:lnTo>
                  <a:pt x="41" y="56"/>
                </a:lnTo>
                <a:lnTo>
                  <a:pt x="41" y="56"/>
                </a:lnTo>
                <a:lnTo>
                  <a:pt x="43" y="56"/>
                </a:lnTo>
                <a:lnTo>
                  <a:pt x="43" y="56"/>
                </a:lnTo>
                <a:lnTo>
                  <a:pt x="43" y="57"/>
                </a:lnTo>
                <a:lnTo>
                  <a:pt x="43" y="56"/>
                </a:lnTo>
                <a:lnTo>
                  <a:pt x="43" y="56"/>
                </a:lnTo>
                <a:lnTo>
                  <a:pt x="44" y="56"/>
                </a:lnTo>
                <a:lnTo>
                  <a:pt x="44" y="57"/>
                </a:lnTo>
                <a:lnTo>
                  <a:pt x="43" y="57"/>
                </a:lnTo>
                <a:lnTo>
                  <a:pt x="43" y="57"/>
                </a:lnTo>
                <a:lnTo>
                  <a:pt x="43" y="57"/>
                </a:lnTo>
                <a:lnTo>
                  <a:pt x="43" y="59"/>
                </a:lnTo>
                <a:lnTo>
                  <a:pt x="43" y="59"/>
                </a:lnTo>
                <a:lnTo>
                  <a:pt x="41" y="60"/>
                </a:lnTo>
                <a:lnTo>
                  <a:pt x="41" y="60"/>
                </a:lnTo>
                <a:lnTo>
                  <a:pt x="41" y="60"/>
                </a:lnTo>
                <a:lnTo>
                  <a:pt x="41" y="60"/>
                </a:lnTo>
                <a:lnTo>
                  <a:pt x="41" y="60"/>
                </a:lnTo>
                <a:lnTo>
                  <a:pt x="43" y="61"/>
                </a:lnTo>
                <a:lnTo>
                  <a:pt x="44" y="61"/>
                </a:lnTo>
                <a:lnTo>
                  <a:pt x="44" y="61"/>
                </a:lnTo>
                <a:lnTo>
                  <a:pt x="44" y="61"/>
                </a:lnTo>
                <a:lnTo>
                  <a:pt x="44" y="61"/>
                </a:lnTo>
                <a:lnTo>
                  <a:pt x="46" y="61"/>
                </a:lnTo>
                <a:lnTo>
                  <a:pt x="46" y="61"/>
                </a:lnTo>
                <a:lnTo>
                  <a:pt x="46" y="60"/>
                </a:lnTo>
                <a:lnTo>
                  <a:pt x="46" y="61"/>
                </a:lnTo>
                <a:lnTo>
                  <a:pt x="47" y="60"/>
                </a:lnTo>
                <a:lnTo>
                  <a:pt x="47" y="60"/>
                </a:lnTo>
                <a:lnTo>
                  <a:pt x="46" y="60"/>
                </a:lnTo>
                <a:lnTo>
                  <a:pt x="46" y="59"/>
                </a:lnTo>
                <a:lnTo>
                  <a:pt x="46" y="59"/>
                </a:lnTo>
                <a:lnTo>
                  <a:pt x="46" y="57"/>
                </a:lnTo>
                <a:lnTo>
                  <a:pt x="46" y="57"/>
                </a:lnTo>
                <a:lnTo>
                  <a:pt x="46" y="57"/>
                </a:lnTo>
                <a:lnTo>
                  <a:pt x="47" y="57"/>
                </a:lnTo>
                <a:lnTo>
                  <a:pt x="47" y="57"/>
                </a:lnTo>
                <a:lnTo>
                  <a:pt x="46" y="57"/>
                </a:lnTo>
                <a:lnTo>
                  <a:pt x="46" y="59"/>
                </a:lnTo>
                <a:lnTo>
                  <a:pt x="46" y="60"/>
                </a:lnTo>
                <a:lnTo>
                  <a:pt x="46" y="60"/>
                </a:lnTo>
                <a:lnTo>
                  <a:pt x="47" y="60"/>
                </a:lnTo>
                <a:lnTo>
                  <a:pt x="48" y="59"/>
                </a:lnTo>
                <a:lnTo>
                  <a:pt x="48" y="59"/>
                </a:lnTo>
                <a:lnTo>
                  <a:pt x="48" y="59"/>
                </a:lnTo>
                <a:lnTo>
                  <a:pt x="48" y="57"/>
                </a:lnTo>
                <a:lnTo>
                  <a:pt x="48" y="57"/>
                </a:lnTo>
                <a:lnTo>
                  <a:pt x="48" y="56"/>
                </a:lnTo>
                <a:lnTo>
                  <a:pt x="48" y="56"/>
                </a:lnTo>
                <a:lnTo>
                  <a:pt x="48" y="56"/>
                </a:lnTo>
                <a:lnTo>
                  <a:pt x="48" y="54"/>
                </a:lnTo>
                <a:lnTo>
                  <a:pt x="48" y="54"/>
                </a:lnTo>
                <a:lnTo>
                  <a:pt x="48" y="54"/>
                </a:lnTo>
                <a:lnTo>
                  <a:pt x="48" y="54"/>
                </a:lnTo>
                <a:lnTo>
                  <a:pt x="48" y="54"/>
                </a:lnTo>
                <a:lnTo>
                  <a:pt x="48" y="53"/>
                </a:lnTo>
                <a:lnTo>
                  <a:pt x="48" y="53"/>
                </a:lnTo>
                <a:lnTo>
                  <a:pt x="50" y="51"/>
                </a:lnTo>
                <a:lnTo>
                  <a:pt x="50" y="51"/>
                </a:lnTo>
                <a:lnTo>
                  <a:pt x="51" y="51"/>
                </a:lnTo>
                <a:lnTo>
                  <a:pt x="51" y="50"/>
                </a:lnTo>
                <a:lnTo>
                  <a:pt x="51" y="50"/>
                </a:lnTo>
                <a:lnTo>
                  <a:pt x="50" y="50"/>
                </a:lnTo>
                <a:lnTo>
                  <a:pt x="50" y="50"/>
                </a:lnTo>
                <a:lnTo>
                  <a:pt x="50" y="49"/>
                </a:lnTo>
                <a:lnTo>
                  <a:pt x="50" y="49"/>
                </a:lnTo>
                <a:lnTo>
                  <a:pt x="50" y="49"/>
                </a:lnTo>
                <a:lnTo>
                  <a:pt x="48" y="49"/>
                </a:lnTo>
                <a:lnTo>
                  <a:pt x="48" y="49"/>
                </a:lnTo>
                <a:lnTo>
                  <a:pt x="48" y="50"/>
                </a:lnTo>
                <a:lnTo>
                  <a:pt x="48" y="50"/>
                </a:lnTo>
                <a:lnTo>
                  <a:pt x="48" y="50"/>
                </a:lnTo>
                <a:lnTo>
                  <a:pt x="47" y="50"/>
                </a:lnTo>
                <a:lnTo>
                  <a:pt x="47" y="50"/>
                </a:lnTo>
                <a:lnTo>
                  <a:pt x="47" y="50"/>
                </a:lnTo>
                <a:lnTo>
                  <a:pt x="47" y="50"/>
                </a:lnTo>
                <a:lnTo>
                  <a:pt x="47" y="50"/>
                </a:lnTo>
                <a:lnTo>
                  <a:pt x="47" y="50"/>
                </a:lnTo>
                <a:lnTo>
                  <a:pt x="47" y="49"/>
                </a:lnTo>
                <a:lnTo>
                  <a:pt x="47" y="47"/>
                </a:lnTo>
                <a:lnTo>
                  <a:pt x="47" y="47"/>
                </a:lnTo>
                <a:lnTo>
                  <a:pt x="47" y="47"/>
                </a:lnTo>
                <a:lnTo>
                  <a:pt x="47" y="47"/>
                </a:lnTo>
                <a:lnTo>
                  <a:pt x="48" y="47"/>
                </a:lnTo>
                <a:lnTo>
                  <a:pt x="51" y="47"/>
                </a:lnTo>
                <a:lnTo>
                  <a:pt x="51" y="47"/>
                </a:lnTo>
                <a:lnTo>
                  <a:pt x="50" y="47"/>
                </a:lnTo>
                <a:lnTo>
                  <a:pt x="50" y="47"/>
                </a:lnTo>
                <a:lnTo>
                  <a:pt x="50" y="47"/>
                </a:lnTo>
                <a:lnTo>
                  <a:pt x="51" y="49"/>
                </a:lnTo>
                <a:lnTo>
                  <a:pt x="51" y="49"/>
                </a:lnTo>
                <a:lnTo>
                  <a:pt x="53" y="49"/>
                </a:lnTo>
                <a:lnTo>
                  <a:pt x="53" y="50"/>
                </a:lnTo>
                <a:lnTo>
                  <a:pt x="53" y="50"/>
                </a:lnTo>
                <a:lnTo>
                  <a:pt x="53" y="50"/>
                </a:lnTo>
                <a:lnTo>
                  <a:pt x="53" y="50"/>
                </a:lnTo>
                <a:lnTo>
                  <a:pt x="53" y="50"/>
                </a:lnTo>
                <a:lnTo>
                  <a:pt x="53" y="50"/>
                </a:lnTo>
                <a:lnTo>
                  <a:pt x="53" y="50"/>
                </a:lnTo>
                <a:lnTo>
                  <a:pt x="53" y="50"/>
                </a:lnTo>
                <a:lnTo>
                  <a:pt x="53" y="50"/>
                </a:lnTo>
                <a:lnTo>
                  <a:pt x="53" y="50"/>
                </a:lnTo>
                <a:lnTo>
                  <a:pt x="51" y="50"/>
                </a:lnTo>
                <a:lnTo>
                  <a:pt x="51" y="51"/>
                </a:lnTo>
                <a:lnTo>
                  <a:pt x="51" y="51"/>
                </a:lnTo>
                <a:lnTo>
                  <a:pt x="53" y="51"/>
                </a:lnTo>
                <a:lnTo>
                  <a:pt x="54" y="51"/>
                </a:lnTo>
                <a:lnTo>
                  <a:pt x="54" y="50"/>
                </a:lnTo>
                <a:lnTo>
                  <a:pt x="54" y="50"/>
                </a:lnTo>
                <a:lnTo>
                  <a:pt x="54" y="50"/>
                </a:lnTo>
                <a:lnTo>
                  <a:pt x="54" y="49"/>
                </a:lnTo>
                <a:lnTo>
                  <a:pt x="54" y="47"/>
                </a:lnTo>
                <a:lnTo>
                  <a:pt x="54" y="47"/>
                </a:lnTo>
                <a:lnTo>
                  <a:pt x="54" y="46"/>
                </a:lnTo>
                <a:lnTo>
                  <a:pt x="54" y="46"/>
                </a:lnTo>
                <a:lnTo>
                  <a:pt x="56" y="46"/>
                </a:lnTo>
                <a:lnTo>
                  <a:pt x="56" y="46"/>
                </a:lnTo>
                <a:lnTo>
                  <a:pt x="56" y="46"/>
                </a:lnTo>
                <a:lnTo>
                  <a:pt x="56" y="44"/>
                </a:lnTo>
                <a:lnTo>
                  <a:pt x="57" y="44"/>
                </a:lnTo>
                <a:lnTo>
                  <a:pt x="57" y="43"/>
                </a:lnTo>
                <a:lnTo>
                  <a:pt x="57" y="43"/>
                </a:lnTo>
                <a:lnTo>
                  <a:pt x="57" y="43"/>
                </a:lnTo>
                <a:lnTo>
                  <a:pt x="56" y="43"/>
                </a:lnTo>
                <a:lnTo>
                  <a:pt x="56" y="41"/>
                </a:lnTo>
                <a:lnTo>
                  <a:pt x="56" y="43"/>
                </a:lnTo>
                <a:lnTo>
                  <a:pt x="54" y="43"/>
                </a:lnTo>
                <a:lnTo>
                  <a:pt x="54" y="43"/>
                </a:lnTo>
                <a:lnTo>
                  <a:pt x="54" y="43"/>
                </a:lnTo>
                <a:lnTo>
                  <a:pt x="54" y="43"/>
                </a:lnTo>
                <a:lnTo>
                  <a:pt x="54" y="43"/>
                </a:lnTo>
                <a:lnTo>
                  <a:pt x="54" y="41"/>
                </a:lnTo>
                <a:lnTo>
                  <a:pt x="54" y="41"/>
                </a:lnTo>
                <a:lnTo>
                  <a:pt x="54" y="41"/>
                </a:lnTo>
                <a:lnTo>
                  <a:pt x="54" y="40"/>
                </a:lnTo>
                <a:lnTo>
                  <a:pt x="54" y="40"/>
                </a:lnTo>
                <a:lnTo>
                  <a:pt x="54" y="40"/>
                </a:lnTo>
                <a:lnTo>
                  <a:pt x="54" y="40"/>
                </a:lnTo>
                <a:lnTo>
                  <a:pt x="54" y="39"/>
                </a:lnTo>
                <a:lnTo>
                  <a:pt x="54" y="39"/>
                </a:lnTo>
                <a:lnTo>
                  <a:pt x="54" y="39"/>
                </a:lnTo>
                <a:lnTo>
                  <a:pt x="54" y="37"/>
                </a:lnTo>
                <a:lnTo>
                  <a:pt x="56" y="39"/>
                </a:lnTo>
                <a:lnTo>
                  <a:pt x="56" y="39"/>
                </a:lnTo>
                <a:lnTo>
                  <a:pt x="56" y="39"/>
                </a:lnTo>
                <a:lnTo>
                  <a:pt x="56" y="37"/>
                </a:lnTo>
                <a:lnTo>
                  <a:pt x="56" y="37"/>
                </a:lnTo>
                <a:lnTo>
                  <a:pt x="57" y="37"/>
                </a:lnTo>
                <a:lnTo>
                  <a:pt x="57" y="37"/>
                </a:lnTo>
                <a:lnTo>
                  <a:pt x="57" y="37"/>
                </a:lnTo>
                <a:lnTo>
                  <a:pt x="58" y="37"/>
                </a:lnTo>
                <a:lnTo>
                  <a:pt x="60" y="36"/>
                </a:lnTo>
                <a:lnTo>
                  <a:pt x="60" y="36"/>
                </a:lnTo>
                <a:lnTo>
                  <a:pt x="61" y="36"/>
                </a:lnTo>
                <a:lnTo>
                  <a:pt x="61" y="36"/>
                </a:lnTo>
                <a:lnTo>
                  <a:pt x="61" y="34"/>
                </a:lnTo>
                <a:lnTo>
                  <a:pt x="61" y="34"/>
                </a:lnTo>
                <a:lnTo>
                  <a:pt x="63" y="34"/>
                </a:lnTo>
                <a:lnTo>
                  <a:pt x="63" y="34"/>
                </a:lnTo>
                <a:lnTo>
                  <a:pt x="64" y="34"/>
                </a:lnTo>
                <a:lnTo>
                  <a:pt x="64" y="33"/>
                </a:lnTo>
                <a:lnTo>
                  <a:pt x="65" y="33"/>
                </a:lnTo>
                <a:lnTo>
                  <a:pt x="67" y="31"/>
                </a:lnTo>
                <a:lnTo>
                  <a:pt x="67" y="31"/>
                </a:lnTo>
                <a:lnTo>
                  <a:pt x="67" y="31"/>
                </a:lnTo>
                <a:lnTo>
                  <a:pt x="65" y="30"/>
                </a:lnTo>
                <a:lnTo>
                  <a:pt x="65" y="30"/>
                </a:lnTo>
                <a:lnTo>
                  <a:pt x="65" y="31"/>
                </a:lnTo>
                <a:lnTo>
                  <a:pt x="64" y="31"/>
                </a:lnTo>
                <a:lnTo>
                  <a:pt x="64" y="31"/>
                </a:lnTo>
                <a:lnTo>
                  <a:pt x="64" y="30"/>
                </a:lnTo>
                <a:lnTo>
                  <a:pt x="64" y="30"/>
                </a:lnTo>
                <a:lnTo>
                  <a:pt x="64" y="30"/>
                </a:lnTo>
                <a:lnTo>
                  <a:pt x="64" y="30"/>
                </a:lnTo>
                <a:lnTo>
                  <a:pt x="65" y="30"/>
                </a:lnTo>
                <a:lnTo>
                  <a:pt x="65" y="30"/>
                </a:lnTo>
                <a:lnTo>
                  <a:pt x="67" y="30"/>
                </a:lnTo>
                <a:lnTo>
                  <a:pt x="67" y="29"/>
                </a:lnTo>
                <a:lnTo>
                  <a:pt x="67" y="29"/>
                </a:lnTo>
                <a:lnTo>
                  <a:pt x="67" y="29"/>
                </a:lnTo>
                <a:lnTo>
                  <a:pt x="67" y="29"/>
                </a:lnTo>
                <a:lnTo>
                  <a:pt x="68" y="27"/>
                </a:lnTo>
                <a:lnTo>
                  <a:pt x="68" y="27"/>
                </a:lnTo>
                <a:lnTo>
                  <a:pt x="70" y="26"/>
                </a:lnTo>
                <a:lnTo>
                  <a:pt x="70" y="26"/>
                </a:lnTo>
                <a:lnTo>
                  <a:pt x="70" y="26"/>
                </a:lnTo>
                <a:lnTo>
                  <a:pt x="70" y="24"/>
                </a:lnTo>
                <a:lnTo>
                  <a:pt x="70" y="24"/>
                </a:lnTo>
                <a:lnTo>
                  <a:pt x="70" y="23"/>
                </a:lnTo>
                <a:lnTo>
                  <a:pt x="71" y="23"/>
                </a:lnTo>
                <a:lnTo>
                  <a:pt x="71" y="24"/>
                </a:lnTo>
                <a:lnTo>
                  <a:pt x="71" y="24"/>
                </a:lnTo>
                <a:lnTo>
                  <a:pt x="71" y="24"/>
                </a:lnTo>
                <a:lnTo>
                  <a:pt x="71" y="24"/>
                </a:lnTo>
                <a:lnTo>
                  <a:pt x="73" y="23"/>
                </a:lnTo>
                <a:lnTo>
                  <a:pt x="73" y="23"/>
                </a:lnTo>
                <a:lnTo>
                  <a:pt x="73" y="23"/>
                </a:lnTo>
                <a:lnTo>
                  <a:pt x="74" y="23"/>
                </a:lnTo>
                <a:lnTo>
                  <a:pt x="74" y="23"/>
                </a:lnTo>
                <a:lnTo>
                  <a:pt x="74" y="23"/>
                </a:lnTo>
                <a:lnTo>
                  <a:pt x="74" y="23"/>
                </a:lnTo>
                <a:lnTo>
                  <a:pt x="75" y="22"/>
                </a:lnTo>
                <a:lnTo>
                  <a:pt x="75" y="22"/>
                </a:lnTo>
                <a:lnTo>
                  <a:pt x="77" y="22"/>
                </a:lnTo>
                <a:lnTo>
                  <a:pt x="78" y="22"/>
                </a:lnTo>
                <a:lnTo>
                  <a:pt x="78" y="22"/>
                </a:lnTo>
                <a:lnTo>
                  <a:pt x="80" y="20"/>
                </a:lnTo>
                <a:lnTo>
                  <a:pt x="80" y="20"/>
                </a:lnTo>
                <a:lnTo>
                  <a:pt x="80" y="22"/>
                </a:lnTo>
                <a:lnTo>
                  <a:pt x="80" y="22"/>
                </a:lnTo>
                <a:lnTo>
                  <a:pt x="81" y="22"/>
                </a:lnTo>
                <a:lnTo>
                  <a:pt x="81" y="22"/>
                </a:lnTo>
                <a:lnTo>
                  <a:pt x="81" y="20"/>
                </a:lnTo>
                <a:lnTo>
                  <a:pt x="83" y="20"/>
                </a:lnTo>
                <a:lnTo>
                  <a:pt x="83" y="20"/>
                </a:lnTo>
                <a:lnTo>
                  <a:pt x="84" y="20"/>
                </a:lnTo>
                <a:lnTo>
                  <a:pt x="84" y="20"/>
                </a:lnTo>
                <a:lnTo>
                  <a:pt x="84" y="20"/>
                </a:lnTo>
                <a:lnTo>
                  <a:pt x="85" y="20"/>
                </a:lnTo>
                <a:lnTo>
                  <a:pt x="85" y="19"/>
                </a:lnTo>
                <a:lnTo>
                  <a:pt x="85" y="19"/>
                </a:lnTo>
                <a:lnTo>
                  <a:pt x="85" y="20"/>
                </a:lnTo>
                <a:lnTo>
                  <a:pt x="87" y="20"/>
                </a:lnTo>
                <a:lnTo>
                  <a:pt x="87" y="19"/>
                </a:lnTo>
                <a:lnTo>
                  <a:pt x="88" y="19"/>
                </a:lnTo>
                <a:lnTo>
                  <a:pt x="88" y="19"/>
                </a:lnTo>
                <a:lnTo>
                  <a:pt x="88" y="19"/>
                </a:lnTo>
                <a:lnTo>
                  <a:pt x="88" y="19"/>
                </a:lnTo>
                <a:lnTo>
                  <a:pt x="88" y="19"/>
                </a:lnTo>
                <a:lnTo>
                  <a:pt x="88" y="19"/>
                </a:lnTo>
                <a:lnTo>
                  <a:pt x="88" y="19"/>
                </a:lnTo>
                <a:lnTo>
                  <a:pt x="88" y="19"/>
                </a:lnTo>
                <a:lnTo>
                  <a:pt x="90" y="19"/>
                </a:lnTo>
                <a:lnTo>
                  <a:pt x="90" y="19"/>
                </a:lnTo>
                <a:lnTo>
                  <a:pt x="90" y="19"/>
                </a:lnTo>
                <a:lnTo>
                  <a:pt x="91" y="19"/>
                </a:lnTo>
                <a:lnTo>
                  <a:pt x="91" y="19"/>
                </a:lnTo>
                <a:lnTo>
                  <a:pt x="91" y="19"/>
                </a:lnTo>
                <a:lnTo>
                  <a:pt x="91" y="19"/>
                </a:lnTo>
                <a:lnTo>
                  <a:pt x="91" y="17"/>
                </a:lnTo>
                <a:lnTo>
                  <a:pt x="91" y="17"/>
                </a:lnTo>
                <a:lnTo>
                  <a:pt x="91" y="17"/>
                </a:lnTo>
                <a:lnTo>
                  <a:pt x="93" y="17"/>
                </a:lnTo>
                <a:lnTo>
                  <a:pt x="93" y="17"/>
                </a:lnTo>
                <a:lnTo>
                  <a:pt x="93" y="17"/>
                </a:lnTo>
                <a:lnTo>
                  <a:pt x="93" y="17"/>
                </a:lnTo>
                <a:lnTo>
                  <a:pt x="94" y="19"/>
                </a:lnTo>
                <a:lnTo>
                  <a:pt x="94" y="19"/>
                </a:lnTo>
                <a:lnTo>
                  <a:pt x="94" y="17"/>
                </a:lnTo>
                <a:lnTo>
                  <a:pt x="94" y="17"/>
                </a:lnTo>
                <a:lnTo>
                  <a:pt x="94" y="19"/>
                </a:lnTo>
                <a:lnTo>
                  <a:pt x="95" y="19"/>
                </a:lnTo>
                <a:lnTo>
                  <a:pt x="95" y="19"/>
                </a:lnTo>
                <a:lnTo>
                  <a:pt x="97" y="17"/>
                </a:lnTo>
                <a:lnTo>
                  <a:pt x="98" y="17"/>
                </a:lnTo>
                <a:lnTo>
                  <a:pt x="98" y="17"/>
                </a:lnTo>
                <a:lnTo>
                  <a:pt x="98" y="17"/>
                </a:lnTo>
                <a:lnTo>
                  <a:pt x="98" y="17"/>
                </a:lnTo>
                <a:lnTo>
                  <a:pt x="98" y="17"/>
                </a:lnTo>
                <a:lnTo>
                  <a:pt x="98" y="17"/>
                </a:lnTo>
                <a:lnTo>
                  <a:pt x="100" y="17"/>
                </a:lnTo>
                <a:lnTo>
                  <a:pt x="101" y="17"/>
                </a:lnTo>
                <a:lnTo>
                  <a:pt x="101" y="17"/>
                </a:lnTo>
                <a:lnTo>
                  <a:pt x="103" y="17"/>
                </a:lnTo>
                <a:lnTo>
                  <a:pt x="103" y="17"/>
                </a:lnTo>
                <a:lnTo>
                  <a:pt x="103" y="17"/>
                </a:lnTo>
                <a:lnTo>
                  <a:pt x="103" y="17"/>
                </a:lnTo>
                <a:lnTo>
                  <a:pt x="104" y="17"/>
                </a:lnTo>
                <a:lnTo>
                  <a:pt x="104" y="17"/>
                </a:lnTo>
                <a:lnTo>
                  <a:pt x="104" y="17"/>
                </a:lnTo>
                <a:lnTo>
                  <a:pt x="104" y="17"/>
                </a:lnTo>
                <a:lnTo>
                  <a:pt x="104" y="17"/>
                </a:lnTo>
                <a:lnTo>
                  <a:pt x="104" y="17"/>
                </a:lnTo>
                <a:lnTo>
                  <a:pt x="104" y="17"/>
                </a:lnTo>
                <a:lnTo>
                  <a:pt x="105" y="17"/>
                </a:lnTo>
                <a:lnTo>
                  <a:pt x="105" y="17"/>
                </a:lnTo>
                <a:lnTo>
                  <a:pt x="105" y="17"/>
                </a:lnTo>
                <a:lnTo>
                  <a:pt x="105" y="17"/>
                </a:lnTo>
                <a:lnTo>
                  <a:pt x="105" y="17"/>
                </a:lnTo>
                <a:lnTo>
                  <a:pt x="105" y="16"/>
                </a:lnTo>
                <a:lnTo>
                  <a:pt x="105" y="16"/>
                </a:lnTo>
                <a:lnTo>
                  <a:pt x="105" y="14"/>
                </a:lnTo>
                <a:lnTo>
                  <a:pt x="105" y="14"/>
                </a:lnTo>
                <a:lnTo>
                  <a:pt x="107" y="14"/>
                </a:lnTo>
                <a:lnTo>
                  <a:pt x="107" y="14"/>
                </a:lnTo>
                <a:lnTo>
                  <a:pt x="107" y="14"/>
                </a:lnTo>
                <a:lnTo>
                  <a:pt x="108" y="14"/>
                </a:lnTo>
                <a:lnTo>
                  <a:pt x="108" y="14"/>
                </a:lnTo>
                <a:lnTo>
                  <a:pt x="108" y="14"/>
                </a:lnTo>
                <a:lnTo>
                  <a:pt x="110" y="14"/>
                </a:lnTo>
                <a:lnTo>
                  <a:pt x="110" y="14"/>
                </a:lnTo>
                <a:lnTo>
                  <a:pt x="110" y="14"/>
                </a:lnTo>
                <a:lnTo>
                  <a:pt x="110" y="16"/>
                </a:lnTo>
                <a:lnTo>
                  <a:pt x="110" y="17"/>
                </a:lnTo>
                <a:lnTo>
                  <a:pt x="110" y="17"/>
                </a:lnTo>
                <a:lnTo>
                  <a:pt x="110" y="17"/>
                </a:lnTo>
                <a:lnTo>
                  <a:pt x="110" y="17"/>
                </a:lnTo>
                <a:lnTo>
                  <a:pt x="110" y="16"/>
                </a:lnTo>
                <a:lnTo>
                  <a:pt x="111" y="14"/>
                </a:lnTo>
                <a:lnTo>
                  <a:pt x="111" y="14"/>
                </a:lnTo>
                <a:lnTo>
                  <a:pt x="111" y="14"/>
                </a:lnTo>
                <a:lnTo>
                  <a:pt x="111" y="13"/>
                </a:lnTo>
                <a:lnTo>
                  <a:pt x="112" y="14"/>
                </a:lnTo>
                <a:lnTo>
                  <a:pt x="112" y="16"/>
                </a:lnTo>
                <a:lnTo>
                  <a:pt x="112" y="16"/>
                </a:lnTo>
                <a:lnTo>
                  <a:pt x="114" y="16"/>
                </a:lnTo>
                <a:lnTo>
                  <a:pt x="114" y="14"/>
                </a:lnTo>
                <a:lnTo>
                  <a:pt x="114" y="14"/>
                </a:lnTo>
                <a:lnTo>
                  <a:pt x="115" y="13"/>
                </a:lnTo>
                <a:lnTo>
                  <a:pt x="115" y="13"/>
                </a:lnTo>
                <a:lnTo>
                  <a:pt x="115" y="13"/>
                </a:lnTo>
                <a:lnTo>
                  <a:pt x="115" y="13"/>
                </a:lnTo>
                <a:lnTo>
                  <a:pt x="118" y="13"/>
                </a:lnTo>
                <a:lnTo>
                  <a:pt x="120" y="13"/>
                </a:lnTo>
                <a:lnTo>
                  <a:pt x="121" y="13"/>
                </a:lnTo>
                <a:lnTo>
                  <a:pt x="121" y="13"/>
                </a:lnTo>
                <a:lnTo>
                  <a:pt x="122" y="13"/>
                </a:lnTo>
                <a:lnTo>
                  <a:pt x="122" y="14"/>
                </a:lnTo>
                <a:lnTo>
                  <a:pt x="122" y="14"/>
                </a:lnTo>
                <a:lnTo>
                  <a:pt x="122" y="14"/>
                </a:lnTo>
                <a:lnTo>
                  <a:pt x="124" y="13"/>
                </a:lnTo>
                <a:lnTo>
                  <a:pt x="124" y="13"/>
                </a:lnTo>
                <a:lnTo>
                  <a:pt x="124" y="13"/>
                </a:lnTo>
                <a:lnTo>
                  <a:pt x="124" y="13"/>
                </a:lnTo>
                <a:lnTo>
                  <a:pt x="124" y="13"/>
                </a:lnTo>
                <a:lnTo>
                  <a:pt x="125" y="13"/>
                </a:lnTo>
                <a:lnTo>
                  <a:pt x="125" y="13"/>
                </a:lnTo>
                <a:lnTo>
                  <a:pt x="125" y="14"/>
                </a:lnTo>
                <a:lnTo>
                  <a:pt x="125" y="14"/>
                </a:lnTo>
                <a:lnTo>
                  <a:pt x="125" y="13"/>
                </a:lnTo>
                <a:lnTo>
                  <a:pt x="127" y="13"/>
                </a:lnTo>
                <a:lnTo>
                  <a:pt x="128" y="13"/>
                </a:lnTo>
                <a:lnTo>
                  <a:pt x="128" y="13"/>
                </a:lnTo>
                <a:lnTo>
                  <a:pt x="130" y="13"/>
                </a:lnTo>
                <a:lnTo>
                  <a:pt x="130" y="13"/>
                </a:lnTo>
                <a:lnTo>
                  <a:pt x="130" y="13"/>
                </a:lnTo>
                <a:lnTo>
                  <a:pt x="130" y="13"/>
                </a:lnTo>
                <a:lnTo>
                  <a:pt x="130" y="12"/>
                </a:lnTo>
                <a:lnTo>
                  <a:pt x="130" y="12"/>
                </a:lnTo>
                <a:lnTo>
                  <a:pt x="131" y="12"/>
                </a:lnTo>
                <a:lnTo>
                  <a:pt x="131" y="12"/>
                </a:lnTo>
                <a:lnTo>
                  <a:pt x="131" y="12"/>
                </a:lnTo>
                <a:lnTo>
                  <a:pt x="131" y="12"/>
                </a:lnTo>
                <a:lnTo>
                  <a:pt x="131" y="13"/>
                </a:lnTo>
                <a:lnTo>
                  <a:pt x="131" y="13"/>
                </a:lnTo>
                <a:lnTo>
                  <a:pt x="131" y="12"/>
                </a:lnTo>
                <a:lnTo>
                  <a:pt x="131" y="12"/>
                </a:lnTo>
                <a:lnTo>
                  <a:pt x="131" y="12"/>
                </a:lnTo>
                <a:lnTo>
                  <a:pt x="131" y="13"/>
                </a:lnTo>
                <a:lnTo>
                  <a:pt x="131" y="13"/>
                </a:lnTo>
                <a:lnTo>
                  <a:pt x="132" y="13"/>
                </a:lnTo>
                <a:lnTo>
                  <a:pt x="134" y="13"/>
                </a:lnTo>
                <a:lnTo>
                  <a:pt x="135" y="13"/>
                </a:lnTo>
                <a:lnTo>
                  <a:pt x="135" y="13"/>
                </a:lnTo>
                <a:lnTo>
                  <a:pt x="135" y="13"/>
                </a:lnTo>
                <a:lnTo>
                  <a:pt x="135" y="13"/>
                </a:lnTo>
                <a:lnTo>
                  <a:pt x="135" y="13"/>
                </a:lnTo>
                <a:lnTo>
                  <a:pt x="135" y="14"/>
                </a:lnTo>
                <a:lnTo>
                  <a:pt x="135" y="14"/>
                </a:lnTo>
                <a:lnTo>
                  <a:pt x="135" y="14"/>
                </a:lnTo>
                <a:lnTo>
                  <a:pt x="135" y="14"/>
                </a:lnTo>
                <a:lnTo>
                  <a:pt x="135" y="13"/>
                </a:lnTo>
                <a:lnTo>
                  <a:pt x="137" y="13"/>
                </a:lnTo>
                <a:lnTo>
                  <a:pt x="137" y="13"/>
                </a:lnTo>
                <a:lnTo>
                  <a:pt x="137" y="14"/>
                </a:lnTo>
                <a:lnTo>
                  <a:pt x="138" y="14"/>
                </a:lnTo>
                <a:lnTo>
                  <a:pt x="138" y="14"/>
                </a:lnTo>
                <a:lnTo>
                  <a:pt x="140" y="14"/>
                </a:lnTo>
                <a:lnTo>
                  <a:pt x="140" y="14"/>
                </a:lnTo>
                <a:lnTo>
                  <a:pt x="141" y="14"/>
                </a:lnTo>
                <a:lnTo>
                  <a:pt x="142" y="14"/>
                </a:lnTo>
                <a:lnTo>
                  <a:pt x="142" y="13"/>
                </a:lnTo>
                <a:lnTo>
                  <a:pt x="144" y="13"/>
                </a:lnTo>
                <a:lnTo>
                  <a:pt x="144" y="13"/>
                </a:lnTo>
                <a:lnTo>
                  <a:pt x="144" y="13"/>
                </a:lnTo>
                <a:lnTo>
                  <a:pt x="145" y="13"/>
                </a:lnTo>
                <a:lnTo>
                  <a:pt x="145" y="13"/>
                </a:lnTo>
                <a:lnTo>
                  <a:pt x="144" y="14"/>
                </a:lnTo>
                <a:lnTo>
                  <a:pt x="144" y="14"/>
                </a:lnTo>
                <a:lnTo>
                  <a:pt x="145" y="14"/>
                </a:lnTo>
                <a:lnTo>
                  <a:pt x="145" y="14"/>
                </a:lnTo>
                <a:lnTo>
                  <a:pt x="145" y="14"/>
                </a:lnTo>
                <a:lnTo>
                  <a:pt x="145" y="14"/>
                </a:lnTo>
                <a:lnTo>
                  <a:pt x="147" y="14"/>
                </a:lnTo>
                <a:lnTo>
                  <a:pt x="147" y="14"/>
                </a:lnTo>
                <a:lnTo>
                  <a:pt x="147" y="13"/>
                </a:lnTo>
                <a:lnTo>
                  <a:pt x="147" y="13"/>
                </a:lnTo>
                <a:lnTo>
                  <a:pt x="147" y="14"/>
                </a:lnTo>
                <a:lnTo>
                  <a:pt x="148" y="14"/>
                </a:lnTo>
                <a:lnTo>
                  <a:pt x="150" y="13"/>
                </a:lnTo>
                <a:lnTo>
                  <a:pt x="150" y="13"/>
                </a:lnTo>
                <a:lnTo>
                  <a:pt x="150" y="13"/>
                </a:lnTo>
                <a:lnTo>
                  <a:pt x="150" y="13"/>
                </a:lnTo>
                <a:lnTo>
                  <a:pt x="150" y="13"/>
                </a:lnTo>
                <a:lnTo>
                  <a:pt x="150" y="14"/>
                </a:lnTo>
                <a:lnTo>
                  <a:pt x="150" y="14"/>
                </a:lnTo>
                <a:lnTo>
                  <a:pt x="151" y="13"/>
                </a:lnTo>
                <a:lnTo>
                  <a:pt x="151" y="13"/>
                </a:lnTo>
                <a:lnTo>
                  <a:pt x="151" y="13"/>
                </a:lnTo>
                <a:lnTo>
                  <a:pt x="151" y="13"/>
                </a:lnTo>
                <a:lnTo>
                  <a:pt x="151" y="13"/>
                </a:lnTo>
                <a:lnTo>
                  <a:pt x="152" y="14"/>
                </a:lnTo>
                <a:lnTo>
                  <a:pt x="152" y="14"/>
                </a:lnTo>
                <a:lnTo>
                  <a:pt x="152" y="14"/>
                </a:lnTo>
                <a:lnTo>
                  <a:pt x="154" y="14"/>
                </a:lnTo>
                <a:lnTo>
                  <a:pt x="154" y="14"/>
                </a:lnTo>
                <a:lnTo>
                  <a:pt x="154" y="14"/>
                </a:lnTo>
                <a:lnTo>
                  <a:pt x="154" y="13"/>
                </a:lnTo>
                <a:lnTo>
                  <a:pt x="154" y="13"/>
                </a:lnTo>
                <a:lnTo>
                  <a:pt x="155" y="14"/>
                </a:lnTo>
                <a:lnTo>
                  <a:pt x="155" y="14"/>
                </a:lnTo>
                <a:lnTo>
                  <a:pt x="155" y="14"/>
                </a:lnTo>
                <a:lnTo>
                  <a:pt x="155" y="14"/>
                </a:lnTo>
                <a:lnTo>
                  <a:pt x="155" y="13"/>
                </a:lnTo>
                <a:lnTo>
                  <a:pt x="158" y="14"/>
                </a:lnTo>
                <a:lnTo>
                  <a:pt x="157" y="14"/>
                </a:lnTo>
                <a:lnTo>
                  <a:pt x="157" y="14"/>
                </a:lnTo>
                <a:lnTo>
                  <a:pt x="157" y="14"/>
                </a:lnTo>
                <a:lnTo>
                  <a:pt x="157" y="16"/>
                </a:lnTo>
                <a:lnTo>
                  <a:pt x="155" y="16"/>
                </a:lnTo>
                <a:lnTo>
                  <a:pt x="155" y="16"/>
                </a:lnTo>
                <a:lnTo>
                  <a:pt x="155" y="16"/>
                </a:lnTo>
                <a:lnTo>
                  <a:pt x="155" y="17"/>
                </a:lnTo>
                <a:lnTo>
                  <a:pt x="155" y="17"/>
                </a:lnTo>
                <a:lnTo>
                  <a:pt x="155" y="17"/>
                </a:lnTo>
                <a:lnTo>
                  <a:pt x="157" y="17"/>
                </a:lnTo>
                <a:lnTo>
                  <a:pt x="157" y="17"/>
                </a:lnTo>
                <a:lnTo>
                  <a:pt x="158" y="19"/>
                </a:lnTo>
                <a:lnTo>
                  <a:pt x="158" y="19"/>
                </a:lnTo>
                <a:lnTo>
                  <a:pt x="158" y="19"/>
                </a:lnTo>
                <a:lnTo>
                  <a:pt x="158" y="19"/>
                </a:lnTo>
                <a:lnTo>
                  <a:pt x="160" y="19"/>
                </a:lnTo>
                <a:lnTo>
                  <a:pt x="160" y="19"/>
                </a:lnTo>
                <a:lnTo>
                  <a:pt x="161" y="20"/>
                </a:lnTo>
                <a:lnTo>
                  <a:pt x="161" y="20"/>
                </a:lnTo>
                <a:lnTo>
                  <a:pt x="162" y="19"/>
                </a:lnTo>
                <a:lnTo>
                  <a:pt x="162" y="19"/>
                </a:lnTo>
                <a:lnTo>
                  <a:pt x="162" y="19"/>
                </a:lnTo>
                <a:lnTo>
                  <a:pt x="162" y="17"/>
                </a:lnTo>
                <a:lnTo>
                  <a:pt x="162" y="17"/>
                </a:lnTo>
                <a:lnTo>
                  <a:pt x="162" y="16"/>
                </a:lnTo>
                <a:lnTo>
                  <a:pt x="162" y="16"/>
                </a:lnTo>
                <a:lnTo>
                  <a:pt x="162" y="14"/>
                </a:lnTo>
                <a:lnTo>
                  <a:pt x="162" y="14"/>
                </a:lnTo>
                <a:lnTo>
                  <a:pt x="162" y="14"/>
                </a:lnTo>
                <a:lnTo>
                  <a:pt x="162" y="14"/>
                </a:lnTo>
                <a:lnTo>
                  <a:pt x="162" y="13"/>
                </a:lnTo>
                <a:lnTo>
                  <a:pt x="164" y="13"/>
                </a:lnTo>
                <a:lnTo>
                  <a:pt x="164" y="13"/>
                </a:lnTo>
                <a:lnTo>
                  <a:pt x="164" y="13"/>
                </a:lnTo>
                <a:lnTo>
                  <a:pt x="165" y="14"/>
                </a:lnTo>
                <a:lnTo>
                  <a:pt x="165" y="14"/>
                </a:lnTo>
                <a:lnTo>
                  <a:pt x="167" y="14"/>
                </a:lnTo>
                <a:lnTo>
                  <a:pt x="167" y="14"/>
                </a:lnTo>
                <a:lnTo>
                  <a:pt x="167" y="16"/>
                </a:lnTo>
                <a:lnTo>
                  <a:pt x="167" y="16"/>
                </a:lnTo>
                <a:lnTo>
                  <a:pt x="165" y="16"/>
                </a:lnTo>
                <a:lnTo>
                  <a:pt x="165" y="16"/>
                </a:lnTo>
                <a:lnTo>
                  <a:pt x="165" y="16"/>
                </a:lnTo>
                <a:lnTo>
                  <a:pt x="167" y="16"/>
                </a:lnTo>
                <a:lnTo>
                  <a:pt x="168" y="17"/>
                </a:lnTo>
                <a:lnTo>
                  <a:pt x="168" y="17"/>
                </a:lnTo>
                <a:lnTo>
                  <a:pt x="169" y="17"/>
                </a:lnTo>
                <a:lnTo>
                  <a:pt x="169" y="17"/>
                </a:lnTo>
                <a:lnTo>
                  <a:pt x="169" y="17"/>
                </a:lnTo>
                <a:lnTo>
                  <a:pt x="171" y="17"/>
                </a:lnTo>
                <a:lnTo>
                  <a:pt x="171" y="17"/>
                </a:lnTo>
                <a:lnTo>
                  <a:pt x="172" y="17"/>
                </a:lnTo>
                <a:lnTo>
                  <a:pt x="174" y="17"/>
                </a:lnTo>
                <a:lnTo>
                  <a:pt x="174" y="17"/>
                </a:lnTo>
                <a:lnTo>
                  <a:pt x="174" y="17"/>
                </a:lnTo>
                <a:lnTo>
                  <a:pt x="174" y="17"/>
                </a:lnTo>
                <a:lnTo>
                  <a:pt x="174" y="17"/>
                </a:lnTo>
                <a:lnTo>
                  <a:pt x="174" y="17"/>
                </a:lnTo>
                <a:lnTo>
                  <a:pt x="174" y="16"/>
                </a:lnTo>
                <a:lnTo>
                  <a:pt x="174" y="16"/>
                </a:lnTo>
                <a:lnTo>
                  <a:pt x="174" y="16"/>
                </a:lnTo>
                <a:lnTo>
                  <a:pt x="175" y="17"/>
                </a:lnTo>
                <a:lnTo>
                  <a:pt x="175" y="17"/>
                </a:lnTo>
                <a:lnTo>
                  <a:pt x="175" y="16"/>
                </a:lnTo>
                <a:lnTo>
                  <a:pt x="175" y="16"/>
                </a:lnTo>
                <a:lnTo>
                  <a:pt x="175" y="16"/>
                </a:lnTo>
                <a:lnTo>
                  <a:pt x="175" y="16"/>
                </a:lnTo>
                <a:lnTo>
                  <a:pt x="175" y="14"/>
                </a:lnTo>
                <a:lnTo>
                  <a:pt x="174" y="14"/>
                </a:lnTo>
                <a:lnTo>
                  <a:pt x="174" y="14"/>
                </a:lnTo>
                <a:lnTo>
                  <a:pt x="174" y="14"/>
                </a:lnTo>
                <a:lnTo>
                  <a:pt x="174" y="14"/>
                </a:lnTo>
                <a:lnTo>
                  <a:pt x="175" y="14"/>
                </a:lnTo>
                <a:lnTo>
                  <a:pt x="175" y="14"/>
                </a:lnTo>
                <a:lnTo>
                  <a:pt x="175" y="14"/>
                </a:lnTo>
                <a:lnTo>
                  <a:pt x="175" y="14"/>
                </a:lnTo>
                <a:lnTo>
                  <a:pt x="177" y="16"/>
                </a:lnTo>
                <a:lnTo>
                  <a:pt x="177" y="16"/>
                </a:lnTo>
                <a:lnTo>
                  <a:pt x="175" y="16"/>
                </a:lnTo>
                <a:lnTo>
                  <a:pt x="175" y="17"/>
                </a:lnTo>
                <a:lnTo>
                  <a:pt x="175" y="17"/>
                </a:lnTo>
                <a:lnTo>
                  <a:pt x="177" y="17"/>
                </a:lnTo>
                <a:lnTo>
                  <a:pt x="177" y="17"/>
                </a:lnTo>
                <a:lnTo>
                  <a:pt x="177" y="17"/>
                </a:lnTo>
                <a:lnTo>
                  <a:pt x="177" y="17"/>
                </a:lnTo>
                <a:lnTo>
                  <a:pt x="177" y="17"/>
                </a:lnTo>
                <a:lnTo>
                  <a:pt x="177" y="17"/>
                </a:lnTo>
                <a:lnTo>
                  <a:pt x="178" y="16"/>
                </a:lnTo>
                <a:lnTo>
                  <a:pt x="178" y="16"/>
                </a:lnTo>
                <a:lnTo>
                  <a:pt x="178" y="17"/>
                </a:lnTo>
                <a:lnTo>
                  <a:pt x="179" y="17"/>
                </a:lnTo>
                <a:lnTo>
                  <a:pt x="179" y="17"/>
                </a:lnTo>
                <a:lnTo>
                  <a:pt x="179" y="16"/>
                </a:lnTo>
                <a:lnTo>
                  <a:pt x="179" y="16"/>
                </a:lnTo>
                <a:lnTo>
                  <a:pt x="181" y="17"/>
                </a:lnTo>
                <a:lnTo>
                  <a:pt x="181" y="17"/>
                </a:lnTo>
                <a:lnTo>
                  <a:pt x="182" y="17"/>
                </a:lnTo>
                <a:lnTo>
                  <a:pt x="184" y="17"/>
                </a:lnTo>
                <a:lnTo>
                  <a:pt x="184" y="17"/>
                </a:lnTo>
                <a:lnTo>
                  <a:pt x="184" y="16"/>
                </a:lnTo>
                <a:lnTo>
                  <a:pt x="185" y="16"/>
                </a:lnTo>
                <a:lnTo>
                  <a:pt x="185" y="16"/>
                </a:lnTo>
                <a:lnTo>
                  <a:pt x="187" y="16"/>
                </a:lnTo>
                <a:lnTo>
                  <a:pt x="188" y="16"/>
                </a:lnTo>
                <a:lnTo>
                  <a:pt x="188" y="16"/>
                </a:lnTo>
                <a:lnTo>
                  <a:pt x="188" y="14"/>
                </a:lnTo>
                <a:lnTo>
                  <a:pt x="188" y="14"/>
                </a:lnTo>
                <a:lnTo>
                  <a:pt x="188" y="13"/>
                </a:lnTo>
                <a:lnTo>
                  <a:pt x="188" y="13"/>
                </a:lnTo>
                <a:lnTo>
                  <a:pt x="188" y="13"/>
                </a:lnTo>
                <a:lnTo>
                  <a:pt x="189" y="13"/>
                </a:lnTo>
                <a:lnTo>
                  <a:pt x="189" y="13"/>
                </a:lnTo>
                <a:lnTo>
                  <a:pt x="191" y="13"/>
                </a:lnTo>
                <a:lnTo>
                  <a:pt x="191" y="13"/>
                </a:lnTo>
                <a:lnTo>
                  <a:pt x="191" y="13"/>
                </a:lnTo>
                <a:lnTo>
                  <a:pt x="191" y="13"/>
                </a:lnTo>
                <a:lnTo>
                  <a:pt x="189" y="13"/>
                </a:lnTo>
                <a:lnTo>
                  <a:pt x="188" y="13"/>
                </a:lnTo>
                <a:lnTo>
                  <a:pt x="188" y="14"/>
                </a:lnTo>
                <a:lnTo>
                  <a:pt x="188" y="14"/>
                </a:lnTo>
                <a:lnTo>
                  <a:pt x="188" y="14"/>
                </a:lnTo>
                <a:lnTo>
                  <a:pt x="188" y="14"/>
                </a:lnTo>
                <a:lnTo>
                  <a:pt x="189" y="16"/>
                </a:lnTo>
                <a:lnTo>
                  <a:pt x="189" y="16"/>
                </a:lnTo>
                <a:lnTo>
                  <a:pt x="191" y="16"/>
                </a:lnTo>
                <a:lnTo>
                  <a:pt x="192" y="16"/>
                </a:lnTo>
                <a:lnTo>
                  <a:pt x="195" y="16"/>
                </a:lnTo>
                <a:lnTo>
                  <a:pt x="195" y="16"/>
                </a:lnTo>
                <a:lnTo>
                  <a:pt x="195" y="14"/>
                </a:lnTo>
                <a:lnTo>
                  <a:pt x="195" y="14"/>
                </a:lnTo>
                <a:lnTo>
                  <a:pt x="197" y="14"/>
                </a:lnTo>
                <a:lnTo>
                  <a:pt x="197" y="14"/>
                </a:lnTo>
                <a:lnTo>
                  <a:pt x="198" y="14"/>
                </a:lnTo>
                <a:lnTo>
                  <a:pt x="198" y="14"/>
                </a:lnTo>
                <a:lnTo>
                  <a:pt x="198" y="14"/>
                </a:lnTo>
                <a:lnTo>
                  <a:pt x="198" y="14"/>
                </a:lnTo>
                <a:lnTo>
                  <a:pt x="199" y="14"/>
                </a:lnTo>
                <a:lnTo>
                  <a:pt x="199" y="14"/>
                </a:lnTo>
                <a:lnTo>
                  <a:pt x="201" y="14"/>
                </a:lnTo>
                <a:lnTo>
                  <a:pt x="202" y="14"/>
                </a:lnTo>
                <a:lnTo>
                  <a:pt x="202" y="14"/>
                </a:lnTo>
                <a:lnTo>
                  <a:pt x="204" y="14"/>
                </a:lnTo>
                <a:lnTo>
                  <a:pt x="205" y="13"/>
                </a:lnTo>
                <a:lnTo>
                  <a:pt x="205" y="13"/>
                </a:lnTo>
                <a:lnTo>
                  <a:pt x="205" y="13"/>
                </a:lnTo>
                <a:lnTo>
                  <a:pt x="205" y="13"/>
                </a:lnTo>
                <a:lnTo>
                  <a:pt x="205" y="13"/>
                </a:lnTo>
                <a:lnTo>
                  <a:pt x="207" y="13"/>
                </a:lnTo>
                <a:lnTo>
                  <a:pt x="207" y="13"/>
                </a:lnTo>
                <a:lnTo>
                  <a:pt x="207" y="13"/>
                </a:lnTo>
                <a:lnTo>
                  <a:pt x="208" y="13"/>
                </a:lnTo>
                <a:lnTo>
                  <a:pt x="208" y="13"/>
                </a:lnTo>
                <a:lnTo>
                  <a:pt x="208" y="13"/>
                </a:lnTo>
                <a:lnTo>
                  <a:pt x="208" y="13"/>
                </a:lnTo>
                <a:lnTo>
                  <a:pt x="209" y="13"/>
                </a:lnTo>
                <a:lnTo>
                  <a:pt x="209" y="13"/>
                </a:lnTo>
                <a:lnTo>
                  <a:pt x="209" y="13"/>
                </a:lnTo>
                <a:lnTo>
                  <a:pt x="211" y="13"/>
                </a:lnTo>
                <a:lnTo>
                  <a:pt x="212" y="13"/>
                </a:lnTo>
                <a:lnTo>
                  <a:pt x="214" y="13"/>
                </a:lnTo>
                <a:lnTo>
                  <a:pt x="215" y="12"/>
                </a:lnTo>
                <a:lnTo>
                  <a:pt x="215" y="12"/>
                </a:lnTo>
                <a:lnTo>
                  <a:pt x="215" y="12"/>
                </a:lnTo>
                <a:lnTo>
                  <a:pt x="215" y="12"/>
                </a:lnTo>
                <a:lnTo>
                  <a:pt x="215" y="12"/>
                </a:lnTo>
                <a:lnTo>
                  <a:pt x="215" y="12"/>
                </a:lnTo>
                <a:lnTo>
                  <a:pt x="216" y="12"/>
                </a:lnTo>
                <a:lnTo>
                  <a:pt x="216" y="12"/>
                </a:lnTo>
                <a:lnTo>
                  <a:pt x="216" y="12"/>
                </a:lnTo>
                <a:lnTo>
                  <a:pt x="216" y="13"/>
                </a:lnTo>
                <a:lnTo>
                  <a:pt x="216" y="13"/>
                </a:lnTo>
                <a:lnTo>
                  <a:pt x="216" y="13"/>
                </a:lnTo>
                <a:lnTo>
                  <a:pt x="218" y="14"/>
                </a:lnTo>
                <a:lnTo>
                  <a:pt x="218" y="14"/>
                </a:lnTo>
                <a:lnTo>
                  <a:pt x="218" y="13"/>
                </a:lnTo>
                <a:lnTo>
                  <a:pt x="219" y="13"/>
                </a:lnTo>
                <a:lnTo>
                  <a:pt x="221" y="13"/>
                </a:lnTo>
                <a:lnTo>
                  <a:pt x="221" y="13"/>
                </a:lnTo>
                <a:lnTo>
                  <a:pt x="221" y="13"/>
                </a:lnTo>
                <a:lnTo>
                  <a:pt x="222" y="13"/>
                </a:lnTo>
                <a:lnTo>
                  <a:pt x="222" y="13"/>
                </a:lnTo>
                <a:lnTo>
                  <a:pt x="222" y="13"/>
                </a:lnTo>
                <a:lnTo>
                  <a:pt x="224" y="13"/>
                </a:lnTo>
                <a:lnTo>
                  <a:pt x="224" y="13"/>
                </a:lnTo>
                <a:lnTo>
                  <a:pt x="224" y="13"/>
                </a:lnTo>
                <a:lnTo>
                  <a:pt x="224" y="13"/>
                </a:lnTo>
                <a:lnTo>
                  <a:pt x="224" y="13"/>
                </a:lnTo>
                <a:lnTo>
                  <a:pt x="225" y="12"/>
                </a:lnTo>
                <a:lnTo>
                  <a:pt x="225" y="12"/>
                </a:lnTo>
                <a:lnTo>
                  <a:pt x="225" y="12"/>
                </a:lnTo>
                <a:lnTo>
                  <a:pt x="225" y="12"/>
                </a:lnTo>
                <a:lnTo>
                  <a:pt x="225" y="12"/>
                </a:lnTo>
                <a:lnTo>
                  <a:pt x="226" y="12"/>
                </a:lnTo>
                <a:lnTo>
                  <a:pt x="226" y="12"/>
                </a:lnTo>
                <a:lnTo>
                  <a:pt x="226" y="12"/>
                </a:lnTo>
                <a:lnTo>
                  <a:pt x="226" y="12"/>
                </a:lnTo>
                <a:lnTo>
                  <a:pt x="228" y="12"/>
                </a:lnTo>
                <a:lnTo>
                  <a:pt x="228" y="12"/>
                </a:lnTo>
                <a:lnTo>
                  <a:pt x="228" y="12"/>
                </a:lnTo>
                <a:lnTo>
                  <a:pt x="228" y="10"/>
                </a:lnTo>
                <a:lnTo>
                  <a:pt x="228" y="10"/>
                </a:lnTo>
                <a:lnTo>
                  <a:pt x="228" y="10"/>
                </a:lnTo>
                <a:lnTo>
                  <a:pt x="228" y="10"/>
                </a:lnTo>
                <a:lnTo>
                  <a:pt x="228" y="10"/>
                </a:lnTo>
                <a:lnTo>
                  <a:pt x="229" y="10"/>
                </a:lnTo>
                <a:lnTo>
                  <a:pt x="229" y="10"/>
                </a:lnTo>
                <a:lnTo>
                  <a:pt x="228" y="10"/>
                </a:lnTo>
                <a:lnTo>
                  <a:pt x="228" y="10"/>
                </a:lnTo>
                <a:lnTo>
                  <a:pt x="226" y="10"/>
                </a:lnTo>
                <a:lnTo>
                  <a:pt x="226" y="10"/>
                </a:lnTo>
                <a:lnTo>
                  <a:pt x="228" y="10"/>
                </a:lnTo>
                <a:lnTo>
                  <a:pt x="228" y="9"/>
                </a:lnTo>
                <a:lnTo>
                  <a:pt x="229" y="9"/>
                </a:lnTo>
                <a:lnTo>
                  <a:pt x="229" y="10"/>
                </a:lnTo>
                <a:lnTo>
                  <a:pt x="229" y="10"/>
                </a:lnTo>
                <a:lnTo>
                  <a:pt x="231" y="10"/>
                </a:lnTo>
                <a:lnTo>
                  <a:pt x="231" y="10"/>
                </a:lnTo>
                <a:lnTo>
                  <a:pt x="232" y="10"/>
                </a:lnTo>
                <a:lnTo>
                  <a:pt x="232" y="10"/>
                </a:lnTo>
                <a:lnTo>
                  <a:pt x="234" y="9"/>
                </a:lnTo>
                <a:lnTo>
                  <a:pt x="234" y="9"/>
                </a:lnTo>
                <a:lnTo>
                  <a:pt x="234" y="9"/>
                </a:lnTo>
                <a:lnTo>
                  <a:pt x="234" y="9"/>
                </a:lnTo>
                <a:lnTo>
                  <a:pt x="234" y="9"/>
                </a:lnTo>
                <a:lnTo>
                  <a:pt x="232" y="9"/>
                </a:lnTo>
                <a:lnTo>
                  <a:pt x="232" y="9"/>
                </a:lnTo>
                <a:lnTo>
                  <a:pt x="232" y="7"/>
                </a:lnTo>
                <a:lnTo>
                  <a:pt x="232" y="7"/>
                </a:lnTo>
                <a:lnTo>
                  <a:pt x="234" y="7"/>
                </a:lnTo>
                <a:lnTo>
                  <a:pt x="234" y="7"/>
                </a:lnTo>
                <a:lnTo>
                  <a:pt x="234" y="9"/>
                </a:lnTo>
                <a:lnTo>
                  <a:pt x="234" y="9"/>
                </a:lnTo>
                <a:lnTo>
                  <a:pt x="235" y="9"/>
                </a:lnTo>
                <a:lnTo>
                  <a:pt x="235" y="9"/>
                </a:lnTo>
                <a:lnTo>
                  <a:pt x="236" y="9"/>
                </a:lnTo>
                <a:lnTo>
                  <a:pt x="238" y="9"/>
                </a:lnTo>
                <a:lnTo>
                  <a:pt x="238" y="9"/>
                </a:lnTo>
                <a:lnTo>
                  <a:pt x="238" y="7"/>
                </a:lnTo>
                <a:lnTo>
                  <a:pt x="238" y="7"/>
                </a:lnTo>
                <a:lnTo>
                  <a:pt x="238" y="6"/>
                </a:lnTo>
                <a:lnTo>
                  <a:pt x="238" y="6"/>
                </a:lnTo>
                <a:lnTo>
                  <a:pt x="238" y="6"/>
                </a:lnTo>
                <a:lnTo>
                  <a:pt x="238" y="7"/>
                </a:lnTo>
                <a:lnTo>
                  <a:pt x="238" y="7"/>
                </a:lnTo>
                <a:lnTo>
                  <a:pt x="238" y="7"/>
                </a:lnTo>
                <a:lnTo>
                  <a:pt x="238" y="7"/>
                </a:lnTo>
                <a:lnTo>
                  <a:pt x="239" y="7"/>
                </a:lnTo>
                <a:lnTo>
                  <a:pt x="239" y="9"/>
                </a:lnTo>
                <a:lnTo>
                  <a:pt x="239" y="9"/>
                </a:lnTo>
                <a:lnTo>
                  <a:pt x="241" y="9"/>
                </a:lnTo>
                <a:lnTo>
                  <a:pt x="242" y="9"/>
                </a:lnTo>
                <a:lnTo>
                  <a:pt x="244" y="7"/>
                </a:lnTo>
                <a:lnTo>
                  <a:pt x="244" y="7"/>
                </a:lnTo>
                <a:lnTo>
                  <a:pt x="244" y="7"/>
                </a:lnTo>
                <a:lnTo>
                  <a:pt x="244" y="7"/>
                </a:lnTo>
                <a:lnTo>
                  <a:pt x="244" y="7"/>
                </a:lnTo>
                <a:lnTo>
                  <a:pt x="244" y="7"/>
                </a:lnTo>
                <a:lnTo>
                  <a:pt x="245" y="6"/>
                </a:lnTo>
                <a:lnTo>
                  <a:pt x="246" y="6"/>
                </a:lnTo>
                <a:lnTo>
                  <a:pt x="246" y="6"/>
                </a:lnTo>
                <a:lnTo>
                  <a:pt x="246" y="7"/>
                </a:lnTo>
                <a:lnTo>
                  <a:pt x="246" y="7"/>
                </a:lnTo>
                <a:lnTo>
                  <a:pt x="246" y="7"/>
                </a:lnTo>
                <a:lnTo>
                  <a:pt x="246" y="7"/>
                </a:lnTo>
                <a:lnTo>
                  <a:pt x="246" y="7"/>
                </a:lnTo>
                <a:lnTo>
                  <a:pt x="248" y="7"/>
                </a:lnTo>
                <a:lnTo>
                  <a:pt x="248" y="6"/>
                </a:lnTo>
                <a:lnTo>
                  <a:pt x="248" y="6"/>
                </a:lnTo>
                <a:lnTo>
                  <a:pt x="248" y="6"/>
                </a:lnTo>
                <a:lnTo>
                  <a:pt x="248" y="4"/>
                </a:lnTo>
                <a:lnTo>
                  <a:pt x="248" y="4"/>
                </a:lnTo>
                <a:lnTo>
                  <a:pt x="248" y="4"/>
                </a:lnTo>
                <a:lnTo>
                  <a:pt x="248" y="4"/>
                </a:lnTo>
                <a:lnTo>
                  <a:pt x="248" y="4"/>
                </a:lnTo>
                <a:lnTo>
                  <a:pt x="248" y="4"/>
                </a:lnTo>
                <a:lnTo>
                  <a:pt x="248" y="4"/>
                </a:lnTo>
                <a:lnTo>
                  <a:pt x="248" y="3"/>
                </a:lnTo>
                <a:lnTo>
                  <a:pt x="248" y="3"/>
                </a:lnTo>
                <a:lnTo>
                  <a:pt x="248" y="4"/>
                </a:lnTo>
                <a:lnTo>
                  <a:pt x="248" y="4"/>
                </a:lnTo>
                <a:lnTo>
                  <a:pt x="249" y="3"/>
                </a:lnTo>
                <a:lnTo>
                  <a:pt x="249" y="3"/>
                </a:lnTo>
                <a:lnTo>
                  <a:pt x="251" y="3"/>
                </a:lnTo>
                <a:lnTo>
                  <a:pt x="251" y="3"/>
                </a:lnTo>
                <a:lnTo>
                  <a:pt x="252" y="4"/>
                </a:lnTo>
                <a:lnTo>
                  <a:pt x="249" y="6"/>
                </a:lnTo>
                <a:lnTo>
                  <a:pt x="249" y="6"/>
                </a:lnTo>
                <a:lnTo>
                  <a:pt x="251" y="6"/>
                </a:lnTo>
                <a:lnTo>
                  <a:pt x="251" y="6"/>
                </a:lnTo>
                <a:lnTo>
                  <a:pt x="252" y="6"/>
                </a:lnTo>
                <a:lnTo>
                  <a:pt x="252" y="6"/>
                </a:lnTo>
                <a:lnTo>
                  <a:pt x="252" y="6"/>
                </a:lnTo>
                <a:lnTo>
                  <a:pt x="254" y="6"/>
                </a:lnTo>
                <a:lnTo>
                  <a:pt x="255" y="6"/>
                </a:lnTo>
                <a:lnTo>
                  <a:pt x="256" y="4"/>
                </a:lnTo>
                <a:lnTo>
                  <a:pt x="258" y="4"/>
                </a:lnTo>
                <a:lnTo>
                  <a:pt x="258" y="4"/>
                </a:lnTo>
                <a:lnTo>
                  <a:pt x="259" y="4"/>
                </a:lnTo>
                <a:lnTo>
                  <a:pt x="259" y="4"/>
                </a:lnTo>
                <a:lnTo>
                  <a:pt x="259" y="4"/>
                </a:lnTo>
                <a:lnTo>
                  <a:pt x="259" y="4"/>
                </a:lnTo>
                <a:lnTo>
                  <a:pt x="261" y="4"/>
                </a:lnTo>
                <a:lnTo>
                  <a:pt x="262" y="4"/>
                </a:lnTo>
                <a:lnTo>
                  <a:pt x="264" y="4"/>
                </a:lnTo>
                <a:lnTo>
                  <a:pt x="265" y="3"/>
                </a:lnTo>
                <a:lnTo>
                  <a:pt x="265" y="3"/>
                </a:lnTo>
                <a:lnTo>
                  <a:pt x="265" y="4"/>
                </a:lnTo>
                <a:lnTo>
                  <a:pt x="264" y="4"/>
                </a:lnTo>
                <a:lnTo>
                  <a:pt x="262" y="4"/>
                </a:lnTo>
                <a:lnTo>
                  <a:pt x="261" y="6"/>
                </a:lnTo>
                <a:lnTo>
                  <a:pt x="261" y="6"/>
                </a:lnTo>
                <a:lnTo>
                  <a:pt x="261" y="6"/>
                </a:lnTo>
                <a:lnTo>
                  <a:pt x="259" y="6"/>
                </a:lnTo>
                <a:lnTo>
                  <a:pt x="258" y="6"/>
                </a:lnTo>
                <a:lnTo>
                  <a:pt x="258" y="6"/>
                </a:lnTo>
                <a:lnTo>
                  <a:pt x="256" y="6"/>
                </a:lnTo>
                <a:lnTo>
                  <a:pt x="256" y="7"/>
                </a:lnTo>
                <a:lnTo>
                  <a:pt x="256" y="7"/>
                </a:lnTo>
                <a:lnTo>
                  <a:pt x="258" y="7"/>
                </a:lnTo>
                <a:lnTo>
                  <a:pt x="258" y="7"/>
                </a:lnTo>
                <a:lnTo>
                  <a:pt x="259" y="7"/>
                </a:lnTo>
                <a:lnTo>
                  <a:pt x="261" y="7"/>
                </a:lnTo>
                <a:lnTo>
                  <a:pt x="262" y="9"/>
                </a:lnTo>
                <a:lnTo>
                  <a:pt x="262" y="9"/>
                </a:lnTo>
                <a:lnTo>
                  <a:pt x="264" y="9"/>
                </a:lnTo>
                <a:lnTo>
                  <a:pt x="264" y="9"/>
                </a:lnTo>
                <a:lnTo>
                  <a:pt x="264" y="9"/>
                </a:lnTo>
                <a:lnTo>
                  <a:pt x="264" y="9"/>
                </a:lnTo>
                <a:lnTo>
                  <a:pt x="264" y="9"/>
                </a:lnTo>
                <a:lnTo>
                  <a:pt x="264" y="7"/>
                </a:lnTo>
                <a:lnTo>
                  <a:pt x="264" y="7"/>
                </a:lnTo>
                <a:lnTo>
                  <a:pt x="264" y="7"/>
                </a:lnTo>
                <a:lnTo>
                  <a:pt x="264" y="6"/>
                </a:lnTo>
                <a:lnTo>
                  <a:pt x="265" y="6"/>
                </a:lnTo>
                <a:lnTo>
                  <a:pt x="265" y="6"/>
                </a:lnTo>
                <a:lnTo>
                  <a:pt x="266" y="6"/>
                </a:lnTo>
                <a:lnTo>
                  <a:pt x="266" y="6"/>
                </a:lnTo>
                <a:lnTo>
                  <a:pt x="266" y="6"/>
                </a:lnTo>
                <a:lnTo>
                  <a:pt x="266" y="6"/>
                </a:lnTo>
                <a:lnTo>
                  <a:pt x="268" y="6"/>
                </a:lnTo>
                <a:lnTo>
                  <a:pt x="268" y="6"/>
                </a:lnTo>
                <a:lnTo>
                  <a:pt x="269" y="6"/>
                </a:lnTo>
                <a:lnTo>
                  <a:pt x="271" y="6"/>
                </a:lnTo>
                <a:lnTo>
                  <a:pt x="271" y="6"/>
                </a:lnTo>
                <a:lnTo>
                  <a:pt x="271" y="6"/>
                </a:lnTo>
                <a:lnTo>
                  <a:pt x="271" y="6"/>
                </a:lnTo>
                <a:lnTo>
                  <a:pt x="272" y="6"/>
                </a:lnTo>
                <a:lnTo>
                  <a:pt x="272" y="6"/>
                </a:lnTo>
                <a:lnTo>
                  <a:pt x="273" y="6"/>
                </a:lnTo>
                <a:lnTo>
                  <a:pt x="273" y="6"/>
                </a:lnTo>
                <a:lnTo>
                  <a:pt x="273" y="7"/>
                </a:lnTo>
                <a:lnTo>
                  <a:pt x="273" y="9"/>
                </a:lnTo>
                <a:lnTo>
                  <a:pt x="273" y="9"/>
                </a:lnTo>
                <a:lnTo>
                  <a:pt x="275" y="7"/>
                </a:lnTo>
                <a:lnTo>
                  <a:pt x="275" y="7"/>
                </a:lnTo>
                <a:lnTo>
                  <a:pt x="275" y="9"/>
                </a:lnTo>
                <a:lnTo>
                  <a:pt x="276" y="10"/>
                </a:lnTo>
                <a:lnTo>
                  <a:pt x="276" y="10"/>
                </a:lnTo>
                <a:lnTo>
                  <a:pt x="276" y="10"/>
                </a:lnTo>
                <a:lnTo>
                  <a:pt x="278" y="10"/>
                </a:lnTo>
                <a:lnTo>
                  <a:pt x="278" y="10"/>
                </a:lnTo>
                <a:lnTo>
                  <a:pt x="278" y="10"/>
                </a:lnTo>
                <a:lnTo>
                  <a:pt x="278" y="10"/>
                </a:lnTo>
                <a:lnTo>
                  <a:pt x="279" y="9"/>
                </a:lnTo>
                <a:lnTo>
                  <a:pt x="279" y="7"/>
                </a:lnTo>
                <a:lnTo>
                  <a:pt x="279" y="7"/>
                </a:lnTo>
                <a:lnTo>
                  <a:pt x="279" y="7"/>
                </a:lnTo>
                <a:lnTo>
                  <a:pt x="281" y="7"/>
                </a:lnTo>
                <a:lnTo>
                  <a:pt x="281" y="7"/>
                </a:lnTo>
                <a:lnTo>
                  <a:pt x="281" y="7"/>
                </a:lnTo>
                <a:lnTo>
                  <a:pt x="282" y="7"/>
                </a:lnTo>
                <a:lnTo>
                  <a:pt x="282" y="7"/>
                </a:lnTo>
                <a:lnTo>
                  <a:pt x="283" y="6"/>
                </a:lnTo>
                <a:lnTo>
                  <a:pt x="283" y="6"/>
                </a:lnTo>
                <a:lnTo>
                  <a:pt x="282" y="6"/>
                </a:lnTo>
                <a:lnTo>
                  <a:pt x="281" y="6"/>
                </a:lnTo>
                <a:lnTo>
                  <a:pt x="281" y="6"/>
                </a:lnTo>
                <a:lnTo>
                  <a:pt x="279" y="6"/>
                </a:lnTo>
                <a:lnTo>
                  <a:pt x="279" y="6"/>
                </a:lnTo>
                <a:lnTo>
                  <a:pt x="279" y="6"/>
                </a:lnTo>
                <a:lnTo>
                  <a:pt x="279" y="6"/>
                </a:lnTo>
                <a:lnTo>
                  <a:pt x="279" y="7"/>
                </a:lnTo>
                <a:lnTo>
                  <a:pt x="278" y="7"/>
                </a:lnTo>
                <a:lnTo>
                  <a:pt x="278" y="7"/>
                </a:lnTo>
                <a:lnTo>
                  <a:pt x="279" y="7"/>
                </a:lnTo>
                <a:lnTo>
                  <a:pt x="279" y="6"/>
                </a:lnTo>
                <a:lnTo>
                  <a:pt x="279" y="6"/>
                </a:lnTo>
                <a:lnTo>
                  <a:pt x="278" y="6"/>
                </a:lnTo>
                <a:lnTo>
                  <a:pt x="278" y="6"/>
                </a:lnTo>
                <a:lnTo>
                  <a:pt x="276" y="6"/>
                </a:lnTo>
                <a:lnTo>
                  <a:pt x="276" y="6"/>
                </a:lnTo>
                <a:lnTo>
                  <a:pt x="275" y="6"/>
                </a:lnTo>
                <a:lnTo>
                  <a:pt x="275" y="4"/>
                </a:lnTo>
                <a:lnTo>
                  <a:pt x="278" y="4"/>
                </a:lnTo>
                <a:lnTo>
                  <a:pt x="278" y="4"/>
                </a:lnTo>
                <a:lnTo>
                  <a:pt x="278" y="4"/>
                </a:lnTo>
                <a:lnTo>
                  <a:pt x="278" y="4"/>
                </a:lnTo>
                <a:lnTo>
                  <a:pt x="279" y="4"/>
                </a:lnTo>
                <a:lnTo>
                  <a:pt x="279" y="4"/>
                </a:lnTo>
                <a:lnTo>
                  <a:pt x="279" y="4"/>
                </a:lnTo>
                <a:lnTo>
                  <a:pt x="279" y="4"/>
                </a:lnTo>
                <a:lnTo>
                  <a:pt x="279" y="4"/>
                </a:lnTo>
                <a:lnTo>
                  <a:pt x="281" y="6"/>
                </a:lnTo>
                <a:lnTo>
                  <a:pt x="281" y="6"/>
                </a:lnTo>
                <a:lnTo>
                  <a:pt x="281" y="6"/>
                </a:lnTo>
                <a:lnTo>
                  <a:pt x="281" y="6"/>
                </a:lnTo>
                <a:lnTo>
                  <a:pt x="281" y="4"/>
                </a:lnTo>
                <a:lnTo>
                  <a:pt x="282" y="4"/>
                </a:lnTo>
                <a:lnTo>
                  <a:pt x="283" y="4"/>
                </a:lnTo>
                <a:lnTo>
                  <a:pt x="283" y="4"/>
                </a:lnTo>
                <a:lnTo>
                  <a:pt x="283" y="4"/>
                </a:lnTo>
                <a:lnTo>
                  <a:pt x="283" y="4"/>
                </a:lnTo>
                <a:lnTo>
                  <a:pt x="283" y="3"/>
                </a:lnTo>
                <a:lnTo>
                  <a:pt x="282" y="3"/>
                </a:lnTo>
                <a:lnTo>
                  <a:pt x="282" y="3"/>
                </a:lnTo>
                <a:lnTo>
                  <a:pt x="283" y="3"/>
                </a:lnTo>
                <a:lnTo>
                  <a:pt x="285" y="3"/>
                </a:lnTo>
                <a:lnTo>
                  <a:pt x="286" y="2"/>
                </a:lnTo>
                <a:lnTo>
                  <a:pt x="289" y="2"/>
                </a:lnTo>
                <a:lnTo>
                  <a:pt x="291" y="2"/>
                </a:lnTo>
                <a:lnTo>
                  <a:pt x="292" y="0"/>
                </a:lnTo>
                <a:lnTo>
                  <a:pt x="293" y="0"/>
                </a:lnTo>
                <a:lnTo>
                  <a:pt x="293" y="0"/>
                </a:ln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1961"/>
          <p:cNvSpPr/>
          <p:nvPr/>
        </p:nvSpPr>
        <p:spPr bwMode="auto">
          <a:xfrm>
            <a:off x="4861043" y="1877069"/>
            <a:ext cx="2697998" cy="1636019"/>
          </a:xfrm>
          <a:custGeom>
            <a:avLst/>
            <a:gdLst>
              <a:gd name="T0" fmla="*/ 299 w 376"/>
              <a:gd name="T1" fmla="*/ 23 h 228"/>
              <a:gd name="T2" fmla="*/ 295 w 376"/>
              <a:gd name="T3" fmla="*/ 33 h 228"/>
              <a:gd name="T4" fmla="*/ 312 w 376"/>
              <a:gd name="T5" fmla="*/ 16 h 228"/>
              <a:gd name="T6" fmla="*/ 333 w 376"/>
              <a:gd name="T7" fmla="*/ 24 h 228"/>
              <a:gd name="T8" fmla="*/ 340 w 376"/>
              <a:gd name="T9" fmla="*/ 22 h 228"/>
              <a:gd name="T10" fmla="*/ 350 w 376"/>
              <a:gd name="T11" fmla="*/ 17 h 228"/>
              <a:gd name="T12" fmla="*/ 369 w 376"/>
              <a:gd name="T13" fmla="*/ 23 h 228"/>
              <a:gd name="T14" fmla="*/ 345 w 376"/>
              <a:gd name="T15" fmla="*/ 40 h 228"/>
              <a:gd name="T16" fmla="*/ 308 w 376"/>
              <a:gd name="T17" fmla="*/ 56 h 228"/>
              <a:gd name="T18" fmla="*/ 299 w 376"/>
              <a:gd name="T19" fmla="*/ 59 h 228"/>
              <a:gd name="T20" fmla="*/ 264 w 376"/>
              <a:gd name="T21" fmla="*/ 74 h 228"/>
              <a:gd name="T22" fmla="*/ 348 w 376"/>
              <a:gd name="T23" fmla="*/ 51 h 228"/>
              <a:gd name="T24" fmla="*/ 328 w 376"/>
              <a:gd name="T25" fmla="*/ 67 h 228"/>
              <a:gd name="T26" fmla="*/ 303 w 376"/>
              <a:gd name="T27" fmla="*/ 83 h 228"/>
              <a:gd name="T28" fmla="*/ 316 w 376"/>
              <a:gd name="T29" fmla="*/ 101 h 228"/>
              <a:gd name="T30" fmla="*/ 349 w 376"/>
              <a:gd name="T31" fmla="*/ 98 h 228"/>
              <a:gd name="T32" fmla="*/ 301 w 376"/>
              <a:gd name="T33" fmla="*/ 123 h 228"/>
              <a:gd name="T34" fmla="*/ 346 w 376"/>
              <a:gd name="T35" fmla="*/ 108 h 228"/>
              <a:gd name="T36" fmla="*/ 358 w 376"/>
              <a:gd name="T37" fmla="*/ 113 h 228"/>
              <a:gd name="T38" fmla="*/ 342 w 376"/>
              <a:gd name="T39" fmla="*/ 121 h 228"/>
              <a:gd name="T40" fmla="*/ 336 w 376"/>
              <a:gd name="T41" fmla="*/ 125 h 228"/>
              <a:gd name="T42" fmla="*/ 319 w 376"/>
              <a:gd name="T43" fmla="*/ 127 h 228"/>
              <a:gd name="T44" fmla="*/ 272 w 376"/>
              <a:gd name="T45" fmla="*/ 140 h 228"/>
              <a:gd name="T46" fmla="*/ 255 w 376"/>
              <a:gd name="T47" fmla="*/ 157 h 228"/>
              <a:gd name="T48" fmla="*/ 322 w 376"/>
              <a:gd name="T49" fmla="*/ 135 h 228"/>
              <a:gd name="T50" fmla="*/ 345 w 376"/>
              <a:gd name="T51" fmla="*/ 135 h 228"/>
              <a:gd name="T52" fmla="*/ 316 w 376"/>
              <a:gd name="T53" fmla="*/ 153 h 228"/>
              <a:gd name="T54" fmla="*/ 343 w 376"/>
              <a:gd name="T55" fmla="*/ 145 h 228"/>
              <a:gd name="T56" fmla="*/ 336 w 376"/>
              <a:gd name="T57" fmla="*/ 154 h 228"/>
              <a:gd name="T58" fmla="*/ 299 w 376"/>
              <a:gd name="T59" fmla="*/ 164 h 228"/>
              <a:gd name="T60" fmla="*/ 245 w 376"/>
              <a:gd name="T61" fmla="*/ 190 h 228"/>
              <a:gd name="T62" fmla="*/ 219 w 376"/>
              <a:gd name="T63" fmla="*/ 207 h 228"/>
              <a:gd name="T64" fmla="*/ 195 w 376"/>
              <a:gd name="T65" fmla="*/ 212 h 228"/>
              <a:gd name="T66" fmla="*/ 154 w 376"/>
              <a:gd name="T67" fmla="*/ 222 h 228"/>
              <a:gd name="T68" fmla="*/ 104 w 376"/>
              <a:gd name="T69" fmla="*/ 227 h 228"/>
              <a:gd name="T70" fmla="*/ 85 w 376"/>
              <a:gd name="T71" fmla="*/ 221 h 228"/>
              <a:gd name="T72" fmla="*/ 70 w 376"/>
              <a:gd name="T73" fmla="*/ 211 h 228"/>
              <a:gd name="T74" fmla="*/ 40 w 376"/>
              <a:gd name="T75" fmla="*/ 207 h 228"/>
              <a:gd name="T76" fmla="*/ 46 w 376"/>
              <a:gd name="T77" fmla="*/ 200 h 228"/>
              <a:gd name="T78" fmla="*/ 65 w 376"/>
              <a:gd name="T79" fmla="*/ 192 h 228"/>
              <a:gd name="T80" fmla="*/ 84 w 376"/>
              <a:gd name="T81" fmla="*/ 178 h 228"/>
              <a:gd name="T82" fmla="*/ 37 w 376"/>
              <a:gd name="T83" fmla="*/ 178 h 228"/>
              <a:gd name="T84" fmla="*/ 47 w 376"/>
              <a:gd name="T85" fmla="*/ 165 h 228"/>
              <a:gd name="T86" fmla="*/ 23 w 376"/>
              <a:gd name="T87" fmla="*/ 160 h 228"/>
              <a:gd name="T88" fmla="*/ 16 w 376"/>
              <a:gd name="T89" fmla="*/ 154 h 228"/>
              <a:gd name="T90" fmla="*/ 1 w 376"/>
              <a:gd name="T91" fmla="*/ 135 h 228"/>
              <a:gd name="T92" fmla="*/ 33 w 376"/>
              <a:gd name="T93" fmla="*/ 134 h 228"/>
              <a:gd name="T94" fmla="*/ 14 w 376"/>
              <a:gd name="T95" fmla="*/ 128 h 228"/>
              <a:gd name="T96" fmla="*/ 44 w 376"/>
              <a:gd name="T97" fmla="*/ 120 h 228"/>
              <a:gd name="T98" fmla="*/ 8 w 376"/>
              <a:gd name="T99" fmla="*/ 117 h 228"/>
              <a:gd name="T100" fmla="*/ 27 w 376"/>
              <a:gd name="T101" fmla="*/ 111 h 228"/>
              <a:gd name="T102" fmla="*/ 31 w 376"/>
              <a:gd name="T103" fmla="*/ 100 h 228"/>
              <a:gd name="T104" fmla="*/ 10 w 376"/>
              <a:gd name="T105" fmla="*/ 97 h 228"/>
              <a:gd name="T106" fmla="*/ 33 w 376"/>
              <a:gd name="T107" fmla="*/ 88 h 228"/>
              <a:gd name="T108" fmla="*/ 23 w 376"/>
              <a:gd name="T109" fmla="*/ 83 h 228"/>
              <a:gd name="T110" fmla="*/ 31 w 376"/>
              <a:gd name="T111" fmla="*/ 77 h 228"/>
              <a:gd name="T112" fmla="*/ 33 w 376"/>
              <a:gd name="T113" fmla="*/ 64 h 228"/>
              <a:gd name="T114" fmla="*/ 51 w 376"/>
              <a:gd name="T115" fmla="*/ 47 h 228"/>
              <a:gd name="T116" fmla="*/ 84 w 376"/>
              <a:gd name="T117" fmla="*/ 20 h 228"/>
              <a:gd name="T118" fmla="*/ 132 w 376"/>
              <a:gd name="T119" fmla="*/ 13 h 228"/>
              <a:gd name="T120" fmla="*/ 175 w 376"/>
              <a:gd name="T121" fmla="*/ 14 h 228"/>
              <a:gd name="T122" fmla="*/ 228 w 376"/>
              <a:gd name="T123" fmla="*/ 10 h 228"/>
              <a:gd name="T124" fmla="*/ 265 w 376"/>
              <a:gd name="T125" fmla="*/ 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6" h="228">
                <a:moveTo>
                  <a:pt x="293" y="0"/>
                </a:moveTo>
                <a:lnTo>
                  <a:pt x="293" y="0"/>
                </a:lnTo>
                <a:lnTo>
                  <a:pt x="292" y="2"/>
                </a:lnTo>
                <a:lnTo>
                  <a:pt x="292" y="2"/>
                </a:lnTo>
                <a:lnTo>
                  <a:pt x="292" y="2"/>
                </a:lnTo>
                <a:lnTo>
                  <a:pt x="292" y="2"/>
                </a:lnTo>
                <a:lnTo>
                  <a:pt x="295" y="3"/>
                </a:lnTo>
                <a:lnTo>
                  <a:pt x="295" y="3"/>
                </a:lnTo>
                <a:lnTo>
                  <a:pt x="296" y="3"/>
                </a:lnTo>
                <a:lnTo>
                  <a:pt x="296" y="2"/>
                </a:lnTo>
                <a:lnTo>
                  <a:pt x="296" y="2"/>
                </a:lnTo>
                <a:lnTo>
                  <a:pt x="296" y="2"/>
                </a:lnTo>
                <a:lnTo>
                  <a:pt x="296" y="3"/>
                </a:lnTo>
                <a:lnTo>
                  <a:pt x="298" y="3"/>
                </a:lnTo>
                <a:lnTo>
                  <a:pt x="298" y="3"/>
                </a:lnTo>
                <a:lnTo>
                  <a:pt x="298" y="3"/>
                </a:lnTo>
                <a:lnTo>
                  <a:pt x="296" y="3"/>
                </a:lnTo>
                <a:lnTo>
                  <a:pt x="296" y="4"/>
                </a:lnTo>
                <a:lnTo>
                  <a:pt x="296" y="4"/>
                </a:lnTo>
                <a:lnTo>
                  <a:pt x="296" y="4"/>
                </a:lnTo>
                <a:lnTo>
                  <a:pt x="296" y="4"/>
                </a:lnTo>
                <a:lnTo>
                  <a:pt x="296" y="6"/>
                </a:lnTo>
                <a:lnTo>
                  <a:pt x="296" y="6"/>
                </a:lnTo>
                <a:lnTo>
                  <a:pt x="296" y="6"/>
                </a:lnTo>
                <a:lnTo>
                  <a:pt x="296" y="6"/>
                </a:lnTo>
                <a:lnTo>
                  <a:pt x="296" y="6"/>
                </a:lnTo>
                <a:lnTo>
                  <a:pt x="296" y="7"/>
                </a:lnTo>
                <a:lnTo>
                  <a:pt x="296" y="7"/>
                </a:lnTo>
                <a:lnTo>
                  <a:pt x="296" y="7"/>
                </a:lnTo>
                <a:lnTo>
                  <a:pt x="296" y="7"/>
                </a:lnTo>
                <a:lnTo>
                  <a:pt x="296" y="7"/>
                </a:lnTo>
                <a:lnTo>
                  <a:pt x="296" y="7"/>
                </a:lnTo>
                <a:lnTo>
                  <a:pt x="296" y="7"/>
                </a:lnTo>
                <a:lnTo>
                  <a:pt x="296" y="7"/>
                </a:lnTo>
                <a:lnTo>
                  <a:pt x="295" y="7"/>
                </a:lnTo>
                <a:lnTo>
                  <a:pt x="292" y="9"/>
                </a:lnTo>
                <a:lnTo>
                  <a:pt x="295" y="12"/>
                </a:lnTo>
                <a:lnTo>
                  <a:pt x="295" y="12"/>
                </a:lnTo>
                <a:lnTo>
                  <a:pt x="296" y="10"/>
                </a:lnTo>
                <a:lnTo>
                  <a:pt x="298" y="10"/>
                </a:lnTo>
                <a:lnTo>
                  <a:pt x="301" y="10"/>
                </a:lnTo>
                <a:lnTo>
                  <a:pt x="301" y="10"/>
                </a:lnTo>
                <a:lnTo>
                  <a:pt x="299" y="10"/>
                </a:lnTo>
                <a:lnTo>
                  <a:pt x="299" y="10"/>
                </a:lnTo>
                <a:lnTo>
                  <a:pt x="298" y="12"/>
                </a:lnTo>
                <a:lnTo>
                  <a:pt x="298" y="12"/>
                </a:lnTo>
                <a:lnTo>
                  <a:pt x="298" y="12"/>
                </a:lnTo>
                <a:lnTo>
                  <a:pt x="296" y="12"/>
                </a:lnTo>
                <a:lnTo>
                  <a:pt x="295" y="13"/>
                </a:lnTo>
                <a:lnTo>
                  <a:pt x="295" y="13"/>
                </a:lnTo>
                <a:lnTo>
                  <a:pt x="295" y="13"/>
                </a:lnTo>
                <a:lnTo>
                  <a:pt x="295" y="13"/>
                </a:lnTo>
                <a:lnTo>
                  <a:pt x="295" y="13"/>
                </a:lnTo>
                <a:lnTo>
                  <a:pt x="295" y="13"/>
                </a:lnTo>
                <a:lnTo>
                  <a:pt x="296" y="13"/>
                </a:lnTo>
                <a:lnTo>
                  <a:pt x="296" y="13"/>
                </a:lnTo>
                <a:lnTo>
                  <a:pt x="296" y="13"/>
                </a:lnTo>
                <a:lnTo>
                  <a:pt x="298" y="13"/>
                </a:lnTo>
                <a:lnTo>
                  <a:pt x="298" y="13"/>
                </a:lnTo>
                <a:lnTo>
                  <a:pt x="298" y="13"/>
                </a:lnTo>
                <a:lnTo>
                  <a:pt x="298" y="13"/>
                </a:lnTo>
                <a:lnTo>
                  <a:pt x="299" y="13"/>
                </a:lnTo>
                <a:lnTo>
                  <a:pt x="299" y="14"/>
                </a:lnTo>
                <a:lnTo>
                  <a:pt x="299" y="14"/>
                </a:lnTo>
                <a:lnTo>
                  <a:pt x="298" y="16"/>
                </a:lnTo>
                <a:lnTo>
                  <a:pt x="298" y="16"/>
                </a:lnTo>
                <a:lnTo>
                  <a:pt x="298" y="16"/>
                </a:lnTo>
                <a:lnTo>
                  <a:pt x="298" y="16"/>
                </a:lnTo>
                <a:lnTo>
                  <a:pt x="298" y="16"/>
                </a:lnTo>
                <a:lnTo>
                  <a:pt x="298" y="16"/>
                </a:lnTo>
                <a:lnTo>
                  <a:pt x="296" y="14"/>
                </a:lnTo>
                <a:lnTo>
                  <a:pt x="296" y="14"/>
                </a:lnTo>
                <a:lnTo>
                  <a:pt x="296" y="14"/>
                </a:lnTo>
                <a:lnTo>
                  <a:pt x="296" y="14"/>
                </a:lnTo>
                <a:lnTo>
                  <a:pt x="295" y="14"/>
                </a:lnTo>
                <a:lnTo>
                  <a:pt x="295" y="14"/>
                </a:lnTo>
                <a:lnTo>
                  <a:pt x="295" y="14"/>
                </a:lnTo>
                <a:lnTo>
                  <a:pt x="295" y="14"/>
                </a:lnTo>
                <a:lnTo>
                  <a:pt x="295" y="16"/>
                </a:lnTo>
                <a:lnTo>
                  <a:pt x="295" y="16"/>
                </a:lnTo>
                <a:lnTo>
                  <a:pt x="295" y="17"/>
                </a:lnTo>
                <a:lnTo>
                  <a:pt x="296" y="17"/>
                </a:lnTo>
                <a:lnTo>
                  <a:pt x="296" y="17"/>
                </a:lnTo>
                <a:lnTo>
                  <a:pt x="296" y="17"/>
                </a:lnTo>
                <a:lnTo>
                  <a:pt x="295" y="17"/>
                </a:lnTo>
                <a:lnTo>
                  <a:pt x="295" y="17"/>
                </a:lnTo>
                <a:lnTo>
                  <a:pt x="293" y="19"/>
                </a:lnTo>
                <a:lnTo>
                  <a:pt x="293" y="19"/>
                </a:lnTo>
                <a:lnTo>
                  <a:pt x="292" y="19"/>
                </a:lnTo>
                <a:lnTo>
                  <a:pt x="292" y="19"/>
                </a:lnTo>
                <a:lnTo>
                  <a:pt x="292" y="17"/>
                </a:lnTo>
                <a:lnTo>
                  <a:pt x="292" y="17"/>
                </a:lnTo>
                <a:lnTo>
                  <a:pt x="292" y="16"/>
                </a:lnTo>
                <a:lnTo>
                  <a:pt x="291" y="16"/>
                </a:lnTo>
                <a:lnTo>
                  <a:pt x="291" y="16"/>
                </a:lnTo>
                <a:lnTo>
                  <a:pt x="291" y="16"/>
                </a:lnTo>
                <a:lnTo>
                  <a:pt x="289" y="17"/>
                </a:lnTo>
                <a:lnTo>
                  <a:pt x="289" y="17"/>
                </a:lnTo>
                <a:lnTo>
                  <a:pt x="288" y="17"/>
                </a:lnTo>
                <a:lnTo>
                  <a:pt x="286" y="19"/>
                </a:lnTo>
                <a:lnTo>
                  <a:pt x="285" y="19"/>
                </a:lnTo>
                <a:lnTo>
                  <a:pt x="285" y="19"/>
                </a:lnTo>
                <a:lnTo>
                  <a:pt x="285" y="20"/>
                </a:lnTo>
                <a:lnTo>
                  <a:pt x="285" y="20"/>
                </a:lnTo>
                <a:lnTo>
                  <a:pt x="285" y="22"/>
                </a:lnTo>
                <a:lnTo>
                  <a:pt x="286" y="22"/>
                </a:lnTo>
                <a:lnTo>
                  <a:pt x="286" y="22"/>
                </a:lnTo>
                <a:lnTo>
                  <a:pt x="286" y="20"/>
                </a:lnTo>
                <a:lnTo>
                  <a:pt x="288" y="20"/>
                </a:lnTo>
                <a:lnTo>
                  <a:pt x="288" y="20"/>
                </a:lnTo>
                <a:lnTo>
                  <a:pt x="289" y="20"/>
                </a:lnTo>
                <a:lnTo>
                  <a:pt x="289" y="22"/>
                </a:lnTo>
                <a:lnTo>
                  <a:pt x="289" y="22"/>
                </a:lnTo>
                <a:lnTo>
                  <a:pt x="289" y="22"/>
                </a:lnTo>
                <a:lnTo>
                  <a:pt x="289" y="22"/>
                </a:lnTo>
                <a:lnTo>
                  <a:pt x="289" y="22"/>
                </a:lnTo>
                <a:lnTo>
                  <a:pt x="291" y="22"/>
                </a:lnTo>
                <a:lnTo>
                  <a:pt x="291" y="22"/>
                </a:lnTo>
                <a:lnTo>
                  <a:pt x="291" y="22"/>
                </a:lnTo>
                <a:lnTo>
                  <a:pt x="292" y="22"/>
                </a:lnTo>
                <a:lnTo>
                  <a:pt x="293" y="20"/>
                </a:lnTo>
                <a:lnTo>
                  <a:pt x="295" y="20"/>
                </a:lnTo>
                <a:lnTo>
                  <a:pt x="296" y="20"/>
                </a:lnTo>
                <a:lnTo>
                  <a:pt x="296" y="19"/>
                </a:lnTo>
                <a:lnTo>
                  <a:pt x="296" y="19"/>
                </a:lnTo>
                <a:lnTo>
                  <a:pt x="298" y="20"/>
                </a:lnTo>
                <a:lnTo>
                  <a:pt x="298" y="20"/>
                </a:lnTo>
                <a:lnTo>
                  <a:pt x="298" y="20"/>
                </a:lnTo>
                <a:lnTo>
                  <a:pt x="298" y="20"/>
                </a:lnTo>
                <a:lnTo>
                  <a:pt x="298" y="20"/>
                </a:lnTo>
                <a:lnTo>
                  <a:pt x="299" y="22"/>
                </a:lnTo>
                <a:lnTo>
                  <a:pt x="299" y="23"/>
                </a:lnTo>
                <a:lnTo>
                  <a:pt x="299" y="23"/>
                </a:lnTo>
                <a:lnTo>
                  <a:pt x="301" y="23"/>
                </a:lnTo>
                <a:lnTo>
                  <a:pt x="301" y="23"/>
                </a:lnTo>
                <a:lnTo>
                  <a:pt x="302" y="23"/>
                </a:lnTo>
                <a:lnTo>
                  <a:pt x="302" y="23"/>
                </a:lnTo>
                <a:lnTo>
                  <a:pt x="303" y="22"/>
                </a:lnTo>
                <a:lnTo>
                  <a:pt x="303" y="22"/>
                </a:lnTo>
                <a:lnTo>
                  <a:pt x="303" y="22"/>
                </a:lnTo>
                <a:lnTo>
                  <a:pt x="303" y="22"/>
                </a:lnTo>
                <a:lnTo>
                  <a:pt x="302" y="20"/>
                </a:lnTo>
                <a:lnTo>
                  <a:pt x="302" y="20"/>
                </a:lnTo>
                <a:lnTo>
                  <a:pt x="302" y="20"/>
                </a:lnTo>
                <a:lnTo>
                  <a:pt x="302" y="20"/>
                </a:lnTo>
                <a:lnTo>
                  <a:pt x="302" y="20"/>
                </a:lnTo>
                <a:lnTo>
                  <a:pt x="303" y="20"/>
                </a:lnTo>
                <a:lnTo>
                  <a:pt x="303" y="20"/>
                </a:lnTo>
                <a:lnTo>
                  <a:pt x="303" y="19"/>
                </a:lnTo>
                <a:lnTo>
                  <a:pt x="303" y="19"/>
                </a:lnTo>
                <a:lnTo>
                  <a:pt x="303" y="20"/>
                </a:lnTo>
                <a:lnTo>
                  <a:pt x="305" y="22"/>
                </a:lnTo>
                <a:lnTo>
                  <a:pt x="305" y="23"/>
                </a:lnTo>
                <a:lnTo>
                  <a:pt x="305" y="23"/>
                </a:lnTo>
                <a:lnTo>
                  <a:pt x="303" y="23"/>
                </a:lnTo>
                <a:lnTo>
                  <a:pt x="303" y="23"/>
                </a:lnTo>
                <a:lnTo>
                  <a:pt x="303" y="23"/>
                </a:lnTo>
                <a:lnTo>
                  <a:pt x="302" y="23"/>
                </a:lnTo>
                <a:lnTo>
                  <a:pt x="302" y="23"/>
                </a:lnTo>
                <a:lnTo>
                  <a:pt x="302" y="23"/>
                </a:lnTo>
                <a:lnTo>
                  <a:pt x="302" y="23"/>
                </a:lnTo>
                <a:lnTo>
                  <a:pt x="301" y="23"/>
                </a:lnTo>
                <a:lnTo>
                  <a:pt x="299" y="24"/>
                </a:lnTo>
                <a:lnTo>
                  <a:pt x="299" y="24"/>
                </a:lnTo>
                <a:lnTo>
                  <a:pt x="299" y="24"/>
                </a:lnTo>
                <a:lnTo>
                  <a:pt x="299" y="24"/>
                </a:lnTo>
                <a:lnTo>
                  <a:pt x="299" y="26"/>
                </a:lnTo>
                <a:lnTo>
                  <a:pt x="299" y="26"/>
                </a:lnTo>
                <a:lnTo>
                  <a:pt x="299" y="26"/>
                </a:lnTo>
                <a:lnTo>
                  <a:pt x="299" y="26"/>
                </a:lnTo>
                <a:lnTo>
                  <a:pt x="301" y="27"/>
                </a:lnTo>
                <a:lnTo>
                  <a:pt x="301" y="26"/>
                </a:lnTo>
                <a:lnTo>
                  <a:pt x="301" y="26"/>
                </a:lnTo>
                <a:lnTo>
                  <a:pt x="301" y="27"/>
                </a:lnTo>
                <a:lnTo>
                  <a:pt x="301" y="27"/>
                </a:lnTo>
                <a:lnTo>
                  <a:pt x="302" y="27"/>
                </a:lnTo>
                <a:lnTo>
                  <a:pt x="302" y="27"/>
                </a:lnTo>
                <a:lnTo>
                  <a:pt x="302" y="26"/>
                </a:lnTo>
                <a:lnTo>
                  <a:pt x="302" y="26"/>
                </a:lnTo>
                <a:lnTo>
                  <a:pt x="302" y="24"/>
                </a:lnTo>
                <a:lnTo>
                  <a:pt x="302" y="24"/>
                </a:lnTo>
                <a:lnTo>
                  <a:pt x="302" y="24"/>
                </a:lnTo>
                <a:lnTo>
                  <a:pt x="302" y="24"/>
                </a:lnTo>
                <a:lnTo>
                  <a:pt x="302" y="24"/>
                </a:lnTo>
                <a:lnTo>
                  <a:pt x="303" y="24"/>
                </a:lnTo>
                <a:lnTo>
                  <a:pt x="303" y="26"/>
                </a:lnTo>
                <a:lnTo>
                  <a:pt x="303" y="26"/>
                </a:lnTo>
                <a:lnTo>
                  <a:pt x="303" y="26"/>
                </a:lnTo>
                <a:lnTo>
                  <a:pt x="305" y="26"/>
                </a:lnTo>
                <a:lnTo>
                  <a:pt x="305" y="26"/>
                </a:lnTo>
                <a:lnTo>
                  <a:pt x="305" y="26"/>
                </a:lnTo>
                <a:lnTo>
                  <a:pt x="305" y="27"/>
                </a:lnTo>
                <a:lnTo>
                  <a:pt x="305" y="27"/>
                </a:lnTo>
                <a:lnTo>
                  <a:pt x="305" y="29"/>
                </a:lnTo>
                <a:lnTo>
                  <a:pt x="305" y="29"/>
                </a:lnTo>
                <a:lnTo>
                  <a:pt x="303" y="30"/>
                </a:lnTo>
                <a:lnTo>
                  <a:pt x="303" y="30"/>
                </a:lnTo>
                <a:lnTo>
                  <a:pt x="305" y="30"/>
                </a:lnTo>
                <a:lnTo>
                  <a:pt x="305" y="30"/>
                </a:lnTo>
                <a:lnTo>
                  <a:pt x="305" y="30"/>
                </a:lnTo>
                <a:lnTo>
                  <a:pt x="305" y="31"/>
                </a:lnTo>
                <a:lnTo>
                  <a:pt x="305" y="31"/>
                </a:lnTo>
                <a:lnTo>
                  <a:pt x="305" y="31"/>
                </a:lnTo>
                <a:lnTo>
                  <a:pt x="305" y="33"/>
                </a:lnTo>
                <a:lnTo>
                  <a:pt x="303" y="31"/>
                </a:lnTo>
                <a:lnTo>
                  <a:pt x="303" y="31"/>
                </a:lnTo>
                <a:lnTo>
                  <a:pt x="303" y="31"/>
                </a:lnTo>
                <a:lnTo>
                  <a:pt x="305" y="31"/>
                </a:lnTo>
                <a:lnTo>
                  <a:pt x="303" y="31"/>
                </a:lnTo>
                <a:lnTo>
                  <a:pt x="303" y="31"/>
                </a:lnTo>
                <a:lnTo>
                  <a:pt x="303" y="30"/>
                </a:lnTo>
                <a:lnTo>
                  <a:pt x="303" y="30"/>
                </a:lnTo>
                <a:lnTo>
                  <a:pt x="303" y="30"/>
                </a:lnTo>
                <a:lnTo>
                  <a:pt x="303" y="30"/>
                </a:lnTo>
                <a:lnTo>
                  <a:pt x="302" y="29"/>
                </a:lnTo>
                <a:lnTo>
                  <a:pt x="301" y="29"/>
                </a:lnTo>
                <a:lnTo>
                  <a:pt x="301" y="29"/>
                </a:lnTo>
                <a:lnTo>
                  <a:pt x="301" y="29"/>
                </a:lnTo>
                <a:lnTo>
                  <a:pt x="301" y="29"/>
                </a:lnTo>
                <a:lnTo>
                  <a:pt x="301" y="30"/>
                </a:lnTo>
                <a:lnTo>
                  <a:pt x="301" y="30"/>
                </a:lnTo>
                <a:lnTo>
                  <a:pt x="301" y="30"/>
                </a:lnTo>
                <a:lnTo>
                  <a:pt x="301" y="30"/>
                </a:lnTo>
                <a:lnTo>
                  <a:pt x="301" y="30"/>
                </a:lnTo>
                <a:lnTo>
                  <a:pt x="299" y="31"/>
                </a:lnTo>
                <a:lnTo>
                  <a:pt x="299" y="31"/>
                </a:lnTo>
                <a:lnTo>
                  <a:pt x="299" y="31"/>
                </a:lnTo>
                <a:lnTo>
                  <a:pt x="299" y="31"/>
                </a:lnTo>
                <a:lnTo>
                  <a:pt x="299" y="33"/>
                </a:lnTo>
                <a:lnTo>
                  <a:pt x="299" y="33"/>
                </a:lnTo>
                <a:lnTo>
                  <a:pt x="299" y="33"/>
                </a:lnTo>
                <a:lnTo>
                  <a:pt x="299" y="33"/>
                </a:lnTo>
                <a:lnTo>
                  <a:pt x="301" y="33"/>
                </a:lnTo>
                <a:lnTo>
                  <a:pt x="301" y="33"/>
                </a:lnTo>
                <a:lnTo>
                  <a:pt x="301" y="33"/>
                </a:lnTo>
                <a:lnTo>
                  <a:pt x="302" y="33"/>
                </a:lnTo>
                <a:lnTo>
                  <a:pt x="302" y="33"/>
                </a:lnTo>
                <a:lnTo>
                  <a:pt x="299" y="34"/>
                </a:lnTo>
                <a:lnTo>
                  <a:pt x="298" y="34"/>
                </a:lnTo>
                <a:lnTo>
                  <a:pt x="298" y="33"/>
                </a:lnTo>
                <a:lnTo>
                  <a:pt x="298" y="33"/>
                </a:lnTo>
                <a:lnTo>
                  <a:pt x="298" y="33"/>
                </a:lnTo>
                <a:lnTo>
                  <a:pt x="298" y="33"/>
                </a:lnTo>
                <a:lnTo>
                  <a:pt x="298" y="31"/>
                </a:lnTo>
                <a:lnTo>
                  <a:pt x="298" y="31"/>
                </a:lnTo>
                <a:lnTo>
                  <a:pt x="298" y="31"/>
                </a:lnTo>
                <a:lnTo>
                  <a:pt x="298" y="30"/>
                </a:lnTo>
                <a:lnTo>
                  <a:pt x="296" y="30"/>
                </a:lnTo>
                <a:lnTo>
                  <a:pt x="296" y="30"/>
                </a:lnTo>
                <a:lnTo>
                  <a:pt x="296" y="30"/>
                </a:lnTo>
                <a:lnTo>
                  <a:pt x="296" y="30"/>
                </a:lnTo>
                <a:lnTo>
                  <a:pt x="296" y="30"/>
                </a:lnTo>
                <a:lnTo>
                  <a:pt x="296" y="30"/>
                </a:lnTo>
                <a:lnTo>
                  <a:pt x="296" y="31"/>
                </a:lnTo>
                <a:lnTo>
                  <a:pt x="296" y="31"/>
                </a:lnTo>
                <a:lnTo>
                  <a:pt x="296" y="33"/>
                </a:lnTo>
                <a:lnTo>
                  <a:pt x="295" y="34"/>
                </a:lnTo>
                <a:lnTo>
                  <a:pt x="295" y="34"/>
                </a:lnTo>
                <a:lnTo>
                  <a:pt x="296" y="34"/>
                </a:lnTo>
                <a:lnTo>
                  <a:pt x="296" y="34"/>
                </a:lnTo>
                <a:lnTo>
                  <a:pt x="296" y="34"/>
                </a:lnTo>
                <a:lnTo>
                  <a:pt x="296" y="34"/>
                </a:lnTo>
                <a:lnTo>
                  <a:pt x="295" y="34"/>
                </a:lnTo>
                <a:lnTo>
                  <a:pt x="295" y="33"/>
                </a:lnTo>
                <a:lnTo>
                  <a:pt x="295" y="33"/>
                </a:lnTo>
                <a:lnTo>
                  <a:pt x="295" y="33"/>
                </a:lnTo>
                <a:lnTo>
                  <a:pt x="295" y="33"/>
                </a:lnTo>
                <a:lnTo>
                  <a:pt x="295" y="31"/>
                </a:lnTo>
                <a:lnTo>
                  <a:pt x="295" y="31"/>
                </a:lnTo>
                <a:lnTo>
                  <a:pt x="295" y="31"/>
                </a:lnTo>
                <a:lnTo>
                  <a:pt x="293" y="31"/>
                </a:lnTo>
                <a:lnTo>
                  <a:pt x="292" y="31"/>
                </a:lnTo>
                <a:lnTo>
                  <a:pt x="292" y="31"/>
                </a:lnTo>
                <a:lnTo>
                  <a:pt x="292" y="31"/>
                </a:lnTo>
                <a:lnTo>
                  <a:pt x="291" y="33"/>
                </a:lnTo>
                <a:lnTo>
                  <a:pt x="291" y="33"/>
                </a:lnTo>
                <a:lnTo>
                  <a:pt x="291" y="33"/>
                </a:lnTo>
                <a:lnTo>
                  <a:pt x="291" y="33"/>
                </a:lnTo>
                <a:lnTo>
                  <a:pt x="289" y="33"/>
                </a:lnTo>
                <a:lnTo>
                  <a:pt x="289" y="33"/>
                </a:lnTo>
                <a:lnTo>
                  <a:pt x="289" y="33"/>
                </a:lnTo>
                <a:lnTo>
                  <a:pt x="289" y="33"/>
                </a:lnTo>
                <a:lnTo>
                  <a:pt x="289" y="33"/>
                </a:lnTo>
                <a:lnTo>
                  <a:pt x="291" y="33"/>
                </a:lnTo>
                <a:lnTo>
                  <a:pt x="291" y="34"/>
                </a:lnTo>
                <a:lnTo>
                  <a:pt x="291" y="34"/>
                </a:lnTo>
                <a:lnTo>
                  <a:pt x="291" y="36"/>
                </a:lnTo>
                <a:lnTo>
                  <a:pt x="291" y="36"/>
                </a:lnTo>
                <a:lnTo>
                  <a:pt x="292" y="36"/>
                </a:lnTo>
                <a:lnTo>
                  <a:pt x="292" y="36"/>
                </a:lnTo>
                <a:lnTo>
                  <a:pt x="291" y="36"/>
                </a:lnTo>
                <a:lnTo>
                  <a:pt x="289" y="36"/>
                </a:lnTo>
                <a:lnTo>
                  <a:pt x="289" y="37"/>
                </a:lnTo>
                <a:lnTo>
                  <a:pt x="288" y="37"/>
                </a:lnTo>
                <a:lnTo>
                  <a:pt x="288" y="37"/>
                </a:lnTo>
                <a:lnTo>
                  <a:pt x="286" y="37"/>
                </a:lnTo>
                <a:lnTo>
                  <a:pt x="286" y="37"/>
                </a:lnTo>
                <a:lnTo>
                  <a:pt x="285" y="37"/>
                </a:lnTo>
                <a:lnTo>
                  <a:pt x="285" y="37"/>
                </a:lnTo>
                <a:lnTo>
                  <a:pt x="285" y="39"/>
                </a:lnTo>
                <a:lnTo>
                  <a:pt x="285" y="39"/>
                </a:lnTo>
                <a:lnTo>
                  <a:pt x="285" y="39"/>
                </a:lnTo>
                <a:lnTo>
                  <a:pt x="285" y="39"/>
                </a:lnTo>
                <a:lnTo>
                  <a:pt x="286" y="39"/>
                </a:lnTo>
                <a:lnTo>
                  <a:pt x="288" y="39"/>
                </a:lnTo>
                <a:lnTo>
                  <a:pt x="289" y="39"/>
                </a:lnTo>
                <a:lnTo>
                  <a:pt x="289" y="39"/>
                </a:lnTo>
                <a:lnTo>
                  <a:pt x="289" y="39"/>
                </a:lnTo>
                <a:lnTo>
                  <a:pt x="289" y="39"/>
                </a:lnTo>
                <a:lnTo>
                  <a:pt x="289" y="39"/>
                </a:lnTo>
                <a:lnTo>
                  <a:pt x="289" y="37"/>
                </a:lnTo>
                <a:lnTo>
                  <a:pt x="291" y="37"/>
                </a:lnTo>
                <a:lnTo>
                  <a:pt x="292" y="37"/>
                </a:lnTo>
                <a:lnTo>
                  <a:pt x="292" y="37"/>
                </a:lnTo>
                <a:lnTo>
                  <a:pt x="292" y="37"/>
                </a:lnTo>
                <a:lnTo>
                  <a:pt x="292" y="37"/>
                </a:lnTo>
                <a:lnTo>
                  <a:pt x="292" y="37"/>
                </a:lnTo>
                <a:lnTo>
                  <a:pt x="292" y="37"/>
                </a:lnTo>
                <a:lnTo>
                  <a:pt x="292" y="37"/>
                </a:lnTo>
                <a:lnTo>
                  <a:pt x="292" y="37"/>
                </a:lnTo>
                <a:lnTo>
                  <a:pt x="292" y="37"/>
                </a:lnTo>
                <a:lnTo>
                  <a:pt x="293" y="37"/>
                </a:lnTo>
                <a:lnTo>
                  <a:pt x="293" y="37"/>
                </a:lnTo>
                <a:lnTo>
                  <a:pt x="295" y="37"/>
                </a:lnTo>
                <a:lnTo>
                  <a:pt x="296" y="36"/>
                </a:lnTo>
                <a:lnTo>
                  <a:pt x="296" y="36"/>
                </a:lnTo>
                <a:lnTo>
                  <a:pt x="298" y="36"/>
                </a:lnTo>
                <a:lnTo>
                  <a:pt x="298" y="36"/>
                </a:lnTo>
                <a:lnTo>
                  <a:pt x="298" y="36"/>
                </a:lnTo>
                <a:lnTo>
                  <a:pt x="298" y="36"/>
                </a:lnTo>
                <a:lnTo>
                  <a:pt x="299" y="36"/>
                </a:lnTo>
                <a:lnTo>
                  <a:pt x="301" y="36"/>
                </a:lnTo>
                <a:lnTo>
                  <a:pt x="302" y="34"/>
                </a:lnTo>
                <a:lnTo>
                  <a:pt x="302" y="34"/>
                </a:lnTo>
                <a:lnTo>
                  <a:pt x="303" y="34"/>
                </a:lnTo>
                <a:lnTo>
                  <a:pt x="305" y="34"/>
                </a:lnTo>
                <a:lnTo>
                  <a:pt x="306" y="33"/>
                </a:lnTo>
                <a:lnTo>
                  <a:pt x="306" y="33"/>
                </a:lnTo>
                <a:lnTo>
                  <a:pt x="308" y="33"/>
                </a:lnTo>
                <a:lnTo>
                  <a:pt x="308" y="33"/>
                </a:lnTo>
                <a:lnTo>
                  <a:pt x="309" y="33"/>
                </a:lnTo>
                <a:lnTo>
                  <a:pt x="309" y="31"/>
                </a:lnTo>
                <a:lnTo>
                  <a:pt x="311" y="31"/>
                </a:lnTo>
                <a:lnTo>
                  <a:pt x="311" y="31"/>
                </a:lnTo>
                <a:lnTo>
                  <a:pt x="311" y="31"/>
                </a:lnTo>
                <a:lnTo>
                  <a:pt x="309" y="31"/>
                </a:lnTo>
                <a:lnTo>
                  <a:pt x="309" y="31"/>
                </a:lnTo>
                <a:lnTo>
                  <a:pt x="309" y="30"/>
                </a:lnTo>
                <a:lnTo>
                  <a:pt x="309" y="30"/>
                </a:lnTo>
                <a:lnTo>
                  <a:pt x="309" y="30"/>
                </a:lnTo>
                <a:lnTo>
                  <a:pt x="309" y="30"/>
                </a:lnTo>
                <a:lnTo>
                  <a:pt x="309" y="29"/>
                </a:lnTo>
                <a:lnTo>
                  <a:pt x="309" y="29"/>
                </a:lnTo>
                <a:lnTo>
                  <a:pt x="306" y="26"/>
                </a:lnTo>
                <a:lnTo>
                  <a:pt x="308" y="26"/>
                </a:lnTo>
                <a:lnTo>
                  <a:pt x="308" y="26"/>
                </a:lnTo>
                <a:lnTo>
                  <a:pt x="308" y="26"/>
                </a:lnTo>
                <a:lnTo>
                  <a:pt x="308" y="26"/>
                </a:lnTo>
                <a:lnTo>
                  <a:pt x="308" y="26"/>
                </a:lnTo>
                <a:lnTo>
                  <a:pt x="308" y="26"/>
                </a:lnTo>
                <a:lnTo>
                  <a:pt x="308" y="24"/>
                </a:lnTo>
                <a:lnTo>
                  <a:pt x="305" y="24"/>
                </a:lnTo>
                <a:lnTo>
                  <a:pt x="305" y="24"/>
                </a:lnTo>
                <a:lnTo>
                  <a:pt x="305" y="24"/>
                </a:lnTo>
                <a:lnTo>
                  <a:pt x="306" y="24"/>
                </a:lnTo>
                <a:lnTo>
                  <a:pt x="306" y="23"/>
                </a:lnTo>
                <a:lnTo>
                  <a:pt x="308" y="23"/>
                </a:lnTo>
                <a:lnTo>
                  <a:pt x="308" y="23"/>
                </a:lnTo>
                <a:lnTo>
                  <a:pt x="308" y="23"/>
                </a:lnTo>
                <a:lnTo>
                  <a:pt x="308" y="23"/>
                </a:lnTo>
                <a:lnTo>
                  <a:pt x="308" y="22"/>
                </a:lnTo>
                <a:lnTo>
                  <a:pt x="308" y="22"/>
                </a:lnTo>
                <a:lnTo>
                  <a:pt x="308" y="22"/>
                </a:lnTo>
                <a:lnTo>
                  <a:pt x="308" y="22"/>
                </a:lnTo>
                <a:lnTo>
                  <a:pt x="308" y="20"/>
                </a:lnTo>
                <a:lnTo>
                  <a:pt x="305" y="23"/>
                </a:lnTo>
                <a:lnTo>
                  <a:pt x="305" y="23"/>
                </a:lnTo>
                <a:lnTo>
                  <a:pt x="305" y="23"/>
                </a:lnTo>
                <a:lnTo>
                  <a:pt x="306" y="22"/>
                </a:lnTo>
                <a:lnTo>
                  <a:pt x="306" y="22"/>
                </a:lnTo>
                <a:lnTo>
                  <a:pt x="306" y="22"/>
                </a:lnTo>
                <a:lnTo>
                  <a:pt x="306" y="22"/>
                </a:lnTo>
                <a:lnTo>
                  <a:pt x="306" y="20"/>
                </a:lnTo>
                <a:lnTo>
                  <a:pt x="306" y="20"/>
                </a:lnTo>
                <a:lnTo>
                  <a:pt x="308" y="20"/>
                </a:lnTo>
                <a:lnTo>
                  <a:pt x="308" y="20"/>
                </a:lnTo>
                <a:lnTo>
                  <a:pt x="308" y="20"/>
                </a:lnTo>
                <a:lnTo>
                  <a:pt x="308" y="19"/>
                </a:lnTo>
                <a:lnTo>
                  <a:pt x="308" y="19"/>
                </a:lnTo>
                <a:lnTo>
                  <a:pt x="308" y="19"/>
                </a:lnTo>
                <a:lnTo>
                  <a:pt x="308" y="19"/>
                </a:lnTo>
                <a:lnTo>
                  <a:pt x="309" y="17"/>
                </a:lnTo>
                <a:lnTo>
                  <a:pt x="309" y="17"/>
                </a:lnTo>
                <a:lnTo>
                  <a:pt x="309" y="16"/>
                </a:lnTo>
                <a:lnTo>
                  <a:pt x="309" y="16"/>
                </a:lnTo>
                <a:lnTo>
                  <a:pt x="311" y="16"/>
                </a:lnTo>
                <a:lnTo>
                  <a:pt x="312" y="16"/>
                </a:lnTo>
                <a:lnTo>
                  <a:pt x="312" y="16"/>
                </a:lnTo>
                <a:lnTo>
                  <a:pt x="312" y="16"/>
                </a:lnTo>
                <a:lnTo>
                  <a:pt x="312" y="17"/>
                </a:lnTo>
                <a:lnTo>
                  <a:pt x="312" y="17"/>
                </a:lnTo>
                <a:lnTo>
                  <a:pt x="312" y="17"/>
                </a:lnTo>
                <a:lnTo>
                  <a:pt x="312" y="17"/>
                </a:lnTo>
                <a:lnTo>
                  <a:pt x="313" y="17"/>
                </a:lnTo>
                <a:lnTo>
                  <a:pt x="313" y="17"/>
                </a:lnTo>
                <a:lnTo>
                  <a:pt x="313" y="17"/>
                </a:lnTo>
                <a:lnTo>
                  <a:pt x="313" y="16"/>
                </a:lnTo>
                <a:lnTo>
                  <a:pt x="313" y="16"/>
                </a:lnTo>
                <a:lnTo>
                  <a:pt x="313" y="17"/>
                </a:lnTo>
                <a:lnTo>
                  <a:pt x="315" y="17"/>
                </a:lnTo>
                <a:lnTo>
                  <a:pt x="315" y="17"/>
                </a:lnTo>
                <a:lnTo>
                  <a:pt x="315" y="19"/>
                </a:lnTo>
                <a:lnTo>
                  <a:pt x="315" y="19"/>
                </a:lnTo>
                <a:lnTo>
                  <a:pt x="315" y="19"/>
                </a:lnTo>
                <a:lnTo>
                  <a:pt x="316" y="19"/>
                </a:lnTo>
                <a:lnTo>
                  <a:pt x="316" y="17"/>
                </a:lnTo>
                <a:lnTo>
                  <a:pt x="316" y="17"/>
                </a:lnTo>
                <a:lnTo>
                  <a:pt x="316" y="17"/>
                </a:lnTo>
                <a:lnTo>
                  <a:pt x="316" y="17"/>
                </a:lnTo>
                <a:lnTo>
                  <a:pt x="316" y="17"/>
                </a:lnTo>
                <a:lnTo>
                  <a:pt x="315" y="17"/>
                </a:lnTo>
                <a:lnTo>
                  <a:pt x="315" y="17"/>
                </a:lnTo>
                <a:lnTo>
                  <a:pt x="316" y="17"/>
                </a:lnTo>
                <a:lnTo>
                  <a:pt x="316" y="16"/>
                </a:lnTo>
                <a:lnTo>
                  <a:pt x="316" y="16"/>
                </a:lnTo>
                <a:lnTo>
                  <a:pt x="318" y="16"/>
                </a:lnTo>
                <a:lnTo>
                  <a:pt x="318" y="16"/>
                </a:lnTo>
                <a:lnTo>
                  <a:pt x="318" y="16"/>
                </a:lnTo>
                <a:lnTo>
                  <a:pt x="318" y="16"/>
                </a:lnTo>
                <a:lnTo>
                  <a:pt x="318" y="17"/>
                </a:lnTo>
                <a:lnTo>
                  <a:pt x="319" y="17"/>
                </a:lnTo>
                <a:lnTo>
                  <a:pt x="319" y="17"/>
                </a:lnTo>
                <a:lnTo>
                  <a:pt x="319" y="16"/>
                </a:lnTo>
                <a:lnTo>
                  <a:pt x="320" y="17"/>
                </a:lnTo>
                <a:lnTo>
                  <a:pt x="320" y="17"/>
                </a:lnTo>
                <a:lnTo>
                  <a:pt x="319" y="17"/>
                </a:lnTo>
                <a:lnTo>
                  <a:pt x="319" y="17"/>
                </a:lnTo>
                <a:lnTo>
                  <a:pt x="319" y="19"/>
                </a:lnTo>
                <a:lnTo>
                  <a:pt x="318" y="19"/>
                </a:lnTo>
                <a:lnTo>
                  <a:pt x="318" y="19"/>
                </a:lnTo>
                <a:lnTo>
                  <a:pt x="318" y="19"/>
                </a:lnTo>
                <a:lnTo>
                  <a:pt x="318" y="19"/>
                </a:lnTo>
                <a:lnTo>
                  <a:pt x="318" y="19"/>
                </a:lnTo>
                <a:lnTo>
                  <a:pt x="316" y="19"/>
                </a:lnTo>
                <a:lnTo>
                  <a:pt x="316" y="19"/>
                </a:lnTo>
                <a:lnTo>
                  <a:pt x="316" y="19"/>
                </a:lnTo>
                <a:lnTo>
                  <a:pt x="316" y="19"/>
                </a:lnTo>
                <a:lnTo>
                  <a:pt x="315" y="19"/>
                </a:lnTo>
                <a:lnTo>
                  <a:pt x="313" y="20"/>
                </a:lnTo>
                <a:lnTo>
                  <a:pt x="313" y="20"/>
                </a:lnTo>
                <a:lnTo>
                  <a:pt x="312" y="20"/>
                </a:lnTo>
                <a:lnTo>
                  <a:pt x="311" y="22"/>
                </a:lnTo>
                <a:lnTo>
                  <a:pt x="311" y="22"/>
                </a:lnTo>
                <a:lnTo>
                  <a:pt x="312" y="22"/>
                </a:lnTo>
                <a:lnTo>
                  <a:pt x="312" y="23"/>
                </a:lnTo>
                <a:lnTo>
                  <a:pt x="312" y="23"/>
                </a:lnTo>
                <a:lnTo>
                  <a:pt x="312" y="23"/>
                </a:lnTo>
                <a:lnTo>
                  <a:pt x="312" y="23"/>
                </a:lnTo>
                <a:lnTo>
                  <a:pt x="312" y="23"/>
                </a:lnTo>
                <a:lnTo>
                  <a:pt x="312" y="23"/>
                </a:lnTo>
                <a:lnTo>
                  <a:pt x="312" y="23"/>
                </a:lnTo>
                <a:lnTo>
                  <a:pt x="312" y="24"/>
                </a:lnTo>
                <a:lnTo>
                  <a:pt x="313" y="24"/>
                </a:lnTo>
                <a:lnTo>
                  <a:pt x="313" y="26"/>
                </a:lnTo>
                <a:lnTo>
                  <a:pt x="313" y="24"/>
                </a:lnTo>
                <a:lnTo>
                  <a:pt x="313" y="24"/>
                </a:lnTo>
                <a:lnTo>
                  <a:pt x="313" y="24"/>
                </a:lnTo>
                <a:lnTo>
                  <a:pt x="313" y="24"/>
                </a:lnTo>
                <a:lnTo>
                  <a:pt x="313" y="24"/>
                </a:lnTo>
                <a:lnTo>
                  <a:pt x="313" y="24"/>
                </a:lnTo>
                <a:lnTo>
                  <a:pt x="313" y="24"/>
                </a:lnTo>
                <a:lnTo>
                  <a:pt x="315" y="24"/>
                </a:lnTo>
                <a:lnTo>
                  <a:pt x="315" y="24"/>
                </a:lnTo>
                <a:lnTo>
                  <a:pt x="315" y="24"/>
                </a:lnTo>
                <a:lnTo>
                  <a:pt x="315" y="24"/>
                </a:lnTo>
                <a:lnTo>
                  <a:pt x="315" y="24"/>
                </a:lnTo>
                <a:lnTo>
                  <a:pt x="316" y="23"/>
                </a:lnTo>
                <a:lnTo>
                  <a:pt x="316" y="23"/>
                </a:lnTo>
                <a:lnTo>
                  <a:pt x="316" y="24"/>
                </a:lnTo>
                <a:lnTo>
                  <a:pt x="318" y="24"/>
                </a:lnTo>
                <a:lnTo>
                  <a:pt x="318" y="24"/>
                </a:lnTo>
                <a:lnTo>
                  <a:pt x="319" y="24"/>
                </a:lnTo>
                <a:lnTo>
                  <a:pt x="319" y="23"/>
                </a:lnTo>
                <a:lnTo>
                  <a:pt x="319" y="23"/>
                </a:lnTo>
                <a:lnTo>
                  <a:pt x="319" y="23"/>
                </a:lnTo>
                <a:lnTo>
                  <a:pt x="320" y="23"/>
                </a:lnTo>
                <a:lnTo>
                  <a:pt x="322" y="23"/>
                </a:lnTo>
                <a:lnTo>
                  <a:pt x="322" y="23"/>
                </a:lnTo>
                <a:lnTo>
                  <a:pt x="322" y="23"/>
                </a:lnTo>
                <a:lnTo>
                  <a:pt x="322" y="23"/>
                </a:lnTo>
                <a:lnTo>
                  <a:pt x="322" y="23"/>
                </a:lnTo>
                <a:lnTo>
                  <a:pt x="323" y="23"/>
                </a:lnTo>
                <a:lnTo>
                  <a:pt x="323" y="22"/>
                </a:lnTo>
                <a:lnTo>
                  <a:pt x="323" y="22"/>
                </a:lnTo>
                <a:lnTo>
                  <a:pt x="325" y="22"/>
                </a:lnTo>
                <a:lnTo>
                  <a:pt x="325" y="22"/>
                </a:lnTo>
                <a:lnTo>
                  <a:pt x="325" y="22"/>
                </a:lnTo>
                <a:lnTo>
                  <a:pt x="325" y="22"/>
                </a:lnTo>
                <a:lnTo>
                  <a:pt x="325" y="22"/>
                </a:lnTo>
                <a:lnTo>
                  <a:pt x="325" y="20"/>
                </a:lnTo>
                <a:lnTo>
                  <a:pt x="325" y="20"/>
                </a:lnTo>
                <a:lnTo>
                  <a:pt x="325" y="20"/>
                </a:lnTo>
                <a:lnTo>
                  <a:pt x="325" y="20"/>
                </a:lnTo>
                <a:lnTo>
                  <a:pt x="326" y="20"/>
                </a:lnTo>
                <a:lnTo>
                  <a:pt x="326" y="20"/>
                </a:lnTo>
                <a:lnTo>
                  <a:pt x="326" y="20"/>
                </a:lnTo>
                <a:lnTo>
                  <a:pt x="326" y="20"/>
                </a:lnTo>
                <a:lnTo>
                  <a:pt x="325" y="19"/>
                </a:lnTo>
                <a:lnTo>
                  <a:pt x="325" y="19"/>
                </a:lnTo>
                <a:lnTo>
                  <a:pt x="325" y="19"/>
                </a:lnTo>
                <a:lnTo>
                  <a:pt x="323" y="20"/>
                </a:lnTo>
                <a:lnTo>
                  <a:pt x="323" y="20"/>
                </a:lnTo>
                <a:lnTo>
                  <a:pt x="323" y="20"/>
                </a:lnTo>
                <a:lnTo>
                  <a:pt x="323" y="20"/>
                </a:lnTo>
                <a:lnTo>
                  <a:pt x="323" y="20"/>
                </a:lnTo>
                <a:lnTo>
                  <a:pt x="323" y="20"/>
                </a:lnTo>
                <a:lnTo>
                  <a:pt x="323" y="20"/>
                </a:lnTo>
                <a:lnTo>
                  <a:pt x="323" y="20"/>
                </a:lnTo>
                <a:lnTo>
                  <a:pt x="325" y="19"/>
                </a:lnTo>
                <a:lnTo>
                  <a:pt x="328" y="19"/>
                </a:lnTo>
                <a:lnTo>
                  <a:pt x="330" y="19"/>
                </a:lnTo>
                <a:lnTo>
                  <a:pt x="330" y="19"/>
                </a:lnTo>
                <a:lnTo>
                  <a:pt x="330" y="19"/>
                </a:lnTo>
                <a:lnTo>
                  <a:pt x="332" y="19"/>
                </a:lnTo>
                <a:lnTo>
                  <a:pt x="332" y="19"/>
                </a:lnTo>
                <a:lnTo>
                  <a:pt x="332" y="19"/>
                </a:lnTo>
                <a:lnTo>
                  <a:pt x="332" y="20"/>
                </a:lnTo>
                <a:lnTo>
                  <a:pt x="332" y="22"/>
                </a:lnTo>
                <a:lnTo>
                  <a:pt x="332" y="23"/>
                </a:lnTo>
                <a:lnTo>
                  <a:pt x="333" y="23"/>
                </a:lnTo>
                <a:lnTo>
                  <a:pt x="333" y="24"/>
                </a:lnTo>
                <a:lnTo>
                  <a:pt x="333" y="24"/>
                </a:lnTo>
                <a:lnTo>
                  <a:pt x="333" y="24"/>
                </a:lnTo>
                <a:lnTo>
                  <a:pt x="333" y="24"/>
                </a:lnTo>
                <a:lnTo>
                  <a:pt x="333" y="24"/>
                </a:lnTo>
                <a:lnTo>
                  <a:pt x="333" y="24"/>
                </a:lnTo>
                <a:lnTo>
                  <a:pt x="332" y="23"/>
                </a:lnTo>
                <a:lnTo>
                  <a:pt x="332" y="23"/>
                </a:lnTo>
                <a:lnTo>
                  <a:pt x="332" y="24"/>
                </a:lnTo>
                <a:lnTo>
                  <a:pt x="332" y="24"/>
                </a:lnTo>
                <a:lnTo>
                  <a:pt x="332" y="24"/>
                </a:lnTo>
                <a:lnTo>
                  <a:pt x="330" y="26"/>
                </a:lnTo>
                <a:lnTo>
                  <a:pt x="330" y="26"/>
                </a:lnTo>
                <a:lnTo>
                  <a:pt x="330" y="24"/>
                </a:lnTo>
                <a:lnTo>
                  <a:pt x="330" y="24"/>
                </a:lnTo>
                <a:lnTo>
                  <a:pt x="329" y="26"/>
                </a:lnTo>
                <a:lnTo>
                  <a:pt x="329" y="26"/>
                </a:lnTo>
                <a:lnTo>
                  <a:pt x="329" y="26"/>
                </a:lnTo>
                <a:lnTo>
                  <a:pt x="329" y="26"/>
                </a:lnTo>
                <a:lnTo>
                  <a:pt x="329" y="26"/>
                </a:lnTo>
                <a:lnTo>
                  <a:pt x="328" y="24"/>
                </a:lnTo>
                <a:lnTo>
                  <a:pt x="328" y="24"/>
                </a:lnTo>
                <a:lnTo>
                  <a:pt x="328" y="26"/>
                </a:lnTo>
                <a:lnTo>
                  <a:pt x="328" y="26"/>
                </a:lnTo>
                <a:lnTo>
                  <a:pt x="326" y="27"/>
                </a:lnTo>
                <a:lnTo>
                  <a:pt x="326" y="26"/>
                </a:lnTo>
                <a:lnTo>
                  <a:pt x="325" y="26"/>
                </a:lnTo>
                <a:lnTo>
                  <a:pt x="325" y="26"/>
                </a:lnTo>
                <a:lnTo>
                  <a:pt x="325" y="26"/>
                </a:lnTo>
                <a:lnTo>
                  <a:pt x="325" y="26"/>
                </a:lnTo>
                <a:lnTo>
                  <a:pt x="325" y="26"/>
                </a:lnTo>
                <a:lnTo>
                  <a:pt x="325" y="26"/>
                </a:lnTo>
                <a:lnTo>
                  <a:pt x="325" y="26"/>
                </a:lnTo>
                <a:lnTo>
                  <a:pt x="325" y="26"/>
                </a:lnTo>
                <a:lnTo>
                  <a:pt x="325" y="26"/>
                </a:lnTo>
                <a:lnTo>
                  <a:pt x="325" y="26"/>
                </a:lnTo>
                <a:lnTo>
                  <a:pt x="325" y="27"/>
                </a:lnTo>
                <a:lnTo>
                  <a:pt x="323" y="27"/>
                </a:lnTo>
                <a:lnTo>
                  <a:pt x="323" y="27"/>
                </a:lnTo>
                <a:lnTo>
                  <a:pt x="323" y="27"/>
                </a:lnTo>
                <a:lnTo>
                  <a:pt x="320" y="27"/>
                </a:lnTo>
                <a:lnTo>
                  <a:pt x="320" y="27"/>
                </a:lnTo>
                <a:lnTo>
                  <a:pt x="320" y="27"/>
                </a:lnTo>
                <a:lnTo>
                  <a:pt x="322" y="27"/>
                </a:lnTo>
                <a:lnTo>
                  <a:pt x="322" y="26"/>
                </a:lnTo>
                <a:lnTo>
                  <a:pt x="323" y="26"/>
                </a:lnTo>
                <a:lnTo>
                  <a:pt x="323" y="26"/>
                </a:lnTo>
                <a:lnTo>
                  <a:pt x="323" y="26"/>
                </a:lnTo>
                <a:lnTo>
                  <a:pt x="323" y="26"/>
                </a:lnTo>
                <a:lnTo>
                  <a:pt x="323" y="26"/>
                </a:lnTo>
                <a:lnTo>
                  <a:pt x="322" y="24"/>
                </a:lnTo>
                <a:lnTo>
                  <a:pt x="322" y="24"/>
                </a:lnTo>
                <a:lnTo>
                  <a:pt x="322" y="23"/>
                </a:lnTo>
                <a:lnTo>
                  <a:pt x="320" y="23"/>
                </a:lnTo>
                <a:lnTo>
                  <a:pt x="320" y="24"/>
                </a:lnTo>
                <a:lnTo>
                  <a:pt x="320" y="24"/>
                </a:lnTo>
                <a:lnTo>
                  <a:pt x="320" y="24"/>
                </a:lnTo>
                <a:lnTo>
                  <a:pt x="319" y="24"/>
                </a:lnTo>
                <a:lnTo>
                  <a:pt x="319" y="24"/>
                </a:lnTo>
                <a:lnTo>
                  <a:pt x="319" y="24"/>
                </a:lnTo>
                <a:lnTo>
                  <a:pt x="319" y="24"/>
                </a:lnTo>
                <a:lnTo>
                  <a:pt x="319" y="26"/>
                </a:lnTo>
                <a:lnTo>
                  <a:pt x="319" y="26"/>
                </a:lnTo>
                <a:lnTo>
                  <a:pt x="319" y="26"/>
                </a:lnTo>
                <a:lnTo>
                  <a:pt x="319" y="27"/>
                </a:lnTo>
                <a:lnTo>
                  <a:pt x="320" y="27"/>
                </a:lnTo>
                <a:lnTo>
                  <a:pt x="320" y="29"/>
                </a:lnTo>
                <a:lnTo>
                  <a:pt x="322" y="29"/>
                </a:lnTo>
                <a:lnTo>
                  <a:pt x="322" y="29"/>
                </a:lnTo>
                <a:lnTo>
                  <a:pt x="320" y="29"/>
                </a:lnTo>
                <a:lnTo>
                  <a:pt x="319" y="29"/>
                </a:lnTo>
                <a:lnTo>
                  <a:pt x="319" y="29"/>
                </a:lnTo>
                <a:lnTo>
                  <a:pt x="318" y="29"/>
                </a:lnTo>
                <a:lnTo>
                  <a:pt x="318" y="29"/>
                </a:lnTo>
                <a:lnTo>
                  <a:pt x="319" y="30"/>
                </a:lnTo>
                <a:lnTo>
                  <a:pt x="319" y="30"/>
                </a:lnTo>
                <a:lnTo>
                  <a:pt x="320" y="30"/>
                </a:lnTo>
                <a:lnTo>
                  <a:pt x="320" y="30"/>
                </a:lnTo>
                <a:lnTo>
                  <a:pt x="320" y="30"/>
                </a:lnTo>
                <a:lnTo>
                  <a:pt x="322" y="29"/>
                </a:lnTo>
                <a:lnTo>
                  <a:pt x="322" y="29"/>
                </a:lnTo>
                <a:lnTo>
                  <a:pt x="323" y="29"/>
                </a:lnTo>
                <a:lnTo>
                  <a:pt x="323" y="29"/>
                </a:lnTo>
                <a:lnTo>
                  <a:pt x="323" y="29"/>
                </a:lnTo>
                <a:lnTo>
                  <a:pt x="325" y="29"/>
                </a:lnTo>
                <a:lnTo>
                  <a:pt x="325" y="29"/>
                </a:lnTo>
                <a:lnTo>
                  <a:pt x="325" y="29"/>
                </a:lnTo>
                <a:lnTo>
                  <a:pt x="326" y="29"/>
                </a:lnTo>
                <a:lnTo>
                  <a:pt x="326" y="27"/>
                </a:lnTo>
                <a:lnTo>
                  <a:pt x="328" y="27"/>
                </a:lnTo>
                <a:lnTo>
                  <a:pt x="328" y="27"/>
                </a:lnTo>
                <a:lnTo>
                  <a:pt x="329" y="27"/>
                </a:lnTo>
                <a:lnTo>
                  <a:pt x="329" y="27"/>
                </a:lnTo>
                <a:lnTo>
                  <a:pt x="329" y="27"/>
                </a:lnTo>
                <a:lnTo>
                  <a:pt x="330" y="26"/>
                </a:lnTo>
                <a:lnTo>
                  <a:pt x="330" y="26"/>
                </a:lnTo>
                <a:lnTo>
                  <a:pt x="332" y="26"/>
                </a:lnTo>
                <a:lnTo>
                  <a:pt x="335" y="26"/>
                </a:lnTo>
                <a:lnTo>
                  <a:pt x="335" y="26"/>
                </a:lnTo>
                <a:lnTo>
                  <a:pt x="335" y="26"/>
                </a:lnTo>
                <a:lnTo>
                  <a:pt x="335" y="26"/>
                </a:lnTo>
                <a:lnTo>
                  <a:pt x="335" y="26"/>
                </a:lnTo>
                <a:lnTo>
                  <a:pt x="336" y="26"/>
                </a:lnTo>
                <a:lnTo>
                  <a:pt x="336" y="26"/>
                </a:lnTo>
                <a:lnTo>
                  <a:pt x="336" y="26"/>
                </a:lnTo>
                <a:lnTo>
                  <a:pt x="336" y="24"/>
                </a:lnTo>
                <a:lnTo>
                  <a:pt x="336" y="24"/>
                </a:lnTo>
                <a:lnTo>
                  <a:pt x="336" y="24"/>
                </a:lnTo>
                <a:lnTo>
                  <a:pt x="336" y="24"/>
                </a:lnTo>
                <a:lnTo>
                  <a:pt x="338" y="24"/>
                </a:lnTo>
                <a:lnTo>
                  <a:pt x="338" y="24"/>
                </a:lnTo>
                <a:lnTo>
                  <a:pt x="339" y="24"/>
                </a:lnTo>
                <a:lnTo>
                  <a:pt x="340" y="23"/>
                </a:lnTo>
                <a:lnTo>
                  <a:pt x="340" y="23"/>
                </a:lnTo>
                <a:lnTo>
                  <a:pt x="342" y="23"/>
                </a:lnTo>
                <a:lnTo>
                  <a:pt x="342" y="23"/>
                </a:lnTo>
                <a:lnTo>
                  <a:pt x="342" y="23"/>
                </a:lnTo>
                <a:lnTo>
                  <a:pt x="343" y="23"/>
                </a:lnTo>
                <a:lnTo>
                  <a:pt x="345" y="22"/>
                </a:lnTo>
                <a:lnTo>
                  <a:pt x="345" y="22"/>
                </a:lnTo>
                <a:lnTo>
                  <a:pt x="345" y="22"/>
                </a:lnTo>
                <a:lnTo>
                  <a:pt x="345" y="22"/>
                </a:lnTo>
                <a:lnTo>
                  <a:pt x="345" y="22"/>
                </a:lnTo>
                <a:lnTo>
                  <a:pt x="345" y="20"/>
                </a:lnTo>
                <a:lnTo>
                  <a:pt x="343" y="20"/>
                </a:lnTo>
                <a:lnTo>
                  <a:pt x="343" y="20"/>
                </a:lnTo>
                <a:lnTo>
                  <a:pt x="343" y="22"/>
                </a:lnTo>
                <a:lnTo>
                  <a:pt x="343" y="22"/>
                </a:lnTo>
                <a:lnTo>
                  <a:pt x="342" y="22"/>
                </a:lnTo>
                <a:lnTo>
                  <a:pt x="342" y="22"/>
                </a:lnTo>
                <a:lnTo>
                  <a:pt x="342" y="20"/>
                </a:lnTo>
                <a:lnTo>
                  <a:pt x="342" y="20"/>
                </a:lnTo>
                <a:lnTo>
                  <a:pt x="342" y="20"/>
                </a:lnTo>
                <a:lnTo>
                  <a:pt x="340" y="20"/>
                </a:lnTo>
                <a:lnTo>
                  <a:pt x="340" y="22"/>
                </a:lnTo>
                <a:lnTo>
                  <a:pt x="340" y="22"/>
                </a:lnTo>
                <a:lnTo>
                  <a:pt x="340" y="22"/>
                </a:lnTo>
                <a:lnTo>
                  <a:pt x="340" y="20"/>
                </a:lnTo>
                <a:lnTo>
                  <a:pt x="340" y="20"/>
                </a:lnTo>
                <a:lnTo>
                  <a:pt x="340" y="19"/>
                </a:lnTo>
                <a:lnTo>
                  <a:pt x="340" y="19"/>
                </a:lnTo>
                <a:lnTo>
                  <a:pt x="342" y="19"/>
                </a:lnTo>
                <a:lnTo>
                  <a:pt x="342" y="19"/>
                </a:lnTo>
                <a:lnTo>
                  <a:pt x="342" y="19"/>
                </a:lnTo>
                <a:lnTo>
                  <a:pt x="342" y="19"/>
                </a:lnTo>
                <a:lnTo>
                  <a:pt x="342" y="19"/>
                </a:lnTo>
                <a:lnTo>
                  <a:pt x="342" y="19"/>
                </a:lnTo>
                <a:lnTo>
                  <a:pt x="343" y="19"/>
                </a:lnTo>
                <a:lnTo>
                  <a:pt x="345" y="17"/>
                </a:lnTo>
                <a:lnTo>
                  <a:pt x="345" y="17"/>
                </a:lnTo>
                <a:lnTo>
                  <a:pt x="343" y="17"/>
                </a:lnTo>
                <a:lnTo>
                  <a:pt x="342" y="16"/>
                </a:lnTo>
                <a:lnTo>
                  <a:pt x="340" y="16"/>
                </a:lnTo>
                <a:lnTo>
                  <a:pt x="340" y="17"/>
                </a:lnTo>
                <a:lnTo>
                  <a:pt x="340" y="17"/>
                </a:lnTo>
                <a:lnTo>
                  <a:pt x="338" y="19"/>
                </a:lnTo>
                <a:lnTo>
                  <a:pt x="338" y="20"/>
                </a:lnTo>
                <a:lnTo>
                  <a:pt x="338" y="20"/>
                </a:lnTo>
                <a:lnTo>
                  <a:pt x="338" y="19"/>
                </a:lnTo>
                <a:lnTo>
                  <a:pt x="338" y="19"/>
                </a:lnTo>
                <a:lnTo>
                  <a:pt x="336" y="20"/>
                </a:lnTo>
                <a:lnTo>
                  <a:pt x="335" y="20"/>
                </a:lnTo>
                <a:lnTo>
                  <a:pt x="335" y="20"/>
                </a:lnTo>
                <a:lnTo>
                  <a:pt x="335" y="20"/>
                </a:lnTo>
                <a:lnTo>
                  <a:pt x="335" y="20"/>
                </a:lnTo>
                <a:lnTo>
                  <a:pt x="335" y="19"/>
                </a:lnTo>
                <a:lnTo>
                  <a:pt x="335" y="19"/>
                </a:lnTo>
                <a:lnTo>
                  <a:pt x="333" y="19"/>
                </a:lnTo>
                <a:lnTo>
                  <a:pt x="335" y="17"/>
                </a:lnTo>
                <a:lnTo>
                  <a:pt x="335" y="17"/>
                </a:lnTo>
                <a:lnTo>
                  <a:pt x="335" y="17"/>
                </a:lnTo>
                <a:lnTo>
                  <a:pt x="335" y="17"/>
                </a:lnTo>
                <a:lnTo>
                  <a:pt x="335" y="17"/>
                </a:lnTo>
                <a:lnTo>
                  <a:pt x="335" y="17"/>
                </a:lnTo>
                <a:lnTo>
                  <a:pt x="335" y="17"/>
                </a:lnTo>
                <a:lnTo>
                  <a:pt x="335" y="17"/>
                </a:lnTo>
                <a:lnTo>
                  <a:pt x="335" y="17"/>
                </a:lnTo>
                <a:lnTo>
                  <a:pt x="336" y="17"/>
                </a:lnTo>
                <a:lnTo>
                  <a:pt x="336" y="17"/>
                </a:lnTo>
                <a:lnTo>
                  <a:pt x="336" y="17"/>
                </a:lnTo>
                <a:lnTo>
                  <a:pt x="336" y="16"/>
                </a:lnTo>
                <a:lnTo>
                  <a:pt x="336" y="16"/>
                </a:lnTo>
                <a:lnTo>
                  <a:pt x="336" y="17"/>
                </a:lnTo>
                <a:lnTo>
                  <a:pt x="336" y="17"/>
                </a:lnTo>
                <a:lnTo>
                  <a:pt x="336" y="16"/>
                </a:lnTo>
                <a:lnTo>
                  <a:pt x="338" y="16"/>
                </a:lnTo>
                <a:lnTo>
                  <a:pt x="338" y="16"/>
                </a:lnTo>
                <a:lnTo>
                  <a:pt x="338" y="16"/>
                </a:lnTo>
                <a:lnTo>
                  <a:pt x="338" y="14"/>
                </a:lnTo>
                <a:lnTo>
                  <a:pt x="338" y="14"/>
                </a:lnTo>
                <a:lnTo>
                  <a:pt x="339" y="14"/>
                </a:lnTo>
                <a:lnTo>
                  <a:pt x="340" y="14"/>
                </a:lnTo>
                <a:lnTo>
                  <a:pt x="340" y="16"/>
                </a:lnTo>
                <a:lnTo>
                  <a:pt x="340" y="16"/>
                </a:lnTo>
                <a:lnTo>
                  <a:pt x="342" y="16"/>
                </a:lnTo>
                <a:lnTo>
                  <a:pt x="342" y="16"/>
                </a:lnTo>
                <a:lnTo>
                  <a:pt x="342" y="16"/>
                </a:lnTo>
                <a:lnTo>
                  <a:pt x="342" y="16"/>
                </a:lnTo>
                <a:lnTo>
                  <a:pt x="342" y="14"/>
                </a:lnTo>
                <a:lnTo>
                  <a:pt x="342" y="14"/>
                </a:lnTo>
                <a:lnTo>
                  <a:pt x="342" y="14"/>
                </a:lnTo>
                <a:lnTo>
                  <a:pt x="343" y="14"/>
                </a:lnTo>
                <a:lnTo>
                  <a:pt x="345" y="14"/>
                </a:lnTo>
                <a:lnTo>
                  <a:pt x="345" y="14"/>
                </a:lnTo>
                <a:lnTo>
                  <a:pt x="346" y="16"/>
                </a:lnTo>
                <a:lnTo>
                  <a:pt x="348" y="16"/>
                </a:lnTo>
                <a:lnTo>
                  <a:pt x="348" y="16"/>
                </a:lnTo>
                <a:lnTo>
                  <a:pt x="348" y="16"/>
                </a:lnTo>
                <a:lnTo>
                  <a:pt x="348" y="14"/>
                </a:lnTo>
                <a:lnTo>
                  <a:pt x="349" y="14"/>
                </a:lnTo>
                <a:lnTo>
                  <a:pt x="350" y="14"/>
                </a:lnTo>
                <a:lnTo>
                  <a:pt x="350" y="13"/>
                </a:lnTo>
                <a:lnTo>
                  <a:pt x="350" y="13"/>
                </a:lnTo>
                <a:lnTo>
                  <a:pt x="350" y="13"/>
                </a:lnTo>
                <a:lnTo>
                  <a:pt x="350" y="13"/>
                </a:lnTo>
                <a:lnTo>
                  <a:pt x="350" y="13"/>
                </a:lnTo>
                <a:lnTo>
                  <a:pt x="350" y="12"/>
                </a:lnTo>
                <a:lnTo>
                  <a:pt x="352" y="12"/>
                </a:lnTo>
                <a:lnTo>
                  <a:pt x="352" y="12"/>
                </a:lnTo>
                <a:lnTo>
                  <a:pt x="353" y="12"/>
                </a:lnTo>
                <a:lnTo>
                  <a:pt x="353" y="12"/>
                </a:lnTo>
                <a:lnTo>
                  <a:pt x="355" y="12"/>
                </a:lnTo>
                <a:lnTo>
                  <a:pt x="355" y="12"/>
                </a:lnTo>
                <a:lnTo>
                  <a:pt x="355" y="12"/>
                </a:lnTo>
                <a:lnTo>
                  <a:pt x="355" y="12"/>
                </a:lnTo>
                <a:lnTo>
                  <a:pt x="355" y="10"/>
                </a:lnTo>
                <a:lnTo>
                  <a:pt x="355" y="10"/>
                </a:lnTo>
                <a:lnTo>
                  <a:pt x="355" y="10"/>
                </a:lnTo>
                <a:lnTo>
                  <a:pt x="353" y="10"/>
                </a:lnTo>
                <a:lnTo>
                  <a:pt x="353" y="10"/>
                </a:lnTo>
                <a:lnTo>
                  <a:pt x="353" y="10"/>
                </a:lnTo>
                <a:lnTo>
                  <a:pt x="353" y="10"/>
                </a:lnTo>
                <a:lnTo>
                  <a:pt x="353" y="10"/>
                </a:lnTo>
                <a:lnTo>
                  <a:pt x="355" y="10"/>
                </a:lnTo>
                <a:lnTo>
                  <a:pt x="355" y="10"/>
                </a:lnTo>
                <a:lnTo>
                  <a:pt x="355" y="10"/>
                </a:lnTo>
                <a:lnTo>
                  <a:pt x="355" y="10"/>
                </a:lnTo>
                <a:lnTo>
                  <a:pt x="355" y="10"/>
                </a:lnTo>
                <a:lnTo>
                  <a:pt x="355" y="12"/>
                </a:lnTo>
                <a:lnTo>
                  <a:pt x="356" y="12"/>
                </a:lnTo>
                <a:lnTo>
                  <a:pt x="356" y="12"/>
                </a:lnTo>
                <a:lnTo>
                  <a:pt x="356" y="12"/>
                </a:lnTo>
                <a:lnTo>
                  <a:pt x="356" y="12"/>
                </a:lnTo>
                <a:lnTo>
                  <a:pt x="356" y="13"/>
                </a:lnTo>
                <a:lnTo>
                  <a:pt x="358" y="13"/>
                </a:lnTo>
                <a:lnTo>
                  <a:pt x="358" y="13"/>
                </a:lnTo>
                <a:lnTo>
                  <a:pt x="355" y="13"/>
                </a:lnTo>
                <a:lnTo>
                  <a:pt x="355" y="14"/>
                </a:lnTo>
                <a:lnTo>
                  <a:pt x="353" y="14"/>
                </a:lnTo>
                <a:lnTo>
                  <a:pt x="353" y="14"/>
                </a:lnTo>
                <a:lnTo>
                  <a:pt x="353" y="14"/>
                </a:lnTo>
                <a:lnTo>
                  <a:pt x="353" y="14"/>
                </a:lnTo>
                <a:lnTo>
                  <a:pt x="352" y="14"/>
                </a:lnTo>
                <a:lnTo>
                  <a:pt x="352" y="16"/>
                </a:lnTo>
                <a:lnTo>
                  <a:pt x="352" y="16"/>
                </a:lnTo>
                <a:lnTo>
                  <a:pt x="352" y="17"/>
                </a:lnTo>
                <a:lnTo>
                  <a:pt x="352" y="17"/>
                </a:lnTo>
                <a:lnTo>
                  <a:pt x="352" y="17"/>
                </a:lnTo>
                <a:lnTo>
                  <a:pt x="352" y="17"/>
                </a:lnTo>
                <a:lnTo>
                  <a:pt x="352" y="16"/>
                </a:lnTo>
                <a:lnTo>
                  <a:pt x="352" y="16"/>
                </a:lnTo>
                <a:lnTo>
                  <a:pt x="352" y="16"/>
                </a:lnTo>
                <a:lnTo>
                  <a:pt x="352" y="16"/>
                </a:lnTo>
                <a:lnTo>
                  <a:pt x="352" y="16"/>
                </a:lnTo>
                <a:lnTo>
                  <a:pt x="352" y="16"/>
                </a:lnTo>
                <a:lnTo>
                  <a:pt x="350" y="16"/>
                </a:lnTo>
                <a:lnTo>
                  <a:pt x="350" y="17"/>
                </a:lnTo>
                <a:lnTo>
                  <a:pt x="350" y="17"/>
                </a:lnTo>
                <a:lnTo>
                  <a:pt x="350" y="17"/>
                </a:lnTo>
                <a:lnTo>
                  <a:pt x="350" y="17"/>
                </a:lnTo>
                <a:lnTo>
                  <a:pt x="350" y="16"/>
                </a:lnTo>
                <a:lnTo>
                  <a:pt x="349" y="16"/>
                </a:lnTo>
                <a:lnTo>
                  <a:pt x="349" y="16"/>
                </a:lnTo>
                <a:lnTo>
                  <a:pt x="345" y="17"/>
                </a:lnTo>
                <a:lnTo>
                  <a:pt x="345" y="17"/>
                </a:lnTo>
                <a:lnTo>
                  <a:pt x="345" y="17"/>
                </a:lnTo>
                <a:lnTo>
                  <a:pt x="345" y="17"/>
                </a:lnTo>
                <a:lnTo>
                  <a:pt x="345" y="17"/>
                </a:lnTo>
                <a:lnTo>
                  <a:pt x="345" y="19"/>
                </a:lnTo>
                <a:lnTo>
                  <a:pt x="345" y="19"/>
                </a:lnTo>
                <a:lnTo>
                  <a:pt x="345" y="17"/>
                </a:lnTo>
                <a:lnTo>
                  <a:pt x="345" y="17"/>
                </a:lnTo>
                <a:lnTo>
                  <a:pt x="343" y="19"/>
                </a:lnTo>
                <a:lnTo>
                  <a:pt x="343" y="19"/>
                </a:lnTo>
                <a:lnTo>
                  <a:pt x="342" y="20"/>
                </a:lnTo>
                <a:lnTo>
                  <a:pt x="342" y="20"/>
                </a:lnTo>
                <a:lnTo>
                  <a:pt x="342" y="20"/>
                </a:lnTo>
                <a:lnTo>
                  <a:pt x="342" y="20"/>
                </a:lnTo>
                <a:lnTo>
                  <a:pt x="343" y="20"/>
                </a:lnTo>
                <a:lnTo>
                  <a:pt x="345" y="20"/>
                </a:lnTo>
                <a:lnTo>
                  <a:pt x="346" y="20"/>
                </a:lnTo>
                <a:lnTo>
                  <a:pt x="348" y="20"/>
                </a:lnTo>
                <a:lnTo>
                  <a:pt x="346" y="20"/>
                </a:lnTo>
                <a:lnTo>
                  <a:pt x="346" y="20"/>
                </a:lnTo>
                <a:lnTo>
                  <a:pt x="348" y="22"/>
                </a:lnTo>
                <a:lnTo>
                  <a:pt x="348" y="22"/>
                </a:lnTo>
                <a:lnTo>
                  <a:pt x="348" y="22"/>
                </a:lnTo>
                <a:lnTo>
                  <a:pt x="349" y="22"/>
                </a:lnTo>
                <a:lnTo>
                  <a:pt x="350" y="20"/>
                </a:lnTo>
                <a:lnTo>
                  <a:pt x="350" y="20"/>
                </a:lnTo>
                <a:lnTo>
                  <a:pt x="350" y="20"/>
                </a:lnTo>
                <a:lnTo>
                  <a:pt x="350" y="20"/>
                </a:lnTo>
                <a:lnTo>
                  <a:pt x="350" y="19"/>
                </a:lnTo>
                <a:lnTo>
                  <a:pt x="350" y="19"/>
                </a:lnTo>
                <a:lnTo>
                  <a:pt x="350" y="19"/>
                </a:lnTo>
                <a:lnTo>
                  <a:pt x="350" y="19"/>
                </a:lnTo>
                <a:lnTo>
                  <a:pt x="350" y="19"/>
                </a:lnTo>
                <a:lnTo>
                  <a:pt x="350" y="19"/>
                </a:lnTo>
                <a:lnTo>
                  <a:pt x="350" y="19"/>
                </a:lnTo>
                <a:lnTo>
                  <a:pt x="350" y="19"/>
                </a:lnTo>
                <a:lnTo>
                  <a:pt x="352" y="19"/>
                </a:lnTo>
                <a:lnTo>
                  <a:pt x="352" y="19"/>
                </a:lnTo>
                <a:lnTo>
                  <a:pt x="352" y="17"/>
                </a:lnTo>
                <a:lnTo>
                  <a:pt x="352" y="17"/>
                </a:lnTo>
                <a:lnTo>
                  <a:pt x="352" y="19"/>
                </a:lnTo>
                <a:lnTo>
                  <a:pt x="352" y="20"/>
                </a:lnTo>
                <a:lnTo>
                  <a:pt x="352" y="20"/>
                </a:lnTo>
                <a:lnTo>
                  <a:pt x="352" y="20"/>
                </a:lnTo>
                <a:lnTo>
                  <a:pt x="352" y="20"/>
                </a:lnTo>
                <a:lnTo>
                  <a:pt x="353" y="20"/>
                </a:lnTo>
                <a:lnTo>
                  <a:pt x="353" y="19"/>
                </a:lnTo>
                <a:lnTo>
                  <a:pt x="353" y="19"/>
                </a:lnTo>
                <a:lnTo>
                  <a:pt x="353" y="20"/>
                </a:lnTo>
                <a:lnTo>
                  <a:pt x="353" y="20"/>
                </a:lnTo>
                <a:lnTo>
                  <a:pt x="353" y="20"/>
                </a:lnTo>
                <a:lnTo>
                  <a:pt x="355" y="19"/>
                </a:lnTo>
                <a:lnTo>
                  <a:pt x="355" y="19"/>
                </a:lnTo>
                <a:lnTo>
                  <a:pt x="355" y="19"/>
                </a:lnTo>
                <a:lnTo>
                  <a:pt x="355" y="19"/>
                </a:lnTo>
                <a:lnTo>
                  <a:pt x="353" y="17"/>
                </a:lnTo>
                <a:lnTo>
                  <a:pt x="353" y="17"/>
                </a:lnTo>
                <a:lnTo>
                  <a:pt x="353" y="17"/>
                </a:lnTo>
                <a:lnTo>
                  <a:pt x="353" y="17"/>
                </a:lnTo>
                <a:lnTo>
                  <a:pt x="353" y="16"/>
                </a:lnTo>
                <a:lnTo>
                  <a:pt x="353" y="16"/>
                </a:lnTo>
                <a:lnTo>
                  <a:pt x="353" y="16"/>
                </a:lnTo>
                <a:lnTo>
                  <a:pt x="353" y="17"/>
                </a:lnTo>
                <a:lnTo>
                  <a:pt x="355" y="17"/>
                </a:lnTo>
                <a:lnTo>
                  <a:pt x="355" y="17"/>
                </a:lnTo>
                <a:lnTo>
                  <a:pt x="355" y="17"/>
                </a:lnTo>
                <a:lnTo>
                  <a:pt x="356" y="17"/>
                </a:lnTo>
                <a:lnTo>
                  <a:pt x="358" y="19"/>
                </a:lnTo>
                <a:lnTo>
                  <a:pt x="358" y="17"/>
                </a:lnTo>
                <a:lnTo>
                  <a:pt x="360" y="17"/>
                </a:lnTo>
                <a:lnTo>
                  <a:pt x="362" y="16"/>
                </a:lnTo>
                <a:lnTo>
                  <a:pt x="363" y="16"/>
                </a:lnTo>
                <a:lnTo>
                  <a:pt x="363" y="16"/>
                </a:lnTo>
                <a:lnTo>
                  <a:pt x="363" y="17"/>
                </a:lnTo>
                <a:lnTo>
                  <a:pt x="362" y="17"/>
                </a:lnTo>
                <a:lnTo>
                  <a:pt x="362" y="17"/>
                </a:lnTo>
                <a:lnTo>
                  <a:pt x="362" y="19"/>
                </a:lnTo>
                <a:lnTo>
                  <a:pt x="362" y="19"/>
                </a:lnTo>
                <a:lnTo>
                  <a:pt x="362" y="19"/>
                </a:lnTo>
                <a:lnTo>
                  <a:pt x="363" y="19"/>
                </a:lnTo>
                <a:lnTo>
                  <a:pt x="363" y="19"/>
                </a:lnTo>
                <a:lnTo>
                  <a:pt x="363" y="20"/>
                </a:lnTo>
                <a:lnTo>
                  <a:pt x="363" y="20"/>
                </a:lnTo>
                <a:lnTo>
                  <a:pt x="363" y="20"/>
                </a:lnTo>
                <a:lnTo>
                  <a:pt x="363" y="20"/>
                </a:lnTo>
                <a:lnTo>
                  <a:pt x="363" y="20"/>
                </a:lnTo>
                <a:lnTo>
                  <a:pt x="362" y="20"/>
                </a:lnTo>
                <a:lnTo>
                  <a:pt x="362" y="20"/>
                </a:lnTo>
                <a:lnTo>
                  <a:pt x="362" y="20"/>
                </a:lnTo>
                <a:lnTo>
                  <a:pt x="360" y="20"/>
                </a:lnTo>
                <a:lnTo>
                  <a:pt x="360" y="20"/>
                </a:lnTo>
                <a:lnTo>
                  <a:pt x="360" y="22"/>
                </a:lnTo>
                <a:lnTo>
                  <a:pt x="360" y="22"/>
                </a:lnTo>
                <a:lnTo>
                  <a:pt x="360" y="22"/>
                </a:lnTo>
                <a:lnTo>
                  <a:pt x="360" y="22"/>
                </a:lnTo>
                <a:lnTo>
                  <a:pt x="362" y="22"/>
                </a:lnTo>
                <a:lnTo>
                  <a:pt x="362" y="22"/>
                </a:lnTo>
                <a:lnTo>
                  <a:pt x="362" y="22"/>
                </a:lnTo>
                <a:lnTo>
                  <a:pt x="362" y="23"/>
                </a:lnTo>
                <a:lnTo>
                  <a:pt x="360" y="23"/>
                </a:lnTo>
                <a:lnTo>
                  <a:pt x="360" y="23"/>
                </a:lnTo>
                <a:lnTo>
                  <a:pt x="359" y="23"/>
                </a:lnTo>
                <a:lnTo>
                  <a:pt x="359" y="24"/>
                </a:lnTo>
                <a:lnTo>
                  <a:pt x="359" y="24"/>
                </a:lnTo>
                <a:lnTo>
                  <a:pt x="360" y="24"/>
                </a:lnTo>
                <a:lnTo>
                  <a:pt x="360" y="24"/>
                </a:lnTo>
                <a:lnTo>
                  <a:pt x="360" y="24"/>
                </a:lnTo>
                <a:lnTo>
                  <a:pt x="360" y="24"/>
                </a:lnTo>
                <a:lnTo>
                  <a:pt x="360" y="24"/>
                </a:lnTo>
                <a:lnTo>
                  <a:pt x="362" y="24"/>
                </a:lnTo>
                <a:lnTo>
                  <a:pt x="362" y="24"/>
                </a:lnTo>
                <a:lnTo>
                  <a:pt x="362" y="24"/>
                </a:lnTo>
                <a:lnTo>
                  <a:pt x="363" y="24"/>
                </a:lnTo>
                <a:lnTo>
                  <a:pt x="363" y="24"/>
                </a:lnTo>
                <a:lnTo>
                  <a:pt x="365" y="23"/>
                </a:lnTo>
                <a:lnTo>
                  <a:pt x="365" y="23"/>
                </a:lnTo>
                <a:lnTo>
                  <a:pt x="365" y="24"/>
                </a:lnTo>
                <a:lnTo>
                  <a:pt x="365" y="24"/>
                </a:lnTo>
                <a:lnTo>
                  <a:pt x="365" y="24"/>
                </a:lnTo>
                <a:lnTo>
                  <a:pt x="365" y="24"/>
                </a:lnTo>
                <a:lnTo>
                  <a:pt x="365" y="23"/>
                </a:lnTo>
                <a:lnTo>
                  <a:pt x="366" y="23"/>
                </a:lnTo>
                <a:lnTo>
                  <a:pt x="366" y="23"/>
                </a:lnTo>
                <a:lnTo>
                  <a:pt x="366" y="23"/>
                </a:lnTo>
                <a:lnTo>
                  <a:pt x="367" y="23"/>
                </a:lnTo>
                <a:lnTo>
                  <a:pt x="367" y="23"/>
                </a:lnTo>
                <a:lnTo>
                  <a:pt x="369" y="23"/>
                </a:lnTo>
                <a:lnTo>
                  <a:pt x="369" y="23"/>
                </a:lnTo>
                <a:lnTo>
                  <a:pt x="369" y="23"/>
                </a:lnTo>
                <a:lnTo>
                  <a:pt x="369" y="23"/>
                </a:lnTo>
                <a:lnTo>
                  <a:pt x="369" y="23"/>
                </a:lnTo>
                <a:lnTo>
                  <a:pt x="370" y="23"/>
                </a:lnTo>
                <a:lnTo>
                  <a:pt x="370" y="23"/>
                </a:lnTo>
                <a:lnTo>
                  <a:pt x="370" y="23"/>
                </a:lnTo>
                <a:lnTo>
                  <a:pt x="370" y="23"/>
                </a:lnTo>
                <a:lnTo>
                  <a:pt x="370" y="23"/>
                </a:lnTo>
                <a:lnTo>
                  <a:pt x="369" y="23"/>
                </a:lnTo>
                <a:lnTo>
                  <a:pt x="367" y="24"/>
                </a:lnTo>
                <a:lnTo>
                  <a:pt x="367" y="24"/>
                </a:lnTo>
                <a:lnTo>
                  <a:pt x="366" y="26"/>
                </a:lnTo>
                <a:lnTo>
                  <a:pt x="365" y="26"/>
                </a:lnTo>
                <a:lnTo>
                  <a:pt x="365" y="26"/>
                </a:lnTo>
                <a:lnTo>
                  <a:pt x="365" y="26"/>
                </a:lnTo>
                <a:lnTo>
                  <a:pt x="365" y="26"/>
                </a:lnTo>
                <a:lnTo>
                  <a:pt x="365" y="26"/>
                </a:lnTo>
                <a:lnTo>
                  <a:pt x="365" y="26"/>
                </a:lnTo>
                <a:lnTo>
                  <a:pt x="363" y="26"/>
                </a:lnTo>
                <a:lnTo>
                  <a:pt x="363" y="26"/>
                </a:lnTo>
                <a:lnTo>
                  <a:pt x="363" y="26"/>
                </a:lnTo>
                <a:lnTo>
                  <a:pt x="363" y="26"/>
                </a:lnTo>
                <a:lnTo>
                  <a:pt x="363" y="26"/>
                </a:lnTo>
                <a:lnTo>
                  <a:pt x="363" y="26"/>
                </a:lnTo>
                <a:lnTo>
                  <a:pt x="363" y="27"/>
                </a:lnTo>
                <a:lnTo>
                  <a:pt x="363" y="27"/>
                </a:lnTo>
                <a:lnTo>
                  <a:pt x="363" y="27"/>
                </a:lnTo>
                <a:lnTo>
                  <a:pt x="363" y="27"/>
                </a:lnTo>
                <a:lnTo>
                  <a:pt x="363" y="29"/>
                </a:lnTo>
                <a:lnTo>
                  <a:pt x="363" y="29"/>
                </a:lnTo>
                <a:lnTo>
                  <a:pt x="362" y="29"/>
                </a:lnTo>
                <a:lnTo>
                  <a:pt x="362" y="29"/>
                </a:lnTo>
                <a:lnTo>
                  <a:pt x="362" y="29"/>
                </a:lnTo>
                <a:lnTo>
                  <a:pt x="362" y="29"/>
                </a:lnTo>
                <a:lnTo>
                  <a:pt x="362" y="27"/>
                </a:lnTo>
                <a:lnTo>
                  <a:pt x="362" y="27"/>
                </a:lnTo>
                <a:lnTo>
                  <a:pt x="362" y="27"/>
                </a:lnTo>
                <a:lnTo>
                  <a:pt x="360" y="27"/>
                </a:lnTo>
                <a:lnTo>
                  <a:pt x="360" y="27"/>
                </a:lnTo>
                <a:lnTo>
                  <a:pt x="360" y="27"/>
                </a:lnTo>
                <a:lnTo>
                  <a:pt x="360" y="27"/>
                </a:lnTo>
                <a:lnTo>
                  <a:pt x="360" y="27"/>
                </a:lnTo>
                <a:lnTo>
                  <a:pt x="360" y="27"/>
                </a:lnTo>
                <a:lnTo>
                  <a:pt x="360" y="27"/>
                </a:lnTo>
                <a:lnTo>
                  <a:pt x="360" y="27"/>
                </a:lnTo>
                <a:lnTo>
                  <a:pt x="359" y="27"/>
                </a:lnTo>
                <a:lnTo>
                  <a:pt x="359" y="29"/>
                </a:lnTo>
                <a:lnTo>
                  <a:pt x="359" y="29"/>
                </a:lnTo>
                <a:lnTo>
                  <a:pt x="359" y="30"/>
                </a:lnTo>
                <a:lnTo>
                  <a:pt x="359" y="30"/>
                </a:lnTo>
                <a:lnTo>
                  <a:pt x="359" y="30"/>
                </a:lnTo>
                <a:lnTo>
                  <a:pt x="359" y="30"/>
                </a:lnTo>
                <a:lnTo>
                  <a:pt x="358" y="30"/>
                </a:lnTo>
                <a:lnTo>
                  <a:pt x="358" y="30"/>
                </a:lnTo>
                <a:lnTo>
                  <a:pt x="358" y="31"/>
                </a:lnTo>
                <a:lnTo>
                  <a:pt x="358" y="31"/>
                </a:lnTo>
                <a:lnTo>
                  <a:pt x="356" y="30"/>
                </a:lnTo>
                <a:lnTo>
                  <a:pt x="356" y="30"/>
                </a:lnTo>
                <a:lnTo>
                  <a:pt x="356" y="30"/>
                </a:lnTo>
                <a:lnTo>
                  <a:pt x="355" y="30"/>
                </a:lnTo>
                <a:lnTo>
                  <a:pt x="355" y="30"/>
                </a:lnTo>
                <a:lnTo>
                  <a:pt x="355" y="30"/>
                </a:lnTo>
                <a:lnTo>
                  <a:pt x="355" y="30"/>
                </a:lnTo>
                <a:lnTo>
                  <a:pt x="355" y="31"/>
                </a:lnTo>
                <a:lnTo>
                  <a:pt x="355" y="31"/>
                </a:lnTo>
                <a:lnTo>
                  <a:pt x="355" y="31"/>
                </a:lnTo>
                <a:lnTo>
                  <a:pt x="356" y="31"/>
                </a:lnTo>
                <a:lnTo>
                  <a:pt x="355" y="31"/>
                </a:lnTo>
                <a:lnTo>
                  <a:pt x="355" y="31"/>
                </a:lnTo>
                <a:lnTo>
                  <a:pt x="355" y="31"/>
                </a:lnTo>
                <a:lnTo>
                  <a:pt x="353" y="30"/>
                </a:lnTo>
                <a:lnTo>
                  <a:pt x="353" y="30"/>
                </a:lnTo>
                <a:lnTo>
                  <a:pt x="353" y="30"/>
                </a:lnTo>
                <a:lnTo>
                  <a:pt x="352" y="30"/>
                </a:lnTo>
                <a:lnTo>
                  <a:pt x="352" y="31"/>
                </a:lnTo>
                <a:lnTo>
                  <a:pt x="352" y="31"/>
                </a:lnTo>
                <a:lnTo>
                  <a:pt x="352" y="31"/>
                </a:lnTo>
                <a:lnTo>
                  <a:pt x="352" y="31"/>
                </a:lnTo>
                <a:lnTo>
                  <a:pt x="352" y="33"/>
                </a:lnTo>
                <a:lnTo>
                  <a:pt x="352" y="33"/>
                </a:lnTo>
                <a:lnTo>
                  <a:pt x="352" y="34"/>
                </a:lnTo>
                <a:lnTo>
                  <a:pt x="353" y="34"/>
                </a:lnTo>
                <a:lnTo>
                  <a:pt x="353" y="33"/>
                </a:lnTo>
                <a:lnTo>
                  <a:pt x="353" y="34"/>
                </a:lnTo>
                <a:lnTo>
                  <a:pt x="353" y="34"/>
                </a:lnTo>
                <a:lnTo>
                  <a:pt x="352" y="34"/>
                </a:lnTo>
                <a:lnTo>
                  <a:pt x="352" y="34"/>
                </a:lnTo>
                <a:lnTo>
                  <a:pt x="350" y="34"/>
                </a:lnTo>
                <a:lnTo>
                  <a:pt x="350" y="34"/>
                </a:lnTo>
                <a:lnTo>
                  <a:pt x="350" y="34"/>
                </a:lnTo>
                <a:lnTo>
                  <a:pt x="350" y="34"/>
                </a:lnTo>
                <a:lnTo>
                  <a:pt x="350" y="34"/>
                </a:lnTo>
                <a:lnTo>
                  <a:pt x="350" y="36"/>
                </a:lnTo>
                <a:lnTo>
                  <a:pt x="352" y="36"/>
                </a:lnTo>
                <a:lnTo>
                  <a:pt x="352" y="36"/>
                </a:lnTo>
                <a:lnTo>
                  <a:pt x="352" y="36"/>
                </a:lnTo>
                <a:lnTo>
                  <a:pt x="352" y="36"/>
                </a:lnTo>
                <a:lnTo>
                  <a:pt x="353" y="36"/>
                </a:lnTo>
                <a:lnTo>
                  <a:pt x="353" y="36"/>
                </a:lnTo>
                <a:lnTo>
                  <a:pt x="352" y="36"/>
                </a:lnTo>
                <a:lnTo>
                  <a:pt x="352" y="36"/>
                </a:lnTo>
                <a:lnTo>
                  <a:pt x="353" y="37"/>
                </a:lnTo>
                <a:lnTo>
                  <a:pt x="353" y="37"/>
                </a:lnTo>
                <a:lnTo>
                  <a:pt x="353" y="37"/>
                </a:lnTo>
                <a:lnTo>
                  <a:pt x="353" y="39"/>
                </a:lnTo>
                <a:lnTo>
                  <a:pt x="355" y="39"/>
                </a:lnTo>
                <a:lnTo>
                  <a:pt x="355" y="39"/>
                </a:lnTo>
                <a:lnTo>
                  <a:pt x="353" y="39"/>
                </a:lnTo>
                <a:lnTo>
                  <a:pt x="353" y="39"/>
                </a:lnTo>
                <a:lnTo>
                  <a:pt x="352" y="40"/>
                </a:lnTo>
                <a:lnTo>
                  <a:pt x="352" y="41"/>
                </a:lnTo>
                <a:lnTo>
                  <a:pt x="352" y="41"/>
                </a:lnTo>
                <a:lnTo>
                  <a:pt x="350" y="41"/>
                </a:lnTo>
                <a:lnTo>
                  <a:pt x="350" y="41"/>
                </a:lnTo>
                <a:lnTo>
                  <a:pt x="350" y="41"/>
                </a:lnTo>
                <a:lnTo>
                  <a:pt x="350" y="41"/>
                </a:lnTo>
                <a:lnTo>
                  <a:pt x="349" y="41"/>
                </a:lnTo>
                <a:lnTo>
                  <a:pt x="349" y="41"/>
                </a:lnTo>
                <a:lnTo>
                  <a:pt x="349" y="41"/>
                </a:lnTo>
                <a:lnTo>
                  <a:pt x="349" y="41"/>
                </a:lnTo>
                <a:lnTo>
                  <a:pt x="348" y="41"/>
                </a:lnTo>
                <a:lnTo>
                  <a:pt x="348" y="41"/>
                </a:lnTo>
                <a:lnTo>
                  <a:pt x="348" y="40"/>
                </a:lnTo>
                <a:lnTo>
                  <a:pt x="348" y="40"/>
                </a:lnTo>
                <a:lnTo>
                  <a:pt x="348" y="39"/>
                </a:lnTo>
                <a:lnTo>
                  <a:pt x="346" y="39"/>
                </a:lnTo>
                <a:lnTo>
                  <a:pt x="346" y="40"/>
                </a:lnTo>
                <a:lnTo>
                  <a:pt x="346" y="40"/>
                </a:lnTo>
                <a:lnTo>
                  <a:pt x="346" y="40"/>
                </a:lnTo>
                <a:lnTo>
                  <a:pt x="345" y="40"/>
                </a:lnTo>
                <a:lnTo>
                  <a:pt x="345" y="40"/>
                </a:lnTo>
                <a:lnTo>
                  <a:pt x="345" y="40"/>
                </a:lnTo>
                <a:lnTo>
                  <a:pt x="345" y="41"/>
                </a:lnTo>
                <a:lnTo>
                  <a:pt x="345" y="41"/>
                </a:lnTo>
                <a:lnTo>
                  <a:pt x="345" y="41"/>
                </a:lnTo>
                <a:lnTo>
                  <a:pt x="345" y="41"/>
                </a:lnTo>
                <a:lnTo>
                  <a:pt x="345" y="41"/>
                </a:lnTo>
                <a:lnTo>
                  <a:pt x="343" y="43"/>
                </a:lnTo>
                <a:lnTo>
                  <a:pt x="345" y="43"/>
                </a:lnTo>
                <a:lnTo>
                  <a:pt x="345" y="43"/>
                </a:lnTo>
                <a:lnTo>
                  <a:pt x="345" y="43"/>
                </a:lnTo>
                <a:lnTo>
                  <a:pt x="345" y="43"/>
                </a:lnTo>
                <a:lnTo>
                  <a:pt x="343" y="43"/>
                </a:lnTo>
                <a:lnTo>
                  <a:pt x="342" y="43"/>
                </a:lnTo>
                <a:lnTo>
                  <a:pt x="342" y="43"/>
                </a:lnTo>
                <a:lnTo>
                  <a:pt x="342" y="43"/>
                </a:lnTo>
                <a:lnTo>
                  <a:pt x="342" y="44"/>
                </a:lnTo>
                <a:lnTo>
                  <a:pt x="342" y="44"/>
                </a:lnTo>
                <a:lnTo>
                  <a:pt x="342" y="44"/>
                </a:lnTo>
                <a:lnTo>
                  <a:pt x="342" y="44"/>
                </a:lnTo>
                <a:lnTo>
                  <a:pt x="340" y="44"/>
                </a:lnTo>
                <a:lnTo>
                  <a:pt x="340" y="44"/>
                </a:lnTo>
                <a:lnTo>
                  <a:pt x="340" y="44"/>
                </a:lnTo>
                <a:lnTo>
                  <a:pt x="340" y="44"/>
                </a:lnTo>
                <a:lnTo>
                  <a:pt x="340" y="43"/>
                </a:lnTo>
                <a:lnTo>
                  <a:pt x="340" y="43"/>
                </a:lnTo>
                <a:lnTo>
                  <a:pt x="340" y="43"/>
                </a:lnTo>
                <a:lnTo>
                  <a:pt x="339" y="46"/>
                </a:lnTo>
                <a:lnTo>
                  <a:pt x="339" y="46"/>
                </a:lnTo>
                <a:lnTo>
                  <a:pt x="339" y="44"/>
                </a:lnTo>
                <a:lnTo>
                  <a:pt x="338" y="44"/>
                </a:lnTo>
                <a:lnTo>
                  <a:pt x="338" y="44"/>
                </a:lnTo>
                <a:lnTo>
                  <a:pt x="338" y="44"/>
                </a:lnTo>
                <a:lnTo>
                  <a:pt x="338" y="44"/>
                </a:lnTo>
                <a:lnTo>
                  <a:pt x="338" y="44"/>
                </a:lnTo>
                <a:lnTo>
                  <a:pt x="338" y="44"/>
                </a:lnTo>
                <a:lnTo>
                  <a:pt x="338" y="46"/>
                </a:lnTo>
                <a:lnTo>
                  <a:pt x="338" y="46"/>
                </a:lnTo>
                <a:lnTo>
                  <a:pt x="338" y="44"/>
                </a:lnTo>
                <a:lnTo>
                  <a:pt x="336" y="44"/>
                </a:lnTo>
                <a:lnTo>
                  <a:pt x="336" y="46"/>
                </a:lnTo>
                <a:lnTo>
                  <a:pt x="335" y="46"/>
                </a:lnTo>
                <a:lnTo>
                  <a:pt x="335" y="46"/>
                </a:lnTo>
                <a:lnTo>
                  <a:pt x="333" y="46"/>
                </a:lnTo>
                <a:lnTo>
                  <a:pt x="333" y="46"/>
                </a:lnTo>
                <a:lnTo>
                  <a:pt x="333" y="46"/>
                </a:lnTo>
                <a:lnTo>
                  <a:pt x="333" y="46"/>
                </a:lnTo>
                <a:lnTo>
                  <a:pt x="332" y="46"/>
                </a:lnTo>
                <a:lnTo>
                  <a:pt x="332" y="46"/>
                </a:lnTo>
                <a:lnTo>
                  <a:pt x="332" y="46"/>
                </a:lnTo>
                <a:lnTo>
                  <a:pt x="332" y="46"/>
                </a:lnTo>
                <a:lnTo>
                  <a:pt x="332" y="47"/>
                </a:lnTo>
                <a:lnTo>
                  <a:pt x="330" y="47"/>
                </a:lnTo>
                <a:lnTo>
                  <a:pt x="330" y="49"/>
                </a:lnTo>
                <a:lnTo>
                  <a:pt x="330" y="49"/>
                </a:lnTo>
                <a:lnTo>
                  <a:pt x="330" y="49"/>
                </a:lnTo>
                <a:lnTo>
                  <a:pt x="330" y="49"/>
                </a:lnTo>
                <a:lnTo>
                  <a:pt x="329" y="47"/>
                </a:lnTo>
                <a:lnTo>
                  <a:pt x="329" y="47"/>
                </a:lnTo>
                <a:lnTo>
                  <a:pt x="329" y="47"/>
                </a:lnTo>
                <a:lnTo>
                  <a:pt x="328" y="47"/>
                </a:lnTo>
                <a:lnTo>
                  <a:pt x="328" y="47"/>
                </a:lnTo>
                <a:lnTo>
                  <a:pt x="328" y="47"/>
                </a:lnTo>
                <a:lnTo>
                  <a:pt x="328" y="47"/>
                </a:lnTo>
                <a:lnTo>
                  <a:pt x="328" y="47"/>
                </a:lnTo>
                <a:lnTo>
                  <a:pt x="326" y="49"/>
                </a:lnTo>
                <a:lnTo>
                  <a:pt x="326" y="49"/>
                </a:lnTo>
                <a:lnTo>
                  <a:pt x="326" y="49"/>
                </a:lnTo>
                <a:lnTo>
                  <a:pt x="326" y="49"/>
                </a:lnTo>
                <a:lnTo>
                  <a:pt x="325" y="49"/>
                </a:lnTo>
                <a:lnTo>
                  <a:pt x="325" y="47"/>
                </a:lnTo>
                <a:lnTo>
                  <a:pt x="325" y="47"/>
                </a:lnTo>
                <a:lnTo>
                  <a:pt x="325" y="47"/>
                </a:lnTo>
                <a:lnTo>
                  <a:pt x="323" y="49"/>
                </a:lnTo>
                <a:lnTo>
                  <a:pt x="323" y="49"/>
                </a:lnTo>
                <a:lnTo>
                  <a:pt x="323" y="49"/>
                </a:lnTo>
                <a:lnTo>
                  <a:pt x="323" y="49"/>
                </a:lnTo>
                <a:lnTo>
                  <a:pt x="323" y="50"/>
                </a:lnTo>
                <a:lnTo>
                  <a:pt x="323" y="50"/>
                </a:lnTo>
                <a:lnTo>
                  <a:pt x="323" y="49"/>
                </a:lnTo>
                <a:lnTo>
                  <a:pt x="323" y="49"/>
                </a:lnTo>
                <a:lnTo>
                  <a:pt x="320" y="50"/>
                </a:lnTo>
                <a:lnTo>
                  <a:pt x="320" y="51"/>
                </a:lnTo>
                <a:lnTo>
                  <a:pt x="319" y="51"/>
                </a:lnTo>
                <a:lnTo>
                  <a:pt x="319" y="51"/>
                </a:lnTo>
                <a:lnTo>
                  <a:pt x="319" y="51"/>
                </a:lnTo>
                <a:lnTo>
                  <a:pt x="319" y="51"/>
                </a:lnTo>
                <a:lnTo>
                  <a:pt x="319" y="51"/>
                </a:lnTo>
                <a:lnTo>
                  <a:pt x="319" y="53"/>
                </a:lnTo>
                <a:lnTo>
                  <a:pt x="319" y="53"/>
                </a:lnTo>
                <a:lnTo>
                  <a:pt x="319" y="53"/>
                </a:lnTo>
                <a:lnTo>
                  <a:pt x="318" y="53"/>
                </a:lnTo>
                <a:lnTo>
                  <a:pt x="318" y="54"/>
                </a:lnTo>
                <a:lnTo>
                  <a:pt x="318" y="54"/>
                </a:lnTo>
                <a:lnTo>
                  <a:pt x="316" y="54"/>
                </a:lnTo>
                <a:lnTo>
                  <a:pt x="316" y="54"/>
                </a:lnTo>
                <a:lnTo>
                  <a:pt x="318" y="54"/>
                </a:lnTo>
                <a:lnTo>
                  <a:pt x="318" y="54"/>
                </a:lnTo>
                <a:lnTo>
                  <a:pt x="316" y="56"/>
                </a:lnTo>
                <a:lnTo>
                  <a:pt x="316" y="56"/>
                </a:lnTo>
                <a:lnTo>
                  <a:pt x="318" y="54"/>
                </a:lnTo>
                <a:lnTo>
                  <a:pt x="316" y="54"/>
                </a:lnTo>
                <a:lnTo>
                  <a:pt x="316" y="53"/>
                </a:lnTo>
                <a:lnTo>
                  <a:pt x="316" y="53"/>
                </a:lnTo>
                <a:lnTo>
                  <a:pt x="318" y="53"/>
                </a:lnTo>
                <a:lnTo>
                  <a:pt x="318" y="53"/>
                </a:lnTo>
                <a:lnTo>
                  <a:pt x="316" y="53"/>
                </a:lnTo>
                <a:lnTo>
                  <a:pt x="316" y="53"/>
                </a:lnTo>
                <a:lnTo>
                  <a:pt x="315" y="51"/>
                </a:lnTo>
                <a:lnTo>
                  <a:pt x="315" y="51"/>
                </a:lnTo>
                <a:lnTo>
                  <a:pt x="315" y="53"/>
                </a:lnTo>
                <a:lnTo>
                  <a:pt x="315" y="53"/>
                </a:lnTo>
                <a:lnTo>
                  <a:pt x="313" y="53"/>
                </a:lnTo>
                <a:lnTo>
                  <a:pt x="313" y="53"/>
                </a:lnTo>
                <a:lnTo>
                  <a:pt x="313" y="53"/>
                </a:lnTo>
                <a:lnTo>
                  <a:pt x="312" y="53"/>
                </a:lnTo>
                <a:lnTo>
                  <a:pt x="312" y="53"/>
                </a:lnTo>
                <a:lnTo>
                  <a:pt x="312" y="54"/>
                </a:lnTo>
                <a:lnTo>
                  <a:pt x="312" y="54"/>
                </a:lnTo>
                <a:lnTo>
                  <a:pt x="311" y="53"/>
                </a:lnTo>
                <a:lnTo>
                  <a:pt x="311" y="53"/>
                </a:lnTo>
                <a:lnTo>
                  <a:pt x="309" y="53"/>
                </a:lnTo>
                <a:lnTo>
                  <a:pt x="309" y="54"/>
                </a:lnTo>
                <a:lnTo>
                  <a:pt x="309" y="54"/>
                </a:lnTo>
                <a:lnTo>
                  <a:pt x="308" y="54"/>
                </a:lnTo>
                <a:lnTo>
                  <a:pt x="308" y="54"/>
                </a:lnTo>
                <a:lnTo>
                  <a:pt x="308" y="54"/>
                </a:lnTo>
                <a:lnTo>
                  <a:pt x="308" y="54"/>
                </a:lnTo>
                <a:lnTo>
                  <a:pt x="308" y="56"/>
                </a:lnTo>
                <a:lnTo>
                  <a:pt x="308" y="56"/>
                </a:lnTo>
                <a:lnTo>
                  <a:pt x="308" y="56"/>
                </a:lnTo>
                <a:lnTo>
                  <a:pt x="308" y="56"/>
                </a:lnTo>
                <a:lnTo>
                  <a:pt x="308" y="56"/>
                </a:lnTo>
                <a:lnTo>
                  <a:pt x="308" y="56"/>
                </a:lnTo>
                <a:lnTo>
                  <a:pt x="308" y="56"/>
                </a:lnTo>
                <a:lnTo>
                  <a:pt x="308" y="56"/>
                </a:lnTo>
                <a:lnTo>
                  <a:pt x="306" y="56"/>
                </a:lnTo>
                <a:lnTo>
                  <a:pt x="306" y="56"/>
                </a:lnTo>
                <a:lnTo>
                  <a:pt x="306" y="54"/>
                </a:lnTo>
                <a:lnTo>
                  <a:pt x="306" y="54"/>
                </a:lnTo>
                <a:lnTo>
                  <a:pt x="305" y="56"/>
                </a:lnTo>
                <a:lnTo>
                  <a:pt x="305" y="56"/>
                </a:lnTo>
                <a:lnTo>
                  <a:pt x="305" y="56"/>
                </a:lnTo>
                <a:lnTo>
                  <a:pt x="305" y="57"/>
                </a:lnTo>
                <a:lnTo>
                  <a:pt x="305" y="57"/>
                </a:lnTo>
                <a:lnTo>
                  <a:pt x="305" y="57"/>
                </a:lnTo>
                <a:lnTo>
                  <a:pt x="305" y="57"/>
                </a:lnTo>
                <a:lnTo>
                  <a:pt x="306" y="57"/>
                </a:lnTo>
                <a:lnTo>
                  <a:pt x="306" y="57"/>
                </a:lnTo>
                <a:lnTo>
                  <a:pt x="306" y="57"/>
                </a:lnTo>
                <a:lnTo>
                  <a:pt x="306" y="57"/>
                </a:lnTo>
                <a:lnTo>
                  <a:pt x="306" y="59"/>
                </a:lnTo>
                <a:lnTo>
                  <a:pt x="306" y="59"/>
                </a:lnTo>
                <a:lnTo>
                  <a:pt x="308" y="59"/>
                </a:lnTo>
                <a:lnTo>
                  <a:pt x="308" y="59"/>
                </a:lnTo>
                <a:lnTo>
                  <a:pt x="308" y="57"/>
                </a:lnTo>
                <a:lnTo>
                  <a:pt x="308" y="57"/>
                </a:lnTo>
                <a:lnTo>
                  <a:pt x="309" y="57"/>
                </a:lnTo>
                <a:lnTo>
                  <a:pt x="311" y="57"/>
                </a:lnTo>
                <a:lnTo>
                  <a:pt x="312" y="56"/>
                </a:lnTo>
                <a:lnTo>
                  <a:pt x="312" y="54"/>
                </a:lnTo>
                <a:lnTo>
                  <a:pt x="312" y="54"/>
                </a:lnTo>
                <a:lnTo>
                  <a:pt x="312" y="54"/>
                </a:lnTo>
                <a:lnTo>
                  <a:pt x="313" y="54"/>
                </a:lnTo>
                <a:lnTo>
                  <a:pt x="313" y="56"/>
                </a:lnTo>
                <a:lnTo>
                  <a:pt x="313" y="56"/>
                </a:lnTo>
                <a:lnTo>
                  <a:pt x="313" y="56"/>
                </a:lnTo>
                <a:lnTo>
                  <a:pt x="313" y="56"/>
                </a:lnTo>
                <a:lnTo>
                  <a:pt x="315" y="56"/>
                </a:lnTo>
                <a:lnTo>
                  <a:pt x="315" y="56"/>
                </a:lnTo>
                <a:lnTo>
                  <a:pt x="315" y="56"/>
                </a:lnTo>
                <a:lnTo>
                  <a:pt x="315" y="54"/>
                </a:lnTo>
                <a:lnTo>
                  <a:pt x="315" y="54"/>
                </a:lnTo>
                <a:lnTo>
                  <a:pt x="315" y="54"/>
                </a:lnTo>
                <a:lnTo>
                  <a:pt x="315" y="54"/>
                </a:lnTo>
                <a:lnTo>
                  <a:pt x="315" y="54"/>
                </a:lnTo>
                <a:lnTo>
                  <a:pt x="315" y="56"/>
                </a:lnTo>
                <a:lnTo>
                  <a:pt x="315" y="56"/>
                </a:lnTo>
                <a:lnTo>
                  <a:pt x="316" y="56"/>
                </a:lnTo>
                <a:lnTo>
                  <a:pt x="316" y="56"/>
                </a:lnTo>
                <a:lnTo>
                  <a:pt x="315" y="57"/>
                </a:lnTo>
                <a:lnTo>
                  <a:pt x="315" y="57"/>
                </a:lnTo>
                <a:lnTo>
                  <a:pt x="315" y="56"/>
                </a:lnTo>
                <a:lnTo>
                  <a:pt x="313" y="56"/>
                </a:lnTo>
                <a:lnTo>
                  <a:pt x="313" y="56"/>
                </a:lnTo>
                <a:lnTo>
                  <a:pt x="313" y="57"/>
                </a:lnTo>
                <a:lnTo>
                  <a:pt x="313" y="57"/>
                </a:lnTo>
                <a:lnTo>
                  <a:pt x="313" y="57"/>
                </a:lnTo>
                <a:lnTo>
                  <a:pt x="313" y="57"/>
                </a:lnTo>
                <a:lnTo>
                  <a:pt x="312" y="57"/>
                </a:lnTo>
                <a:lnTo>
                  <a:pt x="311" y="57"/>
                </a:lnTo>
                <a:lnTo>
                  <a:pt x="311" y="57"/>
                </a:lnTo>
                <a:lnTo>
                  <a:pt x="309" y="57"/>
                </a:lnTo>
                <a:lnTo>
                  <a:pt x="309" y="57"/>
                </a:lnTo>
                <a:lnTo>
                  <a:pt x="309" y="59"/>
                </a:lnTo>
                <a:lnTo>
                  <a:pt x="309" y="59"/>
                </a:lnTo>
                <a:lnTo>
                  <a:pt x="309" y="59"/>
                </a:lnTo>
                <a:lnTo>
                  <a:pt x="308" y="59"/>
                </a:lnTo>
                <a:lnTo>
                  <a:pt x="308" y="59"/>
                </a:lnTo>
                <a:lnTo>
                  <a:pt x="308" y="60"/>
                </a:lnTo>
                <a:lnTo>
                  <a:pt x="308" y="60"/>
                </a:lnTo>
                <a:lnTo>
                  <a:pt x="309" y="60"/>
                </a:lnTo>
                <a:lnTo>
                  <a:pt x="309" y="60"/>
                </a:lnTo>
                <a:lnTo>
                  <a:pt x="311" y="60"/>
                </a:lnTo>
                <a:lnTo>
                  <a:pt x="309" y="61"/>
                </a:lnTo>
                <a:lnTo>
                  <a:pt x="309" y="61"/>
                </a:lnTo>
                <a:lnTo>
                  <a:pt x="309" y="61"/>
                </a:lnTo>
                <a:lnTo>
                  <a:pt x="309" y="61"/>
                </a:lnTo>
                <a:lnTo>
                  <a:pt x="309" y="61"/>
                </a:lnTo>
                <a:lnTo>
                  <a:pt x="308" y="61"/>
                </a:lnTo>
                <a:lnTo>
                  <a:pt x="308" y="61"/>
                </a:lnTo>
                <a:lnTo>
                  <a:pt x="305" y="61"/>
                </a:lnTo>
                <a:lnTo>
                  <a:pt x="305" y="61"/>
                </a:lnTo>
                <a:lnTo>
                  <a:pt x="306" y="60"/>
                </a:lnTo>
                <a:lnTo>
                  <a:pt x="308" y="60"/>
                </a:lnTo>
                <a:lnTo>
                  <a:pt x="308" y="60"/>
                </a:lnTo>
                <a:lnTo>
                  <a:pt x="306" y="59"/>
                </a:lnTo>
                <a:lnTo>
                  <a:pt x="306" y="59"/>
                </a:lnTo>
                <a:lnTo>
                  <a:pt x="306" y="59"/>
                </a:lnTo>
                <a:lnTo>
                  <a:pt x="306" y="59"/>
                </a:lnTo>
                <a:lnTo>
                  <a:pt x="306" y="60"/>
                </a:lnTo>
                <a:lnTo>
                  <a:pt x="306" y="60"/>
                </a:lnTo>
                <a:lnTo>
                  <a:pt x="305" y="60"/>
                </a:lnTo>
                <a:lnTo>
                  <a:pt x="303" y="60"/>
                </a:lnTo>
                <a:lnTo>
                  <a:pt x="302" y="60"/>
                </a:lnTo>
                <a:lnTo>
                  <a:pt x="302" y="60"/>
                </a:lnTo>
                <a:lnTo>
                  <a:pt x="302" y="60"/>
                </a:lnTo>
                <a:lnTo>
                  <a:pt x="302" y="61"/>
                </a:lnTo>
                <a:lnTo>
                  <a:pt x="302" y="61"/>
                </a:lnTo>
                <a:lnTo>
                  <a:pt x="302" y="61"/>
                </a:lnTo>
                <a:lnTo>
                  <a:pt x="302" y="61"/>
                </a:lnTo>
                <a:lnTo>
                  <a:pt x="302" y="61"/>
                </a:lnTo>
                <a:lnTo>
                  <a:pt x="303" y="61"/>
                </a:lnTo>
                <a:lnTo>
                  <a:pt x="303" y="61"/>
                </a:lnTo>
                <a:lnTo>
                  <a:pt x="305" y="61"/>
                </a:lnTo>
                <a:lnTo>
                  <a:pt x="305" y="61"/>
                </a:lnTo>
                <a:lnTo>
                  <a:pt x="303" y="61"/>
                </a:lnTo>
                <a:lnTo>
                  <a:pt x="302" y="61"/>
                </a:lnTo>
                <a:lnTo>
                  <a:pt x="302" y="61"/>
                </a:lnTo>
                <a:lnTo>
                  <a:pt x="302" y="61"/>
                </a:lnTo>
                <a:lnTo>
                  <a:pt x="302" y="61"/>
                </a:lnTo>
                <a:lnTo>
                  <a:pt x="302" y="61"/>
                </a:lnTo>
                <a:lnTo>
                  <a:pt x="302" y="61"/>
                </a:lnTo>
                <a:lnTo>
                  <a:pt x="301" y="60"/>
                </a:lnTo>
                <a:lnTo>
                  <a:pt x="301" y="60"/>
                </a:lnTo>
                <a:lnTo>
                  <a:pt x="299" y="60"/>
                </a:lnTo>
                <a:lnTo>
                  <a:pt x="299" y="61"/>
                </a:lnTo>
                <a:lnTo>
                  <a:pt x="299" y="61"/>
                </a:lnTo>
                <a:lnTo>
                  <a:pt x="299" y="61"/>
                </a:lnTo>
                <a:lnTo>
                  <a:pt x="298" y="61"/>
                </a:lnTo>
                <a:lnTo>
                  <a:pt x="298" y="61"/>
                </a:lnTo>
                <a:lnTo>
                  <a:pt x="298" y="61"/>
                </a:lnTo>
                <a:lnTo>
                  <a:pt x="298" y="60"/>
                </a:lnTo>
                <a:lnTo>
                  <a:pt x="298" y="60"/>
                </a:lnTo>
                <a:lnTo>
                  <a:pt x="299" y="60"/>
                </a:lnTo>
                <a:lnTo>
                  <a:pt x="299" y="60"/>
                </a:lnTo>
                <a:lnTo>
                  <a:pt x="299" y="60"/>
                </a:lnTo>
                <a:lnTo>
                  <a:pt x="299" y="60"/>
                </a:lnTo>
                <a:lnTo>
                  <a:pt x="299" y="60"/>
                </a:lnTo>
                <a:lnTo>
                  <a:pt x="299" y="60"/>
                </a:lnTo>
                <a:lnTo>
                  <a:pt x="301" y="60"/>
                </a:lnTo>
                <a:lnTo>
                  <a:pt x="301" y="59"/>
                </a:lnTo>
                <a:lnTo>
                  <a:pt x="301" y="59"/>
                </a:lnTo>
                <a:lnTo>
                  <a:pt x="301" y="57"/>
                </a:lnTo>
                <a:lnTo>
                  <a:pt x="301" y="57"/>
                </a:lnTo>
                <a:lnTo>
                  <a:pt x="301" y="57"/>
                </a:lnTo>
                <a:lnTo>
                  <a:pt x="299" y="57"/>
                </a:lnTo>
                <a:lnTo>
                  <a:pt x="299" y="59"/>
                </a:lnTo>
                <a:lnTo>
                  <a:pt x="298" y="59"/>
                </a:lnTo>
                <a:lnTo>
                  <a:pt x="298" y="59"/>
                </a:lnTo>
                <a:lnTo>
                  <a:pt x="298" y="59"/>
                </a:lnTo>
                <a:lnTo>
                  <a:pt x="298" y="57"/>
                </a:lnTo>
                <a:lnTo>
                  <a:pt x="298" y="57"/>
                </a:lnTo>
                <a:lnTo>
                  <a:pt x="295" y="57"/>
                </a:lnTo>
                <a:lnTo>
                  <a:pt x="295" y="57"/>
                </a:lnTo>
                <a:lnTo>
                  <a:pt x="295" y="57"/>
                </a:lnTo>
                <a:lnTo>
                  <a:pt x="295" y="57"/>
                </a:lnTo>
                <a:lnTo>
                  <a:pt x="295" y="59"/>
                </a:lnTo>
                <a:lnTo>
                  <a:pt x="295" y="59"/>
                </a:lnTo>
                <a:lnTo>
                  <a:pt x="296" y="59"/>
                </a:lnTo>
                <a:lnTo>
                  <a:pt x="296" y="59"/>
                </a:lnTo>
                <a:lnTo>
                  <a:pt x="296" y="59"/>
                </a:lnTo>
                <a:lnTo>
                  <a:pt x="296" y="60"/>
                </a:lnTo>
                <a:lnTo>
                  <a:pt x="295" y="60"/>
                </a:lnTo>
                <a:lnTo>
                  <a:pt x="295" y="60"/>
                </a:lnTo>
                <a:lnTo>
                  <a:pt x="295" y="60"/>
                </a:lnTo>
                <a:lnTo>
                  <a:pt x="295" y="60"/>
                </a:lnTo>
                <a:lnTo>
                  <a:pt x="295" y="60"/>
                </a:lnTo>
                <a:lnTo>
                  <a:pt x="293" y="60"/>
                </a:lnTo>
                <a:lnTo>
                  <a:pt x="293" y="61"/>
                </a:lnTo>
                <a:lnTo>
                  <a:pt x="293" y="61"/>
                </a:lnTo>
                <a:lnTo>
                  <a:pt x="293" y="61"/>
                </a:lnTo>
                <a:lnTo>
                  <a:pt x="293" y="61"/>
                </a:lnTo>
                <a:lnTo>
                  <a:pt x="293" y="61"/>
                </a:lnTo>
                <a:lnTo>
                  <a:pt x="293" y="61"/>
                </a:lnTo>
                <a:lnTo>
                  <a:pt x="295" y="61"/>
                </a:lnTo>
                <a:lnTo>
                  <a:pt x="296" y="61"/>
                </a:lnTo>
                <a:lnTo>
                  <a:pt x="296" y="61"/>
                </a:lnTo>
                <a:lnTo>
                  <a:pt x="295" y="61"/>
                </a:lnTo>
                <a:lnTo>
                  <a:pt x="295" y="61"/>
                </a:lnTo>
                <a:lnTo>
                  <a:pt x="295" y="63"/>
                </a:lnTo>
                <a:lnTo>
                  <a:pt x="293" y="63"/>
                </a:lnTo>
                <a:lnTo>
                  <a:pt x="293" y="63"/>
                </a:lnTo>
                <a:lnTo>
                  <a:pt x="292" y="63"/>
                </a:lnTo>
                <a:lnTo>
                  <a:pt x="292" y="63"/>
                </a:lnTo>
                <a:lnTo>
                  <a:pt x="292" y="63"/>
                </a:lnTo>
                <a:lnTo>
                  <a:pt x="292" y="63"/>
                </a:lnTo>
                <a:lnTo>
                  <a:pt x="291" y="64"/>
                </a:lnTo>
                <a:lnTo>
                  <a:pt x="291" y="64"/>
                </a:lnTo>
                <a:lnTo>
                  <a:pt x="289" y="64"/>
                </a:lnTo>
                <a:lnTo>
                  <a:pt x="289" y="64"/>
                </a:lnTo>
                <a:lnTo>
                  <a:pt x="288" y="64"/>
                </a:lnTo>
                <a:lnTo>
                  <a:pt x="288" y="64"/>
                </a:lnTo>
                <a:lnTo>
                  <a:pt x="286" y="64"/>
                </a:lnTo>
                <a:lnTo>
                  <a:pt x="286" y="64"/>
                </a:lnTo>
                <a:lnTo>
                  <a:pt x="286" y="64"/>
                </a:lnTo>
                <a:lnTo>
                  <a:pt x="286" y="64"/>
                </a:lnTo>
                <a:lnTo>
                  <a:pt x="286" y="63"/>
                </a:lnTo>
                <a:lnTo>
                  <a:pt x="286" y="63"/>
                </a:lnTo>
                <a:lnTo>
                  <a:pt x="286" y="63"/>
                </a:lnTo>
                <a:lnTo>
                  <a:pt x="286" y="63"/>
                </a:lnTo>
                <a:lnTo>
                  <a:pt x="285" y="63"/>
                </a:lnTo>
                <a:lnTo>
                  <a:pt x="285" y="63"/>
                </a:lnTo>
                <a:lnTo>
                  <a:pt x="283" y="64"/>
                </a:lnTo>
                <a:lnTo>
                  <a:pt x="282" y="64"/>
                </a:lnTo>
                <a:lnTo>
                  <a:pt x="282" y="64"/>
                </a:lnTo>
                <a:lnTo>
                  <a:pt x="283" y="64"/>
                </a:lnTo>
                <a:lnTo>
                  <a:pt x="285" y="64"/>
                </a:lnTo>
                <a:lnTo>
                  <a:pt x="285" y="64"/>
                </a:lnTo>
                <a:lnTo>
                  <a:pt x="285" y="64"/>
                </a:lnTo>
                <a:lnTo>
                  <a:pt x="285" y="66"/>
                </a:lnTo>
                <a:lnTo>
                  <a:pt x="283" y="66"/>
                </a:lnTo>
                <a:lnTo>
                  <a:pt x="285" y="66"/>
                </a:lnTo>
                <a:lnTo>
                  <a:pt x="285" y="66"/>
                </a:lnTo>
                <a:lnTo>
                  <a:pt x="285" y="66"/>
                </a:lnTo>
                <a:lnTo>
                  <a:pt x="285" y="66"/>
                </a:lnTo>
                <a:lnTo>
                  <a:pt x="283" y="66"/>
                </a:lnTo>
                <a:lnTo>
                  <a:pt x="283" y="66"/>
                </a:lnTo>
                <a:lnTo>
                  <a:pt x="282" y="66"/>
                </a:lnTo>
                <a:lnTo>
                  <a:pt x="282" y="67"/>
                </a:lnTo>
                <a:lnTo>
                  <a:pt x="282" y="67"/>
                </a:lnTo>
                <a:lnTo>
                  <a:pt x="282" y="67"/>
                </a:lnTo>
                <a:lnTo>
                  <a:pt x="281" y="67"/>
                </a:lnTo>
                <a:lnTo>
                  <a:pt x="279" y="69"/>
                </a:lnTo>
                <a:lnTo>
                  <a:pt x="279" y="69"/>
                </a:lnTo>
                <a:lnTo>
                  <a:pt x="279" y="69"/>
                </a:lnTo>
                <a:lnTo>
                  <a:pt x="278" y="69"/>
                </a:lnTo>
                <a:lnTo>
                  <a:pt x="278" y="67"/>
                </a:lnTo>
                <a:lnTo>
                  <a:pt x="276" y="67"/>
                </a:lnTo>
                <a:lnTo>
                  <a:pt x="275" y="67"/>
                </a:lnTo>
                <a:lnTo>
                  <a:pt x="275" y="69"/>
                </a:lnTo>
                <a:lnTo>
                  <a:pt x="275" y="69"/>
                </a:lnTo>
                <a:lnTo>
                  <a:pt x="275" y="69"/>
                </a:lnTo>
                <a:lnTo>
                  <a:pt x="275" y="69"/>
                </a:lnTo>
                <a:lnTo>
                  <a:pt x="275" y="69"/>
                </a:lnTo>
                <a:lnTo>
                  <a:pt x="275" y="69"/>
                </a:lnTo>
                <a:lnTo>
                  <a:pt x="273" y="69"/>
                </a:lnTo>
                <a:lnTo>
                  <a:pt x="273" y="69"/>
                </a:lnTo>
                <a:lnTo>
                  <a:pt x="273" y="69"/>
                </a:lnTo>
                <a:lnTo>
                  <a:pt x="272" y="69"/>
                </a:lnTo>
                <a:lnTo>
                  <a:pt x="272" y="69"/>
                </a:lnTo>
                <a:lnTo>
                  <a:pt x="271" y="69"/>
                </a:lnTo>
                <a:lnTo>
                  <a:pt x="271" y="70"/>
                </a:lnTo>
                <a:lnTo>
                  <a:pt x="271" y="70"/>
                </a:lnTo>
                <a:lnTo>
                  <a:pt x="271" y="69"/>
                </a:lnTo>
                <a:lnTo>
                  <a:pt x="271" y="69"/>
                </a:lnTo>
                <a:lnTo>
                  <a:pt x="269" y="70"/>
                </a:lnTo>
                <a:lnTo>
                  <a:pt x="269" y="70"/>
                </a:lnTo>
                <a:lnTo>
                  <a:pt x="269" y="70"/>
                </a:lnTo>
                <a:lnTo>
                  <a:pt x="268" y="70"/>
                </a:lnTo>
                <a:lnTo>
                  <a:pt x="268" y="70"/>
                </a:lnTo>
                <a:lnTo>
                  <a:pt x="268" y="70"/>
                </a:lnTo>
                <a:lnTo>
                  <a:pt x="268" y="71"/>
                </a:lnTo>
                <a:lnTo>
                  <a:pt x="266" y="71"/>
                </a:lnTo>
                <a:lnTo>
                  <a:pt x="265" y="71"/>
                </a:lnTo>
                <a:lnTo>
                  <a:pt x="265" y="71"/>
                </a:lnTo>
                <a:lnTo>
                  <a:pt x="264" y="73"/>
                </a:lnTo>
                <a:lnTo>
                  <a:pt x="264" y="73"/>
                </a:lnTo>
                <a:lnTo>
                  <a:pt x="264" y="73"/>
                </a:lnTo>
                <a:lnTo>
                  <a:pt x="264" y="73"/>
                </a:lnTo>
                <a:lnTo>
                  <a:pt x="264" y="74"/>
                </a:lnTo>
                <a:lnTo>
                  <a:pt x="264" y="74"/>
                </a:lnTo>
                <a:lnTo>
                  <a:pt x="264" y="74"/>
                </a:lnTo>
                <a:lnTo>
                  <a:pt x="264" y="74"/>
                </a:lnTo>
                <a:lnTo>
                  <a:pt x="265" y="74"/>
                </a:lnTo>
                <a:lnTo>
                  <a:pt x="265" y="73"/>
                </a:lnTo>
                <a:lnTo>
                  <a:pt x="266" y="73"/>
                </a:lnTo>
                <a:lnTo>
                  <a:pt x="266" y="73"/>
                </a:lnTo>
                <a:lnTo>
                  <a:pt x="268" y="71"/>
                </a:lnTo>
                <a:lnTo>
                  <a:pt x="268" y="73"/>
                </a:lnTo>
                <a:lnTo>
                  <a:pt x="268" y="73"/>
                </a:lnTo>
                <a:lnTo>
                  <a:pt x="266" y="73"/>
                </a:lnTo>
                <a:lnTo>
                  <a:pt x="266" y="73"/>
                </a:lnTo>
                <a:lnTo>
                  <a:pt x="265" y="73"/>
                </a:lnTo>
                <a:lnTo>
                  <a:pt x="264" y="76"/>
                </a:lnTo>
                <a:lnTo>
                  <a:pt x="265" y="74"/>
                </a:lnTo>
                <a:lnTo>
                  <a:pt x="265" y="74"/>
                </a:lnTo>
                <a:lnTo>
                  <a:pt x="264" y="74"/>
                </a:lnTo>
                <a:lnTo>
                  <a:pt x="264" y="74"/>
                </a:lnTo>
                <a:lnTo>
                  <a:pt x="264" y="74"/>
                </a:lnTo>
                <a:lnTo>
                  <a:pt x="264" y="74"/>
                </a:lnTo>
                <a:lnTo>
                  <a:pt x="262" y="74"/>
                </a:lnTo>
                <a:lnTo>
                  <a:pt x="262" y="76"/>
                </a:lnTo>
                <a:lnTo>
                  <a:pt x="262" y="76"/>
                </a:lnTo>
                <a:lnTo>
                  <a:pt x="262" y="76"/>
                </a:lnTo>
                <a:lnTo>
                  <a:pt x="262" y="76"/>
                </a:lnTo>
                <a:lnTo>
                  <a:pt x="261" y="74"/>
                </a:lnTo>
                <a:lnTo>
                  <a:pt x="261" y="74"/>
                </a:lnTo>
                <a:lnTo>
                  <a:pt x="261" y="74"/>
                </a:lnTo>
                <a:lnTo>
                  <a:pt x="261" y="74"/>
                </a:lnTo>
                <a:lnTo>
                  <a:pt x="261" y="74"/>
                </a:lnTo>
                <a:lnTo>
                  <a:pt x="261" y="74"/>
                </a:lnTo>
                <a:lnTo>
                  <a:pt x="259" y="74"/>
                </a:lnTo>
                <a:lnTo>
                  <a:pt x="259" y="74"/>
                </a:lnTo>
                <a:lnTo>
                  <a:pt x="259" y="74"/>
                </a:lnTo>
                <a:lnTo>
                  <a:pt x="259" y="74"/>
                </a:lnTo>
                <a:lnTo>
                  <a:pt x="259" y="76"/>
                </a:lnTo>
                <a:lnTo>
                  <a:pt x="259" y="77"/>
                </a:lnTo>
                <a:lnTo>
                  <a:pt x="258" y="77"/>
                </a:lnTo>
                <a:lnTo>
                  <a:pt x="258" y="77"/>
                </a:lnTo>
                <a:lnTo>
                  <a:pt x="258" y="77"/>
                </a:lnTo>
                <a:lnTo>
                  <a:pt x="258" y="78"/>
                </a:lnTo>
                <a:lnTo>
                  <a:pt x="259" y="78"/>
                </a:lnTo>
                <a:lnTo>
                  <a:pt x="259" y="78"/>
                </a:lnTo>
                <a:lnTo>
                  <a:pt x="259" y="80"/>
                </a:lnTo>
                <a:lnTo>
                  <a:pt x="259" y="80"/>
                </a:lnTo>
                <a:lnTo>
                  <a:pt x="261" y="80"/>
                </a:lnTo>
                <a:lnTo>
                  <a:pt x="261" y="80"/>
                </a:lnTo>
                <a:lnTo>
                  <a:pt x="262" y="78"/>
                </a:lnTo>
                <a:lnTo>
                  <a:pt x="264" y="78"/>
                </a:lnTo>
                <a:lnTo>
                  <a:pt x="265" y="78"/>
                </a:lnTo>
                <a:lnTo>
                  <a:pt x="265" y="78"/>
                </a:lnTo>
                <a:lnTo>
                  <a:pt x="265" y="78"/>
                </a:lnTo>
                <a:lnTo>
                  <a:pt x="266" y="77"/>
                </a:lnTo>
                <a:lnTo>
                  <a:pt x="266" y="77"/>
                </a:lnTo>
                <a:lnTo>
                  <a:pt x="266" y="77"/>
                </a:lnTo>
                <a:lnTo>
                  <a:pt x="266" y="77"/>
                </a:lnTo>
                <a:lnTo>
                  <a:pt x="269" y="77"/>
                </a:lnTo>
                <a:lnTo>
                  <a:pt x="272" y="76"/>
                </a:lnTo>
                <a:lnTo>
                  <a:pt x="276" y="74"/>
                </a:lnTo>
                <a:lnTo>
                  <a:pt x="276" y="74"/>
                </a:lnTo>
                <a:lnTo>
                  <a:pt x="279" y="73"/>
                </a:lnTo>
                <a:lnTo>
                  <a:pt x="283" y="73"/>
                </a:lnTo>
                <a:lnTo>
                  <a:pt x="289" y="70"/>
                </a:lnTo>
                <a:lnTo>
                  <a:pt x="296" y="67"/>
                </a:lnTo>
                <a:lnTo>
                  <a:pt x="299" y="67"/>
                </a:lnTo>
                <a:lnTo>
                  <a:pt x="303" y="66"/>
                </a:lnTo>
                <a:lnTo>
                  <a:pt x="303" y="66"/>
                </a:lnTo>
                <a:lnTo>
                  <a:pt x="306" y="64"/>
                </a:lnTo>
                <a:lnTo>
                  <a:pt x="308" y="64"/>
                </a:lnTo>
                <a:lnTo>
                  <a:pt x="311" y="63"/>
                </a:lnTo>
                <a:lnTo>
                  <a:pt x="312" y="63"/>
                </a:lnTo>
                <a:lnTo>
                  <a:pt x="313" y="61"/>
                </a:lnTo>
                <a:lnTo>
                  <a:pt x="313" y="61"/>
                </a:lnTo>
                <a:lnTo>
                  <a:pt x="318" y="61"/>
                </a:lnTo>
                <a:lnTo>
                  <a:pt x="320" y="60"/>
                </a:lnTo>
                <a:lnTo>
                  <a:pt x="322" y="59"/>
                </a:lnTo>
                <a:lnTo>
                  <a:pt x="322" y="59"/>
                </a:lnTo>
                <a:lnTo>
                  <a:pt x="323" y="59"/>
                </a:lnTo>
                <a:lnTo>
                  <a:pt x="325" y="59"/>
                </a:lnTo>
                <a:lnTo>
                  <a:pt x="326" y="57"/>
                </a:lnTo>
                <a:lnTo>
                  <a:pt x="328" y="57"/>
                </a:lnTo>
                <a:lnTo>
                  <a:pt x="328" y="57"/>
                </a:lnTo>
                <a:lnTo>
                  <a:pt x="330" y="57"/>
                </a:lnTo>
                <a:lnTo>
                  <a:pt x="332" y="56"/>
                </a:lnTo>
                <a:lnTo>
                  <a:pt x="333" y="56"/>
                </a:lnTo>
                <a:lnTo>
                  <a:pt x="336" y="54"/>
                </a:lnTo>
                <a:lnTo>
                  <a:pt x="336" y="54"/>
                </a:lnTo>
                <a:lnTo>
                  <a:pt x="336" y="54"/>
                </a:lnTo>
                <a:lnTo>
                  <a:pt x="338" y="54"/>
                </a:lnTo>
                <a:lnTo>
                  <a:pt x="339" y="54"/>
                </a:lnTo>
                <a:lnTo>
                  <a:pt x="340" y="53"/>
                </a:lnTo>
                <a:lnTo>
                  <a:pt x="340" y="53"/>
                </a:lnTo>
                <a:lnTo>
                  <a:pt x="340" y="53"/>
                </a:lnTo>
                <a:lnTo>
                  <a:pt x="340" y="53"/>
                </a:lnTo>
                <a:lnTo>
                  <a:pt x="342" y="53"/>
                </a:lnTo>
                <a:lnTo>
                  <a:pt x="343" y="51"/>
                </a:lnTo>
                <a:lnTo>
                  <a:pt x="345" y="51"/>
                </a:lnTo>
                <a:lnTo>
                  <a:pt x="345" y="51"/>
                </a:lnTo>
                <a:lnTo>
                  <a:pt x="345" y="51"/>
                </a:lnTo>
                <a:lnTo>
                  <a:pt x="346" y="51"/>
                </a:lnTo>
                <a:lnTo>
                  <a:pt x="346" y="51"/>
                </a:lnTo>
                <a:lnTo>
                  <a:pt x="349" y="50"/>
                </a:lnTo>
                <a:lnTo>
                  <a:pt x="350" y="50"/>
                </a:lnTo>
                <a:lnTo>
                  <a:pt x="352" y="50"/>
                </a:lnTo>
                <a:lnTo>
                  <a:pt x="352" y="49"/>
                </a:lnTo>
                <a:lnTo>
                  <a:pt x="352" y="49"/>
                </a:lnTo>
                <a:lnTo>
                  <a:pt x="353" y="49"/>
                </a:lnTo>
                <a:lnTo>
                  <a:pt x="355" y="49"/>
                </a:lnTo>
                <a:lnTo>
                  <a:pt x="353" y="49"/>
                </a:lnTo>
                <a:lnTo>
                  <a:pt x="353" y="49"/>
                </a:lnTo>
                <a:lnTo>
                  <a:pt x="355" y="50"/>
                </a:lnTo>
                <a:lnTo>
                  <a:pt x="355" y="50"/>
                </a:lnTo>
                <a:lnTo>
                  <a:pt x="355" y="49"/>
                </a:lnTo>
                <a:lnTo>
                  <a:pt x="356" y="49"/>
                </a:lnTo>
                <a:lnTo>
                  <a:pt x="358" y="47"/>
                </a:lnTo>
                <a:lnTo>
                  <a:pt x="358" y="47"/>
                </a:lnTo>
                <a:lnTo>
                  <a:pt x="359" y="47"/>
                </a:lnTo>
                <a:lnTo>
                  <a:pt x="359" y="47"/>
                </a:lnTo>
                <a:lnTo>
                  <a:pt x="359" y="47"/>
                </a:lnTo>
                <a:lnTo>
                  <a:pt x="360" y="47"/>
                </a:lnTo>
                <a:lnTo>
                  <a:pt x="360" y="47"/>
                </a:lnTo>
                <a:lnTo>
                  <a:pt x="360" y="47"/>
                </a:lnTo>
                <a:lnTo>
                  <a:pt x="360" y="47"/>
                </a:lnTo>
                <a:lnTo>
                  <a:pt x="360" y="47"/>
                </a:lnTo>
                <a:lnTo>
                  <a:pt x="359" y="47"/>
                </a:lnTo>
                <a:lnTo>
                  <a:pt x="358" y="49"/>
                </a:lnTo>
                <a:lnTo>
                  <a:pt x="358" y="49"/>
                </a:lnTo>
                <a:lnTo>
                  <a:pt x="358" y="49"/>
                </a:lnTo>
                <a:lnTo>
                  <a:pt x="356" y="49"/>
                </a:lnTo>
                <a:lnTo>
                  <a:pt x="356" y="49"/>
                </a:lnTo>
                <a:lnTo>
                  <a:pt x="355" y="50"/>
                </a:lnTo>
                <a:lnTo>
                  <a:pt x="355" y="50"/>
                </a:lnTo>
                <a:lnTo>
                  <a:pt x="355" y="50"/>
                </a:lnTo>
                <a:lnTo>
                  <a:pt x="353" y="50"/>
                </a:lnTo>
                <a:lnTo>
                  <a:pt x="353" y="50"/>
                </a:lnTo>
                <a:lnTo>
                  <a:pt x="352" y="50"/>
                </a:lnTo>
                <a:lnTo>
                  <a:pt x="352" y="51"/>
                </a:lnTo>
                <a:lnTo>
                  <a:pt x="352" y="51"/>
                </a:lnTo>
                <a:lnTo>
                  <a:pt x="352" y="51"/>
                </a:lnTo>
                <a:lnTo>
                  <a:pt x="350" y="51"/>
                </a:lnTo>
                <a:lnTo>
                  <a:pt x="350" y="51"/>
                </a:lnTo>
                <a:lnTo>
                  <a:pt x="350" y="51"/>
                </a:lnTo>
                <a:lnTo>
                  <a:pt x="350" y="51"/>
                </a:lnTo>
                <a:lnTo>
                  <a:pt x="350" y="50"/>
                </a:lnTo>
                <a:lnTo>
                  <a:pt x="350" y="50"/>
                </a:lnTo>
                <a:lnTo>
                  <a:pt x="350" y="50"/>
                </a:lnTo>
                <a:lnTo>
                  <a:pt x="349" y="50"/>
                </a:lnTo>
                <a:lnTo>
                  <a:pt x="349" y="50"/>
                </a:lnTo>
                <a:lnTo>
                  <a:pt x="349" y="51"/>
                </a:lnTo>
                <a:lnTo>
                  <a:pt x="349" y="51"/>
                </a:lnTo>
                <a:lnTo>
                  <a:pt x="349" y="51"/>
                </a:lnTo>
                <a:lnTo>
                  <a:pt x="348" y="51"/>
                </a:lnTo>
                <a:lnTo>
                  <a:pt x="348" y="51"/>
                </a:lnTo>
                <a:lnTo>
                  <a:pt x="348" y="51"/>
                </a:lnTo>
                <a:lnTo>
                  <a:pt x="348" y="51"/>
                </a:lnTo>
                <a:lnTo>
                  <a:pt x="346" y="53"/>
                </a:lnTo>
                <a:lnTo>
                  <a:pt x="345" y="53"/>
                </a:lnTo>
                <a:lnTo>
                  <a:pt x="345" y="53"/>
                </a:lnTo>
                <a:lnTo>
                  <a:pt x="345" y="53"/>
                </a:lnTo>
                <a:lnTo>
                  <a:pt x="343" y="53"/>
                </a:lnTo>
                <a:lnTo>
                  <a:pt x="343" y="53"/>
                </a:lnTo>
                <a:lnTo>
                  <a:pt x="342" y="53"/>
                </a:lnTo>
                <a:lnTo>
                  <a:pt x="342" y="53"/>
                </a:lnTo>
                <a:lnTo>
                  <a:pt x="342" y="54"/>
                </a:lnTo>
                <a:lnTo>
                  <a:pt x="340" y="54"/>
                </a:lnTo>
                <a:lnTo>
                  <a:pt x="340" y="54"/>
                </a:lnTo>
                <a:lnTo>
                  <a:pt x="339" y="54"/>
                </a:lnTo>
                <a:lnTo>
                  <a:pt x="339" y="54"/>
                </a:lnTo>
                <a:lnTo>
                  <a:pt x="338" y="56"/>
                </a:lnTo>
                <a:lnTo>
                  <a:pt x="336" y="57"/>
                </a:lnTo>
                <a:lnTo>
                  <a:pt x="336" y="56"/>
                </a:lnTo>
                <a:lnTo>
                  <a:pt x="336" y="56"/>
                </a:lnTo>
                <a:lnTo>
                  <a:pt x="336" y="56"/>
                </a:lnTo>
                <a:lnTo>
                  <a:pt x="335" y="56"/>
                </a:lnTo>
                <a:lnTo>
                  <a:pt x="335" y="57"/>
                </a:lnTo>
                <a:lnTo>
                  <a:pt x="335" y="57"/>
                </a:lnTo>
                <a:lnTo>
                  <a:pt x="335" y="57"/>
                </a:lnTo>
                <a:lnTo>
                  <a:pt x="335" y="57"/>
                </a:lnTo>
                <a:lnTo>
                  <a:pt x="335" y="57"/>
                </a:lnTo>
                <a:lnTo>
                  <a:pt x="336" y="57"/>
                </a:lnTo>
                <a:lnTo>
                  <a:pt x="338" y="57"/>
                </a:lnTo>
                <a:lnTo>
                  <a:pt x="339" y="57"/>
                </a:lnTo>
                <a:lnTo>
                  <a:pt x="339" y="57"/>
                </a:lnTo>
                <a:lnTo>
                  <a:pt x="338" y="57"/>
                </a:lnTo>
                <a:lnTo>
                  <a:pt x="336" y="59"/>
                </a:lnTo>
                <a:lnTo>
                  <a:pt x="335" y="60"/>
                </a:lnTo>
                <a:lnTo>
                  <a:pt x="333" y="60"/>
                </a:lnTo>
                <a:lnTo>
                  <a:pt x="332" y="60"/>
                </a:lnTo>
                <a:lnTo>
                  <a:pt x="332" y="60"/>
                </a:lnTo>
                <a:lnTo>
                  <a:pt x="332" y="60"/>
                </a:lnTo>
                <a:lnTo>
                  <a:pt x="330" y="60"/>
                </a:lnTo>
                <a:lnTo>
                  <a:pt x="329" y="61"/>
                </a:lnTo>
                <a:lnTo>
                  <a:pt x="328" y="61"/>
                </a:lnTo>
                <a:lnTo>
                  <a:pt x="328" y="61"/>
                </a:lnTo>
                <a:lnTo>
                  <a:pt x="326" y="61"/>
                </a:lnTo>
                <a:lnTo>
                  <a:pt x="326" y="61"/>
                </a:lnTo>
                <a:lnTo>
                  <a:pt x="326" y="61"/>
                </a:lnTo>
                <a:lnTo>
                  <a:pt x="326" y="63"/>
                </a:lnTo>
                <a:lnTo>
                  <a:pt x="325" y="63"/>
                </a:lnTo>
                <a:lnTo>
                  <a:pt x="325" y="63"/>
                </a:lnTo>
                <a:lnTo>
                  <a:pt x="323" y="63"/>
                </a:lnTo>
                <a:lnTo>
                  <a:pt x="323" y="63"/>
                </a:lnTo>
                <a:lnTo>
                  <a:pt x="323" y="64"/>
                </a:lnTo>
                <a:lnTo>
                  <a:pt x="322" y="64"/>
                </a:lnTo>
                <a:lnTo>
                  <a:pt x="320" y="64"/>
                </a:lnTo>
                <a:lnTo>
                  <a:pt x="319" y="64"/>
                </a:lnTo>
                <a:lnTo>
                  <a:pt x="319" y="64"/>
                </a:lnTo>
                <a:lnTo>
                  <a:pt x="318" y="66"/>
                </a:lnTo>
                <a:lnTo>
                  <a:pt x="318" y="66"/>
                </a:lnTo>
                <a:lnTo>
                  <a:pt x="318" y="66"/>
                </a:lnTo>
                <a:lnTo>
                  <a:pt x="319" y="67"/>
                </a:lnTo>
                <a:lnTo>
                  <a:pt x="319" y="69"/>
                </a:lnTo>
                <a:lnTo>
                  <a:pt x="320" y="70"/>
                </a:lnTo>
                <a:lnTo>
                  <a:pt x="320" y="70"/>
                </a:lnTo>
                <a:lnTo>
                  <a:pt x="320" y="70"/>
                </a:lnTo>
                <a:lnTo>
                  <a:pt x="320" y="70"/>
                </a:lnTo>
                <a:lnTo>
                  <a:pt x="320" y="70"/>
                </a:lnTo>
                <a:lnTo>
                  <a:pt x="320" y="70"/>
                </a:lnTo>
                <a:lnTo>
                  <a:pt x="319" y="71"/>
                </a:lnTo>
                <a:lnTo>
                  <a:pt x="319" y="71"/>
                </a:lnTo>
                <a:lnTo>
                  <a:pt x="319" y="71"/>
                </a:lnTo>
                <a:lnTo>
                  <a:pt x="319" y="71"/>
                </a:lnTo>
                <a:lnTo>
                  <a:pt x="319" y="71"/>
                </a:lnTo>
                <a:lnTo>
                  <a:pt x="319" y="71"/>
                </a:lnTo>
                <a:lnTo>
                  <a:pt x="319" y="71"/>
                </a:lnTo>
                <a:lnTo>
                  <a:pt x="320" y="71"/>
                </a:lnTo>
                <a:lnTo>
                  <a:pt x="320" y="71"/>
                </a:lnTo>
                <a:lnTo>
                  <a:pt x="320" y="71"/>
                </a:lnTo>
                <a:lnTo>
                  <a:pt x="320" y="71"/>
                </a:lnTo>
                <a:lnTo>
                  <a:pt x="320" y="70"/>
                </a:lnTo>
                <a:lnTo>
                  <a:pt x="320" y="70"/>
                </a:lnTo>
                <a:lnTo>
                  <a:pt x="320" y="69"/>
                </a:lnTo>
                <a:lnTo>
                  <a:pt x="320" y="69"/>
                </a:lnTo>
                <a:lnTo>
                  <a:pt x="320" y="67"/>
                </a:lnTo>
                <a:lnTo>
                  <a:pt x="320" y="67"/>
                </a:lnTo>
                <a:lnTo>
                  <a:pt x="320" y="67"/>
                </a:lnTo>
                <a:lnTo>
                  <a:pt x="320" y="67"/>
                </a:lnTo>
                <a:lnTo>
                  <a:pt x="320" y="66"/>
                </a:lnTo>
                <a:lnTo>
                  <a:pt x="322" y="66"/>
                </a:lnTo>
                <a:lnTo>
                  <a:pt x="322" y="66"/>
                </a:lnTo>
                <a:lnTo>
                  <a:pt x="322" y="66"/>
                </a:lnTo>
                <a:lnTo>
                  <a:pt x="322" y="66"/>
                </a:lnTo>
                <a:lnTo>
                  <a:pt x="323" y="66"/>
                </a:lnTo>
                <a:lnTo>
                  <a:pt x="323" y="66"/>
                </a:lnTo>
                <a:lnTo>
                  <a:pt x="323" y="66"/>
                </a:lnTo>
                <a:lnTo>
                  <a:pt x="323" y="66"/>
                </a:lnTo>
                <a:lnTo>
                  <a:pt x="323" y="66"/>
                </a:lnTo>
                <a:lnTo>
                  <a:pt x="325" y="66"/>
                </a:lnTo>
                <a:lnTo>
                  <a:pt x="325" y="66"/>
                </a:lnTo>
                <a:lnTo>
                  <a:pt x="325" y="66"/>
                </a:lnTo>
                <a:lnTo>
                  <a:pt x="325" y="66"/>
                </a:lnTo>
                <a:lnTo>
                  <a:pt x="325" y="66"/>
                </a:lnTo>
                <a:lnTo>
                  <a:pt x="325" y="64"/>
                </a:lnTo>
                <a:lnTo>
                  <a:pt x="325" y="64"/>
                </a:lnTo>
                <a:lnTo>
                  <a:pt x="326" y="64"/>
                </a:lnTo>
                <a:lnTo>
                  <a:pt x="328" y="64"/>
                </a:lnTo>
                <a:lnTo>
                  <a:pt x="328" y="64"/>
                </a:lnTo>
                <a:lnTo>
                  <a:pt x="328" y="64"/>
                </a:lnTo>
                <a:lnTo>
                  <a:pt x="328" y="64"/>
                </a:lnTo>
                <a:lnTo>
                  <a:pt x="328" y="64"/>
                </a:lnTo>
                <a:lnTo>
                  <a:pt x="328" y="64"/>
                </a:lnTo>
                <a:lnTo>
                  <a:pt x="328" y="64"/>
                </a:lnTo>
                <a:lnTo>
                  <a:pt x="329" y="64"/>
                </a:lnTo>
                <a:lnTo>
                  <a:pt x="329" y="63"/>
                </a:lnTo>
                <a:lnTo>
                  <a:pt x="329" y="63"/>
                </a:lnTo>
                <a:lnTo>
                  <a:pt x="329" y="63"/>
                </a:lnTo>
                <a:lnTo>
                  <a:pt x="329" y="63"/>
                </a:lnTo>
                <a:lnTo>
                  <a:pt x="330" y="63"/>
                </a:lnTo>
                <a:lnTo>
                  <a:pt x="330" y="63"/>
                </a:lnTo>
                <a:lnTo>
                  <a:pt x="332" y="63"/>
                </a:lnTo>
                <a:lnTo>
                  <a:pt x="332" y="63"/>
                </a:lnTo>
                <a:lnTo>
                  <a:pt x="333" y="63"/>
                </a:lnTo>
                <a:lnTo>
                  <a:pt x="333" y="63"/>
                </a:lnTo>
                <a:lnTo>
                  <a:pt x="333" y="63"/>
                </a:lnTo>
                <a:lnTo>
                  <a:pt x="330" y="64"/>
                </a:lnTo>
                <a:lnTo>
                  <a:pt x="329" y="66"/>
                </a:lnTo>
                <a:lnTo>
                  <a:pt x="328" y="66"/>
                </a:lnTo>
                <a:lnTo>
                  <a:pt x="328" y="66"/>
                </a:lnTo>
                <a:lnTo>
                  <a:pt x="328" y="66"/>
                </a:lnTo>
                <a:lnTo>
                  <a:pt x="326" y="66"/>
                </a:lnTo>
                <a:lnTo>
                  <a:pt x="326" y="66"/>
                </a:lnTo>
                <a:lnTo>
                  <a:pt x="326" y="66"/>
                </a:lnTo>
                <a:lnTo>
                  <a:pt x="326" y="66"/>
                </a:lnTo>
                <a:lnTo>
                  <a:pt x="326" y="66"/>
                </a:lnTo>
                <a:lnTo>
                  <a:pt x="326" y="66"/>
                </a:lnTo>
                <a:lnTo>
                  <a:pt x="328" y="67"/>
                </a:lnTo>
                <a:lnTo>
                  <a:pt x="328" y="67"/>
                </a:lnTo>
                <a:lnTo>
                  <a:pt x="328" y="69"/>
                </a:lnTo>
                <a:lnTo>
                  <a:pt x="328" y="69"/>
                </a:lnTo>
                <a:lnTo>
                  <a:pt x="329" y="69"/>
                </a:lnTo>
                <a:lnTo>
                  <a:pt x="329" y="67"/>
                </a:lnTo>
                <a:lnTo>
                  <a:pt x="329" y="67"/>
                </a:lnTo>
                <a:lnTo>
                  <a:pt x="329" y="67"/>
                </a:lnTo>
                <a:lnTo>
                  <a:pt x="329" y="67"/>
                </a:lnTo>
                <a:lnTo>
                  <a:pt x="329" y="66"/>
                </a:lnTo>
                <a:lnTo>
                  <a:pt x="330" y="66"/>
                </a:lnTo>
                <a:lnTo>
                  <a:pt x="330" y="66"/>
                </a:lnTo>
                <a:lnTo>
                  <a:pt x="330" y="66"/>
                </a:lnTo>
                <a:lnTo>
                  <a:pt x="330" y="66"/>
                </a:lnTo>
                <a:lnTo>
                  <a:pt x="332" y="66"/>
                </a:lnTo>
                <a:lnTo>
                  <a:pt x="332" y="66"/>
                </a:lnTo>
                <a:lnTo>
                  <a:pt x="332" y="66"/>
                </a:lnTo>
                <a:lnTo>
                  <a:pt x="332" y="66"/>
                </a:lnTo>
                <a:lnTo>
                  <a:pt x="332" y="66"/>
                </a:lnTo>
                <a:lnTo>
                  <a:pt x="332" y="67"/>
                </a:lnTo>
                <a:lnTo>
                  <a:pt x="333" y="67"/>
                </a:lnTo>
                <a:lnTo>
                  <a:pt x="333" y="67"/>
                </a:lnTo>
                <a:lnTo>
                  <a:pt x="333" y="67"/>
                </a:lnTo>
                <a:lnTo>
                  <a:pt x="333" y="67"/>
                </a:lnTo>
                <a:lnTo>
                  <a:pt x="333" y="67"/>
                </a:lnTo>
                <a:lnTo>
                  <a:pt x="335" y="67"/>
                </a:lnTo>
                <a:lnTo>
                  <a:pt x="335" y="67"/>
                </a:lnTo>
                <a:lnTo>
                  <a:pt x="336" y="67"/>
                </a:lnTo>
                <a:lnTo>
                  <a:pt x="338" y="66"/>
                </a:lnTo>
                <a:lnTo>
                  <a:pt x="339" y="66"/>
                </a:lnTo>
                <a:lnTo>
                  <a:pt x="339" y="66"/>
                </a:lnTo>
                <a:lnTo>
                  <a:pt x="339" y="64"/>
                </a:lnTo>
                <a:lnTo>
                  <a:pt x="339" y="64"/>
                </a:lnTo>
                <a:lnTo>
                  <a:pt x="340" y="64"/>
                </a:lnTo>
                <a:lnTo>
                  <a:pt x="340" y="66"/>
                </a:lnTo>
                <a:lnTo>
                  <a:pt x="340" y="66"/>
                </a:lnTo>
                <a:lnTo>
                  <a:pt x="339" y="66"/>
                </a:lnTo>
                <a:lnTo>
                  <a:pt x="339" y="66"/>
                </a:lnTo>
                <a:lnTo>
                  <a:pt x="339" y="66"/>
                </a:lnTo>
                <a:lnTo>
                  <a:pt x="339" y="66"/>
                </a:lnTo>
                <a:lnTo>
                  <a:pt x="340" y="66"/>
                </a:lnTo>
                <a:lnTo>
                  <a:pt x="340" y="67"/>
                </a:lnTo>
                <a:lnTo>
                  <a:pt x="340" y="67"/>
                </a:lnTo>
                <a:lnTo>
                  <a:pt x="338" y="69"/>
                </a:lnTo>
                <a:lnTo>
                  <a:pt x="338" y="69"/>
                </a:lnTo>
                <a:lnTo>
                  <a:pt x="338" y="69"/>
                </a:lnTo>
                <a:lnTo>
                  <a:pt x="338" y="69"/>
                </a:lnTo>
                <a:lnTo>
                  <a:pt x="336" y="69"/>
                </a:lnTo>
                <a:lnTo>
                  <a:pt x="336" y="69"/>
                </a:lnTo>
                <a:lnTo>
                  <a:pt x="336" y="69"/>
                </a:lnTo>
                <a:lnTo>
                  <a:pt x="336" y="70"/>
                </a:lnTo>
                <a:lnTo>
                  <a:pt x="336" y="70"/>
                </a:lnTo>
                <a:lnTo>
                  <a:pt x="335" y="70"/>
                </a:lnTo>
                <a:lnTo>
                  <a:pt x="335" y="70"/>
                </a:lnTo>
                <a:lnTo>
                  <a:pt x="335" y="70"/>
                </a:lnTo>
                <a:lnTo>
                  <a:pt x="335" y="69"/>
                </a:lnTo>
                <a:lnTo>
                  <a:pt x="335" y="69"/>
                </a:lnTo>
                <a:lnTo>
                  <a:pt x="335" y="69"/>
                </a:lnTo>
                <a:lnTo>
                  <a:pt x="335" y="70"/>
                </a:lnTo>
                <a:lnTo>
                  <a:pt x="333" y="70"/>
                </a:lnTo>
                <a:lnTo>
                  <a:pt x="333" y="70"/>
                </a:lnTo>
                <a:lnTo>
                  <a:pt x="333" y="70"/>
                </a:lnTo>
                <a:lnTo>
                  <a:pt x="333" y="70"/>
                </a:lnTo>
                <a:lnTo>
                  <a:pt x="333" y="71"/>
                </a:lnTo>
                <a:lnTo>
                  <a:pt x="333" y="71"/>
                </a:lnTo>
                <a:lnTo>
                  <a:pt x="333" y="71"/>
                </a:lnTo>
                <a:lnTo>
                  <a:pt x="333" y="73"/>
                </a:lnTo>
                <a:lnTo>
                  <a:pt x="333" y="73"/>
                </a:lnTo>
                <a:lnTo>
                  <a:pt x="333" y="73"/>
                </a:lnTo>
                <a:lnTo>
                  <a:pt x="333" y="73"/>
                </a:lnTo>
                <a:lnTo>
                  <a:pt x="335" y="73"/>
                </a:lnTo>
                <a:lnTo>
                  <a:pt x="335" y="73"/>
                </a:lnTo>
                <a:lnTo>
                  <a:pt x="333" y="73"/>
                </a:lnTo>
                <a:lnTo>
                  <a:pt x="333" y="73"/>
                </a:lnTo>
                <a:lnTo>
                  <a:pt x="333" y="74"/>
                </a:lnTo>
                <a:lnTo>
                  <a:pt x="333" y="74"/>
                </a:lnTo>
                <a:lnTo>
                  <a:pt x="333" y="74"/>
                </a:lnTo>
                <a:lnTo>
                  <a:pt x="332" y="74"/>
                </a:lnTo>
                <a:lnTo>
                  <a:pt x="332" y="74"/>
                </a:lnTo>
                <a:lnTo>
                  <a:pt x="330" y="74"/>
                </a:lnTo>
                <a:lnTo>
                  <a:pt x="329" y="76"/>
                </a:lnTo>
                <a:lnTo>
                  <a:pt x="328" y="77"/>
                </a:lnTo>
                <a:lnTo>
                  <a:pt x="328" y="77"/>
                </a:lnTo>
                <a:lnTo>
                  <a:pt x="328" y="76"/>
                </a:lnTo>
                <a:lnTo>
                  <a:pt x="328" y="76"/>
                </a:lnTo>
                <a:lnTo>
                  <a:pt x="326" y="76"/>
                </a:lnTo>
                <a:lnTo>
                  <a:pt x="325" y="76"/>
                </a:lnTo>
                <a:lnTo>
                  <a:pt x="325" y="76"/>
                </a:lnTo>
                <a:lnTo>
                  <a:pt x="325" y="76"/>
                </a:lnTo>
                <a:lnTo>
                  <a:pt x="323" y="77"/>
                </a:lnTo>
                <a:lnTo>
                  <a:pt x="323" y="77"/>
                </a:lnTo>
                <a:lnTo>
                  <a:pt x="323" y="77"/>
                </a:lnTo>
                <a:lnTo>
                  <a:pt x="323" y="77"/>
                </a:lnTo>
                <a:lnTo>
                  <a:pt x="323" y="77"/>
                </a:lnTo>
                <a:lnTo>
                  <a:pt x="322" y="77"/>
                </a:lnTo>
                <a:lnTo>
                  <a:pt x="320" y="78"/>
                </a:lnTo>
                <a:lnTo>
                  <a:pt x="318" y="78"/>
                </a:lnTo>
                <a:lnTo>
                  <a:pt x="318" y="78"/>
                </a:lnTo>
                <a:lnTo>
                  <a:pt x="316" y="80"/>
                </a:lnTo>
                <a:lnTo>
                  <a:pt x="316" y="80"/>
                </a:lnTo>
                <a:lnTo>
                  <a:pt x="316" y="78"/>
                </a:lnTo>
                <a:lnTo>
                  <a:pt x="316" y="78"/>
                </a:lnTo>
                <a:lnTo>
                  <a:pt x="316" y="78"/>
                </a:lnTo>
                <a:lnTo>
                  <a:pt x="316" y="78"/>
                </a:lnTo>
                <a:lnTo>
                  <a:pt x="316" y="78"/>
                </a:lnTo>
                <a:lnTo>
                  <a:pt x="316" y="78"/>
                </a:lnTo>
                <a:lnTo>
                  <a:pt x="316" y="78"/>
                </a:lnTo>
                <a:lnTo>
                  <a:pt x="315" y="78"/>
                </a:lnTo>
                <a:lnTo>
                  <a:pt x="315" y="78"/>
                </a:lnTo>
                <a:lnTo>
                  <a:pt x="315" y="78"/>
                </a:lnTo>
                <a:lnTo>
                  <a:pt x="315" y="78"/>
                </a:lnTo>
                <a:lnTo>
                  <a:pt x="315" y="80"/>
                </a:lnTo>
                <a:lnTo>
                  <a:pt x="316" y="80"/>
                </a:lnTo>
                <a:lnTo>
                  <a:pt x="316" y="80"/>
                </a:lnTo>
                <a:lnTo>
                  <a:pt x="316" y="80"/>
                </a:lnTo>
                <a:lnTo>
                  <a:pt x="315" y="80"/>
                </a:lnTo>
                <a:lnTo>
                  <a:pt x="313" y="81"/>
                </a:lnTo>
                <a:lnTo>
                  <a:pt x="312" y="81"/>
                </a:lnTo>
                <a:lnTo>
                  <a:pt x="312" y="81"/>
                </a:lnTo>
                <a:lnTo>
                  <a:pt x="311" y="81"/>
                </a:lnTo>
                <a:lnTo>
                  <a:pt x="311" y="81"/>
                </a:lnTo>
                <a:lnTo>
                  <a:pt x="309" y="83"/>
                </a:lnTo>
                <a:lnTo>
                  <a:pt x="309" y="83"/>
                </a:lnTo>
                <a:lnTo>
                  <a:pt x="308" y="83"/>
                </a:lnTo>
                <a:lnTo>
                  <a:pt x="308" y="83"/>
                </a:lnTo>
                <a:lnTo>
                  <a:pt x="308" y="83"/>
                </a:lnTo>
                <a:lnTo>
                  <a:pt x="308" y="83"/>
                </a:lnTo>
                <a:lnTo>
                  <a:pt x="306" y="84"/>
                </a:lnTo>
                <a:lnTo>
                  <a:pt x="306" y="84"/>
                </a:lnTo>
                <a:lnTo>
                  <a:pt x="305" y="81"/>
                </a:lnTo>
                <a:lnTo>
                  <a:pt x="302" y="83"/>
                </a:lnTo>
                <a:lnTo>
                  <a:pt x="302" y="83"/>
                </a:lnTo>
                <a:lnTo>
                  <a:pt x="303" y="83"/>
                </a:lnTo>
                <a:lnTo>
                  <a:pt x="303" y="83"/>
                </a:lnTo>
                <a:lnTo>
                  <a:pt x="305" y="83"/>
                </a:lnTo>
                <a:lnTo>
                  <a:pt x="305" y="83"/>
                </a:lnTo>
                <a:lnTo>
                  <a:pt x="305" y="83"/>
                </a:lnTo>
                <a:lnTo>
                  <a:pt x="303" y="83"/>
                </a:lnTo>
                <a:lnTo>
                  <a:pt x="303" y="83"/>
                </a:lnTo>
                <a:lnTo>
                  <a:pt x="303" y="84"/>
                </a:lnTo>
                <a:lnTo>
                  <a:pt x="303" y="84"/>
                </a:lnTo>
                <a:lnTo>
                  <a:pt x="303" y="84"/>
                </a:lnTo>
                <a:lnTo>
                  <a:pt x="303" y="84"/>
                </a:lnTo>
                <a:lnTo>
                  <a:pt x="303" y="84"/>
                </a:lnTo>
                <a:lnTo>
                  <a:pt x="303" y="84"/>
                </a:lnTo>
                <a:lnTo>
                  <a:pt x="303" y="84"/>
                </a:lnTo>
                <a:lnTo>
                  <a:pt x="303" y="84"/>
                </a:lnTo>
                <a:lnTo>
                  <a:pt x="303" y="84"/>
                </a:lnTo>
                <a:lnTo>
                  <a:pt x="302" y="84"/>
                </a:lnTo>
                <a:lnTo>
                  <a:pt x="302" y="84"/>
                </a:lnTo>
                <a:lnTo>
                  <a:pt x="301" y="84"/>
                </a:lnTo>
                <a:lnTo>
                  <a:pt x="301" y="86"/>
                </a:lnTo>
                <a:lnTo>
                  <a:pt x="299" y="86"/>
                </a:lnTo>
                <a:lnTo>
                  <a:pt x="299" y="86"/>
                </a:lnTo>
                <a:lnTo>
                  <a:pt x="299" y="86"/>
                </a:lnTo>
                <a:lnTo>
                  <a:pt x="299" y="86"/>
                </a:lnTo>
                <a:lnTo>
                  <a:pt x="299" y="86"/>
                </a:lnTo>
                <a:lnTo>
                  <a:pt x="299" y="87"/>
                </a:lnTo>
                <a:lnTo>
                  <a:pt x="299" y="87"/>
                </a:lnTo>
                <a:lnTo>
                  <a:pt x="299" y="87"/>
                </a:lnTo>
                <a:lnTo>
                  <a:pt x="299" y="88"/>
                </a:lnTo>
                <a:lnTo>
                  <a:pt x="299" y="88"/>
                </a:lnTo>
                <a:lnTo>
                  <a:pt x="299" y="88"/>
                </a:lnTo>
                <a:lnTo>
                  <a:pt x="299" y="88"/>
                </a:lnTo>
                <a:lnTo>
                  <a:pt x="301" y="87"/>
                </a:lnTo>
                <a:lnTo>
                  <a:pt x="301" y="87"/>
                </a:lnTo>
                <a:lnTo>
                  <a:pt x="301" y="87"/>
                </a:lnTo>
                <a:lnTo>
                  <a:pt x="301" y="87"/>
                </a:lnTo>
                <a:lnTo>
                  <a:pt x="301" y="87"/>
                </a:lnTo>
                <a:lnTo>
                  <a:pt x="302" y="87"/>
                </a:lnTo>
                <a:lnTo>
                  <a:pt x="302" y="88"/>
                </a:lnTo>
                <a:lnTo>
                  <a:pt x="302" y="88"/>
                </a:lnTo>
                <a:lnTo>
                  <a:pt x="302" y="88"/>
                </a:lnTo>
                <a:lnTo>
                  <a:pt x="302" y="87"/>
                </a:lnTo>
                <a:lnTo>
                  <a:pt x="303" y="88"/>
                </a:lnTo>
                <a:lnTo>
                  <a:pt x="303" y="88"/>
                </a:lnTo>
                <a:lnTo>
                  <a:pt x="302" y="88"/>
                </a:lnTo>
                <a:lnTo>
                  <a:pt x="302" y="88"/>
                </a:lnTo>
                <a:lnTo>
                  <a:pt x="302" y="91"/>
                </a:lnTo>
                <a:lnTo>
                  <a:pt x="302" y="91"/>
                </a:lnTo>
                <a:lnTo>
                  <a:pt x="303" y="91"/>
                </a:lnTo>
                <a:lnTo>
                  <a:pt x="303" y="91"/>
                </a:lnTo>
                <a:lnTo>
                  <a:pt x="303" y="91"/>
                </a:lnTo>
                <a:lnTo>
                  <a:pt x="303" y="91"/>
                </a:lnTo>
                <a:lnTo>
                  <a:pt x="303" y="93"/>
                </a:lnTo>
                <a:lnTo>
                  <a:pt x="303" y="93"/>
                </a:lnTo>
                <a:lnTo>
                  <a:pt x="303" y="93"/>
                </a:lnTo>
                <a:lnTo>
                  <a:pt x="306" y="93"/>
                </a:lnTo>
                <a:lnTo>
                  <a:pt x="306" y="93"/>
                </a:lnTo>
                <a:lnTo>
                  <a:pt x="303" y="94"/>
                </a:lnTo>
                <a:lnTo>
                  <a:pt x="302" y="96"/>
                </a:lnTo>
                <a:lnTo>
                  <a:pt x="301" y="96"/>
                </a:lnTo>
                <a:lnTo>
                  <a:pt x="301" y="96"/>
                </a:lnTo>
                <a:lnTo>
                  <a:pt x="301" y="97"/>
                </a:lnTo>
                <a:lnTo>
                  <a:pt x="301" y="98"/>
                </a:lnTo>
                <a:lnTo>
                  <a:pt x="301" y="98"/>
                </a:lnTo>
                <a:lnTo>
                  <a:pt x="301" y="100"/>
                </a:lnTo>
                <a:lnTo>
                  <a:pt x="301" y="100"/>
                </a:lnTo>
                <a:lnTo>
                  <a:pt x="301" y="100"/>
                </a:lnTo>
                <a:lnTo>
                  <a:pt x="301" y="100"/>
                </a:lnTo>
                <a:lnTo>
                  <a:pt x="302" y="100"/>
                </a:lnTo>
                <a:lnTo>
                  <a:pt x="302" y="100"/>
                </a:lnTo>
                <a:lnTo>
                  <a:pt x="302" y="100"/>
                </a:lnTo>
                <a:lnTo>
                  <a:pt x="302" y="100"/>
                </a:lnTo>
                <a:lnTo>
                  <a:pt x="303" y="100"/>
                </a:lnTo>
                <a:lnTo>
                  <a:pt x="303" y="100"/>
                </a:lnTo>
                <a:lnTo>
                  <a:pt x="302" y="100"/>
                </a:lnTo>
                <a:lnTo>
                  <a:pt x="302" y="100"/>
                </a:lnTo>
                <a:lnTo>
                  <a:pt x="302" y="100"/>
                </a:lnTo>
                <a:lnTo>
                  <a:pt x="302" y="100"/>
                </a:lnTo>
                <a:lnTo>
                  <a:pt x="302" y="100"/>
                </a:lnTo>
                <a:lnTo>
                  <a:pt x="303" y="100"/>
                </a:lnTo>
                <a:lnTo>
                  <a:pt x="305" y="100"/>
                </a:lnTo>
                <a:lnTo>
                  <a:pt x="306" y="100"/>
                </a:lnTo>
                <a:lnTo>
                  <a:pt x="306" y="98"/>
                </a:lnTo>
                <a:lnTo>
                  <a:pt x="306" y="98"/>
                </a:lnTo>
                <a:lnTo>
                  <a:pt x="308" y="98"/>
                </a:lnTo>
                <a:lnTo>
                  <a:pt x="308" y="98"/>
                </a:lnTo>
                <a:lnTo>
                  <a:pt x="308" y="98"/>
                </a:lnTo>
                <a:lnTo>
                  <a:pt x="308" y="98"/>
                </a:lnTo>
                <a:lnTo>
                  <a:pt x="308" y="98"/>
                </a:lnTo>
                <a:lnTo>
                  <a:pt x="309" y="97"/>
                </a:lnTo>
                <a:lnTo>
                  <a:pt x="311" y="97"/>
                </a:lnTo>
                <a:lnTo>
                  <a:pt x="311" y="97"/>
                </a:lnTo>
                <a:lnTo>
                  <a:pt x="311" y="97"/>
                </a:lnTo>
                <a:lnTo>
                  <a:pt x="311" y="97"/>
                </a:lnTo>
                <a:lnTo>
                  <a:pt x="312" y="97"/>
                </a:lnTo>
                <a:lnTo>
                  <a:pt x="312" y="97"/>
                </a:lnTo>
                <a:lnTo>
                  <a:pt x="313" y="97"/>
                </a:lnTo>
                <a:lnTo>
                  <a:pt x="313" y="97"/>
                </a:lnTo>
                <a:lnTo>
                  <a:pt x="313" y="97"/>
                </a:lnTo>
                <a:lnTo>
                  <a:pt x="313" y="97"/>
                </a:lnTo>
                <a:lnTo>
                  <a:pt x="312" y="96"/>
                </a:lnTo>
                <a:lnTo>
                  <a:pt x="312" y="96"/>
                </a:lnTo>
                <a:lnTo>
                  <a:pt x="312" y="94"/>
                </a:lnTo>
                <a:lnTo>
                  <a:pt x="312" y="94"/>
                </a:lnTo>
                <a:lnTo>
                  <a:pt x="313" y="94"/>
                </a:lnTo>
                <a:lnTo>
                  <a:pt x="313" y="94"/>
                </a:lnTo>
                <a:lnTo>
                  <a:pt x="315" y="94"/>
                </a:lnTo>
                <a:lnTo>
                  <a:pt x="315" y="94"/>
                </a:lnTo>
                <a:lnTo>
                  <a:pt x="315" y="94"/>
                </a:lnTo>
                <a:lnTo>
                  <a:pt x="313" y="93"/>
                </a:lnTo>
                <a:lnTo>
                  <a:pt x="313" y="93"/>
                </a:lnTo>
                <a:lnTo>
                  <a:pt x="313" y="91"/>
                </a:lnTo>
                <a:lnTo>
                  <a:pt x="313" y="91"/>
                </a:lnTo>
                <a:lnTo>
                  <a:pt x="313" y="91"/>
                </a:lnTo>
                <a:lnTo>
                  <a:pt x="313" y="93"/>
                </a:lnTo>
                <a:lnTo>
                  <a:pt x="313" y="93"/>
                </a:lnTo>
                <a:lnTo>
                  <a:pt x="313" y="93"/>
                </a:lnTo>
                <a:lnTo>
                  <a:pt x="313" y="93"/>
                </a:lnTo>
                <a:lnTo>
                  <a:pt x="315" y="93"/>
                </a:lnTo>
                <a:lnTo>
                  <a:pt x="316" y="93"/>
                </a:lnTo>
                <a:lnTo>
                  <a:pt x="316" y="93"/>
                </a:lnTo>
                <a:lnTo>
                  <a:pt x="316" y="94"/>
                </a:lnTo>
                <a:lnTo>
                  <a:pt x="316" y="94"/>
                </a:lnTo>
                <a:lnTo>
                  <a:pt x="316" y="94"/>
                </a:lnTo>
                <a:lnTo>
                  <a:pt x="315" y="94"/>
                </a:lnTo>
                <a:lnTo>
                  <a:pt x="315" y="96"/>
                </a:lnTo>
                <a:lnTo>
                  <a:pt x="315" y="96"/>
                </a:lnTo>
                <a:lnTo>
                  <a:pt x="315" y="96"/>
                </a:lnTo>
                <a:lnTo>
                  <a:pt x="315" y="97"/>
                </a:lnTo>
                <a:lnTo>
                  <a:pt x="315" y="97"/>
                </a:lnTo>
                <a:lnTo>
                  <a:pt x="315" y="98"/>
                </a:lnTo>
                <a:lnTo>
                  <a:pt x="316" y="100"/>
                </a:lnTo>
                <a:lnTo>
                  <a:pt x="316" y="100"/>
                </a:lnTo>
                <a:lnTo>
                  <a:pt x="316" y="101"/>
                </a:lnTo>
                <a:lnTo>
                  <a:pt x="316" y="101"/>
                </a:lnTo>
                <a:lnTo>
                  <a:pt x="315" y="103"/>
                </a:lnTo>
                <a:lnTo>
                  <a:pt x="315" y="104"/>
                </a:lnTo>
                <a:lnTo>
                  <a:pt x="315" y="104"/>
                </a:lnTo>
                <a:lnTo>
                  <a:pt x="313" y="104"/>
                </a:lnTo>
                <a:lnTo>
                  <a:pt x="312" y="104"/>
                </a:lnTo>
                <a:lnTo>
                  <a:pt x="311" y="106"/>
                </a:lnTo>
                <a:lnTo>
                  <a:pt x="311" y="106"/>
                </a:lnTo>
                <a:lnTo>
                  <a:pt x="311" y="106"/>
                </a:lnTo>
                <a:lnTo>
                  <a:pt x="311" y="107"/>
                </a:lnTo>
                <a:lnTo>
                  <a:pt x="311" y="107"/>
                </a:lnTo>
                <a:lnTo>
                  <a:pt x="311" y="107"/>
                </a:lnTo>
                <a:lnTo>
                  <a:pt x="311" y="107"/>
                </a:lnTo>
                <a:lnTo>
                  <a:pt x="311" y="107"/>
                </a:lnTo>
                <a:lnTo>
                  <a:pt x="312" y="106"/>
                </a:lnTo>
                <a:lnTo>
                  <a:pt x="313" y="106"/>
                </a:lnTo>
                <a:lnTo>
                  <a:pt x="315" y="106"/>
                </a:lnTo>
                <a:lnTo>
                  <a:pt x="315" y="106"/>
                </a:lnTo>
                <a:lnTo>
                  <a:pt x="315" y="104"/>
                </a:lnTo>
                <a:lnTo>
                  <a:pt x="315" y="104"/>
                </a:lnTo>
                <a:lnTo>
                  <a:pt x="316" y="104"/>
                </a:lnTo>
                <a:lnTo>
                  <a:pt x="316" y="104"/>
                </a:lnTo>
                <a:lnTo>
                  <a:pt x="318" y="104"/>
                </a:lnTo>
                <a:lnTo>
                  <a:pt x="318" y="104"/>
                </a:lnTo>
                <a:lnTo>
                  <a:pt x="318" y="104"/>
                </a:lnTo>
                <a:lnTo>
                  <a:pt x="318" y="106"/>
                </a:lnTo>
                <a:lnTo>
                  <a:pt x="318" y="106"/>
                </a:lnTo>
                <a:lnTo>
                  <a:pt x="318" y="106"/>
                </a:lnTo>
                <a:lnTo>
                  <a:pt x="318" y="106"/>
                </a:lnTo>
                <a:lnTo>
                  <a:pt x="318" y="107"/>
                </a:lnTo>
                <a:lnTo>
                  <a:pt x="319" y="107"/>
                </a:lnTo>
                <a:lnTo>
                  <a:pt x="319" y="107"/>
                </a:lnTo>
                <a:lnTo>
                  <a:pt x="319" y="107"/>
                </a:lnTo>
                <a:lnTo>
                  <a:pt x="318" y="107"/>
                </a:lnTo>
                <a:lnTo>
                  <a:pt x="319" y="108"/>
                </a:lnTo>
                <a:lnTo>
                  <a:pt x="319" y="108"/>
                </a:lnTo>
                <a:lnTo>
                  <a:pt x="319" y="108"/>
                </a:lnTo>
                <a:lnTo>
                  <a:pt x="319" y="108"/>
                </a:lnTo>
                <a:lnTo>
                  <a:pt x="319" y="108"/>
                </a:lnTo>
                <a:lnTo>
                  <a:pt x="320" y="108"/>
                </a:lnTo>
                <a:lnTo>
                  <a:pt x="320" y="108"/>
                </a:lnTo>
                <a:lnTo>
                  <a:pt x="320" y="108"/>
                </a:lnTo>
                <a:lnTo>
                  <a:pt x="320" y="107"/>
                </a:lnTo>
                <a:lnTo>
                  <a:pt x="322" y="107"/>
                </a:lnTo>
                <a:lnTo>
                  <a:pt x="323" y="107"/>
                </a:lnTo>
                <a:lnTo>
                  <a:pt x="323" y="107"/>
                </a:lnTo>
                <a:lnTo>
                  <a:pt x="323" y="106"/>
                </a:lnTo>
                <a:lnTo>
                  <a:pt x="323" y="106"/>
                </a:lnTo>
                <a:lnTo>
                  <a:pt x="323" y="106"/>
                </a:lnTo>
                <a:lnTo>
                  <a:pt x="322" y="106"/>
                </a:lnTo>
                <a:lnTo>
                  <a:pt x="320" y="106"/>
                </a:lnTo>
                <a:lnTo>
                  <a:pt x="320" y="106"/>
                </a:lnTo>
                <a:lnTo>
                  <a:pt x="320" y="106"/>
                </a:lnTo>
                <a:lnTo>
                  <a:pt x="320" y="106"/>
                </a:lnTo>
                <a:lnTo>
                  <a:pt x="320" y="106"/>
                </a:lnTo>
                <a:lnTo>
                  <a:pt x="322" y="106"/>
                </a:lnTo>
                <a:lnTo>
                  <a:pt x="323" y="106"/>
                </a:lnTo>
                <a:lnTo>
                  <a:pt x="323" y="106"/>
                </a:lnTo>
                <a:lnTo>
                  <a:pt x="323" y="104"/>
                </a:lnTo>
                <a:lnTo>
                  <a:pt x="323" y="104"/>
                </a:lnTo>
                <a:lnTo>
                  <a:pt x="322" y="104"/>
                </a:lnTo>
                <a:lnTo>
                  <a:pt x="322" y="104"/>
                </a:lnTo>
                <a:lnTo>
                  <a:pt x="322" y="103"/>
                </a:lnTo>
                <a:lnTo>
                  <a:pt x="322" y="103"/>
                </a:lnTo>
                <a:lnTo>
                  <a:pt x="322" y="103"/>
                </a:lnTo>
                <a:lnTo>
                  <a:pt x="322" y="103"/>
                </a:lnTo>
                <a:lnTo>
                  <a:pt x="323" y="103"/>
                </a:lnTo>
                <a:lnTo>
                  <a:pt x="323" y="103"/>
                </a:lnTo>
                <a:lnTo>
                  <a:pt x="323" y="103"/>
                </a:lnTo>
                <a:lnTo>
                  <a:pt x="323" y="103"/>
                </a:lnTo>
                <a:lnTo>
                  <a:pt x="323" y="103"/>
                </a:lnTo>
                <a:lnTo>
                  <a:pt x="323" y="103"/>
                </a:lnTo>
                <a:lnTo>
                  <a:pt x="325" y="103"/>
                </a:lnTo>
                <a:lnTo>
                  <a:pt x="325" y="103"/>
                </a:lnTo>
                <a:lnTo>
                  <a:pt x="326" y="103"/>
                </a:lnTo>
                <a:lnTo>
                  <a:pt x="326" y="103"/>
                </a:lnTo>
                <a:lnTo>
                  <a:pt x="326" y="101"/>
                </a:lnTo>
                <a:lnTo>
                  <a:pt x="328" y="101"/>
                </a:lnTo>
                <a:lnTo>
                  <a:pt x="329" y="101"/>
                </a:lnTo>
                <a:lnTo>
                  <a:pt x="330" y="100"/>
                </a:lnTo>
                <a:lnTo>
                  <a:pt x="330" y="100"/>
                </a:lnTo>
                <a:lnTo>
                  <a:pt x="330" y="101"/>
                </a:lnTo>
                <a:lnTo>
                  <a:pt x="330" y="101"/>
                </a:lnTo>
                <a:lnTo>
                  <a:pt x="330" y="100"/>
                </a:lnTo>
                <a:lnTo>
                  <a:pt x="330" y="100"/>
                </a:lnTo>
                <a:lnTo>
                  <a:pt x="330" y="100"/>
                </a:lnTo>
                <a:lnTo>
                  <a:pt x="333" y="100"/>
                </a:lnTo>
                <a:lnTo>
                  <a:pt x="335" y="100"/>
                </a:lnTo>
                <a:lnTo>
                  <a:pt x="335" y="100"/>
                </a:lnTo>
                <a:lnTo>
                  <a:pt x="336" y="98"/>
                </a:lnTo>
                <a:lnTo>
                  <a:pt x="338" y="98"/>
                </a:lnTo>
                <a:lnTo>
                  <a:pt x="340" y="97"/>
                </a:lnTo>
                <a:lnTo>
                  <a:pt x="340" y="97"/>
                </a:lnTo>
                <a:lnTo>
                  <a:pt x="339" y="98"/>
                </a:lnTo>
                <a:lnTo>
                  <a:pt x="339" y="98"/>
                </a:lnTo>
                <a:lnTo>
                  <a:pt x="339" y="100"/>
                </a:lnTo>
                <a:lnTo>
                  <a:pt x="339" y="100"/>
                </a:lnTo>
                <a:lnTo>
                  <a:pt x="339" y="100"/>
                </a:lnTo>
                <a:lnTo>
                  <a:pt x="342" y="100"/>
                </a:lnTo>
                <a:lnTo>
                  <a:pt x="343" y="98"/>
                </a:lnTo>
                <a:lnTo>
                  <a:pt x="343" y="98"/>
                </a:lnTo>
                <a:lnTo>
                  <a:pt x="343" y="98"/>
                </a:lnTo>
                <a:lnTo>
                  <a:pt x="345" y="97"/>
                </a:lnTo>
                <a:lnTo>
                  <a:pt x="345" y="97"/>
                </a:lnTo>
                <a:lnTo>
                  <a:pt x="345" y="97"/>
                </a:lnTo>
                <a:lnTo>
                  <a:pt x="345" y="96"/>
                </a:lnTo>
                <a:lnTo>
                  <a:pt x="345" y="96"/>
                </a:lnTo>
                <a:lnTo>
                  <a:pt x="345" y="96"/>
                </a:lnTo>
                <a:lnTo>
                  <a:pt x="345" y="96"/>
                </a:lnTo>
                <a:lnTo>
                  <a:pt x="346" y="96"/>
                </a:lnTo>
                <a:lnTo>
                  <a:pt x="346" y="96"/>
                </a:lnTo>
                <a:lnTo>
                  <a:pt x="348" y="96"/>
                </a:lnTo>
                <a:lnTo>
                  <a:pt x="348" y="97"/>
                </a:lnTo>
                <a:lnTo>
                  <a:pt x="348" y="97"/>
                </a:lnTo>
                <a:lnTo>
                  <a:pt x="348" y="96"/>
                </a:lnTo>
                <a:lnTo>
                  <a:pt x="348" y="94"/>
                </a:lnTo>
                <a:lnTo>
                  <a:pt x="348" y="94"/>
                </a:lnTo>
                <a:lnTo>
                  <a:pt x="352" y="94"/>
                </a:lnTo>
                <a:lnTo>
                  <a:pt x="352" y="94"/>
                </a:lnTo>
                <a:lnTo>
                  <a:pt x="352" y="94"/>
                </a:lnTo>
                <a:lnTo>
                  <a:pt x="352" y="94"/>
                </a:lnTo>
                <a:lnTo>
                  <a:pt x="352" y="94"/>
                </a:lnTo>
                <a:lnTo>
                  <a:pt x="353" y="94"/>
                </a:lnTo>
                <a:lnTo>
                  <a:pt x="353" y="94"/>
                </a:lnTo>
                <a:lnTo>
                  <a:pt x="353" y="94"/>
                </a:lnTo>
                <a:lnTo>
                  <a:pt x="353" y="94"/>
                </a:lnTo>
                <a:lnTo>
                  <a:pt x="353" y="96"/>
                </a:lnTo>
                <a:lnTo>
                  <a:pt x="353" y="96"/>
                </a:lnTo>
                <a:lnTo>
                  <a:pt x="353" y="96"/>
                </a:lnTo>
                <a:lnTo>
                  <a:pt x="352" y="97"/>
                </a:lnTo>
                <a:lnTo>
                  <a:pt x="350" y="97"/>
                </a:lnTo>
                <a:lnTo>
                  <a:pt x="350" y="97"/>
                </a:lnTo>
                <a:lnTo>
                  <a:pt x="349" y="97"/>
                </a:lnTo>
                <a:lnTo>
                  <a:pt x="349" y="98"/>
                </a:lnTo>
                <a:lnTo>
                  <a:pt x="349" y="98"/>
                </a:lnTo>
                <a:lnTo>
                  <a:pt x="349" y="98"/>
                </a:lnTo>
                <a:lnTo>
                  <a:pt x="348" y="100"/>
                </a:lnTo>
                <a:lnTo>
                  <a:pt x="345" y="101"/>
                </a:lnTo>
                <a:lnTo>
                  <a:pt x="345" y="103"/>
                </a:lnTo>
                <a:lnTo>
                  <a:pt x="345" y="103"/>
                </a:lnTo>
                <a:lnTo>
                  <a:pt x="345" y="103"/>
                </a:lnTo>
                <a:lnTo>
                  <a:pt x="345" y="103"/>
                </a:lnTo>
                <a:lnTo>
                  <a:pt x="345" y="103"/>
                </a:lnTo>
                <a:lnTo>
                  <a:pt x="343" y="101"/>
                </a:lnTo>
                <a:lnTo>
                  <a:pt x="343" y="101"/>
                </a:lnTo>
                <a:lnTo>
                  <a:pt x="343" y="101"/>
                </a:lnTo>
                <a:lnTo>
                  <a:pt x="343" y="100"/>
                </a:lnTo>
                <a:lnTo>
                  <a:pt x="343" y="100"/>
                </a:lnTo>
                <a:lnTo>
                  <a:pt x="342" y="100"/>
                </a:lnTo>
                <a:lnTo>
                  <a:pt x="342" y="101"/>
                </a:lnTo>
                <a:lnTo>
                  <a:pt x="340" y="101"/>
                </a:lnTo>
                <a:lnTo>
                  <a:pt x="339" y="103"/>
                </a:lnTo>
                <a:lnTo>
                  <a:pt x="339" y="103"/>
                </a:lnTo>
                <a:lnTo>
                  <a:pt x="338" y="103"/>
                </a:lnTo>
                <a:lnTo>
                  <a:pt x="338" y="103"/>
                </a:lnTo>
                <a:lnTo>
                  <a:pt x="336" y="104"/>
                </a:lnTo>
                <a:lnTo>
                  <a:pt x="336" y="104"/>
                </a:lnTo>
                <a:lnTo>
                  <a:pt x="336" y="104"/>
                </a:lnTo>
                <a:lnTo>
                  <a:pt x="336" y="104"/>
                </a:lnTo>
                <a:lnTo>
                  <a:pt x="338" y="104"/>
                </a:lnTo>
                <a:lnTo>
                  <a:pt x="338" y="106"/>
                </a:lnTo>
                <a:lnTo>
                  <a:pt x="335" y="106"/>
                </a:lnTo>
                <a:lnTo>
                  <a:pt x="335" y="106"/>
                </a:lnTo>
                <a:lnTo>
                  <a:pt x="335" y="106"/>
                </a:lnTo>
                <a:lnTo>
                  <a:pt x="335" y="106"/>
                </a:lnTo>
                <a:lnTo>
                  <a:pt x="335" y="104"/>
                </a:lnTo>
                <a:lnTo>
                  <a:pt x="335" y="104"/>
                </a:lnTo>
                <a:lnTo>
                  <a:pt x="333" y="104"/>
                </a:lnTo>
                <a:lnTo>
                  <a:pt x="333" y="104"/>
                </a:lnTo>
                <a:lnTo>
                  <a:pt x="333" y="104"/>
                </a:lnTo>
                <a:lnTo>
                  <a:pt x="333" y="106"/>
                </a:lnTo>
                <a:lnTo>
                  <a:pt x="333" y="106"/>
                </a:lnTo>
                <a:lnTo>
                  <a:pt x="332" y="106"/>
                </a:lnTo>
                <a:lnTo>
                  <a:pt x="332" y="106"/>
                </a:lnTo>
                <a:lnTo>
                  <a:pt x="332" y="106"/>
                </a:lnTo>
                <a:lnTo>
                  <a:pt x="332" y="106"/>
                </a:lnTo>
                <a:lnTo>
                  <a:pt x="332" y="106"/>
                </a:lnTo>
                <a:lnTo>
                  <a:pt x="332" y="107"/>
                </a:lnTo>
                <a:lnTo>
                  <a:pt x="332" y="107"/>
                </a:lnTo>
                <a:lnTo>
                  <a:pt x="332" y="107"/>
                </a:lnTo>
                <a:lnTo>
                  <a:pt x="332" y="107"/>
                </a:lnTo>
                <a:lnTo>
                  <a:pt x="330" y="107"/>
                </a:lnTo>
                <a:lnTo>
                  <a:pt x="330" y="108"/>
                </a:lnTo>
                <a:lnTo>
                  <a:pt x="330" y="108"/>
                </a:lnTo>
                <a:lnTo>
                  <a:pt x="330" y="108"/>
                </a:lnTo>
                <a:lnTo>
                  <a:pt x="329" y="108"/>
                </a:lnTo>
                <a:lnTo>
                  <a:pt x="329" y="108"/>
                </a:lnTo>
                <a:lnTo>
                  <a:pt x="329" y="110"/>
                </a:lnTo>
                <a:lnTo>
                  <a:pt x="328" y="110"/>
                </a:lnTo>
                <a:lnTo>
                  <a:pt x="328" y="110"/>
                </a:lnTo>
                <a:lnTo>
                  <a:pt x="328" y="110"/>
                </a:lnTo>
                <a:lnTo>
                  <a:pt x="328" y="110"/>
                </a:lnTo>
                <a:lnTo>
                  <a:pt x="326" y="110"/>
                </a:lnTo>
                <a:lnTo>
                  <a:pt x="326" y="110"/>
                </a:lnTo>
                <a:lnTo>
                  <a:pt x="325" y="110"/>
                </a:lnTo>
                <a:lnTo>
                  <a:pt x="325" y="110"/>
                </a:lnTo>
                <a:lnTo>
                  <a:pt x="323" y="110"/>
                </a:lnTo>
                <a:lnTo>
                  <a:pt x="323" y="110"/>
                </a:lnTo>
                <a:lnTo>
                  <a:pt x="323" y="111"/>
                </a:lnTo>
                <a:lnTo>
                  <a:pt x="323" y="111"/>
                </a:lnTo>
                <a:lnTo>
                  <a:pt x="322" y="111"/>
                </a:lnTo>
                <a:lnTo>
                  <a:pt x="320" y="111"/>
                </a:lnTo>
                <a:lnTo>
                  <a:pt x="322" y="111"/>
                </a:lnTo>
                <a:lnTo>
                  <a:pt x="322" y="111"/>
                </a:lnTo>
                <a:lnTo>
                  <a:pt x="322" y="110"/>
                </a:lnTo>
                <a:lnTo>
                  <a:pt x="322" y="110"/>
                </a:lnTo>
                <a:lnTo>
                  <a:pt x="320" y="108"/>
                </a:lnTo>
                <a:lnTo>
                  <a:pt x="320" y="108"/>
                </a:lnTo>
                <a:lnTo>
                  <a:pt x="320" y="108"/>
                </a:lnTo>
                <a:lnTo>
                  <a:pt x="320" y="108"/>
                </a:lnTo>
                <a:lnTo>
                  <a:pt x="320" y="108"/>
                </a:lnTo>
                <a:lnTo>
                  <a:pt x="319" y="110"/>
                </a:lnTo>
                <a:lnTo>
                  <a:pt x="319" y="110"/>
                </a:lnTo>
                <a:lnTo>
                  <a:pt x="320" y="111"/>
                </a:lnTo>
                <a:lnTo>
                  <a:pt x="320" y="113"/>
                </a:lnTo>
                <a:lnTo>
                  <a:pt x="320" y="113"/>
                </a:lnTo>
                <a:lnTo>
                  <a:pt x="320" y="113"/>
                </a:lnTo>
                <a:lnTo>
                  <a:pt x="320" y="113"/>
                </a:lnTo>
                <a:lnTo>
                  <a:pt x="322" y="113"/>
                </a:lnTo>
                <a:lnTo>
                  <a:pt x="323" y="113"/>
                </a:lnTo>
                <a:lnTo>
                  <a:pt x="323" y="113"/>
                </a:lnTo>
                <a:lnTo>
                  <a:pt x="323" y="113"/>
                </a:lnTo>
                <a:lnTo>
                  <a:pt x="322" y="114"/>
                </a:lnTo>
                <a:lnTo>
                  <a:pt x="320" y="114"/>
                </a:lnTo>
                <a:lnTo>
                  <a:pt x="319" y="116"/>
                </a:lnTo>
                <a:lnTo>
                  <a:pt x="318" y="116"/>
                </a:lnTo>
                <a:lnTo>
                  <a:pt x="318" y="116"/>
                </a:lnTo>
                <a:lnTo>
                  <a:pt x="318" y="116"/>
                </a:lnTo>
                <a:lnTo>
                  <a:pt x="318" y="116"/>
                </a:lnTo>
                <a:lnTo>
                  <a:pt x="318" y="114"/>
                </a:lnTo>
                <a:lnTo>
                  <a:pt x="318" y="114"/>
                </a:lnTo>
                <a:lnTo>
                  <a:pt x="318" y="114"/>
                </a:lnTo>
                <a:lnTo>
                  <a:pt x="318" y="114"/>
                </a:lnTo>
                <a:lnTo>
                  <a:pt x="318" y="114"/>
                </a:lnTo>
                <a:lnTo>
                  <a:pt x="316" y="114"/>
                </a:lnTo>
                <a:lnTo>
                  <a:pt x="315" y="116"/>
                </a:lnTo>
                <a:lnTo>
                  <a:pt x="315" y="116"/>
                </a:lnTo>
                <a:lnTo>
                  <a:pt x="313" y="116"/>
                </a:lnTo>
                <a:lnTo>
                  <a:pt x="313" y="116"/>
                </a:lnTo>
                <a:lnTo>
                  <a:pt x="312" y="116"/>
                </a:lnTo>
                <a:lnTo>
                  <a:pt x="311" y="117"/>
                </a:lnTo>
                <a:lnTo>
                  <a:pt x="309" y="117"/>
                </a:lnTo>
                <a:lnTo>
                  <a:pt x="308" y="117"/>
                </a:lnTo>
                <a:lnTo>
                  <a:pt x="308" y="117"/>
                </a:lnTo>
                <a:lnTo>
                  <a:pt x="308" y="117"/>
                </a:lnTo>
                <a:lnTo>
                  <a:pt x="308" y="118"/>
                </a:lnTo>
                <a:lnTo>
                  <a:pt x="308" y="118"/>
                </a:lnTo>
                <a:lnTo>
                  <a:pt x="306" y="118"/>
                </a:lnTo>
                <a:lnTo>
                  <a:pt x="305" y="118"/>
                </a:lnTo>
                <a:lnTo>
                  <a:pt x="305" y="120"/>
                </a:lnTo>
                <a:lnTo>
                  <a:pt x="305" y="120"/>
                </a:lnTo>
                <a:lnTo>
                  <a:pt x="305" y="120"/>
                </a:lnTo>
                <a:lnTo>
                  <a:pt x="303" y="120"/>
                </a:lnTo>
                <a:lnTo>
                  <a:pt x="303" y="120"/>
                </a:lnTo>
                <a:lnTo>
                  <a:pt x="302" y="120"/>
                </a:lnTo>
                <a:lnTo>
                  <a:pt x="302" y="121"/>
                </a:lnTo>
                <a:lnTo>
                  <a:pt x="302" y="121"/>
                </a:lnTo>
                <a:lnTo>
                  <a:pt x="301" y="121"/>
                </a:lnTo>
                <a:lnTo>
                  <a:pt x="301" y="121"/>
                </a:lnTo>
                <a:lnTo>
                  <a:pt x="301" y="121"/>
                </a:lnTo>
                <a:lnTo>
                  <a:pt x="301" y="123"/>
                </a:lnTo>
                <a:lnTo>
                  <a:pt x="301" y="123"/>
                </a:lnTo>
                <a:lnTo>
                  <a:pt x="299" y="123"/>
                </a:lnTo>
                <a:lnTo>
                  <a:pt x="299" y="123"/>
                </a:lnTo>
                <a:lnTo>
                  <a:pt x="299" y="123"/>
                </a:lnTo>
                <a:lnTo>
                  <a:pt x="301" y="123"/>
                </a:lnTo>
                <a:lnTo>
                  <a:pt x="301" y="123"/>
                </a:lnTo>
                <a:lnTo>
                  <a:pt x="301" y="123"/>
                </a:lnTo>
                <a:lnTo>
                  <a:pt x="299" y="123"/>
                </a:lnTo>
                <a:lnTo>
                  <a:pt x="299" y="123"/>
                </a:lnTo>
                <a:lnTo>
                  <a:pt x="298" y="123"/>
                </a:lnTo>
                <a:lnTo>
                  <a:pt x="299" y="123"/>
                </a:lnTo>
                <a:lnTo>
                  <a:pt x="299" y="124"/>
                </a:lnTo>
                <a:lnTo>
                  <a:pt x="301" y="124"/>
                </a:lnTo>
                <a:lnTo>
                  <a:pt x="301" y="124"/>
                </a:lnTo>
                <a:lnTo>
                  <a:pt x="302" y="123"/>
                </a:lnTo>
                <a:lnTo>
                  <a:pt x="303" y="123"/>
                </a:lnTo>
                <a:lnTo>
                  <a:pt x="303" y="123"/>
                </a:lnTo>
                <a:lnTo>
                  <a:pt x="303" y="123"/>
                </a:lnTo>
                <a:lnTo>
                  <a:pt x="305" y="123"/>
                </a:lnTo>
                <a:lnTo>
                  <a:pt x="305" y="123"/>
                </a:lnTo>
                <a:lnTo>
                  <a:pt x="306" y="123"/>
                </a:lnTo>
                <a:lnTo>
                  <a:pt x="306" y="123"/>
                </a:lnTo>
                <a:lnTo>
                  <a:pt x="306" y="123"/>
                </a:lnTo>
                <a:lnTo>
                  <a:pt x="308" y="123"/>
                </a:lnTo>
                <a:lnTo>
                  <a:pt x="308" y="123"/>
                </a:lnTo>
                <a:lnTo>
                  <a:pt x="308" y="123"/>
                </a:lnTo>
                <a:lnTo>
                  <a:pt x="309" y="121"/>
                </a:lnTo>
                <a:lnTo>
                  <a:pt x="312" y="120"/>
                </a:lnTo>
                <a:lnTo>
                  <a:pt x="312" y="120"/>
                </a:lnTo>
                <a:lnTo>
                  <a:pt x="313" y="118"/>
                </a:lnTo>
                <a:lnTo>
                  <a:pt x="313" y="118"/>
                </a:lnTo>
                <a:lnTo>
                  <a:pt x="315" y="117"/>
                </a:lnTo>
                <a:lnTo>
                  <a:pt x="315" y="117"/>
                </a:lnTo>
                <a:lnTo>
                  <a:pt x="315" y="117"/>
                </a:lnTo>
                <a:lnTo>
                  <a:pt x="315" y="118"/>
                </a:lnTo>
                <a:lnTo>
                  <a:pt x="315" y="118"/>
                </a:lnTo>
                <a:lnTo>
                  <a:pt x="316" y="118"/>
                </a:lnTo>
                <a:lnTo>
                  <a:pt x="316" y="120"/>
                </a:lnTo>
                <a:lnTo>
                  <a:pt x="316" y="120"/>
                </a:lnTo>
                <a:lnTo>
                  <a:pt x="316" y="120"/>
                </a:lnTo>
                <a:lnTo>
                  <a:pt x="318" y="118"/>
                </a:lnTo>
                <a:lnTo>
                  <a:pt x="318" y="118"/>
                </a:lnTo>
                <a:lnTo>
                  <a:pt x="318" y="118"/>
                </a:lnTo>
                <a:lnTo>
                  <a:pt x="318" y="118"/>
                </a:lnTo>
                <a:lnTo>
                  <a:pt x="318" y="118"/>
                </a:lnTo>
                <a:lnTo>
                  <a:pt x="318" y="118"/>
                </a:lnTo>
                <a:lnTo>
                  <a:pt x="318" y="118"/>
                </a:lnTo>
                <a:lnTo>
                  <a:pt x="319" y="118"/>
                </a:lnTo>
                <a:lnTo>
                  <a:pt x="319" y="118"/>
                </a:lnTo>
                <a:lnTo>
                  <a:pt x="320" y="118"/>
                </a:lnTo>
                <a:lnTo>
                  <a:pt x="320" y="117"/>
                </a:lnTo>
                <a:lnTo>
                  <a:pt x="320" y="117"/>
                </a:lnTo>
                <a:lnTo>
                  <a:pt x="320" y="118"/>
                </a:lnTo>
                <a:lnTo>
                  <a:pt x="320" y="118"/>
                </a:lnTo>
                <a:lnTo>
                  <a:pt x="320" y="118"/>
                </a:lnTo>
                <a:lnTo>
                  <a:pt x="320" y="120"/>
                </a:lnTo>
                <a:lnTo>
                  <a:pt x="319" y="120"/>
                </a:lnTo>
                <a:lnTo>
                  <a:pt x="319" y="121"/>
                </a:lnTo>
                <a:lnTo>
                  <a:pt x="319" y="121"/>
                </a:lnTo>
                <a:lnTo>
                  <a:pt x="319" y="121"/>
                </a:lnTo>
                <a:lnTo>
                  <a:pt x="320" y="121"/>
                </a:lnTo>
                <a:lnTo>
                  <a:pt x="320" y="121"/>
                </a:lnTo>
                <a:lnTo>
                  <a:pt x="320" y="121"/>
                </a:lnTo>
                <a:lnTo>
                  <a:pt x="320" y="121"/>
                </a:lnTo>
                <a:lnTo>
                  <a:pt x="322" y="120"/>
                </a:lnTo>
                <a:lnTo>
                  <a:pt x="322" y="120"/>
                </a:lnTo>
                <a:lnTo>
                  <a:pt x="323" y="120"/>
                </a:lnTo>
                <a:lnTo>
                  <a:pt x="323" y="120"/>
                </a:lnTo>
                <a:lnTo>
                  <a:pt x="322" y="118"/>
                </a:lnTo>
                <a:lnTo>
                  <a:pt x="323" y="118"/>
                </a:lnTo>
                <a:lnTo>
                  <a:pt x="322" y="117"/>
                </a:lnTo>
                <a:lnTo>
                  <a:pt x="323" y="116"/>
                </a:lnTo>
                <a:lnTo>
                  <a:pt x="323" y="116"/>
                </a:lnTo>
                <a:lnTo>
                  <a:pt x="325" y="114"/>
                </a:lnTo>
                <a:lnTo>
                  <a:pt x="325" y="116"/>
                </a:lnTo>
                <a:lnTo>
                  <a:pt x="325" y="116"/>
                </a:lnTo>
                <a:lnTo>
                  <a:pt x="325" y="116"/>
                </a:lnTo>
                <a:lnTo>
                  <a:pt x="325" y="116"/>
                </a:lnTo>
                <a:lnTo>
                  <a:pt x="325" y="116"/>
                </a:lnTo>
                <a:lnTo>
                  <a:pt x="325" y="114"/>
                </a:lnTo>
                <a:lnTo>
                  <a:pt x="326" y="114"/>
                </a:lnTo>
                <a:lnTo>
                  <a:pt x="326" y="114"/>
                </a:lnTo>
                <a:lnTo>
                  <a:pt x="326" y="114"/>
                </a:lnTo>
                <a:lnTo>
                  <a:pt x="326" y="116"/>
                </a:lnTo>
                <a:lnTo>
                  <a:pt x="328" y="116"/>
                </a:lnTo>
                <a:lnTo>
                  <a:pt x="328" y="116"/>
                </a:lnTo>
                <a:lnTo>
                  <a:pt x="329" y="116"/>
                </a:lnTo>
                <a:lnTo>
                  <a:pt x="329" y="116"/>
                </a:lnTo>
                <a:lnTo>
                  <a:pt x="329" y="116"/>
                </a:lnTo>
                <a:lnTo>
                  <a:pt x="329" y="117"/>
                </a:lnTo>
                <a:lnTo>
                  <a:pt x="329" y="117"/>
                </a:lnTo>
                <a:lnTo>
                  <a:pt x="329" y="116"/>
                </a:lnTo>
                <a:lnTo>
                  <a:pt x="329" y="116"/>
                </a:lnTo>
                <a:lnTo>
                  <a:pt x="329" y="114"/>
                </a:lnTo>
                <a:lnTo>
                  <a:pt x="330" y="114"/>
                </a:lnTo>
                <a:lnTo>
                  <a:pt x="330" y="114"/>
                </a:lnTo>
                <a:lnTo>
                  <a:pt x="330" y="114"/>
                </a:lnTo>
                <a:lnTo>
                  <a:pt x="332" y="114"/>
                </a:lnTo>
                <a:lnTo>
                  <a:pt x="332" y="114"/>
                </a:lnTo>
                <a:lnTo>
                  <a:pt x="332" y="114"/>
                </a:lnTo>
                <a:lnTo>
                  <a:pt x="332" y="114"/>
                </a:lnTo>
                <a:lnTo>
                  <a:pt x="332" y="116"/>
                </a:lnTo>
                <a:lnTo>
                  <a:pt x="332" y="116"/>
                </a:lnTo>
                <a:lnTo>
                  <a:pt x="332" y="116"/>
                </a:lnTo>
                <a:lnTo>
                  <a:pt x="332" y="116"/>
                </a:lnTo>
                <a:lnTo>
                  <a:pt x="333" y="117"/>
                </a:lnTo>
                <a:lnTo>
                  <a:pt x="333" y="117"/>
                </a:lnTo>
                <a:lnTo>
                  <a:pt x="333" y="116"/>
                </a:lnTo>
                <a:lnTo>
                  <a:pt x="335" y="116"/>
                </a:lnTo>
                <a:lnTo>
                  <a:pt x="335" y="114"/>
                </a:lnTo>
                <a:lnTo>
                  <a:pt x="335" y="113"/>
                </a:lnTo>
                <a:lnTo>
                  <a:pt x="335" y="113"/>
                </a:lnTo>
                <a:lnTo>
                  <a:pt x="335" y="113"/>
                </a:lnTo>
                <a:lnTo>
                  <a:pt x="335" y="113"/>
                </a:lnTo>
                <a:lnTo>
                  <a:pt x="335" y="113"/>
                </a:lnTo>
                <a:lnTo>
                  <a:pt x="336" y="113"/>
                </a:lnTo>
                <a:lnTo>
                  <a:pt x="336" y="113"/>
                </a:lnTo>
                <a:lnTo>
                  <a:pt x="336" y="113"/>
                </a:lnTo>
                <a:lnTo>
                  <a:pt x="338" y="111"/>
                </a:lnTo>
                <a:lnTo>
                  <a:pt x="338" y="111"/>
                </a:lnTo>
                <a:lnTo>
                  <a:pt x="339" y="111"/>
                </a:lnTo>
                <a:lnTo>
                  <a:pt x="340" y="111"/>
                </a:lnTo>
                <a:lnTo>
                  <a:pt x="340" y="111"/>
                </a:lnTo>
                <a:lnTo>
                  <a:pt x="340" y="110"/>
                </a:lnTo>
                <a:lnTo>
                  <a:pt x="340" y="110"/>
                </a:lnTo>
                <a:lnTo>
                  <a:pt x="342" y="110"/>
                </a:lnTo>
                <a:lnTo>
                  <a:pt x="342" y="110"/>
                </a:lnTo>
                <a:lnTo>
                  <a:pt x="342" y="110"/>
                </a:lnTo>
                <a:lnTo>
                  <a:pt x="342" y="110"/>
                </a:lnTo>
                <a:lnTo>
                  <a:pt x="343" y="110"/>
                </a:lnTo>
                <a:lnTo>
                  <a:pt x="342" y="110"/>
                </a:lnTo>
                <a:lnTo>
                  <a:pt x="342" y="110"/>
                </a:lnTo>
                <a:lnTo>
                  <a:pt x="343" y="110"/>
                </a:lnTo>
                <a:lnTo>
                  <a:pt x="343" y="110"/>
                </a:lnTo>
                <a:lnTo>
                  <a:pt x="343" y="110"/>
                </a:lnTo>
                <a:lnTo>
                  <a:pt x="345" y="110"/>
                </a:lnTo>
                <a:lnTo>
                  <a:pt x="345" y="110"/>
                </a:lnTo>
                <a:lnTo>
                  <a:pt x="346" y="108"/>
                </a:lnTo>
                <a:lnTo>
                  <a:pt x="346" y="108"/>
                </a:lnTo>
                <a:lnTo>
                  <a:pt x="348" y="110"/>
                </a:lnTo>
                <a:lnTo>
                  <a:pt x="348" y="110"/>
                </a:lnTo>
                <a:lnTo>
                  <a:pt x="349" y="108"/>
                </a:lnTo>
                <a:lnTo>
                  <a:pt x="350" y="108"/>
                </a:lnTo>
                <a:lnTo>
                  <a:pt x="350" y="108"/>
                </a:lnTo>
                <a:lnTo>
                  <a:pt x="350" y="108"/>
                </a:lnTo>
                <a:lnTo>
                  <a:pt x="352" y="108"/>
                </a:lnTo>
                <a:lnTo>
                  <a:pt x="353" y="108"/>
                </a:lnTo>
                <a:lnTo>
                  <a:pt x="353" y="107"/>
                </a:lnTo>
                <a:lnTo>
                  <a:pt x="355" y="107"/>
                </a:lnTo>
                <a:lnTo>
                  <a:pt x="355" y="107"/>
                </a:lnTo>
                <a:lnTo>
                  <a:pt x="355" y="107"/>
                </a:lnTo>
                <a:lnTo>
                  <a:pt x="355" y="107"/>
                </a:lnTo>
                <a:lnTo>
                  <a:pt x="355" y="107"/>
                </a:lnTo>
                <a:lnTo>
                  <a:pt x="355" y="107"/>
                </a:lnTo>
                <a:lnTo>
                  <a:pt x="356" y="107"/>
                </a:lnTo>
                <a:lnTo>
                  <a:pt x="356" y="107"/>
                </a:lnTo>
                <a:lnTo>
                  <a:pt x="356" y="107"/>
                </a:lnTo>
                <a:lnTo>
                  <a:pt x="356" y="107"/>
                </a:lnTo>
                <a:lnTo>
                  <a:pt x="358" y="107"/>
                </a:lnTo>
                <a:lnTo>
                  <a:pt x="358" y="107"/>
                </a:lnTo>
                <a:lnTo>
                  <a:pt x="358" y="107"/>
                </a:lnTo>
                <a:lnTo>
                  <a:pt x="358" y="107"/>
                </a:lnTo>
                <a:lnTo>
                  <a:pt x="358" y="107"/>
                </a:lnTo>
                <a:lnTo>
                  <a:pt x="356" y="107"/>
                </a:lnTo>
                <a:lnTo>
                  <a:pt x="358" y="107"/>
                </a:lnTo>
                <a:lnTo>
                  <a:pt x="358" y="107"/>
                </a:lnTo>
                <a:lnTo>
                  <a:pt x="358" y="108"/>
                </a:lnTo>
                <a:lnTo>
                  <a:pt x="358" y="108"/>
                </a:lnTo>
                <a:lnTo>
                  <a:pt x="359" y="107"/>
                </a:lnTo>
                <a:lnTo>
                  <a:pt x="359" y="107"/>
                </a:lnTo>
                <a:lnTo>
                  <a:pt x="359" y="107"/>
                </a:lnTo>
                <a:lnTo>
                  <a:pt x="359" y="107"/>
                </a:lnTo>
                <a:lnTo>
                  <a:pt x="359" y="106"/>
                </a:lnTo>
                <a:lnTo>
                  <a:pt x="359" y="106"/>
                </a:lnTo>
                <a:lnTo>
                  <a:pt x="359" y="106"/>
                </a:lnTo>
                <a:lnTo>
                  <a:pt x="360" y="106"/>
                </a:lnTo>
                <a:lnTo>
                  <a:pt x="359" y="104"/>
                </a:lnTo>
                <a:lnTo>
                  <a:pt x="359" y="104"/>
                </a:lnTo>
                <a:lnTo>
                  <a:pt x="360" y="104"/>
                </a:lnTo>
                <a:lnTo>
                  <a:pt x="360" y="104"/>
                </a:lnTo>
                <a:lnTo>
                  <a:pt x="360" y="104"/>
                </a:lnTo>
                <a:lnTo>
                  <a:pt x="360" y="104"/>
                </a:lnTo>
                <a:lnTo>
                  <a:pt x="360" y="104"/>
                </a:lnTo>
                <a:lnTo>
                  <a:pt x="360" y="104"/>
                </a:lnTo>
                <a:lnTo>
                  <a:pt x="360" y="104"/>
                </a:lnTo>
                <a:lnTo>
                  <a:pt x="360" y="104"/>
                </a:lnTo>
                <a:lnTo>
                  <a:pt x="363" y="104"/>
                </a:lnTo>
                <a:lnTo>
                  <a:pt x="365" y="104"/>
                </a:lnTo>
                <a:lnTo>
                  <a:pt x="365" y="103"/>
                </a:lnTo>
                <a:lnTo>
                  <a:pt x="365" y="103"/>
                </a:lnTo>
                <a:lnTo>
                  <a:pt x="365" y="103"/>
                </a:lnTo>
                <a:lnTo>
                  <a:pt x="366" y="103"/>
                </a:lnTo>
                <a:lnTo>
                  <a:pt x="367" y="103"/>
                </a:lnTo>
                <a:lnTo>
                  <a:pt x="369" y="103"/>
                </a:lnTo>
                <a:lnTo>
                  <a:pt x="369" y="103"/>
                </a:lnTo>
                <a:lnTo>
                  <a:pt x="370" y="101"/>
                </a:lnTo>
                <a:lnTo>
                  <a:pt x="370" y="101"/>
                </a:lnTo>
                <a:lnTo>
                  <a:pt x="370" y="101"/>
                </a:lnTo>
                <a:lnTo>
                  <a:pt x="370" y="101"/>
                </a:lnTo>
                <a:lnTo>
                  <a:pt x="370" y="101"/>
                </a:lnTo>
                <a:lnTo>
                  <a:pt x="370" y="100"/>
                </a:lnTo>
                <a:lnTo>
                  <a:pt x="370" y="100"/>
                </a:lnTo>
                <a:lnTo>
                  <a:pt x="370" y="101"/>
                </a:lnTo>
                <a:lnTo>
                  <a:pt x="370" y="101"/>
                </a:lnTo>
                <a:lnTo>
                  <a:pt x="372" y="101"/>
                </a:lnTo>
                <a:lnTo>
                  <a:pt x="372" y="101"/>
                </a:lnTo>
                <a:lnTo>
                  <a:pt x="373" y="101"/>
                </a:lnTo>
                <a:lnTo>
                  <a:pt x="373" y="101"/>
                </a:lnTo>
                <a:lnTo>
                  <a:pt x="375" y="100"/>
                </a:lnTo>
                <a:lnTo>
                  <a:pt x="376" y="100"/>
                </a:lnTo>
                <a:lnTo>
                  <a:pt x="376" y="100"/>
                </a:lnTo>
                <a:lnTo>
                  <a:pt x="375" y="100"/>
                </a:lnTo>
                <a:lnTo>
                  <a:pt x="375" y="100"/>
                </a:lnTo>
                <a:lnTo>
                  <a:pt x="375" y="101"/>
                </a:lnTo>
                <a:lnTo>
                  <a:pt x="375" y="101"/>
                </a:lnTo>
                <a:lnTo>
                  <a:pt x="375" y="103"/>
                </a:lnTo>
                <a:lnTo>
                  <a:pt x="375" y="103"/>
                </a:lnTo>
                <a:lnTo>
                  <a:pt x="373" y="103"/>
                </a:lnTo>
                <a:lnTo>
                  <a:pt x="372" y="104"/>
                </a:lnTo>
                <a:lnTo>
                  <a:pt x="370" y="104"/>
                </a:lnTo>
                <a:lnTo>
                  <a:pt x="370" y="104"/>
                </a:lnTo>
                <a:lnTo>
                  <a:pt x="370" y="104"/>
                </a:lnTo>
                <a:lnTo>
                  <a:pt x="370" y="104"/>
                </a:lnTo>
                <a:lnTo>
                  <a:pt x="370" y="104"/>
                </a:lnTo>
                <a:lnTo>
                  <a:pt x="370" y="104"/>
                </a:lnTo>
                <a:lnTo>
                  <a:pt x="369" y="104"/>
                </a:lnTo>
                <a:lnTo>
                  <a:pt x="369" y="104"/>
                </a:lnTo>
                <a:lnTo>
                  <a:pt x="369" y="106"/>
                </a:lnTo>
                <a:lnTo>
                  <a:pt x="369" y="106"/>
                </a:lnTo>
                <a:lnTo>
                  <a:pt x="370" y="106"/>
                </a:lnTo>
                <a:lnTo>
                  <a:pt x="370" y="106"/>
                </a:lnTo>
                <a:lnTo>
                  <a:pt x="370" y="106"/>
                </a:lnTo>
                <a:lnTo>
                  <a:pt x="369" y="106"/>
                </a:lnTo>
                <a:lnTo>
                  <a:pt x="369" y="107"/>
                </a:lnTo>
                <a:lnTo>
                  <a:pt x="369" y="107"/>
                </a:lnTo>
                <a:lnTo>
                  <a:pt x="369" y="107"/>
                </a:lnTo>
                <a:lnTo>
                  <a:pt x="369" y="107"/>
                </a:lnTo>
                <a:lnTo>
                  <a:pt x="369" y="106"/>
                </a:lnTo>
                <a:lnTo>
                  <a:pt x="367" y="106"/>
                </a:lnTo>
                <a:lnTo>
                  <a:pt x="367" y="104"/>
                </a:lnTo>
                <a:lnTo>
                  <a:pt x="366" y="104"/>
                </a:lnTo>
                <a:lnTo>
                  <a:pt x="366" y="106"/>
                </a:lnTo>
                <a:lnTo>
                  <a:pt x="366" y="106"/>
                </a:lnTo>
                <a:lnTo>
                  <a:pt x="366" y="104"/>
                </a:lnTo>
                <a:lnTo>
                  <a:pt x="366" y="104"/>
                </a:lnTo>
                <a:lnTo>
                  <a:pt x="366" y="104"/>
                </a:lnTo>
                <a:lnTo>
                  <a:pt x="366" y="104"/>
                </a:lnTo>
                <a:lnTo>
                  <a:pt x="366" y="104"/>
                </a:lnTo>
                <a:lnTo>
                  <a:pt x="365" y="104"/>
                </a:lnTo>
                <a:lnTo>
                  <a:pt x="365" y="104"/>
                </a:lnTo>
                <a:lnTo>
                  <a:pt x="365" y="104"/>
                </a:lnTo>
                <a:lnTo>
                  <a:pt x="365" y="104"/>
                </a:lnTo>
                <a:lnTo>
                  <a:pt x="365" y="104"/>
                </a:lnTo>
                <a:lnTo>
                  <a:pt x="365" y="106"/>
                </a:lnTo>
                <a:lnTo>
                  <a:pt x="366" y="106"/>
                </a:lnTo>
                <a:lnTo>
                  <a:pt x="366" y="106"/>
                </a:lnTo>
                <a:lnTo>
                  <a:pt x="365" y="106"/>
                </a:lnTo>
                <a:lnTo>
                  <a:pt x="365" y="106"/>
                </a:lnTo>
                <a:lnTo>
                  <a:pt x="365" y="106"/>
                </a:lnTo>
                <a:lnTo>
                  <a:pt x="365" y="107"/>
                </a:lnTo>
                <a:lnTo>
                  <a:pt x="363" y="107"/>
                </a:lnTo>
                <a:lnTo>
                  <a:pt x="363" y="107"/>
                </a:lnTo>
                <a:lnTo>
                  <a:pt x="363" y="108"/>
                </a:lnTo>
                <a:lnTo>
                  <a:pt x="363" y="108"/>
                </a:lnTo>
                <a:lnTo>
                  <a:pt x="362" y="108"/>
                </a:lnTo>
                <a:lnTo>
                  <a:pt x="360" y="110"/>
                </a:lnTo>
                <a:lnTo>
                  <a:pt x="360" y="110"/>
                </a:lnTo>
                <a:lnTo>
                  <a:pt x="359" y="110"/>
                </a:lnTo>
                <a:lnTo>
                  <a:pt x="359" y="110"/>
                </a:lnTo>
                <a:lnTo>
                  <a:pt x="359" y="111"/>
                </a:lnTo>
                <a:lnTo>
                  <a:pt x="358" y="113"/>
                </a:lnTo>
                <a:lnTo>
                  <a:pt x="358" y="113"/>
                </a:lnTo>
                <a:lnTo>
                  <a:pt x="359" y="113"/>
                </a:lnTo>
                <a:lnTo>
                  <a:pt x="359" y="113"/>
                </a:lnTo>
                <a:lnTo>
                  <a:pt x="360" y="113"/>
                </a:lnTo>
                <a:lnTo>
                  <a:pt x="360" y="113"/>
                </a:lnTo>
                <a:lnTo>
                  <a:pt x="360" y="114"/>
                </a:lnTo>
                <a:lnTo>
                  <a:pt x="360" y="114"/>
                </a:lnTo>
                <a:lnTo>
                  <a:pt x="359" y="114"/>
                </a:lnTo>
                <a:lnTo>
                  <a:pt x="359" y="116"/>
                </a:lnTo>
                <a:lnTo>
                  <a:pt x="359" y="116"/>
                </a:lnTo>
                <a:lnTo>
                  <a:pt x="359" y="116"/>
                </a:lnTo>
                <a:lnTo>
                  <a:pt x="359" y="116"/>
                </a:lnTo>
                <a:lnTo>
                  <a:pt x="359" y="116"/>
                </a:lnTo>
                <a:lnTo>
                  <a:pt x="359" y="116"/>
                </a:lnTo>
                <a:lnTo>
                  <a:pt x="358" y="116"/>
                </a:lnTo>
                <a:lnTo>
                  <a:pt x="358" y="116"/>
                </a:lnTo>
                <a:lnTo>
                  <a:pt x="358" y="116"/>
                </a:lnTo>
                <a:lnTo>
                  <a:pt x="358" y="117"/>
                </a:lnTo>
                <a:lnTo>
                  <a:pt x="356" y="117"/>
                </a:lnTo>
                <a:lnTo>
                  <a:pt x="356" y="118"/>
                </a:lnTo>
                <a:lnTo>
                  <a:pt x="355" y="118"/>
                </a:lnTo>
                <a:lnTo>
                  <a:pt x="355" y="118"/>
                </a:lnTo>
                <a:lnTo>
                  <a:pt x="355" y="118"/>
                </a:lnTo>
                <a:lnTo>
                  <a:pt x="355" y="118"/>
                </a:lnTo>
                <a:lnTo>
                  <a:pt x="355" y="118"/>
                </a:lnTo>
                <a:lnTo>
                  <a:pt x="355" y="117"/>
                </a:lnTo>
                <a:lnTo>
                  <a:pt x="355" y="116"/>
                </a:lnTo>
                <a:lnTo>
                  <a:pt x="355" y="116"/>
                </a:lnTo>
                <a:lnTo>
                  <a:pt x="355" y="116"/>
                </a:lnTo>
                <a:lnTo>
                  <a:pt x="355" y="114"/>
                </a:lnTo>
                <a:lnTo>
                  <a:pt x="355" y="114"/>
                </a:lnTo>
                <a:lnTo>
                  <a:pt x="355" y="114"/>
                </a:lnTo>
                <a:lnTo>
                  <a:pt x="355" y="113"/>
                </a:lnTo>
                <a:lnTo>
                  <a:pt x="356" y="113"/>
                </a:lnTo>
                <a:lnTo>
                  <a:pt x="356" y="113"/>
                </a:lnTo>
                <a:lnTo>
                  <a:pt x="356" y="113"/>
                </a:lnTo>
                <a:lnTo>
                  <a:pt x="356" y="111"/>
                </a:lnTo>
                <a:lnTo>
                  <a:pt x="355" y="111"/>
                </a:lnTo>
                <a:lnTo>
                  <a:pt x="355" y="113"/>
                </a:lnTo>
                <a:lnTo>
                  <a:pt x="355" y="113"/>
                </a:lnTo>
                <a:lnTo>
                  <a:pt x="353" y="113"/>
                </a:lnTo>
                <a:lnTo>
                  <a:pt x="353" y="113"/>
                </a:lnTo>
                <a:lnTo>
                  <a:pt x="353" y="113"/>
                </a:lnTo>
                <a:lnTo>
                  <a:pt x="353" y="113"/>
                </a:lnTo>
                <a:lnTo>
                  <a:pt x="355" y="111"/>
                </a:lnTo>
                <a:lnTo>
                  <a:pt x="356" y="111"/>
                </a:lnTo>
                <a:lnTo>
                  <a:pt x="356" y="110"/>
                </a:lnTo>
                <a:lnTo>
                  <a:pt x="356" y="110"/>
                </a:lnTo>
                <a:lnTo>
                  <a:pt x="356" y="110"/>
                </a:lnTo>
                <a:lnTo>
                  <a:pt x="356" y="110"/>
                </a:lnTo>
                <a:lnTo>
                  <a:pt x="355" y="110"/>
                </a:lnTo>
                <a:lnTo>
                  <a:pt x="355" y="110"/>
                </a:lnTo>
                <a:lnTo>
                  <a:pt x="355" y="110"/>
                </a:lnTo>
                <a:lnTo>
                  <a:pt x="353" y="110"/>
                </a:lnTo>
                <a:lnTo>
                  <a:pt x="353" y="110"/>
                </a:lnTo>
                <a:lnTo>
                  <a:pt x="353" y="110"/>
                </a:lnTo>
                <a:lnTo>
                  <a:pt x="353" y="110"/>
                </a:lnTo>
                <a:lnTo>
                  <a:pt x="353" y="110"/>
                </a:lnTo>
                <a:lnTo>
                  <a:pt x="352" y="110"/>
                </a:lnTo>
                <a:lnTo>
                  <a:pt x="352" y="110"/>
                </a:lnTo>
                <a:lnTo>
                  <a:pt x="352" y="110"/>
                </a:lnTo>
                <a:lnTo>
                  <a:pt x="352" y="110"/>
                </a:lnTo>
                <a:lnTo>
                  <a:pt x="352" y="110"/>
                </a:lnTo>
                <a:lnTo>
                  <a:pt x="350" y="111"/>
                </a:lnTo>
                <a:lnTo>
                  <a:pt x="350" y="111"/>
                </a:lnTo>
                <a:lnTo>
                  <a:pt x="350" y="111"/>
                </a:lnTo>
                <a:lnTo>
                  <a:pt x="350" y="111"/>
                </a:lnTo>
                <a:lnTo>
                  <a:pt x="349" y="111"/>
                </a:lnTo>
                <a:lnTo>
                  <a:pt x="349" y="111"/>
                </a:lnTo>
                <a:lnTo>
                  <a:pt x="348" y="111"/>
                </a:lnTo>
                <a:lnTo>
                  <a:pt x="348" y="111"/>
                </a:lnTo>
                <a:lnTo>
                  <a:pt x="348" y="111"/>
                </a:lnTo>
                <a:lnTo>
                  <a:pt x="348" y="111"/>
                </a:lnTo>
                <a:lnTo>
                  <a:pt x="348" y="111"/>
                </a:lnTo>
                <a:lnTo>
                  <a:pt x="346" y="111"/>
                </a:lnTo>
                <a:lnTo>
                  <a:pt x="346" y="111"/>
                </a:lnTo>
                <a:lnTo>
                  <a:pt x="346" y="111"/>
                </a:lnTo>
                <a:lnTo>
                  <a:pt x="346" y="111"/>
                </a:lnTo>
                <a:lnTo>
                  <a:pt x="346" y="111"/>
                </a:lnTo>
                <a:lnTo>
                  <a:pt x="346" y="111"/>
                </a:lnTo>
                <a:lnTo>
                  <a:pt x="346" y="113"/>
                </a:lnTo>
                <a:lnTo>
                  <a:pt x="348" y="113"/>
                </a:lnTo>
                <a:lnTo>
                  <a:pt x="348" y="113"/>
                </a:lnTo>
                <a:lnTo>
                  <a:pt x="346" y="113"/>
                </a:lnTo>
                <a:lnTo>
                  <a:pt x="345" y="114"/>
                </a:lnTo>
                <a:lnTo>
                  <a:pt x="345" y="114"/>
                </a:lnTo>
                <a:lnTo>
                  <a:pt x="345" y="114"/>
                </a:lnTo>
                <a:lnTo>
                  <a:pt x="345" y="114"/>
                </a:lnTo>
                <a:lnTo>
                  <a:pt x="345" y="114"/>
                </a:lnTo>
                <a:lnTo>
                  <a:pt x="345" y="114"/>
                </a:lnTo>
                <a:lnTo>
                  <a:pt x="345" y="114"/>
                </a:lnTo>
                <a:lnTo>
                  <a:pt x="345" y="113"/>
                </a:lnTo>
                <a:lnTo>
                  <a:pt x="343" y="113"/>
                </a:lnTo>
                <a:lnTo>
                  <a:pt x="343" y="114"/>
                </a:lnTo>
                <a:lnTo>
                  <a:pt x="343" y="114"/>
                </a:lnTo>
                <a:lnTo>
                  <a:pt x="342" y="116"/>
                </a:lnTo>
                <a:lnTo>
                  <a:pt x="342" y="116"/>
                </a:lnTo>
                <a:lnTo>
                  <a:pt x="342" y="116"/>
                </a:lnTo>
                <a:lnTo>
                  <a:pt x="342" y="116"/>
                </a:lnTo>
                <a:lnTo>
                  <a:pt x="342" y="116"/>
                </a:lnTo>
                <a:lnTo>
                  <a:pt x="342" y="116"/>
                </a:lnTo>
                <a:lnTo>
                  <a:pt x="342" y="116"/>
                </a:lnTo>
                <a:lnTo>
                  <a:pt x="342" y="116"/>
                </a:lnTo>
                <a:lnTo>
                  <a:pt x="342" y="117"/>
                </a:lnTo>
                <a:lnTo>
                  <a:pt x="342" y="117"/>
                </a:lnTo>
                <a:lnTo>
                  <a:pt x="342" y="116"/>
                </a:lnTo>
                <a:lnTo>
                  <a:pt x="342" y="116"/>
                </a:lnTo>
                <a:lnTo>
                  <a:pt x="340" y="116"/>
                </a:lnTo>
                <a:lnTo>
                  <a:pt x="339" y="117"/>
                </a:lnTo>
                <a:lnTo>
                  <a:pt x="339" y="116"/>
                </a:lnTo>
                <a:lnTo>
                  <a:pt x="339" y="116"/>
                </a:lnTo>
                <a:lnTo>
                  <a:pt x="339" y="116"/>
                </a:lnTo>
                <a:lnTo>
                  <a:pt x="338" y="116"/>
                </a:lnTo>
                <a:lnTo>
                  <a:pt x="338" y="116"/>
                </a:lnTo>
                <a:lnTo>
                  <a:pt x="338" y="117"/>
                </a:lnTo>
                <a:lnTo>
                  <a:pt x="338" y="117"/>
                </a:lnTo>
                <a:lnTo>
                  <a:pt x="338" y="117"/>
                </a:lnTo>
                <a:lnTo>
                  <a:pt x="338" y="117"/>
                </a:lnTo>
                <a:lnTo>
                  <a:pt x="338" y="118"/>
                </a:lnTo>
                <a:lnTo>
                  <a:pt x="338" y="118"/>
                </a:lnTo>
                <a:lnTo>
                  <a:pt x="338" y="118"/>
                </a:lnTo>
                <a:lnTo>
                  <a:pt x="338" y="118"/>
                </a:lnTo>
                <a:lnTo>
                  <a:pt x="338" y="118"/>
                </a:lnTo>
                <a:lnTo>
                  <a:pt x="338" y="118"/>
                </a:lnTo>
                <a:lnTo>
                  <a:pt x="338" y="118"/>
                </a:lnTo>
                <a:lnTo>
                  <a:pt x="338" y="118"/>
                </a:lnTo>
                <a:lnTo>
                  <a:pt x="338" y="120"/>
                </a:lnTo>
                <a:lnTo>
                  <a:pt x="338" y="120"/>
                </a:lnTo>
                <a:lnTo>
                  <a:pt x="338" y="121"/>
                </a:lnTo>
                <a:lnTo>
                  <a:pt x="339" y="121"/>
                </a:lnTo>
                <a:lnTo>
                  <a:pt x="340" y="121"/>
                </a:lnTo>
                <a:lnTo>
                  <a:pt x="340" y="121"/>
                </a:lnTo>
                <a:lnTo>
                  <a:pt x="342" y="121"/>
                </a:lnTo>
                <a:lnTo>
                  <a:pt x="342" y="121"/>
                </a:lnTo>
                <a:lnTo>
                  <a:pt x="342" y="121"/>
                </a:lnTo>
                <a:lnTo>
                  <a:pt x="343" y="120"/>
                </a:lnTo>
                <a:lnTo>
                  <a:pt x="343" y="120"/>
                </a:lnTo>
                <a:lnTo>
                  <a:pt x="343" y="120"/>
                </a:lnTo>
                <a:lnTo>
                  <a:pt x="342" y="120"/>
                </a:lnTo>
                <a:lnTo>
                  <a:pt x="343" y="118"/>
                </a:lnTo>
                <a:lnTo>
                  <a:pt x="343" y="118"/>
                </a:lnTo>
                <a:lnTo>
                  <a:pt x="343" y="118"/>
                </a:lnTo>
                <a:lnTo>
                  <a:pt x="343" y="118"/>
                </a:lnTo>
                <a:lnTo>
                  <a:pt x="343" y="118"/>
                </a:lnTo>
                <a:lnTo>
                  <a:pt x="345" y="120"/>
                </a:lnTo>
                <a:lnTo>
                  <a:pt x="345" y="120"/>
                </a:lnTo>
                <a:lnTo>
                  <a:pt x="346" y="120"/>
                </a:lnTo>
                <a:lnTo>
                  <a:pt x="346" y="120"/>
                </a:lnTo>
                <a:lnTo>
                  <a:pt x="345" y="120"/>
                </a:lnTo>
                <a:lnTo>
                  <a:pt x="343" y="121"/>
                </a:lnTo>
                <a:lnTo>
                  <a:pt x="343" y="121"/>
                </a:lnTo>
                <a:lnTo>
                  <a:pt x="343" y="123"/>
                </a:lnTo>
                <a:lnTo>
                  <a:pt x="343" y="123"/>
                </a:lnTo>
                <a:lnTo>
                  <a:pt x="343" y="124"/>
                </a:lnTo>
                <a:lnTo>
                  <a:pt x="343" y="124"/>
                </a:lnTo>
                <a:lnTo>
                  <a:pt x="343" y="124"/>
                </a:lnTo>
                <a:lnTo>
                  <a:pt x="343" y="125"/>
                </a:lnTo>
                <a:lnTo>
                  <a:pt x="343" y="125"/>
                </a:lnTo>
                <a:lnTo>
                  <a:pt x="343" y="127"/>
                </a:lnTo>
                <a:lnTo>
                  <a:pt x="343" y="127"/>
                </a:lnTo>
                <a:lnTo>
                  <a:pt x="343" y="127"/>
                </a:lnTo>
                <a:lnTo>
                  <a:pt x="342" y="127"/>
                </a:lnTo>
                <a:lnTo>
                  <a:pt x="342" y="127"/>
                </a:lnTo>
                <a:lnTo>
                  <a:pt x="342" y="127"/>
                </a:lnTo>
                <a:lnTo>
                  <a:pt x="342" y="128"/>
                </a:lnTo>
                <a:lnTo>
                  <a:pt x="342" y="128"/>
                </a:lnTo>
                <a:lnTo>
                  <a:pt x="342" y="128"/>
                </a:lnTo>
                <a:lnTo>
                  <a:pt x="343" y="128"/>
                </a:lnTo>
                <a:lnTo>
                  <a:pt x="343" y="128"/>
                </a:lnTo>
                <a:lnTo>
                  <a:pt x="345" y="127"/>
                </a:lnTo>
                <a:lnTo>
                  <a:pt x="345" y="127"/>
                </a:lnTo>
                <a:lnTo>
                  <a:pt x="345" y="127"/>
                </a:lnTo>
                <a:lnTo>
                  <a:pt x="345" y="127"/>
                </a:lnTo>
                <a:lnTo>
                  <a:pt x="345" y="128"/>
                </a:lnTo>
                <a:lnTo>
                  <a:pt x="346" y="128"/>
                </a:lnTo>
                <a:lnTo>
                  <a:pt x="346" y="128"/>
                </a:lnTo>
                <a:lnTo>
                  <a:pt x="346" y="128"/>
                </a:lnTo>
                <a:lnTo>
                  <a:pt x="346" y="128"/>
                </a:lnTo>
                <a:lnTo>
                  <a:pt x="346" y="128"/>
                </a:lnTo>
                <a:lnTo>
                  <a:pt x="346" y="130"/>
                </a:lnTo>
                <a:lnTo>
                  <a:pt x="346" y="130"/>
                </a:lnTo>
                <a:lnTo>
                  <a:pt x="346" y="130"/>
                </a:lnTo>
                <a:lnTo>
                  <a:pt x="345" y="131"/>
                </a:lnTo>
                <a:lnTo>
                  <a:pt x="345" y="131"/>
                </a:lnTo>
                <a:lnTo>
                  <a:pt x="345" y="131"/>
                </a:lnTo>
                <a:lnTo>
                  <a:pt x="345" y="131"/>
                </a:lnTo>
                <a:lnTo>
                  <a:pt x="345" y="131"/>
                </a:lnTo>
                <a:lnTo>
                  <a:pt x="345" y="130"/>
                </a:lnTo>
                <a:lnTo>
                  <a:pt x="345" y="130"/>
                </a:lnTo>
                <a:lnTo>
                  <a:pt x="345" y="130"/>
                </a:lnTo>
                <a:lnTo>
                  <a:pt x="345" y="128"/>
                </a:lnTo>
                <a:lnTo>
                  <a:pt x="345" y="128"/>
                </a:lnTo>
                <a:lnTo>
                  <a:pt x="345" y="128"/>
                </a:lnTo>
                <a:lnTo>
                  <a:pt x="345" y="128"/>
                </a:lnTo>
                <a:lnTo>
                  <a:pt x="345" y="128"/>
                </a:lnTo>
                <a:lnTo>
                  <a:pt x="345" y="127"/>
                </a:lnTo>
                <a:lnTo>
                  <a:pt x="345" y="127"/>
                </a:lnTo>
                <a:lnTo>
                  <a:pt x="343" y="128"/>
                </a:lnTo>
                <a:lnTo>
                  <a:pt x="343" y="128"/>
                </a:lnTo>
                <a:lnTo>
                  <a:pt x="343" y="128"/>
                </a:lnTo>
                <a:lnTo>
                  <a:pt x="343" y="128"/>
                </a:lnTo>
                <a:lnTo>
                  <a:pt x="343" y="130"/>
                </a:lnTo>
                <a:lnTo>
                  <a:pt x="343" y="130"/>
                </a:lnTo>
                <a:lnTo>
                  <a:pt x="343" y="130"/>
                </a:lnTo>
                <a:lnTo>
                  <a:pt x="343" y="130"/>
                </a:lnTo>
                <a:lnTo>
                  <a:pt x="343" y="131"/>
                </a:lnTo>
                <a:lnTo>
                  <a:pt x="342" y="131"/>
                </a:lnTo>
                <a:lnTo>
                  <a:pt x="342" y="131"/>
                </a:lnTo>
                <a:lnTo>
                  <a:pt x="342" y="131"/>
                </a:lnTo>
                <a:lnTo>
                  <a:pt x="342" y="131"/>
                </a:lnTo>
                <a:lnTo>
                  <a:pt x="342" y="131"/>
                </a:lnTo>
                <a:lnTo>
                  <a:pt x="342" y="130"/>
                </a:lnTo>
                <a:lnTo>
                  <a:pt x="342" y="130"/>
                </a:lnTo>
                <a:lnTo>
                  <a:pt x="342" y="130"/>
                </a:lnTo>
                <a:lnTo>
                  <a:pt x="342" y="130"/>
                </a:lnTo>
                <a:lnTo>
                  <a:pt x="342" y="128"/>
                </a:lnTo>
                <a:lnTo>
                  <a:pt x="342" y="128"/>
                </a:lnTo>
                <a:lnTo>
                  <a:pt x="342" y="130"/>
                </a:lnTo>
                <a:lnTo>
                  <a:pt x="340" y="130"/>
                </a:lnTo>
                <a:lnTo>
                  <a:pt x="340" y="130"/>
                </a:lnTo>
                <a:lnTo>
                  <a:pt x="339" y="131"/>
                </a:lnTo>
                <a:lnTo>
                  <a:pt x="339" y="131"/>
                </a:lnTo>
                <a:lnTo>
                  <a:pt x="339" y="133"/>
                </a:lnTo>
                <a:lnTo>
                  <a:pt x="339" y="133"/>
                </a:lnTo>
                <a:lnTo>
                  <a:pt x="339" y="133"/>
                </a:lnTo>
                <a:lnTo>
                  <a:pt x="338" y="133"/>
                </a:lnTo>
                <a:lnTo>
                  <a:pt x="336" y="133"/>
                </a:lnTo>
                <a:lnTo>
                  <a:pt x="336" y="134"/>
                </a:lnTo>
                <a:lnTo>
                  <a:pt x="336" y="134"/>
                </a:lnTo>
                <a:lnTo>
                  <a:pt x="336" y="133"/>
                </a:lnTo>
                <a:lnTo>
                  <a:pt x="335" y="133"/>
                </a:lnTo>
                <a:lnTo>
                  <a:pt x="335" y="133"/>
                </a:lnTo>
                <a:lnTo>
                  <a:pt x="335" y="133"/>
                </a:lnTo>
                <a:lnTo>
                  <a:pt x="335" y="131"/>
                </a:lnTo>
                <a:lnTo>
                  <a:pt x="335" y="131"/>
                </a:lnTo>
                <a:lnTo>
                  <a:pt x="335" y="131"/>
                </a:lnTo>
                <a:lnTo>
                  <a:pt x="336" y="131"/>
                </a:lnTo>
                <a:lnTo>
                  <a:pt x="336" y="130"/>
                </a:lnTo>
                <a:lnTo>
                  <a:pt x="338" y="130"/>
                </a:lnTo>
                <a:lnTo>
                  <a:pt x="338" y="130"/>
                </a:lnTo>
                <a:lnTo>
                  <a:pt x="338" y="130"/>
                </a:lnTo>
                <a:lnTo>
                  <a:pt x="338" y="128"/>
                </a:lnTo>
                <a:lnTo>
                  <a:pt x="338" y="128"/>
                </a:lnTo>
                <a:lnTo>
                  <a:pt x="338" y="128"/>
                </a:lnTo>
                <a:lnTo>
                  <a:pt x="336" y="128"/>
                </a:lnTo>
                <a:lnTo>
                  <a:pt x="336" y="128"/>
                </a:lnTo>
                <a:lnTo>
                  <a:pt x="336" y="128"/>
                </a:lnTo>
                <a:lnTo>
                  <a:pt x="336" y="127"/>
                </a:lnTo>
                <a:lnTo>
                  <a:pt x="335" y="128"/>
                </a:lnTo>
                <a:lnTo>
                  <a:pt x="335" y="128"/>
                </a:lnTo>
                <a:lnTo>
                  <a:pt x="335" y="128"/>
                </a:lnTo>
                <a:lnTo>
                  <a:pt x="335" y="128"/>
                </a:lnTo>
                <a:lnTo>
                  <a:pt x="335" y="128"/>
                </a:lnTo>
                <a:lnTo>
                  <a:pt x="335" y="128"/>
                </a:lnTo>
                <a:lnTo>
                  <a:pt x="335" y="128"/>
                </a:lnTo>
                <a:lnTo>
                  <a:pt x="335" y="128"/>
                </a:lnTo>
                <a:lnTo>
                  <a:pt x="335" y="128"/>
                </a:lnTo>
                <a:lnTo>
                  <a:pt x="333" y="127"/>
                </a:lnTo>
                <a:lnTo>
                  <a:pt x="333" y="127"/>
                </a:lnTo>
                <a:lnTo>
                  <a:pt x="335" y="127"/>
                </a:lnTo>
                <a:lnTo>
                  <a:pt x="335" y="127"/>
                </a:lnTo>
                <a:lnTo>
                  <a:pt x="336" y="127"/>
                </a:lnTo>
                <a:lnTo>
                  <a:pt x="336" y="127"/>
                </a:lnTo>
                <a:lnTo>
                  <a:pt x="336" y="125"/>
                </a:lnTo>
                <a:lnTo>
                  <a:pt x="336" y="125"/>
                </a:lnTo>
                <a:lnTo>
                  <a:pt x="336" y="127"/>
                </a:lnTo>
                <a:lnTo>
                  <a:pt x="336" y="125"/>
                </a:lnTo>
                <a:lnTo>
                  <a:pt x="338" y="125"/>
                </a:lnTo>
                <a:lnTo>
                  <a:pt x="338" y="125"/>
                </a:lnTo>
                <a:lnTo>
                  <a:pt x="338" y="124"/>
                </a:lnTo>
                <a:lnTo>
                  <a:pt x="338" y="124"/>
                </a:lnTo>
                <a:lnTo>
                  <a:pt x="338" y="124"/>
                </a:lnTo>
                <a:lnTo>
                  <a:pt x="339" y="124"/>
                </a:lnTo>
                <a:lnTo>
                  <a:pt x="339" y="124"/>
                </a:lnTo>
                <a:lnTo>
                  <a:pt x="339" y="125"/>
                </a:lnTo>
                <a:lnTo>
                  <a:pt x="339" y="125"/>
                </a:lnTo>
                <a:lnTo>
                  <a:pt x="339" y="125"/>
                </a:lnTo>
                <a:lnTo>
                  <a:pt x="340" y="125"/>
                </a:lnTo>
                <a:lnTo>
                  <a:pt x="340" y="125"/>
                </a:lnTo>
                <a:lnTo>
                  <a:pt x="340" y="125"/>
                </a:lnTo>
                <a:lnTo>
                  <a:pt x="342" y="125"/>
                </a:lnTo>
                <a:lnTo>
                  <a:pt x="342" y="125"/>
                </a:lnTo>
                <a:lnTo>
                  <a:pt x="342" y="125"/>
                </a:lnTo>
                <a:lnTo>
                  <a:pt x="342" y="125"/>
                </a:lnTo>
                <a:lnTo>
                  <a:pt x="342" y="124"/>
                </a:lnTo>
                <a:lnTo>
                  <a:pt x="342" y="124"/>
                </a:lnTo>
                <a:lnTo>
                  <a:pt x="342" y="123"/>
                </a:lnTo>
                <a:lnTo>
                  <a:pt x="342" y="123"/>
                </a:lnTo>
                <a:lnTo>
                  <a:pt x="342" y="121"/>
                </a:lnTo>
                <a:lnTo>
                  <a:pt x="342" y="121"/>
                </a:lnTo>
                <a:lnTo>
                  <a:pt x="340" y="121"/>
                </a:lnTo>
                <a:lnTo>
                  <a:pt x="340" y="123"/>
                </a:lnTo>
                <a:lnTo>
                  <a:pt x="339" y="123"/>
                </a:lnTo>
                <a:lnTo>
                  <a:pt x="338" y="124"/>
                </a:lnTo>
                <a:lnTo>
                  <a:pt x="336" y="124"/>
                </a:lnTo>
                <a:lnTo>
                  <a:pt x="336" y="124"/>
                </a:lnTo>
                <a:lnTo>
                  <a:pt x="336" y="124"/>
                </a:lnTo>
                <a:lnTo>
                  <a:pt x="330" y="125"/>
                </a:lnTo>
                <a:lnTo>
                  <a:pt x="329" y="125"/>
                </a:lnTo>
                <a:lnTo>
                  <a:pt x="329" y="125"/>
                </a:lnTo>
                <a:lnTo>
                  <a:pt x="330" y="125"/>
                </a:lnTo>
                <a:lnTo>
                  <a:pt x="330" y="125"/>
                </a:lnTo>
                <a:lnTo>
                  <a:pt x="332" y="125"/>
                </a:lnTo>
                <a:lnTo>
                  <a:pt x="332" y="124"/>
                </a:lnTo>
                <a:lnTo>
                  <a:pt x="332" y="124"/>
                </a:lnTo>
                <a:lnTo>
                  <a:pt x="332" y="124"/>
                </a:lnTo>
                <a:lnTo>
                  <a:pt x="332" y="124"/>
                </a:lnTo>
                <a:lnTo>
                  <a:pt x="333" y="124"/>
                </a:lnTo>
                <a:lnTo>
                  <a:pt x="333" y="124"/>
                </a:lnTo>
                <a:lnTo>
                  <a:pt x="333" y="123"/>
                </a:lnTo>
                <a:lnTo>
                  <a:pt x="335" y="123"/>
                </a:lnTo>
                <a:lnTo>
                  <a:pt x="335" y="123"/>
                </a:lnTo>
                <a:lnTo>
                  <a:pt x="335" y="123"/>
                </a:lnTo>
                <a:lnTo>
                  <a:pt x="335" y="123"/>
                </a:lnTo>
                <a:lnTo>
                  <a:pt x="335" y="123"/>
                </a:lnTo>
                <a:lnTo>
                  <a:pt x="335" y="124"/>
                </a:lnTo>
                <a:lnTo>
                  <a:pt x="336" y="124"/>
                </a:lnTo>
                <a:lnTo>
                  <a:pt x="336" y="124"/>
                </a:lnTo>
                <a:lnTo>
                  <a:pt x="336" y="123"/>
                </a:lnTo>
                <a:lnTo>
                  <a:pt x="338" y="123"/>
                </a:lnTo>
                <a:lnTo>
                  <a:pt x="338" y="121"/>
                </a:lnTo>
                <a:lnTo>
                  <a:pt x="338" y="121"/>
                </a:lnTo>
                <a:lnTo>
                  <a:pt x="338" y="120"/>
                </a:lnTo>
                <a:lnTo>
                  <a:pt x="338" y="120"/>
                </a:lnTo>
                <a:lnTo>
                  <a:pt x="338" y="120"/>
                </a:lnTo>
                <a:lnTo>
                  <a:pt x="336" y="118"/>
                </a:lnTo>
                <a:lnTo>
                  <a:pt x="336" y="118"/>
                </a:lnTo>
                <a:lnTo>
                  <a:pt x="336" y="118"/>
                </a:lnTo>
                <a:lnTo>
                  <a:pt x="336" y="120"/>
                </a:lnTo>
                <a:lnTo>
                  <a:pt x="336" y="120"/>
                </a:lnTo>
                <a:lnTo>
                  <a:pt x="336" y="120"/>
                </a:lnTo>
                <a:lnTo>
                  <a:pt x="336" y="118"/>
                </a:lnTo>
                <a:lnTo>
                  <a:pt x="336" y="118"/>
                </a:lnTo>
                <a:lnTo>
                  <a:pt x="336" y="118"/>
                </a:lnTo>
                <a:lnTo>
                  <a:pt x="336" y="118"/>
                </a:lnTo>
                <a:lnTo>
                  <a:pt x="335" y="118"/>
                </a:lnTo>
                <a:lnTo>
                  <a:pt x="335" y="118"/>
                </a:lnTo>
                <a:lnTo>
                  <a:pt x="333" y="118"/>
                </a:lnTo>
                <a:lnTo>
                  <a:pt x="333" y="118"/>
                </a:lnTo>
                <a:lnTo>
                  <a:pt x="333" y="118"/>
                </a:lnTo>
                <a:lnTo>
                  <a:pt x="332" y="118"/>
                </a:lnTo>
                <a:lnTo>
                  <a:pt x="330" y="120"/>
                </a:lnTo>
                <a:lnTo>
                  <a:pt x="329" y="120"/>
                </a:lnTo>
                <a:lnTo>
                  <a:pt x="328" y="120"/>
                </a:lnTo>
                <a:lnTo>
                  <a:pt x="328" y="120"/>
                </a:lnTo>
                <a:lnTo>
                  <a:pt x="328" y="120"/>
                </a:lnTo>
                <a:lnTo>
                  <a:pt x="328" y="120"/>
                </a:lnTo>
                <a:lnTo>
                  <a:pt x="328" y="120"/>
                </a:lnTo>
                <a:lnTo>
                  <a:pt x="328" y="121"/>
                </a:lnTo>
                <a:lnTo>
                  <a:pt x="328" y="121"/>
                </a:lnTo>
                <a:lnTo>
                  <a:pt x="328" y="121"/>
                </a:lnTo>
                <a:lnTo>
                  <a:pt x="328" y="123"/>
                </a:lnTo>
                <a:lnTo>
                  <a:pt x="326" y="123"/>
                </a:lnTo>
                <a:lnTo>
                  <a:pt x="326" y="123"/>
                </a:lnTo>
                <a:lnTo>
                  <a:pt x="328" y="123"/>
                </a:lnTo>
                <a:lnTo>
                  <a:pt x="328" y="123"/>
                </a:lnTo>
                <a:lnTo>
                  <a:pt x="328" y="123"/>
                </a:lnTo>
                <a:lnTo>
                  <a:pt x="328" y="123"/>
                </a:lnTo>
                <a:lnTo>
                  <a:pt x="328" y="123"/>
                </a:lnTo>
                <a:lnTo>
                  <a:pt x="326" y="123"/>
                </a:lnTo>
                <a:lnTo>
                  <a:pt x="326" y="124"/>
                </a:lnTo>
                <a:lnTo>
                  <a:pt x="326" y="124"/>
                </a:lnTo>
                <a:lnTo>
                  <a:pt x="326" y="124"/>
                </a:lnTo>
                <a:lnTo>
                  <a:pt x="325" y="124"/>
                </a:lnTo>
                <a:lnTo>
                  <a:pt x="325" y="124"/>
                </a:lnTo>
                <a:lnTo>
                  <a:pt x="325" y="124"/>
                </a:lnTo>
                <a:lnTo>
                  <a:pt x="325" y="124"/>
                </a:lnTo>
                <a:lnTo>
                  <a:pt x="325" y="123"/>
                </a:lnTo>
                <a:lnTo>
                  <a:pt x="325" y="123"/>
                </a:lnTo>
                <a:lnTo>
                  <a:pt x="325" y="123"/>
                </a:lnTo>
                <a:lnTo>
                  <a:pt x="325" y="123"/>
                </a:lnTo>
                <a:lnTo>
                  <a:pt x="325" y="121"/>
                </a:lnTo>
                <a:lnTo>
                  <a:pt x="325" y="121"/>
                </a:lnTo>
                <a:lnTo>
                  <a:pt x="325" y="121"/>
                </a:lnTo>
                <a:lnTo>
                  <a:pt x="325" y="121"/>
                </a:lnTo>
                <a:lnTo>
                  <a:pt x="323" y="121"/>
                </a:lnTo>
                <a:lnTo>
                  <a:pt x="323" y="121"/>
                </a:lnTo>
                <a:lnTo>
                  <a:pt x="323" y="121"/>
                </a:lnTo>
                <a:lnTo>
                  <a:pt x="323" y="121"/>
                </a:lnTo>
                <a:lnTo>
                  <a:pt x="323" y="121"/>
                </a:lnTo>
                <a:lnTo>
                  <a:pt x="323" y="121"/>
                </a:lnTo>
                <a:lnTo>
                  <a:pt x="323" y="123"/>
                </a:lnTo>
                <a:lnTo>
                  <a:pt x="323" y="124"/>
                </a:lnTo>
                <a:lnTo>
                  <a:pt x="323" y="124"/>
                </a:lnTo>
                <a:lnTo>
                  <a:pt x="323" y="124"/>
                </a:lnTo>
                <a:lnTo>
                  <a:pt x="323" y="124"/>
                </a:lnTo>
                <a:lnTo>
                  <a:pt x="323" y="124"/>
                </a:lnTo>
                <a:lnTo>
                  <a:pt x="323" y="124"/>
                </a:lnTo>
                <a:lnTo>
                  <a:pt x="323" y="124"/>
                </a:lnTo>
                <a:lnTo>
                  <a:pt x="322" y="125"/>
                </a:lnTo>
                <a:lnTo>
                  <a:pt x="322" y="125"/>
                </a:lnTo>
                <a:lnTo>
                  <a:pt x="322" y="125"/>
                </a:lnTo>
                <a:lnTo>
                  <a:pt x="322" y="125"/>
                </a:lnTo>
                <a:lnTo>
                  <a:pt x="322" y="125"/>
                </a:lnTo>
                <a:lnTo>
                  <a:pt x="320" y="125"/>
                </a:lnTo>
                <a:lnTo>
                  <a:pt x="320" y="127"/>
                </a:lnTo>
                <a:lnTo>
                  <a:pt x="319" y="127"/>
                </a:lnTo>
                <a:lnTo>
                  <a:pt x="319" y="127"/>
                </a:lnTo>
                <a:lnTo>
                  <a:pt x="319" y="127"/>
                </a:lnTo>
                <a:lnTo>
                  <a:pt x="319" y="127"/>
                </a:lnTo>
                <a:lnTo>
                  <a:pt x="318" y="127"/>
                </a:lnTo>
                <a:lnTo>
                  <a:pt x="318" y="127"/>
                </a:lnTo>
                <a:lnTo>
                  <a:pt x="318" y="125"/>
                </a:lnTo>
                <a:lnTo>
                  <a:pt x="318" y="125"/>
                </a:lnTo>
                <a:lnTo>
                  <a:pt x="319" y="125"/>
                </a:lnTo>
                <a:lnTo>
                  <a:pt x="319" y="125"/>
                </a:lnTo>
                <a:lnTo>
                  <a:pt x="320" y="125"/>
                </a:lnTo>
                <a:lnTo>
                  <a:pt x="320" y="125"/>
                </a:lnTo>
                <a:lnTo>
                  <a:pt x="319" y="124"/>
                </a:lnTo>
                <a:lnTo>
                  <a:pt x="319" y="124"/>
                </a:lnTo>
                <a:lnTo>
                  <a:pt x="319" y="123"/>
                </a:lnTo>
                <a:lnTo>
                  <a:pt x="319" y="123"/>
                </a:lnTo>
                <a:lnTo>
                  <a:pt x="318" y="123"/>
                </a:lnTo>
                <a:lnTo>
                  <a:pt x="318" y="124"/>
                </a:lnTo>
                <a:lnTo>
                  <a:pt x="316" y="124"/>
                </a:lnTo>
                <a:lnTo>
                  <a:pt x="316" y="124"/>
                </a:lnTo>
                <a:lnTo>
                  <a:pt x="316" y="124"/>
                </a:lnTo>
                <a:lnTo>
                  <a:pt x="316" y="124"/>
                </a:lnTo>
                <a:lnTo>
                  <a:pt x="316" y="125"/>
                </a:lnTo>
                <a:lnTo>
                  <a:pt x="316" y="125"/>
                </a:lnTo>
                <a:lnTo>
                  <a:pt x="315" y="124"/>
                </a:lnTo>
                <a:lnTo>
                  <a:pt x="315" y="124"/>
                </a:lnTo>
                <a:lnTo>
                  <a:pt x="313" y="124"/>
                </a:lnTo>
                <a:lnTo>
                  <a:pt x="313" y="124"/>
                </a:lnTo>
                <a:lnTo>
                  <a:pt x="313" y="124"/>
                </a:lnTo>
                <a:lnTo>
                  <a:pt x="315" y="125"/>
                </a:lnTo>
                <a:lnTo>
                  <a:pt x="315" y="125"/>
                </a:lnTo>
                <a:lnTo>
                  <a:pt x="315" y="127"/>
                </a:lnTo>
                <a:lnTo>
                  <a:pt x="312" y="127"/>
                </a:lnTo>
                <a:lnTo>
                  <a:pt x="312" y="127"/>
                </a:lnTo>
                <a:lnTo>
                  <a:pt x="312" y="127"/>
                </a:lnTo>
                <a:lnTo>
                  <a:pt x="312" y="127"/>
                </a:lnTo>
                <a:lnTo>
                  <a:pt x="312" y="125"/>
                </a:lnTo>
                <a:lnTo>
                  <a:pt x="313" y="125"/>
                </a:lnTo>
                <a:lnTo>
                  <a:pt x="313" y="125"/>
                </a:lnTo>
                <a:lnTo>
                  <a:pt x="313" y="125"/>
                </a:lnTo>
                <a:lnTo>
                  <a:pt x="313" y="125"/>
                </a:lnTo>
                <a:lnTo>
                  <a:pt x="313" y="124"/>
                </a:lnTo>
                <a:lnTo>
                  <a:pt x="313" y="124"/>
                </a:lnTo>
                <a:lnTo>
                  <a:pt x="313" y="125"/>
                </a:lnTo>
                <a:lnTo>
                  <a:pt x="313" y="125"/>
                </a:lnTo>
                <a:lnTo>
                  <a:pt x="312" y="125"/>
                </a:lnTo>
                <a:lnTo>
                  <a:pt x="312" y="125"/>
                </a:lnTo>
                <a:lnTo>
                  <a:pt x="312" y="124"/>
                </a:lnTo>
                <a:lnTo>
                  <a:pt x="312" y="124"/>
                </a:lnTo>
                <a:lnTo>
                  <a:pt x="312" y="124"/>
                </a:lnTo>
                <a:lnTo>
                  <a:pt x="312" y="123"/>
                </a:lnTo>
                <a:lnTo>
                  <a:pt x="312" y="123"/>
                </a:lnTo>
                <a:lnTo>
                  <a:pt x="312" y="123"/>
                </a:lnTo>
                <a:lnTo>
                  <a:pt x="312" y="123"/>
                </a:lnTo>
                <a:lnTo>
                  <a:pt x="311" y="123"/>
                </a:lnTo>
                <a:lnTo>
                  <a:pt x="311" y="123"/>
                </a:lnTo>
                <a:lnTo>
                  <a:pt x="309" y="123"/>
                </a:lnTo>
                <a:lnTo>
                  <a:pt x="309" y="123"/>
                </a:lnTo>
                <a:lnTo>
                  <a:pt x="309" y="123"/>
                </a:lnTo>
                <a:lnTo>
                  <a:pt x="308" y="123"/>
                </a:lnTo>
                <a:lnTo>
                  <a:pt x="308" y="123"/>
                </a:lnTo>
                <a:lnTo>
                  <a:pt x="306" y="124"/>
                </a:lnTo>
                <a:lnTo>
                  <a:pt x="305" y="124"/>
                </a:lnTo>
                <a:lnTo>
                  <a:pt x="305" y="125"/>
                </a:lnTo>
                <a:lnTo>
                  <a:pt x="305" y="125"/>
                </a:lnTo>
                <a:lnTo>
                  <a:pt x="305" y="125"/>
                </a:lnTo>
                <a:lnTo>
                  <a:pt x="305" y="125"/>
                </a:lnTo>
                <a:lnTo>
                  <a:pt x="305" y="127"/>
                </a:lnTo>
                <a:lnTo>
                  <a:pt x="305" y="127"/>
                </a:lnTo>
                <a:lnTo>
                  <a:pt x="303" y="127"/>
                </a:lnTo>
                <a:lnTo>
                  <a:pt x="303" y="127"/>
                </a:lnTo>
                <a:lnTo>
                  <a:pt x="305" y="127"/>
                </a:lnTo>
                <a:lnTo>
                  <a:pt x="305" y="127"/>
                </a:lnTo>
                <a:lnTo>
                  <a:pt x="303" y="125"/>
                </a:lnTo>
                <a:lnTo>
                  <a:pt x="303" y="125"/>
                </a:lnTo>
                <a:lnTo>
                  <a:pt x="303" y="125"/>
                </a:lnTo>
                <a:lnTo>
                  <a:pt x="302" y="125"/>
                </a:lnTo>
                <a:lnTo>
                  <a:pt x="302" y="127"/>
                </a:lnTo>
                <a:lnTo>
                  <a:pt x="301" y="127"/>
                </a:lnTo>
                <a:lnTo>
                  <a:pt x="301" y="128"/>
                </a:lnTo>
                <a:lnTo>
                  <a:pt x="301" y="128"/>
                </a:lnTo>
                <a:lnTo>
                  <a:pt x="299" y="128"/>
                </a:lnTo>
                <a:lnTo>
                  <a:pt x="298" y="130"/>
                </a:lnTo>
                <a:lnTo>
                  <a:pt x="298" y="130"/>
                </a:lnTo>
                <a:lnTo>
                  <a:pt x="298" y="130"/>
                </a:lnTo>
                <a:lnTo>
                  <a:pt x="298" y="128"/>
                </a:lnTo>
                <a:lnTo>
                  <a:pt x="296" y="128"/>
                </a:lnTo>
                <a:lnTo>
                  <a:pt x="296" y="128"/>
                </a:lnTo>
                <a:lnTo>
                  <a:pt x="296" y="130"/>
                </a:lnTo>
                <a:lnTo>
                  <a:pt x="296" y="130"/>
                </a:lnTo>
                <a:lnTo>
                  <a:pt x="296" y="130"/>
                </a:lnTo>
                <a:lnTo>
                  <a:pt x="296" y="131"/>
                </a:lnTo>
                <a:lnTo>
                  <a:pt x="296" y="130"/>
                </a:lnTo>
                <a:lnTo>
                  <a:pt x="295" y="130"/>
                </a:lnTo>
                <a:lnTo>
                  <a:pt x="295" y="130"/>
                </a:lnTo>
                <a:lnTo>
                  <a:pt x="295" y="130"/>
                </a:lnTo>
                <a:lnTo>
                  <a:pt x="293" y="130"/>
                </a:lnTo>
                <a:lnTo>
                  <a:pt x="293" y="130"/>
                </a:lnTo>
                <a:lnTo>
                  <a:pt x="295" y="131"/>
                </a:lnTo>
                <a:lnTo>
                  <a:pt x="295" y="131"/>
                </a:lnTo>
                <a:lnTo>
                  <a:pt x="295" y="131"/>
                </a:lnTo>
                <a:lnTo>
                  <a:pt x="295" y="131"/>
                </a:lnTo>
                <a:lnTo>
                  <a:pt x="292" y="131"/>
                </a:lnTo>
                <a:lnTo>
                  <a:pt x="291" y="133"/>
                </a:lnTo>
                <a:lnTo>
                  <a:pt x="289" y="133"/>
                </a:lnTo>
                <a:lnTo>
                  <a:pt x="289" y="133"/>
                </a:lnTo>
                <a:lnTo>
                  <a:pt x="286" y="134"/>
                </a:lnTo>
                <a:lnTo>
                  <a:pt x="285" y="134"/>
                </a:lnTo>
                <a:lnTo>
                  <a:pt x="283" y="134"/>
                </a:lnTo>
                <a:lnTo>
                  <a:pt x="283" y="135"/>
                </a:lnTo>
                <a:lnTo>
                  <a:pt x="283" y="135"/>
                </a:lnTo>
                <a:lnTo>
                  <a:pt x="283" y="135"/>
                </a:lnTo>
                <a:lnTo>
                  <a:pt x="283" y="135"/>
                </a:lnTo>
                <a:lnTo>
                  <a:pt x="282" y="135"/>
                </a:lnTo>
                <a:lnTo>
                  <a:pt x="282" y="135"/>
                </a:lnTo>
                <a:lnTo>
                  <a:pt x="281" y="135"/>
                </a:lnTo>
                <a:lnTo>
                  <a:pt x="281" y="137"/>
                </a:lnTo>
                <a:lnTo>
                  <a:pt x="278" y="138"/>
                </a:lnTo>
                <a:lnTo>
                  <a:pt x="278" y="138"/>
                </a:lnTo>
                <a:lnTo>
                  <a:pt x="278" y="137"/>
                </a:lnTo>
                <a:lnTo>
                  <a:pt x="278" y="137"/>
                </a:lnTo>
                <a:lnTo>
                  <a:pt x="276" y="137"/>
                </a:lnTo>
                <a:lnTo>
                  <a:pt x="276" y="135"/>
                </a:lnTo>
                <a:lnTo>
                  <a:pt x="276" y="135"/>
                </a:lnTo>
                <a:lnTo>
                  <a:pt x="276" y="137"/>
                </a:lnTo>
                <a:lnTo>
                  <a:pt x="276" y="137"/>
                </a:lnTo>
                <a:lnTo>
                  <a:pt x="275" y="138"/>
                </a:lnTo>
                <a:lnTo>
                  <a:pt x="275" y="138"/>
                </a:lnTo>
                <a:lnTo>
                  <a:pt x="275" y="138"/>
                </a:lnTo>
                <a:lnTo>
                  <a:pt x="275" y="140"/>
                </a:lnTo>
                <a:lnTo>
                  <a:pt x="273" y="140"/>
                </a:lnTo>
                <a:lnTo>
                  <a:pt x="273" y="140"/>
                </a:lnTo>
                <a:lnTo>
                  <a:pt x="273" y="140"/>
                </a:lnTo>
                <a:lnTo>
                  <a:pt x="273" y="140"/>
                </a:lnTo>
                <a:lnTo>
                  <a:pt x="272" y="140"/>
                </a:lnTo>
                <a:lnTo>
                  <a:pt x="272" y="140"/>
                </a:lnTo>
                <a:lnTo>
                  <a:pt x="272" y="140"/>
                </a:lnTo>
                <a:lnTo>
                  <a:pt x="273" y="138"/>
                </a:lnTo>
                <a:lnTo>
                  <a:pt x="273" y="138"/>
                </a:lnTo>
                <a:lnTo>
                  <a:pt x="273" y="138"/>
                </a:lnTo>
                <a:lnTo>
                  <a:pt x="275" y="137"/>
                </a:lnTo>
                <a:lnTo>
                  <a:pt x="275" y="137"/>
                </a:lnTo>
                <a:lnTo>
                  <a:pt x="273" y="137"/>
                </a:lnTo>
                <a:lnTo>
                  <a:pt x="273" y="137"/>
                </a:lnTo>
                <a:lnTo>
                  <a:pt x="272" y="137"/>
                </a:lnTo>
                <a:lnTo>
                  <a:pt x="271" y="138"/>
                </a:lnTo>
                <a:lnTo>
                  <a:pt x="271" y="138"/>
                </a:lnTo>
                <a:lnTo>
                  <a:pt x="271" y="138"/>
                </a:lnTo>
                <a:lnTo>
                  <a:pt x="271" y="140"/>
                </a:lnTo>
                <a:lnTo>
                  <a:pt x="271" y="140"/>
                </a:lnTo>
                <a:lnTo>
                  <a:pt x="271" y="140"/>
                </a:lnTo>
                <a:lnTo>
                  <a:pt x="271" y="140"/>
                </a:lnTo>
                <a:lnTo>
                  <a:pt x="269" y="141"/>
                </a:lnTo>
                <a:lnTo>
                  <a:pt x="268" y="141"/>
                </a:lnTo>
                <a:lnTo>
                  <a:pt x="268" y="141"/>
                </a:lnTo>
                <a:lnTo>
                  <a:pt x="266" y="141"/>
                </a:lnTo>
                <a:lnTo>
                  <a:pt x="266" y="143"/>
                </a:lnTo>
                <a:lnTo>
                  <a:pt x="266" y="143"/>
                </a:lnTo>
                <a:lnTo>
                  <a:pt x="266" y="143"/>
                </a:lnTo>
                <a:lnTo>
                  <a:pt x="266" y="143"/>
                </a:lnTo>
                <a:lnTo>
                  <a:pt x="266" y="143"/>
                </a:lnTo>
                <a:lnTo>
                  <a:pt x="265" y="144"/>
                </a:lnTo>
                <a:lnTo>
                  <a:pt x="265" y="144"/>
                </a:lnTo>
                <a:lnTo>
                  <a:pt x="264" y="144"/>
                </a:lnTo>
                <a:lnTo>
                  <a:pt x="264" y="144"/>
                </a:lnTo>
                <a:lnTo>
                  <a:pt x="264" y="144"/>
                </a:lnTo>
                <a:lnTo>
                  <a:pt x="264" y="145"/>
                </a:lnTo>
                <a:lnTo>
                  <a:pt x="264" y="145"/>
                </a:lnTo>
                <a:lnTo>
                  <a:pt x="264" y="145"/>
                </a:lnTo>
                <a:lnTo>
                  <a:pt x="264" y="145"/>
                </a:lnTo>
                <a:lnTo>
                  <a:pt x="264" y="145"/>
                </a:lnTo>
                <a:lnTo>
                  <a:pt x="264" y="147"/>
                </a:lnTo>
                <a:lnTo>
                  <a:pt x="264" y="147"/>
                </a:lnTo>
                <a:lnTo>
                  <a:pt x="264" y="147"/>
                </a:lnTo>
                <a:lnTo>
                  <a:pt x="264" y="147"/>
                </a:lnTo>
                <a:lnTo>
                  <a:pt x="264" y="147"/>
                </a:lnTo>
                <a:lnTo>
                  <a:pt x="264" y="145"/>
                </a:lnTo>
                <a:lnTo>
                  <a:pt x="262" y="147"/>
                </a:lnTo>
                <a:lnTo>
                  <a:pt x="262" y="147"/>
                </a:lnTo>
                <a:lnTo>
                  <a:pt x="262" y="147"/>
                </a:lnTo>
                <a:lnTo>
                  <a:pt x="262" y="147"/>
                </a:lnTo>
                <a:lnTo>
                  <a:pt x="261" y="147"/>
                </a:lnTo>
                <a:lnTo>
                  <a:pt x="259" y="147"/>
                </a:lnTo>
                <a:lnTo>
                  <a:pt x="259" y="148"/>
                </a:lnTo>
                <a:lnTo>
                  <a:pt x="259" y="148"/>
                </a:lnTo>
                <a:lnTo>
                  <a:pt x="259" y="148"/>
                </a:lnTo>
                <a:lnTo>
                  <a:pt x="259" y="148"/>
                </a:lnTo>
                <a:lnTo>
                  <a:pt x="258" y="148"/>
                </a:lnTo>
                <a:lnTo>
                  <a:pt x="258" y="150"/>
                </a:lnTo>
                <a:lnTo>
                  <a:pt x="258" y="150"/>
                </a:lnTo>
                <a:lnTo>
                  <a:pt x="256" y="150"/>
                </a:lnTo>
                <a:lnTo>
                  <a:pt x="256" y="150"/>
                </a:lnTo>
                <a:lnTo>
                  <a:pt x="256" y="150"/>
                </a:lnTo>
                <a:lnTo>
                  <a:pt x="255" y="150"/>
                </a:lnTo>
                <a:lnTo>
                  <a:pt x="255" y="150"/>
                </a:lnTo>
                <a:lnTo>
                  <a:pt x="255" y="150"/>
                </a:lnTo>
                <a:lnTo>
                  <a:pt x="255" y="150"/>
                </a:lnTo>
                <a:lnTo>
                  <a:pt x="255" y="150"/>
                </a:lnTo>
                <a:lnTo>
                  <a:pt x="254" y="150"/>
                </a:lnTo>
                <a:lnTo>
                  <a:pt x="254" y="151"/>
                </a:lnTo>
                <a:lnTo>
                  <a:pt x="251" y="151"/>
                </a:lnTo>
                <a:lnTo>
                  <a:pt x="251" y="151"/>
                </a:lnTo>
                <a:lnTo>
                  <a:pt x="249" y="153"/>
                </a:lnTo>
                <a:lnTo>
                  <a:pt x="249" y="153"/>
                </a:lnTo>
                <a:lnTo>
                  <a:pt x="251" y="154"/>
                </a:lnTo>
                <a:lnTo>
                  <a:pt x="251" y="154"/>
                </a:lnTo>
                <a:lnTo>
                  <a:pt x="249" y="154"/>
                </a:lnTo>
                <a:lnTo>
                  <a:pt x="249" y="154"/>
                </a:lnTo>
                <a:lnTo>
                  <a:pt x="249" y="154"/>
                </a:lnTo>
                <a:lnTo>
                  <a:pt x="249" y="154"/>
                </a:lnTo>
                <a:lnTo>
                  <a:pt x="249" y="153"/>
                </a:lnTo>
                <a:lnTo>
                  <a:pt x="248" y="153"/>
                </a:lnTo>
                <a:lnTo>
                  <a:pt x="248" y="154"/>
                </a:lnTo>
                <a:lnTo>
                  <a:pt x="248" y="154"/>
                </a:lnTo>
                <a:lnTo>
                  <a:pt x="246" y="154"/>
                </a:lnTo>
                <a:lnTo>
                  <a:pt x="246" y="154"/>
                </a:lnTo>
                <a:lnTo>
                  <a:pt x="246" y="154"/>
                </a:lnTo>
                <a:lnTo>
                  <a:pt x="245" y="154"/>
                </a:lnTo>
                <a:lnTo>
                  <a:pt x="244" y="154"/>
                </a:lnTo>
                <a:lnTo>
                  <a:pt x="244" y="154"/>
                </a:lnTo>
                <a:lnTo>
                  <a:pt x="242" y="154"/>
                </a:lnTo>
                <a:lnTo>
                  <a:pt x="242" y="154"/>
                </a:lnTo>
                <a:lnTo>
                  <a:pt x="242" y="155"/>
                </a:lnTo>
                <a:lnTo>
                  <a:pt x="242" y="155"/>
                </a:lnTo>
                <a:lnTo>
                  <a:pt x="242" y="155"/>
                </a:lnTo>
                <a:lnTo>
                  <a:pt x="239" y="155"/>
                </a:lnTo>
                <a:lnTo>
                  <a:pt x="238" y="157"/>
                </a:lnTo>
                <a:lnTo>
                  <a:pt x="236" y="158"/>
                </a:lnTo>
                <a:lnTo>
                  <a:pt x="234" y="160"/>
                </a:lnTo>
                <a:lnTo>
                  <a:pt x="232" y="160"/>
                </a:lnTo>
                <a:lnTo>
                  <a:pt x="232" y="161"/>
                </a:lnTo>
                <a:lnTo>
                  <a:pt x="232" y="161"/>
                </a:lnTo>
                <a:lnTo>
                  <a:pt x="231" y="160"/>
                </a:lnTo>
                <a:lnTo>
                  <a:pt x="231" y="160"/>
                </a:lnTo>
                <a:lnTo>
                  <a:pt x="229" y="161"/>
                </a:lnTo>
                <a:lnTo>
                  <a:pt x="229" y="161"/>
                </a:lnTo>
                <a:lnTo>
                  <a:pt x="229" y="161"/>
                </a:lnTo>
                <a:lnTo>
                  <a:pt x="229" y="161"/>
                </a:lnTo>
                <a:lnTo>
                  <a:pt x="231" y="163"/>
                </a:lnTo>
                <a:lnTo>
                  <a:pt x="231" y="163"/>
                </a:lnTo>
                <a:lnTo>
                  <a:pt x="231" y="163"/>
                </a:lnTo>
                <a:lnTo>
                  <a:pt x="232" y="161"/>
                </a:lnTo>
                <a:lnTo>
                  <a:pt x="232" y="161"/>
                </a:lnTo>
                <a:lnTo>
                  <a:pt x="232" y="163"/>
                </a:lnTo>
                <a:lnTo>
                  <a:pt x="234" y="163"/>
                </a:lnTo>
                <a:lnTo>
                  <a:pt x="234" y="163"/>
                </a:lnTo>
                <a:lnTo>
                  <a:pt x="234" y="161"/>
                </a:lnTo>
                <a:lnTo>
                  <a:pt x="234" y="161"/>
                </a:lnTo>
                <a:lnTo>
                  <a:pt x="234" y="163"/>
                </a:lnTo>
                <a:lnTo>
                  <a:pt x="234" y="163"/>
                </a:lnTo>
                <a:lnTo>
                  <a:pt x="232" y="163"/>
                </a:lnTo>
                <a:lnTo>
                  <a:pt x="232" y="163"/>
                </a:lnTo>
                <a:lnTo>
                  <a:pt x="232" y="163"/>
                </a:lnTo>
                <a:lnTo>
                  <a:pt x="234" y="164"/>
                </a:lnTo>
                <a:lnTo>
                  <a:pt x="235" y="164"/>
                </a:lnTo>
                <a:lnTo>
                  <a:pt x="236" y="163"/>
                </a:lnTo>
                <a:lnTo>
                  <a:pt x="236" y="163"/>
                </a:lnTo>
                <a:lnTo>
                  <a:pt x="239" y="163"/>
                </a:lnTo>
                <a:lnTo>
                  <a:pt x="242" y="161"/>
                </a:lnTo>
                <a:lnTo>
                  <a:pt x="242" y="161"/>
                </a:lnTo>
                <a:lnTo>
                  <a:pt x="242" y="161"/>
                </a:lnTo>
                <a:lnTo>
                  <a:pt x="246" y="160"/>
                </a:lnTo>
                <a:lnTo>
                  <a:pt x="248" y="160"/>
                </a:lnTo>
                <a:lnTo>
                  <a:pt x="249" y="158"/>
                </a:lnTo>
                <a:lnTo>
                  <a:pt x="249" y="158"/>
                </a:lnTo>
                <a:lnTo>
                  <a:pt x="251" y="158"/>
                </a:lnTo>
                <a:lnTo>
                  <a:pt x="251" y="158"/>
                </a:lnTo>
                <a:lnTo>
                  <a:pt x="252" y="158"/>
                </a:lnTo>
                <a:lnTo>
                  <a:pt x="254" y="157"/>
                </a:lnTo>
                <a:lnTo>
                  <a:pt x="255" y="157"/>
                </a:lnTo>
                <a:lnTo>
                  <a:pt x="255" y="157"/>
                </a:lnTo>
                <a:lnTo>
                  <a:pt x="255" y="157"/>
                </a:lnTo>
                <a:lnTo>
                  <a:pt x="255" y="157"/>
                </a:lnTo>
                <a:lnTo>
                  <a:pt x="256" y="157"/>
                </a:lnTo>
                <a:lnTo>
                  <a:pt x="258" y="157"/>
                </a:lnTo>
                <a:lnTo>
                  <a:pt x="258" y="155"/>
                </a:lnTo>
                <a:lnTo>
                  <a:pt x="258" y="155"/>
                </a:lnTo>
                <a:lnTo>
                  <a:pt x="258" y="155"/>
                </a:lnTo>
                <a:lnTo>
                  <a:pt x="258" y="155"/>
                </a:lnTo>
                <a:lnTo>
                  <a:pt x="258" y="155"/>
                </a:lnTo>
                <a:lnTo>
                  <a:pt x="259" y="155"/>
                </a:lnTo>
                <a:lnTo>
                  <a:pt x="259" y="155"/>
                </a:lnTo>
                <a:lnTo>
                  <a:pt x="259" y="155"/>
                </a:lnTo>
                <a:lnTo>
                  <a:pt x="261" y="155"/>
                </a:lnTo>
                <a:lnTo>
                  <a:pt x="264" y="154"/>
                </a:lnTo>
                <a:lnTo>
                  <a:pt x="266" y="154"/>
                </a:lnTo>
                <a:lnTo>
                  <a:pt x="266" y="153"/>
                </a:lnTo>
                <a:lnTo>
                  <a:pt x="268" y="153"/>
                </a:lnTo>
                <a:lnTo>
                  <a:pt x="268" y="153"/>
                </a:lnTo>
                <a:lnTo>
                  <a:pt x="271" y="153"/>
                </a:lnTo>
                <a:lnTo>
                  <a:pt x="272" y="151"/>
                </a:lnTo>
                <a:lnTo>
                  <a:pt x="275" y="150"/>
                </a:lnTo>
                <a:lnTo>
                  <a:pt x="278" y="148"/>
                </a:lnTo>
                <a:lnTo>
                  <a:pt x="278" y="148"/>
                </a:lnTo>
                <a:lnTo>
                  <a:pt x="278" y="148"/>
                </a:lnTo>
                <a:lnTo>
                  <a:pt x="278" y="148"/>
                </a:lnTo>
                <a:lnTo>
                  <a:pt x="278" y="148"/>
                </a:lnTo>
                <a:lnTo>
                  <a:pt x="278" y="148"/>
                </a:lnTo>
                <a:lnTo>
                  <a:pt x="278" y="148"/>
                </a:lnTo>
                <a:lnTo>
                  <a:pt x="278" y="148"/>
                </a:lnTo>
                <a:lnTo>
                  <a:pt x="281" y="148"/>
                </a:lnTo>
                <a:lnTo>
                  <a:pt x="283" y="147"/>
                </a:lnTo>
                <a:lnTo>
                  <a:pt x="285" y="147"/>
                </a:lnTo>
                <a:lnTo>
                  <a:pt x="288" y="145"/>
                </a:lnTo>
                <a:lnTo>
                  <a:pt x="288" y="145"/>
                </a:lnTo>
                <a:lnTo>
                  <a:pt x="288" y="145"/>
                </a:lnTo>
                <a:lnTo>
                  <a:pt x="288" y="145"/>
                </a:lnTo>
                <a:lnTo>
                  <a:pt x="289" y="145"/>
                </a:lnTo>
                <a:lnTo>
                  <a:pt x="289" y="145"/>
                </a:lnTo>
                <a:lnTo>
                  <a:pt x="289" y="144"/>
                </a:lnTo>
                <a:lnTo>
                  <a:pt x="289" y="144"/>
                </a:lnTo>
                <a:lnTo>
                  <a:pt x="289" y="144"/>
                </a:lnTo>
                <a:lnTo>
                  <a:pt x="289" y="144"/>
                </a:lnTo>
                <a:lnTo>
                  <a:pt x="289" y="144"/>
                </a:lnTo>
                <a:lnTo>
                  <a:pt x="289" y="144"/>
                </a:lnTo>
                <a:lnTo>
                  <a:pt x="289" y="144"/>
                </a:lnTo>
                <a:lnTo>
                  <a:pt x="289" y="144"/>
                </a:lnTo>
                <a:lnTo>
                  <a:pt x="291" y="144"/>
                </a:lnTo>
                <a:lnTo>
                  <a:pt x="291" y="145"/>
                </a:lnTo>
                <a:lnTo>
                  <a:pt x="291" y="145"/>
                </a:lnTo>
                <a:lnTo>
                  <a:pt x="296" y="143"/>
                </a:lnTo>
                <a:lnTo>
                  <a:pt x="302" y="140"/>
                </a:lnTo>
                <a:lnTo>
                  <a:pt x="302" y="140"/>
                </a:lnTo>
                <a:lnTo>
                  <a:pt x="302" y="141"/>
                </a:lnTo>
                <a:lnTo>
                  <a:pt x="302" y="141"/>
                </a:lnTo>
                <a:lnTo>
                  <a:pt x="302" y="141"/>
                </a:lnTo>
                <a:lnTo>
                  <a:pt x="302" y="143"/>
                </a:lnTo>
                <a:lnTo>
                  <a:pt x="302" y="143"/>
                </a:lnTo>
                <a:lnTo>
                  <a:pt x="303" y="143"/>
                </a:lnTo>
                <a:lnTo>
                  <a:pt x="303" y="143"/>
                </a:lnTo>
                <a:lnTo>
                  <a:pt x="303" y="143"/>
                </a:lnTo>
                <a:lnTo>
                  <a:pt x="303" y="143"/>
                </a:lnTo>
                <a:lnTo>
                  <a:pt x="305" y="141"/>
                </a:lnTo>
                <a:lnTo>
                  <a:pt x="305" y="141"/>
                </a:lnTo>
                <a:lnTo>
                  <a:pt x="305" y="143"/>
                </a:lnTo>
                <a:lnTo>
                  <a:pt x="305" y="143"/>
                </a:lnTo>
                <a:lnTo>
                  <a:pt x="306" y="143"/>
                </a:lnTo>
                <a:lnTo>
                  <a:pt x="306" y="143"/>
                </a:lnTo>
                <a:lnTo>
                  <a:pt x="306" y="143"/>
                </a:lnTo>
                <a:lnTo>
                  <a:pt x="306" y="141"/>
                </a:lnTo>
                <a:lnTo>
                  <a:pt x="306" y="141"/>
                </a:lnTo>
                <a:lnTo>
                  <a:pt x="306" y="141"/>
                </a:lnTo>
                <a:lnTo>
                  <a:pt x="305" y="141"/>
                </a:lnTo>
                <a:lnTo>
                  <a:pt x="305" y="141"/>
                </a:lnTo>
                <a:lnTo>
                  <a:pt x="305" y="141"/>
                </a:lnTo>
                <a:lnTo>
                  <a:pt x="305" y="141"/>
                </a:lnTo>
                <a:lnTo>
                  <a:pt x="305" y="140"/>
                </a:lnTo>
                <a:lnTo>
                  <a:pt x="305" y="140"/>
                </a:lnTo>
                <a:lnTo>
                  <a:pt x="305" y="138"/>
                </a:lnTo>
                <a:lnTo>
                  <a:pt x="305" y="138"/>
                </a:lnTo>
                <a:lnTo>
                  <a:pt x="305" y="138"/>
                </a:lnTo>
                <a:lnTo>
                  <a:pt x="305" y="138"/>
                </a:lnTo>
                <a:lnTo>
                  <a:pt x="305" y="138"/>
                </a:lnTo>
                <a:lnTo>
                  <a:pt x="306" y="138"/>
                </a:lnTo>
                <a:lnTo>
                  <a:pt x="306" y="138"/>
                </a:lnTo>
                <a:lnTo>
                  <a:pt x="306" y="140"/>
                </a:lnTo>
                <a:lnTo>
                  <a:pt x="306" y="140"/>
                </a:lnTo>
                <a:lnTo>
                  <a:pt x="306" y="138"/>
                </a:lnTo>
                <a:lnTo>
                  <a:pt x="306" y="138"/>
                </a:lnTo>
                <a:lnTo>
                  <a:pt x="306" y="138"/>
                </a:lnTo>
                <a:lnTo>
                  <a:pt x="308" y="140"/>
                </a:lnTo>
                <a:lnTo>
                  <a:pt x="308" y="140"/>
                </a:lnTo>
                <a:lnTo>
                  <a:pt x="308" y="140"/>
                </a:lnTo>
                <a:lnTo>
                  <a:pt x="306" y="141"/>
                </a:lnTo>
                <a:lnTo>
                  <a:pt x="306" y="141"/>
                </a:lnTo>
                <a:lnTo>
                  <a:pt x="306" y="141"/>
                </a:lnTo>
                <a:lnTo>
                  <a:pt x="306" y="141"/>
                </a:lnTo>
                <a:lnTo>
                  <a:pt x="308" y="141"/>
                </a:lnTo>
                <a:lnTo>
                  <a:pt x="308" y="141"/>
                </a:lnTo>
                <a:lnTo>
                  <a:pt x="308" y="141"/>
                </a:lnTo>
                <a:lnTo>
                  <a:pt x="309" y="141"/>
                </a:lnTo>
                <a:lnTo>
                  <a:pt x="309" y="141"/>
                </a:lnTo>
                <a:lnTo>
                  <a:pt x="312" y="140"/>
                </a:lnTo>
                <a:lnTo>
                  <a:pt x="313" y="138"/>
                </a:lnTo>
                <a:lnTo>
                  <a:pt x="315" y="138"/>
                </a:lnTo>
                <a:lnTo>
                  <a:pt x="316" y="137"/>
                </a:lnTo>
                <a:lnTo>
                  <a:pt x="316" y="137"/>
                </a:lnTo>
                <a:lnTo>
                  <a:pt x="316" y="137"/>
                </a:lnTo>
                <a:lnTo>
                  <a:pt x="315" y="137"/>
                </a:lnTo>
                <a:lnTo>
                  <a:pt x="315" y="137"/>
                </a:lnTo>
                <a:lnTo>
                  <a:pt x="315" y="137"/>
                </a:lnTo>
                <a:lnTo>
                  <a:pt x="316" y="135"/>
                </a:lnTo>
                <a:lnTo>
                  <a:pt x="318" y="134"/>
                </a:lnTo>
                <a:lnTo>
                  <a:pt x="319" y="134"/>
                </a:lnTo>
                <a:lnTo>
                  <a:pt x="319" y="135"/>
                </a:lnTo>
                <a:lnTo>
                  <a:pt x="319" y="135"/>
                </a:lnTo>
                <a:lnTo>
                  <a:pt x="319" y="135"/>
                </a:lnTo>
                <a:lnTo>
                  <a:pt x="319" y="135"/>
                </a:lnTo>
                <a:lnTo>
                  <a:pt x="318" y="137"/>
                </a:lnTo>
                <a:lnTo>
                  <a:pt x="318" y="137"/>
                </a:lnTo>
                <a:lnTo>
                  <a:pt x="318" y="137"/>
                </a:lnTo>
                <a:lnTo>
                  <a:pt x="319" y="137"/>
                </a:lnTo>
                <a:lnTo>
                  <a:pt x="319" y="137"/>
                </a:lnTo>
                <a:lnTo>
                  <a:pt x="320" y="135"/>
                </a:lnTo>
                <a:lnTo>
                  <a:pt x="322" y="135"/>
                </a:lnTo>
                <a:lnTo>
                  <a:pt x="320" y="134"/>
                </a:lnTo>
                <a:lnTo>
                  <a:pt x="320" y="134"/>
                </a:lnTo>
                <a:lnTo>
                  <a:pt x="320" y="134"/>
                </a:lnTo>
                <a:lnTo>
                  <a:pt x="322" y="134"/>
                </a:lnTo>
                <a:lnTo>
                  <a:pt x="322" y="134"/>
                </a:lnTo>
                <a:lnTo>
                  <a:pt x="322" y="134"/>
                </a:lnTo>
                <a:lnTo>
                  <a:pt x="322" y="134"/>
                </a:lnTo>
                <a:lnTo>
                  <a:pt x="322" y="135"/>
                </a:lnTo>
                <a:lnTo>
                  <a:pt x="322" y="135"/>
                </a:lnTo>
                <a:lnTo>
                  <a:pt x="323" y="135"/>
                </a:lnTo>
                <a:lnTo>
                  <a:pt x="323" y="134"/>
                </a:lnTo>
                <a:lnTo>
                  <a:pt x="323" y="134"/>
                </a:lnTo>
                <a:lnTo>
                  <a:pt x="325" y="134"/>
                </a:lnTo>
                <a:lnTo>
                  <a:pt x="325" y="134"/>
                </a:lnTo>
                <a:lnTo>
                  <a:pt x="323" y="133"/>
                </a:lnTo>
                <a:lnTo>
                  <a:pt x="323" y="133"/>
                </a:lnTo>
                <a:lnTo>
                  <a:pt x="323" y="133"/>
                </a:lnTo>
                <a:lnTo>
                  <a:pt x="325" y="133"/>
                </a:lnTo>
                <a:lnTo>
                  <a:pt x="325" y="131"/>
                </a:lnTo>
                <a:lnTo>
                  <a:pt x="325" y="131"/>
                </a:lnTo>
                <a:lnTo>
                  <a:pt x="325" y="131"/>
                </a:lnTo>
                <a:lnTo>
                  <a:pt x="325" y="131"/>
                </a:lnTo>
                <a:lnTo>
                  <a:pt x="326" y="130"/>
                </a:lnTo>
                <a:lnTo>
                  <a:pt x="328" y="130"/>
                </a:lnTo>
                <a:lnTo>
                  <a:pt x="329" y="128"/>
                </a:lnTo>
                <a:lnTo>
                  <a:pt x="332" y="128"/>
                </a:lnTo>
                <a:lnTo>
                  <a:pt x="332" y="128"/>
                </a:lnTo>
                <a:lnTo>
                  <a:pt x="332" y="128"/>
                </a:lnTo>
                <a:lnTo>
                  <a:pt x="332" y="128"/>
                </a:lnTo>
                <a:lnTo>
                  <a:pt x="332" y="130"/>
                </a:lnTo>
                <a:lnTo>
                  <a:pt x="330" y="130"/>
                </a:lnTo>
                <a:lnTo>
                  <a:pt x="330" y="130"/>
                </a:lnTo>
                <a:lnTo>
                  <a:pt x="330" y="130"/>
                </a:lnTo>
                <a:lnTo>
                  <a:pt x="330" y="130"/>
                </a:lnTo>
                <a:lnTo>
                  <a:pt x="330" y="130"/>
                </a:lnTo>
                <a:lnTo>
                  <a:pt x="329" y="131"/>
                </a:lnTo>
                <a:lnTo>
                  <a:pt x="329" y="131"/>
                </a:lnTo>
                <a:lnTo>
                  <a:pt x="329" y="131"/>
                </a:lnTo>
                <a:lnTo>
                  <a:pt x="328" y="131"/>
                </a:lnTo>
                <a:lnTo>
                  <a:pt x="326" y="131"/>
                </a:lnTo>
                <a:lnTo>
                  <a:pt x="326" y="131"/>
                </a:lnTo>
                <a:lnTo>
                  <a:pt x="326" y="131"/>
                </a:lnTo>
                <a:lnTo>
                  <a:pt x="326" y="131"/>
                </a:lnTo>
                <a:lnTo>
                  <a:pt x="326" y="131"/>
                </a:lnTo>
                <a:lnTo>
                  <a:pt x="326" y="133"/>
                </a:lnTo>
                <a:lnTo>
                  <a:pt x="326" y="133"/>
                </a:lnTo>
                <a:lnTo>
                  <a:pt x="328" y="133"/>
                </a:lnTo>
                <a:lnTo>
                  <a:pt x="328" y="134"/>
                </a:lnTo>
                <a:lnTo>
                  <a:pt x="328" y="134"/>
                </a:lnTo>
                <a:lnTo>
                  <a:pt x="329" y="134"/>
                </a:lnTo>
                <a:lnTo>
                  <a:pt x="329" y="134"/>
                </a:lnTo>
                <a:lnTo>
                  <a:pt x="329" y="133"/>
                </a:lnTo>
                <a:lnTo>
                  <a:pt x="330" y="133"/>
                </a:lnTo>
                <a:lnTo>
                  <a:pt x="330" y="133"/>
                </a:lnTo>
                <a:lnTo>
                  <a:pt x="332" y="133"/>
                </a:lnTo>
                <a:lnTo>
                  <a:pt x="332" y="133"/>
                </a:lnTo>
                <a:lnTo>
                  <a:pt x="332" y="133"/>
                </a:lnTo>
                <a:lnTo>
                  <a:pt x="333" y="133"/>
                </a:lnTo>
                <a:lnTo>
                  <a:pt x="333" y="133"/>
                </a:lnTo>
                <a:lnTo>
                  <a:pt x="333" y="133"/>
                </a:lnTo>
                <a:lnTo>
                  <a:pt x="332" y="134"/>
                </a:lnTo>
                <a:lnTo>
                  <a:pt x="332" y="134"/>
                </a:lnTo>
                <a:lnTo>
                  <a:pt x="330" y="134"/>
                </a:lnTo>
                <a:lnTo>
                  <a:pt x="330" y="135"/>
                </a:lnTo>
                <a:lnTo>
                  <a:pt x="330" y="135"/>
                </a:lnTo>
                <a:lnTo>
                  <a:pt x="330" y="134"/>
                </a:lnTo>
                <a:lnTo>
                  <a:pt x="330" y="134"/>
                </a:lnTo>
                <a:lnTo>
                  <a:pt x="330" y="135"/>
                </a:lnTo>
                <a:lnTo>
                  <a:pt x="329" y="134"/>
                </a:lnTo>
                <a:lnTo>
                  <a:pt x="329" y="134"/>
                </a:lnTo>
                <a:lnTo>
                  <a:pt x="329" y="135"/>
                </a:lnTo>
                <a:lnTo>
                  <a:pt x="328" y="137"/>
                </a:lnTo>
                <a:lnTo>
                  <a:pt x="328" y="137"/>
                </a:lnTo>
                <a:lnTo>
                  <a:pt x="328" y="137"/>
                </a:lnTo>
                <a:lnTo>
                  <a:pt x="329" y="137"/>
                </a:lnTo>
                <a:lnTo>
                  <a:pt x="329" y="137"/>
                </a:lnTo>
                <a:lnTo>
                  <a:pt x="329" y="137"/>
                </a:lnTo>
                <a:lnTo>
                  <a:pt x="329" y="137"/>
                </a:lnTo>
                <a:lnTo>
                  <a:pt x="329" y="137"/>
                </a:lnTo>
                <a:lnTo>
                  <a:pt x="328" y="137"/>
                </a:lnTo>
                <a:lnTo>
                  <a:pt x="328" y="137"/>
                </a:lnTo>
                <a:lnTo>
                  <a:pt x="328" y="138"/>
                </a:lnTo>
                <a:lnTo>
                  <a:pt x="328" y="138"/>
                </a:lnTo>
                <a:lnTo>
                  <a:pt x="328" y="138"/>
                </a:lnTo>
                <a:lnTo>
                  <a:pt x="328" y="137"/>
                </a:lnTo>
                <a:lnTo>
                  <a:pt x="328" y="137"/>
                </a:lnTo>
                <a:lnTo>
                  <a:pt x="326" y="138"/>
                </a:lnTo>
                <a:lnTo>
                  <a:pt x="326" y="138"/>
                </a:lnTo>
                <a:lnTo>
                  <a:pt x="325" y="138"/>
                </a:lnTo>
                <a:lnTo>
                  <a:pt x="325" y="138"/>
                </a:lnTo>
                <a:lnTo>
                  <a:pt x="323" y="138"/>
                </a:lnTo>
                <a:lnTo>
                  <a:pt x="323" y="140"/>
                </a:lnTo>
                <a:lnTo>
                  <a:pt x="323" y="140"/>
                </a:lnTo>
                <a:lnTo>
                  <a:pt x="320" y="141"/>
                </a:lnTo>
                <a:lnTo>
                  <a:pt x="319" y="141"/>
                </a:lnTo>
                <a:lnTo>
                  <a:pt x="318" y="143"/>
                </a:lnTo>
                <a:lnTo>
                  <a:pt x="318" y="143"/>
                </a:lnTo>
                <a:lnTo>
                  <a:pt x="318" y="143"/>
                </a:lnTo>
                <a:lnTo>
                  <a:pt x="318" y="143"/>
                </a:lnTo>
                <a:lnTo>
                  <a:pt x="318" y="143"/>
                </a:lnTo>
                <a:lnTo>
                  <a:pt x="318" y="144"/>
                </a:lnTo>
                <a:lnTo>
                  <a:pt x="318" y="144"/>
                </a:lnTo>
                <a:lnTo>
                  <a:pt x="319" y="144"/>
                </a:lnTo>
                <a:lnTo>
                  <a:pt x="319" y="144"/>
                </a:lnTo>
                <a:lnTo>
                  <a:pt x="320" y="144"/>
                </a:lnTo>
                <a:lnTo>
                  <a:pt x="320" y="143"/>
                </a:lnTo>
                <a:lnTo>
                  <a:pt x="320" y="143"/>
                </a:lnTo>
                <a:lnTo>
                  <a:pt x="322" y="143"/>
                </a:lnTo>
                <a:lnTo>
                  <a:pt x="322" y="143"/>
                </a:lnTo>
                <a:lnTo>
                  <a:pt x="323" y="141"/>
                </a:lnTo>
                <a:lnTo>
                  <a:pt x="325" y="141"/>
                </a:lnTo>
                <a:lnTo>
                  <a:pt x="326" y="141"/>
                </a:lnTo>
                <a:lnTo>
                  <a:pt x="326" y="141"/>
                </a:lnTo>
                <a:lnTo>
                  <a:pt x="326" y="140"/>
                </a:lnTo>
                <a:lnTo>
                  <a:pt x="326" y="140"/>
                </a:lnTo>
                <a:lnTo>
                  <a:pt x="328" y="140"/>
                </a:lnTo>
                <a:lnTo>
                  <a:pt x="328" y="141"/>
                </a:lnTo>
                <a:lnTo>
                  <a:pt x="328" y="141"/>
                </a:lnTo>
                <a:lnTo>
                  <a:pt x="328" y="140"/>
                </a:lnTo>
                <a:lnTo>
                  <a:pt x="328" y="140"/>
                </a:lnTo>
                <a:lnTo>
                  <a:pt x="329" y="140"/>
                </a:lnTo>
                <a:lnTo>
                  <a:pt x="330" y="138"/>
                </a:lnTo>
                <a:lnTo>
                  <a:pt x="330" y="138"/>
                </a:lnTo>
                <a:lnTo>
                  <a:pt x="332" y="137"/>
                </a:lnTo>
                <a:lnTo>
                  <a:pt x="332" y="137"/>
                </a:lnTo>
                <a:lnTo>
                  <a:pt x="333" y="137"/>
                </a:lnTo>
                <a:lnTo>
                  <a:pt x="336" y="137"/>
                </a:lnTo>
                <a:lnTo>
                  <a:pt x="336" y="137"/>
                </a:lnTo>
                <a:lnTo>
                  <a:pt x="335" y="137"/>
                </a:lnTo>
                <a:lnTo>
                  <a:pt x="335" y="137"/>
                </a:lnTo>
                <a:lnTo>
                  <a:pt x="335" y="138"/>
                </a:lnTo>
                <a:lnTo>
                  <a:pt x="335" y="138"/>
                </a:lnTo>
                <a:lnTo>
                  <a:pt x="336" y="138"/>
                </a:lnTo>
                <a:lnTo>
                  <a:pt x="339" y="137"/>
                </a:lnTo>
                <a:lnTo>
                  <a:pt x="343" y="135"/>
                </a:lnTo>
                <a:lnTo>
                  <a:pt x="343" y="135"/>
                </a:lnTo>
                <a:lnTo>
                  <a:pt x="343" y="137"/>
                </a:lnTo>
                <a:lnTo>
                  <a:pt x="343" y="137"/>
                </a:lnTo>
                <a:lnTo>
                  <a:pt x="345" y="135"/>
                </a:lnTo>
                <a:lnTo>
                  <a:pt x="345" y="135"/>
                </a:lnTo>
                <a:lnTo>
                  <a:pt x="345" y="135"/>
                </a:lnTo>
                <a:lnTo>
                  <a:pt x="345" y="135"/>
                </a:lnTo>
                <a:lnTo>
                  <a:pt x="345" y="134"/>
                </a:lnTo>
                <a:lnTo>
                  <a:pt x="345" y="134"/>
                </a:lnTo>
                <a:lnTo>
                  <a:pt x="346" y="134"/>
                </a:lnTo>
                <a:lnTo>
                  <a:pt x="346" y="134"/>
                </a:lnTo>
                <a:lnTo>
                  <a:pt x="346" y="134"/>
                </a:lnTo>
                <a:lnTo>
                  <a:pt x="346" y="134"/>
                </a:lnTo>
                <a:lnTo>
                  <a:pt x="348" y="134"/>
                </a:lnTo>
                <a:lnTo>
                  <a:pt x="348" y="134"/>
                </a:lnTo>
                <a:lnTo>
                  <a:pt x="350" y="134"/>
                </a:lnTo>
                <a:lnTo>
                  <a:pt x="350" y="134"/>
                </a:lnTo>
                <a:lnTo>
                  <a:pt x="350" y="133"/>
                </a:lnTo>
                <a:lnTo>
                  <a:pt x="352" y="133"/>
                </a:lnTo>
                <a:lnTo>
                  <a:pt x="353" y="133"/>
                </a:lnTo>
                <a:lnTo>
                  <a:pt x="353" y="133"/>
                </a:lnTo>
                <a:lnTo>
                  <a:pt x="353" y="133"/>
                </a:lnTo>
                <a:lnTo>
                  <a:pt x="355" y="133"/>
                </a:lnTo>
                <a:lnTo>
                  <a:pt x="355" y="133"/>
                </a:lnTo>
                <a:lnTo>
                  <a:pt x="355" y="133"/>
                </a:lnTo>
                <a:lnTo>
                  <a:pt x="355" y="133"/>
                </a:lnTo>
                <a:lnTo>
                  <a:pt x="353" y="134"/>
                </a:lnTo>
                <a:lnTo>
                  <a:pt x="353" y="134"/>
                </a:lnTo>
                <a:lnTo>
                  <a:pt x="353" y="134"/>
                </a:lnTo>
                <a:lnTo>
                  <a:pt x="353" y="134"/>
                </a:lnTo>
                <a:lnTo>
                  <a:pt x="346" y="135"/>
                </a:lnTo>
                <a:lnTo>
                  <a:pt x="343" y="137"/>
                </a:lnTo>
                <a:lnTo>
                  <a:pt x="340" y="138"/>
                </a:lnTo>
                <a:lnTo>
                  <a:pt x="340" y="138"/>
                </a:lnTo>
                <a:lnTo>
                  <a:pt x="339" y="138"/>
                </a:lnTo>
                <a:lnTo>
                  <a:pt x="338" y="138"/>
                </a:lnTo>
                <a:lnTo>
                  <a:pt x="338" y="140"/>
                </a:lnTo>
                <a:lnTo>
                  <a:pt x="338" y="140"/>
                </a:lnTo>
                <a:lnTo>
                  <a:pt x="336" y="138"/>
                </a:lnTo>
                <a:lnTo>
                  <a:pt x="336" y="138"/>
                </a:lnTo>
                <a:lnTo>
                  <a:pt x="336" y="138"/>
                </a:lnTo>
                <a:lnTo>
                  <a:pt x="336" y="138"/>
                </a:lnTo>
                <a:lnTo>
                  <a:pt x="336" y="140"/>
                </a:lnTo>
                <a:lnTo>
                  <a:pt x="335" y="140"/>
                </a:lnTo>
                <a:lnTo>
                  <a:pt x="333" y="141"/>
                </a:lnTo>
                <a:lnTo>
                  <a:pt x="333" y="141"/>
                </a:lnTo>
                <a:lnTo>
                  <a:pt x="333" y="141"/>
                </a:lnTo>
                <a:lnTo>
                  <a:pt x="332" y="141"/>
                </a:lnTo>
                <a:lnTo>
                  <a:pt x="332" y="141"/>
                </a:lnTo>
                <a:lnTo>
                  <a:pt x="332" y="140"/>
                </a:lnTo>
                <a:lnTo>
                  <a:pt x="332" y="140"/>
                </a:lnTo>
                <a:lnTo>
                  <a:pt x="332" y="140"/>
                </a:lnTo>
                <a:lnTo>
                  <a:pt x="330" y="141"/>
                </a:lnTo>
                <a:lnTo>
                  <a:pt x="329" y="143"/>
                </a:lnTo>
                <a:lnTo>
                  <a:pt x="329" y="143"/>
                </a:lnTo>
                <a:lnTo>
                  <a:pt x="328" y="143"/>
                </a:lnTo>
                <a:lnTo>
                  <a:pt x="326" y="145"/>
                </a:lnTo>
                <a:lnTo>
                  <a:pt x="326" y="145"/>
                </a:lnTo>
                <a:lnTo>
                  <a:pt x="326" y="144"/>
                </a:lnTo>
                <a:lnTo>
                  <a:pt x="325" y="144"/>
                </a:lnTo>
                <a:lnTo>
                  <a:pt x="323" y="145"/>
                </a:lnTo>
                <a:lnTo>
                  <a:pt x="323" y="145"/>
                </a:lnTo>
                <a:lnTo>
                  <a:pt x="323" y="145"/>
                </a:lnTo>
                <a:lnTo>
                  <a:pt x="323" y="147"/>
                </a:lnTo>
                <a:lnTo>
                  <a:pt x="323" y="147"/>
                </a:lnTo>
                <a:lnTo>
                  <a:pt x="323" y="145"/>
                </a:lnTo>
                <a:lnTo>
                  <a:pt x="323" y="145"/>
                </a:lnTo>
                <a:lnTo>
                  <a:pt x="322" y="147"/>
                </a:lnTo>
                <a:lnTo>
                  <a:pt x="322" y="147"/>
                </a:lnTo>
                <a:lnTo>
                  <a:pt x="322" y="147"/>
                </a:lnTo>
                <a:lnTo>
                  <a:pt x="322" y="147"/>
                </a:lnTo>
                <a:lnTo>
                  <a:pt x="322" y="147"/>
                </a:lnTo>
                <a:lnTo>
                  <a:pt x="322" y="147"/>
                </a:lnTo>
                <a:lnTo>
                  <a:pt x="320" y="147"/>
                </a:lnTo>
                <a:lnTo>
                  <a:pt x="320" y="147"/>
                </a:lnTo>
                <a:lnTo>
                  <a:pt x="320" y="147"/>
                </a:lnTo>
                <a:lnTo>
                  <a:pt x="320" y="147"/>
                </a:lnTo>
                <a:lnTo>
                  <a:pt x="320" y="147"/>
                </a:lnTo>
                <a:lnTo>
                  <a:pt x="319" y="147"/>
                </a:lnTo>
                <a:lnTo>
                  <a:pt x="319" y="147"/>
                </a:lnTo>
                <a:lnTo>
                  <a:pt x="319" y="148"/>
                </a:lnTo>
                <a:lnTo>
                  <a:pt x="318" y="150"/>
                </a:lnTo>
                <a:lnTo>
                  <a:pt x="318" y="150"/>
                </a:lnTo>
                <a:lnTo>
                  <a:pt x="316" y="150"/>
                </a:lnTo>
                <a:lnTo>
                  <a:pt x="316" y="150"/>
                </a:lnTo>
                <a:lnTo>
                  <a:pt x="316" y="150"/>
                </a:lnTo>
                <a:lnTo>
                  <a:pt x="316" y="150"/>
                </a:lnTo>
                <a:lnTo>
                  <a:pt x="316" y="148"/>
                </a:lnTo>
                <a:lnTo>
                  <a:pt x="316" y="148"/>
                </a:lnTo>
                <a:lnTo>
                  <a:pt x="316" y="148"/>
                </a:lnTo>
                <a:lnTo>
                  <a:pt x="316" y="148"/>
                </a:lnTo>
                <a:lnTo>
                  <a:pt x="315" y="147"/>
                </a:lnTo>
                <a:lnTo>
                  <a:pt x="315" y="147"/>
                </a:lnTo>
                <a:lnTo>
                  <a:pt x="313" y="147"/>
                </a:lnTo>
                <a:lnTo>
                  <a:pt x="312" y="148"/>
                </a:lnTo>
                <a:lnTo>
                  <a:pt x="312" y="148"/>
                </a:lnTo>
                <a:lnTo>
                  <a:pt x="312" y="148"/>
                </a:lnTo>
                <a:lnTo>
                  <a:pt x="312" y="148"/>
                </a:lnTo>
                <a:lnTo>
                  <a:pt x="312" y="148"/>
                </a:lnTo>
                <a:lnTo>
                  <a:pt x="312" y="150"/>
                </a:lnTo>
                <a:lnTo>
                  <a:pt x="312" y="150"/>
                </a:lnTo>
                <a:lnTo>
                  <a:pt x="312" y="150"/>
                </a:lnTo>
                <a:lnTo>
                  <a:pt x="312" y="150"/>
                </a:lnTo>
                <a:lnTo>
                  <a:pt x="311" y="150"/>
                </a:lnTo>
                <a:lnTo>
                  <a:pt x="311" y="150"/>
                </a:lnTo>
                <a:lnTo>
                  <a:pt x="311" y="150"/>
                </a:lnTo>
                <a:lnTo>
                  <a:pt x="311" y="150"/>
                </a:lnTo>
                <a:lnTo>
                  <a:pt x="311" y="150"/>
                </a:lnTo>
                <a:lnTo>
                  <a:pt x="311" y="151"/>
                </a:lnTo>
                <a:lnTo>
                  <a:pt x="311" y="151"/>
                </a:lnTo>
                <a:lnTo>
                  <a:pt x="311" y="151"/>
                </a:lnTo>
                <a:lnTo>
                  <a:pt x="311" y="153"/>
                </a:lnTo>
                <a:lnTo>
                  <a:pt x="309" y="153"/>
                </a:lnTo>
                <a:lnTo>
                  <a:pt x="308" y="153"/>
                </a:lnTo>
                <a:lnTo>
                  <a:pt x="308" y="154"/>
                </a:lnTo>
                <a:lnTo>
                  <a:pt x="308" y="154"/>
                </a:lnTo>
                <a:lnTo>
                  <a:pt x="308" y="155"/>
                </a:lnTo>
                <a:lnTo>
                  <a:pt x="308" y="155"/>
                </a:lnTo>
                <a:lnTo>
                  <a:pt x="309" y="155"/>
                </a:lnTo>
                <a:lnTo>
                  <a:pt x="309" y="154"/>
                </a:lnTo>
                <a:lnTo>
                  <a:pt x="309" y="154"/>
                </a:lnTo>
                <a:lnTo>
                  <a:pt x="311" y="153"/>
                </a:lnTo>
                <a:lnTo>
                  <a:pt x="311" y="154"/>
                </a:lnTo>
                <a:lnTo>
                  <a:pt x="311" y="154"/>
                </a:lnTo>
                <a:lnTo>
                  <a:pt x="312" y="153"/>
                </a:lnTo>
                <a:lnTo>
                  <a:pt x="312" y="153"/>
                </a:lnTo>
                <a:lnTo>
                  <a:pt x="312" y="153"/>
                </a:lnTo>
                <a:lnTo>
                  <a:pt x="313" y="153"/>
                </a:lnTo>
                <a:lnTo>
                  <a:pt x="313" y="153"/>
                </a:lnTo>
                <a:lnTo>
                  <a:pt x="313" y="151"/>
                </a:lnTo>
                <a:lnTo>
                  <a:pt x="313" y="151"/>
                </a:lnTo>
                <a:lnTo>
                  <a:pt x="313" y="151"/>
                </a:lnTo>
                <a:lnTo>
                  <a:pt x="313" y="153"/>
                </a:lnTo>
                <a:lnTo>
                  <a:pt x="313" y="153"/>
                </a:lnTo>
                <a:lnTo>
                  <a:pt x="313" y="153"/>
                </a:lnTo>
                <a:lnTo>
                  <a:pt x="313" y="153"/>
                </a:lnTo>
                <a:lnTo>
                  <a:pt x="313" y="153"/>
                </a:lnTo>
                <a:lnTo>
                  <a:pt x="315" y="153"/>
                </a:lnTo>
                <a:lnTo>
                  <a:pt x="316" y="153"/>
                </a:lnTo>
                <a:lnTo>
                  <a:pt x="316" y="153"/>
                </a:lnTo>
                <a:lnTo>
                  <a:pt x="318" y="151"/>
                </a:lnTo>
                <a:lnTo>
                  <a:pt x="319" y="150"/>
                </a:lnTo>
                <a:lnTo>
                  <a:pt x="320" y="150"/>
                </a:lnTo>
                <a:lnTo>
                  <a:pt x="322" y="150"/>
                </a:lnTo>
                <a:lnTo>
                  <a:pt x="322" y="150"/>
                </a:lnTo>
                <a:lnTo>
                  <a:pt x="322" y="150"/>
                </a:lnTo>
                <a:lnTo>
                  <a:pt x="322" y="150"/>
                </a:lnTo>
                <a:lnTo>
                  <a:pt x="323" y="150"/>
                </a:lnTo>
                <a:lnTo>
                  <a:pt x="323" y="148"/>
                </a:lnTo>
                <a:lnTo>
                  <a:pt x="326" y="148"/>
                </a:lnTo>
                <a:lnTo>
                  <a:pt x="328" y="147"/>
                </a:lnTo>
                <a:lnTo>
                  <a:pt x="329" y="147"/>
                </a:lnTo>
                <a:lnTo>
                  <a:pt x="330" y="147"/>
                </a:lnTo>
                <a:lnTo>
                  <a:pt x="330" y="147"/>
                </a:lnTo>
                <a:lnTo>
                  <a:pt x="330" y="147"/>
                </a:lnTo>
                <a:lnTo>
                  <a:pt x="332" y="147"/>
                </a:lnTo>
                <a:lnTo>
                  <a:pt x="333" y="145"/>
                </a:lnTo>
                <a:lnTo>
                  <a:pt x="335" y="144"/>
                </a:lnTo>
                <a:lnTo>
                  <a:pt x="335" y="144"/>
                </a:lnTo>
                <a:lnTo>
                  <a:pt x="336" y="144"/>
                </a:lnTo>
                <a:lnTo>
                  <a:pt x="336" y="144"/>
                </a:lnTo>
                <a:lnTo>
                  <a:pt x="338" y="144"/>
                </a:lnTo>
                <a:lnTo>
                  <a:pt x="339" y="144"/>
                </a:lnTo>
                <a:lnTo>
                  <a:pt x="340" y="143"/>
                </a:lnTo>
                <a:lnTo>
                  <a:pt x="343" y="141"/>
                </a:lnTo>
                <a:lnTo>
                  <a:pt x="343" y="141"/>
                </a:lnTo>
                <a:lnTo>
                  <a:pt x="345" y="141"/>
                </a:lnTo>
                <a:lnTo>
                  <a:pt x="345" y="141"/>
                </a:lnTo>
                <a:lnTo>
                  <a:pt x="345" y="141"/>
                </a:lnTo>
                <a:lnTo>
                  <a:pt x="345" y="141"/>
                </a:lnTo>
                <a:lnTo>
                  <a:pt x="345" y="141"/>
                </a:lnTo>
                <a:lnTo>
                  <a:pt x="346" y="141"/>
                </a:lnTo>
                <a:lnTo>
                  <a:pt x="346" y="141"/>
                </a:lnTo>
                <a:lnTo>
                  <a:pt x="346" y="141"/>
                </a:lnTo>
                <a:lnTo>
                  <a:pt x="346" y="141"/>
                </a:lnTo>
                <a:lnTo>
                  <a:pt x="346" y="140"/>
                </a:lnTo>
                <a:lnTo>
                  <a:pt x="346" y="140"/>
                </a:lnTo>
                <a:lnTo>
                  <a:pt x="349" y="138"/>
                </a:lnTo>
                <a:lnTo>
                  <a:pt x="350" y="138"/>
                </a:lnTo>
                <a:lnTo>
                  <a:pt x="352" y="137"/>
                </a:lnTo>
                <a:lnTo>
                  <a:pt x="352" y="137"/>
                </a:lnTo>
                <a:lnTo>
                  <a:pt x="352" y="138"/>
                </a:lnTo>
                <a:lnTo>
                  <a:pt x="353" y="138"/>
                </a:lnTo>
                <a:lnTo>
                  <a:pt x="353" y="138"/>
                </a:lnTo>
                <a:lnTo>
                  <a:pt x="353" y="138"/>
                </a:lnTo>
                <a:lnTo>
                  <a:pt x="355" y="138"/>
                </a:lnTo>
                <a:lnTo>
                  <a:pt x="355" y="138"/>
                </a:lnTo>
                <a:lnTo>
                  <a:pt x="355" y="138"/>
                </a:lnTo>
                <a:lnTo>
                  <a:pt x="355" y="138"/>
                </a:lnTo>
                <a:lnTo>
                  <a:pt x="355" y="138"/>
                </a:lnTo>
                <a:lnTo>
                  <a:pt x="356" y="138"/>
                </a:lnTo>
                <a:lnTo>
                  <a:pt x="356" y="138"/>
                </a:lnTo>
                <a:lnTo>
                  <a:pt x="356" y="137"/>
                </a:lnTo>
                <a:lnTo>
                  <a:pt x="356" y="137"/>
                </a:lnTo>
                <a:lnTo>
                  <a:pt x="358" y="137"/>
                </a:lnTo>
                <a:lnTo>
                  <a:pt x="360" y="137"/>
                </a:lnTo>
                <a:lnTo>
                  <a:pt x="363" y="135"/>
                </a:lnTo>
                <a:lnTo>
                  <a:pt x="365" y="134"/>
                </a:lnTo>
                <a:lnTo>
                  <a:pt x="363" y="134"/>
                </a:lnTo>
                <a:lnTo>
                  <a:pt x="363" y="134"/>
                </a:lnTo>
                <a:lnTo>
                  <a:pt x="365" y="134"/>
                </a:lnTo>
                <a:lnTo>
                  <a:pt x="365" y="134"/>
                </a:lnTo>
                <a:lnTo>
                  <a:pt x="366" y="134"/>
                </a:lnTo>
                <a:lnTo>
                  <a:pt x="366" y="133"/>
                </a:lnTo>
                <a:lnTo>
                  <a:pt x="366" y="133"/>
                </a:lnTo>
                <a:lnTo>
                  <a:pt x="367" y="134"/>
                </a:lnTo>
                <a:lnTo>
                  <a:pt x="367" y="134"/>
                </a:lnTo>
                <a:lnTo>
                  <a:pt x="367" y="134"/>
                </a:lnTo>
                <a:lnTo>
                  <a:pt x="369" y="134"/>
                </a:lnTo>
                <a:lnTo>
                  <a:pt x="369" y="134"/>
                </a:lnTo>
                <a:lnTo>
                  <a:pt x="367" y="134"/>
                </a:lnTo>
                <a:lnTo>
                  <a:pt x="369" y="134"/>
                </a:lnTo>
                <a:lnTo>
                  <a:pt x="369" y="134"/>
                </a:lnTo>
                <a:lnTo>
                  <a:pt x="367" y="135"/>
                </a:lnTo>
                <a:lnTo>
                  <a:pt x="367" y="135"/>
                </a:lnTo>
                <a:lnTo>
                  <a:pt x="365" y="135"/>
                </a:lnTo>
                <a:lnTo>
                  <a:pt x="365" y="135"/>
                </a:lnTo>
                <a:lnTo>
                  <a:pt x="363" y="135"/>
                </a:lnTo>
                <a:lnTo>
                  <a:pt x="363" y="137"/>
                </a:lnTo>
                <a:lnTo>
                  <a:pt x="363" y="137"/>
                </a:lnTo>
                <a:lnTo>
                  <a:pt x="363" y="137"/>
                </a:lnTo>
                <a:lnTo>
                  <a:pt x="363" y="137"/>
                </a:lnTo>
                <a:lnTo>
                  <a:pt x="363" y="138"/>
                </a:lnTo>
                <a:lnTo>
                  <a:pt x="363" y="138"/>
                </a:lnTo>
                <a:lnTo>
                  <a:pt x="362" y="138"/>
                </a:lnTo>
                <a:lnTo>
                  <a:pt x="359" y="138"/>
                </a:lnTo>
                <a:lnTo>
                  <a:pt x="358" y="140"/>
                </a:lnTo>
                <a:lnTo>
                  <a:pt x="356" y="141"/>
                </a:lnTo>
                <a:lnTo>
                  <a:pt x="356" y="141"/>
                </a:lnTo>
                <a:lnTo>
                  <a:pt x="355" y="141"/>
                </a:lnTo>
                <a:lnTo>
                  <a:pt x="353" y="143"/>
                </a:lnTo>
                <a:lnTo>
                  <a:pt x="352" y="143"/>
                </a:lnTo>
                <a:lnTo>
                  <a:pt x="350" y="143"/>
                </a:lnTo>
                <a:lnTo>
                  <a:pt x="350" y="143"/>
                </a:lnTo>
                <a:lnTo>
                  <a:pt x="350" y="143"/>
                </a:lnTo>
                <a:lnTo>
                  <a:pt x="350" y="143"/>
                </a:lnTo>
                <a:lnTo>
                  <a:pt x="350" y="143"/>
                </a:lnTo>
                <a:lnTo>
                  <a:pt x="350" y="143"/>
                </a:lnTo>
                <a:lnTo>
                  <a:pt x="349" y="143"/>
                </a:lnTo>
                <a:lnTo>
                  <a:pt x="349" y="143"/>
                </a:lnTo>
                <a:lnTo>
                  <a:pt x="349" y="143"/>
                </a:lnTo>
                <a:lnTo>
                  <a:pt x="349" y="143"/>
                </a:lnTo>
                <a:lnTo>
                  <a:pt x="348" y="144"/>
                </a:lnTo>
                <a:lnTo>
                  <a:pt x="348" y="144"/>
                </a:lnTo>
                <a:lnTo>
                  <a:pt x="348" y="144"/>
                </a:lnTo>
                <a:lnTo>
                  <a:pt x="348" y="144"/>
                </a:lnTo>
                <a:lnTo>
                  <a:pt x="348" y="145"/>
                </a:lnTo>
                <a:lnTo>
                  <a:pt x="346" y="145"/>
                </a:lnTo>
                <a:lnTo>
                  <a:pt x="345" y="145"/>
                </a:lnTo>
                <a:lnTo>
                  <a:pt x="345" y="145"/>
                </a:lnTo>
                <a:lnTo>
                  <a:pt x="345" y="145"/>
                </a:lnTo>
                <a:lnTo>
                  <a:pt x="345" y="147"/>
                </a:lnTo>
                <a:lnTo>
                  <a:pt x="343" y="147"/>
                </a:lnTo>
                <a:lnTo>
                  <a:pt x="345" y="147"/>
                </a:lnTo>
                <a:lnTo>
                  <a:pt x="345" y="147"/>
                </a:lnTo>
                <a:lnTo>
                  <a:pt x="343" y="147"/>
                </a:lnTo>
                <a:lnTo>
                  <a:pt x="343" y="147"/>
                </a:lnTo>
                <a:lnTo>
                  <a:pt x="342" y="147"/>
                </a:lnTo>
                <a:lnTo>
                  <a:pt x="342" y="147"/>
                </a:lnTo>
                <a:lnTo>
                  <a:pt x="342" y="147"/>
                </a:lnTo>
                <a:lnTo>
                  <a:pt x="340" y="148"/>
                </a:lnTo>
                <a:lnTo>
                  <a:pt x="340" y="148"/>
                </a:lnTo>
                <a:lnTo>
                  <a:pt x="339" y="147"/>
                </a:lnTo>
                <a:lnTo>
                  <a:pt x="342" y="145"/>
                </a:lnTo>
                <a:lnTo>
                  <a:pt x="342" y="145"/>
                </a:lnTo>
                <a:lnTo>
                  <a:pt x="342" y="145"/>
                </a:lnTo>
                <a:lnTo>
                  <a:pt x="342" y="145"/>
                </a:lnTo>
                <a:lnTo>
                  <a:pt x="343" y="145"/>
                </a:lnTo>
                <a:lnTo>
                  <a:pt x="343" y="145"/>
                </a:lnTo>
                <a:lnTo>
                  <a:pt x="343" y="145"/>
                </a:lnTo>
                <a:lnTo>
                  <a:pt x="343" y="145"/>
                </a:lnTo>
                <a:lnTo>
                  <a:pt x="343" y="145"/>
                </a:lnTo>
                <a:lnTo>
                  <a:pt x="345" y="145"/>
                </a:lnTo>
                <a:lnTo>
                  <a:pt x="345" y="144"/>
                </a:lnTo>
                <a:lnTo>
                  <a:pt x="345" y="144"/>
                </a:lnTo>
                <a:lnTo>
                  <a:pt x="345" y="144"/>
                </a:lnTo>
                <a:lnTo>
                  <a:pt x="345" y="144"/>
                </a:lnTo>
                <a:lnTo>
                  <a:pt x="343" y="144"/>
                </a:lnTo>
                <a:lnTo>
                  <a:pt x="340" y="144"/>
                </a:lnTo>
                <a:lnTo>
                  <a:pt x="336" y="147"/>
                </a:lnTo>
                <a:lnTo>
                  <a:pt x="336" y="147"/>
                </a:lnTo>
                <a:lnTo>
                  <a:pt x="335" y="147"/>
                </a:lnTo>
                <a:lnTo>
                  <a:pt x="335" y="147"/>
                </a:lnTo>
                <a:lnTo>
                  <a:pt x="332" y="148"/>
                </a:lnTo>
                <a:lnTo>
                  <a:pt x="328" y="150"/>
                </a:lnTo>
                <a:lnTo>
                  <a:pt x="328" y="150"/>
                </a:lnTo>
                <a:lnTo>
                  <a:pt x="328" y="150"/>
                </a:lnTo>
                <a:lnTo>
                  <a:pt x="326" y="150"/>
                </a:lnTo>
                <a:lnTo>
                  <a:pt x="326" y="150"/>
                </a:lnTo>
                <a:lnTo>
                  <a:pt x="326" y="151"/>
                </a:lnTo>
                <a:lnTo>
                  <a:pt x="329" y="151"/>
                </a:lnTo>
                <a:lnTo>
                  <a:pt x="329" y="151"/>
                </a:lnTo>
                <a:lnTo>
                  <a:pt x="329" y="151"/>
                </a:lnTo>
                <a:lnTo>
                  <a:pt x="329" y="151"/>
                </a:lnTo>
                <a:lnTo>
                  <a:pt x="328" y="151"/>
                </a:lnTo>
                <a:lnTo>
                  <a:pt x="326" y="151"/>
                </a:lnTo>
                <a:lnTo>
                  <a:pt x="326" y="153"/>
                </a:lnTo>
                <a:lnTo>
                  <a:pt x="326" y="153"/>
                </a:lnTo>
                <a:lnTo>
                  <a:pt x="326" y="153"/>
                </a:lnTo>
                <a:lnTo>
                  <a:pt x="326" y="153"/>
                </a:lnTo>
                <a:lnTo>
                  <a:pt x="326" y="151"/>
                </a:lnTo>
                <a:lnTo>
                  <a:pt x="325" y="151"/>
                </a:lnTo>
                <a:lnTo>
                  <a:pt x="325" y="151"/>
                </a:lnTo>
                <a:lnTo>
                  <a:pt x="325" y="153"/>
                </a:lnTo>
                <a:lnTo>
                  <a:pt x="325" y="153"/>
                </a:lnTo>
                <a:lnTo>
                  <a:pt x="325" y="153"/>
                </a:lnTo>
                <a:lnTo>
                  <a:pt x="325" y="154"/>
                </a:lnTo>
                <a:lnTo>
                  <a:pt x="325" y="154"/>
                </a:lnTo>
                <a:lnTo>
                  <a:pt x="325" y="155"/>
                </a:lnTo>
                <a:lnTo>
                  <a:pt x="325" y="155"/>
                </a:lnTo>
                <a:lnTo>
                  <a:pt x="325" y="155"/>
                </a:lnTo>
                <a:lnTo>
                  <a:pt x="326" y="155"/>
                </a:lnTo>
                <a:lnTo>
                  <a:pt x="326" y="155"/>
                </a:lnTo>
                <a:lnTo>
                  <a:pt x="326" y="155"/>
                </a:lnTo>
                <a:lnTo>
                  <a:pt x="326" y="157"/>
                </a:lnTo>
                <a:lnTo>
                  <a:pt x="326" y="157"/>
                </a:lnTo>
                <a:lnTo>
                  <a:pt x="326" y="157"/>
                </a:lnTo>
                <a:lnTo>
                  <a:pt x="326" y="157"/>
                </a:lnTo>
                <a:lnTo>
                  <a:pt x="328" y="157"/>
                </a:lnTo>
                <a:lnTo>
                  <a:pt x="329" y="157"/>
                </a:lnTo>
                <a:lnTo>
                  <a:pt x="330" y="157"/>
                </a:lnTo>
                <a:lnTo>
                  <a:pt x="332" y="155"/>
                </a:lnTo>
                <a:lnTo>
                  <a:pt x="332" y="155"/>
                </a:lnTo>
                <a:lnTo>
                  <a:pt x="332" y="155"/>
                </a:lnTo>
                <a:lnTo>
                  <a:pt x="332" y="154"/>
                </a:lnTo>
                <a:lnTo>
                  <a:pt x="333" y="154"/>
                </a:lnTo>
                <a:lnTo>
                  <a:pt x="335" y="154"/>
                </a:lnTo>
                <a:lnTo>
                  <a:pt x="335" y="154"/>
                </a:lnTo>
                <a:lnTo>
                  <a:pt x="336" y="154"/>
                </a:lnTo>
                <a:lnTo>
                  <a:pt x="336" y="154"/>
                </a:lnTo>
                <a:lnTo>
                  <a:pt x="335" y="153"/>
                </a:lnTo>
                <a:lnTo>
                  <a:pt x="335" y="153"/>
                </a:lnTo>
                <a:lnTo>
                  <a:pt x="335" y="153"/>
                </a:lnTo>
                <a:lnTo>
                  <a:pt x="336" y="153"/>
                </a:lnTo>
                <a:lnTo>
                  <a:pt x="336" y="153"/>
                </a:lnTo>
                <a:lnTo>
                  <a:pt x="338" y="153"/>
                </a:lnTo>
                <a:lnTo>
                  <a:pt x="338" y="151"/>
                </a:lnTo>
                <a:lnTo>
                  <a:pt x="338" y="151"/>
                </a:lnTo>
                <a:lnTo>
                  <a:pt x="339" y="151"/>
                </a:lnTo>
                <a:lnTo>
                  <a:pt x="339" y="151"/>
                </a:lnTo>
                <a:lnTo>
                  <a:pt x="340" y="151"/>
                </a:lnTo>
                <a:lnTo>
                  <a:pt x="340" y="151"/>
                </a:lnTo>
                <a:lnTo>
                  <a:pt x="340" y="150"/>
                </a:lnTo>
                <a:lnTo>
                  <a:pt x="340" y="150"/>
                </a:lnTo>
                <a:lnTo>
                  <a:pt x="340" y="150"/>
                </a:lnTo>
                <a:lnTo>
                  <a:pt x="342" y="150"/>
                </a:lnTo>
                <a:lnTo>
                  <a:pt x="343" y="150"/>
                </a:lnTo>
                <a:lnTo>
                  <a:pt x="345" y="148"/>
                </a:lnTo>
                <a:lnTo>
                  <a:pt x="346" y="148"/>
                </a:lnTo>
                <a:lnTo>
                  <a:pt x="348" y="147"/>
                </a:lnTo>
                <a:lnTo>
                  <a:pt x="349" y="148"/>
                </a:lnTo>
                <a:lnTo>
                  <a:pt x="349" y="148"/>
                </a:lnTo>
                <a:lnTo>
                  <a:pt x="350" y="147"/>
                </a:lnTo>
                <a:lnTo>
                  <a:pt x="350" y="147"/>
                </a:lnTo>
                <a:lnTo>
                  <a:pt x="352" y="147"/>
                </a:lnTo>
                <a:lnTo>
                  <a:pt x="353" y="147"/>
                </a:lnTo>
                <a:lnTo>
                  <a:pt x="353" y="147"/>
                </a:lnTo>
                <a:lnTo>
                  <a:pt x="353" y="147"/>
                </a:lnTo>
                <a:lnTo>
                  <a:pt x="353" y="145"/>
                </a:lnTo>
                <a:lnTo>
                  <a:pt x="355" y="145"/>
                </a:lnTo>
                <a:lnTo>
                  <a:pt x="355" y="145"/>
                </a:lnTo>
                <a:lnTo>
                  <a:pt x="356" y="145"/>
                </a:lnTo>
                <a:lnTo>
                  <a:pt x="356" y="145"/>
                </a:lnTo>
                <a:lnTo>
                  <a:pt x="356" y="144"/>
                </a:lnTo>
                <a:lnTo>
                  <a:pt x="356" y="144"/>
                </a:lnTo>
                <a:lnTo>
                  <a:pt x="358" y="144"/>
                </a:lnTo>
                <a:lnTo>
                  <a:pt x="359" y="144"/>
                </a:lnTo>
                <a:lnTo>
                  <a:pt x="360" y="143"/>
                </a:lnTo>
                <a:lnTo>
                  <a:pt x="362" y="143"/>
                </a:lnTo>
                <a:lnTo>
                  <a:pt x="362" y="144"/>
                </a:lnTo>
                <a:lnTo>
                  <a:pt x="362" y="144"/>
                </a:lnTo>
                <a:lnTo>
                  <a:pt x="360" y="144"/>
                </a:lnTo>
                <a:lnTo>
                  <a:pt x="359" y="144"/>
                </a:lnTo>
                <a:lnTo>
                  <a:pt x="358" y="145"/>
                </a:lnTo>
                <a:lnTo>
                  <a:pt x="358" y="147"/>
                </a:lnTo>
                <a:lnTo>
                  <a:pt x="358" y="147"/>
                </a:lnTo>
                <a:lnTo>
                  <a:pt x="356" y="147"/>
                </a:lnTo>
                <a:lnTo>
                  <a:pt x="356" y="147"/>
                </a:lnTo>
                <a:lnTo>
                  <a:pt x="355" y="147"/>
                </a:lnTo>
                <a:lnTo>
                  <a:pt x="355" y="147"/>
                </a:lnTo>
                <a:lnTo>
                  <a:pt x="353" y="147"/>
                </a:lnTo>
                <a:lnTo>
                  <a:pt x="353" y="147"/>
                </a:lnTo>
                <a:lnTo>
                  <a:pt x="349" y="148"/>
                </a:lnTo>
                <a:lnTo>
                  <a:pt x="345" y="151"/>
                </a:lnTo>
                <a:lnTo>
                  <a:pt x="345" y="153"/>
                </a:lnTo>
                <a:lnTo>
                  <a:pt x="345" y="153"/>
                </a:lnTo>
                <a:lnTo>
                  <a:pt x="343" y="153"/>
                </a:lnTo>
                <a:lnTo>
                  <a:pt x="342" y="153"/>
                </a:lnTo>
                <a:lnTo>
                  <a:pt x="340" y="153"/>
                </a:lnTo>
                <a:lnTo>
                  <a:pt x="340" y="154"/>
                </a:lnTo>
                <a:lnTo>
                  <a:pt x="340" y="154"/>
                </a:lnTo>
                <a:lnTo>
                  <a:pt x="340" y="154"/>
                </a:lnTo>
                <a:lnTo>
                  <a:pt x="339" y="154"/>
                </a:lnTo>
                <a:lnTo>
                  <a:pt x="339" y="154"/>
                </a:lnTo>
                <a:lnTo>
                  <a:pt x="338" y="154"/>
                </a:lnTo>
                <a:lnTo>
                  <a:pt x="338" y="154"/>
                </a:lnTo>
                <a:lnTo>
                  <a:pt x="338" y="153"/>
                </a:lnTo>
                <a:lnTo>
                  <a:pt x="338" y="153"/>
                </a:lnTo>
                <a:lnTo>
                  <a:pt x="338" y="153"/>
                </a:lnTo>
                <a:lnTo>
                  <a:pt x="338" y="153"/>
                </a:lnTo>
                <a:lnTo>
                  <a:pt x="336" y="153"/>
                </a:lnTo>
                <a:lnTo>
                  <a:pt x="336" y="153"/>
                </a:lnTo>
                <a:lnTo>
                  <a:pt x="336" y="153"/>
                </a:lnTo>
                <a:lnTo>
                  <a:pt x="336" y="154"/>
                </a:lnTo>
                <a:lnTo>
                  <a:pt x="336" y="154"/>
                </a:lnTo>
                <a:lnTo>
                  <a:pt x="338" y="154"/>
                </a:lnTo>
                <a:lnTo>
                  <a:pt x="338" y="154"/>
                </a:lnTo>
                <a:lnTo>
                  <a:pt x="336" y="154"/>
                </a:lnTo>
                <a:lnTo>
                  <a:pt x="336" y="154"/>
                </a:lnTo>
                <a:lnTo>
                  <a:pt x="335" y="154"/>
                </a:lnTo>
                <a:lnTo>
                  <a:pt x="333" y="154"/>
                </a:lnTo>
                <a:lnTo>
                  <a:pt x="333" y="155"/>
                </a:lnTo>
                <a:lnTo>
                  <a:pt x="333" y="155"/>
                </a:lnTo>
                <a:lnTo>
                  <a:pt x="333" y="155"/>
                </a:lnTo>
                <a:lnTo>
                  <a:pt x="333" y="155"/>
                </a:lnTo>
                <a:lnTo>
                  <a:pt x="328" y="158"/>
                </a:lnTo>
                <a:lnTo>
                  <a:pt x="328" y="158"/>
                </a:lnTo>
                <a:lnTo>
                  <a:pt x="328" y="158"/>
                </a:lnTo>
                <a:lnTo>
                  <a:pt x="328" y="160"/>
                </a:lnTo>
                <a:lnTo>
                  <a:pt x="326" y="161"/>
                </a:lnTo>
                <a:lnTo>
                  <a:pt x="328" y="161"/>
                </a:lnTo>
                <a:lnTo>
                  <a:pt x="328" y="161"/>
                </a:lnTo>
                <a:lnTo>
                  <a:pt x="326" y="161"/>
                </a:lnTo>
                <a:lnTo>
                  <a:pt x="326" y="161"/>
                </a:lnTo>
                <a:lnTo>
                  <a:pt x="325" y="161"/>
                </a:lnTo>
                <a:lnTo>
                  <a:pt x="325" y="161"/>
                </a:lnTo>
                <a:lnTo>
                  <a:pt x="325" y="161"/>
                </a:lnTo>
                <a:lnTo>
                  <a:pt x="323" y="161"/>
                </a:lnTo>
                <a:lnTo>
                  <a:pt x="323" y="161"/>
                </a:lnTo>
                <a:lnTo>
                  <a:pt x="322" y="161"/>
                </a:lnTo>
                <a:lnTo>
                  <a:pt x="322" y="161"/>
                </a:lnTo>
                <a:lnTo>
                  <a:pt x="322" y="163"/>
                </a:lnTo>
                <a:lnTo>
                  <a:pt x="322" y="163"/>
                </a:lnTo>
                <a:lnTo>
                  <a:pt x="322" y="163"/>
                </a:lnTo>
                <a:lnTo>
                  <a:pt x="320" y="163"/>
                </a:lnTo>
                <a:lnTo>
                  <a:pt x="320" y="164"/>
                </a:lnTo>
                <a:lnTo>
                  <a:pt x="320" y="164"/>
                </a:lnTo>
                <a:lnTo>
                  <a:pt x="319" y="164"/>
                </a:lnTo>
                <a:lnTo>
                  <a:pt x="319" y="164"/>
                </a:lnTo>
                <a:lnTo>
                  <a:pt x="319" y="164"/>
                </a:lnTo>
                <a:lnTo>
                  <a:pt x="319" y="164"/>
                </a:lnTo>
                <a:lnTo>
                  <a:pt x="319" y="164"/>
                </a:lnTo>
                <a:lnTo>
                  <a:pt x="318" y="165"/>
                </a:lnTo>
                <a:lnTo>
                  <a:pt x="318" y="165"/>
                </a:lnTo>
                <a:lnTo>
                  <a:pt x="316" y="165"/>
                </a:lnTo>
                <a:lnTo>
                  <a:pt x="316" y="165"/>
                </a:lnTo>
                <a:lnTo>
                  <a:pt x="316" y="165"/>
                </a:lnTo>
                <a:lnTo>
                  <a:pt x="316" y="165"/>
                </a:lnTo>
                <a:lnTo>
                  <a:pt x="316" y="165"/>
                </a:lnTo>
                <a:lnTo>
                  <a:pt x="316" y="165"/>
                </a:lnTo>
                <a:lnTo>
                  <a:pt x="318" y="165"/>
                </a:lnTo>
                <a:lnTo>
                  <a:pt x="318" y="164"/>
                </a:lnTo>
                <a:lnTo>
                  <a:pt x="318" y="164"/>
                </a:lnTo>
                <a:lnTo>
                  <a:pt x="316" y="164"/>
                </a:lnTo>
                <a:lnTo>
                  <a:pt x="316" y="164"/>
                </a:lnTo>
                <a:lnTo>
                  <a:pt x="316" y="163"/>
                </a:lnTo>
                <a:lnTo>
                  <a:pt x="316" y="163"/>
                </a:lnTo>
                <a:lnTo>
                  <a:pt x="318" y="163"/>
                </a:lnTo>
                <a:lnTo>
                  <a:pt x="319" y="163"/>
                </a:lnTo>
                <a:lnTo>
                  <a:pt x="319" y="163"/>
                </a:lnTo>
                <a:lnTo>
                  <a:pt x="319" y="161"/>
                </a:lnTo>
                <a:lnTo>
                  <a:pt x="319" y="161"/>
                </a:lnTo>
                <a:lnTo>
                  <a:pt x="319" y="160"/>
                </a:lnTo>
                <a:lnTo>
                  <a:pt x="320" y="158"/>
                </a:lnTo>
                <a:lnTo>
                  <a:pt x="320" y="158"/>
                </a:lnTo>
                <a:lnTo>
                  <a:pt x="319" y="158"/>
                </a:lnTo>
                <a:lnTo>
                  <a:pt x="319" y="158"/>
                </a:lnTo>
                <a:lnTo>
                  <a:pt x="319" y="158"/>
                </a:lnTo>
                <a:lnTo>
                  <a:pt x="319" y="158"/>
                </a:lnTo>
                <a:lnTo>
                  <a:pt x="319" y="158"/>
                </a:lnTo>
                <a:lnTo>
                  <a:pt x="319" y="158"/>
                </a:lnTo>
                <a:lnTo>
                  <a:pt x="319" y="157"/>
                </a:lnTo>
                <a:lnTo>
                  <a:pt x="319" y="157"/>
                </a:lnTo>
                <a:lnTo>
                  <a:pt x="319" y="155"/>
                </a:lnTo>
                <a:lnTo>
                  <a:pt x="320" y="155"/>
                </a:lnTo>
                <a:lnTo>
                  <a:pt x="320" y="155"/>
                </a:lnTo>
                <a:lnTo>
                  <a:pt x="319" y="157"/>
                </a:lnTo>
                <a:lnTo>
                  <a:pt x="319" y="157"/>
                </a:lnTo>
                <a:lnTo>
                  <a:pt x="319" y="158"/>
                </a:lnTo>
                <a:lnTo>
                  <a:pt x="319" y="158"/>
                </a:lnTo>
                <a:lnTo>
                  <a:pt x="319" y="158"/>
                </a:lnTo>
                <a:lnTo>
                  <a:pt x="319" y="158"/>
                </a:lnTo>
                <a:lnTo>
                  <a:pt x="320" y="158"/>
                </a:lnTo>
                <a:lnTo>
                  <a:pt x="322" y="158"/>
                </a:lnTo>
                <a:lnTo>
                  <a:pt x="323" y="158"/>
                </a:lnTo>
                <a:lnTo>
                  <a:pt x="323" y="158"/>
                </a:lnTo>
                <a:lnTo>
                  <a:pt x="323" y="160"/>
                </a:lnTo>
                <a:lnTo>
                  <a:pt x="323" y="160"/>
                </a:lnTo>
                <a:lnTo>
                  <a:pt x="323" y="160"/>
                </a:lnTo>
                <a:lnTo>
                  <a:pt x="323" y="158"/>
                </a:lnTo>
                <a:lnTo>
                  <a:pt x="323" y="158"/>
                </a:lnTo>
                <a:lnTo>
                  <a:pt x="323" y="158"/>
                </a:lnTo>
                <a:lnTo>
                  <a:pt x="323" y="158"/>
                </a:lnTo>
                <a:lnTo>
                  <a:pt x="323" y="158"/>
                </a:lnTo>
                <a:lnTo>
                  <a:pt x="323" y="157"/>
                </a:lnTo>
                <a:lnTo>
                  <a:pt x="323" y="157"/>
                </a:lnTo>
                <a:lnTo>
                  <a:pt x="323" y="157"/>
                </a:lnTo>
                <a:lnTo>
                  <a:pt x="323" y="157"/>
                </a:lnTo>
                <a:lnTo>
                  <a:pt x="323" y="157"/>
                </a:lnTo>
                <a:lnTo>
                  <a:pt x="323" y="155"/>
                </a:lnTo>
                <a:lnTo>
                  <a:pt x="323" y="155"/>
                </a:lnTo>
                <a:lnTo>
                  <a:pt x="323" y="155"/>
                </a:lnTo>
                <a:lnTo>
                  <a:pt x="323" y="154"/>
                </a:lnTo>
                <a:lnTo>
                  <a:pt x="323" y="154"/>
                </a:lnTo>
                <a:lnTo>
                  <a:pt x="323" y="154"/>
                </a:lnTo>
                <a:lnTo>
                  <a:pt x="323" y="154"/>
                </a:lnTo>
                <a:lnTo>
                  <a:pt x="323" y="154"/>
                </a:lnTo>
                <a:lnTo>
                  <a:pt x="322" y="154"/>
                </a:lnTo>
                <a:lnTo>
                  <a:pt x="320" y="154"/>
                </a:lnTo>
                <a:lnTo>
                  <a:pt x="319" y="155"/>
                </a:lnTo>
                <a:lnTo>
                  <a:pt x="318" y="155"/>
                </a:lnTo>
                <a:lnTo>
                  <a:pt x="318" y="155"/>
                </a:lnTo>
                <a:lnTo>
                  <a:pt x="315" y="157"/>
                </a:lnTo>
                <a:lnTo>
                  <a:pt x="312" y="158"/>
                </a:lnTo>
                <a:lnTo>
                  <a:pt x="309" y="160"/>
                </a:lnTo>
                <a:lnTo>
                  <a:pt x="306" y="161"/>
                </a:lnTo>
                <a:lnTo>
                  <a:pt x="306" y="161"/>
                </a:lnTo>
                <a:lnTo>
                  <a:pt x="305" y="161"/>
                </a:lnTo>
                <a:lnTo>
                  <a:pt x="305" y="163"/>
                </a:lnTo>
                <a:lnTo>
                  <a:pt x="303" y="163"/>
                </a:lnTo>
                <a:lnTo>
                  <a:pt x="302" y="163"/>
                </a:lnTo>
                <a:lnTo>
                  <a:pt x="302" y="163"/>
                </a:lnTo>
                <a:lnTo>
                  <a:pt x="302" y="163"/>
                </a:lnTo>
                <a:lnTo>
                  <a:pt x="302" y="163"/>
                </a:lnTo>
                <a:lnTo>
                  <a:pt x="301" y="163"/>
                </a:lnTo>
                <a:lnTo>
                  <a:pt x="301" y="164"/>
                </a:lnTo>
                <a:lnTo>
                  <a:pt x="301" y="164"/>
                </a:lnTo>
                <a:lnTo>
                  <a:pt x="301" y="164"/>
                </a:lnTo>
                <a:lnTo>
                  <a:pt x="301" y="165"/>
                </a:lnTo>
                <a:lnTo>
                  <a:pt x="301" y="165"/>
                </a:lnTo>
                <a:lnTo>
                  <a:pt x="299" y="165"/>
                </a:lnTo>
                <a:lnTo>
                  <a:pt x="299" y="165"/>
                </a:lnTo>
                <a:lnTo>
                  <a:pt x="301" y="165"/>
                </a:lnTo>
                <a:lnTo>
                  <a:pt x="301" y="164"/>
                </a:lnTo>
                <a:lnTo>
                  <a:pt x="301" y="164"/>
                </a:lnTo>
                <a:lnTo>
                  <a:pt x="301" y="164"/>
                </a:lnTo>
                <a:lnTo>
                  <a:pt x="301" y="164"/>
                </a:lnTo>
                <a:lnTo>
                  <a:pt x="299" y="164"/>
                </a:lnTo>
                <a:lnTo>
                  <a:pt x="299" y="164"/>
                </a:lnTo>
                <a:lnTo>
                  <a:pt x="298" y="165"/>
                </a:lnTo>
                <a:lnTo>
                  <a:pt x="298" y="165"/>
                </a:lnTo>
                <a:lnTo>
                  <a:pt x="298" y="165"/>
                </a:lnTo>
                <a:lnTo>
                  <a:pt x="298" y="167"/>
                </a:lnTo>
                <a:lnTo>
                  <a:pt x="298" y="167"/>
                </a:lnTo>
                <a:lnTo>
                  <a:pt x="298" y="167"/>
                </a:lnTo>
                <a:lnTo>
                  <a:pt x="298" y="167"/>
                </a:lnTo>
                <a:lnTo>
                  <a:pt x="298" y="167"/>
                </a:lnTo>
                <a:lnTo>
                  <a:pt x="298" y="165"/>
                </a:lnTo>
                <a:lnTo>
                  <a:pt x="298" y="165"/>
                </a:lnTo>
                <a:lnTo>
                  <a:pt x="296" y="165"/>
                </a:lnTo>
                <a:lnTo>
                  <a:pt x="296" y="165"/>
                </a:lnTo>
                <a:lnTo>
                  <a:pt x="296" y="165"/>
                </a:lnTo>
                <a:lnTo>
                  <a:pt x="295" y="165"/>
                </a:lnTo>
                <a:lnTo>
                  <a:pt x="295" y="167"/>
                </a:lnTo>
                <a:lnTo>
                  <a:pt x="295" y="167"/>
                </a:lnTo>
                <a:lnTo>
                  <a:pt x="295" y="167"/>
                </a:lnTo>
                <a:lnTo>
                  <a:pt x="295" y="167"/>
                </a:lnTo>
                <a:lnTo>
                  <a:pt x="295" y="167"/>
                </a:lnTo>
                <a:lnTo>
                  <a:pt x="293" y="167"/>
                </a:lnTo>
                <a:lnTo>
                  <a:pt x="293" y="167"/>
                </a:lnTo>
                <a:lnTo>
                  <a:pt x="293" y="168"/>
                </a:lnTo>
                <a:lnTo>
                  <a:pt x="292" y="168"/>
                </a:lnTo>
                <a:lnTo>
                  <a:pt x="292" y="168"/>
                </a:lnTo>
                <a:lnTo>
                  <a:pt x="292" y="167"/>
                </a:lnTo>
                <a:lnTo>
                  <a:pt x="292" y="167"/>
                </a:lnTo>
                <a:lnTo>
                  <a:pt x="292" y="168"/>
                </a:lnTo>
                <a:lnTo>
                  <a:pt x="291" y="168"/>
                </a:lnTo>
                <a:lnTo>
                  <a:pt x="291" y="168"/>
                </a:lnTo>
                <a:lnTo>
                  <a:pt x="291" y="168"/>
                </a:lnTo>
                <a:lnTo>
                  <a:pt x="291" y="168"/>
                </a:lnTo>
                <a:lnTo>
                  <a:pt x="288" y="170"/>
                </a:lnTo>
                <a:lnTo>
                  <a:pt x="285" y="171"/>
                </a:lnTo>
                <a:lnTo>
                  <a:pt x="281" y="172"/>
                </a:lnTo>
                <a:lnTo>
                  <a:pt x="281" y="172"/>
                </a:lnTo>
                <a:lnTo>
                  <a:pt x="278" y="174"/>
                </a:lnTo>
                <a:lnTo>
                  <a:pt x="275" y="174"/>
                </a:lnTo>
                <a:lnTo>
                  <a:pt x="273" y="175"/>
                </a:lnTo>
                <a:lnTo>
                  <a:pt x="273" y="175"/>
                </a:lnTo>
                <a:lnTo>
                  <a:pt x="273" y="175"/>
                </a:lnTo>
                <a:lnTo>
                  <a:pt x="275" y="177"/>
                </a:lnTo>
                <a:lnTo>
                  <a:pt x="275" y="177"/>
                </a:lnTo>
                <a:lnTo>
                  <a:pt x="275" y="177"/>
                </a:lnTo>
                <a:lnTo>
                  <a:pt x="273" y="177"/>
                </a:lnTo>
                <a:lnTo>
                  <a:pt x="273" y="177"/>
                </a:lnTo>
                <a:lnTo>
                  <a:pt x="273" y="177"/>
                </a:lnTo>
                <a:lnTo>
                  <a:pt x="273" y="177"/>
                </a:lnTo>
                <a:lnTo>
                  <a:pt x="273" y="175"/>
                </a:lnTo>
                <a:lnTo>
                  <a:pt x="272" y="175"/>
                </a:lnTo>
                <a:lnTo>
                  <a:pt x="272" y="175"/>
                </a:lnTo>
                <a:lnTo>
                  <a:pt x="272" y="175"/>
                </a:lnTo>
                <a:lnTo>
                  <a:pt x="271" y="175"/>
                </a:lnTo>
                <a:lnTo>
                  <a:pt x="271" y="177"/>
                </a:lnTo>
                <a:lnTo>
                  <a:pt x="269" y="178"/>
                </a:lnTo>
                <a:lnTo>
                  <a:pt x="269" y="178"/>
                </a:lnTo>
                <a:lnTo>
                  <a:pt x="269" y="177"/>
                </a:lnTo>
                <a:lnTo>
                  <a:pt x="269" y="177"/>
                </a:lnTo>
                <a:lnTo>
                  <a:pt x="268" y="177"/>
                </a:lnTo>
                <a:lnTo>
                  <a:pt x="268" y="177"/>
                </a:lnTo>
                <a:lnTo>
                  <a:pt x="268" y="177"/>
                </a:lnTo>
                <a:lnTo>
                  <a:pt x="268" y="177"/>
                </a:lnTo>
                <a:lnTo>
                  <a:pt x="266" y="177"/>
                </a:lnTo>
                <a:lnTo>
                  <a:pt x="266" y="177"/>
                </a:lnTo>
                <a:lnTo>
                  <a:pt x="268" y="178"/>
                </a:lnTo>
                <a:lnTo>
                  <a:pt x="268" y="178"/>
                </a:lnTo>
                <a:lnTo>
                  <a:pt x="268" y="178"/>
                </a:lnTo>
                <a:lnTo>
                  <a:pt x="266" y="178"/>
                </a:lnTo>
                <a:lnTo>
                  <a:pt x="266" y="178"/>
                </a:lnTo>
                <a:lnTo>
                  <a:pt x="266" y="180"/>
                </a:lnTo>
                <a:lnTo>
                  <a:pt x="266" y="180"/>
                </a:lnTo>
                <a:lnTo>
                  <a:pt x="268" y="180"/>
                </a:lnTo>
                <a:lnTo>
                  <a:pt x="268" y="180"/>
                </a:lnTo>
                <a:lnTo>
                  <a:pt x="266" y="180"/>
                </a:lnTo>
                <a:lnTo>
                  <a:pt x="266" y="180"/>
                </a:lnTo>
                <a:lnTo>
                  <a:pt x="266" y="180"/>
                </a:lnTo>
                <a:lnTo>
                  <a:pt x="266" y="181"/>
                </a:lnTo>
                <a:lnTo>
                  <a:pt x="266" y="181"/>
                </a:lnTo>
                <a:lnTo>
                  <a:pt x="266" y="180"/>
                </a:lnTo>
                <a:lnTo>
                  <a:pt x="265" y="180"/>
                </a:lnTo>
                <a:lnTo>
                  <a:pt x="265" y="180"/>
                </a:lnTo>
                <a:lnTo>
                  <a:pt x="265" y="180"/>
                </a:lnTo>
                <a:lnTo>
                  <a:pt x="264" y="180"/>
                </a:lnTo>
                <a:lnTo>
                  <a:pt x="262" y="180"/>
                </a:lnTo>
                <a:lnTo>
                  <a:pt x="262" y="180"/>
                </a:lnTo>
                <a:lnTo>
                  <a:pt x="262" y="180"/>
                </a:lnTo>
                <a:lnTo>
                  <a:pt x="262" y="180"/>
                </a:lnTo>
                <a:lnTo>
                  <a:pt x="261" y="180"/>
                </a:lnTo>
                <a:lnTo>
                  <a:pt x="261" y="180"/>
                </a:lnTo>
                <a:lnTo>
                  <a:pt x="259" y="180"/>
                </a:lnTo>
                <a:lnTo>
                  <a:pt x="258" y="180"/>
                </a:lnTo>
                <a:lnTo>
                  <a:pt x="258" y="180"/>
                </a:lnTo>
                <a:lnTo>
                  <a:pt x="258" y="180"/>
                </a:lnTo>
                <a:lnTo>
                  <a:pt x="258" y="180"/>
                </a:lnTo>
                <a:lnTo>
                  <a:pt x="258" y="181"/>
                </a:lnTo>
                <a:lnTo>
                  <a:pt x="258" y="181"/>
                </a:lnTo>
                <a:lnTo>
                  <a:pt x="256" y="181"/>
                </a:lnTo>
                <a:lnTo>
                  <a:pt x="256" y="181"/>
                </a:lnTo>
                <a:lnTo>
                  <a:pt x="256" y="181"/>
                </a:lnTo>
                <a:lnTo>
                  <a:pt x="256" y="182"/>
                </a:lnTo>
                <a:lnTo>
                  <a:pt x="256" y="182"/>
                </a:lnTo>
                <a:lnTo>
                  <a:pt x="255" y="184"/>
                </a:lnTo>
                <a:lnTo>
                  <a:pt x="254" y="184"/>
                </a:lnTo>
                <a:lnTo>
                  <a:pt x="254" y="184"/>
                </a:lnTo>
                <a:lnTo>
                  <a:pt x="254" y="185"/>
                </a:lnTo>
                <a:lnTo>
                  <a:pt x="254" y="185"/>
                </a:lnTo>
                <a:lnTo>
                  <a:pt x="252" y="187"/>
                </a:lnTo>
                <a:lnTo>
                  <a:pt x="252" y="187"/>
                </a:lnTo>
                <a:lnTo>
                  <a:pt x="252" y="187"/>
                </a:lnTo>
                <a:lnTo>
                  <a:pt x="252" y="185"/>
                </a:lnTo>
                <a:lnTo>
                  <a:pt x="251" y="185"/>
                </a:lnTo>
                <a:lnTo>
                  <a:pt x="251" y="185"/>
                </a:lnTo>
                <a:lnTo>
                  <a:pt x="249" y="185"/>
                </a:lnTo>
                <a:lnTo>
                  <a:pt x="249" y="185"/>
                </a:lnTo>
                <a:lnTo>
                  <a:pt x="249" y="185"/>
                </a:lnTo>
                <a:lnTo>
                  <a:pt x="249" y="185"/>
                </a:lnTo>
                <a:lnTo>
                  <a:pt x="249" y="187"/>
                </a:lnTo>
                <a:lnTo>
                  <a:pt x="249" y="188"/>
                </a:lnTo>
                <a:lnTo>
                  <a:pt x="248" y="188"/>
                </a:lnTo>
                <a:lnTo>
                  <a:pt x="248" y="188"/>
                </a:lnTo>
                <a:lnTo>
                  <a:pt x="248" y="190"/>
                </a:lnTo>
                <a:lnTo>
                  <a:pt x="246" y="190"/>
                </a:lnTo>
                <a:lnTo>
                  <a:pt x="246" y="190"/>
                </a:lnTo>
                <a:lnTo>
                  <a:pt x="246" y="190"/>
                </a:lnTo>
                <a:lnTo>
                  <a:pt x="246" y="188"/>
                </a:lnTo>
                <a:lnTo>
                  <a:pt x="248" y="188"/>
                </a:lnTo>
                <a:lnTo>
                  <a:pt x="248" y="188"/>
                </a:lnTo>
                <a:lnTo>
                  <a:pt x="246" y="188"/>
                </a:lnTo>
                <a:lnTo>
                  <a:pt x="246" y="188"/>
                </a:lnTo>
                <a:lnTo>
                  <a:pt x="246" y="188"/>
                </a:lnTo>
                <a:lnTo>
                  <a:pt x="245" y="188"/>
                </a:lnTo>
                <a:lnTo>
                  <a:pt x="245" y="190"/>
                </a:lnTo>
                <a:lnTo>
                  <a:pt x="245" y="190"/>
                </a:lnTo>
                <a:lnTo>
                  <a:pt x="245" y="190"/>
                </a:lnTo>
                <a:lnTo>
                  <a:pt x="245" y="190"/>
                </a:lnTo>
                <a:lnTo>
                  <a:pt x="245" y="191"/>
                </a:lnTo>
                <a:lnTo>
                  <a:pt x="246" y="191"/>
                </a:lnTo>
                <a:lnTo>
                  <a:pt x="248" y="190"/>
                </a:lnTo>
                <a:lnTo>
                  <a:pt x="248" y="190"/>
                </a:lnTo>
                <a:lnTo>
                  <a:pt x="249" y="190"/>
                </a:lnTo>
                <a:lnTo>
                  <a:pt x="251" y="188"/>
                </a:lnTo>
                <a:lnTo>
                  <a:pt x="251" y="188"/>
                </a:lnTo>
                <a:lnTo>
                  <a:pt x="251" y="188"/>
                </a:lnTo>
                <a:lnTo>
                  <a:pt x="252" y="188"/>
                </a:lnTo>
                <a:lnTo>
                  <a:pt x="252" y="190"/>
                </a:lnTo>
                <a:lnTo>
                  <a:pt x="251" y="191"/>
                </a:lnTo>
                <a:lnTo>
                  <a:pt x="251" y="191"/>
                </a:lnTo>
                <a:lnTo>
                  <a:pt x="251" y="191"/>
                </a:lnTo>
                <a:lnTo>
                  <a:pt x="251" y="191"/>
                </a:lnTo>
                <a:lnTo>
                  <a:pt x="251" y="190"/>
                </a:lnTo>
                <a:lnTo>
                  <a:pt x="251" y="190"/>
                </a:lnTo>
                <a:lnTo>
                  <a:pt x="251" y="190"/>
                </a:lnTo>
                <a:lnTo>
                  <a:pt x="251" y="190"/>
                </a:lnTo>
                <a:lnTo>
                  <a:pt x="251" y="191"/>
                </a:lnTo>
                <a:lnTo>
                  <a:pt x="249" y="191"/>
                </a:lnTo>
                <a:lnTo>
                  <a:pt x="249" y="192"/>
                </a:lnTo>
                <a:lnTo>
                  <a:pt x="248" y="192"/>
                </a:lnTo>
                <a:lnTo>
                  <a:pt x="246" y="192"/>
                </a:lnTo>
                <a:lnTo>
                  <a:pt x="246" y="194"/>
                </a:lnTo>
                <a:lnTo>
                  <a:pt x="245" y="194"/>
                </a:lnTo>
                <a:lnTo>
                  <a:pt x="242" y="195"/>
                </a:lnTo>
                <a:lnTo>
                  <a:pt x="242" y="195"/>
                </a:lnTo>
                <a:lnTo>
                  <a:pt x="242" y="194"/>
                </a:lnTo>
                <a:lnTo>
                  <a:pt x="244" y="194"/>
                </a:lnTo>
                <a:lnTo>
                  <a:pt x="244" y="194"/>
                </a:lnTo>
                <a:lnTo>
                  <a:pt x="244" y="194"/>
                </a:lnTo>
                <a:lnTo>
                  <a:pt x="245" y="192"/>
                </a:lnTo>
                <a:lnTo>
                  <a:pt x="244" y="192"/>
                </a:lnTo>
                <a:lnTo>
                  <a:pt x="244" y="192"/>
                </a:lnTo>
                <a:lnTo>
                  <a:pt x="242" y="192"/>
                </a:lnTo>
                <a:lnTo>
                  <a:pt x="242" y="192"/>
                </a:lnTo>
                <a:lnTo>
                  <a:pt x="242" y="191"/>
                </a:lnTo>
                <a:lnTo>
                  <a:pt x="242" y="190"/>
                </a:lnTo>
                <a:lnTo>
                  <a:pt x="242" y="190"/>
                </a:lnTo>
                <a:lnTo>
                  <a:pt x="241" y="190"/>
                </a:lnTo>
                <a:lnTo>
                  <a:pt x="241" y="191"/>
                </a:lnTo>
                <a:lnTo>
                  <a:pt x="239" y="191"/>
                </a:lnTo>
                <a:lnTo>
                  <a:pt x="239" y="191"/>
                </a:lnTo>
                <a:lnTo>
                  <a:pt x="239" y="191"/>
                </a:lnTo>
                <a:lnTo>
                  <a:pt x="239" y="192"/>
                </a:lnTo>
                <a:lnTo>
                  <a:pt x="239" y="192"/>
                </a:lnTo>
                <a:lnTo>
                  <a:pt x="241" y="194"/>
                </a:lnTo>
                <a:lnTo>
                  <a:pt x="241" y="194"/>
                </a:lnTo>
                <a:lnTo>
                  <a:pt x="241" y="194"/>
                </a:lnTo>
                <a:lnTo>
                  <a:pt x="241" y="194"/>
                </a:lnTo>
                <a:lnTo>
                  <a:pt x="241" y="194"/>
                </a:lnTo>
                <a:lnTo>
                  <a:pt x="241" y="194"/>
                </a:lnTo>
                <a:lnTo>
                  <a:pt x="241" y="195"/>
                </a:lnTo>
                <a:lnTo>
                  <a:pt x="241" y="195"/>
                </a:lnTo>
                <a:lnTo>
                  <a:pt x="241" y="197"/>
                </a:lnTo>
                <a:lnTo>
                  <a:pt x="241" y="197"/>
                </a:lnTo>
                <a:lnTo>
                  <a:pt x="241" y="197"/>
                </a:lnTo>
                <a:lnTo>
                  <a:pt x="239" y="198"/>
                </a:lnTo>
                <a:lnTo>
                  <a:pt x="239" y="198"/>
                </a:lnTo>
                <a:lnTo>
                  <a:pt x="239" y="200"/>
                </a:lnTo>
                <a:lnTo>
                  <a:pt x="239" y="200"/>
                </a:lnTo>
                <a:lnTo>
                  <a:pt x="239" y="200"/>
                </a:lnTo>
                <a:lnTo>
                  <a:pt x="238" y="200"/>
                </a:lnTo>
                <a:lnTo>
                  <a:pt x="236" y="200"/>
                </a:lnTo>
                <a:lnTo>
                  <a:pt x="235" y="201"/>
                </a:lnTo>
                <a:lnTo>
                  <a:pt x="234" y="201"/>
                </a:lnTo>
                <a:lnTo>
                  <a:pt x="234" y="202"/>
                </a:lnTo>
                <a:lnTo>
                  <a:pt x="232" y="202"/>
                </a:lnTo>
                <a:lnTo>
                  <a:pt x="231" y="202"/>
                </a:lnTo>
                <a:lnTo>
                  <a:pt x="231" y="202"/>
                </a:lnTo>
                <a:lnTo>
                  <a:pt x="231" y="202"/>
                </a:lnTo>
                <a:lnTo>
                  <a:pt x="229" y="202"/>
                </a:lnTo>
                <a:lnTo>
                  <a:pt x="229" y="202"/>
                </a:lnTo>
                <a:lnTo>
                  <a:pt x="229" y="202"/>
                </a:lnTo>
                <a:lnTo>
                  <a:pt x="229" y="202"/>
                </a:lnTo>
                <a:lnTo>
                  <a:pt x="229" y="202"/>
                </a:lnTo>
                <a:lnTo>
                  <a:pt x="228" y="202"/>
                </a:lnTo>
                <a:lnTo>
                  <a:pt x="228" y="204"/>
                </a:lnTo>
                <a:lnTo>
                  <a:pt x="226" y="204"/>
                </a:lnTo>
                <a:lnTo>
                  <a:pt x="226" y="204"/>
                </a:lnTo>
                <a:lnTo>
                  <a:pt x="226" y="202"/>
                </a:lnTo>
                <a:lnTo>
                  <a:pt x="226" y="202"/>
                </a:lnTo>
                <a:lnTo>
                  <a:pt x="225" y="204"/>
                </a:lnTo>
                <a:lnTo>
                  <a:pt x="225" y="204"/>
                </a:lnTo>
                <a:lnTo>
                  <a:pt x="224" y="205"/>
                </a:lnTo>
                <a:lnTo>
                  <a:pt x="224" y="205"/>
                </a:lnTo>
                <a:lnTo>
                  <a:pt x="224" y="205"/>
                </a:lnTo>
                <a:lnTo>
                  <a:pt x="222" y="205"/>
                </a:lnTo>
                <a:lnTo>
                  <a:pt x="222" y="207"/>
                </a:lnTo>
                <a:lnTo>
                  <a:pt x="221" y="207"/>
                </a:lnTo>
                <a:lnTo>
                  <a:pt x="221" y="205"/>
                </a:lnTo>
                <a:lnTo>
                  <a:pt x="221" y="207"/>
                </a:lnTo>
                <a:lnTo>
                  <a:pt x="219" y="207"/>
                </a:lnTo>
                <a:lnTo>
                  <a:pt x="221" y="205"/>
                </a:lnTo>
                <a:lnTo>
                  <a:pt x="219" y="205"/>
                </a:lnTo>
                <a:lnTo>
                  <a:pt x="219" y="205"/>
                </a:lnTo>
                <a:lnTo>
                  <a:pt x="221" y="205"/>
                </a:lnTo>
                <a:lnTo>
                  <a:pt x="221" y="205"/>
                </a:lnTo>
                <a:lnTo>
                  <a:pt x="221" y="205"/>
                </a:lnTo>
                <a:lnTo>
                  <a:pt x="221" y="205"/>
                </a:lnTo>
                <a:lnTo>
                  <a:pt x="221" y="205"/>
                </a:lnTo>
                <a:lnTo>
                  <a:pt x="221" y="205"/>
                </a:lnTo>
                <a:lnTo>
                  <a:pt x="221" y="205"/>
                </a:lnTo>
                <a:lnTo>
                  <a:pt x="221" y="204"/>
                </a:lnTo>
                <a:lnTo>
                  <a:pt x="221" y="204"/>
                </a:lnTo>
                <a:lnTo>
                  <a:pt x="219" y="204"/>
                </a:lnTo>
                <a:lnTo>
                  <a:pt x="219" y="202"/>
                </a:lnTo>
                <a:lnTo>
                  <a:pt x="218" y="202"/>
                </a:lnTo>
                <a:lnTo>
                  <a:pt x="218" y="201"/>
                </a:lnTo>
                <a:lnTo>
                  <a:pt x="218" y="201"/>
                </a:lnTo>
                <a:lnTo>
                  <a:pt x="218" y="201"/>
                </a:lnTo>
                <a:lnTo>
                  <a:pt x="218" y="202"/>
                </a:lnTo>
                <a:lnTo>
                  <a:pt x="218" y="204"/>
                </a:lnTo>
                <a:lnTo>
                  <a:pt x="218" y="204"/>
                </a:lnTo>
                <a:lnTo>
                  <a:pt x="216" y="202"/>
                </a:lnTo>
                <a:lnTo>
                  <a:pt x="216" y="202"/>
                </a:lnTo>
                <a:lnTo>
                  <a:pt x="216" y="202"/>
                </a:lnTo>
                <a:lnTo>
                  <a:pt x="216" y="202"/>
                </a:lnTo>
                <a:lnTo>
                  <a:pt x="216" y="202"/>
                </a:lnTo>
                <a:lnTo>
                  <a:pt x="216" y="204"/>
                </a:lnTo>
                <a:lnTo>
                  <a:pt x="216" y="204"/>
                </a:lnTo>
                <a:lnTo>
                  <a:pt x="216" y="204"/>
                </a:lnTo>
                <a:lnTo>
                  <a:pt x="216" y="205"/>
                </a:lnTo>
                <a:lnTo>
                  <a:pt x="216" y="205"/>
                </a:lnTo>
                <a:lnTo>
                  <a:pt x="216" y="207"/>
                </a:lnTo>
                <a:lnTo>
                  <a:pt x="218" y="207"/>
                </a:lnTo>
                <a:lnTo>
                  <a:pt x="218" y="207"/>
                </a:lnTo>
                <a:lnTo>
                  <a:pt x="218" y="207"/>
                </a:lnTo>
                <a:lnTo>
                  <a:pt x="218" y="207"/>
                </a:lnTo>
                <a:lnTo>
                  <a:pt x="218" y="207"/>
                </a:lnTo>
                <a:lnTo>
                  <a:pt x="219" y="207"/>
                </a:lnTo>
                <a:lnTo>
                  <a:pt x="219" y="205"/>
                </a:lnTo>
                <a:lnTo>
                  <a:pt x="219" y="205"/>
                </a:lnTo>
                <a:lnTo>
                  <a:pt x="219" y="207"/>
                </a:lnTo>
                <a:lnTo>
                  <a:pt x="218" y="207"/>
                </a:lnTo>
                <a:lnTo>
                  <a:pt x="219" y="207"/>
                </a:lnTo>
                <a:lnTo>
                  <a:pt x="219" y="207"/>
                </a:lnTo>
                <a:lnTo>
                  <a:pt x="218" y="208"/>
                </a:lnTo>
                <a:lnTo>
                  <a:pt x="218" y="208"/>
                </a:lnTo>
                <a:lnTo>
                  <a:pt x="218" y="208"/>
                </a:lnTo>
                <a:lnTo>
                  <a:pt x="218" y="207"/>
                </a:lnTo>
                <a:lnTo>
                  <a:pt x="216" y="207"/>
                </a:lnTo>
                <a:lnTo>
                  <a:pt x="216" y="207"/>
                </a:lnTo>
                <a:lnTo>
                  <a:pt x="216" y="207"/>
                </a:lnTo>
                <a:lnTo>
                  <a:pt x="216" y="207"/>
                </a:lnTo>
                <a:lnTo>
                  <a:pt x="216" y="207"/>
                </a:lnTo>
                <a:lnTo>
                  <a:pt x="216" y="207"/>
                </a:lnTo>
                <a:lnTo>
                  <a:pt x="216" y="207"/>
                </a:lnTo>
                <a:lnTo>
                  <a:pt x="215" y="205"/>
                </a:lnTo>
                <a:lnTo>
                  <a:pt x="215" y="205"/>
                </a:lnTo>
                <a:lnTo>
                  <a:pt x="215" y="205"/>
                </a:lnTo>
                <a:lnTo>
                  <a:pt x="214" y="205"/>
                </a:lnTo>
                <a:lnTo>
                  <a:pt x="214" y="205"/>
                </a:lnTo>
                <a:lnTo>
                  <a:pt x="214" y="205"/>
                </a:lnTo>
                <a:lnTo>
                  <a:pt x="214" y="205"/>
                </a:lnTo>
                <a:lnTo>
                  <a:pt x="212" y="205"/>
                </a:lnTo>
                <a:lnTo>
                  <a:pt x="212" y="205"/>
                </a:lnTo>
                <a:lnTo>
                  <a:pt x="212" y="205"/>
                </a:lnTo>
                <a:lnTo>
                  <a:pt x="211" y="205"/>
                </a:lnTo>
                <a:lnTo>
                  <a:pt x="211" y="205"/>
                </a:lnTo>
                <a:lnTo>
                  <a:pt x="209" y="205"/>
                </a:lnTo>
                <a:lnTo>
                  <a:pt x="209" y="207"/>
                </a:lnTo>
                <a:lnTo>
                  <a:pt x="209" y="207"/>
                </a:lnTo>
                <a:lnTo>
                  <a:pt x="209" y="207"/>
                </a:lnTo>
                <a:lnTo>
                  <a:pt x="209" y="207"/>
                </a:lnTo>
                <a:lnTo>
                  <a:pt x="209" y="207"/>
                </a:lnTo>
                <a:lnTo>
                  <a:pt x="208" y="208"/>
                </a:lnTo>
                <a:lnTo>
                  <a:pt x="208" y="208"/>
                </a:lnTo>
                <a:lnTo>
                  <a:pt x="208" y="208"/>
                </a:lnTo>
                <a:lnTo>
                  <a:pt x="209" y="208"/>
                </a:lnTo>
                <a:lnTo>
                  <a:pt x="209" y="208"/>
                </a:lnTo>
                <a:lnTo>
                  <a:pt x="209" y="210"/>
                </a:lnTo>
                <a:lnTo>
                  <a:pt x="209" y="210"/>
                </a:lnTo>
                <a:lnTo>
                  <a:pt x="209" y="210"/>
                </a:lnTo>
                <a:lnTo>
                  <a:pt x="208" y="210"/>
                </a:lnTo>
                <a:lnTo>
                  <a:pt x="207" y="208"/>
                </a:lnTo>
                <a:lnTo>
                  <a:pt x="207" y="208"/>
                </a:lnTo>
                <a:lnTo>
                  <a:pt x="207" y="208"/>
                </a:lnTo>
                <a:lnTo>
                  <a:pt x="207" y="208"/>
                </a:lnTo>
                <a:lnTo>
                  <a:pt x="207" y="207"/>
                </a:lnTo>
                <a:lnTo>
                  <a:pt x="207" y="207"/>
                </a:lnTo>
                <a:lnTo>
                  <a:pt x="207" y="207"/>
                </a:lnTo>
                <a:lnTo>
                  <a:pt x="207" y="207"/>
                </a:lnTo>
                <a:lnTo>
                  <a:pt x="207" y="207"/>
                </a:lnTo>
                <a:lnTo>
                  <a:pt x="205" y="207"/>
                </a:lnTo>
                <a:lnTo>
                  <a:pt x="205" y="207"/>
                </a:lnTo>
                <a:lnTo>
                  <a:pt x="205" y="207"/>
                </a:lnTo>
                <a:lnTo>
                  <a:pt x="205" y="207"/>
                </a:lnTo>
                <a:lnTo>
                  <a:pt x="205" y="205"/>
                </a:lnTo>
                <a:lnTo>
                  <a:pt x="205" y="205"/>
                </a:lnTo>
                <a:lnTo>
                  <a:pt x="207" y="205"/>
                </a:lnTo>
                <a:lnTo>
                  <a:pt x="207" y="205"/>
                </a:lnTo>
                <a:lnTo>
                  <a:pt x="207" y="204"/>
                </a:lnTo>
                <a:lnTo>
                  <a:pt x="207" y="204"/>
                </a:lnTo>
                <a:lnTo>
                  <a:pt x="205" y="204"/>
                </a:lnTo>
                <a:lnTo>
                  <a:pt x="205" y="204"/>
                </a:lnTo>
                <a:lnTo>
                  <a:pt x="205" y="204"/>
                </a:lnTo>
                <a:lnTo>
                  <a:pt x="204" y="204"/>
                </a:lnTo>
                <a:lnTo>
                  <a:pt x="202" y="205"/>
                </a:lnTo>
                <a:lnTo>
                  <a:pt x="202" y="205"/>
                </a:lnTo>
                <a:lnTo>
                  <a:pt x="202" y="205"/>
                </a:lnTo>
                <a:lnTo>
                  <a:pt x="202" y="205"/>
                </a:lnTo>
                <a:lnTo>
                  <a:pt x="202" y="207"/>
                </a:lnTo>
                <a:lnTo>
                  <a:pt x="204" y="207"/>
                </a:lnTo>
                <a:lnTo>
                  <a:pt x="204" y="207"/>
                </a:lnTo>
                <a:lnTo>
                  <a:pt x="202" y="207"/>
                </a:lnTo>
                <a:lnTo>
                  <a:pt x="202" y="207"/>
                </a:lnTo>
                <a:lnTo>
                  <a:pt x="202" y="207"/>
                </a:lnTo>
                <a:lnTo>
                  <a:pt x="202" y="208"/>
                </a:lnTo>
                <a:lnTo>
                  <a:pt x="202" y="210"/>
                </a:lnTo>
                <a:lnTo>
                  <a:pt x="201" y="211"/>
                </a:lnTo>
                <a:lnTo>
                  <a:pt x="202" y="211"/>
                </a:lnTo>
                <a:lnTo>
                  <a:pt x="202" y="211"/>
                </a:lnTo>
                <a:lnTo>
                  <a:pt x="202" y="211"/>
                </a:lnTo>
                <a:lnTo>
                  <a:pt x="201" y="211"/>
                </a:lnTo>
                <a:lnTo>
                  <a:pt x="201" y="211"/>
                </a:lnTo>
                <a:lnTo>
                  <a:pt x="201" y="211"/>
                </a:lnTo>
                <a:lnTo>
                  <a:pt x="201" y="212"/>
                </a:lnTo>
                <a:lnTo>
                  <a:pt x="201" y="212"/>
                </a:lnTo>
                <a:lnTo>
                  <a:pt x="202" y="212"/>
                </a:lnTo>
                <a:lnTo>
                  <a:pt x="202" y="212"/>
                </a:lnTo>
                <a:lnTo>
                  <a:pt x="202" y="214"/>
                </a:lnTo>
                <a:lnTo>
                  <a:pt x="202" y="214"/>
                </a:lnTo>
                <a:lnTo>
                  <a:pt x="201" y="212"/>
                </a:lnTo>
                <a:lnTo>
                  <a:pt x="199" y="212"/>
                </a:lnTo>
                <a:lnTo>
                  <a:pt x="199" y="211"/>
                </a:lnTo>
                <a:lnTo>
                  <a:pt x="199" y="211"/>
                </a:lnTo>
                <a:lnTo>
                  <a:pt x="199" y="211"/>
                </a:lnTo>
                <a:lnTo>
                  <a:pt x="199" y="210"/>
                </a:lnTo>
                <a:lnTo>
                  <a:pt x="199" y="210"/>
                </a:lnTo>
                <a:lnTo>
                  <a:pt x="199" y="210"/>
                </a:lnTo>
                <a:lnTo>
                  <a:pt x="199" y="210"/>
                </a:lnTo>
                <a:lnTo>
                  <a:pt x="199" y="210"/>
                </a:lnTo>
                <a:lnTo>
                  <a:pt x="198" y="210"/>
                </a:lnTo>
                <a:lnTo>
                  <a:pt x="199" y="208"/>
                </a:lnTo>
                <a:lnTo>
                  <a:pt x="199" y="208"/>
                </a:lnTo>
                <a:lnTo>
                  <a:pt x="199" y="208"/>
                </a:lnTo>
                <a:lnTo>
                  <a:pt x="198" y="208"/>
                </a:lnTo>
                <a:lnTo>
                  <a:pt x="198" y="208"/>
                </a:lnTo>
                <a:lnTo>
                  <a:pt x="197" y="208"/>
                </a:lnTo>
                <a:lnTo>
                  <a:pt x="197" y="208"/>
                </a:lnTo>
                <a:lnTo>
                  <a:pt x="197" y="208"/>
                </a:lnTo>
                <a:lnTo>
                  <a:pt x="197" y="208"/>
                </a:lnTo>
                <a:lnTo>
                  <a:pt x="197" y="208"/>
                </a:lnTo>
                <a:lnTo>
                  <a:pt x="197" y="208"/>
                </a:lnTo>
                <a:lnTo>
                  <a:pt x="197" y="208"/>
                </a:lnTo>
                <a:lnTo>
                  <a:pt x="197" y="208"/>
                </a:lnTo>
                <a:lnTo>
                  <a:pt x="197" y="210"/>
                </a:lnTo>
                <a:lnTo>
                  <a:pt x="197" y="210"/>
                </a:lnTo>
                <a:lnTo>
                  <a:pt x="197" y="210"/>
                </a:lnTo>
                <a:lnTo>
                  <a:pt x="197" y="210"/>
                </a:lnTo>
                <a:lnTo>
                  <a:pt x="197" y="210"/>
                </a:lnTo>
                <a:lnTo>
                  <a:pt x="197" y="210"/>
                </a:lnTo>
                <a:lnTo>
                  <a:pt x="195" y="210"/>
                </a:lnTo>
                <a:lnTo>
                  <a:pt x="195" y="208"/>
                </a:lnTo>
                <a:lnTo>
                  <a:pt x="195" y="210"/>
                </a:lnTo>
                <a:lnTo>
                  <a:pt x="195" y="210"/>
                </a:lnTo>
                <a:lnTo>
                  <a:pt x="195" y="210"/>
                </a:lnTo>
                <a:lnTo>
                  <a:pt x="195" y="210"/>
                </a:lnTo>
                <a:lnTo>
                  <a:pt x="195" y="211"/>
                </a:lnTo>
                <a:lnTo>
                  <a:pt x="195" y="211"/>
                </a:lnTo>
                <a:lnTo>
                  <a:pt x="195" y="211"/>
                </a:lnTo>
                <a:lnTo>
                  <a:pt x="195" y="211"/>
                </a:lnTo>
                <a:lnTo>
                  <a:pt x="195" y="212"/>
                </a:lnTo>
                <a:lnTo>
                  <a:pt x="194" y="212"/>
                </a:lnTo>
                <a:lnTo>
                  <a:pt x="194" y="212"/>
                </a:lnTo>
                <a:lnTo>
                  <a:pt x="194" y="214"/>
                </a:lnTo>
                <a:lnTo>
                  <a:pt x="194" y="214"/>
                </a:lnTo>
                <a:lnTo>
                  <a:pt x="194" y="214"/>
                </a:lnTo>
                <a:lnTo>
                  <a:pt x="194" y="214"/>
                </a:lnTo>
                <a:lnTo>
                  <a:pt x="194" y="214"/>
                </a:lnTo>
                <a:lnTo>
                  <a:pt x="194" y="214"/>
                </a:lnTo>
                <a:lnTo>
                  <a:pt x="194" y="214"/>
                </a:lnTo>
                <a:lnTo>
                  <a:pt x="194" y="214"/>
                </a:lnTo>
                <a:lnTo>
                  <a:pt x="194" y="214"/>
                </a:lnTo>
                <a:lnTo>
                  <a:pt x="194" y="212"/>
                </a:lnTo>
                <a:lnTo>
                  <a:pt x="192" y="212"/>
                </a:lnTo>
                <a:lnTo>
                  <a:pt x="192" y="212"/>
                </a:lnTo>
                <a:lnTo>
                  <a:pt x="192" y="215"/>
                </a:lnTo>
                <a:lnTo>
                  <a:pt x="192" y="215"/>
                </a:lnTo>
                <a:lnTo>
                  <a:pt x="192" y="214"/>
                </a:lnTo>
                <a:lnTo>
                  <a:pt x="191" y="214"/>
                </a:lnTo>
                <a:lnTo>
                  <a:pt x="191" y="214"/>
                </a:lnTo>
                <a:lnTo>
                  <a:pt x="189" y="214"/>
                </a:lnTo>
                <a:lnTo>
                  <a:pt x="189" y="214"/>
                </a:lnTo>
                <a:lnTo>
                  <a:pt x="189" y="214"/>
                </a:lnTo>
                <a:lnTo>
                  <a:pt x="189" y="214"/>
                </a:lnTo>
                <a:lnTo>
                  <a:pt x="189" y="214"/>
                </a:lnTo>
                <a:lnTo>
                  <a:pt x="188" y="214"/>
                </a:lnTo>
                <a:lnTo>
                  <a:pt x="187" y="215"/>
                </a:lnTo>
                <a:lnTo>
                  <a:pt x="187" y="214"/>
                </a:lnTo>
                <a:lnTo>
                  <a:pt x="187" y="214"/>
                </a:lnTo>
                <a:lnTo>
                  <a:pt x="185" y="215"/>
                </a:lnTo>
                <a:lnTo>
                  <a:pt x="185" y="215"/>
                </a:lnTo>
                <a:lnTo>
                  <a:pt x="185" y="217"/>
                </a:lnTo>
                <a:lnTo>
                  <a:pt x="185" y="217"/>
                </a:lnTo>
                <a:lnTo>
                  <a:pt x="184" y="217"/>
                </a:lnTo>
                <a:lnTo>
                  <a:pt x="184" y="217"/>
                </a:lnTo>
                <a:lnTo>
                  <a:pt x="184" y="217"/>
                </a:lnTo>
                <a:lnTo>
                  <a:pt x="184" y="217"/>
                </a:lnTo>
                <a:lnTo>
                  <a:pt x="182" y="217"/>
                </a:lnTo>
                <a:lnTo>
                  <a:pt x="182" y="217"/>
                </a:lnTo>
                <a:lnTo>
                  <a:pt x="182" y="217"/>
                </a:lnTo>
                <a:lnTo>
                  <a:pt x="182" y="217"/>
                </a:lnTo>
                <a:lnTo>
                  <a:pt x="182" y="218"/>
                </a:lnTo>
                <a:lnTo>
                  <a:pt x="182" y="218"/>
                </a:lnTo>
                <a:lnTo>
                  <a:pt x="182" y="218"/>
                </a:lnTo>
                <a:lnTo>
                  <a:pt x="182" y="218"/>
                </a:lnTo>
                <a:lnTo>
                  <a:pt x="181" y="218"/>
                </a:lnTo>
                <a:lnTo>
                  <a:pt x="181" y="217"/>
                </a:lnTo>
                <a:lnTo>
                  <a:pt x="181" y="217"/>
                </a:lnTo>
                <a:lnTo>
                  <a:pt x="181" y="217"/>
                </a:lnTo>
                <a:lnTo>
                  <a:pt x="181" y="217"/>
                </a:lnTo>
                <a:lnTo>
                  <a:pt x="181" y="217"/>
                </a:lnTo>
                <a:lnTo>
                  <a:pt x="181" y="215"/>
                </a:lnTo>
                <a:lnTo>
                  <a:pt x="181" y="215"/>
                </a:lnTo>
                <a:lnTo>
                  <a:pt x="179" y="217"/>
                </a:lnTo>
                <a:lnTo>
                  <a:pt x="179" y="217"/>
                </a:lnTo>
                <a:lnTo>
                  <a:pt x="179" y="217"/>
                </a:lnTo>
                <a:lnTo>
                  <a:pt x="179" y="217"/>
                </a:lnTo>
                <a:lnTo>
                  <a:pt x="179" y="217"/>
                </a:lnTo>
                <a:lnTo>
                  <a:pt x="179" y="217"/>
                </a:lnTo>
                <a:lnTo>
                  <a:pt x="179" y="218"/>
                </a:lnTo>
                <a:lnTo>
                  <a:pt x="179" y="218"/>
                </a:lnTo>
                <a:lnTo>
                  <a:pt x="179" y="218"/>
                </a:lnTo>
                <a:lnTo>
                  <a:pt x="179" y="218"/>
                </a:lnTo>
                <a:lnTo>
                  <a:pt x="179" y="218"/>
                </a:lnTo>
                <a:lnTo>
                  <a:pt x="179" y="218"/>
                </a:lnTo>
                <a:lnTo>
                  <a:pt x="179" y="218"/>
                </a:lnTo>
                <a:lnTo>
                  <a:pt x="179" y="217"/>
                </a:lnTo>
                <a:lnTo>
                  <a:pt x="179" y="217"/>
                </a:lnTo>
                <a:lnTo>
                  <a:pt x="179" y="217"/>
                </a:lnTo>
                <a:lnTo>
                  <a:pt x="178" y="217"/>
                </a:lnTo>
                <a:lnTo>
                  <a:pt x="178" y="217"/>
                </a:lnTo>
                <a:lnTo>
                  <a:pt x="178" y="218"/>
                </a:lnTo>
                <a:lnTo>
                  <a:pt x="177" y="218"/>
                </a:lnTo>
                <a:lnTo>
                  <a:pt x="177" y="218"/>
                </a:lnTo>
                <a:lnTo>
                  <a:pt x="177" y="218"/>
                </a:lnTo>
                <a:lnTo>
                  <a:pt x="177" y="218"/>
                </a:lnTo>
                <a:lnTo>
                  <a:pt x="177" y="218"/>
                </a:lnTo>
                <a:lnTo>
                  <a:pt x="175" y="218"/>
                </a:lnTo>
                <a:lnTo>
                  <a:pt x="175" y="219"/>
                </a:lnTo>
                <a:lnTo>
                  <a:pt x="174" y="219"/>
                </a:lnTo>
                <a:lnTo>
                  <a:pt x="174" y="219"/>
                </a:lnTo>
                <a:lnTo>
                  <a:pt x="174" y="218"/>
                </a:lnTo>
                <a:lnTo>
                  <a:pt x="174" y="218"/>
                </a:lnTo>
                <a:lnTo>
                  <a:pt x="174" y="218"/>
                </a:lnTo>
                <a:lnTo>
                  <a:pt x="174" y="218"/>
                </a:lnTo>
                <a:lnTo>
                  <a:pt x="174" y="219"/>
                </a:lnTo>
                <a:lnTo>
                  <a:pt x="174" y="219"/>
                </a:lnTo>
                <a:lnTo>
                  <a:pt x="174" y="219"/>
                </a:lnTo>
                <a:lnTo>
                  <a:pt x="174" y="219"/>
                </a:lnTo>
                <a:lnTo>
                  <a:pt x="174" y="219"/>
                </a:lnTo>
                <a:lnTo>
                  <a:pt x="174" y="219"/>
                </a:lnTo>
                <a:lnTo>
                  <a:pt x="172" y="218"/>
                </a:lnTo>
                <a:lnTo>
                  <a:pt x="172" y="218"/>
                </a:lnTo>
                <a:lnTo>
                  <a:pt x="171" y="219"/>
                </a:lnTo>
                <a:lnTo>
                  <a:pt x="171" y="219"/>
                </a:lnTo>
                <a:lnTo>
                  <a:pt x="171" y="218"/>
                </a:lnTo>
                <a:lnTo>
                  <a:pt x="171" y="218"/>
                </a:lnTo>
                <a:lnTo>
                  <a:pt x="169" y="218"/>
                </a:lnTo>
                <a:lnTo>
                  <a:pt x="169" y="218"/>
                </a:lnTo>
                <a:lnTo>
                  <a:pt x="168" y="218"/>
                </a:lnTo>
                <a:lnTo>
                  <a:pt x="168" y="219"/>
                </a:lnTo>
                <a:lnTo>
                  <a:pt x="167" y="219"/>
                </a:lnTo>
                <a:lnTo>
                  <a:pt x="167" y="219"/>
                </a:lnTo>
                <a:lnTo>
                  <a:pt x="167" y="219"/>
                </a:lnTo>
                <a:lnTo>
                  <a:pt x="167" y="219"/>
                </a:lnTo>
                <a:lnTo>
                  <a:pt x="165" y="221"/>
                </a:lnTo>
                <a:lnTo>
                  <a:pt x="165" y="221"/>
                </a:lnTo>
                <a:lnTo>
                  <a:pt x="164" y="219"/>
                </a:lnTo>
                <a:lnTo>
                  <a:pt x="164" y="219"/>
                </a:lnTo>
                <a:lnTo>
                  <a:pt x="162" y="219"/>
                </a:lnTo>
                <a:lnTo>
                  <a:pt x="162" y="221"/>
                </a:lnTo>
                <a:lnTo>
                  <a:pt x="162" y="221"/>
                </a:lnTo>
                <a:lnTo>
                  <a:pt x="162" y="221"/>
                </a:lnTo>
                <a:lnTo>
                  <a:pt x="162" y="221"/>
                </a:lnTo>
                <a:lnTo>
                  <a:pt x="161" y="221"/>
                </a:lnTo>
                <a:lnTo>
                  <a:pt x="161" y="222"/>
                </a:lnTo>
                <a:lnTo>
                  <a:pt x="161" y="222"/>
                </a:lnTo>
                <a:lnTo>
                  <a:pt x="161" y="221"/>
                </a:lnTo>
                <a:lnTo>
                  <a:pt x="160" y="221"/>
                </a:lnTo>
                <a:lnTo>
                  <a:pt x="160" y="221"/>
                </a:lnTo>
                <a:lnTo>
                  <a:pt x="160" y="221"/>
                </a:lnTo>
                <a:lnTo>
                  <a:pt x="160" y="221"/>
                </a:lnTo>
                <a:lnTo>
                  <a:pt x="160" y="221"/>
                </a:lnTo>
                <a:lnTo>
                  <a:pt x="158" y="221"/>
                </a:lnTo>
                <a:lnTo>
                  <a:pt x="158" y="221"/>
                </a:lnTo>
                <a:lnTo>
                  <a:pt x="158" y="221"/>
                </a:lnTo>
                <a:lnTo>
                  <a:pt x="158" y="222"/>
                </a:lnTo>
                <a:lnTo>
                  <a:pt x="157" y="222"/>
                </a:lnTo>
                <a:lnTo>
                  <a:pt x="157" y="222"/>
                </a:lnTo>
                <a:lnTo>
                  <a:pt x="157" y="222"/>
                </a:lnTo>
                <a:lnTo>
                  <a:pt x="155" y="222"/>
                </a:lnTo>
                <a:lnTo>
                  <a:pt x="155" y="222"/>
                </a:lnTo>
                <a:lnTo>
                  <a:pt x="154" y="222"/>
                </a:lnTo>
                <a:lnTo>
                  <a:pt x="154" y="222"/>
                </a:lnTo>
                <a:lnTo>
                  <a:pt x="154" y="222"/>
                </a:lnTo>
                <a:lnTo>
                  <a:pt x="152" y="222"/>
                </a:lnTo>
                <a:lnTo>
                  <a:pt x="152" y="222"/>
                </a:lnTo>
                <a:lnTo>
                  <a:pt x="152" y="222"/>
                </a:lnTo>
                <a:lnTo>
                  <a:pt x="151" y="224"/>
                </a:lnTo>
                <a:lnTo>
                  <a:pt x="151" y="224"/>
                </a:lnTo>
                <a:lnTo>
                  <a:pt x="150" y="222"/>
                </a:lnTo>
                <a:lnTo>
                  <a:pt x="150" y="222"/>
                </a:lnTo>
                <a:lnTo>
                  <a:pt x="150" y="222"/>
                </a:lnTo>
                <a:lnTo>
                  <a:pt x="150" y="222"/>
                </a:lnTo>
                <a:lnTo>
                  <a:pt x="148" y="224"/>
                </a:lnTo>
                <a:lnTo>
                  <a:pt x="147" y="224"/>
                </a:lnTo>
                <a:lnTo>
                  <a:pt x="145" y="224"/>
                </a:lnTo>
                <a:lnTo>
                  <a:pt x="145" y="224"/>
                </a:lnTo>
                <a:lnTo>
                  <a:pt x="145" y="224"/>
                </a:lnTo>
                <a:lnTo>
                  <a:pt x="145" y="224"/>
                </a:lnTo>
                <a:lnTo>
                  <a:pt x="145" y="224"/>
                </a:lnTo>
                <a:lnTo>
                  <a:pt x="145" y="224"/>
                </a:lnTo>
                <a:lnTo>
                  <a:pt x="145" y="224"/>
                </a:lnTo>
                <a:lnTo>
                  <a:pt x="144" y="224"/>
                </a:lnTo>
                <a:lnTo>
                  <a:pt x="144" y="224"/>
                </a:lnTo>
                <a:lnTo>
                  <a:pt x="142" y="224"/>
                </a:lnTo>
                <a:lnTo>
                  <a:pt x="142" y="224"/>
                </a:lnTo>
                <a:lnTo>
                  <a:pt x="141" y="224"/>
                </a:lnTo>
                <a:lnTo>
                  <a:pt x="141" y="224"/>
                </a:lnTo>
                <a:lnTo>
                  <a:pt x="141" y="224"/>
                </a:lnTo>
                <a:lnTo>
                  <a:pt x="140" y="225"/>
                </a:lnTo>
                <a:lnTo>
                  <a:pt x="140" y="225"/>
                </a:lnTo>
                <a:lnTo>
                  <a:pt x="140" y="225"/>
                </a:lnTo>
                <a:lnTo>
                  <a:pt x="140" y="225"/>
                </a:lnTo>
                <a:lnTo>
                  <a:pt x="138" y="225"/>
                </a:lnTo>
                <a:lnTo>
                  <a:pt x="137" y="227"/>
                </a:lnTo>
                <a:lnTo>
                  <a:pt x="137" y="225"/>
                </a:lnTo>
                <a:lnTo>
                  <a:pt x="137" y="225"/>
                </a:lnTo>
                <a:lnTo>
                  <a:pt x="137" y="225"/>
                </a:lnTo>
                <a:lnTo>
                  <a:pt x="135" y="225"/>
                </a:lnTo>
                <a:lnTo>
                  <a:pt x="135" y="225"/>
                </a:lnTo>
                <a:lnTo>
                  <a:pt x="135" y="225"/>
                </a:lnTo>
                <a:lnTo>
                  <a:pt x="135" y="225"/>
                </a:lnTo>
                <a:lnTo>
                  <a:pt x="134" y="225"/>
                </a:lnTo>
                <a:lnTo>
                  <a:pt x="134" y="227"/>
                </a:lnTo>
                <a:lnTo>
                  <a:pt x="134" y="227"/>
                </a:lnTo>
                <a:lnTo>
                  <a:pt x="134" y="227"/>
                </a:lnTo>
                <a:lnTo>
                  <a:pt x="134" y="227"/>
                </a:lnTo>
                <a:lnTo>
                  <a:pt x="134" y="225"/>
                </a:lnTo>
                <a:lnTo>
                  <a:pt x="134" y="225"/>
                </a:lnTo>
                <a:lnTo>
                  <a:pt x="132" y="225"/>
                </a:lnTo>
                <a:lnTo>
                  <a:pt x="132" y="225"/>
                </a:lnTo>
                <a:lnTo>
                  <a:pt x="132" y="227"/>
                </a:lnTo>
                <a:lnTo>
                  <a:pt x="131" y="227"/>
                </a:lnTo>
                <a:lnTo>
                  <a:pt x="131" y="227"/>
                </a:lnTo>
                <a:lnTo>
                  <a:pt x="131" y="227"/>
                </a:lnTo>
                <a:lnTo>
                  <a:pt x="131" y="227"/>
                </a:lnTo>
                <a:lnTo>
                  <a:pt x="131" y="228"/>
                </a:lnTo>
                <a:lnTo>
                  <a:pt x="131" y="228"/>
                </a:lnTo>
                <a:lnTo>
                  <a:pt x="131" y="227"/>
                </a:lnTo>
                <a:lnTo>
                  <a:pt x="131" y="227"/>
                </a:lnTo>
                <a:lnTo>
                  <a:pt x="131" y="227"/>
                </a:lnTo>
                <a:lnTo>
                  <a:pt x="130" y="227"/>
                </a:lnTo>
                <a:lnTo>
                  <a:pt x="130" y="227"/>
                </a:lnTo>
                <a:lnTo>
                  <a:pt x="130" y="227"/>
                </a:lnTo>
                <a:lnTo>
                  <a:pt x="128" y="227"/>
                </a:lnTo>
                <a:lnTo>
                  <a:pt x="128" y="227"/>
                </a:lnTo>
                <a:lnTo>
                  <a:pt x="127" y="227"/>
                </a:lnTo>
                <a:lnTo>
                  <a:pt x="127" y="227"/>
                </a:lnTo>
                <a:lnTo>
                  <a:pt x="127" y="227"/>
                </a:lnTo>
                <a:lnTo>
                  <a:pt x="127" y="227"/>
                </a:lnTo>
                <a:lnTo>
                  <a:pt x="127" y="227"/>
                </a:lnTo>
                <a:lnTo>
                  <a:pt x="127" y="225"/>
                </a:lnTo>
                <a:lnTo>
                  <a:pt x="127" y="225"/>
                </a:lnTo>
                <a:lnTo>
                  <a:pt x="125" y="227"/>
                </a:lnTo>
                <a:lnTo>
                  <a:pt x="125" y="227"/>
                </a:lnTo>
                <a:lnTo>
                  <a:pt x="124" y="228"/>
                </a:lnTo>
                <a:lnTo>
                  <a:pt x="122" y="228"/>
                </a:lnTo>
                <a:lnTo>
                  <a:pt x="122" y="228"/>
                </a:lnTo>
                <a:lnTo>
                  <a:pt x="122" y="227"/>
                </a:lnTo>
                <a:lnTo>
                  <a:pt x="122" y="225"/>
                </a:lnTo>
                <a:lnTo>
                  <a:pt x="122" y="225"/>
                </a:lnTo>
                <a:lnTo>
                  <a:pt x="122" y="225"/>
                </a:lnTo>
                <a:lnTo>
                  <a:pt x="121" y="225"/>
                </a:lnTo>
                <a:lnTo>
                  <a:pt x="121" y="225"/>
                </a:lnTo>
                <a:lnTo>
                  <a:pt x="121" y="225"/>
                </a:lnTo>
                <a:lnTo>
                  <a:pt x="121" y="225"/>
                </a:lnTo>
                <a:lnTo>
                  <a:pt x="121" y="227"/>
                </a:lnTo>
                <a:lnTo>
                  <a:pt x="121" y="227"/>
                </a:lnTo>
                <a:lnTo>
                  <a:pt x="121" y="227"/>
                </a:lnTo>
                <a:lnTo>
                  <a:pt x="122" y="228"/>
                </a:lnTo>
                <a:lnTo>
                  <a:pt x="122" y="228"/>
                </a:lnTo>
                <a:lnTo>
                  <a:pt x="121" y="228"/>
                </a:lnTo>
                <a:lnTo>
                  <a:pt x="121" y="228"/>
                </a:lnTo>
                <a:lnTo>
                  <a:pt x="120" y="227"/>
                </a:lnTo>
                <a:lnTo>
                  <a:pt x="118" y="227"/>
                </a:lnTo>
                <a:lnTo>
                  <a:pt x="118" y="227"/>
                </a:lnTo>
                <a:lnTo>
                  <a:pt x="117" y="227"/>
                </a:lnTo>
                <a:lnTo>
                  <a:pt x="117" y="227"/>
                </a:lnTo>
                <a:lnTo>
                  <a:pt x="117" y="227"/>
                </a:lnTo>
                <a:lnTo>
                  <a:pt x="117" y="227"/>
                </a:lnTo>
                <a:lnTo>
                  <a:pt x="117" y="227"/>
                </a:lnTo>
                <a:lnTo>
                  <a:pt x="115" y="227"/>
                </a:lnTo>
                <a:lnTo>
                  <a:pt x="115" y="227"/>
                </a:lnTo>
                <a:lnTo>
                  <a:pt x="114" y="227"/>
                </a:lnTo>
                <a:lnTo>
                  <a:pt x="114" y="228"/>
                </a:lnTo>
                <a:lnTo>
                  <a:pt x="114" y="228"/>
                </a:lnTo>
                <a:lnTo>
                  <a:pt x="114" y="227"/>
                </a:lnTo>
                <a:lnTo>
                  <a:pt x="115" y="227"/>
                </a:lnTo>
                <a:lnTo>
                  <a:pt x="115" y="227"/>
                </a:lnTo>
                <a:lnTo>
                  <a:pt x="114" y="227"/>
                </a:lnTo>
                <a:lnTo>
                  <a:pt x="114" y="227"/>
                </a:lnTo>
                <a:lnTo>
                  <a:pt x="112" y="227"/>
                </a:lnTo>
                <a:lnTo>
                  <a:pt x="111" y="228"/>
                </a:lnTo>
                <a:lnTo>
                  <a:pt x="111" y="228"/>
                </a:lnTo>
                <a:lnTo>
                  <a:pt x="111" y="228"/>
                </a:lnTo>
                <a:lnTo>
                  <a:pt x="111" y="227"/>
                </a:lnTo>
                <a:lnTo>
                  <a:pt x="111" y="227"/>
                </a:lnTo>
                <a:lnTo>
                  <a:pt x="111" y="225"/>
                </a:lnTo>
                <a:lnTo>
                  <a:pt x="110" y="224"/>
                </a:lnTo>
                <a:lnTo>
                  <a:pt x="110" y="224"/>
                </a:lnTo>
                <a:lnTo>
                  <a:pt x="110" y="224"/>
                </a:lnTo>
                <a:lnTo>
                  <a:pt x="110" y="225"/>
                </a:lnTo>
                <a:lnTo>
                  <a:pt x="108" y="225"/>
                </a:lnTo>
                <a:lnTo>
                  <a:pt x="107" y="227"/>
                </a:lnTo>
                <a:lnTo>
                  <a:pt x="107" y="228"/>
                </a:lnTo>
                <a:lnTo>
                  <a:pt x="107" y="228"/>
                </a:lnTo>
                <a:lnTo>
                  <a:pt x="107" y="228"/>
                </a:lnTo>
                <a:lnTo>
                  <a:pt x="105" y="228"/>
                </a:lnTo>
                <a:lnTo>
                  <a:pt x="105" y="227"/>
                </a:lnTo>
                <a:lnTo>
                  <a:pt x="105" y="227"/>
                </a:lnTo>
                <a:lnTo>
                  <a:pt x="104" y="227"/>
                </a:lnTo>
                <a:lnTo>
                  <a:pt x="104" y="227"/>
                </a:lnTo>
                <a:lnTo>
                  <a:pt x="104" y="228"/>
                </a:lnTo>
                <a:lnTo>
                  <a:pt x="104" y="228"/>
                </a:lnTo>
                <a:lnTo>
                  <a:pt x="104" y="228"/>
                </a:lnTo>
                <a:lnTo>
                  <a:pt x="104" y="227"/>
                </a:lnTo>
                <a:lnTo>
                  <a:pt x="104" y="227"/>
                </a:lnTo>
                <a:lnTo>
                  <a:pt x="104" y="227"/>
                </a:lnTo>
                <a:lnTo>
                  <a:pt x="104" y="227"/>
                </a:lnTo>
                <a:lnTo>
                  <a:pt x="104" y="227"/>
                </a:lnTo>
                <a:lnTo>
                  <a:pt x="104" y="227"/>
                </a:lnTo>
                <a:lnTo>
                  <a:pt x="104" y="227"/>
                </a:lnTo>
                <a:lnTo>
                  <a:pt x="104" y="225"/>
                </a:lnTo>
                <a:lnTo>
                  <a:pt x="104" y="225"/>
                </a:lnTo>
                <a:lnTo>
                  <a:pt x="103" y="225"/>
                </a:lnTo>
                <a:lnTo>
                  <a:pt x="103" y="225"/>
                </a:lnTo>
                <a:lnTo>
                  <a:pt x="103" y="227"/>
                </a:lnTo>
                <a:lnTo>
                  <a:pt x="103" y="227"/>
                </a:lnTo>
                <a:lnTo>
                  <a:pt x="103" y="228"/>
                </a:lnTo>
                <a:lnTo>
                  <a:pt x="101" y="228"/>
                </a:lnTo>
                <a:lnTo>
                  <a:pt x="100" y="228"/>
                </a:lnTo>
                <a:lnTo>
                  <a:pt x="98" y="228"/>
                </a:lnTo>
                <a:lnTo>
                  <a:pt x="98" y="228"/>
                </a:lnTo>
                <a:lnTo>
                  <a:pt x="98" y="227"/>
                </a:lnTo>
                <a:lnTo>
                  <a:pt x="98" y="227"/>
                </a:lnTo>
                <a:lnTo>
                  <a:pt x="98" y="227"/>
                </a:lnTo>
                <a:lnTo>
                  <a:pt x="100" y="227"/>
                </a:lnTo>
                <a:lnTo>
                  <a:pt x="100" y="227"/>
                </a:lnTo>
                <a:lnTo>
                  <a:pt x="100" y="227"/>
                </a:lnTo>
                <a:lnTo>
                  <a:pt x="100" y="227"/>
                </a:lnTo>
                <a:lnTo>
                  <a:pt x="100" y="227"/>
                </a:lnTo>
                <a:lnTo>
                  <a:pt x="100" y="227"/>
                </a:lnTo>
                <a:lnTo>
                  <a:pt x="100" y="227"/>
                </a:lnTo>
                <a:lnTo>
                  <a:pt x="100" y="227"/>
                </a:lnTo>
                <a:lnTo>
                  <a:pt x="100" y="227"/>
                </a:lnTo>
                <a:lnTo>
                  <a:pt x="101" y="227"/>
                </a:lnTo>
                <a:lnTo>
                  <a:pt x="101" y="227"/>
                </a:lnTo>
                <a:lnTo>
                  <a:pt x="101" y="225"/>
                </a:lnTo>
                <a:lnTo>
                  <a:pt x="103" y="227"/>
                </a:lnTo>
                <a:lnTo>
                  <a:pt x="103" y="227"/>
                </a:lnTo>
                <a:lnTo>
                  <a:pt x="103" y="225"/>
                </a:lnTo>
                <a:lnTo>
                  <a:pt x="103" y="224"/>
                </a:lnTo>
                <a:lnTo>
                  <a:pt x="103" y="224"/>
                </a:lnTo>
                <a:lnTo>
                  <a:pt x="103" y="224"/>
                </a:lnTo>
                <a:lnTo>
                  <a:pt x="103" y="222"/>
                </a:lnTo>
                <a:lnTo>
                  <a:pt x="101" y="222"/>
                </a:lnTo>
                <a:lnTo>
                  <a:pt x="100" y="222"/>
                </a:lnTo>
                <a:lnTo>
                  <a:pt x="100" y="222"/>
                </a:lnTo>
                <a:lnTo>
                  <a:pt x="100" y="222"/>
                </a:lnTo>
                <a:lnTo>
                  <a:pt x="100" y="222"/>
                </a:lnTo>
                <a:lnTo>
                  <a:pt x="100" y="222"/>
                </a:lnTo>
                <a:lnTo>
                  <a:pt x="100" y="222"/>
                </a:lnTo>
                <a:lnTo>
                  <a:pt x="100" y="222"/>
                </a:lnTo>
                <a:lnTo>
                  <a:pt x="101" y="224"/>
                </a:lnTo>
                <a:lnTo>
                  <a:pt x="101" y="224"/>
                </a:lnTo>
                <a:lnTo>
                  <a:pt x="101" y="224"/>
                </a:lnTo>
                <a:lnTo>
                  <a:pt x="101" y="224"/>
                </a:lnTo>
                <a:lnTo>
                  <a:pt x="100" y="224"/>
                </a:lnTo>
                <a:lnTo>
                  <a:pt x="100" y="225"/>
                </a:lnTo>
                <a:lnTo>
                  <a:pt x="100" y="225"/>
                </a:lnTo>
                <a:lnTo>
                  <a:pt x="97" y="224"/>
                </a:lnTo>
                <a:lnTo>
                  <a:pt x="97" y="224"/>
                </a:lnTo>
                <a:lnTo>
                  <a:pt x="97" y="224"/>
                </a:lnTo>
                <a:lnTo>
                  <a:pt x="95" y="225"/>
                </a:lnTo>
                <a:lnTo>
                  <a:pt x="95" y="225"/>
                </a:lnTo>
                <a:lnTo>
                  <a:pt x="95" y="224"/>
                </a:lnTo>
                <a:lnTo>
                  <a:pt x="95" y="224"/>
                </a:lnTo>
                <a:lnTo>
                  <a:pt x="95" y="224"/>
                </a:lnTo>
                <a:lnTo>
                  <a:pt x="95" y="224"/>
                </a:lnTo>
                <a:lnTo>
                  <a:pt x="95" y="225"/>
                </a:lnTo>
                <a:lnTo>
                  <a:pt x="94" y="225"/>
                </a:lnTo>
                <a:lnTo>
                  <a:pt x="94" y="227"/>
                </a:lnTo>
                <a:lnTo>
                  <a:pt x="94" y="227"/>
                </a:lnTo>
                <a:lnTo>
                  <a:pt x="94" y="227"/>
                </a:lnTo>
                <a:lnTo>
                  <a:pt x="93" y="225"/>
                </a:lnTo>
                <a:lnTo>
                  <a:pt x="93" y="224"/>
                </a:lnTo>
                <a:lnTo>
                  <a:pt x="93" y="224"/>
                </a:lnTo>
                <a:lnTo>
                  <a:pt x="93" y="224"/>
                </a:lnTo>
                <a:lnTo>
                  <a:pt x="93" y="224"/>
                </a:lnTo>
                <a:lnTo>
                  <a:pt x="94" y="224"/>
                </a:lnTo>
                <a:lnTo>
                  <a:pt x="94" y="224"/>
                </a:lnTo>
                <a:lnTo>
                  <a:pt x="94" y="224"/>
                </a:lnTo>
                <a:lnTo>
                  <a:pt x="94" y="224"/>
                </a:lnTo>
                <a:lnTo>
                  <a:pt x="94" y="224"/>
                </a:lnTo>
                <a:lnTo>
                  <a:pt x="94" y="224"/>
                </a:lnTo>
                <a:lnTo>
                  <a:pt x="94" y="222"/>
                </a:lnTo>
                <a:lnTo>
                  <a:pt x="94" y="222"/>
                </a:lnTo>
                <a:lnTo>
                  <a:pt x="93" y="222"/>
                </a:lnTo>
                <a:lnTo>
                  <a:pt x="93" y="222"/>
                </a:lnTo>
                <a:lnTo>
                  <a:pt x="91" y="221"/>
                </a:lnTo>
                <a:lnTo>
                  <a:pt x="91" y="221"/>
                </a:lnTo>
                <a:lnTo>
                  <a:pt x="91" y="221"/>
                </a:lnTo>
                <a:lnTo>
                  <a:pt x="91" y="219"/>
                </a:lnTo>
                <a:lnTo>
                  <a:pt x="90" y="219"/>
                </a:lnTo>
                <a:lnTo>
                  <a:pt x="90" y="219"/>
                </a:lnTo>
                <a:lnTo>
                  <a:pt x="90" y="219"/>
                </a:lnTo>
                <a:lnTo>
                  <a:pt x="90" y="219"/>
                </a:lnTo>
                <a:lnTo>
                  <a:pt x="90" y="221"/>
                </a:lnTo>
                <a:lnTo>
                  <a:pt x="90" y="222"/>
                </a:lnTo>
                <a:lnTo>
                  <a:pt x="90" y="222"/>
                </a:lnTo>
                <a:lnTo>
                  <a:pt x="91" y="224"/>
                </a:lnTo>
                <a:lnTo>
                  <a:pt x="91" y="224"/>
                </a:lnTo>
                <a:lnTo>
                  <a:pt x="91" y="224"/>
                </a:lnTo>
                <a:lnTo>
                  <a:pt x="91" y="224"/>
                </a:lnTo>
                <a:lnTo>
                  <a:pt x="91" y="224"/>
                </a:lnTo>
                <a:lnTo>
                  <a:pt x="91" y="225"/>
                </a:lnTo>
                <a:lnTo>
                  <a:pt x="91" y="225"/>
                </a:lnTo>
                <a:lnTo>
                  <a:pt x="91" y="227"/>
                </a:lnTo>
                <a:lnTo>
                  <a:pt x="91" y="227"/>
                </a:lnTo>
                <a:lnTo>
                  <a:pt x="91" y="227"/>
                </a:lnTo>
                <a:lnTo>
                  <a:pt x="90" y="227"/>
                </a:lnTo>
                <a:lnTo>
                  <a:pt x="90" y="227"/>
                </a:lnTo>
                <a:lnTo>
                  <a:pt x="88" y="225"/>
                </a:lnTo>
                <a:lnTo>
                  <a:pt x="88" y="225"/>
                </a:lnTo>
                <a:lnTo>
                  <a:pt x="90" y="225"/>
                </a:lnTo>
                <a:lnTo>
                  <a:pt x="90" y="225"/>
                </a:lnTo>
                <a:lnTo>
                  <a:pt x="90" y="225"/>
                </a:lnTo>
                <a:lnTo>
                  <a:pt x="90" y="225"/>
                </a:lnTo>
                <a:lnTo>
                  <a:pt x="90" y="224"/>
                </a:lnTo>
                <a:lnTo>
                  <a:pt x="88" y="224"/>
                </a:lnTo>
                <a:lnTo>
                  <a:pt x="88" y="222"/>
                </a:lnTo>
                <a:lnTo>
                  <a:pt x="88" y="222"/>
                </a:lnTo>
                <a:lnTo>
                  <a:pt x="87" y="224"/>
                </a:lnTo>
                <a:lnTo>
                  <a:pt x="87" y="224"/>
                </a:lnTo>
                <a:lnTo>
                  <a:pt x="87" y="224"/>
                </a:lnTo>
                <a:lnTo>
                  <a:pt x="87" y="224"/>
                </a:lnTo>
                <a:lnTo>
                  <a:pt x="87" y="224"/>
                </a:lnTo>
                <a:lnTo>
                  <a:pt x="87" y="224"/>
                </a:lnTo>
                <a:lnTo>
                  <a:pt x="85" y="224"/>
                </a:lnTo>
                <a:lnTo>
                  <a:pt x="85" y="224"/>
                </a:lnTo>
                <a:lnTo>
                  <a:pt x="85" y="224"/>
                </a:lnTo>
                <a:lnTo>
                  <a:pt x="85" y="224"/>
                </a:lnTo>
                <a:lnTo>
                  <a:pt x="84" y="224"/>
                </a:lnTo>
                <a:lnTo>
                  <a:pt x="84" y="224"/>
                </a:lnTo>
                <a:lnTo>
                  <a:pt x="84" y="222"/>
                </a:lnTo>
                <a:lnTo>
                  <a:pt x="84" y="222"/>
                </a:lnTo>
                <a:lnTo>
                  <a:pt x="85" y="222"/>
                </a:lnTo>
                <a:lnTo>
                  <a:pt x="85" y="221"/>
                </a:lnTo>
                <a:lnTo>
                  <a:pt x="85" y="221"/>
                </a:lnTo>
                <a:lnTo>
                  <a:pt x="85" y="221"/>
                </a:lnTo>
                <a:lnTo>
                  <a:pt x="85" y="221"/>
                </a:lnTo>
                <a:lnTo>
                  <a:pt x="85" y="221"/>
                </a:lnTo>
                <a:lnTo>
                  <a:pt x="85" y="222"/>
                </a:lnTo>
                <a:lnTo>
                  <a:pt x="85" y="222"/>
                </a:lnTo>
                <a:lnTo>
                  <a:pt x="85" y="222"/>
                </a:lnTo>
                <a:lnTo>
                  <a:pt x="87" y="222"/>
                </a:lnTo>
                <a:lnTo>
                  <a:pt x="87" y="221"/>
                </a:lnTo>
                <a:lnTo>
                  <a:pt x="87" y="221"/>
                </a:lnTo>
                <a:lnTo>
                  <a:pt x="87" y="221"/>
                </a:lnTo>
                <a:lnTo>
                  <a:pt x="87" y="219"/>
                </a:lnTo>
                <a:lnTo>
                  <a:pt x="87" y="219"/>
                </a:lnTo>
                <a:lnTo>
                  <a:pt x="87" y="219"/>
                </a:lnTo>
                <a:lnTo>
                  <a:pt x="88" y="219"/>
                </a:lnTo>
                <a:lnTo>
                  <a:pt x="88" y="218"/>
                </a:lnTo>
                <a:lnTo>
                  <a:pt x="88" y="218"/>
                </a:lnTo>
                <a:lnTo>
                  <a:pt x="87" y="218"/>
                </a:lnTo>
                <a:lnTo>
                  <a:pt x="87" y="218"/>
                </a:lnTo>
                <a:lnTo>
                  <a:pt x="87" y="217"/>
                </a:lnTo>
                <a:lnTo>
                  <a:pt x="87" y="217"/>
                </a:lnTo>
                <a:lnTo>
                  <a:pt x="87" y="217"/>
                </a:lnTo>
                <a:lnTo>
                  <a:pt x="87" y="217"/>
                </a:lnTo>
                <a:lnTo>
                  <a:pt x="87" y="215"/>
                </a:lnTo>
                <a:lnTo>
                  <a:pt x="87" y="215"/>
                </a:lnTo>
                <a:lnTo>
                  <a:pt x="87" y="215"/>
                </a:lnTo>
                <a:lnTo>
                  <a:pt x="87" y="214"/>
                </a:lnTo>
                <a:lnTo>
                  <a:pt x="85" y="214"/>
                </a:lnTo>
                <a:lnTo>
                  <a:pt x="84" y="214"/>
                </a:lnTo>
                <a:lnTo>
                  <a:pt x="84" y="214"/>
                </a:lnTo>
                <a:lnTo>
                  <a:pt x="84" y="214"/>
                </a:lnTo>
                <a:lnTo>
                  <a:pt x="84" y="214"/>
                </a:lnTo>
                <a:lnTo>
                  <a:pt x="83" y="214"/>
                </a:lnTo>
                <a:lnTo>
                  <a:pt x="83" y="214"/>
                </a:lnTo>
                <a:lnTo>
                  <a:pt x="83" y="214"/>
                </a:lnTo>
                <a:lnTo>
                  <a:pt x="83" y="214"/>
                </a:lnTo>
                <a:lnTo>
                  <a:pt x="81" y="214"/>
                </a:lnTo>
                <a:lnTo>
                  <a:pt x="81" y="214"/>
                </a:lnTo>
                <a:lnTo>
                  <a:pt x="81" y="215"/>
                </a:lnTo>
                <a:lnTo>
                  <a:pt x="81" y="215"/>
                </a:lnTo>
                <a:lnTo>
                  <a:pt x="81" y="215"/>
                </a:lnTo>
                <a:lnTo>
                  <a:pt x="81" y="215"/>
                </a:lnTo>
                <a:lnTo>
                  <a:pt x="83" y="215"/>
                </a:lnTo>
                <a:lnTo>
                  <a:pt x="83" y="217"/>
                </a:lnTo>
                <a:lnTo>
                  <a:pt x="83" y="217"/>
                </a:lnTo>
                <a:lnTo>
                  <a:pt x="83" y="217"/>
                </a:lnTo>
                <a:lnTo>
                  <a:pt x="83" y="218"/>
                </a:lnTo>
                <a:lnTo>
                  <a:pt x="83" y="218"/>
                </a:lnTo>
                <a:lnTo>
                  <a:pt x="83" y="218"/>
                </a:lnTo>
                <a:lnTo>
                  <a:pt x="83" y="218"/>
                </a:lnTo>
                <a:lnTo>
                  <a:pt x="83" y="218"/>
                </a:lnTo>
                <a:lnTo>
                  <a:pt x="83" y="219"/>
                </a:lnTo>
                <a:lnTo>
                  <a:pt x="83" y="219"/>
                </a:lnTo>
                <a:lnTo>
                  <a:pt x="81" y="218"/>
                </a:lnTo>
                <a:lnTo>
                  <a:pt x="81" y="218"/>
                </a:lnTo>
                <a:lnTo>
                  <a:pt x="81" y="218"/>
                </a:lnTo>
                <a:lnTo>
                  <a:pt x="81" y="218"/>
                </a:lnTo>
                <a:lnTo>
                  <a:pt x="81" y="218"/>
                </a:lnTo>
                <a:lnTo>
                  <a:pt x="80" y="218"/>
                </a:lnTo>
                <a:lnTo>
                  <a:pt x="80" y="218"/>
                </a:lnTo>
                <a:lnTo>
                  <a:pt x="80" y="218"/>
                </a:lnTo>
                <a:lnTo>
                  <a:pt x="78" y="218"/>
                </a:lnTo>
                <a:lnTo>
                  <a:pt x="78" y="218"/>
                </a:lnTo>
                <a:lnTo>
                  <a:pt x="78" y="219"/>
                </a:lnTo>
                <a:lnTo>
                  <a:pt x="78" y="219"/>
                </a:lnTo>
                <a:lnTo>
                  <a:pt x="78" y="219"/>
                </a:lnTo>
                <a:lnTo>
                  <a:pt x="78" y="219"/>
                </a:lnTo>
                <a:lnTo>
                  <a:pt x="77" y="219"/>
                </a:lnTo>
                <a:lnTo>
                  <a:pt x="77" y="221"/>
                </a:lnTo>
                <a:lnTo>
                  <a:pt x="77" y="221"/>
                </a:lnTo>
                <a:lnTo>
                  <a:pt x="78" y="221"/>
                </a:lnTo>
                <a:lnTo>
                  <a:pt x="78" y="221"/>
                </a:lnTo>
                <a:lnTo>
                  <a:pt x="78" y="222"/>
                </a:lnTo>
                <a:lnTo>
                  <a:pt x="78" y="222"/>
                </a:lnTo>
                <a:lnTo>
                  <a:pt x="77" y="221"/>
                </a:lnTo>
                <a:lnTo>
                  <a:pt x="75" y="221"/>
                </a:lnTo>
                <a:lnTo>
                  <a:pt x="75" y="221"/>
                </a:lnTo>
                <a:lnTo>
                  <a:pt x="75" y="222"/>
                </a:lnTo>
                <a:lnTo>
                  <a:pt x="75" y="222"/>
                </a:lnTo>
                <a:lnTo>
                  <a:pt x="74" y="222"/>
                </a:lnTo>
                <a:lnTo>
                  <a:pt x="74" y="222"/>
                </a:lnTo>
                <a:lnTo>
                  <a:pt x="74" y="222"/>
                </a:lnTo>
                <a:lnTo>
                  <a:pt x="74" y="221"/>
                </a:lnTo>
                <a:lnTo>
                  <a:pt x="73" y="221"/>
                </a:lnTo>
                <a:lnTo>
                  <a:pt x="73" y="219"/>
                </a:lnTo>
                <a:lnTo>
                  <a:pt x="71" y="219"/>
                </a:lnTo>
                <a:lnTo>
                  <a:pt x="71" y="219"/>
                </a:lnTo>
                <a:lnTo>
                  <a:pt x="71" y="219"/>
                </a:lnTo>
                <a:lnTo>
                  <a:pt x="70" y="219"/>
                </a:lnTo>
                <a:lnTo>
                  <a:pt x="70" y="219"/>
                </a:lnTo>
                <a:lnTo>
                  <a:pt x="70" y="218"/>
                </a:lnTo>
                <a:lnTo>
                  <a:pt x="70" y="218"/>
                </a:lnTo>
                <a:lnTo>
                  <a:pt x="70" y="218"/>
                </a:lnTo>
                <a:lnTo>
                  <a:pt x="71" y="218"/>
                </a:lnTo>
                <a:lnTo>
                  <a:pt x="73" y="218"/>
                </a:lnTo>
                <a:lnTo>
                  <a:pt x="73" y="218"/>
                </a:lnTo>
                <a:lnTo>
                  <a:pt x="74" y="218"/>
                </a:lnTo>
                <a:lnTo>
                  <a:pt x="74" y="218"/>
                </a:lnTo>
                <a:lnTo>
                  <a:pt x="74" y="218"/>
                </a:lnTo>
                <a:lnTo>
                  <a:pt x="74" y="218"/>
                </a:lnTo>
                <a:lnTo>
                  <a:pt x="75" y="218"/>
                </a:lnTo>
                <a:lnTo>
                  <a:pt x="75" y="218"/>
                </a:lnTo>
                <a:lnTo>
                  <a:pt x="77" y="218"/>
                </a:lnTo>
                <a:lnTo>
                  <a:pt x="77" y="218"/>
                </a:lnTo>
                <a:lnTo>
                  <a:pt x="77" y="218"/>
                </a:lnTo>
                <a:lnTo>
                  <a:pt x="77" y="217"/>
                </a:lnTo>
                <a:lnTo>
                  <a:pt x="77" y="217"/>
                </a:lnTo>
                <a:lnTo>
                  <a:pt x="78" y="217"/>
                </a:lnTo>
                <a:lnTo>
                  <a:pt x="78" y="215"/>
                </a:lnTo>
                <a:lnTo>
                  <a:pt x="78" y="215"/>
                </a:lnTo>
                <a:lnTo>
                  <a:pt x="78" y="215"/>
                </a:lnTo>
                <a:lnTo>
                  <a:pt x="77" y="215"/>
                </a:lnTo>
                <a:lnTo>
                  <a:pt x="77" y="215"/>
                </a:lnTo>
                <a:lnTo>
                  <a:pt x="77" y="214"/>
                </a:lnTo>
                <a:lnTo>
                  <a:pt x="77" y="214"/>
                </a:lnTo>
                <a:lnTo>
                  <a:pt x="75" y="214"/>
                </a:lnTo>
                <a:lnTo>
                  <a:pt x="75" y="214"/>
                </a:lnTo>
                <a:lnTo>
                  <a:pt x="75" y="214"/>
                </a:lnTo>
                <a:lnTo>
                  <a:pt x="74" y="212"/>
                </a:lnTo>
                <a:lnTo>
                  <a:pt x="74" y="212"/>
                </a:lnTo>
                <a:lnTo>
                  <a:pt x="74" y="212"/>
                </a:lnTo>
                <a:lnTo>
                  <a:pt x="74" y="212"/>
                </a:lnTo>
                <a:lnTo>
                  <a:pt x="74" y="212"/>
                </a:lnTo>
                <a:lnTo>
                  <a:pt x="73" y="212"/>
                </a:lnTo>
                <a:lnTo>
                  <a:pt x="73" y="212"/>
                </a:lnTo>
                <a:lnTo>
                  <a:pt x="73" y="212"/>
                </a:lnTo>
                <a:lnTo>
                  <a:pt x="71" y="212"/>
                </a:lnTo>
                <a:lnTo>
                  <a:pt x="73" y="212"/>
                </a:lnTo>
                <a:lnTo>
                  <a:pt x="73" y="212"/>
                </a:lnTo>
                <a:lnTo>
                  <a:pt x="71" y="211"/>
                </a:lnTo>
                <a:lnTo>
                  <a:pt x="71" y="211"/>
                </a:lnTo>
                <a:lnTo>
                  <a:pt x="71" y="211"/>
                </a:lnTo>
                <a:lnTo>
                  <a:pt x="71" y="211"/>
                </a:lnTo>
                <a:lnTo>
                  <a:pt x="70" y="211"/>
                </a:lnTo>
                <a:lnTo>
                  <a:pt x="70" y="211"/>
                </a:lnTo>
                <a:lnTo>
                  <a:pt x="68" y="211"/>
                </a:lnTo>
                <a:lnTo>
                  <a:pt x="65" y="211"/>
                </a:lnTo>
                <a:lnTo>
                  <a:pt x="67" y="212"/>
                </a:lnTo>
                <a:lnTo>
                  <a:pt x="67" y="212"/>
                </a:lnTo>
                <a:lnTo>
                  <a:pt x="67" y="212"/>
                </a:lnTo>
                <a:lnTo>
                  <a:pt x="65" y="214"/>
                </a:lnTo>
                <a:lnTo>
                  <a:pt x="65" y="214"/>
                </a:lnTo>
                <a:lnTo>
                  <a:pt x="65" y="215"/>
                </a:lnTo>
                <a:lnTo>
                  <a:pt x="65" y="215"/>
                </a:lnTo>
                <a:lnTo>
                  <a:pt x="65" y="215"/>
                </a:lnTo>
                <a:lnTo>
                  <a:pt x="64" y="215"/>
                </a:lnTo>
                <a:lnTo>
                  <a:pt x="63" y="215"/>
                </a:lnTo>
                <a:lnTo>
                  <a:pt x="60" y="214"/>
                </a:lnTo>
                <a:lnTo>
                  <a:pt x="58" y="214"/>
                </a:lnTo>
                <a:lnTo>
                  <a:pt x="58" y="214"/>
                </a:lnTo>
                <a:lnTo>
                  <a:pt x="58" y="214"/>
                </a:lnTo>
                <a:lnTo>
                  <a:pt x="58" y="214"/>
                </a:lnTo>
                <a:lnTo>
                  <a:pt x="58" y="214"/>
                </a:lnTo>
                <a:lnTo>
                  <a:pt x="58" y="214"/>
                </a:lnTo>
                <a:lnTo>
                  <a:pt x="58" y="212"/>
                </a:lnTo>
                <a:lnTo>
                  <a:pt x="58" y="212"/>
                </a:lnTo>
                <a:lnTo>
                  <a:pt x="58" y="212"/>
                </a:lnTo>
                <a:lnTo>
                  <a:pt x="58" y="212"/>
                </a:lnTo>
                <a:lnTo>
                  <a:pt x="58" y="214"/>
                </a:lnTo>
                <a:lnTo>
                  <a:pt x="60" y="214"/>
                </a:lnTo>
                <a:lnTo>
                  <a:pt x="60" y="214"/>
                </a:lnTo>
                <a:lnTo>
                  <a:pt x="61" y="214"/>
                </a:lnTo>
                <a:lnTo>
                  <a:pt x="61" y="214"/>
                </a:lnTo>
                <a:lnTo>
                  <a:pt x="61" y="214"/>
                </a:lnTo>
                <a:lnTo>
                  <a:pt x="61" y="212"/>
                </a:lnTo>
                <a:lnTo>
                  <a:pt x="63" y="212"/>
                </a:lnTo>
                <a:lnTo>
                  <a:pt x="63" y="212"/>
                </a:lnTo>
                <a:lnTo>
                  <a:pt x="63" y="211"/>
                </a:lnTo>
                <a:lnTo>
                  <a:pt x="63" y="211"/>
                </a:lnTo>
                <a:lnTo>
                  <a:pt x="61" y="211"/>
                </a:lnTo>
                <a:lnTo>
                  <a:pt x="61" y="211"/>
                </a:lnTo>
                <a:lnTo>
                  <a:pt x="61" y="211"/>
                </a:lnTo>
                <a:lnTo>
                  <a:pt x="61" y="211"/>
                </a:lnTo>
                <a:lnTo>
                  <a:pt x="60" y="212"/>
                </a:lnTo>
                <a:lnTo>
                  <a:pt x="60" y="212"/>
                </a:lnTo>
                <a:lnTo>
                  <a:pt x="60" y="212"/>
                </a:lnTo>
                <a:lnTo>
                  <a:pt x="60" y="212"/>
                </a:lnTo>
                <a:lnTo>
                  <a:pt x="60" y="211"/>
                </a:lnTo>
                <a:lnTo>
                  <a:pt x="60" y="211"/>
                </a:lnTo>
                <a:lnTo>
                  <a:pt x="60" y="210"/>
                </a:lnTo>
                <a:lnTo>
                  <a:pt x="60" y="210"/>
                </a:lnTo>
                <a:lnTo>
                  <a:pt x="60" y="208"/>
                </a:lnTo>
                <a:lnTo>
                  <a:pt x="60" y="208"/>
                </a:lnTo>
                <a:lnTo>
                  <a:pt x="58" y="208"/>
                </a:lnTo>
                <a:lnTo>
                  <a:pt x="58" y="208"/>
                </a:lnTo>
                <a:lnTo>
                  <a:pt x="58" y="208"/>
                </a:lnTo>
                <a:lnTo>
                  <a:pt x="58" y="210"/>
                </a:lnTo>
                <a:lnTo>
                  <a:pt x="58" y="211"/>
                </a:lnTo>
                <a:lnTo>
                  <a:pt x="58" y="211"/>
                </a:lnTo>
                <a:lnTo>
                  <a:pt x="58" y="212"/>
                </a:lnTo>
                <a:lnTo>
                  <a:pt x="58" y="212"/>
                </a:lnTo>
                <a:lnTo>
                  <a:pt x="57" y="211"/>
                </a:lnTo>
                <a:lnTo>
                  <a:pt x="56" y="211"/>
                </a:lnTo>
                <a:lnTo>
                  <a:pt x="56" y="211"/>
                </a:lnTo>
                <a:lnTo>
                  <a:pt x="56" y="211"/>
                </a:lnTo>
                <a:lnTo>
                  <a:pt x="56" y="212"/>
                </a:lnTo>
                <a:lnTo>
                  <a:pt x="56" y="212"/>
                </a:lnTo>
                <a:lnTo>
                  <a:pt x="56" y="212"/>
                </a:lnTo>
                <a:lnTo>
                  <a:pt x="56" y="214"/>
                </a:lnTo>
                <a:lnTo>
                  <a:pt x="56" y="214"/>
                </a:lnTo>
                <a:lnTo>
                  <a:pt x="54" y="214"/>
                </a:lnTo>
                <a:lnTo>
                  <a:pt x="54" y="214"/>
                </a:lnTo>
                <a:lnTo>
                  <a:pt x="56" y="215"/>
                </a:lnTo>
                <a:lnTo>
                  <a:pt x="56" y="215"/>
                </a:lnTo>
                <a:lnTo>
                  <a:pt x="57" y="215"/>
                </a:lnTo>
                <a:lnTo>
                  <a:pt x="57" y="215"/>
                </a:lnTo>
                <a:lnTo>
                  <a:pt x="56" y="215"/>
                </a:lnTo>
                <a:lnTo>
                  <a:pt x="57" y="217"/>
                </a:lnTo>
                <a:lnTo>
                  <a:pt x="57" y="217"/>
                </a:lnTo>
                <a:lnTo>
                  <a:pt x="57" y="217"/>
                </a:lnTo>
                <a:lnTo>
                  <a:pt x="56" y="217"/>
                </a:lnTo>
                <a:lnTo>
                  <a:pt x="56" y="217"/>
                </a:lnTo>
                <a:lnTo>
                  <a:pt x="56" y="217"/>
                </a:lnTo>
                <a:lnTo>
                  <a:pt x="54" y="217"/>
                </a:lnTo>
                <a:lnTo>
                  <a:pt x="54" y="217"/>
                </a:lnTo>
                <a:lnTo>
                  <a:pt x="54" y="215"/>
                </a:lnTo>
                <a:lnTo>
                  <a:pt x="54" y="215"/>
                </a:lnTo>
                <a:lnTo>
                  <a:pt x="54" y="214"/>
                </a:lnTo>
                <a:lnTo>
                  <a:pt x="53" y="212"/>
                </a:lnTo>
                <a:lnTo>
                  <a:pt x="53" y="212"/>
                </a:lnTo>
                <a:lnTo>
                  <a:pt x="53" y="211"/>
                </a:lnTo>
                <a:lnTo>
                  <a:pt x="51" y="211"/>
                </a:lnTo>
                <a:lnTo>
                  <a:pt x="51" y="211"/>
                </a:lnTo>
                <a:lnTo>
                  <a:pt x="51" y="211"/>
                </a:lnTo>
                <a:lnTo>
                  <a:pt x="50" y="211"/>
                </a:lnTo>
                <a:lnTo>
                  <a:pt x="50" y="210"/>
                </a:lnTo>
                <a:lnTo>
                  <a:pt x="50" y="210"/>
                </a:lnTo>
                <a:lnTo>
                  <a:pt x="50" y="210"/>
                </a:lnTo>
                <a:lnTo>
                  <a:pt x="50" y="210"/>
                </a:lnTo>
                <a:lnTo>
                  <a:pt x="50" y="210"/>
                </a:lnTo>
                <a:lnTo>
                  <a:pt x="51" y="210"/>
                </a:lnTo>
                <a:lnTo>
                  <a:pt x="51" y="210"/>
                </a:lnTo>
                <a:lnTo>
                  <a:pt x="53" y="208"/>
                </a:lnTo>
                <a:lnTo>
                  <a:pt x="53" y="208"/>
                </a:lnTo>
                <a:lnTo>
                  <a:pt x="53" y="208"/>
                </a:lnTo>
                <a:lnTo>
                  <a:pt x="53" y="208"/>
                </a:lnTo>
                <a:lnTo>
                  <a:pt x="53" y="208"/>
                </a:lnTo>
                <a:lnTo>
                  <a:pt x="51" y="208"/>
                </a:lnTo>
                <a:lnTo>
                  <a:pt x="51" y="208"/>
                </a:lnTo>
                <a:lnTo>
                  <a:pt x="51" y="208"/>
                </a:lnTo>
                <a:lnTo>
                  <a:pt x="51" y="208"/>
                </a:lnTo>
                <a:lnTo>
                  <a:pt x="50" y="208"/>
                </a:lnTo>
                <a:lnTo>
                  <a:pt x="50" y="207"/>
                </a:lnTo>
                <a:lnTo>
                  <a:pt x="48" y="207"/>
                </a:lnTo>
                <a:lnTo>
                  <a:pt x="48" y="205"/>
                </a:lnTo>
                <a:lnTo>
                  <a:pt x="48" y="205"/>
                </a:lnTo>
                <a:lnTo>
                  <a:pt x="47" y="205"/>
                </a:lnTo>
                <a:lnTo>
                  <a:pt x="47" y="205"/>
                </a:lnTo>
                <a:lnTo>
                  <a:pt x="47" y="207"/>
                </a:lnTo>
                <a:lnTo>
                  <a:pt x="47" y="207"/>
                </a:lnTo>
                <a:lnTo>
                  <a:pt x="46" y="207"/>
                </a:lnTo>
                <a:lnTo>
                  <a:pt x="44" y="207"/>
                </a:lnTo>
                <a:lnTo>
                  <a:pt x="44" y="207"/>
                </a:lnTo>
                <a:lnTo>
                  <a:pt x="43" y="205"/>
                </a:lnTo>
                <a:lnTo>
                  <a:pt x="43" y="205"/>
                </a:lnTo>
                <a:lnTo>
                  <a:pt x="41" y="207"/>
                </a:lnTo>
                <a:lnTo>
                  <a:pt x="41" y="207"/>
                </a:lnTo>
                <a:lnTo>
                  <a:pt x="41" y="208"/>
                </a:lnTo>
                <a:lnTo>
                  <a:pt x="41" y="208"/>
                </a:lnTo>
                <a:lnTo>
                  <a:pt x="40" y="207"/>
                </a:lnTo>
                <a:lnTo>
                  <a:pt x="40" y="207"/>
                </a:lnTo>
                <a:lnTo>
                  <a:pt x="40" y="207"/>
                </a:lnTo>
                <a:lnTo>
                  <a:pt x="40" y="207"/>
                </a:lnTo>
                <a:lnTo>
                  <a:pt x="40" y="207"/>
                </a:lnTo>
                <a:lnTo>
                  <a:pt x="40" y="207"/>
                </a:lnTo>
                <a:lnTo>
                  <a:pt x="40" y="207"/>
                </a:lnTo>
                <a:lnTo>
                  <a:pt x="40" y="207"/>
                </a:lnTo>
                <a:lnTo>
                  <a:pt x="38" y="207"/>
                </a:lnTo>
                <a:lnTo>
                  <a:pt x="38" y="205"/>
                </a:lnTo>
                <a:lnTo>
                  <a:pt x="38" y="205"/>
                </a:lnTo>
                <a:lnTo>
                  <a:pt x="37" y="207"/>
                </a:lnTo>
                <a:lnTo>
                  <a:pt x="37" y="207"/>
                </a:lnTo>
                <a:lnTo>
                  <a:pt x="37" y="208"/>
                </a:lnTo>
                <a:lnTo>
                  <a:pt x="37" y="208"/>
                </a:lnTo>
                <a:lnTo>
                  <a:pt x="37" y="208"/>
                </a:lnTo>
                <a:lnTo>
                  <a:pt x="37" y="208"/>
                </a:lnTo>
                <a:lnTo>
                  <a:pt x="36" y="208"/>
                </a:lnTo>
                <a:lnTo>
                  <a:pt x="36" y="208"/>
                </a:lnTo>
                <a:lnTo>
                  <a:pt x="36" y="208"/>
                </a:lnTo>
                <a:lnTo>
                  <a:pt x="34" y="208"/>
                </a:lnTo>
                <a:lnTo>
                  <a:pt x="34" y="207"/>
                </a:lnTo>
                <a:lnTo>
                  <a:pt x="33" y="207"/>
                </a:lnTo>
                <a:lnTo>
                  <a:pt x="33" y="207"/>
                </a:lnTo>
                <a:lnTo>
                  <a:pt x="34" y="207"/>
                </a:lnTo>
                <a:lnTo>
                  <a:pt x="34" y="205"/>
                </a:lnTo>
                <a:lnTo>
                  <a:pt x="33" y="205"/>
                </a:lnTo>
                <a:lnTo>
                  <a:pt x="31" y="204"/>
                </a:lnTo>
                <a:lnTo>
                  <a:pt x="31" y="204"/>
                </a:lnTo>
                <a:lnTo>
                  <a:pt x="30" y="204"/>
                </a:lnTo>
                <a:lnTo>
                  <a:pt x="28" y="204"/>
                </a:lnTo>
                <a:lnTo>
                  <a:pt x="26" y="204"/>
                </a:lnTo>
                <a:lnTo>
                  <a:pt x="26" y="204"/>
                </a:lnTo>
                <a:lnTo>
                  <a:pt x="26" y="204"/>
                </a:lnTo>
                <a:lnTo>
                  <a:pt x="26" y="204"/>
                </a:lnTo>
                <a:lnTo>
                  <a:pt x="24" y="204"/>
                </a:lnTo>
                <a:lnTo>
                  <a:pt x="24" y="204"/>
                </a:lnTo>
                <a:lnTo>
                  <a:pt x="23" y="204"/>
                </a:lnTo>
                <a:lnTo>
                  <a:pt x="23" y="202"/>
                </a:lnTo>
                <a:lnTo>
                  <a:pt x="23" y="202"/>
                </a:lnTo>
                <a:lnTo>
                  <a:pt x="21" y="202"/>
                </a:lnTo>
                <a:lnTo>
                  <a:pt x="21" y="202"/>
                </a:lnTo>
                <a:lnTo>
                  <a:pt x="20" y="202"/>
                </a:lnTo>
                <a:lnTo>
                  <a:pt x="20" y="202"/>
                </a:lnTo>
                <a:lnTo>
                  <a:pt x="20" y="202"/>
                </a:lnTo>
                <a:lnTo>
                  <a:pt x="20" y="202"/>
                </a:lnTo>
                <a:lnTo>
                  <a:pt x="20" y="202"/>
                </a:lnTo>
                <a:lnTo>
                  <a:pt x="20" y="202"/>
                </a:lnTo>
                <a:lnTo>
                  <a:pt x="20" y="202"/>
                </a:lnTo>
                <a:lnTo>
                  <a:pt x="20" y="201"/>
                </a:lnTo>
                <a:lnTo>
                  <a:pt x="18" y="201"/>
                </a:lnTo>
                <a:lnTo>
                  <a:pt x="18" y="201"/>
                </a:lnTo>
                <a:lnTo>
                  <a:pt x="18" y="200"/>
                </a:lnTo>
                <a:lnTo>
                  <a:pt x="18" y="200"/>
                </a:lnTo>
                <a:lnTo>
                  <a:pt x="17" y="198"/>
                </a:lnTo>
                <a:lnTo>
                  <a:pt x="17" y="198"/>
                </a:lnTo>
                <a:lnTo>
                  <a:pt x="18" y="198"/>
                </a:lnTo>
                <a:lnTo>
                  <a:pt x="18" y="197"/>
                </a:lnTo>
                <a:lnTo>
                  <a:pt x="18" y="197"/>
                </a:lnTo>
                <a:lnTo>
                  <a:pt x="18" y="197"/>
                </a:lnTo>
                <a:lnTo>
                  <a:pt x="18" y="198"/>
                </a:lnTo>
                <a:lnTo>
                  <a:pt x="18" y="198"/>
                </a:lnTo>
                <a:lnTo>
                  <a:pt x="20" y="200"/>
                </a:lnTo>
                <a:lnTo>
                  <a:pt x="20" y="201"/>
                </a:lnTo>
                <a:lnTo>
                  <a:pt x="20" y="201"/>
                </a:lnTo>
                <a:lnTo>
                  <a:pt x="23" y="200"/>
                </a:lnTo>
                <a:lnTo>
                  <a:pt x="23" y="200"/>
                </a:lnTo>
                <a:lnTo>
                  <a:pt x="24" y="198"/>
                </a:lnTo>
                <a:lnTo>
                  <a:pt x="24" y="198"/>
                </a:lnTo>
                <a:lnTo>
                  <a:pt x="24" y="198"/>
                </a:lnTo>
                <a:lnTo>
                  <a:pt x="24" y="198"/>
                </a:lnTo>
                <a:lnTo>
                  <a:pt x="23" y="197"/>
                </a:lnTo>
                <a:lnTo>
                  <a:pt x="23" y="195"/>
                </a:lnTo>
                <a:lnTo>
                  <a:pt x="23" y="195"/>
                </a:lnTo>
                <a:lnTo>
                  <a:pt x="23" y="195"/>
                </a:lnTo>
                <a:lnTo>
                  <a:pt x="24" y="194"/>
                </a:lnTo>
                <a:lnTo>
                  <a:pt x="24" y="194"/>
                </a:lnTo>
                <a:lnTo>
                  <a:pt x="24" y="195"/>
                </a:lnTo>
                <a:lnTo>
                  <a:pt x="26" y="195"/>
                </a:lnTo>
                <a:lnTo>
                  <a:pt x="26" y="195"/>
                </a:lnTo>
                <a:lnTo>
                  <a:pt x="26" y="197"/>
                </a:lnTo>
                <a:lnTo>
                  <a:pt x="27" y="197"/>
                </a:lnTo>
                <a:lnTo>
                  <a:pt x="27" y="197"/>
                </a:lnTo>
                <a:lnTo>
                  <a:pt x="27" y="197"/>
                </a:lnTo>
                <a:lnTo>
                  <a:pt x="27" y="197"/>
                </a:lnTo>
                <a:lnTo>
                  <a:pt x="27" y="195"/>
                </a:lnTo>
                <a:lnTo>
                  <a:pt x="27" y="195"/>
                </a:lnTo>
                <a:lnTo>
                  <a:pt x="27" y="195"/>
                </a:lnTo>
                <a:lnTo>
                  <a:pt x="27" y="194"/>
                </a:lnTo>
                <a:lnTo>
                  <a:pt x="27" y="194"/>
                </a:lnTo>
                <a:lnTo>
                  <a:pt x="28" y="194"/>
                </a:lnTo>
                <a:lnTo>
                  <a:pt x="27" y="195"/>
                </a:lnTo>
                <a:lnTo>
                  <a:pt x="28" y="197"/>
                </a:lnTo>
                <a:lnTo>
                  <a:pt x="28" y="197"/>
                </a:lnTo>
                <a:lnTo>
                  <a:pt x="28" y="197"/>
                </a:lnTo>
                <a:lnTo>
                  <a:pt x="28" y="197"/>
                </a:lnTo>
                <a:lnTo>
                  <a:pt x="28" y="198"/>
                </a:lnTo>
                <a:lnTo>
                  <a:pt x="28" y="198"/>
                </a:lnTo>
                <a:lnTo>
                  <a:pt x="30" y="198"/>
                </a:lnTo>
                <a:lnTo>
                  <a:pt x="31" y="200"/>
                </a:lnTo>
                <a:lnTo>
                  <a:pt x="31" y="200"/>
                </a:lnTo>
                <a:lnTo>
                  <a:pt x="31" y="200"/>
                </a:lnTo>
                <a:lnTo>
                  <a:pt x="31" y="200"/>
                </a:lnTo>
                <a:lnTo>
                  <a:pt x="31" y="200"/>
                </a:lnTo>
                <a:lnTo>
                  <a:pt x="33" y="200"/>
                </a:lnTo>
                <a:lnTo>
                  <a:pt x="33" y="200"/>
                </a:lnTo>
                <a:lnTo>
                  <a:pt x="33" y="200"/>
                </a:lnTo>
                <a:lnTo>
                  <a:pt x="34" y="200"/>
                </a:lnTo>
                <a:lnTo>
                  <a:pt x="36" y="200"/>
                </a:lnTo>
                <a:lnTo>
                  <a:pt x="36" y="200"/>
                </a:lnTo>
                <a:lnTo>
                  <a:pt x="36" y="200"/>
                </a:lnTo>
                <a:lnTo>
                  <a:pt x="36" y="200"/>
                </a:lnTo>
                <a:lnTo>
                  <a:pt x="36" y="201"/>
                </a:lnTo>
                <a:lnTo>
                  <a:pt x="36" y="202"/>
                </a:lnTo>
                <a:lnTo>
                  <a:pt x="36" y="202"/>
                </a:lnTo>
                <a:lnTo>
                  <a:pt x="37" y="202"/>
                </a:lnTo>
                <a:lnTo>
                  <a:pt x="37" y="202"/>
                </a:lnTo>
                <a:lnTo>
                  <a:pt x="38" y="201"/>
                </a:lnTo>
                <a:lnTo>
                  <a:pt x="38" y="201"/>
                </a:lnTo>
                <a:lnTo>
                  <a:pt x="38" y="201"/>
                </a:lnTo>
                <a:lnTo>
                  <a:pt x="38" y="201"/>
                </a:lnTo>
                <a:lnTo>
                  <a:pt x="38" y="201"/>
                </a:lnTo>
                <a:lnTo>
                  <a:pt x="37" y="201"/>
                </a:lnTo>
                <a:lnTo>
                  <a:pt x="37" y="201"/>
                </a:lnTo>
                <a:lnTo>
                  <a:pt x="38" y="200"/>
                </a:lnTo>
                <a:lnTo>
                  <a:pt x="40" y="200"/>
                </a:lnTo>
                <a:lnTo>
                  <a:pt x="41" y="200"/>
                </a:lnTo>
                <a:lnTo>
                  <a:pt x="43" y="201"/>
                </a:lnTo>
                <a:lnTo>
                  <a:pt x="43" y="201"/>
                </a:lnTo>
                <a:lnTo>
                  <a:pt x="44" y="201"/>
                </a:lnTo>
                <a:lnTo>
                  <a:pt x="44" y="201"/>
                </a:lnTo>
                <a:lnTo>
                  <a:pt x="44" y="202"/>
                </a:lnTo>
                <a:lnTo>
                  <a:pt x="46" y="202"/>
                </a:lnTo>
                <a:lnTo>
                  <a:pt x="46" y="202"/>
                </a:lnTo>
                <a:lnTo>
                  <a:pt x="46" y="202"/>
                </a:lnTo>
                <a:lnTo>
                  <a:pt x="44" y="201"/>
                </a:lnTo>
                <a:lnTo>
                  <a:pt x="44" y="201"/>
                </a:lnTo>
                <a:lnTo>
                  <a:pt x="44" y="201"/>
                </a:lnTo>
                <a:lnTo>
                  <a:pt x="44" y="201"/>
                </a:lnTo>
                <a:lnTo>
                  <a:pt x="46" y="201"/>
                </a:lnTo>
                <a:lnTo>
                  <a:pt x="46" y="200"/>
                </a:lnTo>
                <a:lnTo>
                  <a:pt x="47" y="200"/>
                </a:lnTo>
                <a:lnTo>
                  <a:pt x="47" y="200"/>
                </a:lnTo>
                <a:lnTo>
                  <a:pt x="46" y="200"/>
                </a:lnTo>
                <a:lnTo>
                  <a:pt x="46" y="200"/>
                </a:lnTo>
                <a:lnTo>
                  <a:pt x="46" y="200"/>
                </a:lnTo>
                <a:lnTo>
                  <a:pt x="46" y="200"/>
                </a:lnTo>
                <a:lnTo>
                  <a:pt x="46" y="200"/>
                </a:lnTo>
                <a:lnTo>
                  <a:pt x="44" y="200"/>
                </a:lnTo>
                <a:lnTo>
                  <a:pt x="44" y="200"/>
                </a:lnTo>
                <a:lnTo>
                  <a:pt x="44" y="200"/>
                </a:lnTo>
                <a:lnTo>
                  <a:pt x="44" y="200"/>
                </a:lnTo>
                <a:lnTo>
                  <a:pt x="43" y="200"/>
                </a:lnTo>
                <a:lnTo>
                  <a:pt x="41" y="200"/>
                </a:lnTo>
                <a:lnTo>
                  <a:pt x="41" y="198"/>
                </a:lnTo>
                <a:lnTo>
                  <a:pt x="40" y="198"/>
                </a:lnTo>
                <a:lnTo>
                  <a:pt x="40" y="197"/>
                </a:lnTo>
                <a:lnTo>
                  <a:pt x="40" y="197"/>
                </a:lnTo>
                <a:lnTo>
                  <a:pt x="38" y="197"/>
                </a:lnTo>
                <a:lnTo>
                  <a:pt x="37" y="197"/>
                </a:lnTo>
                <a:lnTo>
                  <a:pt x="36" y="197"/>
                </a:lnTo>
                <a:lnTo>
                  <a:pt x="34" y="197"/>
                </a:lnTo>
                <a:lnTo>
                  <a:pt x="34" y="197"/>
                </a:lnTo>
                <a:lnTo>
                  <a:pt x="34" y="194"/>
                </a:lnTo>
                <a:lnTo>
                  <a:pt x="33" y="192"/>
                </a:lnTo>
                <a:lnTo>
                  <a:pt x="33" y="192"/>
                </a:lnTo>
                <a:lnTo>
                  <a:pt x="34" y="192"/>
                </a:lnTo>
                <a:lnTo>
                  <a:pt x="36" y="194"/>
                </a:lnTo>
                <a:lnTo>
                  <a:pt x="36" y="194"/>
                </a:lnTo>
                <a:lnTo>
                  <a:pt x="36" y="194"/>
                </a:lnTo>
                <a:lnTo>
                  <a:pt x="36" y="194"/>
                </a:lnTo>
                <a:lnTo>
                  <a:pt x="36" y="194"/>
                </a:lnTo>
                <a:lnTo>
                  <a:pt x="36" y="194"/>
                </a:lnTo>
                <a:lnTo>
                  <a:pt x="36" y="194"/>
                </a:lnTo>
                <a:lnTo>
                  <a:pt x="36" y="194"/>
                </a:lnTo>
                <a:lnTo>
                  <a:pt x="36" y="195"/>
                </a:lnTo>
                <a:lnTo>
                  <a:pt x="36" y="195"/>
                </a:lnTo>
                <a:lnTo>
                  <a:pt x="37" y="195"/>
                </a:lnTo>
                <a:lnTo>
                  <a:pt x="37" y="197"/>
                </a:lnTo>
                <a:lnTo>
                  <a:pt x="37" y="197"/>
                </a:lnTo>
                <a:lnTo>
                  <a:pt x="38" y="197"/>
                </a:lnTo>
                <a:lnTo>
                  <a:pt x="40" y="197"/>
                </a:lnTo>
                <a:lnTo>
                  <a:pt x="41" y="197"/>
                </a:lnTo>
                <a:lnTo>
                  <a:pt x="41" y="197"/>
                </a:lnTo>
                <a:lnTo>
                  <a:pt x="43" y="195"/>
                </a:lnTo>
                <a:lnTo>
                  <a:pt x="43" y="195"/>
                </a:lnTo>
                <a:lnTo>
                  <a:pt x="41" y="195"/>
                </a:lnTo>
                <a:lnTo>
                  <a:pt x="41" y="195"/>
                </a:lnTo>
                <a:lnTo>
                  <a:pt x="40" y="195"/>
                </a:lnTo>
                <a:lnTo>
                  <a:pt x="40" y="195"/>
                </a:lnTo>
                <a:lnTo>
                  <a:pt x="40" y="195"/>
                </a:lnTo>
                <a:lnTo>
                  <a:pt x="40" y="195"/>
                </a:lnTo>
                <a:lnTo>
                  <a:pt x="40" y="195"/>
                </a:lnTo>
                <a:lnTo>
                  <a:pt x="41" y="195"/>
                </a:lnTo>
                <a:lnTo>
                  <a:pt x="41" y="195"/>
                </a:lnTo>
                <a:lnTo>
                  <a:pt x="41" y="195"/>
                </a:lnTo>
                <a:lnTo>
                  <a:pt x="41" y="195"/>
                </a:lnTo>
                <a:lnTo>
                  <a:pt x="43" y="194"/>
                </a:lnTo>
                <a:lnTo>
                  <a:pt x="43" y="194"/>
                </a:lnTo>
                <a:lnTo>
                  <a:pt x="41" y="194"/>
                </a:lnTo>
                <a:lnTo>
                  <a:pt x="41" y="192"/>
                </a:lnTo>
                <a:lnTo>
                  <a:pt x="40" y="192"/>
                </a:lnTo>
                <a:lnTo>
                  <a:pt x="40" y="194"/>
                </a:lnTo>
                <a:lnTo>
                  <a:pt x="40" y="194"/>
                </a:lnTo>
                <a:lnTo>
                  <a:pt x="40" y="194"/>
                </a:lnTo>
                <a:lnTo>
                  <a:pt x="38" y="192"/>
                </a:lnTo>
                <a:lnTo>
                  <a:pt x="38" y="192"/>
                </a:lnTo>
                <a:lnTo>
                  <a:pt x="36" y="192"/>
                </a:lnTo>
                <a:lnTo>
                  <a:pt x="36" y="191"/>
                </a:lnTo>
                <a:lnTo>
                  <a:pt x="36" y="191"/>
                </a:lnTo>
                <a:lnTo>
                  <a:pt x="37" y="191"/>
                </a:lnTo>
                <a:lnTo>
                  <a:pt x="38" y="191"/>
                </a:lnTo>
                <a:lnTo>
                  <a:pt x="38" y="191"/>
                </a:lnTo>
                <a:lnTo>
                  <a:pt x="38" y="191"/>
                </a:lnTo>
                <a:lnTo>
                  <a:pt x="38" y="191"/>
                </a:lnTo>
                <a:lnTo>
                  <a:pt x="38" y="190"/>
                </a:lnTo>
                <a:lnTo>
                  <a:pt x="38" y="190"/>
                </a:lnTo>
                <a:lnTo>
                  <a:pt x="38" y="190"/>
                </a:lnTo>
                <a:lnTo>
                  <a:pt x="40" y="190"/>
                </a:lnTo>
                <a:lnTo>
                  <a:pt x="40" y="190"/>
                </a:lnTo>
                <a:lnTo>
                  <a:pt x="41" y="190"/>
                </a:lnTo>
                <a:lnTo>
                  <a:pt x="41" y="190"/>
                </a:lnTo>
                <a:lnTo>
                  <a:pt x="41" y="191"/>
                </a:lnTo>
                <a:lnTo>
                  <a:pt x="43" y="191"/>
                </a:lnTo>
                <a:lnTo>
                  <a:pt x="44" y="192"/>
                </a:lnTo>
                <a:lnTo>
                  <a:pt x="44" y="192"/>
                </a:lnTo>
                <a:lnTo>
                  <a:pt x="44" y="191"/>
                </a:lnTo>
                <a:lnTo>
                  <a:pt x="44" y="191"/>
                </a:lnTo>
                <a:lnTo>
                  <a:pt x="46" y="192"/>
                </a:lnTo>
                <a:lnTo>
                  <a:pt x="46" y="192"/>
                </a:lnTo>
                <a:lnTo>
                  <a:pt x="47" y="192"/>
                </a:lnTo>
                <a:lnTo>
                  <a:pt x="47" y="192"/>
                </a:lnTo>
                <a:lnTo>
                  <a:pt x="47" y="192"/>
                </a:lnTo>
                <a:lnTo>
                  <a:pt x="48" y="192"/>
                </a:lnTo>
                <a:lnTo>
                  <a:pt x="48" y="192"/>
                </a:lnTo>
                <a:lnTo>
                  <a:pt x="50" y="192"/>
                </a:lnTo>
                <a:lnTo>
                  <a:pt x="50" y="192"/>
                </a:lnTo>
                <a:lnTo>
                  <a:pt x="50" y="194"/>
                </a:lnTo>
                <a:lnTo>
                  <a:pt x="50" y="194"/>
                </a:lnTo>
                <a:lnTo>
                  <a:pt x="51" y="194"/>
                </a:lnTo>
                <a:lnTo>
                  <a:pt x="51" y="194"/>
                </a:lnTo>
                <a:lnTo>
                  <a:pt x="51" y="192"/>
                </a:lnTo>
                <a:lnTo>
                  <a:pt x="51" y="192"/>
                </a:lnTo>
                <a:lnTo>
                  <a:pt x="53" y="192"/>
                </a:lnTo>
                <a:lnTo>
                  <a:pt x="53" y="192"/>
                </a:lnTo>
                <a:lnTo>
                  <a:pt x="54" y="192"/>
                </a:lnTo>
                <a:lnTo>
                  <a:pt x="56" y="192"/>
                </a:lnTo>
                <a:lnTo>
                  <a:pt x="56" y="192"/>
                </a:lnTo>
                <a:lnTo>
                  <a:pt x="57" y="192"/>
                </a:lnTo>
                <a:lnTo>
                  <a:pt x="57" y="194"/>
                </a:lnTo>
                <a:lnTo>
                  <a:pt x="57" y="194"/>
                </a:lnTo>
                <a:lnTo>
                  <a:pt x="58" y="194"/>
                </a:lnTo>
                <a:lnTo>
                  <a:pt x="58" y="194"/>
                </a:lnTo>
                <a:lnTo>
                  <a:pt x="58" y="194"/>
                </a:lnTo>
                <a:lnTo>
                  <a:pt x="60" y="194"/>
                </a:lnTo>
                <a:lnTo>
                  <a:pt x="60" y="194"/>
                </a:lnTo>
                <a:lnTo>
                  <a:pt x="60" y="194"/>
                </a:lnTo>
                <a:lnTo>
                  <a:pt x="60" y="194"/>
                </a:lnTo>
                <a:lnTo>
                  <a:pt x="60" y="194"/>
                </a:lnTo>
                <a:lnTo>
                  <a:pt x="60" y="194"/>
                </a:lnTo>
                <a:lnTo>
                  <a:pt x="61" y="194"/>
                </a:lnTo>
                <a:lnTo>
                  <a:pt x="61" y="192"/>
                </a:lnTo>
                <a:lnTo>
                  <a:pt x="61" y="192"/>
                </a:lnTo>
                <a:lnTo>
                  <a:pt x="61" y="192"/>
                </a:lnTo>
                <a:lnTo>
                  <a:pt x="61" y="192"/>
                </a:lnTo>
                <a:lnTo>
                  <a:pt x="61" y="191"/>
                </a:lnTo>
                <a:lnTo>
                  <a:pt x="61" y="191"/>
                </a:lnTo>
                <a:lnTo>
                  <a:pt x="63" y="192"/>
                </a:lnTo>
                <a:lnTo>
                  <a:pt x="63" y="192"/>
                </a:lnTo>
                <a:lnTo>
                  <a:pt x="63" y="192"/>
                </a:lnTo>
                <a:lnTo>
                  <a:pt x="63" y="192"/>
                </a:lnTo>
                <a:lnTo>
                  <a:pt x="64" y="192"/>
                </a:lnTo>
                <a:lnTo>
                  <a:pt x="64" y="192"/>
                </a:lnTo>
                <a:lnTo>
                  <a:pt x="65" y="192"/>
                </a:lnTo>
                <a:lnTo>
                  <a:pt x="65" y="192"/>
                </a:lnTo>
                <a:lnTo>
                  <a:pt x="65" y="192"/>
                </a:lnTo>
                <a:lnTo>
                  <a:pt x="67" y="194"/>
                </a:lnTo>
                <a:lnTo>
                  <a:pt x="67" y="194"/>
                </a:lnTo>
                <a:lnTo>
                  <a:pt x="67" y="194"/>
                </a:lnTo>
                <a:lnTo>
                  <a:pt x="68" y="194"/>
                </a:lnTo>
                <a:lnTo>
                  <a:pt x="68" y="192"/>
                </a:lnTo>
                <a:lnTo>
                  <a:pt x="68" y="192"/>
                </a:lnTo>
                <a:lnTo>
                  <a:pt x="68" y="192"/>
                </a:lnTo>
                <a:lnTo>
                  <a:pt x="68" y="192"/>
                </a:lnTo>
                <a:lnTo>
                  <a:pt x="68" y="191"/>
                </a:lnTo>
                <a:lnTo>
                  <a:pt x="68" y="191"/>
                </a:lnTo>
                <a:lnTo>
                  <a:pt x="67" y="191"/>
                </a:lnTo>
                <a:lnTo>
                  <a:pt x="67" y="191"/>
                </a:lnTo>
                <a:lnTo>
                  <a:pt x="67" y="191"/>
                </a:lnTo>
                <a:lnTo>
                  <a:pt x="67" y="191"/>
                </a:lnTo>
                <a:lnTo>
                  <a:pt x="67" y="190"/>
                </a:lnTo>
                <a:lnTo>
                  <a:pt x="67" y="190"/>
                </a:lnTo>
                <a:lnTo>
                  <a:pt x="67" y="191"/>
                </a:lnTo>
                <a:lnTo>
                  <a:pt x="68" y="191"/>
                </a:lnTo>
                <a:lnTo>
                  <a:pt x="70" y="191"/>
                </a:lnTo>
                <a:lnTo>
                  <a:pt x="70" y="192"/>
                </a:lnTo>
                <a:lnTo>
                  <a:pt x="70" y="192"/>
                </a:lnTo>
                <a:lnTo>
                  <a:pt x="71" y="192"/>
                </a:lnTo>
                <a:lnTo>
                  <a:pt x="71" y="191"/>
                </a:lnTo>
                <a:lnTo>
                  <a:pt x="71" y="191"/>
                </a:lnTo>
                <a:lnTo>
                  <a:pt x="71" y="191"/>
                </a:lnTo>
                <a:lnTo>
                  <a:pt x="73" y="191"/>
                </a:lnTo>
                <a:lnTo>
                  <a:pt x="71" y="191"/>
                </a:lnTo>
                <a:lnTo>
                  <a:pt x="73" y="192"/>
                </a:lnTo>
                <a:lnTo>
                  <a:pt x="73" y="192"/>
                </a:lnTo>
                <a:lnTo>
                  <a:pt x="73" y="192"/>
                </a:lnTo>
                <a:lnTo>
                  <a:pt x="73" y="192"/>
                </a:lnTo>
                <a:lnTo>
                  <a:pt x="74" y="192"/>
                </a:lnTo>
                <a:lnTo>
                  <a:pt x="74" y="192"/>
                </a:lnTo>
                <a:lnTo>
                  <a:pt x="74" y="192"/>
                </a:lnTo>
                <a:lnTo>
                  <a:pt x="75" y="192"/>
                </a:lnTo>
                <a:lnTo>
                  <a:pt x="75" y="192"/>
                </a:lnTo>
                <a:lnTo>
                  <a:pt x="75" y="192"/>
                </a:lnTo>
                <a:lnTo>
                  <a:pt x="78" y="192"/>
                </a:lnTo>
                <a:lnTo>
                  <a:pt x="81" y="192"/>
                </a:lnTo>
                <a:lnTo>
                  <a:pt x="83" y="191"/>
                </a:lnTo>
                <a:lnTo>
                  <a:pt x="83" y="190"/>
                </a:lnTo>
                <a:lnTo>
                  <a:pt x="83" y="190"/>
                </a:lnTo>
                <a:lnTo>
                  <a:pt x="84" y="190"/>
                </a:lnTo>
                <a:lnTo>
                  <a:pt x="84" y="190"/>
                </a:lnTo>
                <a:lnTo>
                  <a:pt x="84" y="190"/>
                </a:lnTo>
                <a:lnTo>
                  <a:pt x="85" y="191"/>
                </a:lnTo>
                <a:lnTo>
                  <a:pt x="85" y="191"/>
                </a:lnTo>
                <a:lnTo>
                  <a:pt x="85" y="191"/>
                </a:lnTo>
                <a:lnTo>
                  <a:pt x="87" y="191"/>
                </a:lnTo>
                <a:lnTo>
                  <a:pt x="87" y="190"/>
                </a:lnTo>
                <a:lnTo>
                  <a:pt x="87" y="190"/>
                </a:lnTo>
                <a:lnTo>
                  <a:pt x="90" y="190"/>
                </a:lnTo>
                <a:lnTo>
                  <a:pt x="91" y="190"/>
                </a:lnTo>
                <a:lnTo>
                  <a:pt x="91" y="190"/>
                </a:lnTo>
                <a:lnTo>
                  <a:pt x="91" y="190"/>
                </a:lnTo>
                <a:lnTo>
                  <a:pt x="93" y="190"/>
                </a:lnTo>
                <a:lnTo>
                  <a:pt x="93" y="190"/>
                </a:lnTo>
                <a:lnTo>
                  <a:pt x="93" y="188"/>
                </a:lnTo>
                <a:lnTo>
                  <a:pt x="93" y="188"/>
                </a:lnTo>
                <a:lnTo>
                  <a:pt x="93" y="187"/>
                </a:lnTo>
                <a:lnTo>
                  <a:pt x="93" y="185"/>
                </a:lnTo>
                <a:lnTo>
                  <a:pt x="93" y="185"/>
                </a:lnTo>
                <a:lnTo>
                  <a:pt x="93" y="185"/>
                </a:lnTo>
                <a:lnTo>
                  <a:pt x="94" y="185"/>
                </a:lnTo>
                <a:lnTo>
                  <a:pt x="94" y="185"/>
                </a:lnTo>
                <a:lnTo>
                  <a:pt x="94" y="184"/>
                </a:lnTo>
                <a:lnTo>
                  <a:pt x="93" y="184"/>
                </a:lnTo>
                <a:lnTo>
                  <a:pt x="91" y="182"/>
                </a:lnTo>
                <a:lnTo>
                  <a:pt x="91" y="182"/>
                </a:lnTo>
                <a:lnTo>
                  <a:pt x="91" y="182"/>
                </a:lnTo>
                <a:lnTo>
                  <a:pt x="90" y="182"/>
                </a:lnTo>
                <a:lnTo>
                  <a:pt x="90" y="182"/>
                </a:lnTo>
                <a:lnTo>
                  <a:pt x="88" y="182"/>
                </a:lnTo>
                <a:lnTo>
                  <a:pt x="90" y="184"/>
                </a:lnTo>
                <a:lnTo>
                  <a:pt x="90" y="184"/>
                </a:lnTo>
                <a:lnTo>
                  <a:pt x="90" y="184"/>
                </a:lnTo>
                <a:lnTo>
                  <a:pt x="90" y="185"/>
                </a:lnTo>
                <a:lnTo>
                  <a:pt x="90" y="185"/>
                </a:lnTo>
                <a:lnTo>
                  <a:pt x="90" y="185"/>
                </a:lnTo>
                <a:lnTo>
                  <a:pt x="90" y="185"/>
                </a:lnTo>
                <a:lnTo>
                  <a:pt x="90" y="187"/>
                </a:lnTo>
                <a:lnTo>
                  <a:pt x="91" y="187"/>
                </a:lnTo>
                <a:lnTo>
                  <a:pt x="91" y="187"/>
                </a:lnTo>
                <a:lnTo>
                  <a:pt x="90" y="187"/>
                </a:lnTo>
                <a:lnTo>
                  <a:pt x="90" y="187"/>
                </a:lnTo>
                <a:lnTo>
                  <a:pt x="88" y="188"/>
                </a:lnTo>
                <a:lnTo>
                  <a:pt x="88" y="187"/>
                </a:lnTo>
                <a:lnTo>
                  <a:pt x="87" y="188"/>
                </a:lnTo>
                <a:lnTo>
                  <a:pt x="87" y="188"/>
                </a:lnTo>
                <a:lnTo>
                  <a:pt x="87" y="187"/>
                </a:lnTo>
                <a:lnTo>
                  <a:pt x="87" y="187"/>
                </a:lnTo>
                <a:lnTo>
                  <a:pt x="85" y="187"/>
                </a:lnTo>
                <a:lnTo>
                  <a:pt x="85" y="187"/>
                </a:lnTo>
                <a:lnTo>
                  <a:pt x="85" y="187"/>
                </a:lnTo>
                <a:lnTo>
                  <a:pt x="85" y="185"/>
                </a:lnTo>
                <a:lnTo>
                  <a:pt x="85" y="184"/>
                </a:lnTo>
                <a:lnTo>
                  <a:pt x="84" y="184"/>
                </a:lnTo>
                <a:lnTo>
                  <a:pt x="84" y="184"/>
                </a:lnTo>
                <a:lnTo>
                  <a:pt x="84" y="184"/>
                </a:lnTo>
                <a:lnTo>
                  <a:pt x="84" y="185"/>
                </a:lnTo>
                <a:lnTo>
                  <a:pt x="84" y="185"/>
                </a:lnTo>
                <a:lnTo>
                  <a:pt x="84" y="185"/>
                </a:lnTo>
                <a:lnTo>
                  <a:pt x="83" y="184"/>
                </a:lnTo>
                <a:lnTo>
                  <a:pt x="81" y="185"/>
                </a:lnTo>
                <a:lnTo>
                  <a:pt x="81" y="185"/>
                </a:lnTo>
                <a:lnTo>
                  <a:pt x="81" y="185"/>
                </a:lnTo>
                <a:lnTo>
                  <a:pt x="81" y="185"/>
                </a:lnTo>
                <a:lnTo>
                  <a:pt x="81" y="184"/>
                </a:lnTo>
                <a:lnTo>
                  <a:pt x="81" y="184"/>
                </a:lnTo>
                <a:lnTo>
                  <a:pt x="81" y="184"/>
                </a:lnTo>
                <a:lnTo>
                  <a:pt x="81" y="184"/>
                </a:lnTo>
                <a:lnTo>
                  <a:pt x="81" y="184"/>
                </a:lnTo>
                <a:lnTo>
                  <a:pt x="81" y="182"/>
                </a:lnTo>
                <a:lnTo>
                  <a:pt x="81" y="182"/>
                </a:lnTo>
                <a:lnTo>
                  <a:pt x="81" y="181"/>
                </a:lnTo>
                <a:lnTo>
                  <a:pt x="81" y="181"/>
                </a:lnTo>
                <a:lnTo>
                  <a:pt x="81" y="181"/>
                </a:lnTo>
                <a:lnTo>
                  <a:pt x="81" y="181"/>
                </a:lnTo>
                <a:lnTo>
                  <a:pt x="83" y="180"/>
                </a:lnTo>
                <a:lnTo>
                  <a:pt x="84" y="180"/>
                </a:lnTo>
                <a:lnTo>
                  <a:pt x="85" y="178"/>
                </a:lnTo>
                <a:lnTo>
                  <a:pt x="85" y="178"/>
                </a:lnTo>
                <a:lnTo>
                  <a:pt x="85" y="178"/>
                </a:lnTo>
                <a:lnTo>
                  <a:pt x="85" y="178"/>
                </a:lnTo>
                <a:lnTo>
                  <a:pt x="85" y="178"/>
                </a:lnTo>
                <a:lnTo>
                  <a:pt x="85" y="177"/>
                </a:lnTo>
                <a:lnTo>
                  <a:pt x="84" y="177"/>
                </a:lnTo>
                <a:lnTo>
                  <a:pt x="84" y="177"/>
                </a:lnTo>
                <a:lnTo>
                  <a:pt x="84" y="177"/>
                </a:lnTo>
                <a:lnTo>
                  <a:pt x="84" y="177"/>
                </a:lnTo>
                <a:lnTo>
                  <a:pt x="84" y="178"/>
                </a:lnTo>
                <a:lnTo>
                  <a:pt x="84" y="178"/>
                </a:lnTo>
                <a:lnTo>
                  <a:pt x="83" y="180"/>
                </a:lnTo>
                <a:lnTo>
                  <a:pt x="83" y="180"/>
                </a:lnTo>
                <a:lnTo>
                  <a:pt x="83" y="178"/>
                </a:lnTo>
                <a:lnTo>
                  <a:pt x="83" y="178"/>
                </a:lnTo>
                <a:lnTo>
                  <a:pt x="81" y="177"/>
                </a:lnTo>
                <a:lnTo>
                  <a:pt x="81" y="177"/>
                </a:lnTo>
                <a:lnTo>
                  <a:pt x="81" y="177"/>
                </a:lnTo>
                <a:lnTo>
                  <a:pt x="81" y="177"/>
                </a:lnTo>
                <a:lnTo>
                  <a:pt x="80" y="177"/>
                </a:lnTo>
                <a:lnTo>
                  <a:pt x="80" y="177"/>
                </a:lnTo>
                <a:lnTo>
                  <a:pt x="81" y="178"/>
                </a:lnTo>
                <a:lnTo>
                  <a:pt x="81" y="178"/>
                </a:lnTo>
                <a:lnTo>
                  <a:pt x="81" y="180"/>
                </a:lnTo>
                <a:lnTo>
                  <a:pt x="80" y="180"/>
                </a:lnTo>
                <a:lnTo>
                  <a:pt x="80" y="180"/>
                </a:lnTo>
                <a:lnTo>
                  <a:pt x="80" y="180"/>
                </a:lnTo>
                <a:lnTo>
                  <a:pt x="80" y="178"/>
                </a:lnTo>
                <a:lnTo>
                  <a:pt x="80" y="178"/>
                </a:lnTo>
                <a:lnTo>
                  <a:pt x="80" y="178"/>
                </a:lnTo>
                <a:lnTo>
                  <a:pt x="78" y="178"/>
                </a:lnTo>
                <a:lnTo>
                  <a:pt x="80" y="177"/>
                </a:lnTo>
                <a:lnTo>
                  <a:pt x="80" y="177"/>
                </a:lnTo>
                <a:lnTo>
                  <a:pt x="78" y="177"/>
                </a:lnTo>
                <a:lnTo>
                  <a:pt x="78" y="177"/>
                </a:lnTo>
                <a:lnTo>
                  <a:pt x="77" y="177"/>
                </a:lnTo>
                <a:lnTo>
                  <a:pt x="75" y="178"/>
                </a:lnTo>
                <a:lnTo>
                  <a:pt x="77" y="178"/>
                </a:lnTo>
                <a:lnTo>
                  <a:pt x="77" y="178"/>
                </a:lnTo>
                <a:lnTo>
                  <a:pt x="75" y="178"/>
                </a:lnTo>
                <a:lnTo>
                  <a:pt x="75" y="178"/>
                </a:lnTo>
                <a:lnTo>
                  <a:pt x="75" y="178"/>
                </a:lnTo>
                <a:lnTo>
                  <a:pt x="75" y="180"/>
                </a:lnTo>
                <a:lnTo>
                  <a:pt x="75" y="180"/>
                </a:lnTo>
                <a:lnTo>
                  <a:pt x="75" y="178"/>
                </a:lnTo>
                <a:lnTo>
                  <a:pt x="74" y="178"/>
                </a:lnTo>
                <a:lnTo>
                  <a:pt x="73" y="178"/>
                </a:lnTo>
                <a:lnTo>
                  <a:pt x="73" y="178"/>
                </a:lnTo>
                <a:lnTo>
                  <a:pt x="73" y="178"/>
                </a:lnTo>
                <a:lnTo>
                  <a:pt x="73" y="178"/>
                </a:lnTo>
                <a:lnTo>
                  <a:pt x="73" y="178"/>
                </a:lnTo>
                <a:lnTo>
                  <a:pt x="73" y="180"/>
                </a:lnTo>
                <a:lnTo>
                  <a:pt x="73" y="180"/>
                </a:lnTo>
                <a:lnTo>
                  <a:pt x="71" y="178"/>
                </a:lnTo>
                <a:lnTo>
                  <a:pt x="71" y="178"/>
                </a:lnTo>
                <a:lnTo>
                  <a:pt x="70" y="178"/>
                </a:lnTo>
                <a:lnTo>
                  <a:pt x="70" y="178"/>
                </a:lnTo>
                <a:lnTo>
                  <a:pt x="70" y="180"/>
                </a:lnTo>
                <a:lnTo>
                  <a:pt x="68" y="180"/>
                </a:lnTo>
                <a:lnTo>
                  <a:pt x="67" y="180"/>
                </a:lnTo>
                <a:lnTo>
                  <a:pt x="67" y="180"/>
                </a:lnTo>
                <a:lnTo>
                  <a:pt x="67" y="180"/>
                </a:lnTo>
                <a:lnTo>
                  <a:pt x="67" y="180"/>
                </a:lnTo>
                <a:lnTo>
                  <a:pt x="67" y="180"/>
                </a:lnTo>
                <a:lnTo>
                  <a:pt x="67" y="178"/>
                </a:lnTo>
                <a:lnTo>
                  <a:pt x="67" y="178"/>
                </a:lnTo>
                <a:lnTo>
                  <a:pt x="67" y="178"/>
                </a:lnTo>
                <a:lnTo>
                  <a:pt x="67" y="178"/>
                </a:lnTo>
                <a:lnTo>
                  <a:pt x="67" y="178"/>
                </a:lnTo>
                <a:lnTo>
                  <a:pt x="65" y="178"/>
                </a:lnTo>
                <a:lnTo>
                  <a:pt x="67" y="178"/>
                </a:lnTo>
                <a:lnTo>
                  <a:pt x="67" y="178"/>
                </a:lnTo>
                <a:lnTo>
                  <a:pt x="67" y="177"/>
                </a:lnTo>
                <a:lnTo>
                  <a:pt x="67" y="177"/>
                </a:lnTo>
                <a:lnTo>
                  <a:pt x="65" y="177"/>
                </a:lnTo>
                <a:lnTo>
                  <a:pt x="65" y="177"/>
                </a:lnTo>
                <a:lnTo>
                  <a:pt x="64" y="175"/>
                </a:lnTo>
                <a:lnTo>
                  <a:pt x="64" y="175"/>
                </a:lnTo>
                <a:lnTo>
                  <a:pt x="64" y="175"/>
                </a:lnTo>
                <a:lnTo>
                  <a:pt x="64" y="177"/>
                </a:lnTo>
                <a:lnTo>
                  <a:pt x="63" y="177"/>
                </a:lnTo>
                <a:lnTo>
                  <a:pt x="64" y="178"/>
                </a:lnTo>
                <a:lnTo>
                  <a:pt x="64" y="178"/>
                </a:lnTo>
                <a:lnTo>
                  <a:pt x="64" y="178"/>
                </a:lnTo>
                <a:lnTo>
                  <a:pt x="63" y="178"/>
                </a:lnTo>
                <a:lnTo>
                  <a:pt x="63" y="178"/>
                </a:lnTo>
                <a:lnTo>
                  <a:pt x="63" y="177"/>
                </a:lnTo>
                <a:lnTo>
                  <a:pt x="63" y="177"/>
                </a:lnTo>
                <a:lnTo>
                  <a:pt x="61" y="177"/>
                </a:lnTo>
                <a:lnTo>
                  <a:pt x="61" y="177"/>
                </a:lnTo>
                <a:lnTo>
                  <a:pt x="61" y="177"/>
                </a:lnTo>
                <a:lnTo>
                  <a:pt x="61" y="177"/>
                </a:lnTo>
                <a:lnTo>
                  <a:pt x="60" y="175"/>
                </a:lnTo>
                <a:lnTo>
                  <a:pt x="60" y="175"/>
                </a:lnTo>
                <a:lnTo>
                  <a:pt x="60" y="177"/>
                </a:lnTo>
                <a:lnTo>
                  <a:pt x="60" y="177"/>
                </a:lnTo>
                <a:lnTo>
                  <a:pt x="60" y="177"/>
                </a:lnTo>
                <a:lnTo>
                  <a:pt x="60" y="177"/>
                </a:lnTo>
                <a:lnTo>
                  <a:pt x="58" y="177"/>
                </a:lnTo>
                <a:lnTo>
                  <a:pt x="58" y="175"/>
                </a:lnTo>
                <a:lnTo>
                  <a:pt x="57" y="175"/>
                </a:lnTo>
                <a:lnTo>
                  <a:pt x="57" y="177"/>
                </a:lnTo>
                <a:lnTo>
                  <a:pt x="57" y="175"/>
                </a:lnTo>
                <a:lnTo>
                  <a:pt x="57" y="175"/>
                </a:lnTo>
                <a:lnTo>
                  <a:pt x="57" y="175"/>
                </a:lnTo>
                <a:lnTo>
                  <a:pt x="56" y="175"/>
                </a:lnTo>
                <a:lnTo>
                  <a:pt x="56" y="175"/>
                </a:lnTo>
                <a:lnTo>
                  <a:pt x="54" y="175"/>
                </a:lnTo>
                <a:lnTo>
                  <a:pt x="54" y="175"/>
                </a:lnTo>
                <a:lnTo>
                  <a:pt x="53" y="175"/>
                </a:lnTo>
                <a:lnTo>
                  <a:pt x="53" y="175"/>
                </a:lnTo>
                <a:lnTo>
                  <a:pt x="53" y="174"/>
                </a:lnTo>
                <a:lnTo>
                  <a:pt x="53" y="174"/>
                </a:lnTo>
                <a:lnTo>
                  <a:pt x="51" y="174"/>
                </a:lnTo>
                <a:lnTo>
                  <a:pt x="50" y="174"/>
                </a:lnTo>
                <a:lnTo>
                  <a:pt x="50" y="174"/>
                </a:lnTo>
                <a:lnTo>
                  <a:pt x="50" y="174"/>
                </a:lnTo>
                <a:lnTo>
                  <a:pt x="48" y="175"/>
                </a:lnTo>
                <a:lnTo>
                  <a:pt x="47" y="175"/>
                </a:lnTo>
                <a:lnTo>
                  <a:pt x="47" y="175"/>
                </a:lnTo>
                <a:lnTo>
                  <a:pt x="47" y="175"/>
                </a:lnTo>
                <a:lnTo>
                  <a:pt x="47" y="175"/>
                </a:lnTo>
                <a:lnTo>
                  <a:pt x="47" y="175"/>
                </a:lnTo>
                <a:lnTo>
                  <a:pt x="47" y="175"/>
                </a:lnTo>
                <a:lnTo>
                  <a:pt x="46" y="175"/>
                </a:lnTo>
                <a:lnTo>
                  <a:pt x="46" y="175"/>
                </a:lnTo>
                <a:lnTo>
                  <a:pt x="46" y="175"/>
                </a:lnTo>
                <a:lnTo>
                  <a:pt x="46" y="175"/>
                </a:lnTo>
                <a:lnTo>
                  <a:pt x="46" y="175"/>
                </a:lnTo>
                <a:lnTo>
                  <a:pt x="44" y="174"/>
                </a:lnTo>
                <a:lnTo>
                  <a:pt x="44" y="174"/>
                </a:lnTo>
                <a:lnTo>
                  <a:pt x="43" y="175"/>
                </a:lnTo>
                <a:lnTo>
                  <a:pt x="43" y="175"/>
                </a:lnTo>
                <a:lnTo>
                  <a:pt x="41" y="175"/>
                </a:lnTo>
                <a:lnTo>
                  <a:pt x="41" y="175"/>
                </a:lnTo>
                <a:lnTo>
                  <a:pt x="41" y="175"/>
                </a:lnTo>
                <a:lnTo>
                  <a:pt x="41" y="175"/>
                </a:lnTo>
                <a:lnTo>
                  <a:pt x="40" y="175"/>
                </a:lnTo>
                <a:lnTo>
                  <a:pt x="40" y="177"/>
                </a:lnTo>
                <a:lnTo>
                  <a:pt x="38" y="178"/>
                </a:lnTo>
                <a:lnTo>
                  <a:pt x="38" y="178"/>
                </a:lnTo>
                <a:lnTo>
                  <a:pt x="38" y="178"/>
                </a:lnTo>
                <a:lnTo>
                  <a:pt x="37" y="178"/>
                </a:lnTo>
                <a:lnTo>
                  <a:pt x="37" y="178"/>
                </a:lnTo>
                <a:lnTo>
                  <a:pt x="36" y="178"/>
                </a:lnTo>
                <a:lnTo>
                  <a:pt x="36" y="178"/>
                </a:lnTo>
                <a:lnTo>
                  <a:pt x="36" y="178"/>
                </a:lnTo>
                <a:lnTo>
                  <a:pt x="36" y="178"/>
                </a:lnTo>
                <a:lnTo>
                  <a:pt x="36" y="178"/>
                </a:lnTo>
                <a:lnTo>
                  <a:pt x="34" y="178"/>
                </a:lnTo>
                <a:lnTo>
                  <a:pt x="34" y="177"/>
                </a:lnTo>
                <a:lnTo>
                  <a:pt x="31" y="177"/>
                </a:lnTo>
                <a:lnTo>
                  <a:pt x="31" y="177"/>
                </a:lnTo>
                <a:lnTo>
                  <a:pt x="31" y="177"/>
                </a:lnTo>
                <a:lnTo>
                  <a:pt x="31" y="177"/>
                </a:lnTo>
                <a:lnTo>
                  <a:pt x="30" y="177"/>
                </a:lnTo>
                <a:lnTo>
                  <a:pt x="30" y="177"/>
                </a:lnTo>
                <a:lnTo>
                  <a:pt x="28" y="175"/>
                </a:lnTo>
                <a:lnTo>
                  <a:pt x="28" y="175"/>
                </a:lnTo>
                <a:lnTo>
                  <a:pt x="28" y="175"/>
                </a:lnTo>
                <a:lnTo>
                  <a:pt x="28" y="175"/>
                </a:lnTo>
                <a:lnTo>
                  <a:pt x="27" y="175"/>
                </a:lnTo>
                <a:lnTo>
                  <a:pt x="26" y="175"/>
                </a:lnTo>
                <a:lnTo>
                  <a:pt x="26" y="175"/>
                </a:lnTo>
                <a:lnTo>
                  <a:pt x="26" y="175"/>
                </a:lnTo>
                <a:lnTo>
                  <a:pt x="26" y="174"/>
                </a:lnTo>
                <a:lnTo>
                  <a:pt x="26" y="174"/>
                </a:lnTo>
                <a:lnTo>
                  <a:pt x="24" y="174"/>
                </a:lnTo>
                <a:lnTo>
                  <a:pt x="26" y="174"/>
                </a:lnTo>
                <a:lnTo>
                  <a:pt x="26" y="174"/>
                </a:lnTo>
                <a:lnTo>
                  <a:pt x="26" y="174"/>
                </a:lnTo>
                <a:lnTo>
                  <a:pt x="26" y="174"/>
                </a:lnTo>
                <a:lnTo>
                  <a:pt x="26" y="172"/>
                </a:lnTo>
                <a:lnTo>
                  <a:pt x="26" y="172"/>
                </a:lnTo>
                <a:lnTo>
                  <a:pt x="26" y="172"/>
                </a:lnTo>
                <a:lnTo>
                  <a:pt x="26" y="172"/>
                </a:lnTo>
                <a:lnTo>
                  <a:pt x="24" y="171"/>
                </a:lnTo>
                <a:lnTo>
                  <a:pt x="23" y="171"/>
                </a:lnTo>
                <a:lnTo>
                  <a:pt x="23" y="171"/>
                </a:lnTo>
                <a:lnTo>
                  <a:pt x="23" y="171"/>
                </a:lnTo>
                <a:lnTo>
                  <a:pt x="23" y="171"/>
                </a:lnTo>
                <a:lnTo>
                  <a:pt x="23" y="171"/>
                </a:lnTo>
                <a:lnTo>
                  <a:pt x="23" y="171"/>
                </a:lnTo>
                <a:lnTo>
                  <a:pt x="23" y="171"/>
                </a:lnTo>
                <a:lnTo>
                  <a:pt x="23" y="171"/>
                </a:lnTo>
                <a:lnTo>
                  <a:pt x="23" y="171"/>
                </a:lnTo>
                <a:lnTo>
                  <a:pt x="23" y="170"/>
                </a:lnTo>
                <a:lnTo>
                  <a:pt x="23" y="170"/>
                </a:lnTo>
                <a:lnTo>
                  <a:pt x="23" y="170"/>
                </a:lnTo>
                <a:lnTo>
                  <a:pt x="23" y="171"/>
                </a:lnTo>
                <a:lnTo>
                  <a:pt x="24" y="171"/>
                </a:lnTo>
                <a:lnTo>
                  <a:pt x="24" y="171"/>
                </a:lnTo>
                <a:lnTo>
                  <a:pt x="24" y="171"/>
                </a:lnTo>
                <a:lnTo>
                  <a:pt x="24" y="171"/>
                </a:lnTo>
                <a:lnTo>
                  <a:pt x="24" y="170"/>
                </a:lnTo>
                <a:lnTo>
                  <a:pt x="24" y="170"/>
                </a:lnTo>
                <a:lnTo>
                  <a:pt x="26" y="170"/>
                </a:lnTo>
                <a:lnTo>
                  <a:pt x="24" y="168"/>
                </a:lnTo>
                <a:lnTo>
                  <a:pt x="24" y="168"/>
                </a:lnTo>
                <a:lnTo>
                  <a:pt x="24" y="168"/>
                </a:lnTo>
                <a:lnTo>
                  <a:pt x="23" y="168"/>
                </a:lnTo>
                <a:lnTo>
                  <a:pt x="23" y="168"/>
                </a:lnTo>
                <a:lnTo>
                  <a:pt x="23" y="168"/>
                </a:lnTo>
                <a:lnTo>
                  <a:pt x="23" y="168"/>
                </a:lnTo>
                <a:lnTo>
                  <a:pt x="23" y="168"/>
                </a:lnTo>
                <a:lnTo>
                  <a:pt x="23" y="168"/>
                </a:lnTo>
                <a:lnTo>
                  <a:pt x="23" y="167"/>
                </a:lnTo>
                <a:lnTo>
                  <a:pt x="24" y="168"/>
                </a:lnTo>
                <a:lnTo>
                  <a:pt x="24" y="168"/>
                </a:lnTo>
                <a:lnTo>
                  <a:pt x="24" y="168"/>
                </a:lnTo>
                <a:lnTo>
                  <a:pt x="24" y="167"/>
                </a:lnTo>
                <a:lnTo>
                  <a:pt x="26" y="167"/>
                </a:lnTo>
                <a:lnTo>
                  <a:pt x="26" y="167"/>
                </a:lnTo>
                <a:lnTo>
                  <a:pt x="26" y="168"/>
                </a:lnTo>
                <a:lnTo>
                  <a:pt x="27" y="170"/>
                </a:lnTo>
                <a:lnTo>
                  <a:pt x="27" y="170"/>
                </a:lnTo>
                <a:lnTo>
                  <a:pt x="28" y="170"/>
                </a:lnTo>
                <a:lnTo>
                  <a:pt x="28" y="170"/>
                </a:lnTo>
                <a:lnTo>
                  <a:pt x="30" y="170"/>
                </a:lnTo>
                <a:lnTo>
                  <a:pt x="30" y="170"/>
                </a:lnTo>
                <a:lnTo>
                  <a:pt x="30" y="170"/>
                </a:lnTo>
                <a:lnTo>
                  <a:pt x="31" y="170"/>
                </a:lnTo>
                <a:lnTo>
                  <a:pt x="31" y="168"/>
                </a:lnTo>
                <a:lnTo>
                  <a:pt x="28" y="167"/>
                </a:lnTo>
                <a:lnTo>
                  <a:pt x="28" y="167"/>
                </a:lnTo>
                <a:lnTo>
                  <a:pt x="30" y="167"/>
                </a:lnTo>
                <a:lnTo>
                  <a:pt x="30" y="167"/>
                </a:lnTo>
                <a:lnTo>
                  <a:pt x="30" y="167"/>
                </a:lnTo>
                <a:lnTo>
                  <a:pt x="31" y="167"/>
                </a:lnTo>
                <a:lnTo>
                  <a:pt x="31" y="167"/>
                </a:lnTo>
                <a:lnTo>
                  <a:pt x="31" y="167"/>
                </a:lnTo>
                <a:lnTo>
                  <a:pt x="33" y="167"/>
                </a:lnTo>
                <a:lnTo>
                  <a:pt x="33" y="167"/>
                </a:lnTo>
                <a:lnTo>
                  <a:pt x="33" y="167"/>
                </a:lnTo>
                <a:lnTo>
                  <a:pt x="33" y="167"/>
                </a:lnTo>
                <a:lnTo>
                  <a:pt x="33" y="167"/>
                </a:lnTo>
                <a:lnTo>
                  <a:pt x="34" y="168"/>
                </a:lnTo>
                <a:lnTo>
                  <a:pt x="34" y="168"/>
                </a:lnTo>
                <a:lnTo>
                  <a:pt x="36" y="168"/>
                </a:lnTo>
                <a:lnTo>
                  <a:pt x="36" y="168"/>
                </a:lnTo>
                <a:lnTo>
                  <a:pt x="37" y="168"/>
                </a:lnTo>
                <a:lnTo>
                  <a:pt x="37" y="168"/>
                </a:lnTo>
                <a:lnTo>
                  <a:pt x="37" y="168"/>
                </a:lnTo>
                <a:lnTo>
                  <a:pt x="37" y="168"/>
                </a:lnTo>
                <a:lnTo>
                  <a:pt x="38" y="168"/>
                </a:lnTo>
                <a:lnTo>
                  <a:pt x="38" y="168"/>
                </a:lnTo>
                <a:lnTo>
                  <a:pt x="38" y="168"/>
                </a:lnTo>
                <a:lnTo>
                  <a:pt x="38" y="170"/>
                </a:lnTo>
                <a:lnTo>
                  <a:pt x="38" y="170"/>
                </a:lnTo>
                <a:lnTo>
                  <a:pt x="40" y="170"/>
                </a:lnTo>
                <a:lnTo>
                  <a:pt x="40" y="170"/>
                </a:lnTo>
                <a:lnTo>
                  <a:pt x="41" y="170"/>
                </a:lnTo>
                <a:lnTo>
                  <a:pt x="41" y="170"/>
                </a:lnTo>
                <a:lnTo>
                  <a:pt x="40" y="168"/>
                </a:lnTo>
                <a:lnTo>
                  <a:pt x="40" y="168"/>
                </a:lnTo>
                <a:lnTo>
                  <a:pt x="40" y="168"/>
                </a:lnTo>
                <a:lnTo>
                  <a:pt x="41" y="168"/>
                </a:lnTo>
                <a:lnTo>
                  <a:pt x="41" y="168"/>
                </a:lnTo>
                <a:lnTo>
                  <a:pt x="41" y="167"/>
                </a:lnTo>
                <a:lnTo>
                  <a:pt x="41" y="167"/>
                </a:lnTo>
                <a:lnTo>
                  <a:pt x="41" y="167"/>
                </a:lnTo>
                <a:lnTo>
                  <a:pt x="41" y="167"/>
                </a:lnTo>
                <a:lnTo>
                  <a:pt x="41" y="167"/>
                </a:lnTo>
                <a:lnTo>
                  <a:pt x="41" y="167"/>
                </a:lnTo>
                <a:lnTo>
                  <a:pt x="43" y="167"/>
                </a:lnTo>
                <a:lnTo>
                  <a:pt x="43" y="167"/>
                </a:lnTo>
                <a:lnTo>
                  <a:pt x="43" y="167"/>
                </a:lnTo>
                <a:lnTo>
                  <a:pt x="44" y="168"/>
                </a:lnTo>
                <a:lnTo>
                  <a:pt x="44" y="168"/>
                </a:lnTo>
                <a:lnTo>
                  <a:pt x="44" y="167"/>
                </a:lnTo>
                <a:lnTo>
                  <a:pt x="46" y="167"/>
                </a:lnTo>
                <a:lnTo>
                  <a:pt x="47" y="167"/>
                </a:lnTo>
                <a:lnTo>
                  <a:pt x="47" y="167"/>
                </a:lnTo>
                <a:lnTo>
                  <a:pt x="47" y="167"/>
                </a:lnTo>
                <a:lnTo>
                  <a:pt x="47" y="165"/>
                </a:lnTo>
                <a:lnTo>
                  <a:pt x="47" y="165"/>
                </a:lnTo>
                <a:lnTo>
                  <a:pt x="47" y="165"/>
                </a:lnTo>
                <a:lnTo>
                  <a:pt x="47" y="165"/>
                </a:lnTo>
                <a:lnTo>
                  <a:pt x="48" y="164"/>
                </a:lnTo>
                <a:lnTo>
                  <a:pt x="50" y="164"/>
                </a:lnTo>
                <a:lnTo>
                  <a:pt x="51" y="164"/>
                </a:lnTo>
                <a:lnTo>
                  <a:pt x="53" y="164"/>
                </a:lnTo>
                <a:lnTo>
                  <a:pt x="53" y="164"/>
                </a:lnTo>
                <a:lnTo>
                  <a:pt x="54" y="164"/>
                </a:lnTo>
                <a:lnTo>
                  <a:pt x="54" y="164"/>
                </a:lnTo>
                <a:lnTo>
                  <a:pt x="54" y="164"/>
                </a:lnTo>
                <a:lnTo>
                  <a:pt x="56" y="163"/>
                </a:lnTo>
                <a:lnTo>
                  <a:pt x="56" y="163"/>
                </a:lnTo>
                <a:lnTo>
                  <a:pt x="56" y="163"/>
                </a:lnTo>
                <a:lnTo>
                  <a:pt x="56" y="163"/>
                </a:lnTo>
                <a:lnTo>
                  <a:pt x="56" y="163"/>
                </a:lnTo>
                <a:lnTo>
                  <a:pt x="54" y="163"/>
                </a:lnTo>
                <a:lnTo>
                  <a:pt x="54" y="163"/>
                </a:lnTo>
                <a:lnTo>
                  <a:pt x="53" y="163"/>
                </a:lnTo>
                <a:lnTo>
                  <a:pt x="53" y="163"/>
                </a:lnTo>
                <a:lnTo>
                  <a:pt x="53" y="163"/>
                </a:lnTo>
                <a:lnTo>
                  <a:pt x="51" y="163"/>
                </a:lnTo>
                <a:lnTo>
                  <a:pt x="48" y="163"/>
                </a:lnTo>
                <a:lnTo>
                  <a:pt x="47" y="161"/>
                </a:lnTo>
                <a:lnTo>
                  <a:pt x="46" y="161"/>
                </a:lnTo>
                <a:lnTo>
                  <a:pt x="46" y="161"/>
                </a:lnTo>
                <a:lnTo>
                  <a:pt x="46" y="161"/>
                </a:lnTo>
                <a:lnTo>
                  <a:pt x="44" y="161"/>
                </a:lnTo>
                <a:lnTo>
                  <a:pt x="44" y="161"/>
                </a:lnTo>
                <a:lnTo>
                  <a:pt x="43" y="161"/>
                </a:lnTo>
                <a:lnTo>
                  <a:pt x="43" y="161"/>
                </a:lnTo>
                <a:lnTo>
                  <a:pt x="43" y="163"/>
                </a:lnTo>
                <a:lnTo>
                  <a:pt x="43" y="163"/>
                </a:lnTo>
                <a:lnTo>
                  <a:pt x="41" y="163"/>
                </a:lnTo>
                <a:lnTo>
                  <a:pt x="40" y="163"/>
                </a:lnTo>
                <a:lnTo>
                  <a:pt x="38" y="163"/>
                </a:lnTo>
                <a:lnTo>
                  <a:pt x="38" y="163"/>
                </a:lnTo>
                <a:lnTo>
                  <a:pt x="38" y="161"/>
                </a:lnTo>
                <a:lnTo>
                  <a:pt x="38" y="161"/>
                </a:lnTo>
                <a:lnTo>
                  <a:pt x="38" y="161"/>
                </a:lnTo>
                <a:lnTo>
                  <a:pt x="38" y="160"/>
                </a:lnTo>
                <a:lnTo>
                  <a:pt x="38" y="160"/>
                </a:lnTo>
                <a:lnTo>
                  <a:pt x="38" y="160"/>
                </a:lnTo>
                <a:lnTo>
                  <a:pt x="38" y="160"/>
                </a:lnTo>
                <a:lnTo>
                  <a:pt x="37" y="161"/>
                </a:lnTo>
                <a:lnTo>
                  <a:pt x="37" y="161"/>
                </a:lnTo>
                <a:lnTo>
                  <a:pt x="36" y="161"/>
                </a:lnTo>
                <a:lnTo>
                  <a:pt x="34" y="161"/>
                </a:lnTo>
                <a:lnTo>
                  <a:pt x="34" y="161"/>
                </a:lnTo>
                <a:lnTo>
                  <a:pt x="34" y="161"/>
                </a:lnTo>
                <a:lnTo>
                  <a:pt x="34" y="161"/>
                </a:lnTo>
                <a:lnTo>
                  <a:pt x="34" y="161"/>
                </a:lnTo>
                <a:lnTo>
                  <a:pt x="34" y="160"/>
                </a:lnTo>
                <a:lnTo>
                  <a:pt x="34" y="160"/>
                </a:lnTo>
                <a:lnTo>
                  <a:pt x="34" y="160"/>
                </a:lnTo>
                <a:lnTo>
                  <a:pt x="33" y="161"/>
                </a:lnTo>
                <a:lnTo>
                  <a:pt x="33" y="161"/>
                </a:lnTo>
                <a:lnTo>
                  <a:pt x="33" y="161"/>
                </a:lnTo>
                <a:lnTo>
                  <a:pt x="33" y="161"/>
                </a:lnTo>
                <a:lnTo>
                  <a:pt x="33" y="161"/>
                </a:lnTo>
                <a:lnTo>
                  <a:pt x="33" y="160"/>
                </a:lnTo>
                <a:lnTo>
                  <a:pt x="33" y="160"/>
                </a:lnTo>
                <a:lnTo>
                  <a:pt x="33" y="160"/>
                </a:lnTo>
                <a:lnTo>
                  <a:pt x="31" y="160"/>
                </a:lnTo>
                <a:lnTo>
                  <a:pt x="31" y="160"/>
                </a:lnTo>
                <a:lnTo>
                  <a:pt x="31" y="161"/>
                </a:lnTo>
                <a:lnTo>
                  <a:pt x="31" y="161"/>
                </a:lnTo>
                <a:lnTo>
                  <a:pt x="31" y="163"/>
                </a:lnTo>
                <a:lnTo>
                  <a:pt x="31" y="163"/>
                </a:lnTo>
                <a:lnTo>
                  <a:pt x="31" y="163"/>
                </a:lnTo>
                <a:lnTo>
                  <a:pt x="30" y="163"/>
                </a:lnTo>
                <a:lnTo>
                  <a:pt x="28" y="163"/>
                </a:lnTo>
                <a:lnTo>
                  <a:pt x="28" y="163"/>
                </a:lnTo>
                <a:lnTo>
                  <a:pt x="28" y="163"/>
                </a:lnTo>
                <a:lnTo>
                  <a:pt x="28" y="163"/>
                </a:lnTo>
                <a:lnTo>
                  <a:pt x="27" y="163"/>
                </a:lnTo>
                <a:lnTo>
                  <a:pt x="26" y="163"/>
                </a:lnTo>
                <a:lnTo>
                  <a:pt x="26" y="163"/>
                </a:lnTo>
                <a:lnTo>
                  <a:pt x="24" y="163"/>
                </a:lnTo>
                <a:lnTo>
                  <a:pt x="24" y="163"/>
                </a:lnTo>
                <a:lnTo>
                  <a:pt x="24" y="163"/>
                </a:lnTo>
                <a:lnTo>
                  <a:pt x="24" y="163"/>
                </a:lnTo>
                <a:lnTo>
                  <a:pt x="24" y="163"/>
                </a:lnTo>
                <a:lnTo>
                  <a:pt x="23" y="163"/>
                </a:lnTo>
                <a:lnTo>
                  <a:pt x="21" y="161"/>
                </a:lnTo>
                <a:lnTo>
                  <a:pt x="21" y="161"/>
                </a:lnTo>
                <a:lnTo>
                  <a:pt x="18" y="161"/>
                </a:lnTo>
                <a:lnTo>
                  <a:pt x="18" y="161"/>
                </a:lnTo>
                <a:lnTo>
                  <a:pt x="18" y="160"/>
                </a:lnTo>
                <a:lnTo>
                  <a:pt x="18" y="160"/>
                </a:lnTo>
                <a:lnTo>
                  <a:pt x="18" y="160"/>
                </a:lnTo>
                <a:lnTo>
                  <a:pt x="18" y="160"/>
                </a:lnTo>
                <a:lnTo>
                  <a:pt x="18" y="160"/>
                </a:lnTo>
                <a:lnTo>
                  <a:pt x="18" y="160"/>
                </a:lnTo>
                <a:lnTo>
                  <a:pt x="18" y="160"/>
                </a:lnTo>
                <a:lnTo>
                  <a:pt x="17" y="160"/>
                </a:lnTo>
                <a:lnTo>
                  <a:pt x="17" y="161"/>
                </a:lnTo>
                <a:lnTo>
                  <a:pt x="16" y="161"/>
                </a:lnTo>
                <a:lnTo>
                  <a:pt x="16" y="161"/>
                </a:lnTo>
                <a:lnTo>
                  <a:pt x="13" y="160"/>
                </a:lnTo>
                <a:lnTo>
                  <a:pt x="13" y="160"/>
                </a:lnTo>
                <a:lnTo>
                  <a:pt x="13" y="160"/>
                </a:lnTo>
                <a:lnTo>
                  <a:pt x="13" y="158"/>
                </a:lnTo>
                <a:lnTo>
                  <a:pt x="13" y="158"/>
                </a:lnTo>
                <a:lnTo>
                  <a:pt x="14" y="158"/>
                </a:lnTo>
                <a:lnTo>
                  <a:pt x="14" y="158"/>
                </a:lnTo>
                <a:lnTo>
                  <a:pt x="14" y="158"/>
                </a:lnTo>
                <a:lnTo>
                  <a:pt x="16" y="158"/>
                </a:lnTo>
                <a:lnTo>
                  <a:pt x="16" y="158"/>
                </a:lnTo>
                <a:lnTo>
                  <a:pt x="16" y="157"/>
                </a:lnTo>
                <a:lnTo>
                  <a:pt x="16" y="158"/>
                </a:lnTo>
                <a:lnTo>
                  <a:pt x="16" y="158"/>
                </a:lnTo>
                <a:lnTo>
                  <a:pt x="17" y="158"/>
                </a:lnTo>
                <a:lnTo>
                  <a:pt x="17" y="158"/>
                </a:lnTo>
                <a:lnTo>
                  <a:pt x="17" y="158"/>
                </a:lnTo>
                <a:lnTo>
                  <a:pt x="17" y="157"/>
                </a:lnTo>
                <a:lnTo>
                  <a:pt x="20" y="157"/>
                </a:lnTo>
                <a:lnTo>
                  <a:pt x="20" y="157"/>
                </a:lnTo>
                <a:lnTo>
                  <a:pt x="20" y="158"/>
                </a:lnTo>
                <a:lnTo>
                  <a:pt x="20" y="158"/>
                </a:lnTo>
                <a:lnTo>
                  <a:pt x="20" y="158"/>
                </a:lnTo>
                <a:lnTo>
                  <a:pt x="20" y="160"/>
                </a:lnTo>
                <a:lnTo>
                  <a:pt x="20" y="160"/>
                </a:lnTo>
                <a:lnTo>
                  <a:pt x="20" y="160"/>
                </a:lnTo>
                <a:lnTo>
                  <a:pt x="20" y="160"/>
                </a:lnTo>
                <a:lnTo>
                  <a:pt x="20" y="160"/>
                </a:lnTo>
                <a:lnTo>
                  <a:pt x="20" y="158"/>
                </a:lnTo>
                <a:lnTo>
                  <a:pt x="21" y="158"/>
                </a:lnTo>
                <a:lnTo>
                  <a:pt x="21" y="158"/>
                </a:lnTo>
                <a:lnTo>
                  <a:pt x="23" y="158"/>
                </a:lnTo>
                <a:lnTo>
                  <a:pt x="23" y="158"/>
                </a:lnTo>
                <a:lnTo>
                  <a:pt x="23" y="158"/>
                </a:lnTo>
                <a:lnTo>
                  <a:pt x="23" y="160"/>
                </a:lnTo>
                <a:lnTo>
                  <a:pt x="23" y="160"/>
                </a:lnTo>
                <a:lnTo>
                  <a:pt x="24" y="160"/>
                </a:lnTo>
                <a:lnTo>
                  <a:pt x="24" y="160"/>
                </a:lnTo>
                <a:lnTo>
                  <a:pt x="24" y="160"/>
                </a:lnTo>
                <a:lnTo>
                  <a:pt x="24" y="160"/>
                </a:lnTo>
                <a:lnTo>
                  <a:pt x="26" y="158"/>
                </a:lnTo>
                <a:lnTo>
                  <a:pt x="26" y="158"/>
                </a:lnTo>
                <a:lnTo>
                  <a:pt x="26" y="157"/>
                </a:lnTo>
                <a:lnTo>
                  <a:pt x="26" y="157"/>
                </a:lnTo>
                <a:lnTo>
                  <a:pt x="27" y="157"/>
                </a:lnTo>
                <a:lnTo>
                  <a:pt x="27" y="157"/>
                </a:lnTo>
                <a:lnTo>
                  <a:pt x="28" y="157"/>
                </a:lnTo>
                <a:lnTo>
                  <a:pt x="30" y="157"/>
                </a:lnTo>
                <a:lnTo>
                  <a:pt x="30" y="157"/>
                </a:lnTo>
                <a:lnTo>
                  <a:pt x="31" y="157"/>
                </a:lnTo>
                <a:lnTo>
                  <a:pt x="31" y="157"/>
                </a:lnTo>
                <a:lnTo>
                  <a:pt x="31" y="157"/>
                </a:lnTo>
                <a:lnTo>
                  <a:pt x="31" y="157"/>
                </a:lnTo>
                <a:lnTo>
                  <a:pt x="33" y="158"/>
                </a:lnTo>
                <a:lnTo>
                  <a:pt x="34" y="158"/>
                </a:lnTo>
                <a:lnTo>
                  <a:pt x="36" y="158"/>
                </a:lnTo>
                <a:lnTo>
                  <a:pt x="36" y="158"/>
                </a:lnTo>
                <a:lnTo>
                  <a:pt x="37" y="158"/>
                </a:lnTo>
                <a:lnTo>
                  <a:pt x="37" y="158"/>
                </a:lnTo>
                <a:lnTo>
                  <a:pt x="43" y="157"/>
                </a:lnTo>
                <a:lnTo>
                  <a:pt x="47" y="157"/>
                </a:lnTo>
                <a:lnTo>
                  <a:pt x="50" y="157"/>
                </a:lnTo>
                <a:lnTo>
                  <a:pt x="51" y="155"/>
                </a:lnTo>
                <a:lnTo>
                  <a:pt x="50" y="155"/>
                </a:lnTo>
                <a:lnTo>
                  <a:pt x="50" y="155"/>
                </a:lnTo>
                <a:lnTo>
                  <a:pt x="51" y="155"/>
                </a:lnTo>
                <a:lnTo>
                  <a:pt x="51" y="154"/>
                </a:lnTo>
                <a:lnTo>
                  <a:pt x="51" y="154"/>
                </a:lnTo>
                <a:lnTo>
                  <a:pt x="51" y="154"/>
                </a:lnTo>
                <a:lnTo>
                  <a:pt x="51" y="154"/>
                </a:lnTo>
                <a:lnTo>
                  <a:pt x="50" y="153"/>
                </a:lnTo>
                <a:lnTo>
                  <a:pt x="48" y="154"/>
                </a:lnTo>
                <a:lnTo>
                  <a:pt x="50" y="154"/>
                </a:lnTo>
                <a:lnTo>
                  <a:pt x="50" y="154"/>
                </a:lnTo>
                <a:lnTo>
                  <a:pt x="48" y="154"/>
                </a:lnTo>
                <a:lnTo>
                  <a:pt x="47" y="155"/>
                </a:lnTo>
                <a:lnTo>
                  <a:pt x="47" y="155"/>
                </a:lnTo>
                <a:lnTo>
                  <a:pt x="47" y="155"/>
                </a:lnTo>
                <a:lnTo>
                  <a:pt x="47" y="155"/>
                </a:lnTo>
                <a:lnTo>
                  <a:pt x="47" y="155"/>
                </a:lnTo>
                <a:lnTo>
                  <a:pt x="47" y="155"/>
                </a:lnTo>
                <a:lnTo>
                  <a:pt x="47" y="155"/>
                </a:lnTo>
                <a:lnTo>
                  <a:pt x="47" y="155"/>
                </a:lnTo>
                <a:lnTo>
                  <a:pt x="47" y="155"/>
                </a:lnTo>
                <a:lnTo>
                  <a:pt x="46" y="155"/>
                </a:lnTo>
                <a:lnTo>
                  <a:pt x="46" y="154"/>
                </a:lnTo>
                <a:lnTo>
                  <a:pt x="44" y="154"/>
                </a:lnTo>
                <a:lnTo>
                  <a:pt x="44" y="154"/>
                </a:lnTo>
                <a:lnTo>
                  <a:pt x="44" y="154"/>
                </a:lnTo>
                <a:lnTo>
                  <a:pt x="43" y="154"/>
                </a:lnTo>
                <a:lnTo>
                  <a:pt x="41" y="154"/>
                </a:lnTo>
                <a:lnTo>
                  <a:pt x="41" y="154"/>
                </a:lnTo>
                <a:lnTo>
                  <a:pt x="40" y="154"/>
                </a:lnTo>
                <a:lnTo>
                  <a:pt x="40" y="154"/>
                </a:lnTo>
                <a:lnTo>
                  <a:pt x="40" y="154"/>
                </a:lnTo>
                <a:lnTo>
                  <a:pt x="38" y="154"/>
                </a:lnTo>
                <a:lnTo>
                  <a:pt x="38" y="154"/>
                </a:lnTo>
                <a:lnTo>
                  <a:pt x="38" y="154"/>
                </a:lnTo>
                <a:lnTo>
                  <a:pt x="38" y="154"/>
                </a:lnTo>
                <a:lnTo>
                  <a:pt x="37" y="154"/>
                </a:lnTo>
                <a:lnTo>
                  <a:pt x="37" y="154"/>
                </a:lnTo>
                <a:lnTo>
                  <a:pt x="37" y="154"/>
                </a:lnTo>
                <a:lnTo>
                  <a:pt x="36" y="154"/>
                </a:lnTo>
                <a:lnTo>
                  <a:pt x="36" y="155"/>
                </a:lnTo>
                <a:lnTo>
                  <a:pt x="36" y="155"/>
                </a:lnTo>
                <a:lnTo>
                  <a:pt x="36" y="155"/>
                </a:lnTo>
                <a:lnTo>
                  <a:pt x="34" y="155"/>
                </a:lnTo>
                <a:lnTo>
                  <a:pt x="33" y="155"/>
                </a:lnTo>
                <a:lnTo>
                  <a:pt x="33" y="155"/>
                </a:lnTo>
                <a:lnTo>
                  <a:pt x="31" y="155"/>
                </a:lnTo>
                <a:lnTo>
                  <a:pt x="31" y="155"/>
                </a:lnTo>
                <a:lnTo>
                  <a:pt x="30" y="155"/>
                </a:lnTo>
                <a:lnTo>
                  <a:pt x="28" y="154"/>
                </a:lnTo>
                <a:lnTo>
                  <a:pt x="28" y="154"/>
                </a:lnTo>
                <a:lnTo>
                  <a:pt x="28" y="154"/>
                </a:lnTo>
                <a:lnTo>
                  <a:pt x="28" y="154"/>
                </a:lnTo>
                <a:lnTo>
                  <a:pt x="28" y="154"/>
                </a:lnTo>
                <a:lnTo>
                  <a:pt x="27" y="154"/>
                </a:lnTo>
                <a:lnTo>
                  <a:pt x="27" y="154"/>
                </a:lnTo>
                <a:lnTo>
                  <a:pt x="26" y="154"/>
                </a:lnTo>
                <a:lnTo>
                  <a:pt x="26" y="154"/>
                </a:lnTo>
                <a:lnTo>
                  <a:pt x="27" y="155"/>
                </a:lnTo>
                <a:lnTo>
                  <a:pt x="27" y="155"/>
                </a:lnTo>
                <a:lnTo>
                  <a:pt x="26" y="155"/>
                </a:lnTo>
                <a:lnTo>
                  <a:pt x="26" y="155"/>
                </a:lnTo>
                <a:lnTo>
                  <a:pt x="24" y="154"/>
                </a:lnTo>
                <a:lnTo>
                  <a:pt x="24" y="154"/>
                </a:lnTo>
                <a:lnTo>
                  <a:pt x="23" y="154"/>
                </a:lnTo>
                <a:lnTo>
                  <a:pt x="23" y="154"/>
                </a:lnTo>
                <a:lnTo>
                  <a:pt x="23" y="155"/>
                </a:lnTo>
                <a:lnTo>
                  <a:pt x="23" y="155"/>
                </a:lnTo>
                <a:lnTo>
                  <a:pt x="23" y="155"/>
                </a:lnTo>
                <a:lnTo>
                  <a:pt x="23" y="155"/>
                </a:lnTo>
                <a:lnTo>
                  <a:pt x="23" y="155"/>
                </a:lnTo>
                <a:lnTo>
                  <a:pt x="23" y="155"/>
                </a:lnTo>
                <a:lnTo>
                  <a:pt x="21" y="155"/>
                </a:lnTo>
                <a:lnTo>
                  <a:pt x="21" y="154"/>
                </a:lnTo>
                <a:lnTo>
                  <a:pt x="23" y="154"/>
                </a:lnTo>
                <a:lnTo>
                  <a:pt x="23" y="153"/>
                </a:lnTo>
                <a:lnTo>
                  <a:pt x="21" y="153"/>
                </a:lnTo>
                <a:lnTo>
                  <a:pt x="21" y="153"/>
                </a:lnTo>
                <a:lnTo>
                  <a:pt x="21" y="153"/>
                </a:lnTo>
                <a:lnTo>
                  <a:pt x="21" y="153"/>
                </a:lnTo>
                <a:lnTo>
                  <a:pt x="20" y="153"/>
                </a:lnTo>
                <a:lnTo>
                  <a:pt x="20" y="153"/>
                </a:lnTo>
                <a:lnTo>
                  <a:pt x="20" y="153"/>
                </a:lnTo>
                <a:lnTo>
                  <a:pt x="18" y="153"/>
                </a:lnTo>
                <a:lnTo>
                  <a:pt x="18" y="153"/>
                </a:lnTo>
                <a:lnTo>
                  <a:pt x="18" y="153"/>
                </a:lnTo>
                <a:lnTo>
                  <a:pt x="18" y="153"/>
                </a:lnTo>
                <a:lnTo>
                  <a:pt x="18" y="153"/>
                </a:lnTo>
                <a:lnTo>
                  <a:pt x="18" y="154"/>
                </a:lnTo>
                <a:lnTo>
                  <a:pt x="18" y="154"/>
                </a:lnTo>
                <a:lnTo>
                  <a:pt x="17" y="154"/>
                </a:lnTo>
                <a:lnTo>
                  <a:pt x="17" y="154"/>
                </a:lnTo>
                <a:lnTo>
                  <a:pt x="17" y="154"/>
                </a:lnTo>
                <a:lnTo>
                  <a:pt x="17" y="154"/>
                </a:lnTo>
                <a:lnTo>
                  <a:pt x="17" y="153"/>
                </a:lnTo>
                <a:lnTo>
                  <a:pt x="17" y="153"/>
                </a:lnTo>
                <a:lnTo>
                  <a:pt x="17" y="153"/>
                </a:lnTo>
                <a:lnTo>
                  <a:pt x="17" y="153"/>
                </a:lnTo>
                <a:lnTo>
                  <a:pt x="17" y="153"/>
                </a:lnTo>
                <a:lnTo>
                  <a:pt x="17" y="153"/>
                </a:lnTo>
                <a:lnTo>
                  <a:pt x="16" y="154"/>
                </a:lnTo>
                <a:lnTo>
                  <a:pt x="17" y="154"/>
                </a:lnTo>
                <a:lnTo>
                  <a:pt x="17" y="154"/>
                </a:lnTo>
                <a:lnTo>
                  <a:pt x="16" y="154"/>
                </a:lnTo>
                <a:lnTo>
                  <a:pt x="16" y="154"/>
                </a:lnTo>
                <a:lnTo>
                  <a:pt x="16" y="154"/>
                </a:lnTo>
                <a:lnTo>
                  <a:pt x="16" y="153"/>
                </a:lnTo>
                <a:lnTo>
                  <a:pt x="14" y="153"/>
                </a:lnTo>
                <a:lnTo>
                  <a:pt x="13" y="151"/>
                </a:lnTo>
                <a:lnTo>
                  <a:pt x="13" y="151"/>
                </a:lnTo>
                <a:lnTo>
                  <a:pt x="14" y="151"/>
                </a:lnTo>
                <a:lnTo>
                  <a:pt x="14" y="150"/>
                </a:lnTo>
                <a:lnTo>
                  <a:pt x="14" y="150"/>
                </a:lnTo>
                <a:lnTo>
                  <a:pt x="14" y="150"/>
                </a:lnTo>
                <a:lnTo>
                  <a:pt x="14" y="150"/>
                </a:lnTo>
                <a:lnTo>
                  <a:pt x="14" y="150"/>
                </a:lnTo>
                <a:lnTo>
                  <a:pt x="13" y="150"/>
                </a:lnTo>
                <a:lnTo>
                  <a:pt x="13" y="150"/>
                </a:lnTo>
                <a:lnTo>
                  <a:pt x="13" y="148"/>
                </a:lnTo>
                <a:lnTo>
                  <a:pt x="13" y="148"/>
                </a:lnTo>
                <a:lnTo>
                  <a:pt x="13" y="148"/>
                </a:lnTo>
                <a:lnTo>
                  <a:pt x="13" y="148"/>
                </a:lnTo>
                <a:lnTo>
                  <a:pt x="13" y="148"/>
                </a:lnTo>
                <a:lnTo>
                  <a:pt x="14" y="148"/>
                </a:lnTo>
                <a:lnTo>
                  <a:pt x="14" y="148"/>
                </a:lnTo>
                <a:lnTo>
                  <a:pt x="16" y="148"/>
                </a:lnTo>
                <a:lnTo>
                  <a:pt x="16" y="148"/>
                </a:lnTo>
                <a:lnTo>
                  <a:pt x="16" y="148"/>
                </a:lnTo>
                <a:lnTo>
                  <a:pt x="16" y="148"/>
                </a:lnTo>
                <a:lnTo>
                  <a:pt x="16" y="148"/>
                </a:lnTo>
                <a:lnTo>
                  <a:pt x="16" y="148"/>
                </a:lnTo>
                <a:lnTo>
                  <a:pt x="16" y="150"/>
                </a:lnTo>
                <a:lnTo>
                  <a:pt x="17" y="150"/>
                </a:lnTo>
                <a:lnTo>
                  <a:pt x="17" y="150"/>
                </a:lnTo>
                <a:lnTo>
                  <a:pt x="18" y="150"/>
                </a:lnTo>
                <a:lnTo>
                  <a:pt x="18" y="150"/>
                </a:lnTo>
                <a:lnTo>
                  <a:pt x="18" y="148"/>
                </a:lnTo>
                <a:lnTo>
                  <a:pt x="18" y="148"/>
                </a:lnTo>
                <a:lnTo>
                  <a:pt x="18" y="150"/>
                </a:lnTo>
                <a:lnTo>
                  <a:pt x="20" y="150"/>
                </a:lnTo>
                <a:lnTo>
                  <a:pt x="20" y="150"/>
                </a:lnTo>
                <a:lnTo>
                  <a:pt x="20" y="148"/>
                </a:lnTo>
                <a:lnTo>
                  <a:pt x="20" y="148"/>
                </a:lnTo>
                <a:lnTo>
                  <a:pt x="20" y="148"/>
                </a:lnTo>
                <a:lnTo>
                  <a:pt x="20" y="147"/>
                </a:lnTo>
                <a:lnTo>
                  <a:pt x="20" y="147"/>
                </a:lnTo>
                <a:lnTo>
                  <a:pt x="20" y="147"/>
                </a:lnTo>
                <a:lnTo>
                  <a:pt x="20" y="145"/>
                </a:lnTo>
                <a:lnTo>
                  <a:pt x="18" y="145"/>
                </a:lnTo>
                <a:lnTo>
                  <a:pt x="18" y="147"/>
                </a:lnTo>
                <a:lnTo>
                  <a:pt x="18" y="147"/>
                </a:lnTo>
                <a:lnTo>
                  <a:pt x="18" y="147"/>
                </a:lnTo>
                <a:lnTo>
                  <a:pt x="18" y="147"/>
                </a:lnTo>
                <a:lnTo>
                  <a:pt x="18" y="147"/>
                </a:lnTo>
                <a:lnTo>
                  <a:pt x="18" y="147"/>
                </a:lnTo>
                <a:lnTo>
                  <a:pt x="18" y="147"/>
                </a:lnTo>
                <a:lnTo>
                  <a:pt x="17" y="147"/>
                </a:lnTo>
                <a:lnTo>
                  <a:pt x="17" y="147"/>
                </a:lnTo>
                <a:lnTo>
                  <a:pt x="16" y="147"/>
                </a:lnTo>
                <a:lnTo>
                  <a:pt x="16" y="145"/>
                </a:lnTo>
                <a:lnTo>
                  <a:pt x="16" y="147"/>
                </a:lnTo>
                <a:lnTo>
                  <a:pt x="14" y="147"/>
                </a:lnTo>
                <a:lnTo>
                  <a:pt x="14" y="147"/>
                </a:lnTo>
                <a:lnTo>
                  <a:pt x="14" y="145"/>
                </a:lnTo>
                <a:lnTo>
                  <a:pt x="14" y="145"/>
                </a:lnTo>
                <a:lnTo>
                  <a:pt x="14" y="145"/>
                </a:lnTo>
                <a:lnTo>
                  <a:pt x="13" y="145"/>
                </a:lnTo>
                <a:lnTo>
                  <a:pt x="11" y="145"/>
                </a:lnTo>
                <a:lnTo>
                  <a:pt x="10" y="145"/>
                </a:lnTo>
                <a:lnTo>
                  <a:pt x="8" y="145"/>
                </a:lnTo>
                <a:lnTo>
                  <a:pt x="10" y="144"/>
                </a:lnTo>
                <a:lnTo>
                  <a:pt x="10" y="144"/>
                </a:lnTo>
                <a:lnTo>
                  <a:pt x="8" y="144"/>
                </a:lnTo>
                <a:lnTo>
                  <a:pt x="8" y="144"/>
                </a:lnTo>
                <a:lnTo>
                  <a:pt x="8" y="144"/>
                </a:lnTo>
                <a:lnTo>
                  <a:pt x="10" y="144"/>
                </a:lnTo>
                <a:lnTo>
                  <a:pt x="10" y="144"/>
                </a:lnTo>
                <a:lnTo>
                  <a:pt x="10" y="144"/>
                </a:lnTo>
                <a:lnTo>
                  <a:pt x="10" y="144"/>
                </a:lnTo>
                <a:lnTo>
                  <a:pt x="10" y="144"/>
                </a:lnTo>
                <a:lnTo>
                  <a:pt x="10" y="144"/>
                </a:lnTo>
                <a:lnTo>
                  <a:pt x="10" y="144"/>
                </a:lnTo>
                <a:lnTo>
                  <a:pt x="11" y="144"/>
                </a:lnTo>
                <a:lnTo>
                  <a:pt x="11" y="144"/>
                </a:lnTo>
                <a:lnTo>
                  <a:pt x="13" y="144"/>
                </a:lnTo>
                <a:lnTo>
                  <a:pt x="13" y="144"/>
                </a:lnTo>
                <a:lnTo>
                  <a:pt x="13" y="144"/>
                </a:lnTo>
                <a:lnTo>
                  <a:pt x="13" y="145"/>
                </a:lnTo>
                <a:lnTo>
                  <a:pt x="13" y="145"/>
                </a:lnTo>
                <a:lnTo>
                  <a:pt x="13" y="144"/>
                </a:lnTo>
                <a:lnTo>
                  <a:pt x="13" y="144"/>
                </a:lnTo>
                <a:lnTo>
                  <a:pt x="13" y="144"/>
                </a:lnTo>
                <a:lnTo>
                  <a:pt x="14" y="144"/>
                </a:lnTo>
                <a:lnTo>
                  <a:pt x="14" y="144"/>
                </a:lnTo>
                <a:lnTo>
                  <a:pt x="13" y="143"/>
                </a:lnTo>
                <a:lnTo>
                  <a:pt x="13" y="143"/>
                </a:lnTo>
                <a:lnTo>
                  <a:pt x="13" y="141"/>
                </a:lnTo>
                <a:lnTo>
                  <a:pt x="11" y="141"/>
                </a:lnTo>
                <a:lnTo>
                  <a:pt x="11" y="141"/>
                </a:lnTo>
                <a:lnTo>
                  <a:pt x="11" y="141"/>
                </a:lnTo>
                <a:lnTo>
                  <a:pt x="11" y="143"/>
                </a:lnTo>
                <a:lnTo>
                  <a:pt x="11" y="143"/>
                </a:lnTo>
                <a:lnTo>
                  <a:pt x="11" y="143"/>
                </a:lnTo>
                <a:lnTo>
                  <a:pt x="11" y="143"/>
                </a:lnTo>
                <a:lnTo>
                  <a:pt x="10" y="143"/>
                </a:lnTo>
                <a:lnTo>
                  <a:pt x="10" y="143"/>
                </a:lnTo>
                <a:lnTo>
                  <a:pt x="8" y="143"/>
                </a:lnTo>
                <a:lnTo>
                  <a:pt x="8" y="143"/>
                </a:lnTo>
                <a:lnTo>
                  <a:pt x="7" y="143"/>
                </a:lnTo>
                <a:lnTo>
                  <a:pt x="7" y="141"/>
                </a:lnTo>
                <a:lnTo>
                  <a:pt x="7" y="141"/>
                </a:lnTo>
                <a:lnTo>
                  <a:pt x="7" y="141"/>
                </a:lnTo>
                <a:lnTo>
                  <a:pt x="7" y="141"/>
                </a:lnTo>
                <a:lnTo>
                  <a:pt x="7" y="141"/>
                </a:lnTo>
                <a:lnTo>
                  <a:pt x="7" y="141"/>
                </a:lnTo>
                <a:lnTo>
                  <a:pt x="6" y="141"/>
                </a:lnTo>
                <a:lnTo>
                  <a:pt x="6" y="141"/>
                </a:lnTo>
                <a:lnTo>
                  <a:pt x="7" y="140"/>
                </a:lnTo>
                <a:lnTo>
                  <a:pt x="7" y="140"/>
                </a:lnTo>
                <a:lnTo>
                  <a:pt x="6" y="140"/>
                </a:lnTo>
                <a:lnTo>
                  <a:pt x="6" y="140"/>
                </a:lnTo>
                <a:lnTo>
                  <a:pt x="6" y="140"/>
                </a:lnTo>
                <a:lnTo>
                  <a:pt x="3" y="140"/>
                </a:lnTo>
                <a:lnTo>
                  <a:pt x="3" y="140"/>
                </a:lnTo>
                <a:lnTo>
                  <a:pt x="3" y="140"/>
                </a:lnTo>
                <a:lnTo>
                  <a:pt x="3" y="140"/>
                </a:lnTo>
                <a:lnTo>
                  <a:pt x="1" y="138"/>
                </a:lnTo>
                <a:lnTo>
                  <a:pt x="0" y="137"/>
                </a:lnTo>
                <a:lnTo>
                  <a:pt x="0" y="137"/>
                </a:lnTo>
                <a:lnTo>
                  <a:pt x="1" y="137"/>
                </a:lnTo>
                <a:lnTo>
                  <a:pt x="1" y="137"/>
                </a:lnTo>
                <a:lnTo>
                  <a:pt x="1" y="137"/>
                </a:lnTo>
                <a:lnTo>
                  <a:pt x="1" y="137"/>
                </a:lnTo>
                <a:lnTo>
                  <a:pt x="1" y="137"/>
                </a:lnTo>
                <a:lnTo>
                  <a:pt x="1" y="137"/>
                </a:lnTo>
                <a:lnTo>
                  <a:pt x="0" y="135"/>
                </a:lnTo>
                <a:lnTo>
                  <a:pt x="0" y="135"/>
                </a:lnTo>
                <a:lnTo>
                  <a:pt x="1" y="135"/>
                </a:lnTo>
                <a:lnTo>
                  <a:pt x="1" y="135"/>
                </a:lnTo>
                <a:lnTo>
                  <a:pt x="1" y="135"/>
                </a:lnTo>
                <a:lnTo>
                  <a:pt x="1" y="135"/>
                </a:lnTo>
                <a:lnTo>
                  <a:pt x="1" y="135"/>
                </a:lnTo>
                <a:lnTo>
                  <a:pt x="1" y="135"/>
                </a:lnTo>
                <a:lnTo>
                  <a:pt x="1" y="135"/>
                </a:lnTo>
                <a:lnTo>
                  <a:pt x="3" y="135"/>
                </a:lnTo>
                <a:lnTo>
                  <a:pt x="4" y="135"/>
                </a:lnTo>
                <a:lnTo>
                  <a:pt x="6" y="134"/>
                </a:lnTo>
                <a:lnTo>
                  <a:pt x="6" y="134"/>
                </a:lnTo>
                <a:lnTo>
                  <a:pt x="7" y="134"/>
                </a:lnTo>
                <a:lnTo>
                  <a:pt x="7" y="134"/>
                </a:lnTo>
                <a:lnTo>
                  <a:pt x="7" y="133"/>
                </a:lnTo>
                <a:lnTo>
                  <a:pt x="7" y="133"/>
                </a:lnTo>
                <a:lnTo>
                  <a:pt x="8" y="134"/>
                </a:lnTo>
                <a:lnTo>
                  <a:pt x="8" y="134"/>
                </a:lnTo>
                <a:lnTo>
                  <a:pt x="8" y="134"/>
                </a:lnTo>
                <a:lnTo>
                  <a:pt x="8" y="134"/>
                </a:lnTo>
                <a:lnTo>
                  <a:pt x="8" y="133"/>
                </a:lnTo>
                <a:lnTo>
                  <a:pt x="8" y="133"/>
                </a:lnTo>
                <a:lnTo>
                  <a:pt x="8" y="133"/>
                </a:lnTo>
                <a:lnTo>
                  <a:pt x="8" y="131"/>
                </a:lnTo>
                <a:lnTo>
                  <a:pt x="8" y="131"/>
                </a:lnTo>
                <a:lnTo>
                  <a:pt x="8" y="131"/>
                </a:lnTo>
                <a:lnTo>
                  <a:pt x="10" y="131"/>
                </a:lnTo>
                <a:lnTo>
                  <a:pt x="11" y="131"/>
                </a:lnTo>
                <a:lnTo>
                  <a:pt x="11" y="131"/>
                </a:lnTo>
                <a:lnTo>
                  <a:pt x="11" y="131"/>
                </a:lnTo>
                <a:lnTo>
                  <a:pt x="11" y="131"/>
                </a:lnTo>
                <a:lnTo>
                  <a:pt x="13" y="131"/>
                </a:lnTo>
                <a:lnTo>
                  <a:pt x="13" y="133"/>
                </a:lnTo>
                <a:lnTo>
                  <a:pt x="14" y="133"/>
                </a:lnTo>
                <a:lnTo>
                  <a:pt x="14" y="133"/>
                </a:lnTo>
                <a:lnTo>
                  <a:pt x="14" y="133"/>
                </a:lnTo>
                <a:lnTo>
                  <a:pt x="16" y="133"/>
                </a:lnTo>
                <a:lnTo>
                  <a:pt x="16" y="133"/>
                </a:lnTo>
                <a:lnTo>
                  <a:pt x="16" y="133"/>
                </a:lnTo>
                <a:lnTo>
                  <a:pt x="16" y="133"/>
                </a:lnTo>
                <a:lnTo>
                  <a:pt x="16" y="133"/>
                </a:lnTo>
                <a:lnTo>
                  <a:pt x="16" y="133"/>
                </a:lnTo>
                <a:lnTo>
                  <a:pt x="16" y="133"/>
                </a:lnTo>
                <a:lnTo>
                  <a:pt x="16" y="133"/>
                </a:lnTo>
                <a:lnTo>
                  <a:pt x="16" y="133"/>
                </a:lnTo>
                <a:lnTo>
                  <a:pt x="17" y="133"/>
                </a:lnTo>
                <a:lnTo>
                  <a:pt x="17" y="131"/>
                </a:lnTo>
                <a:lnTo>
                  <a:pt x="18" y="131"/>
                </a:lnTo>
                <a:lnTo>
                  <a:pt x="18" y="131"/>
                </a:lnTo>
                <a:lnTo>
                  <a:pt x="20" y="133"/>
                </a:lnTo>
                <a:lnTo>
                  <a:pt x="20" y="133"/>
                </a:lnTo>
                <a:lnTo>
                  <a:pt x="20" y="133"/>
                </a:lnTo>
                <a:lnTo>
                  <a:pt x="20" y="133"/>
                </a:lnTo>
                <a:lnTo>
                  <a:pt x="21" y="131"/>
                </a:lnTo>
                <a:lnTo>
                  <a:pt x="23" y="131"/>
                </a:lnTo>
                <a:lnTo>
                  <a:pt x="23" y="131"/>
                </a:lnTo>
                <a:lnTo>
                  <a:pt x="23" y="133"/>
                </a:lnTo>
                <a:lnTo>
                  <a:pt x="23" y="133"/>
                </a:lnTo>
                <a:lnTo>
                  <a:pt x="23" y="134"/>
                </a:lnTo>
                <a:lnTo>
                  <a:pt x="23" y="134"/>
                </a:lnTo>
                <a:lnTo>
                  <a:pt x="23" y="134"/>
                </a:lnTo>
                <a:lnTo>
                  <a:pt x="23" y="134"/>
                </a:lnTo>
                <a:lnTo>
                  <a:pt x="21" y="134"/>
                </a:lnTo>
                <a:lnTo>
                  <a:pt x="21" y="135"/>
                </a:lnTo>
                <a:lnTo>
                  <a:pt x="21" y="135"/>
                </a:lnTo>
                <a:lnTo>
                  <a:pt x="20" y="134"/>
                </a:lnTo>
                <a:lnTo>
                  <a:pt x="18" y="134"/>
                </a:lnTo>
                <a:lnTo>
                  <a:pt x="18" y="134"/>
                </a:lnTo>
                <a:lnTo>
                  <a:pt x="18" y="134"/>
                </a:lnTo>
                <a:lnTo>
                  <a:pt x="17" y="134"/>
                </a:lnTo>
                <a:lnTo>
                  <a:pt x="16" y="134"/>
                </a:lnTo>
                <a:lnTo>
                  <a:pt x="16" y="133"/>
                </a:lnTo>
                <a:lnTo>
                  <a:pt x="16" y="133"/>
                </a:lnTo>
                <a:lnTo>
                  <a:pt x="16" y="133"/>
                </a:lnTo>
                <a:lnTo>
                  <a:pt x="16" y="133"/>
                </a:lnTo>
                <a:lnTo>
                  <a:pt x="16" y="134"/>
                </a:lnTo>
                <a:lnTo>
                  <a:pt x="16" y="134"/>
                </a:lnTo>
                <a:lnTo>
                  <a:pt x="16" y="133"/>
                </a:lnTo>
                <a:lnTo>
                  <a:pt x="14" y="133"/>
                </a:lnTo>
                <a:lnTo>
                  <a:pt x="14" y="133"/>
                </a:lnTo>
                <a:lnTo>
                  <a:pt x="11" y="133"/>
                </a:lnTo>
                <a:lnTo>
                  <a:pt x="11" y="134"/>
                </a:lnTo>
                <a:lnTo>
                  <a:pt x="11" y="134"/>
                </a:lnTo>
                <a:lnTo>
                  <a:pt x="11" y="134"/>
                </a:lnTo>
                <a:lnTo>
                  <a:pt x="10" y="134"/>
                </a:lnTo>
                <a:lnTo>
                  <a:pt x="10" y="134"/>
                </a:lnTo>
                <a:lnTo>
                  <a:pt x="8" y="134"/>
                </a:lnTo>
                <a:lnTo>
                  <a:pt x="7" y="134"/>
                </a:lnTo>
                <a:lnTo>
                  <a:pt x="6" y="135"/>
                </a:lnTo>
                <a:lnTo>
                  <a:pt x="6" y="135"/>
                </a:lnTo>
                <a:lnTo>
                  <a:pt x="7" y="135"/>
                </a:lnTo>
                <a:lnTo>
                  <a:pt x="7" y="137"/>
                </a:lnTo>
                <a:lnTo>
                  <a:pt x="8" y="137"/>
                </a:lnTo>
                <a:lnTo>
                  <a:pt x="10" y="137"/>
                </a:lnTo>
                <a:lnTo>
                  <a:pt x="10" y="137"/>
                </a:lnTo>
                <a:lnTo>
                  <a:pt x="10" y="137"/>
                </a:lnTo>
                <a:lnTo>
                  <a:pt x="10" y="137"/>
                </a:lnTo>
                <a:lnTo>
                  <a:pt x="11" y="137"/>
                </a:lnTo>
                <a:lnTo>
                  <a:pt x="11" y="137"/>
                </a:lnTo>
                <a:lnTo>
                  <a:pt x="13" y="137"/>
                </a:lnTo>
                <a:lnTo>
                  <a:pt x="14" y="137"/>
                </a:lnTo>
                <a:lnTo>
                  <a:pt x="14" y="137"/>
                </a:lnTo>
                <a:lnTo>
                  <a:pt x="14" y="137"/>
                </a:lnTo>
                <a:lnTo>
                  <a:pt x="14" y="137"/>
                </a:lnTo>
                <a:lnTo>
                  <a:pt x="16" y="137"/>
                </a:lnTo>
                <a:lnTo>
                  <a:pt x="17" y="137"/>
                </a:lnTo>
                <a:lnTo>
                  <a:pt x="17" y="137"/>
                </a:lnTo>
                <a:lnTo>
                  <a:pt x="17" y="137"/>
                </a:lnTo>
                <a:lnTo>
                  <a:pt x="17" y="137"/>
                </a:lnTo>
                <a:lnTo>
                  <a:pt x="17" y="137"/>
                </a:lnTo>
                <a:lnTo>
                  <a:pt x="17" y="137"/>
                </a:lnTo>
                <a:lnTo>
                  <a:pt x="17" y="138"/>
                </a:lnTo>
                <a:lnTo>
                  <a:pt x="18" y="138"/>
                </a:lnTo>
                <a:lnTo>
                  <a:pt x="18" y="138"/>
                </a:lnTo>
                <a:lnTo>
                  <a:pt x="18" y="138"/>
                </a:lnTo>
                <a:lnTo>
                  <a:pt x="18" y="137"/>
                </a:lnTo>
                <a:lnTo>
                  <a:pt x="18" y="137"/>
                </a:lnTo>
                <a:lnTo>
                  <a:pt x="18" y="137"/>
                </a:lnTo>
                <a:lnTo>
                  <a:pt x="18" y="137"/>
                </a:lnTo>
                <a:lnTo>
                  <a:pt x="20" y="137"/>
                </a:lnTo>
                <a:lnTo>
                  <a:pt x="20" y="137"/>
                </a:lnTo>
                <a:lnTo>
                  <a:pt x="20" y="137"/>
                </a:lnTo>
                <a:lnTo>
                  <a:pt x="21" y="137"/>
                </a:lnTo>
                <a:lnTo>
                  <a:pt x="23" y="137"/>
                </a:lnTo>
                <a:lnTo>
                  <a:pt x="23" y="135"/>
                </a:lnTo>
                <a:lnTo>
                  <a:pt x="23" y="135"/>
                </a:lnTo>
                <a:lnTo>
                  <a:pt x="23" y="135"/>
                </a:lnTo>
                <a:lnTo>
                  <a:pt x="24" y="135"/>
                </a:lnTo>
                <a:lnTo>
                  <a:pt x="26" y="135"/>
                </a:lnTo>
                <a:lnTo>
                  <a:pt x="28" y="135"/>
                </a:lnTo>
                <a:lnTo>
                  <a:pt x="31" y="135"/>
                </a:lnTo>
                <a:lnTo>
                  <a:pt x="33" y="134"/>
                </a:lnTo>
                <a:lnTo>
                  <a:pt x="33" y="134"/>
                </a:lnTo>
                <a:lnTo>
                  <a:pt x="34" y="134"/>
                </a:lnTo>
                <a:lnTo>
                  <a:pt x="33" y="134"/>
                </a:lnTo>
                <a:lnTo>
                  <a:pt x="33" y="134"/>
                </a:lnTo>
                <a:lnTo>
                  <a:pt x="33" y="134"/>
                </a:lnTo>
                <a:lnTo>
                  <a:pt x="34" y="134"/>
                </a:lnTo>
                <a:lnTo>
                  <a:pt x="34" y="133"/>
                </a:lnTo>
                <a:lnTo>
                  <a:pt x="36" y="134"/>
                </a:lnTo>
                <a:lnTo>
                  <a:pt x="34" y="134"/>
                </a:lnTo>
                <a:lnTo>
                  <a:pt x="34" y="134"/>
                </a:lnTo>
                <a:lnTo>
                  <a:pt x="36" y="134"/>
                </a:lnTo>
                <a:lnTo>
                  <a:pt x="36" y="135"/>
                </a:lnTo>
                <a:lnTo>
                  <a:pt x="36" y="135"/>
                </a:lnTo>
                <a:lnTo>
                  <a:pt x="36" y="134"/>
                </a:lnTo>
                <a:lnTo>
                  <a:pt x="36" y="134"/>
                </a:lnTo>
                <a:lnTo>
                  <a:pt x="37" y="134"/>
                </a:lnTo>
                <a:lnTo>
                  <a:pt x="37" y="134"/>
                </a:lnTo>
                <a:lnTo>
                  <a:pt x="38" y="134"/>
                </a:lnTo>
                <a:lnTo>
                  <a:pt x="38" y="134"/>
                </a:lnTo>
                <a:lnTo>
                  <a:pt x="38" y="134"/>
                </a:lnTo>
                <a:lnTo>
                  <a:pt x="38" y="133"/>
                </a:lnTo>
                <a:lnTo>
                  <a:pt x="38" y="133"/>
                </a:lnTo>
                <a:lnTo>
                  <a:pt x="38" y="133"/>
                </a:lnTo>
                <a:lnTo>
                  <a:pt x="40" y="134"/>
                </a:lnTo>
                <a:lnTo>
                  <a:pt x="40" y="134"/>
                </a:lnTo>
                <a:lnTo>
                  <a:pt x="40" y="134"/>
                </a:lnTo>
                <a:lnTo>
                  <a:pt x="41" y="134"/>
                </a:lnTo>
                <a:lnTo>
                  <a:pt x="41" y="133"/>
                </a:lnTo>
                <a:lnTo>
                  <a:pt x="41" y="133"/>
                </a:lnTo>
                <a:lnTo>
                  <a:pt x="41" y="133"/>
                </a:lnTo>
                <a:lnTo>
                  <a:pt x="43" y="131"/>
                </a:lnTo>
                <a:lnTo>
                  <a:pt x="44" y="131"/>
                </a:lnTo>
                <a:lnTo>
                  <a:pt x="44" y="131"/>
                </a:lnTo>
                <a:lnTo>
                  <a:pt x="44" y="131"/>
                </a:lnTo>
                <a:lnTo>
                  <a:pt x="43" y="131"/>
                </a:lnTo>
                <a:lnTo>
                  <a:pt x="43" y="131"/>
                </a:lnTo>
                <a:lnTo>
                  <a:pt x="41" y="131"/>
                </a:lnTo>
                <a:lnTo>
                  <a:pt x="41" y="131"/>
                </a:lnTo>
                <a:lnTo>
                  <a:pt x="40" y="131"/>
                </a:lnTo>
                <a:lnTo>
                  <a:pt x="40" y="131"/>
                </a:lnTo>
                <a:lnTo>
                  <a:pt x="40" y="130"/>
                </a:lnTo>
                <a:lnTo>
                  <a:pt x="40" y="130"/>
                </a:lnTo>
                <a:lnTo>
                  <a:pt x="38" y="130"/>
                </a:lnTo>
                <a:lnTo>
                  <a:pt x="38" y="130"/>
                </a:lnTo>
                <a:lnTo>
                  <a:pt x="38" y="131"/>
                </a:lnTo>
                <a:lnTo>
                  <a:pt x="38" y="131"/>
                </a:lnTo>
                <a:lnTo>
                  <a:pt x="38" y="131"/>
                </a:lnTo>
                <a:lnTo>
                  <a:pt x="37" y="131"/>
                </a:lnTo>
                <a:lnTo>
                  <a:pt x="37" y="131"/>
                </a:lnTo>
                <a:lnTo>
                  <a:pt x="37" y="131"/>
                </a:lnTo>
                <a:lnTo>
                  <a:pt x="36" y="131"/>
                </a:lnTo>
                <a:lnTo>
                  <a:pt x="36" y="133"/>
                </a:lnTo>
                <a:lnTo>
                  <a:pt x="36" y="133"/>
                </a:lnTo>
                <a:lnTo>
                  <a:pt x="34" y="133"/>
                </a:lnTo>
                <a:lnTo>
                  <a:pt x="33" y="131"/>
                </a:lnTo>
                <a:lnTo>
                  <a:pt x="33" y="131"/>
                </a:lnTo>
                <a:lnTo>
                  <a:pt x="33" y="131"/>
                </a:lnTo>
                <a:lnTo>
                  <a:pt x="33" y="131"/>
                </a:lnTo>
                <a:lnTo>
                  <a:pt x="31" y="133"/>
                </a:lnTo>
                <a:lnTo>
                  <a:pt x="31" y="131"/>
                </a:lnTo>
                <a:lnTo>
                  <a:pt x="31" y="131"/>
                </a:lnTo>
                <a:lnTo>
                  <a:pt x="30" y="133"/>
                </a:lnTo>
                <a:lnTo>
                  <a:pt x="30" y="133"/>
                </a:lnTo>
                <a:lnTo>
                  <a:pt x="28" y="133"/>
                </a:lnTo>
                <a:lnTo>
                  <a:pt x="28" y="133"/>
                </a:lnTo>
                <a:lnTo>
                  <a:pt x="28" y="133"/>
                </a:lnTo>
                <a:lnTo>
                  <a:pt x="27" y="134"/>
                </a:lnTo>
                <a:lnTo>
                  <a:pt x="26" y="134"/>
                </a:lnTo>
                <a:lnTo>
                  <a:pt x="26" y="134"/>
                </a:lnTo>
                <a:lnTo>
                  <a:pt x="26" y="134"/>
                </a:lnTo>
                <a:lnTo>
                  <a:pt x="24" y="134"/>
                </a:lnTo>
                <a:lnTo>
                  <a:pt x="24" y="133"/>
                </a:lnTo>
                <a:lnTo>
                  <a:pt x="24" y="133"/>
                </a:lnTo>
                <a:lnTo>
                  <a:pt x="24" y="133"/>
                </a:lnTo>
                <a:lnTo>
                  <a:pt x="24" y="133"/>
                </a:lnTo>
                <a:lnTo>
                  <a:pt x="24" y="131"/>
                </a:lnTo>
                <a:lnTo>
                  <a:pt x="24" y="131"/>
                </a:lnTo>
                <a:lnTo>
                  <a:pt x="24" y="131"/>
                </a:lnTo>
                <a:lnTo>
                  <a:pt x="26" y="131"/>
                </a:lnTo>
                <a:lnTo>
                  <a:pt x="26" y="131"/>
                </a:lnTo>
                <a:lnTo>
                  <a:pt x="26" y="131"/>
                </a:lnTo>
                <a:lnTo>
                  <a:pt x="26" y="131"/>
                </a:lnTo>
                <a:lnTo>
                  <a:pt x="26" y="133"/>
                </a:lnTo>
                <a:lnTo>
                  <a:pt x="26" y="133"/>
                </a:lnTo>
                <a:lnTo>
                  <a:pt x="26" y="133"/>
                </a:lnTo>
                <a:lnTo>
                  <a:pt x="27" y="131"/>
                </a:lnTo>
                <a:lnTo>
                  <a:pt x="27" y="131"/>
                </a:lnTo>
                <a:lnTo>
                  <a:pt x="27" y="131"/>
                </a:lnTo>
                <a:lnTo>
                  <a:pt x="28" y="131"/>
                </a:lnTo>
                <a:lnTo>
                  <a:pt x="31" y="131"/>
                </a:lnTo>
                <a:lnTo>
                  <a:pt x="33" y="131"/>
                </a:lnTo>
                <a:lnTo>
                  <a:pt x="34" y="131"/>
                </a:lnTo>
                <a:lnTo>
                  <a:pt x="34" y="130"/>
                </a:lnTo>
                <a:lnTo>
                  <a:pt x="36" y="130"/>
                </a:lnTo>
                <a:lnTo>
                  <a:pt x="36" y="128"/>
                </a:lnTo>
                <a:lnTo>
                  <a:pt x="36" y="128"/>
                </a:lnTo>
                <a:lnTo>
                  <a:pt x="34" y="128"/>
                </a:lnTo>
                <a:lnTo>
                  <a:pt x="34" y="130"/>
                </a:lnTo>
                <a:lnTo>
                  <a:pt x="33" y="130"/>
                </a:lnTo>
                <a:lnTo>
                  <a:pt x="33" y="130"/>
                </a:lnTo>
                <a:lnTo>
                  <a:pt x="31" y="128"/>
                </a:lnTo>
                <a:lnTo>
                  <a:pt x="31" y="128"/>
                </a:lnTo>
                <a:lnTo>
                  <a:pt x="31" y="130"/>
                </a:lnTo>
                <a:lnTo>
                  <a:pt x="31" y="130"/>
                </a:lnTo>
                <a:lnTo>
                  <a:pt x="31" y="130"/>
                </a:lnTo>
                <a:lnTo>
                  <a:pt x="31" y="130"/>
                </a:lnTo>
                <a:lnTo>
                  <a:pt x="31" y="130"/>
                </a:lnTo>
                <a:lnTo>
                  <a:pt x="31" y="130"/>
                </a:lnTo>
                <a:lnTo>
                  <a:pt x="31" y="130"/>
                </a:lnTo>
                <a:lnTo>
                  <a:pt x="31" y="130"/>
                </a:lnTo>
                <a:lnTo>
                  <a:pt x="30" y="130"/>
                </a:lnTo>
                <a:lnTo>
                  <a:pt x="28" y="130"/>
                </a:lnTo>
                <a:lnTo>
                  <a:pt x="27" y="130"/>
                </a:lnTo>
                <a:lnTo>
                  <a:pt x="26" y="130"/>
                </a:lnTo>
                <a:lnTo>
                  <a:pt x="24" y="130"/>
                </a:lnTo>
                <a:lnTo>
                  <a:pt x="23" y="130"/>
                </a:lnTo>
                <a:lnTo>
                  <a:pt x="23" y="130"/>
                </a:lnTo>
                <a:lnTo>
                  <a:pt x="23" y="128"/>
                </a:lnTo>
                <a:lnTo>
                  <a:pt x="23" y="128"/>
                </a:lnTo>
                <a:lnTo>
                  <a:pt x="21" y="128"/>
                </a:lnTo>
                <a:lnTo>
                  <a:pt x="21" y="128"/>
                </a:lnTo>
                <a:lnTo>
                  <a:pt x="21" y="130"/>
                </a:lnTo>
                <a:lnTo>
                  <a:pt x="21" y="130"/>
                </a:lnTo>
                <a:lnTo>
                  <a:pt x="21" y="130"/>
                </a:lnTo>
                <a:lnTo>
                  <a:pt x="21" y="130"/>
                </a:lnTo>
                <a:lnTo>
                  <a:pt x="21" y="130"/>
                </a:lnTo>
                <a:lnTo>
                  <a:pt x="20" y="128"/>
                </a:lnTo>
                <a:lnTo>
                  <a:pt x="20" y="128"/>
                </a:lnTo>
                <a:lnTo>
                  <a:pt x="20" y="128"/>
                </a:lnTo>
                <a:lnTo>
                  <a:pt x="20" y="128"/>
                </a:lnTo>
                <a:lnTo>
                  <a:pt x="18" y="128"/>
                </a:lnTo>
                <a:lnTo>
                  <a:pt x="17" y="128"/>
                </a:lnTo>
                <a:lnTo>
                  <a:pt x="16" y="128"/>
                </a:lnTo>
                <a:lnTo>
                  <a:pt x="16" y="130"/>
                </a:lnTo>
                <a:lnTo>
                  <a:pt x="16" y="130"/>
                </a:lnTo>
                <a:lnTo>
                  <a:pt x="16" y="128"/>
                </a:lnTo>
                <a:lnTo>
                  <a:pt x="14" y="128"/>
                </a:lnTo>
                <a:lnTo>
                  <a:pt x="14" y="128"/>
                </a:lnTo>
                <a:lnTo>
                  <a:pt x="14" y="128"/>
                </a:lnTo>
                <a:lnTo>
                  <a:pt x="14" y="128"/>
                </a:lnTo>
                <a:lnTo>
                  <a:pt x="14" y="128"/>
                </a:lnTo>
                <a:lnTo>
                  <a:pt x="14" y="130"/>
                </a:lnTo>
                <a:lnTo>
                  <a:pt x="14" y="130"/>
                </a:lnTo>
                <a:lnTo>
                  <a:pt x="14" y="130"/>
                </a:lnTo>
                <a:lnTo>
                  <a:pt x="13" y="128"/>
                </a:lnTo>
                <a:lnTo>
                  <a:pt x="11" y="128"/>
                </a:lnTo>
                <a:lnTo>
                  <a:pt x="10" y="128"/>
                </a:lnTo>
                <a:lnTo>
                  <a:pt x="10" y="127"/>
                </a:lnTo>
                <a:lnTo>
                  <a:pt x="10" y="127"/>
                </a:lnTo>
                <a:lnTo>
                  <a:pt x="13" y="127"/>
                </a:lnTo>
                <a:lnTo>
                  <a:pt x="14" y="125"/>
                </a:lnTo>
                <a:lnTo>
                  <a:pt x="14" y="125"/>
                </a:lnTo>
                <a:lnTo>
                  <a:pt x="16" y="125"/>
                </a:lnTo>
                <a:lnTo>
                  <a:pt x="16" y="127"/>
                </a:lnTo>
                <a:lnTo>
                  <a:pt x="17" y="127"/>
                </a:lnTo>
                <a:lnTo>
                  <a:pt x="17" y="127"/>
                </a:lnTo>
                <a:lnTo>
                  <a:pt x="17" y="127"/>
                </a:lnTo>
                <a:lnTo>
                  <a:pt x="18" y="127"/>
                </a:lnTo>
                <a:lnTo>
                  <a:pt x="20" y="128"/>
                </a:lnTo>
                <a:lnTo>
                  <a:pt x="20" y="128"/>
                </a:lnTo>
                <a:lnTo>
                  <a:pt x="20" y="128"/>
                </a:lnTo>
                <a:lnTo>
                  <a:pt x="20" y="128"/>
                </a:lnTo>
                <a:lnTo>
                  <a:pt x="21" y="127"/>
                </a:lnTo>
                <a:lnTo>
                  <a:pt x="21" y="127"/>
                </a:lnTo>
                <a:lnTo>
                  <a:pt x="21" y="127"/>
                </a:lnTo>
                <a:lnTo>
                  <a:pt x="23" y="127"/>
                </a:lnTo>
                <a:lnTo>
                  <a:pt x="23" y="127"/>
                </a:lnTo>
                <a:lnTo>
                  <a:pt x="23" y="127"/>
                </a:lnTo>
                <a:lnTo>
                  <a:pt x="21" y="127"/>
                </a:lnTo>
                <a:lnTo>
                  <a:pt x="21" y="127"/>
                </a:lnTo>
                <a:lnTo>
                  <a:pt x="20" y="127"/>
                </a:lnTo>
                <a:lnTo>
                  <a:pt x="20" y="125"/>
                </a:lnTo>
                <a:lnTo>
                  <a:pt x="20" y="125"/>
                </a:lnTo>
                <a:lnTo>
                  <a:pt x="20" y="125"/>
                </a:lnTo>
                <a:lnTo>
                  <a:pt x="20" y="125"/>
                </a:lnTo>
                <a:lnTo>
                  <a:pt x="21" y="125"/>
                </a:lnTo>
                <a:lnTo>
                  <a:pt x="21" y="125"/>
                </a:lnTo>
                <a:lnTo>
                  <a:pt x="21" y="125"/>
                </a:lnTo>
                <a:lnTo>
                  <a:pt x="23" y="125"/>
                </a:lnTo>
                <a:lnTo>
                  <a:pt x="23" y="125"/>
                </a:lnTo>
                <a:lnTo>
                  <a:pt x="24" y="125"/>
                </a:lnTo>
                <a:lnTo>
                  <a:pt x="24" y="125"/>
                </a:lnTo>
                <a:lnTo>
                  <a:pt x="24" y="125"/>
                </a:lnTo>
                <a:lnTo>
                  <a:pt x="23" y="125"/>
                </a:lnTo>
                <a:lnTo>
                  <a:pt x="23" y="125"/>
                </a:lnTo>
                <a:lnTo>
                  <a:pt x="23" y="125"/>
                </a:lnTo>
                <a:lnTo>
                  <a:pt x="21" y="125"/>
                </a:lnTo>
                <a:lnTo>
                  <a:pt x="21" y="125"/>
                </a:lnTo>
                <a:lnTo>
                  <a:pt x="21" y="125"/>
                </a:lnTo>
                <a:lnTo>
                  <a:pt x="21" y="125"/>
                </a:lnTo>
                <a:lnTo>
                  <a:pt x="23" y="127"/>
                </a:lnTo>
                <a:lnTo>
                  <a:pt x="23" y="127"/>
                </a:lnTo>
                <a:lnTo>
                  <a:pt x="23" y="127"/>
                </a:lnTo>
                <a:lnTo>
                  <a:pt x="23" y="127"/>
                </a:lnTo>
                <a:lnTo>
                  <a:pt x="24" y="127"/>
                </a:lnTo>
                <a:lnTo>
                  <a:pt x="24" y="127"/>
                </a:lnTo>
                <a:lnTo>
                  <a:pt x="26" y="125"/>
                </a:lnTo>
                <a:lnTo>
                  <a:pt x="27" y="125"/>
                </a:lnTo>
                <a:lnTo>
                  <a:pt x="27" y="125"/>
                </a:lnTo>
                <a:lnTo>
                  <a:pt x="27" y="125"/>
                </a:lnTo>
                <a:lnTo>
                  <a:pt x="27" y="125"/>
                </a:lnTo>
                <a:lnTo>
                  <a:pt x="28" y="125"/>
                </a:lnTo>
                <a:lnTo>
                  <a:pt x="28" y="127"/>
                </a:lnTo>
                <a:lnTo>
                  <a:pt x="30" y="127"/>
                </a:lnTo>
                <a:lnTo>
                  <a:pt x="30" y="127"/>
                </a:lnTo>
                <a:lnTo>
                  <a:pt x="31" y="127"/>
                </a:lnTo>
                <a:lnTo>
                  <a:pt x="31" y="128"/>
                </a:lnTo>
                <a:lnTo>
                  <a:pt x="33" y="128"/>
                </a:lnTo>
                <a:lnTo>
                  <a:pt x="33" y="128"/>
                </a:lnTo>
                <a:lnTo>
                  <a:pt x="33" y="128"/>
                </a:lnTo>
                <a:lnTo>
                  <a:pt x="33" y="128"/>
                </a:lnTo>
                <a:lnTo>
                  <a:pt x="33" y="127"/>
                </a:lnTo>
                <a:lnTo>
                  <a:pt x="33" y="127"/>
                </a:lnTo>
                <a:lnTo>
                  <a:pt x="33" y="125"/>
                </a:lnTo>
                <a:lnTo>
                  <a:pt x="33" y="125"/>
                </a:lnTo>
                <a:lnTo>
                  <a:pt x="33" y="125"/>
                </a:lnTo>
                <a:lnTo>
                  <a:pt x="33" y="125"/>
                </a:lnTo>
                <a:lnTo>
                  <a:pt x="33" y="125"/>
                </a:lnTo>
                <a:lnTo>
                  <a:pt x="33" y="125"/>
                </a:lnTo>
                <a:lnTo>
                  <a:pt x="34" y="125"/>
                </a:lnTo>
                <a:lnTo>
                  <a:pt x="34" y="125"/>
                </a:lnTo>
                <a:lnTo>
                  <a:pt x="34" y="125"/>
                </a:lnTo>
                <a:lnTo>
                  <a:pt x="34" y="125"/>
                </a:lnTo>
                <a:lnTo>
                  <a:pt x="34" y="127"/>
                </a:lnTo>
                <a:lnTo>
                  <a:pt x="36" y="127"/>
                </a:lnTo>
                <a:lnTo>
                  <a:pt x="36" y="127"/>
                </a:lnTo>
                <a:lnTo>
                  <a:pt x="36" y="125"/>
                </a:lnTo>
                <a:lnTo>
                  <a:pt x="36" y="125"/>
                </a:lnTo>
                <a:lnTo>
                  <a:pt x="37" y="125"/>
                </a:lnTo>
                <a:lnTo>
                  <a:pt x="37" y="125"/>
                </a:lnTo>
                <a:lnTo>
                  <a:pt x="38" y="125"/>
                </a:lnTo>
                <a:lnTo>
                  <a:pt x="40" y="125"/>
                </a:lnTo>
                <a:lnTo>
                  <a:pt x="40" y="125"/>
                </a:lnTo>
                <a:lnTo>
                  <a:pt x="41" y="125"/>
                </a:lnTo>
                <a:lnTo>
                  <a:pt x="41" y="125"/>
                </a:lnTo>
                <a:lnTo>
                  <a:pt x="41" y="125"/>
                </a:lnTo>
                <a:lnTo>
                  <a:pt x="41" y="125"/>
                </a:lnTo>
                <a:lnTo>
                  <a:pt x="41" y="125"/>
                </a:lnTo>
                <a:lnTo>
                  <a:pt x="41" y="124"/>
                </a:lnTo>
                <a:lnTo>
                  <a:pt x="41" y="124"/>
                </a:lnTo>
                <a:lnTo>
                  <a:pt x="43" y="124"/>
                </a:lnTo>
                <a:lnTo>
                  <a:pt x="43" y="124"/>
                </a:lnTo>
                <a:lnTo>
                  <a:pt x="43" y="124"/>
                </a:lnTo>
                <a:lnTo>
                  <a:pt x="43" y="124"/>
                </a:lnTo>
                <a:lnTo>
                  <a:pt x="43" y="124"/>
                </a:lnTo>
                <a:lnTo>
                  <a:pt x="43" y="125"/>
                </a:lnTo>
                <a:lnTo>
                  <a:pt x="43" y="125"/>
                </a:lnTo>
                <a:lnTo>
                  <a:pt x="43" y="125"/>
                </a:lnTo>
                <a:lnTo>
                  <a:pt x="43" y="125"/>
                </a:lnTo>
                <a:lnTo>
                  <a:pt x="44" y="125"/>
                </a:lnTo>
                <a:lnTo>
                  <a:pt x="44" y="124"/>
                </a:lnTo>
                <a:lnTo>
                  <a:pt x="46" y="124"/>
                </a:lnTo>
                <a:lnTo>
                  <a:pt x="47" y="124"/>
                </a:lnTo>
                <a:lnTo>
                  <a:pt x="48" y="124"/>
                </a:lnTo>
                <a:lnTo>
                  <a:pt x="48" y="124"/>
                </a:lnTo>
                <a:lnTo>
                  <a:pt x="50" y="123"/>
                </a:lnTo>
                <a:lnTo>
                  <a:pt x="50" y="123"/>
                </a:lnTo>
                <a:lnTo>
                  <a:pt x="48" y="123"/>
                </a:lnTo>
                <a:lnTo>
                  <a:pt x="48" y="123"/>
                </a:lnTo>
                <a:lnTo>
                  <a:pt x="48" y="121"/>
                </a:lnTo>
                <a:lnTo>
                  <a:pt x="47" y="120"/>
                </a:lnTo>
                <a:lnTo>
                  <a:pt x="47" y="120"/>
                </a:lnTo>
                <a:lnTo>
                  <a:pt x="47" y="120"/>
                </a:lnTo>
                <a:lnTo>
                  <a:pt x="47" y="120"/>
                </a:lnTo>
                <a:lnTo>
                  <a:pt x="47" y="120"/>
                </a:lnTo>
                <a:lnTo>
                  <a:pt x="46" y="120"/>
                </a:lnTo>
                <a:lnTo>
                  <a:pt x="46" y="120"/>
                </a:lnTo>
                <a:lnTo>
                  <a:pt x="44" y="120"/>
                </a:lnTo>
                <a:lnTo>
                  <a:pt x="44" y="120"/>
                </a:lnTo>
                <a:lnTo>
                  <a:pt x="44" y="120"/>
                </a:lnTo>
                <a:lnTo>
                  <a:pt x="43" y="120"/>
                </a:lnTo>
                <a:lnTo>
                  <a:pt x="43" y="120"/>
                </a:lnTo>
                <a:lnTo>
                  <a:pt x="43" y="120"/>
                </a:lnTo>
                <a:lnTo>
                  <a:pt x="43" y="120"/>
                </a:lnTo>
                <a:lnTo>
                  <a:pt x="43" y="120"/>
                </a:lnTo>
                <a:lnTo>
                  <a:pt x="43" y="120"/>
                </a:lnTo>
                <a:lnTo>
                  <a:pt x="41" y="118"/>
                </a:lnTo>
                <a:lnTo>
                  <a:pt x="41" y="118"/>
                </a:lnTo>
                <a:lnTo>
                  <a:pt x="41" y="118"/>
                </a:lnTo>
                <a:lnTo>
                  <a:pt x="41" y="118"/>
                </a:lnTo>
                <a:lnTo>
                  <a:pt x="41" y="120"/>
                </a:lnTo>
                <a:lnTo>
                  <a:pt x="41" y="120"/>
                </a:lnTo>
                <a:lnTo>
                  <a:pt x="41" y="118"/>
                </a:lnTo>
                <a:lnTo>
                  <a:pt x="40" y="120"/>
                </a:lnTo>
                <a:lnTo>
                  <a:pt x="40" y="120"/>
                </a:lnTo>
                <a:lnTo>
                  <a:pt x="38" y="120"/>
                </a:lnTo>
                <a:lnTo>
                  <a:pt x="38" y="120"/>
                </a:lnTo>
                <a:lnTo>
                  <a:pt x="38" y="118"/>
                </a:lnTo>
                <a:lnTo>
                  <a:pt x="38" y="118"/>
                </a:lnTo>
                <a:lnTo>
                  <a:pt x="38" y="118"/>
                </a:lnTo>
                <a:lnTo>
                  <a:pt x="38" y="118"/>
                </a:lnTo>
                <a:lnTo>
                  <a:pt x="37" y="117"/>
                </a:lnTo>
                <a:lnTo>
                  <a:pt x="36" y="117"/>
                </a:lnTo>
                <a:lnTo>
                  <a:pt x="36" y="116"/>
                </a:lnTo>
                <a:lnTo>
                  <a:pt x="36" y="116"/>
                </a:lnTo>
                <a:lnTo>
                  <a:pt x="36" y="116"/>
                </a:lnTo>
                <a:lnTo>
                  <a:pt x="36" y="116"/>
                </a:lnTo>
                <a:lnTo>
                  <a:pt x="37" y="116"/>
                </a:lnTo>
                <a:lnTo>
                  <a:pt x="36" y="114"/>
                </a:lnTo>
                <a:lnTo>
                  <a:pt x="36" y="114"/>
                </a:lnTo>
                <a:lnTo>
                  <a:pt x="36" y="116"/>
                </a:lnTo>
                <a:lnTo>
                  <a:pt x="34" y="116"/>
                </a:lnTo>
                <a:lnTo>
                  <a:pt x="34" y="114"/>
                </a:lnTo>
                <a:lnTo>
                  <a:pt x="34" y="114"/>
                </a:lnTo>
                <a:lnTo>
                  <a:pt x="34" y="114"/>
                </a:lnTo>
                <a:lnTo>
                  <a:pt x="33" y="114"/>
                </a:lnTo>
                <a:lnTo>
                  <a:pt x="33" y="114"/>
                </a:lnTo>
                <a:lnTo>
                  <a:pt x="33" y="114"/>
                </a:lnTo>
                <a:lnTo>
                  <a:pt x="33" y="114"/>
                </a:lnTo>
                <a:lnTo>
                  <a:pt x="33" y="113"/>
                </a:lnTo>
                <a:lnTo>
                  <a:pt x="33" y="113"/>
                </a:lnTo>
                <a:lnTo>
                  <a:pt x="31" y="113"/>
                </a:lnTo>
                <a:lnTo>
                  <a:pt x="31" y="113"/>
                </a:lnTo>
                <a:lnTo>
                  <a:pt x="30" y="113"/>
                </a:lnTo>
                <a:lnTo>
                  <a:pt x="30" y="113"/>
                </a:lnTo>
                <a:lnTo>
                  <a:pt x="30" y="114"/>
                </a:lnTo>
                <a:lnTo>
                  <a:pt x="30" y="116"/>
                </a:lnTo>
                <a:lnTo>
                  <a:pt x="30" y="116"/>
                </a:lnTo>
                <a:lnTo>
                  <a:pt x="28" y="117"/>
                </a:lnTo>
                <a:lnTo>
                  <a:pt x="28" y="117"/>
                </a:lnTo>
                <a:lnTo>
                  <a:pt x="28" y="117"/>
                </a:lnTo>
                <a:lnTo>
                  <a:pt x="28" y="117"/>
                </a:lnTo>
                <a:lnTo>
                  <a:pt x="28" y="117"/>
                </a:lnTo>
                <a:lnTo>
                  <a:pt x="28" y="117"/>
                </a:lnTo>
                <a:lnTo>
                  <a:pt x="27" y="118"/>
                </a:lnTo>
                <a:lnTo>
                  <a:pt x="27" y="118"/>
                </a:lnTo>
                <a:lnTo>
                  <a:pt x="24" y="118"/>
                </a:lnTo>
                <a:lnTo>
                  <a:pt x="24" y="118"/>
                </a:lnTo>
                <a:lnTo>
                  <a:pt x="26" y="118"/>
                </a:lnTo>
                <a:lnTo>
                  <a:pt x="26" y="117"/>
                </a:lnTo>
                <a:lnTo>
                  <a:pt x="26" y="117"/>
                </a:lnTo>
                <a:lnTo>
                  <a:pt x="26" y="117"/>
                </a:lnTo>
                <a:lnTo>
                  <a:pt x="26" y="116"/>
                </a:lnTo>
                <a:lnTo>
                  <a:pt x="26" y="116"/>
                </a:lnTo>
                <a:lnTo>
                  <a:pt x="27" y="116"/>
                </a:lnTo>
                <a:lnTo>
                  <a:pt x="27" y="114"/>
                </a:lnTo>
                <a:lnTo>
                  <a:pt x="27" y="114"/>
                </a:lnTo>
                <a:lnTo>
                  <a:pt x="27" y="114"/>
                </a:lnTo>
                <a:lnTo>
                  <a:pt x="26" y="114"/>
                </a:lnTo>
                <a:lnTo>
                  <a:pt x="26" y="114"/>
                </a:lnTo>
                <a:lnTo>
                  <a:pt x="26" y="114"/>
                </a:lnTo>
                <a:lnTo>
                  <a:pt x="24" y="114"/>
                </a:lnTo>
                <a:lnTo>
                  <a:pt x="24" y="116"/>
                </a:lnTo>
                <a:lnTo>
                  <a:pt x="24" y="116"/>
                </a:lnTo>
                <a:lnTo>
                  <a:pt x="24" y="116"/>
                </a:lnTo>
                <a:lnTo>
                  <a:pt x="24" y="116"/>
                </a:lnTo>
                <a:lnTo>
                  <a:pt x="24" y="117"/>
                </a:lnTo>
                <a:lnTo>
                  <a:pt x="24" y="117"/>
                </a:lnTo>
                <a:lnTo>
                  <a:pt x="23" y="117"/>
                </a:lnTo>
                <a:lnTo>
                  <a:pt x="23" y="117"/>
                </a:lnTo>
                <a:lnTo>
                  <a:pt x="23" y="118"/>
                </a:lnTo>
                <a:lnTo>
                  <a:pt x="23" y="118"/>
                </a:lnTo>
                <a:lnTo>
                  <a:pt x="24" y="118"/>
                </a:lnTo>
                <a:lnTo>
                  <a:pt x="24" y="118"/>
                </a:lnTo>
                <a:lnTo>
                  <a:pt x="23" y="118"/>
                </a:lnTo>
                <a:lnTo>
                  <a:pt x="23" y="118"/>
                </a:lnTo>
                <a:lnTo>
                  <a:pt x="23" y="118"/>
                </a:lnTo>
                <a:lnTo>
                  <a:pt x="23" y="118"/>
                </a:lnTo>
                <a:lnTo>
                  <a:pt x="23" y="117"/>
                </a:lnTo>
                <a:lnTo>
                  <a:pt x="23" y="117"/>
                </a:lnTo>
                <a:lnTo>
                  <a:pt x="21" y="117"/>
                </a:lnTo>
                <a:lnTo>
                  <a:pt x="21" y="118"/>
                </a:lnTo>
                <a:lnTo>
                  <a:pt x="21" y="118"/>
                </a:lnTo>
                <a:lnTo>
                  <a:pt x="21" y="118"/>
                </a:lnTo>
                <a:lnTo>
                  <a:pt x="21" y="118"/>
                </a:lnTo>
                <a:lnTo>
                  <a:pt x="20" y="118"/>
                </a:lnTo>
                <a:lnTo>
                  <a:pt x="20" y="118"/>
                </a:lnTo>
                <a:lnTo>
                  <a:pt x="18" y="118"/>
                </a:lnTo>
                <a:lnTo>
                  <a:pt x="18" y="118"/>
                </a:lnTo>
                <a:lnTo>
                  <a:pt x="18" y="118"/>
                </a:lnTo>
                <a:lnTo>
                  <a:pt x="18" y="118"/>
                </a:lnTo>
                <a:lnTo>
                  <a:pt x="18" y="120"/>
                </a:lnTo>
                <a:lnTo>
                  <a:pt x="18" y="120"/>
                </a:lnTo>
                <a:lnTo>
                  <a:pt x="18" y="120"/>
                </a:lnTo>
                <a:lnTo>
                  <a:pt x="18" y="120"/>
                </a:lnTo>
                <a:lnTo>
                  <a:pt x="18" y="120"/>
                </a:lnTo>
                <a:lnTo>
                  <a:pt x="17" y="120"/>
                </a:lnTo>
                <a:lnTo>
                  <a:pt x="17" y="118"/>
                </a:lnTo>
                <a:lnTo>
                  <a:pt x="17" y="118"/>
                </a:lnTo>
                <a:lnTo>
                  <a:pt x="16" y="118"/>
                </a:lnTo>
                <a:lnTo>
                  <a:pt x="16" y="118"/>
                </a:lnTo>
                <a:lnTo>
                  <a:pt x="16" y="118"/>
                </a:lnTo>
                <a:lnTo>
                  <a:pt x="16" y="118"/>
                </a:lnTo>
                <a:lnTo>
                  <a:pt x="16" y="117"/>
                </a:lnTo>
                <a:lnTo>
                  <a:pt x="16" y="117"/>
                </a:lnTo>
                <a:lnTo>
                  <a:pt x="16" y="116"/>
                </a:lnTo>
                <a:lnTo>
                  <a:pt x="16" y="116"/>
                </a:lnTo>
                <a:lnTo>
                  <a:pt x="16" y="116"/>
                </a:lnTo>
                <a:lnTo>
                  <a:pt x="16" y="116"/>
                </a:lnTo>
                <a:lnTo>
                  <a:pt x="14" y="116"/>
                </a:lnTo>
                <a:lnTo>
                  <a:pt x="14" y="116"/>
                </a:lnTo>
                <a:lnTo>
                  <a:pt x="14" y="117"/>
                </a:lnTo>
                <a:lnTo>
                  <a:pt x="13" y="117"/>
                </a:lnTo>
                <a:lnTo>
                  <a:pt x="13" y="117"/>
                </a:lnTo>
                <a:lnTo>
                  <a:pt x="13" y="117"/>
                </a:lnTo>
                <a:lnTo>
                  <a:pt x="13" y="117"/>
                </a:lnTo>
                <a:lnTo>
                  <a:pt x="13" y="117"/>
                </a:lnTo>
                <a:lnTo>
                  <a:pt x="11" y="117"/>
                </a:lnTo>
                <a:lnTo>
                  <a:pt x="10" y="116"/>
                </a:lnTo>
                <a:lnTo>
                  <a:pt x="10" y="116"/>
                </a:lnTo>
                <a:lnTo>
                  <a:pt x="10" y="116"/>
                </a:lnTo>
                <a:lnTo>
                  <a:pt x="8" y="117"/>
                </a:lnTo>
                <a:lnTo>
                  <a:pt x="8" y="117"/>
                </a:lnTo>
                <a:lnTo>
                  <a:pt x="8" y="117"/>
                </a:lnTo>
                <a:lnTo>
                  <a:pt x="10" y="117"/>
                </a:lnTo>
                <a:lnTo>
                  <a:pt x="10" y="117"/>
                </a:lnTo>
                <a:lnTo>
                  <a:pt x="10" y="118"/>
                </a:lnTo>
                <a:lnTo>
                  <a:pt x="8" y="118"/>
                </a:lnTo>
                <a:lnTo>
                  <a:pt x="8" y="118"/>
                </a:lnTo>
                <a:lnTo>
                  <a:pt x="8" y="117"/>
                </a:lnTo>
                <a:lnTo>
                  <a:pt x="8" y="117"/>
                </a:lnTo>
                <a:lnTo>
                  <a:pt x="8" y="117"/>
                </a:lnTo>
                <a:lnTo>
                  <a:pt x="8" y="117"/>
                </a:lnTo>
                <a:lnTo>
                  <a:pt x="7" y="117"/>
                </a:lnTo>
                <a:lnTo>
                  <a:pt x="7" y="116"/>
                </a:lnTo>
                <a:lnTo>
                  <a:pt x="6" y="116"/>
                </a:lnTo>
                <a:lnTo>
                  <a:pt x="6" y="114"/>
                </a:lnTo>
                <a:lnTo>
                  <a:pt x="6" y="114"/>
                </a:lnTo>
                <a:lnTo>
                  <a:pt x="6" y="114"/>
                </a:lnTo>
                <a:lnTo>
                  <a:pt x="7" y="114"/>
                </a:lnTo>
                <a:lnTo>
                  <a:pt x="7" y="114"/>
                </a:lnTo>
                <a:lnTo>
                  <a:pt x="7" y="114"/>
                </a:lnTo>
                <a:lnTo>
                  <a:pt x="7" y="114"/>
                </a:lnTo>
                <a:lnTo>
                  <a:pt x="7" y="114"/>
                </a:lnTo>
                <a:lnTo>
                  <a:pt x="7" y="114"/>
                </a:lnTo>
                <a:lnTo>
                  <a:pt x="7" y="111"/>
                </a:lnTo>
                <a:lnTo>
                  <a:pt x="6" y="111"/>
                </a:lnTo>
                <a:lnTo>
                  <a:pt x="6" y="111"/>
                </a:lnTo>
                <a:lnTo>
                  <a:pt x="6" y="110"/>
                </a:lnTo>
                <a:lnTo>
                  <a:pt x="6" y="108"/>
                </a:lnTo>
                <a:lnTo>
                  <a:pt x="8" y="110"/>
                </a:lnTo>
                <a:lnTo>
                  <a:pt x="8" y="110"/>
                </a:lnTo>
                <a:lnTo>
                  <a:pt x="8" y="108"/>
                </a:lnTo>
                <a:lnTo>
                  <a:pt x="8" y="108"/>
                </a:lnTo>
                <a:lnTo>
                  <a:pt x="8" y="108"/>
                </a:lnTo>
                <a:lnTo>
                  <a:pt x="8" y="108"/>
                </a:lnTo>
                <a:lnTo>
                  <a:pt x="8" y="107"/>
                </a:lnTo>
                <a:lnTo>
                  <a:pt x="8" y="107"/>
                </a:lnTo>
                <a:lnTo>
                  <a:pt x="8" y="107"/>
                </a:lnTo>
                <a:lnTo>
                  <a:pt x="10" y="108"/>
                </a:lnTo>
                <a:lnTo>
                  <a:pt x="10" y="108"/>
                </a:lnTo>
                <a:lnTo>
                  <a:pt x="11" y="108"/>
                </a:lnTo>
                <a:lnTo>
                  <a:pt x="13" y="110"/>
                </a:lnTo>
                <a:lnTo>
                  <a:pt x="13" y="110"/>
                </a:lnTo>
                <a:lnTo>
                  <a:pt x="13" y="110"/>
                </a:lnTo>
                <a:lnTo>
                  <a:pt x="13" y="110"/>
                </a:lnTo>
                <a:lnTo>
                  <a:pt x="14" y="110"/>
                </a:lnTo>
                <a:lnTo>
                  <a:pt x="14" y="110"/>
                </a:lnTo>
                <a:lnTo>
                  <a:pt x="17" y="110"/>
                </a:lnTo>
                <a:lnTo>
                  <a:pt x="18" y="110"/>
                </a:lnTo>
                <a:lnTo>
                  <a:pt x="18" y="110"/>
                </a:lnTo>
                <a:lnTo>
                  <a:pt x="20" y="110"/>
                </a:lnTo>
                <a:lnTo>
                  <a:pt x="20" y="110"/>
                </a:lnTo>
                <a:lnTo>
                  <a:pt x="20" y="108"/>
                </a:lnTo>
                <a:lnTo>
                  <a:pt x="20" y="108"/>
                </a:lnTo>
                <a:lnTo>
                  <a:pt x="21" y="108"/>
                </a:lnTo>
                <a:lnTo>
                  <a:pt x="21" y="108"/>
                </a:lnTo>
                <a:lnTo>
                  <a:pt x="21" y="108"/>
                </a:lnTo>
                <a:lnTo>
                  <a:pt x="21" y="108"/>
                </a:lnTo>
                <a:lnTo>
                  <a:pt x="21" y="108"/>
                </a:lnTo>
                <a:lnTo>
                  <a:pt x="21" y="108"/>
                </a:lnTo>
                <a:lnTo>
                  <a:pt x="21" y="110"/>
                </a:lnTo>
                <a:lnTo>
                  <a:pt x="23" y="110"/>
                </a:lnTo>
                <a:lnTo>
                  <a:pt x="23" y="110"/>
                </a:lnTo>
                <a:lnTo>
                  <a:pt x="24" y="108"/>
                </a:lnTo>
                <a:lnTo>
                  <a:pt x="24" y="108"/>
                </a:lnTo>
                <a:lnTo>
                  <a:pt x="26" y="108"/>
                </a:lnTo>
                <a:lnTo>
                  <a:pt x="26" y="108"/>
                </a:lnTo>
                <a:lnTo>
                  <a:pt x="26" y="108"/>
                </a:lnTo>
                <a:lnTo>
                  <a:pt x="27" y="108"/>
                </a:lnTo>
                <a:lnTo>
                  <a:pt x="27" y="108"/>
                </a:lnTo>
                <a:lnTo>
                  <a:pt x="27" y="108"/>
                </a:lnTo>
                <a:lnTo>
                  <a:pt x="27" y="108"/>
                </a:lnTo>
                <a:lnTo>
                  <a:pt x="28" y="108"/>
                </a:lnTo>
                <a:lnTo>
                  <a:pt x="28" y="108"/>
                </a:lnTo>
                <a:lnTo>
                  <a:pt x="28" y="108"/>
                </a:lnTo>
                <a:lnTo>
                  <a:pt x="28" y="108"/>
                </a:lnTo>
                <a:lnTo>
                  <a:pt x="28" y="108"/>
                </a:lnTo>
                <a:lnTo>
                  <a:pt x="28" y="107"/>
                </a:lnTo>
                <a:lnTo>
                  <a:pt x="30" y="108"/>
                </a:lnTo>
                <a:lnTo>
                  <a:pt x="30" y="108"/>
                </a:lnTo>
                <a:lnTo>
                  <a:pt x="30" y="107"/>
                </a:lnTo>
                <a:lnTo>
                  <a:pt x="30" y="107"/>
                </a:lnTo>
                <a:lnTo>
                  <a:pt x="30" y="107"/>
                </a:lnTo>
                <a:lnTo>
                  <a:pt x="31" y="107"/>
                </a:lnTo>
                <a:lnTo>
                  <a:pt x="31" y="107"/>
                </a:lnTo>
                <a:lnTo>
                  <a:pt x="31" y="107"/>
                </a:lnTo>
                <a:lnTo>
                  <a:pt x="31" y="107"/>
                </a:lnTo>
                <a:lnTo>
                  <a:pt x="31" y="107"/>
                </a:lnTo>
                <a:lnTo>
                  <a:pt x="31" y="107"/>
                </a:lnTo>
                <a:lnTo>
                  <a:pt x="31" y="107"/>
                </a:lnTo>
                <a:lnTo>
                  <a:pt x="33" y="107"/>
                </a:lnTo>
                <a:lnTo>
                  <a:pt x="33" y="106"/>
                </a:lnTo>
                <a:lnTo>
                  <a:pt x="33" y="106"/>
                </a:lnTo>
                <a:lnTo>
                  <a:pt x="33" y="106"/>
                </a:lnTo>
                <a:lnTo>
                  <a:pt x="34" y="106"/>
                </a:lnTo>
                <a:lnTo>
                  <a:pt x="34" y="107"/>
                </a:lnTo>
                <a:lnTo>
                  <a:pt x="34" y="107"/>
                </a:lnTo>
                <a:lnTo>
                  <a:pt x="36" y="106"/>
                </a:lnTo>
                <a:lnTo>
                  <a:pt x="36" y="106"/>
                </a:lnTo>
                <a:lnTo>
                  <a:pt x="37" y="106"/>
                </a:lnTo>
                <a:lnTo>
                  <a:pt x="37" y="106"/>
                </a:lnTo>
                <a:lnTo>
                  <a:pt x="37" y="107"/>
                </a:lnTo>
                <a:lnTo>
                  <a:pt x="37" y="107"/>
                </a:lnTo>
                <a:lnTo>
                  <a:pt x="37" y="107"/>
                </a:lnTo>
                <a:lnTo>
                  <a:pt x="37" y="107"/>
                </a:lnTo>
                <a:lnTo>
                  <a:pt x="37" y="108"/>
                </a:lnTo>
                <a:lnTo>
                  <a:pt x="36" y="108"/>
                </a:lnTo>
                <a:lnTo>
                  <a:pt x="34" y="108"/>
                </a:lnTo>
                <a:lnTo>
                  <a:pt x="34" y="107"/>
                </a:lnTo>
                <a:lnTo>
                  <a:pt x="34" y="107"/>
                </a:lnTo>
                <a:lnTo>
                  <a:pt x="33" y="108"/>
                </a:lnTo>
                <a:lnTo>
                  <a:pt x="33" y="108"/>
                </a:lnTo>
                <a:lnTo>
                  <a:pt x="33" y="108"/>
                </a:lnTo>
                <a:lnTo>
                  <a:pt x="33" y="108"/>
                </a:lnTo>
                <a:lnTo>
                  <a:pt x="33" y="108"/>
                </a:lnTo>
                <a:lnTo>
                  <a:pt x="31" y="108"/>
                </a:lnTo>
                <a:lnTo>
                  <a:pt x="31" y="108"/>
                </a:lnTo>
                <a:lnTo>
                  <a:pt x="31" y="108"/>
                </a:lnTo>
                <a:lnTo>
                  <a:pt x="31" y="108"/>
                </a:lnTo>
                <a:lnTo>
                  <a:pt x="31" y="110"/>
                </a:lnTo>
                <a:lnTo>
                  <a:pt x="31" y="110"/>
                </a:lnTo>
                <a:lnTo>
                  <a:pt x="31" y="110"/>
                </a:lnTo>
                <a:lnTo>
                  <a:pt x="31" y="110"/>
                </a:lnTo>
                <a:lnTo>
                  <a:pt x="31" y="110"/>
                </a:lnTo>
                <a:lnTo>
                  <a:pt x="30" y="111"/>
                </a:lnTo>
                <a:lnTo>
                  <a:pt x="30" y="111"/>
                </a:lnTo>
                <a:lnTo>
                  <a:pt x="30" y="111"/>
                </a:lnTo>
                <a:lnTo>
                  <a:pt x="30" y="111"/>
                </a:lnTo>
                <a:lnTo>
                  <a:pt x="28" y="110"/>
                </a:lnTo>
                <a:lnTo>
                  <a:pt x="28" y="110"/>
                </a:lnTo>
                <a:lnTo>
                  <a:pt x="28" y="111"/>
                </a:lnTo>
                <a:lnTo>
                  <a:pt x="28" y="111"/>
                </a:lnTo>
                <a:lnTo>
                  <a:pt x="27" y="111"/>
                </a:lnTo>
                <a:lnTo>
                  <a:pt x="27" y="111"/>
                </a:lnTo>
                <a:lnTo>
                  <a:pt x="27" y="111"/>
                </a:lnTo>
                <a:lnTo>
                  <a:pt x="27" y="113"/>
                </a:lnTo>
                <a:lnTo>
                  <a:pt x="28" y="113"/>
                </a:lnTo>
                <a:lnTo>
                  <a:pt x="28" y="113"/>
                </a:lnTo>
                <a:lnTo>
                  <a:pt x="30" y="113"/>
                </a:lnTo>
                <a:lnTo>
                  <a:pt x="30" y="113"/>
                </a:lnTo>
                <a:lnTo>
                  <a:pt x="31" y="113"/>
                </a:lnTo>
                <a:lnTo>
                  <a:pt x="31" y="113"/>
                </a:lnTo>
                <a:lnTo>
                  <a:pt x="31" y="113"/>
                </a:lnTo>
                <a:lnTo>
                  <a:pt x="33" y="113"/>
                </a:lnTo>
                <a:lnTo>
                  <a:pt x="33" y="113"/>
                </a:lnTo>
                <a:lnTo>
                  <a:pt x="33" y="113"/>
                </a:lnTo>
                <a:lnTo>
                  <a:pt x="33" y="113"/>
                </a:lnTo>
                <a:lnTo>
                  <a:pt x="34" y="113"/>
                </a:lnTo>
                <a:lnTo>
                  <a:pt x="34" y="113"/>
                </a:lnTo>
                <a:lnTo>
                  <a:pt x="36" y="113"/>
                </a:lnTo>
                <a:lnTo>
                  <a:pt x="36" y="111"/>
                </a:lnTo>
                <a:lnTo>
                  <a:pt x="37" y="111"/>
                </a:lnTo>
                <a:lnTo>
                  <a:pt x="38" y="111"/>
                </a:lnTo>
                <a:lnTo>
                  <a:pt x="38" y="113"/>
                </a:lnTo>
                <a:lnTo>
                  <a:pt x="40" y="111"/>
                </a:lnTo>
                <a:lnTo>
                  <a:pt x="40" y="110"/>
                </a:lnTo>
                <a:lnTo>
                  <a:pt x="40" y="110"/>
                </a:lnTo>
                <a:lnTo>
                  <a:pt x="40" y="110"/>
                </a:lnTo>
                <a:lnTo>
                  <a:pt x="41" y="111"/>
                </a:lnTo>
                <a:lnTo>
                  <a:pt x="41" y="111"/>
                </a:lnTo>
                <a:lnTo>
                  <a:pt x="41" y="111"/>
                </a:lnTo>
                <a:lnTo>
                  <a:pt x="41" y="113"/>
                </a:lnTo>
                <a:lnTo>
                  <a:pt x="41" y="113"/>
                </a:lnTo>
                <a:lnTo>
                  <a:pt x="41" y="113"/>
                </a:lnTo>
                <a:lnTo>
                  <a:pt x="43" y="113"/>
                </a:lnTo>
                <a:lnTo>
                  <a:pt x="43" y="113"/>
                </a:lnTo>
                <a:lnTo>
                  <a:pt x="43" y="113"/>
                </a:lnTo>
                <a:lnTo>
                  <a:pt x="43" y="111"/>
                </a:lnTo>
                <a:lnTo>
                  <a:pt x="43" y="111"/>
                </a:lnTo>
                <a:lnTo>
                  <a:pt x="43" y="110"/>
                </a:lnTo>
                <a:lnTo>
                  <a:pt x="43" y="110"/>
                </a:lnTo>
                <a:lnTo>
                  <a:pt x="43" y="110"/>
                </a:lnTo>
                <a:lnTo>
                  <a:pt x="43" y="110"/>
                </a:lnTo>
                <a:lnTo>
                  <a:pt x="43" y="110"/>
                </a:lnTo>
                <a:lnTo>
                  <a:pt x="43" y="108"/>
                </a:lnTo>
                <a:lnTo>
                  <a:pt x="43" y="108"/>
                </a:lnTo>
                <a:lnTo>
                  <a:pt x="44" y="110"/>
                </a:lnTo>
                <a:lnTo>
                  <a:pt x="46" y="110"/>
                </a:lnTo>
                <a:lnTo>
                  <a:pt x="46" y="110"/>
                </a:lnTo>
                <a:lnTo>
                  <a:pt x="44" y="110"/>
                </a:lnTo>
                <a:lnTo>
                  <a:pt x="44" y="110"/>
                </a:lnTo>
                <a:lnTo>
                  <a:pt x="44" y="111"/>
                </a:lnTo>
                <a:lnTo>
                  <a:pt x="44" y="111"/>
                </a:lnTo>
                <a:lnTo>
                  <a:pt x="44" y="111"/>
                </a:lnTo>
                <a:lnTo>
                  <a:pt x="44" y="111"/>
                </a:lnTo>
                <a:lnTo>
                  <a:pt x="44" y="113"/>
                </a:lnTo>
                <a:lnTo>
                  <a:pt x="44" y="113"/>
                </a:lnTo>
                <a:lnTo>
                  <a:pt x="46" y="113"/>
                </a:lnTo>
                <a:lnTo>
                  <a:pt x="47" y="113"/>
                </a:lnTo>
                <a:lnTo>
                  <a:pt x="47" y="113"/>
                </a:lnTo>
                <a:lnTo>
                  <a:pt x="47" y="113"/>
                </a:lnTo>
                <a:lnTo>
                  <a:pt x="47" y="111"/>
                </a:lnTo>
                <a:lnTo>
                  <a:pt x="47" y="111"/>
                </a:lnTo>
                <a:lnTo>
                  <a:pt x="48" y="111"/>
                </a:lnTo>
                <a:lnTo>
                  <a:pt x="48" y="111"/>
                </a:lnTo>
                <a:lnTo>
                  <a:pt x="48" y="111"/>
                </a:lnTo>
                <a:lnTo>
                  <a:pt x="50" y="111"/>
                </a:lnTo>
                <a:lnTo>
                  <a:pt x="50" y="110"/>
                </a:lnTo>
                <a:lnTo>
                  <a:pt x="50" y="110"/>
                </a:lnTo>
                <a:lnTo>
                  <a:pt x="48" y="110"/>
                </a:lnTo>
                <a:lnTo>
                  <a:pt x="48" y="110"/>
                </a:lnTo>
                <a:lnTo>
                  <a:pt x="48" y="107"/>
                </a:lnTo>
                <a:lnTo>
                  <a:pt x="48" y="107"/>
                </a:lnTo>
                <a:lnTo>
                  <a:pt x="47" y="108"/>
                </a:lnTo>
                <a:lnTo>
                  <a:pt x="47" y="108"/>
                </a:lnTo>
                <a:lnTo>
                  <a:pt x="47" y="108"/>
                </a:lnTo>
                <a:lnTo>
                  <a:pt x="47" y="108"/>
                </a:lnTo>
                <a:lnTo>
                  <a:pt x="47" y="107"/>
                </a:lnTo>
                <a:lnTo>
                  <a:pt x="47" y="107"/>
                </a:lnTo>
                <a:lnTo>
                  <a:pt x="47" y="107"/>
                </a:lnTo>
                <a:lnTo>
                  <a:pt x="47" y="107"/>
                </a:lnTo>
                <a:lnTo>
                  <a:pt x="46" y="107"/>
                </a:lnTo>
                <a:lnTo>
                  <a:pt x="44" y="107"/>
                </a:lnTo>
                <a:lnTo>
                  <a:pt x="43" y="108"/>
                </a:lnTo>
                <a:lnTo>
                  <a:pt x="43" y="108"/>
                </a:lnTo>
                <a:lnTo>
                  <a:pt x="41" y="108"/>
                </a:lnTo>
                <a:lnTo>
                  <a:pt x="41" y="108"/>
                </a:lnTo>
                <a:lnTo>
                  <a:pt x="40" y="108"/>
                </a:lnTo>
                <a:lnTo>
                  <a:pt x="38" y="107"/>
                </a:lnTo>
                <a:lnTo>
                  <a:pt x="38" y="107"/>
                </a:lnTo>
                <a:lnTo>
                  <a:pt x="38" y="107"/>
                </a:lnTo>
                <a:lnTo>
                  <a:pt x="38" y="107"/>
                </a:lnTo>
                <a:lnTo>
                  <a:pt x="38" y="106"/>
                </a:lnTo>
                <a:lnTo>
                  <a:pt x="40" y="106"/>
                </a:lnTo>
                <a:lnTo>
                  <a:pt x="40" y="107"/>
                </a:lnTo>
                <a:lnTo>
                  <a:pt x="40" y="107"/>
                </a:lnTo>
                <a:lnTo>
                  <a:pt x="40" y="107"/>
                </a:lnTo>
                <a:lnTo>
                  <a:pt x="41" y="106"/>
                </a:lnTo>
                <a:lnTo>
                  <a:pt x="41" y="106"/>
                </a:lnTo>
                <a:lnTo>
                  <a:pt x="41" y="106"/>
                </a:lnTo>
                <a:lnTo>
                  <a:pt x="41" y="106"/>
                </a:lnTo>
                <a:lnTo>
                  <a:pt x="41" y="107"/>
                </a:lnTo>
                <a:lnTo>
                  <a:pt x="43" y="107"/>
                </a:lnTo>
                <a:lnTo>
                  <a:pt x="43" y="107"/>
                </a:lnTo>
                <a:lnTo>
                  <a:pt x="43" y="107"/>
                </a:lnTo>
                <a:lnTo>
                  <a:pt x="43" y="104"/>
                </a:lnTo>
                <a:lnTo>
                  <a:pt x="43" y="104"/>
                </a:lnTo>
                <a:lnTo>
                  <a:pt x="43" y="104"/>
                </a:lnTo>
                <a:lnTo>
                  <a:pt x="41" y="104"/>
                </a:lnTo>
                <a:lnTo>
                  <a:pt x="41" y="104"/>
                </a:lnTo>
                <a:lnTo>
                  <a:pt x="41" y="104"/>
                </a:lnTo>
                <a:lnTo>
                  <a:pt x="38" y="104"/>
                </a:lnTo>
                <a:lnTo>
                  <a:pt x="37" y="104"/>
                </a:lnTo>
                <a:lnTo>
                  <a:pt x="36" y="104"/>
                </a:lnTo>
                <a:lnTo>
                  <a:pt x="34" y="104"/>
                </a:lnTo>
                <a:lnTo>
                  <a:pt x="33" y="104"/>
                </a:lnTo>
                <a:lnTo>
                  <a:pt x="30" y="104"/>
                </a:lnTo>
                <a:lnTo>
                  <a:pt x="30" y="103"/>
                </a:lnTo>
                <a:lnTo>
                  <a:pt x="30" y="103"/>
                </a:lnTo>
                <a:lnTo>
                  <a:pt x="31" y="103"/>
                </a:lnTo>
                <a:lnTo>
                  <a:pt x="31" y="103"/>
                </a:lnTo>
                <a:lnTo>
                  <a:pt x="31" y="103"/>
                </a:lnTo>
                <a:lnTo>
                  <a:pt x="33" y="101"/>
                </a:lnTo>
                <a:lnTo>
                  <a:pt x="33" y="101"/>
                </a:lnTo>
                <a:lnTo>
                  <a:pt x="33" y="103"/>
                </a:lnTo>
                <a:lnTo>
                  <a:pt x="33" y="103"/>
                </a:lnTo>
                <a:lnTo>
                  <a:pt x="33" y="103"/>
                </a:lnTo>
                <a:lnTo>
                  <a:pt x="33" y="103"/>
                </a:lnTo>
                <a:lnTo>
                  <a:pt x="33" y="103"/>
                </a:lnTo>
                <a:lnTo>
                  <a:pt x="34" y="103"/>
                </a:lnTo>
                <a:lnTo>
                  <a:pt x="34" y="103"/>
                </a:lnTo>
                <a:lnTo>
                  <a:pt x="34" y="103"/>
                </a:lnTo>
                <a:lnTo>
                  <a:pt x="34" y="103"/>
                </a:lnTo>
                <a:lnTo>
                  <a:pt x="33" y="101"/>
                </a:lnTo>
                <a:lnTo>
                  <a:pt x="33" y="101"/>
                </a:lnTo>
                <a:lnTo>
                  <a:pt x="33" y="101"/>
                </a:lnTo>
                <a:lnTo>
                  <a:pt x="31" y="100"/>
                </a:lnTo>
                <a:lnTo>
                  <a:pt x="31" y="100"/>
                </a:lnTo>
                <a:lnTo>
                  <a:pt x="31" y="101"/>
                </a:lnTo>
                <a:lnTo>
                  <a:pt x="30" y="103"/>
                </a:lnTo>
                <a:lnTo>
                  <a:pt x="28" y="101"/>
                </a:lnTo>
                <a:lnTo>
                  <a:pt x="28" y="101"/>
                </a:lnTo>
                <a:lnTo>
                  <a:pt x="28" y="103"/>
                </a:lnTo>
                <a:lnTo>
                  <a:pt x="28" y="103"/>
                </a:lnTo>
                <a:lnTo>
                  <a:pt x="27" y="103"/>
                </a:lnTo>
                <a:lnTo>
                  <a:pt x="27" y="104"/>
                </a:lnTo>
                <a:lnTo>
                  <a:pt x="27" y="104"/>
                </a:lnTo>
                <a:lnTo>
                  <a:pt x="27" y="104"/>
                </a:lnTo>
                <a:lnTo>
                  <a:pt x="26" y="104"/>
                </a:lnTo>
                <a:lnTo>
                  <a:pt x="26" y="104"/>
                </a:lnTo>
                <a:lnTo>
                  <a:pt x="26" y="104"/>
                </a:lnTo>
                <a:lnTo>
                  <a:pt x="26" y="104"/>
                </a:lnTo>
                <a:lnTo>
                  <a:pt x="26" y="103"/>
                </a:lnTo>
                <a:lnTo>
                  <a:pt x="24" y="103"/>
                </a:lnTo>
                <a:lnTo>
                  <a:pt x="24" y="103"/>
                </a:lnTo>
                <a:lnTo>
                  <a:pt x="24" y="103"/>
                </a:lnTo>
                <a:lnTo>
                  <a:pt x="23" y="103"/>
                </a:lnTo>
                <a:lnTo>
                  <a:pt x="23" y="103"/>
                </a:lnTo>
                <a:lnTo>
                  <a:pt x="21" y="103"/>
                </a:lnTo>
                <a:lnTo>
                  <a:pt x="21" y="103"/>
                </a:lnTo>
                <a:lnTo>
                  <a:pt x="20" y="103"/>
                </a:lnTo>
                <a:lnTo>
                  <a:pt x="20" y="104"/>
                </a:lnTo>
                <a:lnTo>
                  <a:pt x="20" y="104"/>
                </a:lnTo>
                <a:lnTo>
                  <a:pt x="20" y="104"/>
                </a:lnTo>
                <a:lnTo>
                  <a:pt x="20" y="104"/>
                </a:lnTo>
                <a:lnTo>
                  <a:pt x="20" y="104"/>
                </a:lnTo>
                <a:lnTo>
                  <a:pt x="20" y="103"/>
                </a:lnTo>
                <a:lnTo>
                  <a:pt x="20" y="103"/>
                </a:lnTo>
                <a:lnTo>
                  <a:pt x="20" y="103"/>
                </a:lnTo>
                <a:lnTo>
                  <a:pt x="18" y="103"/>
                </a:lnTo>
                <a:lnTo>
                  <a:pt x="18" y="104"/>
                </a:lnTo>
                <a:lnTo>
                  <a:pt x="17" y="104"/>
                </a:lnTo>
                <a:lnTo>
                  <a:pt x="17" y="103"/>
                </a:lnTo>
                <a:lnTo>
                  <a:pt x="16" y="104"/>
                </a:lnTo>
                <a:lnTo>
                  <a:pt x="16" y="104"/>
                </a:lnTo>
                <a:lnTo>
                  <a:pt x="16" y="104"/>
                </a:lnTo>
                <a:lnTo>
                  <a:pt x="16" y="104"/>
                </a:lnTo>
                <a:lnTo>
                  <a:pt x="16" y="104"/>
                </a:lnTo>
                <a:lnTo>
                  <a:pt x="16" y="104"/>
                </a:lnTo>
                <a:lnTo>
                  <a:pt x="16" y="104"/>
                </a:lnTo>
                <a:lnTo>
                  <a:pt x="14" y="104"/>
                </a:lnTo>
                <a:lnTo>
                  <a:pt x="14" y="104"/>
                </a:lnTo>
                <a:lnTo>
                  <a:pt x="13" y="104"/>
                </a:lnTo>
                <a:lnTo>
                  <a:pt x="13" y="104"/>
                </a:lnTo>
                <a:lnTo>
                  <a:pt x="13" y="104"/>
                </a:lnTo>
                <a:lnTo>
                  <a:pt x="13" y="104"/>
                </a:lnTo>
                <a:lnTo>
                  <a:pt x="13" y="106"/>
                </a:lnTo>
                <a:lnTo>
                  <a:pt x="13" y="106"/>
                </a:lnTo>
                <a:lnTo>
                  <a:pt x="13" y="106"/>
                </a:lnTo>
                <a:lnTo>
                  <a:pt x="10" y="106"/>
                </a:lnTo>
                <a:lnTo>
                  <a:pt x="8" y="104"/>
                </a:lnTo>
                <a:lnTo>
                  <a:pt x="7" y="104"/>
                </a:lnTo>
                <a:lnTo>
                  <a:pt x="7" y="104"/>
                </a:lnTo>
                <a:lnTo>
                  <a:pt x="6" y="104"/>
                </a:lnTo>
                <a:lnTo>
                  <a:pt x="6" y="104"/>
                </a:lnTo>
                <a:lnTo>
                  <a:pt x="6" y="106"/>
                </a:lnTo>
                <a:lnTo>
                  <a:pt x="6" y="106"/>
                </a:lnTo>
                <a:lnTo>
                  <a:pt x="6" y="107"/>
                </a:lnTo>
                <a:lnTo>
                  <a:pt x="6" y="107"/>
                </a:lnTo>
                <a:lnTo>
                  <a:pt x="6" y="106"/>
                </a:lnTo>
                <a:lnTo>
                  <a:pt x="4" y="106"/>
                </a:lnTo>
                <a:lnTo>
                  <a:pt x="4" y="106"/>
                </a:lnTo>
                <a:lnTo>
                  <a:pt x="3" y="106"/>
                </a:lnTo>
                <a:lnTo>
                  <a:pt x="3" y="106"/>
                </a:lnTo>
                <a:lnTo>
                  <a:pt x="3" y="104"/>
                </a:lnTo>
                <a:lnTo>
                  <a:pt x="1" y="104"/>
                </a:lnTo>
                <a:lnTo>
                  <a:pt x="1" y="104"/>
                </a:lnTo>
                <a:lnTo>
                  <a:pt x="1" y="104"/>
                </a:lnTo>
                <a:lnTo>
                  <a:pt x="3" y="104"/>
                </a:lnTo>
                <a:lnTo>
                  <a:pt x="3" y="104"/>
                </a:lnTo>
                <a:lnTo>
                  <a:pt x="3" y="103"/>
                </a:lnTo>
                <a:lnTo>
                  <a:pt x="3" y="103"/>
                </a:lnTo>
                <a:lnTo>
                  <a:pt x="3" y="103"/>
                </a:lnTo>
                <a:lnTo>
                  <a:pt x="3" y="103"/>
                </a:lnTo>
                <a:lnTo>
                  <a:pt x="3" y="103"/>
                </a:lnTo>
                <a:lnTo>
                  <a:pt x="4" y="103"/>
                </a:lnTo>
                <a:lnTo>
                  <a:pt x="4" y="103"/>
                </a:lnTo>
                <a:lnTo>
                  <a:pt x="6" y="103"/>
                </a:lnTo>
                <a:lnTo>
                  <a:pt x="6" y="103"/>
                </a:lnTo>
                <a:lnTo>
                  <a:pt x="6" y="103"/>
                </a:lnTo>
                <a:lnTo>
                  <a:pt x="4" y="103"/>
                </a:lnTo>
                <a:lnTo>
                  <a:pt x="4" y="104"/>
                </a:lnTo>
                <a:lnTo>
                  <a:pt x="6" y="104"/>
                </a:lnTo>
                <a:lnTo>
                  <a:pt x="6" y="104"/>
                </a:lnTo>
                <a:lnTo>
                  <a:pt x="6" y="103"/>
                </a:lnTo>
                <a:lnTo>
                  <a:pt x="7" y="103"/>
                </a:lnTo>
                <a:lnTo>
                  <a:pt x="7" y="101"/>
                </a:lnTo>
                <a:lnTo>
                  <a:pt x="7" y="101"/>
                </a:lnTo>
                <a:lnTo>
                  <a:pt x="7" y="101"/>
                </a:lnTo>
                <a:lnTo>
                  <a:pt x="6" y="101"/>
                </a:lnTo>
                <a:lnTo>
                  <a:pt x="4" y="101"/>
                </a:lnTo>
                <a:lnTo>
                  <a:pt x="3" y="101"/>
                </a:lnTo>
                <a:lnTo>
                  <a:pt x="1" y="101"/>
                </a:lnTo>
                <a:lnTo>
                  <a:pt x="1" y="101"/>
                </a:lnTo>
                <a:lnTo>
                  <a:pt x="1" y="103"/>
                </a:lnTo>
                <a:lnTo>
                  <a:pt x="0" y="103"/>
                </a:lnTo>
                <a:lnTo>
                  <a:pt x="0" y="103"/>
                </a:lnTo>
                <a:lnTo>
                  <a:pt x="1" y="101"/>
                </a:lnTo>
                <a:lnTo>
                  <a:pt x="1" y="100"/>
                </a:lnTo>
                <a:lnTo>
                  <a:pt x="1" y="100"/>
                </a:lnTo>
                <a:lnTo>
                  <a:pt x="1" y="100"/>
                </a:lnTo>
                <a:lnTo>
                  <a:pt x="1" y="100"/>
                </a:lnTo>
                <a:lnTo>
                  <a:pt x="3" y="100"/>
                </a:lnTo>
                <a:lnTo>
                  <a:pt x="3" y="100"/>
                </a:lnTo>
                <a:lnTo>
                  <a:pt x="3" y="98"/>
                </a:lnTo>
                <a:lnTo>
                  <a:pt x="3" y="98"/>
                </a:lnTo>
                <a:lnTo>
                  <a:pt x="3" y="98"/>
                </a:lnTo>
                <a:lnTo>
                  <a:pt x="3" y="100"/>
                </a:lnTo>
                <a:lnTo>
                  <a:pt x="3" y="100"/>
                </a:lnTo>
                <a:lnTo>
                  <a:pt x="3" y="100"/>
                </a:lnTo>
                <a:lnTo>
                  <a:pt x="4" y="100"/>
                </a:lnTo>
                <a:lnTo>
                  <a:pt x="4" y="101"/>
                </a:lnTo>
                <a:lnTo>
                  <a:pt x="6" y="100"/>
                </a:lnTo>
                <a:lnTo>
                  <a:pt x="6" y="100"/>
                </a:lnTo>
                <a:lnTo>
                  <a:pt x="6" y="100"/>
                </a:lnTo>
                <a:lnTo>
                  <a:pt x="6" y="100"/>
                </a:lnTo>
                <a:lnTo>
                  <a:pt x="6" y="100"/>
                </a:lnTo>
                <a:lnTo>
                  <a:pt x="6" y="98"/>
                </a:lnTo>
                <a:lnTo>
                  <a:pt x="6" y="98"/>
                </a:lnTo>
                <a:lnTo>
                  <a:pt x="6" y="98"/>
                </a:lnTo>
                <a:lnTo>
                  <a:pt x="6" y="98"/>
                </a:lnTo>
                <a:lnTo>
                  <a:pt x="4" y="98"/>
                </a:lnTo>
                <a:lnTo>
                  <a:pt x="4" y="98"/>
                </a:lnTo>
                <a:lnTo>
                  <a:pt x="6" y="98"/>
                </a:lnTo>
                <a:lnTo>
                  <a:pt x="7" y="97"/>
                </a:lnTo>
                <a:lnTo>
                  <a:pt x="7" y="97"/>
                </a:lnTo>
                <a:lnTo>
                  <a:pt x="8" y="97"/>
                </a:lnTo>
                <a:lnTo>
                  <a:pt x="8" y="97"/>
                </a:lnTo>
                <a:lnTo>
                  <a:pt x="10" y="97"/>
                </a:lnTo>
                <a:lnTo>
                  <a:pt x="10" y="97"/>
                </a:lnTo>
                <a:lnTo>
                  <a:pt x="10" y="97"/>
                </a:lnTo>
                <a:lnTo>
                  <a:pt x="10" y="97"/>
                </a:lnTo>
                <a:lnTo>
                  <a:pt x="10" y="97"/>
                </a:lnTo>
                <a:lnTo>
                  <a:pt x="10" y="97"/>
                </a:lnTo>
                <a:lnTo>
                  <a:pt x="10" y="97"/>
                </a:lnTo>
                <a:lnTo>
                  <a:pt x="10" y="97"/>
                </a:lnTo>
                <a:lnTo>
                  <a:pt x="11" y="97"/>
                </a:lnTo>
                <a:lnTo>
                  <a:pt x="11" y="97"/>
                </a:lnTo>
                <a:lnTo>
                  <a:pt x="13" y="97"/>
                </a:lnTo>
                <a:lnTo>
                  <a:pt x="13" y="97"/>
                </a:lnTo>
                <a:lnTo>
                  <a:pt x="13" y="97"/>
                </a:lnTo>
                <a:lnTo>
                  <a:pt x="13" y="97"/>
                </a:lnTo>
                <a:lnTo>
                  <a:pt x="13" y="97"/>
                </a:lnTo>
                <a:lnTo>
                  <a:pt x="14" y="96"/>
                </a:lnTo>
                <a:lnTo>
                  <a:pt x="14" y="96"/>
                </a:lnTo>
                <a:lnTo>
                  <a:pt x="14" y="97"/>
                </a:lnTo>
                <a:lnTo>
                  <a:pt x="14" y="97"/>
                </a:lnTo>
                <a:lnTo>
                  <a:pt x="16" y="98"/>
                </a:lnTo>
                <a:lnTo>
                  <a:pt x="16" y="98"/>
                </a:lnTo>
                <a:lnTo>
                  <a:pt x="16" y="100"/>
                </a:lnTo>
                <a:lnTo>
                  <a:pt x="16" y="100"/>
                </a:lnTo>
                <a:lnTo>
                  <a:pt x="17" y="100"/>
                </a:lnTo>
                <a:lnTo>
                  <a:pt x="17" y="100"/>
                </a:lnTo>
                <a:lnTo>
                  <a:pt x="17" y="100"/>
                </a:lnTo>
                <a:lnTo>
                  <a:pt x="17" y="98"/>
                </a:lnTo>
                <a:lnTo>
                  <a:pt x="17" y="98"/>
                </a:lnTo>
                <a:lnTo>
                  <a:pt x="17" y="98"/>
                </a:lnTo>
                <a:lnTo>
                  <a:pt x="17" y="98"/>
                </a:lnTo>
                <a:lnTo>
                  <a:pt x="18" y="98"/>
                </a:lnTo>
                <a:lnTo>
                  <a:pt x="18" y="98"/>
                </a:lnTo>
                <a:lnTo>
                  <a:pt x="20" y="98"/>
                </a:lnTo>
                <a:lnTo>
                  <a:pt x="20" y="98"/>
                </a:lnTo>
                <a:lnTo>
                  <a:pt x="20" y="98"/>
                </a:lnTo>
                <a:lnTo>
                  <a:pt x="20" y="98"/>
                </a:lnTo>
                <a:lnTo>
                  <a:pt x="21" y="98"/>
                </a:lnTo>
                <a:lnTo>
                  <a:pt x="21" y="97"/>
                </a:lnTo>
                <a:lnTo>
                  <a:pt x="21" y="97"/>
                </a:lnTo>
                <a:lnTo>
                  <a:pt x="21" y="97"/>
                </a:lnTo>
                <a:lnTo>
                  <a:pt x="20" y="97"/>
                </a:lnTo>
                <a:lnTo>
                  <a:pt x="20" y="97"/>
                </a:lnTo>
                <a:lnTo>
                  <a:pt x="20" y="97"/>
                </a:lnTo>
                <a:lnTo>
                  <a:pt x="18" y="97"/>
                </a:lnTo>
                <a:lnTo>
                  <a:pt x="18" y="97"/>
                </a:lnTo>
                <a:lnTo>
                  <a:pt x="18" y="97"/>
                </a:lnTo>
                <a:lnTo>
                  <a:pt x="18" y="96"/>
                </a:lnTo>
                <a:lnTo>
                  <a:pt x="20" y="96"/>
                </a:lnTo>
                <a:lnTo>
                  <a:pt x="20" y="94"/>
                </a:lnTo>
                <a:lnTo>
                  <a:pt x="20" y="94"/>
                </a:lnTo>
                <a:lnTo>
                  <a:pt x="20" y="94"/>
                </a:lnTo>
                <a:lnTo>
                  <a:pt x="21" y="94"/>
                </a:lnTo>
                <a:lnTo>
                  <a:pt x="21" y="94"/>
                </a:lnTo>
                <a:lnTo>
                  <a:pt x="21" y="96"/>
                </a:lnTo>
                <a:lnTo>
                  <a:pt x="21" y="96"/>
                </a:lnTo>
                <a:lnTo>
                  <a:pt x="23" y="96"/>
                </a:lnTo>
                <a:lnTo>
                  <a:pt x="23" y="96"/>
                </a:lnTo>
                <a:lnTo>
                  <a:pt x="23" y="94"/>
                </a:lnTo>
                <a:lnTo>
                  <a:pt x="23" y="94"/>
                </a:lnTo>
                <a:lnTo>
                  <a:pt x="24" y="94"/>
                </a:lnTo>
                <a:lnTo>
                  <a:pt x="26" y="94"/>
                </a:lnTo>
                <a:lnTo>
                  <a:pt x="26" y="94"/>
                </a:lnTo>
                <a:lnTo>
                  <a:pt x="26" y="93"/>
                </a:lnTo>
                <a:lnTo>
                  <a:pt x="26" y="93"/>
                </a:lnTo>
                <a:lnTo>
                  <a:pt x="27" y="94"/>
                </a:lnTo>
                <a:lnTo>
                  <a:pt x="28" y="94"/>
                </a:lnTo>
                <a:lnTo>
                  <a:pt x="28" y="94"/>
                </a:lnTo>
                <a:lnTo>
                  <a:pt x="28" y="94"/>
                </a:lnTo>
                <a:lnTo>
                  <a:pt x="28" y="94"/>
                </a:lnTo>
                <a:lnTo>
                  <a:pt x="28" y="93"/>
                </a:lnTo>
                <a:lnTo>
                  <a:pt x="28" y="93"/>
                </a:lnTo>
                <a:lnTo>
                  <a:pt x="30" y="91"/>
                </a:lnTo>
                <a:lnTo>
                  <a:pt x="30" y="91"/>
                </a:lnTo>
                <a:lnTo>
                  <a:pt x="30" y="93"/>
                </a:lnTo>
                <a:lnTo>
                  <a:pt x="30" y="93"/>
                </a:lnTo>
                <a:lnTo>
                  <a:pt x="31" y="93"/>
                </a:lnTo>
                <a:lnTo>
                  <a:pt x="31" y="93"/>
                </a:lnTo>
                <a:lnTo>
                  <a:pt x="33" y="93"/>
                </a:lnTo>
                <a:lnTo>
                  <a:pt x="33" y="93"/>
                </a:lnTo>
                <a:lnTo>
                  <a:pt x="33" y="93"/>
                </a:lnTo>
                <a:lnTo>
                  <a:pt x="34" y="93"/>
                </a:lnTo>
                <a:lnTo>
                  <a:pt x="36" y="93"/>
                </a:lnTo>
                <a:lnTo>
                  <a:pt x="36" y="93"/>
                </a:lnTo>
                <a:lnTo>
                  <a:pt x="36" y="93"/>
                </a:lnTo>
                <a:lnTo>
                  <a:pt x="36" y="94"/>
                </a:lnTo>
                <a:lnTo>
                  <a:pt x="36" y="94"/>
                </a:lnTo>
                <a:lnTo>
                  <a:pt x="37" y="94"/>
                </a:lnTo>
                <a:lnTo>
                  <a:pt x="37" y="94"/>
                </a:lnTo>
                <a:lnTo>
                  <a:pt x="38" y="94"/>
                </a:lnTo>
                <a:lnTo>
                  <a:pt x="38" y="93"/>
                </a:lnTo>
                <a:lnTo>
                  <a:pt x="40" y="93"/>
                </a:lnTo>
                <a:lnTo>
                  <a:pt x="40" y="93"/>
                </a:lnTo>
                <a:lnTo>
                  <a:pt x="38" y="93"/>
                </a:lnTo>
                <a:lnTo>
                  <a:pt x="38" y="93"/>
                </a:lnTo>
                <a:lnTo>
                  <a:pt x="38" y="93"/>
                </a:lnTo>
                <a:lnTo>
                  <a:pt x="37" y="91"/>
                </a:lnTo>
                <a:lnTo>
                  <a:pt x="37" y="91"/>
                </a:lnTo>
                <a:lnTo>
                  <a:pt x="37" y="91"/>
                </a:lnTo>
                <a:lnTo>
                  <a:pt x="37" y="91"/>
                </a:lnTo>
                <a:lnTo>
                  <a:pt x="37" y="91"/>
                </a:lnTo>
                <a:lnTo>
                  <a:pt x="38" y="91"/>
                </a:lnTo>
                <a:lnTo>
                  <a:pt x="40" y="91"/>
                </a:lnTo>
                <a:lnTo>
                  <a:pt x="41" y="91"/>
                </a:lnTo>
                <a:lnTo>
                  <a:pt x="41" y="90"/>
                </a:lnTo>
                <a:lnTo>
                  <a:pt x="43" y="90"/>
                </a:lnTo>
                <a:lnTo>
                  <a:pt x="43" y="88"/>
                </a:lnTo>
                <a:lnTo>
                  <a:pt x="41" y="88"/>
                </a:lnTo>
                <a:lnTo>
                  <a:pt x="41" y="87"/>
                </a:lnTo>
                <a:lnTo>
                  <a:pt x="41" y="87"/>
                </a:lnTo>
                <a:lnTo>
                  <a:pt x="41" y="87"/>
                </a:lnTo>
                <a:lnTo>
                  <a:pt x="40" y="87"/>
                </a:lnTo>
                <a:lnTo>
                  <a:pt x="40" y="87"/>
                </a:lnTo>
                <a:lnTo>
                  <a:pt x="40" y="87"/>
                </a:lnTo>
                <a:lnTo>
                  <a:pt x="40" y="87"/>
                </a:lnTo>
                <a:lnTo>
                  <a:pt x="40" y="87"/>
                </a:lnTo>
                <a:lnTo>
                  <a:pt x="40" y="87"/>
                </a:lnTo>
                <a:lnTo>
                  <a:pt x="38" y="87"/>
                </a:lnTo>
                <a:lnTo>
                  <a:pt x="38" y="87"/>
                </a:lnTo>
                <a:lnTo>
                  <a:pt x="38" y="87"/>
                </a:lnTo>
                <a:lnTo>
                  <a:pt x="38" y="87"/>
                </a:lnTo>
                <a:lnTo>
                  <a:pt x="38" y="87"/>
                </a:lnTo>
                <a:lnTo>
                  <a:pt x="38" y="87"/>
                </a:lnTo>
                <a:lnTo>
                  <a:pt x="37" y="87"/>
                </a:lnTo>
                <a:lnTo>
                  <a:pt x="37" y="88"/>
                </a:lnTo>
                <a:lnTo>
                  <a:pt x="36" y="88"/>
                </a:lnTo>
                <a:lnTo>
                  <a:pt x="36" y="88"/>
                </a:lnTo>
                <a:lnTo>
                  <a:pt x="34" y="88"/>
                </a:lnTo>
                <a:lnTo>
                  <a:pt x="34" y="88"/>
                </a:lnTo>
                <a:lnTo>
                  <a:pt x="34" y="88"/>
                </a:lnTo>
                <a:lnTo>
                  <a:pt x="34" y="88"/>
                </a:lnTo>
                <a:lnTo>
                  <a:pt x="34" y="87"/>
                </a:lnTo>
                <a:lnTo>
                  <a:pt x="34" y="87"/>
                </a:lnTo>
                <a:lnTo>
                  <a:pt x="33" y="87"/>
                </a:lnTo>
                <a:lnTo>
                  <a:pt x="33" y="87"/>
                </a:lnTo>
                <a:lnTo>
                  <a:pt x="33" y="88"/>
                </a:lnTo>
                <a:lnTo>
                  <a:pt x="33" y="88"/>
                </a:lnTo>
                <a:lnTo>
                  <a:pt x="33" y="88"/>
                </a:lnTo>
                <a:lnTo>
                  <a:pt x="31" y="88"/>
                </a:lnTo>
                <a:lnTo>
                  <a:pt x="31" y="87"/>
                </a:lnTo>
                <a:lnTo>
                  <a:pt x="31" y="88"/>
                </a:lnTo>
                <a:lnTo>
                  <a:pt x="30" y="88"/>
                </a:lnTo>
                <a:lnTo>
                  <a:pt x="30" y="88"/>
                </a:lnTo>
                <a:lnTo>
                  <a:pt x="28" y="88"/>
                </a:lnTo>
                <a:lnTo>
                  <a:pt x="28" y="88"/>
                </a:lnTo>
                <a:lnTo>
                  <a:pt x="28" y="88"/>
                </a:lnTo>
                <a:lnTo>
                  <a:pt x="28" y="88"/>
                </a:lnTo>
                <a:lnTo>
                  <a:pt x="28" y="88"/>
                </a:lnTo>
                <a:lnTo>
                  <a:pt x="27" y="88"/>
                </a:lnTo>
                <a:lnTo>
                  <a:pt x="27" y="88"/>
                </a:lnTo>
                <a:lnTo>
                  <a:pt x="26" y="88"/>
                </a:lnTo>
                <a:lnTo>
                  <a:pt x="26" y="88"/>
                </a:lnTo>
                <a:lnTo>
                  <a:pt x="26" y="88"/>
                </a:lnTo>
                <a:lnTo>
                  <a:pt x="26" y="88"/>
                </a:lnTo>
                <a:lnTo>
                  <a:pt x="24" y="88"/>
                </a:lnTo>
                <a:lnTo>
                  <a:pt x="24" y="88"/>
                </a:lnTo>
                <a:lnTo>
                  <a:pt x="24" y="88"/>
                </a:lnTo>
                <a:lnTo>
                  <a:pt x="24" y="88"/>
                </a:lnTo>
                <a:lnTo>
                  <a:pt x="24" y="88"/>
                </a:lnTo>
                <a:lnTo>
                  <a:pt x="24" y="88"/>
                </a:lnTo>
                <a:lnTo>
                  <a:pt x="24" y="88"/>
                </a:lnTo>
                <a:lnTo>
                  <a:pt x="23" y="90"/>
                </a:lnTo>
                <a:lnTo>
                  <a:pt x="21" y="90"/>
                </a:lnTo>
                <a:lnTo>
                  <a:pt x="21" y="91"/>
                </a:lnTo>
                <a:lnTo>
                  <a:pt x="20" y="91"/>
                </a:lnTo>
                <a:lnTo>
                  <a:pt x="20" y="91"/>
                </a:lnTo>
                <a:lnTo>
                  <a:pt x="18" y="91"/>
                </a:lnTo>
                <a:lnTo>
                  <a:pt x="18" y="91"/>
                </a:lnTo>
                <a:lnTo>
                  <a:pt x="18" y="91"/>
                </a:lnTo>
                <a:lnTo>
                  <a:pt x="20" y="90"/>
                </a:lnTo>
                <a:lnTo>
                  <a:pt x="20" y="90"/>
                </a:lnTo>
                <a:lnTo>
                  <a:pt x="21" y="90"/>
                </a:lnTo>
                <a:lnTo>
                  <a:pt x="21" y="90"/>
                </a:lnTo>
                <a:lnTo>
                  <a:pt x="21" y="90"/>
                </a:lnTo>
                <a:lnTo>
                  <a:pt x="21" y="88"/>
                </a:lnTo>
                <a:lnTo>
                  <a:pt x="21" y="88"/>
                </a:lnTo>
                <a:lnTo>
                  <a:pt x="20" y="88"/>
                </a:lnTo>
                <a:lnTo>
                  <a:pt x="20" y="88"/>
                </a:lnTo>
                <a:lnTo>
                  <a:pt x="20" y="88"/>
                </a:lnTo>
                <a:lnTo>
                  <a:pt x="18" y="88"/>
                </a:lnTo>
                <a:lnTo>
                  <a:pt x="18" y="90"/>
                </a:lnTo>
                <a:lnTo>
                  <a:pt x="18" y="90"/>
                </a:lnTo>
                <a:lnTo>
                  <a:pt x="18" y="90"/>
                </a:lnTo>
                <a:lnTo>
                  <a:pt x="18" y="90"/>
                </a:lnTo>
                <a:lnTo>
                  <a:pt x="17" y="90"/>
                </a:lnTo>
                <a:lnTo>
                  <a:pt x="17" y="90"/>
                </a:lnTo>
                <a:lnTo>
                  <a:pt x="17" y="88"/>
                </a:lnTo>
                <a:lnTo>
                  <a:pt x="16" y="88"/>
                </a:lnTo>
                <a:lnTo>
                  <a:pt x="16" y="88"/>
                </a:lnTo>
                <a:lnTo>
                  <a:pt x="16" y="90"/>
                </a:lnTo>
                <a:lnTo>
                  <a:pt x="16" y="90"/>
                </a:lnTo>
                <a:lnTo>
                  <a:pt x="16" y="90"/>
                </a:lnTo>
                <a:lnTo>
                  <a:pt x="14" y="90"/>
                </a:lnTo>
                <a:lnTo>
                  <a:pt x="13" y="90"/>
                </a:lnTo>
                <a:lnTo>
                  <a:pt x="13" y="90"/>
                </a:lnTo>
                <a:lnTo>
                  <a:pt x="11" y="90"/>
                </a:lnTo>
                <a:lnTo>
                  <a:pt x="11" y="90"/>
                </a:lnTo>
                <a:lnTo>
                  <a:pt x="11" y="90"/>
                </a:lnTo>
                <a:lnTo>
                  <a:pt x="11" y="90"/>
                </a:lnTo>
                <a:lnTo>
                  <a:pt x="10" y="90"/>
                </a:lnTo>
                <a:lnTo>
                  <a:pt x="10" y="90"/>
                </a:lnTo>
                <a:lnTo>
                  <a:pt x="10" y="90"/>
                </a:lnTo>
                <a:lnTo>
                  <a:pt x="10" y="90"/>
                </a:lnTo>
                <a:lnTo>
                  <a:pt x="8" y="90"/>
                </a:lnTo>
                <a:lnTo>
                  <a:pt x="8" y="88"/>
                </a:lnTo>
                <a:lnTo>
                  <a:pt x="8" y="88"/>
                </a:lnTo>
                <a:lnTo>
                  <a:pt x="10" y="88"/>
                </a:lnTo>
                <a:lnTo>
                  <a:pt x="10" y="88"/>
                </a:lnTo>
                <a:lnTo>
                  <a:pt x="11" y="88"/>
                </a:lnTo>
                <a:lnTo>
                  <a:pt x="11" y="88"/>
                </a:lnTo>
                <a:lnTo>
                  <a:pt x="13" y="88"/>
                </a:lnTo>
                <a:lnTo>
                  <a:pt x="13" y="88"/>
                </a:lnTo>
                <a:lnTo>
                  <a:pt x="13" y="88"/>
                </a:lnTo>
                <a:lnTo>
                  <a:pt x="13" y="88"/>
                </a:lnTo>
                <a:lnTo>
                  <a:pt x="14" y="88"/>
                </a:lnTo>
                <a:lnTo>
                  <a:pt x="14" y="88"/>
                </a:lnTo>
                <a:lnTo>
                  <a:pt x="14" y="88"/>
                </a:lnTo>
                <a:lnTo>
                  <a:pt x="16" y="88"/>
                </a:lnTo>
                <a:lnTo>
                  <a:pt x="16" y="88"/>
                </a:lnTo>
                <a:lnTo>
                  <a:pt x="16" y="88"/>
                </a:lnTo>
                <a:lnTo>
                  <a:pt x="16" y="88"/>
                </a:lnTo>
                <a:lnTo>
                  <a:pt x="17" y="88"/>
                </a:lnTo>
                <a:lnTo>
                  <a:pt x="18" y="88"/>
                </a:lnTo>
                <a:lnTo>
                  <a:pt x="18" y="87"/>
                </a:lnTo>
                <a:lnTo>
                  <a:pt x="20" y="86"/>
                </a:lnTo>
                <a:lnTo>
                  <a:pt x="20" y="86"/>
                </a:lnTo>
                <a:lnTo>
                  <a:pt x="18" y="86"/>
                </a:lnTo>
                <a:lnTo>
                  <a:pt x="18" y="86"/>
                </a:lnTo>
                <a:lnTo>
                  <a:pt x="18" y="86"/>
                </a:lnTo>
                <a:lnTo>
                  <a:pt x="17" y="86"/>
                </a:lnTo>
                <a:lnTo>
                  <a:pt x="17" y="86"/>
                </a:lnTo>
                <a:lnTo>
                  <a:pt x="16" y="87"/>
                </a:lnTo>
                <a:lnTo>
                  <a:pt x="14" y="87"/>
                </a:lnTo>
                <a:lnTo>
                  <a:pt x="14" y="87"/>
                </a:lnTo>
                <a:lnTo>
                  <a:pt x="14" y="87"/>
                </a:lnTo>
                <a:lnTo>
                  <a:pt x="14" y="86"/>
                </a:lnTo>
                <a:lnTo>
                  <a:pt x="13" y="86"/>
                </a:lnTo>
                <a:lnTo>
                  <a:pt x="13" y="86"/>
                </a:lnTo>
                <a:lnTo>
                  <a:pt x="13" y="86"/>
                </a:lnTo>
                <a:lnTo>
                  <a:pt x="13" y="87"/>
                </a:lnTo>
                <a:lnTo>
                  <a:pt x="11" y="87"/>
                </a:lnTo>
                <a:lnTo>
                  <a:pt x="11" y="87"/>
                </a:lnTo>
                <a:lnTo>
                  <a:pt x="13" y="86"/>
                </a:lnTo>
                <a:lnTo>
                  <a:pt x="13" y="86"/>
                </a:lnTo>
                <a:lnTo>
                  <a:pt x="14" y="86"/>
                </a:lnTo>
                <a:lnTo>
                  <a:pt x="16" y="84"/>
                </a:lnTo>
                <a:lnTo>
                  <a:pt x="16" y="84"/>
                </a:lnTo>
                <a:lnTo>
                  <a:pt x="16" y="84"/>
                </a:lnTo>
                <a:lnTo>
                  <a:pt x="17" y="84"/>
                </a:lnTo>
                <a:lnTo>
                  <a:pt x="17" y="86"/>
                </a:lnTo>
                <a:lnTo>
                  <a:pt x="18" y="86"/>
                </a:lnTo>
                <a:lnTo>
                  <a:pt x="18" y="86"/>
                </a:lnTo>
                <a:lnTo>
                  <a:pt x="18" y="84"/>
                </a:lnTo>
                <a:lnTo>
                  <a:pt x="18" y="84"/>
                </a:lnTo>
                <a:lnTo>
                  <a:pt x="18" y="84"/>
                </a:lnTo>
                <a:lnTo>
                  <a:pt x="18" y="84"/>
                </a:lnTo>
                <a:lnTo>
                  <a:pt x="18" y="84"/>
                </a:lnTo>
                <a:lnTo>
                  <a:pt x="18" y="84"/>
                </a:lnTo>
                <a:lnTo>
                  <a:pt x="20" y="86"/>
                </a:lnTo>
                <a:lnTo>
                  <a:pt x="20" y="86"/>
                </a:lnTo>
                <a:lnTo>
                  <a:pt x="20" y="84"/>
                </a:lnTo>
                <a:lnTo>
                  <a:pt x="20" y="84"/>
                </a:lnTo>
                <a:lnTo>
                  <a:pt x="20" y="84"/>
                </a:lnTo>
                <a:lnTo>
                  <a:pt x="21" y="84"/>
                </a:lnTo>
                <a:lnTo>
                  <a:pt x="21" y="84"/>
                </a:lnTo>
                <a:lnTo>
                  <a:pt x="21" y="84"/>
                </a:lnTo>
                <a:lnTo>
                  <a:pt x="21" y="84"/>
                </a:lnTo>
                <a:lnTo>
                  <a:pt x="21" y="83"/>
                </a:lnTo>
                <a:lnTo>
                  <a:pt x="21" y="83"/>
                </a:lnTo>
                <a:lnTo>
                  <a:pt x="23" y="83"/>
                </a:lnTo>
                <a:lnTo>
                  <a:pt x="24" y="83"/>
                </a:lnTo>
                <a:lnTo>
                  <a:pt x="24" y="81"/>
                </a:lnTo>
                <a:lnTo>
                  <a:pt x="26" y="81"/>
                </a:lnTo>
                <a:lnTo>
                  <a:pt x="26" y="81"/>
                </a:lnTo>
                <a:lnTo>
                  <a:pt x="26" y="81"/>
                </a:lnTo>
                <a:lnTo>
                  <a:pt x="27" y="83"/>
                </a:lnTo>
                <a:lnTo>
                  <a:pt x="27" y="83"/>
                </a:lnTo>
                <a:lnTo>
                  <a:pt x="27" y="84"/>
                </a:lnTo>
                <a:lnTo>
                  <a:pt x="27" y="84"/>
                </a:lnTo>
                <a:lnTo>
                  <a:pt x="28" y="83"/>
                </a:lnTo>
                <a:lnTo>
                  <a:pt x="28" y="83"/>
                </a:lnTo>
                <a:lnTo>
                  <a:pt x="28" y="84"/>
                </a:lnTo>
                <a:lnTo>
                  <a:pt x="30" y="84"/>
                </a:lnTo>
                <a:lnTo>
                  <a:pt x="30" y="83"/>
                </a:lnTo>
                <a:lnTo>
                  <a:pt x="31" y="83"/>
                </a:lnTo>
                <a:lnTo>
                  <a:pt x="31" y="83"/>
                </a:lnTo>
                <a:lnTo>
                  <a:pt x="31" y="83"/>
                </a:lnTo>
                <a:lnTo>
                  <a:pt x="30" y="83"/>
                </a:lnTo>
                <a:lnTo>
                  <a:pt x="30" y="83"/>
                </a:lnTo>
                <a:lnTo>
                  <a:pt x="30" y="83"/>
                </a:lnTo>
                <a:lnTo>
                  <a:pt x="31" y="81"/>
                </a:lnTo>
                <a:lnTo>
                  <a:pt x="31" y="81"/>
                </a:lnTo>
                <a:lnTo>
                  <a:pt x="31" y="81"/>
                </a:lnTo>
                <a:lnTo>
                  <a:pt x="31" y="81"/>
                </a:lnTo>
                <a:lnTo>
                  <a:pt x="31" y="81"/>
                </a:lnTo>
                <a:lnTo>
                  <a:pt x="31" y="81"/>
                </a:lnTo>
                <a:lnTo>
                  <a:pt x="31" y="81"/>
                </a:lnTo>
                <a:lnTo>
                  <a:pt x="30" y="80"/>
                </a:lnTo>
                <a:lnTo>
                  <a:pt x="30" y="78"/>
                </a:lnTo>
                <a:lnTo>
                  <a:pt x="30" y="78"/>
                </a:lnTo>
                <a:lnTo>
                  <a:pt x="31" y="78"/>
                </a:lnTo>
                <a:lnTo>
                  <a:pt x="31" y="78"/>
                </a:lnTo>
                <a:lnTo>
                  <a:pt x="33" y="78"/>
                </a:lnTo>
                <a:lnTo>
                  <a:pt x="33" y="78"/>
                </a:lnTo>
                <a:lnTo>
                  <a:pt x="33" y="80"/>
                </a:lnTo>
                <a:lnTo>
                  <a:pt x="33" y="80"/>
                </a:lnTo>
                <a:lnTo>
                  <a:pt x="31" y="80"/>
                </a:lnTo>
                <a:lnTo>
                  <a:pt x="31" y="80"/>
                </a:lnTo>
                <a:lnTo>
                  <a:pt x="31" y="80"/>
                </a:lnTo>
                <a:lnTo>
                  <a:pt x="31" y="80"/>
                </a:lnTo>
                <a:lnTo>
                  <a:pt x="31" y="81"/>
                </a:lnTo>
                <a:lnTo>
                  <a:pt x="31" y="81"/>
                </a:lnTo>
                <a:lnTo>
                  <a:pt x="31" y="81"/>
                </a:lnTo>
                <a:lnTo>
                  <a:pt x="31" y="81"/>
                </a:lnTo>
                <a:lnTo>
                  <a:pt x="33" y="83"/>
                </a:lnTo>
                <a:lnTo>
                  <a:pt x="33" y="83"/>
                </a:lnTo>
                <a:lnTo>
                  <a:pt x="33" y="83"/>
                </a:lnTo>
                <a:lnTo>
                  <a:pt x="34" y="83"/>
                </a:lnTo>
                <a:lnTo>
                  <a:pt x="34" y="83"/>
                </a:lnTo>
                <a:lnTo>
                  <a:pt x="34" y="83"/>
                </a:lnTo>
                <a:lnTo>
                  <a:pt x="34" y="83"/>
                </a:lnTo>
                <a:lnTo>
                  <a:pt x="36" y="81"/>
                </a:lnTo>
                <a:lnTo>
                  <a:pt x="36" y="81"/>
                </a:lnTo>
                <a:lnTo>
                  <a:pt x="37" y="83"/>
                </a:lnTo>
                <a:lnTo>
                  <a:pt x="37" y="83"/>
                </a:lnTo>
                <a:lnTo>
                  <a:pt x="38" y="83"/>
                </a:lnTo>
                <a:lnTo>
                  <a:pt x="38" y="81"/>
                </a:lnTo>
                <a:lnTo>
                  <a:pt x="40" y="81"/>
                </a:lnTo>
                <a:lnTo>
                  <a:pt x="41" y="81"/>
                </a:lnTo>
                <a:lnTo>
                  <a:pt x="41" y="81"/>
                </a:lnTo>
                <a:lnTo>
                  <a:pt x="41" y="80"/>
                </a:lnTo>
                <a:lnTo>
                  <a:pt x="41" y="80"/>
                </a:lnTo>
                <a:lnTo>
                  <a:pt x="41" y="80"/>
                </a:lnTo>
                <a:lnTo>
                  <a:pt x="41" y="80"/>
                </a:lnTo>
                <a:lnTo>
                  <a:pt x="41" y="80"/>
                </a:lnTo>
                <a:lnTo>
                  <a:pt x="43" y="81"/>
                </a:lnTo>
                <a:lnTo>
                  <a:pt x="43" y="81"/>
                </a:lnTo>
                <a:lnTo>
                  <a:pt x="43" y="81"/>
                </a:lnTo>
                <a:lnTo>
                  <a:pt x="44" y="80"/>
                </a:lnTo>
                <a:lnTo>
                  <a:pt x="44" y="80"/>
                </a:lnTo>
                <a:lnTo>
                  <a:pt x="44" y="80"/>
                </a:lnTo>
                <a:lnTo>
                  <a:pt x="44" y="80"/>
                </a:lnTo>
                <a:lnTo>
                  <a:pt x="44" y="80"/>
                </a:lnTo>
                <a:lnTo>
                  <a:pt x="44" y="78"/>
                </a:lnTo>
                <a:lnTo>
                  <a:pt x="44" y="78"/>
                </a:lnTo>
                <a:lnTo>
                  <a:pt x="44" y="78"/>
                </a:lnTo>
                <a:lnTo>
                  <a:pt x="46" y="77"/>
                </a:lnTo>
                <a:lnTo>
                  <a:pt x="46" y="77"/>
                </a:lnTo>
                <a:lnTo>
                  <a:pt x="44" y="77"/>
                </a:lnTo>
                <a:lnTo>
                  <a:pt x="44" y="77"/>
                </a:lnTo>
                <a:lnTo>
                  <a:pt x="44" y="77"/>
                </a:lnTo>
                <a:lnTo>
                  <a:pt x="44" y="77"/>
                </a:lnTo>
                <a:lnTo>
                  <a:pt x="44" y="77"/>
                </a:lnTo>
                <a:lnTo>
                  <a:pt x="44" y="77"/>
                </a:lnTo>
                <a:lnTo>
                  <a:pt x="44" y="77"/>
                </a:lnTo>
                <a:lnTo>
                  <a:pt x="44" y="78"/>
                </a:lnTo>
                <a:lnTo>
                  <a:pt x="43" y="77"/>
                </a:lnTo>
                <a:lnTo>
                  <a:pt x="43" y="77"/>
                </a:lnTo>
                <a:lnTo>
                  <a:pt x="44" y="77"/>
                </a:lnTo>
                <a:lnTo>
                  <a:pt x="44" y="76"/>
                </a:lnTo>
                <a:lnTo>
                  <a:pt x="44" y="76"/>
                </a:lnTo>
                <a:lnTo>
                  <a:pt x="44" y="76"/>
                </a:lnTo>
                <a:lnTo>
                  <a:pt x="43" y="76"/>
                </a:lnTo>
                <a:lnTo>
                  <a:pt x="41" y="76"/>
                </a:lnTo>
                <a:lnTo>
                  <a:pt x="41" y="76"/>
                </a:lnTo>
                <a:lnTo>
                  <a:pt x="41" y="76"/>
                </a:lnTo>
                <a:lnTo>
                  <a:pt x="41" y="76"/>
                </a:lnTo>
                <a:lnTo>
                  <a:pt x="40" y="76"/>
                </a:lnTo>
                <a:lnTo>
                  <a:pt x="40" y="76"/>
                </a:lnTo>
                <a:lnTo>
                  <a:pt x="40" y="76"/>
                </a:lnTo>
                <a:lnTo>
                  <a:pt x="38" y="76"/>
                </a:lnTo>
                <a:lnTo>
                  <a:pt x="38" y="76"/>
                </a:lnTo>
                <a:lnTo>
                  <a:pt x="37" y="78"/>
                </a:lnTo>
                <a:lnTo>
                  <a:pt x="37" y="78"/>
                </a:lnTo>
                <a:lnTo>
                  <a:pt x="37" y="78"/>
                </a:lnTo>
                <a:lnTo>
                  <a:pt x="37" y="78"/>
                </a:lnTo>
                <a:lnTo>
                  <a:pt x="37" y="78"/>
                </a:lnTo>
                <a:lnTo>
                  <a:pt x="36" y="78"/>
                </a:lnTo>
                <a:lnTo>
                  <a:pt x="36" y="78"/>
                </a:lnTo>
                <a:lnTo>
                  <a:pt x="37" y="78"/>
                </a:lnTo>
                <a:lnTo>
                  <a:pt x="37" y="78"/>
                </a:lnTo>
                <a:lnTo>
                  <a:pt x="37" y="77"/>
                </a:lnTo>
                <a:lnTo>
                  <a:pt x="36" y="77"/>
                </a:lnTo>
                <a:lnTo>
                  <a:pt x="36" y="77"/>
                </a:lnTo>
                <a:lnTo>
                  <a:pt x="37" y="77"/>
                </a:lnTo>
                <a:lnTo>
                  <a:pt x="37" y="77"/>
                </a:lnTo>
                <a:lnTo>
                  <a:pt x="37" y="77"/>
                </a:lnTo>
                <a:lnTo>
                  <a:pt x="37" y="76"/>
                </a:lnTo>
                <a:lnTo>
                  <a:pt x="37" y="76"/>
                </a:lnTo>
                <a:lnTo>
                  <a:pt x="36" y="76"/>
                </a:lnTo>
                <a:lnTo>
                  <a:pt x="36" y="76"/>
                </a:lnTo>
                <a:lnTo>
                  <a:pt x="36" y="76"/>
                </a:lnTo>
                <a:lnTo>
                  <a:pt x="34" y="76"/>
                </a:lnTo>
                <a:lnTo>
                  <a:pt x="33" y="76"/>
                </a:lnTo>
                <a:lnTo>
                  <a:pt x="33" y="76"/>
                </a:lnTo>
                <a:lnTo>
                  <a:pt x="34" y="76"/>
                </a:lnTo>
                <a:lnTo>
                  <a:pt x="33" y="76"/>
                </a:lnTo>
                <a:lnTo>
                  <a:pt x="33" y="76"/>
                </a:lnTo>
                <a:lnTo>
                  <a:pt x="33" y="76"/>
                </a:lnTo>
                <a:lnTo>
                  <a:pt x="33" y="76"/>
                </a:lnTo>
                <a:lnTo>
                  <a:pt x="33" y="76"/>
                </a:lnTo>
                <a:lnTo>
                  <a:pt x="31" y="77"/>
                </a:lnTo>
                <a:lnTo>
                  <a:pt x="31" y="77"/>
                </a:lnTo>
                <a:lnTo>
                  <a:pt x="31" y="77"/>
                </a:lnTo>
                <a:lnTo>
                  <a:pt x="31" y="76"/>
                </a:lnTo>
                <a:lnTo>
                  <a:pt x="31" y="74"/>
                </a:lnTo>
                <a:lnTo>
                  <a:pt x="31" y="74"/>
                </a:lnTo>
                <a:lnTo>
                  <a:pt x="30" y="73"/>
                </a:lnTo>
                <a:lnTo>
                  <a:pt x="30" y="74"/>
                </a:lnTo>
                <a:lnTo>
                  <a:pt x="30" y="74"/>
                </a:lnTo>
                <a:lnTo>
                  <a:pt x="30" y="73"/>
                </a:lnTo>
                <a:lnTo>
                  <a:pt x="30" y="73"/>
                </a:lnTo>
                <a:lnTo>
                  <a:pt x="30" y="73"/>
                </a:lnTo>
                <a:lnTo>
                  <a:pt x="30" y="73"/>
                </a:lnTo>
                <a:lnTo>
                  <a:pt x="30" y="73"/>
                </a:lnTo>
                <a:lnTo>
                  <a:pt x="28" y="71"/>
                </a:lnTo>
                <a:lnTo>
                  <a:pt x="28" y="71"/>
                </a:lnTo>
                <a:lnTo>
                  <a:pt x="28" y="71"/>
                </a:lnTo>
                <a:lnTo>
                  <a:pt x="30" y="71"/>
                </a:lnTo>
                <a:lnTo>
                  <a:pt x="30" y="73"/>
                </a:lnTo>
                <a:lnTo>
                  <a:pt x="30" y="71"/>
                </a:lnTo>
                <a:lnTo>
                  <a:pt x="30" y="71"/>
                </a:lnTo>
                <a:lnTo>
                  <a:pt x="30" y="71"/>
                </a:lnTo>
                <a:lnTo>
                  <a:pt x="30" y="71"/>
                </a:lnTo>
                <a:lnTo>
                  <a:pt x="28" y="70"/>
                </a:lnTo>
                <a:lnTo>
                  <a:pt x="30" y="70"/>
                </a:lnTo>
                <a:lnTo>
                  <a:pt x="30" y="70"/>
                </a:lnTo>
                <a:lnTo>
                  <a:pt x="30" y="70"/>
                </a:lnTo>
                <a:lnTo>
                  <a:pt x="28" y="70"/>
                </a:lnTo>
                <a:lnTo>
                  <a:pt x="28" y="70"/>
                </a:lnTo>
                <a:lnTo>
                  <a:pt x="28" y="70"/>
                </a:lnTo>
                <a:lnTo>
                  <a:pt x="28" y="70"/>
                </a:lnTo>
                <a:lnTo>
                  <a:pt x="28" y="70"/>
                </a:lnTo>
                <a:lnTo>
                  <a:pt x="28" y="70"/>
                </a:lnTo>
                <a:lnTo>
                  <a:pt x="27" y="70"/>
                </a:lnTo>
                <a:lnTo>
                  <a:pt x="27" y="70"/>
                </a:lnTo>
                <a:lnTo>
                  <a:pt x="26" y="70"/>
                </a:lnTo>
                <a:lnTo>
                  <a:pt x="26" y="70"/>
                </a:lnTo>
                <a:lnTo>
                  <a:pt x="26" y="70"/>
                </a:lnTo>
                <a:lnTo>
                  <a:pt x="26" y="70"/>
                </a:lnTo>
                <a:lnTo>
                  <a:pt x="26" y="70"/>
                </a:lnTo>
                <a:lnTo>
                  <a:pt x="26" y="71"/>
                </a:lnTo>
                <a:lnTo>
                  <a:pt x="26" y="73"/>
                </a:lnTo>
                <a:lnTo>
                  <a:pt x="26" y="73"/>
                </a:lnTo>
                <a:lnTo>
                  <a:pt x="26" y="73"/>
                </a:lnTo>
                <a:lnTo>
                  <a:pt x="26" y="71"/>
                </a:lnTo>
                <a:lnTo>
                  <a:pt x="26" y="71"/>
                </a:lnTo>
                <a:lnTo>
                  <a:pt x="26" y="73"/>
                </a:lnTo>
                <a:lnTo>
                  <a:pt x="24" y="73"/>
                </a:lnTo>
                <a:lnTo>
                  <a:pt x="23" y="70"/>
                </a:lnTo>
                <a:lnTo>
                  <a:pt x="23" y="70"/>
                </a:lnTo>
                <a:lnTo>
                  <a:pt x="23" y="71"/>
                </a:lnTo>
                <a:lnTo>
                  <a:pt x="23" y="71"/>
                </a:lnTo>
                <a:lnTo>
                  <a:pt x="23" y="73"/>
                </a:lnTo>
                <a:lnTo>
                  <a:pt x="23" y="73"/>
                </a:lnTo>
                <a:lnTo>
                  <a:pt x="23" y="71"/>
                </a:lnTo>
                <a:lnTo>
                  <a:pt x="21" y="71"/>
                </a:lnTo>
                <a:lnTo>
                  <a:pt x="21" y="71"/>
                </a:lnTo>
                <a:lnTo>
                  <a:pt x="20" y="71"/>
                </a:lnTo>
                <a:lnTo>
                  <a:pt x="20" y="71"/>
                </a:lnTo>
                <a:lnTo>
                  <a:pt x="20" y="71"/>
                </a:lnTo>
                <a:lnTo>
                  <a:pt x="20" y="71"/>
                </a:lnTo>
                <a:lnTo>
                  <a:pt x="20" y="71"/>
                </a:lnTo>
                <a:lnTo>
                  <a:pt x="18" y="71"/>
                </a:lnTo>
                <a:lnTo>
                  <a:pt x="18" y="71"/>
                </a:lnTo>
                <a:lnTo>
                  <a:pt x="17" y="73"/>
                </a:lnTo>
                <a:lnTo>
                  <a:pt x="17" y="73"/>
                </a:lnTo>
                <a:lnTo>
                  <a:pt x="17" y="73"/>
                </a:lnTo>
                <a:lnTo>
                  <a:pt x="16" y="73"/>
                </a:lnTo>
                <a:lnTo>
                  <a:pt x="16" y="73"/>
                </a:lnTo>
                <a:lnTo>
                  <a:pt x="14" y="73"/>
                </a:lnTo>
                <a:lnTo>
                  <a:pt x="14" y="73"/>
                </a:lnTo>
                <a:lnTo>
                  <a:pt x="14" y="73"/>
                </a:lnTo>
                <a:lnTo>
                  <a:pt x="13" y="74"/>
                </a:lnTo>
                <a:lnTo>
                  <a:pt x="13" y="74"/>
                </a:lnTo>
                <a:lnTo>
                  <a:pt x="13" y="74"/>
                </a:lnTo>
                <a:lnTo>
                  <a:pt x="11" y="74"/>
                </a:lnTo>
                <a:lnTo>
                  <a:pt x="11" y="76"/>
                </a:lnTo>
                <a:lnTo>
                  <a:pt x="11" y="76"/>
                </a:lnTo>
                <a:lnTo>
                  <a:pt x="11" y="76"/>
                </a:lnTo>
                <a:lnTo>
                  <a:pt x="10" y="76"/>
                </a:lnTo>
                <a:lnTo>
                  <a:pt x="10" y="76"/>
                </a:lnTo>
                <a:lnTo>
                  <a:pt x="8" y="76"/>
                </a:lnTo>
                <a:lnTo>
                  <a:pt x="8" y="76"/>
                </a:lnTo>
                <a:lnTo>
                  <a:pt x="10" y="76"/>
                </a:lnTo>
                <a:lnTo>
                  <a:pt x="10" y="74"/>
                </a:lnTo>
                <a:lnTo>
                  <a:pt x="10" y="74"/>
                </a:lnTo>
                <a:lnTo>
                  <a:pt x="8" y="73"/>
                </a:lnTo>
                <a:lnTo>
                  <a:pt x="10" y="73"/>
                </a:lnTo>
                <a:lnTo>
                  <a:pt x="10" y="73"/>
                </a:lnTo>
                <a:lnTo>
                  <a:pt x="10" y="73"/>
                </a:lnTo>
                <a:lnTo>
                  <a:pt x="10" y="71"/>
                </a:lnTo>
                <a:lnTo>
                  <a:pt x="10" y="71"/>
                </a:lnTo>
                <a:lnTo>
                  <a:pt x="10" y="71"/>
                </a:lnTo>
                <a:lnTo>
                  <a:pt x="10" y="71"/>
                </a:lnTo>
                <a:lnTo>
                  <a:pt x="10" y="71"/>
                </a:lnTo>
                <a:lnTo>
                  <a:pt x="10" y="70"/>
                </a:lnTo>
                <a:lnTo>
                  <a:pt x="13" y="70"/>
                </a:lnTo>
                <a:lnTo>
                  <a:pt x="13" y="69"/>
                </a:lnTo>
                <a:lnTo>
                  <a:pt x="13" y="69"/>
                </a:lnTo>
                <a:lnTo>
                  <a:pt x="13" y="69"/>
                </a:lnTo>
                <a:lnTo>
                  <a:pt x="13" y="67"/>
                </a:lnTo>
                <a:lnTo>
                  <a:pt x="13" y="67"/>
                </a:lnTo>
                <a:lnTo>
                  <a:pt x="13" y="67"/>
                </a:lnTo>
                <a:lnTo>
                  <a:pt x="14" y="69"/>
                </a:lnTo>
                <a:lnTo>
                  <a:pt x="14" y="69"/>
                </a:lnTo>
                <a:lnTo>
                  <a:pt x="16" y="69"/>
                </a:lnTo>
                <a:lnTo>
                  <a:pt x="16" y="69"/>
                </a:lnTo>
                <a:lnTo>
                  <a:pt x="17" y="69"/>
                </a:lnTo>
                <a:lnTo>
                  <a:pt x="18" y="69"/>
                </a:lnTo>
                <a:lnTo>
                  <a:pt x="20" y="67"/>
                </a:lnTo>
                <a:lnTo>
                  <a:pt x="20" y="67"/>
                </a:lnTo>
                <a:lnTo>
                  <a:pt x="21" y="67"/>
                </a:lnTo>
                <a:lnTo>
                  <a:pt x="21" y="67"/>
                </a:lnTo>
                <a:lnTo>
                  <a:pt x="21" y="67"/>
                </a:lnTo>
                <a:lnTo>
                  <a:pt x="23" y="67"/>
                </a:lnTo>
                <a:lnTo>
                  <a:pt x="24" y="67"/>
                </a:lnTo>
                <a:lnTo>
                  <a:pt x="24" y="67"/>
                </a:lnTo>
                <a:lnTo>
                  <a:pt x="24" y="67"/>
                </a:lnTo>
                <a:lnTo>
                  <a:pt x="24" y="67"/>
                </a:lnTo>
                <a:lnTo>
                  <a:pt x="24" y="66"/>
                </a:lnTo>
                <a:lnTo>
                  <a:pt x="24" y="66"/>
                </a:lnTo>
                <a:lnTo>
                  <a:pt x="24" y="66"/>
                </a:lnTo>
                <a:lnTo>
                  <a:pt x="26" y="66"/>
                </a:lnTo>
                <a:lnTo>
                  <a:pt x="26" y="66"/>
                </a:lnTo>
                <a:lnTo>
                  <a:pt x="27" y="66"/>
                </a:lnTo>
                <a:lnTo>
                  <a:pt x="27" y="64"/>
                </a:lnTo>
                <a:lnTo>
                  <a:pt x="27" y="66"/>
                </a:lnTo>
                <a:lnTo>
                  <a:pt x="27" y="66"/>
                </a:lnTo>
                <a:lnTo>
                  <a:pt x="28" y="66"/>
                </a:lnTo>
                <a:lnTo>
                  <a:pt x="28" y="66"/>
                </a:lnTo>
                <a:lnTo>
                  <a:pt x="30" y="66"/>
                </a:lnTo>
                <a:lnTo>
                  <a:pt x="31" y="66"/>
                </a:lnTo>
                <a:lnTo>
                  <a:pt x="33" y="64"/>
                </a:lnTo>
                <a:lnTo>
                  <a:pt x="33" y="64"/>
                </a:lnTo>
                <a:lnTo>
                  <a:pt x="33" y="64"/>
                </a:lnTo>
                <a:lnTo>
                  <a:pt x="33" y="64"/>
                </a:lnTo>
                <a:lnTo>
                  <a:pt x="34" y="64"/>
                </a:lnTo>
                <a:lnTo>
                  <a:pt x="36" y="64"/>
                </a:lnTo>
                <a:lnTo>
                  <a:pt x="36" y="64"/>
                </a:lnTo>
                <a:lnTo>
                  <a:pt x="37" y="63"/>
                </a:lnTo>
                <a:lnTo>
                  <a:pt x="37" y="63"/>
                </a:lnTo>
                <a:lnTo>
                  <a:pt x="37" y="63"/>
                </a:lnTo>
                <a:lnTo>
                  <a:pt x="37" y="63"/>
                </a:lnTo>
                <a:lnTo>
                  <a:pt x="37" y="63"/>
                </a:lnTo>
                <a:lnTo>
                  <a:pt x="37" y="61"/>
                </a:lnTo>
                <a:lnTo>
                  <a:pt x="38" y="61"/>
                </a:lnTo>
                <a:lnTo>
                  <a:pt x="38" y="61"/>
                </a:lnTo>
                <a:lnTo>
                  <a:pt x="38" y="61"/>
                </a:lnTo>
                <a:lnTo>
                  <a:pt x="38" y="61"/>
                </a:lnTo>
                <a:lnTo>
                  <a:pt x="40" y="61"/>
                </a:lnTo>
                <a:lnTo>
                  <a:pt x="40" y="61"/>
                </a:lnTo>
                <a:lnTo>
                  <a:pt x="40" y="60"/>
                </a:lnTo>
                <a:lnTo>
                  <a:pt x="40" y="60"/>
                </a:lnTo>
                <a:lnTo>
                  <a:pt x="40" y="60"/>
                </a:lnTo>
                <a:lnTo>
                  <a:pt x="40" y="59"/>
                </a:lnTo>
                <a:lnTo>
                  <a:pt x="40" y="59"/>
                </a:lnTo>
                <a:lnTo>
                  <a:pt x="40" y="59"/>
                </a:lnTo>
                <a:lnTo>
                  <a:pt x="40" y="56"/>
                </a:lnTo>
                <a:lnTo>
                  <a:pt x="40" y="56"/>
                </a:lnTo>
                <a:lnTo>
                  <a:pt x="38" y="56"/>
                </a:lnTo>
                <a:lnTo>
                  <a:pt x="38" y="57"/>
                </a:lnTo>
                <a:lnTo>
                  <a:pt x="38" y="57"/>
                </a:lnTo>
                <a:lnTo>
                  <a:pt x="38" y="57"/>
                </a:lnTo>
                <a:lnTo>
                  <a:pt x="37" y="57"/>
                </a:lnTo>
                <a:lnTo>
                  <a:pt x="37" y="57"/>
                </a:lnTo>
                <a:lnTo>
                  <a:pt x="37" y="57"/>
                </a:lnTo>
                <a:lnTo>
                  <a:pt x="37" y="56"/>
                </a:lnTo>
                <a:lnTo>
                  <a:pt x="37" y="54"/>
                </a:lnTo>
                <a:lnTo>
                  <a:pt x="37" y="54"/>
                </a:lnTo>
                <a:lnTo>
                  <a:pt x="38" y="54"/>
                </a:lnTo>
                <a:lnTo>
                  <a:pt x="38" y="54"/>
                </a:lnTo>
                <a:lnTo>
                  <a:pt x="38" y="54"/>
                </a:lnTo>
                <a:lnTo>
                  <a:pt x="38" y="53"/>
                </a:lnTo>
                <a:lnTo>
                  <a:pt x="38" y="53"/>
                </a:lnTo>
                <a:lnTo>
                  <a:pt x="38" y="53"/>
                </a:lnTo>
                <a:lnTo>
                  <a:pt x="40" y="54"/>
                </a:lnTo>
                <a:lnTo>
                  <a:pt x="40" y="54"/>
                </a:lnTo>
                <a:lnTo>
                  <a:pt x="40" y="54"/>
                </a:lnTo>
                <a:lnTo>
                  <a:pt x="40" y="54"/>
                </a:lnTo>
                <a:lnTo>
                  <a:pt x="40" y="56"/>
                </a:lnTo>
                <a:lnTo>
                  <a:pt x="41" y="56"/>
                </a:lnTo>
                <a:lnTo>
                  <a:pt x="41" y="56"/>
                </a:lnTo>
                <a:lnTo>
                  <a:pt x="41" y="56"/>
                </a:lnTo>
                <a:lnTo>
                  <a:pt x="41" y="56"/>
                </a:lnTo>
                <a:lnTo>
                  <a:pt x="43" y="56"/>
                </a:lnTo>
                <a:lnTo>
                  <a:pt x="43" y="56"/>
                </a:lnTo>
                <a:lnTo>
                  <a:pt x="43" y="57"/>
                </a:lnTo>
                <a:lnTo>
                  <a:pt x="43" y="56"/>
                </a:lnTo>
                <a:lnTo>
                  <a:pt x="43" y="56"/>
                </a:lnTo>
                <a:lnTo>
                  <a:pt x="44" y="56"/>
                </a:lnTo>
                <a:lnTo>
                  <a:pt x="44" y="57"/>
                </a:lnTo>
                <a:lnTo>
                  <a:pt x="43" y="57"/>
                </a:lnTo>
                <a:lnTo>
                  <a:pt x="43" y="57"/>
                </a:lnTo>
                <a:lnTo>
                  <a:pt x="43" y="57"/>
                </a:lnTo>
                <a:lnTo>
                  <a:pt x="43" y="59"/>
                </a:lnTo>
                <a:lnTo>
                  <a:pt x="43" y="59"/>
                </a:lnTo>
                <a:lnTo>
                  <a:pt x="41" y="60"/>
                </a:lnTo>
                <a:lnTo>
                  <a:pt x="41" y="60"/>
                </a:lnTo>
                <a:lnTo>
                  <a:pt x="41" y="60"/>
                </a:lnTo>
                <a:lnTo>
                  <a:pt x="41" y="60"/>
                </a:lnTo>
                <a:lnTo>
                  <a:pt x="41" y="60"/>
                </a:lnTo>
                <a:lnTo>
                  <a:pt x="43" y="61"/>
                </a:lnTo>
                <a:lnTo>
                  <a:pt x="44" y="61"/>
                </a:lnTo>
                <a:lnTo>
                  <a:pt x="44" y="61"/>
                </a:lnTo>
                <a:lnTo>
                  <a:pt x="44" y="61"/>
                </a:lnTo>
                <a:lnTo>
                  <a:pt x="44" y="61"/>
                </a:lnTo>
                <a:lnTo>
                  <a:pt x="46" y="61"/>
                </a:lnTo>
                <a:lnTo>
                  <a:pt x="46" y="61"/>
                </a:lnTo>
                <a:lnTo>
                  <a:pt x="46" y="60"/>
                </a:lnTo>
                <a:lnTo>
                  <a:pt x="46" y="61"/>
                </a:lnTo>
                <a:lnTo>
                  <a:pt x="47" y="60"/>
                </a:lnTo>
                <a:lnTo>
                  <a:pt x="47" y="60"/>
                </a:lnTo>
                <a:lnTo>
                  <a:pt x="46" y="60"/>
                </a:lnTo>
                <a:lnTo>
                  <a:pt x="46" y="59"/>
                </a:lnTo>
                <a:lnTo>
                  <a:pt x="46" y="59"/>
                </a:lnTo>
                <a:lnTo>
                  <a:pt x="46" y="57"/>
                </a:lnTo>
                <a:lnTo>
                  <a:pt x="46" y="57"/>
                </a:lnTo>
                <a:lnTo>
                  <a:pt x="46" y="57"/>
                </a:lnTo>
                <a:lnTo>
                  <a:pt x="47" y="57"/>
                </a:lnTo>
                <a:lnTo>
                  <a:pt x="47" y="57"/>
                </a:lnTo>
                <a:lnTo>
                  <a:pt x="46" y="57"/>
                </a:lnTo>
                <a:lnTo>
                  <a:pt x="46" y="59"/>
                </a:lnTo>
                <a:lnTo>
                  <a:pt x="46" y="60"/>
                </a:lnTo>
                <a:lnTo>
                  <a:pt x="46" y="60"/>
                </a:lnTo>
                <a:lnTo>
                  <a:pt x="47" y="60"/>
                </a:lnTo>
                <a:lnTo>
                  <a:pt x="48" y="59"/>
                </a:lnTo>
                <a:lnTo>
                  <a:pt x="48" y="59"/>
                </a:lnTo>
                <a:lnTo>
                  <a:pt x="48" y="59"/>
                </a:lnTo>
                <a:lnTo>
                  <a:pt x="48" y="57"/>
                </a:lnTo>
                <a:lnTo>
                  <a:pt x="48" y="57"/>
                </a:lnTo>
                <a:lnTo>
                  <a:pt x="48" y="56"/>
                </a:lnTo>
                <a:lnTo>
                  <a:pt x="48" y="56"/>
                </a:lnTo>
                <a:lnTo>
                  <a:pt x="48" y="56"/>
                </a:lnTo>
                <a:lnTo>
                  <a:pt x="48" y="54"/>
                </a:lnTo>
                <a:lnTo>
                  <a:pt x="48" y="54"/>
                </a:lnTo>
                <a:lnTo>
                  <a:pt x="48" y="54"/>
                </a:lnTo>
                <a:lnTo>
                  <a:pt x="48" y="54"/>
                </a:lnTo>
                <a:lnTo>
                  <a:pt x="48" y="54"/>
                </a:lnTo>
                <a:lnTo>
                  <a:pt x="48" y="53"/>
                </a:lnTo>
                <a:lnTo>
                  <a:pt x="48" y="53"/>
                </a:lnTo>
                <a:lnTo>
                  <a:pt x="50" y="51"/>
                </a:lnTo>
                <a:lnTo>
                  <a:pt x="50" y="51"/>
                </a:lnTo>
                <a:lnTo>
                  <a:pt x="51" y="51"/>
                </a:lnTo>
                <a:lnTo>
                  <a:pt x="51" y="50"/>
                </a:lnTo>
                <a:lnTo>
                  <a:pt x="51" y="50"/>
                </a:lnTo>
                <a:lnTo>
                  <a:pt x="50" y="50"/>
                </a:lnTo>
                <a:lnTo>
                  <a:pt x="50" y="50"/>
                </a:lnTo>
                <a:lnTo>
                  <a:pt x="50" y="49"/>
                </a:lnTo>
                <a:lnTo>
                  <a:pt x="50" y="49"/>
                </a:lnTo>
                <a:lnTo>
                  <a:pt x="50" y="49"/>
                </a:lnTo>
                <a:lnTo>
                  <a:pt x="48" y="49"/>
                </a:lnTo>
                <a:lnTo>
                  <a:pt x="48" y="49"/>
                </a:lnTo>
                <a:lnTo>
                  <a:pt x="48" y="50"/>
                </a:lnTo>
                <a:lnTo>
                  <a:pt x="48" y="50"/>
                </a:lnTo>
                <a:lnTo>
                  <a:pt x="48" y="50"/>
                </a:lnTo>
                <a:lnTo>
                  <a:pt x="47" y="50"/>
                </a:lnTo>
                <a:lnTo>
                  <a:pt x="47" y="50"/>
                </a:lnTo>
                <a:lnTo>
                  <a:pt x="47" y="50"/>
                </a:lnTo>
                <a:lnTo>
                  <a:pt x="47" y="50"/>
                </a:lnTo>
                <a:lnTo>
                  <a:pt x="47" y="50"/>
                </a:lnTo>
                <a:lnTo>
                  <a:pt x="47" y="50"/>
                </a:lnTo>
                <a:lnTo>
                  <a:pt x="47" y="49"/>
                </a:lnTo>
                <a:lnTo>
                  <a:pt x="47" y="47"/>
                </a:lnTo>
                <a:lnTo>
                  <a:pt x="47" y="47"/>
                </a:lnTo>
                <a:lnTo>
                  <a:pt x="47" y="47"/>
                </a:lnTo>
                <a:lnTo>
                  <a:pt x="47" y="47"/>
                </a:lnTo>
                <a:lnTo>
                  <a:pt x="48" y="47"/>
                </a:lnTo>
                <a:lnTo>
                  <a:pt x="51" y="47"/>
                </a:lnTo>
                <a:lnTo>
                  <a:pt x="51" y="47"/>
                </a:lnTo>
                <a:lnTo>
                  <a:pt x="50" y="47"/>
                </a:lnTo>
                <a:lnTo>
                  <a:pt x="50" y="47"/>
                </a:lnTo>
                <a:lnTo>
                  <a:pt x="50" y="47"/>
                </a:lnTo>
                <a:lnTo>
                  <a:pt x="51" y="49"/>
                </a:lnTo>
                <a:lnTo>
                  <a:pt x="51" y="49"/>
                </a:lnTo>
                <a:lnTo>
                  <a:pt x="53" y="49"/>
                </a:lnTo>
                <a:lnTo>
                  <a:pt x="53" y="50"/>
                </a:lnTo>
                <a:lnTo>
                  <a:pt x="53" y="50"/>
                </a:lnTo>
                <a:lnTo>
                  <a:pt x="53" y="50"/>
                </a:lnTo>
                <a:lnTo>
                  <a:pt x="53" y="50"/>
                </a:lnTo>
                <a:lnTo>
                  <a:pt x="53" y="50"/>
                </a:lnTo>
                <a:lnTo>
                  <a:pt x="53" y="50"/>
                </a:lnTo>
                <a:lnTo>
                  <a:pt x="53" y="50"/>
                </a:lnTo>
                <a:lnTo>
                  <a:pt x="53" y="50"/>
                </a:lnTo>
                <a:lnTo>
                  <a:pt x="53" y="50"/>
                </a:lnTo>
                <a:lnTo>
                  <a:pt x="53" y="50"/>
                </a:lnTo>
                <a:lnTo>
                  <a:pt x="51" y="50"/>
                </a:lnTo>
                <a:lnTo>
                  <a:pt x="51" y="51"/>
                </a:lnTo>
                <a:lnTo>
                  <a:pt x="51" y="51"/>
                </a:lnTo>
                <a:lnTo>
                  <a:pt x="53" y="51"/>
                </a:lnTo>
                <a:lnTo>
                  <a:pt x="54" y="51"/>
                </a:lnTo>
                <a:lnTo>
                  <a:pt x="54" y="50"/>
                </a:lnTo>
                <a:lnTo>
                  <a:pt x="54" y="50"/>
                </a:lnTo>
                <a:lnTo>
                  <a:pt x="54" y="50"/>
                </a:lnTo>
                <a:lnTo>
                  <a:pt x="54" y="49"/>
                </a:lnTo>
                <a:lnTo>
                  <a:pt x="54" y="47"/>
                </a:lnTo>
                <a:lnTo>
                  <a:pt x="54" y="47"/>
                </a:lnTo>
                <a:lnTo>
                  <a:pt x="54" y="46"/>
                </a:lnTo>
                <a:lnTo>
                  <a:pt x="54" y="46"/>
                </a:lnTo>
                <a:lnTo>
                  <a:pt x="56" y="46"/>
                </a:lnTo>
                <a:lnTo>
                  <a:pt x="56" y="46"/>
                </a:lnTo>
                <a:lnTo>
                  <a:pt x="56" y="46"/>
                </a:lnTo>
                <a:lnTo>
                  <a:pt x="56" y="44"/>
                </a:lnTo>
                <a:lnTo>
                  <a:pt x="57" y="44"/>
                </a:lnTo>
                <a:lnTo>
                  <a:pt x="57" y="43"/>
                </a:lnTo>
                <a:lnTo>
                  <a:pt x="57" y="43"/>
                </a:lnTo>
                <a:lnTo>
                  <a:pt x="57" y="43"/>
                </a:lnTo>
                <a:lnTo>
                  <a:pt x="56" y="43"/>
                </a:lnTo>
                <a:lnTo>
                  <a:pt x="56" y="41"/>
                </a:lnTo>
                <a:lnTo>
                  <a:pt x="56" y="43"/>
                </a:lnTo>
                <a:lnTo>
                  <a:pt x="54" y="43"/>
                </a:lnTo>
                <a:lnTo>
                  <a:pt x="54" y="43"/>
                </a:lnTo>
                <a:lnTo>
                  <a:pt x="54" y="43"/>
                </a:lnTo>
                <a:lnTo>
                  <a:pt x="54" y="43"/>
                </a:lnTo>
                <a:lnTo>
                  <a:pt x="54" y="43"/>
                </a:lnTo>
                <a:lnTo>
                  <a:pt x="54" y="41"/>
                </a:lnTo>
                <a:lnTo>
                  <a:pt x="54" y="41"/>
                </a:lnTo>
                <a:lnTo>
                  <a:pt x="54" y="41"/>
                </a:lnTo>
                <a:lnTo>
                  <a:pt x="54" y="40"/>
                </a:lnTo>
                <a:lnTo>
                  <a:pt x="54" y="40"/>
                </a:lnTo>
                <a:lnTo>
                  <a:pt x="54" y="40"/>
                </a:lnTo>
                <a:lnTo>
                  <a:pt x="54" y="40"/>
                </a:lnTo>
                <a:lnTo>
                  <a:pt x="54" y="39"/>
                </a:lnTo>
                <a:lnTo>
                  <a:pt x="54" y="39"/>
                </a:lnTo>
                <a:lnTo>
                  <a:pt x="54" y="39"/>
                </a:lnTo>
                <a:lnTo>
                  <a:pt x="54" y="37"/>
                </a:lnTo>
                <a:lnTo>
                  <a:pt x="56" y="39"/>
                </a:lnTo>
                <a:lnTo>
                  <a:pt x="56" y="39"/>
                </a:lnTo>
                <a:lnTo>
                  <a:pt x="56" y="39"/>
                </a:lnTo>
                <a:lnTo>
                  <a:pt x="56" y="37"/>
                </a:lnTo>
                <a:lnTo>
                  <a:pt x="56" y="37"/>
                </a:lnTo>
                <a:lnTo>
                  <a:pt x="57" y="37"/>
                </a:lnTo>
                <a:lnTo>
                  <a:pt x="57" y="37"/>
                </a:lnTo>
                <a:lnTo>
                  <a:pt x="57" y="37"/>
                </a:lnTo>
                <a:lnTo>
                  <a:pt x="58" y="37"/>
                </a:lnTo>
                <a:lnTo>
                  <a:pt x="60" y="36"/>
                </a:lnTo>
                <a:lnTo>
                  <a:pt x="60" y="36"/>
                </a:lnTo>
                <a:lnTo>
                  <a:pt x="61" y="36"/>
                </a:lnTo>
                <a:lnTo>
                  <a:pt x="61" y="36"/>
                </a:lnTo>
                <a:lnTo>
                  <a:pt x="61" y="34"/>
                </a:lnTo>
                <a:lnTo>
                  <a:pt x="61" y="34"/>
                </a:lnTo>
                <a:lnTo>
                  <a:pt x="63" y="34"/>
                </a:lnTo>
                <a:lnTo>
                  <a:pt x="63" y="34"/>
                </a:lnTo>
                <a:lnTo>
                  <a:pt x="64" y="34"/>
                </a:lnTo>
                <a:lnTo>
                  <a:pt x="64" y="33"/>
                </a:lnTo>
                <a:lnTo>
                  <a:pt x="65" y="33"/>
                </a:lnTo>
                <a:lnTo>
                  <a:pt x="67" y="31"/>
                </a:lnTo>
                <a:lnTo>
                  <a:pt x="67" y="31"/>
                </a:lnTo>
                <a:lnTo>
                  <a:pt x="67" y="31"/>
                </a:lnTo>
                <a:lnTo>
                  <a:pt x="65" y="30"/>
                </a:lnTo>
                <a:lnTo>
                  <a:pt x="65" y="30"/>
                </a:lnTo>
                <a:lnTo>
                  <a:pt x="65" y="31"/>
                </a:lnTo>
                <a:lnTo>
                  <a:pt x="64" y="31"/>
                </a:lnTo>
                <a:lnTo>
                  <a:pt x="64" y="31"/>
                </a:lnTo>
                <a:lnTo>
                  <a:pt x="64" y="30"/>
                </a:lnTo>
                <a:lnTo>
                  <a:pt x="64" y="30"/>
                </a:lnTo>
                <a:lnTo>
                  <a:pt x="64" y="30"/>
                </a:lnTo>
                <a:lnTo>
                  <a:pt x="64" y="30"/>
                </a:lnTo>
                <a:lnTo>
                  <a:pt x="65" y="30"/>
                </a:lnTo>
                <a:lnTo>
                  <a:pt x="65" y="30"/>
                </a:lnTo>
                <a:lnTo>
                  <a:pt x="67" y="30"/>
                </a:lnTo>
                <a:lnTo>
                  <a:pt x="67" y="29"/>
                </a:lnTo>
                <a:lnTo>
                  <a:pt x="67" y="29"/>
                </a:lnTo>
                <a:lnTo>
                  <a:pt x="67" y="29"/>
                </a:lnTo>
                <a:lnTo>
                  <a:pt x="67" y="29"/>
                </a:lnTo>
                <a:lnTo>
                  <a:pt x="68" y="27"/>
                </a:lnTo>
                <a:lnTo>
                  <a:pt x="68" y="27"/>
                </a:lnTo>
                <a:lnTo>
                  <a:pt x="70" y="26"/>
                </a:lnTo>
                <a:lnTo>
                  <a:pt x="70" y="26"/>
                </a:lnTo>
                <a:lnTo>
                  <a:pt x="70" y="26"/>
                </a:lnTo>
                <a:lnTo>
                  <a:pt x="70" y="24"/>
                </a:lnTo>
                <a:lnTo>
                  <a:pt x="70" y="24"/>
                </a:lnTo>
                <a:lnTo>
                  <a:pt x="70" y="23"/>
                </a:lnTo>
                <a:lnTo>
                  <a:pt x="71" y="23"/>
                </a:lnTo>
                <a:lnTo>
                  <a:pt x="71" y="24"/>
                </a:lnTo>
                <a:lnTo>
                  <a:pt x="71" y="24"/>
                </a:lnTo>
                <a:lnTo>
                  <a:pt x="71" y="24"/>
                </a:lnTo>
                <a:lnTo>
                  <a:pt x="71" y="24"/>
                </a:lnTo>
                <a:lnTo>
                  <a:pt x="73" y="23"/>
                </a:lnTo>
                <a:lnTo>
                  <a:pt x="73" y="23"/>
                </a:lnTo>
                <a:lnTo>
                  <a:pt x="73" y="23"/>
                </a:lnTo>
                <a:lnTo>
                  <a:pt x="74" y="23"/>
                </a:lnTo>
                <a:lnTo>
                  <a:pt x="74" y="23"/>
                </a:lnTo>
                <a:lnTo>
                  <a:pt x="74" y="23"/>
                </a:lnTo>
                <a:lnTo>
                  <a:pt x="74" y="23"/>
                </a:lnTo>
                <a:lnTo>
                  <a:pt x="75" y="22"/>
                </a:lnTo>
                <a:lnTo>
                  <a:pt x="75" y="22"/>
                </a:lnTo>
                <a:lnTo>
                  <a:pt x="77" y="22"/>
                </a:lnTo>
                <a:lnTo>
                  <a:pt x="78" y="22"/>
                </a:lnTo>
                <a:lnTo>
                  <a:pt x="78" y="22"/>
                </a:lnTo>
                <a:lnTo>
                  <a:pt x="80" y="20"/>
                </a:lnTo>
                <a:lnTo>
                  <a:pt x="80" y="20"/>
                </a:lnTo>
                <a:lnTo>
                  <a:pt x="80" y="22"/>
                </a:lnTo>
                <a:lnTo>
                  <a:pt x="80" y="22"/>
                </a:lnTo>
                <a:lnTo>
                  <a:pt x="81" y="22"/>
                </a:lnTo>
                <a:lnTo>
                  <a:pt x="81" y="22"/>
                </a:lnTo>
                <a:lnTo>
                  <a:pt x="81" y="20"/>
                </a:lnTo>
                <a:lnTo>
                  <a:pt x="83" y="20"/>
                </a:lnTo>
                <a:lnTo>
                  <a:pt x="83" y="20"/>
                </a:lnTo>
                <a:lnTo>
                  <a:pt x="84" y="20"/>
                </a:lnTo>
                <a:lnTo>
                  <a:pt x="84" y="20"/>
                </a:lnTo>
                <a:lnTo>
                  <a:pt x="84" y="20"/>
                </a:lnTo>
                <a:lnTo>
                  <a:pt x="85" y="20"/>
                </a:lnTo>
                <a:lnTo>
                  <a:pt x="85" y="19"/>
                </a:lnTo>
                <a:lnTo>
                  <a:pt x="85" y="19"/>
                </a:lnTo>
                <a:lnTo>
                  <a:pt x="85" y="20"/>
                </a:lnTo>
                <a:lnTo>
                  <a:pt x="87" y="20"/>
                </a:lnTo>
                <a:lnTo>
                  <a:pt x="87" y="19"/>
                </a:lnTo>
                <a:lnTo>
                  <a:pt x="88" y="19"/>
                </a:lnTo>
                <a:lnTo>
                  <a:pt x="88" y="19"/>
                </a:lnTo>
                <a:lnTo>
                  <a:pt x="88" y="19"/>
                </a:lnTo>
                <a:lnTo>
                  <a:pt x="88" y="19"/>
                </a:lnTo>
                <a:lnTo>
                  <a:pt x="88" y="19"/>
                </a:lnTo>
                <a:lnTo>
                  <a:pt x="88" y="19"/>
                </a:lnTo>
                <a:lnTo>
                  <a:pt x="88" y="19"/>
                </a:lnTo>
                <a:lnTo>
                  <a:pt x="88" y="19"/>
                </a:lnTo>
                <a:lnTo>
                  <a:pt x="90" y="19"/>
                </a:lnTo>
                <a:lnTo>
                  <a:pt x="90" y="19"/>
                </a:lnTo>
                <a:lnTo>
                  <a:pt x="90" y="19"/>
                </a:lnTo>
                <a:lnTo>
                  <a:pt x="91" y="19"/>
                </a:lnTo>
                <a:lnTo>
                  <a:pt x="91" y="19"/>
                </a:lnTo>
                <a:lnTo>
                  <a:pt x="91" y="19"/>
                </a:lnTo>
                <a:lnTo>
                  <a:pt x="91" y="19"/>
                </a:lnTo>
                <a:lnTo>
                  <a:pt x="91" y="17"/>
                </a:lnTo>
                <a:lnTo>
                  <a:pt x="91" y="17"/>
                </a:lnTo>
                <a:lnTo>
                  <a:pt x="91" y="17"/>
                </a:lnTo>
                <a:lnTo>
                  <a:pt x="93" y="17"/>
                </a:lnTo>
                <a:lnTo>
                  <a:pt x="93" y="17"/>
                </a:lnTo>
                <a:lnTo>
                  <a:pt x="93" y="17"/>
                </a:lnTo>
                <a:lnTo>
                  <a:pt x="93" y="17"/>
                </a:lnTo>
                <a:lnTo>
                  <a:pt x="94" y="19"/>
                </a:lnTo>
                <a:lnTo>
                  <a:pt x="94" y="19"/>
                </a:lnTo>
                <a:lnTo>
                  <a:pt x="94" y="17"/>
                </a:lnTo>
                <a:lnTo>
                  <a:pt x="94" y="17"/>
                </a:lnTo>
                <a:lnTo>
                  <a:pt x="94" y="19"/>
                </a:lnTo>
                <a:lnTo>
                  <a:pt x="95" y="19"/>
                </a:lnTo>
                <a:lnTo>
                  <a:pt x="95" y="19"/>
                </a:lnTo>
                <a:lnTo>
                  <a:pt x="97" y="17"/>
                </a:lnTo>
                <a:lnTo>
                  <a:pt x="98" y="17"/>
                </a:lnTo>
                <a:lnTo>
                  <a:pt x="98" y="17"/>
                </a:lnTo>
                <a:lnTo>
                  <a:pt x="98" y="17"/>
                </a:lnTo>
                <a:lnTo>
                  <a:pt x="98" y="17"/>
                </a:lnTo>
                <a:lnTo>
                  <a:pt x="98" y="17"/>
                </a:lnTo>
                <a:lnTo>
                  <a:pt x="98" y="17"/>
                </a:lnTo>
                <a:lnTo>
                  <a:pt x="100" y="17"/>
                </a:lnTo>
                <a:lnTo>
                  <a:pt x="101" y="17"/>
                </a:lnTo>
                <a:lnTo>
                  <a:pt x="101" y="17"/>
                </a:lnTo>
                <a:lnTo>
                  <a:pt x="103" y="17"/>
                </a:lnTo>
                <a:lnTo>
                  <a:pt x="103" y="17"/>
                </a:lnTo>
                <a:lnTo>
                  <a:pt x="103" y="17"/>
                </a:lnTo>
                <a:lnTo>
                  <a:pt x="103" y="17"/>
                </a:lnTo>
                <a:lnTo>
                  <a:pt x="104" y="17"/>
                </a:lnTo>
                <a:lnTo>
                  <a:pt x="104" y="17"/>
                </a:lnTo>
                <a:lnTo>
                  <a:pt x="104" y="17"/>
                </a:lnTo>
                <a:lnTo>
                  <a:pt x="104" y="17"/>
                </a:lnTo>
                <a:lnTo>
                  <a:pt x="104" y="17"/>
                </a:lnTo>
                <a:lnTo>
                  <a:pt x="104" y="17"/>
                </a:lnTo>
                <a:lnTo>
                  <a:pt x="104" y="17"/>
                </a:lnTo>
                <a:lnTo>
                  <a:pt x="105" y="17"/>
                </a:lnTo>
                <a:lnTo>
                  <a:pt x="105" y="17"/>
                </a:lnTo>
                <a:lnTo>
                  <a:pt x="105" y="17"/>
                </a:lnTo>
                <a:lnTo>
                  <a:pt x="105" y="17"/>
                </a:lnTo>
                <a:lnTo>
                  <a:pt x="105" y="17"/>
                </a:lnTo>
                <a:lnTo>
                  <a:pt x="105" y="16"/>
                </a:lnTo>
                <a:lnTo>
                  <a:pt x="105" y="16"/>
                </a:lnTo>
                <a:lnTo>
                  <a:pt x="105" y="14"/>
                </a:lnTo>
                <a:lnTo>
                  <a:pt x="105" y="14"/>
                </a:lnTo>
                <a:lnTo>
                  <a:pt x="107" y="14"/>
                </a:lnTo>
                <a:lnTo>
                  <a:pt x="107" y="14"/>
                </a:lnTo>
                <a:lnTo>
                  <a:pt x="107" y="14"/>
                </a:lnTo>
                <a:lnTo>
                  <a:pt x="108" y="14"/>
                </a:lnTo>
                <a:lnTo>
                  <a:pt x="108" y="14"/>
                </a:lnTo>
                <a:lnTo>
                  <a:pt x="108" y="14"/>
                </a:lnTo>
                <a:lnTo>
                  <a:pt x="110" y="14"/>
                </a:lnTo>
                <a:lnTo>
                  <a:pt x="110" y="14"/>
                </a:lnTo>
                <a:lnTo>
                  <a:pt x="110" y="14"/>
                </a:lnTo>
                <a:lnTo>
                  <a:pt x="110" y="16"/>
                </a:lnTo>
                <a:lnTo>
                  <a:pt x="110" y="17"/>
                </a:lnTo>
                <a:lnTo>
                  <a:pt x="110" y="17"/>
                </a:lnTo>
                <a:lnTo>
                  <a:pt x="110" y="17"/>
                </a:lnTo>
                <a:lnTo>
                  <a:pt x="110" y="17"/>
                </a:lnTo>
                <a:lnTo>
                  <a:pt x="110" y="16"/>
                </a:lnTo>
                <a:lnTo>
                  <a:pt x="111" y="14"/>
                </a:lnTo>
                <a:lnTo>
                  <a:pt x="111" y="14"/>
                </a:lnTo>
                <a:lnTo>
                  <a:pt x="111" y="14"/>
                </a:lnTo>
                <a:lnTo>
                  <a:pt x="111" y="13"/>
                </a:lnTo>
                <a:lnTo>
                  <a:pt x="112" y="14"/>
                </a:lnTo>
                <a:lnTo>
                  <a:pt x="112" y="16"/>
                </a:lnTo>
                <a:lnTo>
                  <a:pt x="112" y="16"/>
                </a:lnTo>
                <a:lnTo>
                  <a:pt x="114" y="16"/>
                </a:lnTo>
                <a:lnTo>
                  <a:pt x="114" y="14"/>
                </a:lnTo>
                <a:lnTo>
                  <a:pt x="114" y="14"/>
                </a:lnTo>
                <a:lnTo>
                  <a:pt x="115" y="13"/>
                </a:lnTo>
                <a:lnTo>
                  <a:pt x="115" y="13"/>
                </a:lnTo>
                <a:lnTo>
                  <a:pt x="115" y="13"/>
                </a:lnTo>
                <a:lnTo>
                  <a:pt x="115" y="13"/>
                </a:lnTo>
                <a:lnTo>
                  <a:pt x="118" y="13"/>
                </a:lnTo>
                <a:lnTo>
                  <a:pt x="120" y="13"/>
                </a:lnTo>
                <a:lnTo>
                  <a:pt x="121" y="13"/>
                </a:lnTo>
                <a:lnTo>
                  <a:pt x="121" y="13"/>
                </a:lnTo>
                <a:lnTo>
                  <a:pt x="122" y="13"/>
                </a:lnTo>
                <a:lnTo>
                  <a:pt x="122" y="14"/>
                </a:lnTo>
                <a:lnTo>
                  <a:pt x="122" y="14"/>
                </a:lnTo>
                <a:lnTo>
                  <a:pt x="122" y="14"/>
                </a:lnTo>
                <a:lnTo>
                  <a:pt x="124" y="13"/>
                </a:lnTo>
                <a:lnTo>
                  <a:pt x="124" y="13"/>
                </a:lnTo>
                <a:lnTo>
                  <a:pt x="124" y="13"/>
                </a:lnTo>
                <a:lnTo>
                  <a:pt x="124" y="13"/>
                </a:lnTo>
                <a:lnTo>
                  <a:pt x="124" y="13"/>
                </a:lnTo>
                <a:lnTo>
                  <a:pt x="125" y="13"/>
                </a:lnTo>
                <a:lnTo>
                  <a:pt x="125" y="13"/>
                </a:lnTo>
                <a:lnTo>
                  <a:pt x="125" y="14"/>
                </a:lnTo>
                <a:lnTo>
                  <a:pt x="125" y="14"/>
                </a:lnTo>
                <a:lnTo>
                  <a:pt x="125" y="13"/>
                </a:lnTo>
                <a:lnTo>
                  <a:pt x="127" y="13"/>
                </a:lnTo>
                <a:lnTo>
                  <a:pt x="128" y="13"/>
                </a:lnTo>
                <a:lnTo>
                  <a:pt x="128" y="13"/>
                </a:lnTo>
                <a:lnTo>
                  <a:pt x="130" y="13"/>
                </a:lnTo>
                <a:lnTo>
                  <a:pt x="130" y="13"/>
                </a:lnTo>
                <a:lnTo>
                  <a:pt x="130" y="13"/>
                </a:lnTo>
                <a:lnTo>
                  <a:pt x="130" y="13"/>
                </a:lnTo>
                <a:lnTo>
                  <a:pt x="130" y="12"/>
                </a:lnTo>
                <a:lnTo>
                  <a:pt x="130" y="12"/>
                </a:lnTo>
                <a:lnTo>
                  <a:pt x="131" y="12"/>
                </a:lnTo>
                <a:lnTo>
                  <a:pt x="131" y="12"/>
                </a:lnTo>
                <a:lnTo>
                  <a:pt x="131" y="12"/>
                </a:lnTo>
                <a:lnTo>
                  <a:pt x="131" y="12"/>
                </a:lnTo>
                <a:lnTo>
                  <a:pt x="131" y="13"/>
                </a:lnTo>
                <a:lnTo>
                  <a:pt x="131" y="13"/>
                </a:lnTo>
                <a:lnTo>
                  <a:pt x="131" y="12"/>
                </a:lnTo>
                <a:lnTo>
                  <a:pt x="131" y="12"/>
                </a:lnTo>
                <a:lnTo>
                  <a:pt x="131" y="12"/>
                </a:lnTo>
                <a:lnTo>
                  <a:pt x="131" y="13"/>
                </a:lnTo>
                <a:lnTo>
                  <a:pt x="131" y="13"/>
                </a:lnTo>
                <a:lnTo>
                  <a:pt x="132" y="13"/>
                </a:lnTo>
                <a:lnTo>
                  <a:pt x="134" y="13"/>
                </a:lnTo>
                <a:lnTo>
                  <a:pt x="135" y="13"/>
                </a:lnTo>
                <a:lnTo>
                  <a:pt x="135" y="13"/>
                </a:lnTo>
                <a:lnTo>
                  <a:pt x="135" y="13"/>
                </a:lnTo>
                <a:lnTo>
                  <a:pt x="135" y="13"/>
                </a:lnTo>
                <a:lnTo>
                  <a:pt x="135" y="13"/>
                </a:lnTo>
                <a:lnTo>
                  <a:pt x="135" y="14"/>
                </a:lnTo>
                <a:lnTo>
                  <a:pt x="135" y="14"/>
                </a:lnTo>
                <a:lnTo>
                  <a:pt x="135" y="14"/>
                </a:lnTo>
                <a:lnTo>
                  <a:pt x="135" y="14"/>
                </a:lnTo>
                <a:lnTo>
                  <a:pt x="135" y="13"/>
                </a:lnTo>
                <a:lnTo>
                  <a:pt x="137" y="13"/>
                </a:lnTo>
                <a:lnTo>
                  <a:pt x="137" y="13"/>
                </a:lnTo>
                <a:lnTo>
                  <a:pt x="137" y="14"/>
                </a:lnTo>
                <a:lnTo>
                  <a:pt x="138" y="14"/>
                </a:lnTo>
                <a:lnTo>
                  <a:pt x="138" y="14"/>
                </a:lnTo>
                <a:lnTo>
                  <a:pt x="140" y="14"/>
                </a:lnTo>
                <a:lnTo>
                  <a:pt x="140" y="14"/>
                </a:lnTo>
                <a:lnTo>
                  <a:pt x="141" y="14"/>
                </a:lnTo>
                <a:lnTo>
                  <a:pt x="142" y="14"/>
                </a:lnTo>
                <a:lnTo>
                  <a:pt x="142" y="13"/>
                </a:lnTo>
                <a:lnTo>
                  <a:pt x="144" y="13"/>
                </a:lnTo>
                <a:lnTo>
                  <a:pt x="144" y="13"/>
                </a:lnTo>
                <a:lnTo>
                  <a:pt x="144" y="13"/>
                </a:lnTo>
                <a:lnTo>
                  <a:pt x="145" y="13"/>
                </a:lnTo>
                <a:lnTo>
                  <a:pt x="145" y="13"/>
                </a:lnTo>
                <a:lnTo>
                  <a:pt x="144" y="14"/>
                </a:lnTo>
                <a:lnTo>
                  <a:pt x="144" y="14"/>
                </a:lnTo>
                <a:lnTo>
                  <a:pt x="145" y="14"/>
                </a:lnTo>
                <a:lnTo>
                  <a:pt x="145" y="14"/>
                </a:lnTo>
                <a:lnTo>
                  <a:pt x="145" y="14"/>
                </a:lnTo>
                <a:lnTo>
                  <a:pt x="145" y="14"/>
                </a:lnTo>
                <a:lnTo>
                  <a:pt x="147" y="14"/>
                </a:lnTo>
                <a:lnTo>
                  <a:pt x="147" y="14"/>
                </a:lnTo>
                <a:lnTo>
                  <a:pt x="147" y="13"/>
                </a:lnTo>
                <a:lnTo>
                  <a:pt x="147" y="13"/>
                </a:lnTo>
                <a:lnTo>
                  <a:pt x="147" y="14"/>
                </a:lnTo>
                <a:lnTo>
                  <a:pt x="148" y="14"/>
                </a:lnTo>
                <a:lnTo>
                  <a:pt x="150" y="13"/>
                </a:lnTo>
                <a:lnTo>
                  <a:pt x="150" y="13"/>
                </a:lnTo>
                <a:lnTo>
                  <a:pt x="150" y="13"/>
                </a:lnTo>
                <a:lnTo>
                  <a:pt x="150" y="13"/>
                </a:lnTo>
                <a:lnTo>
                  <a:pt x="150" y="13"/>
                </a:lnTo>
                <a:lnTo>
                  <a:pt x="150" y="14"/>
                </a:lnTo>
                <a:lnTo>
                  <a:pt x="150" y="14"/>
                </a:lnTo>
                <a:lnTo>
                  <a:pt x="151" y="13"/>
                </a:lnTo>
                <a:lnTo>
                  <a:pt x="151" y="13"/>
                </a:lnTo>
                <a:lnTo>
                  <a:pt x="151" y="13"/>
                </a:lnTo>
                <a:lnTo>
                  <a:pt x="151" y="13"/>
                </a:lnTo>
                <a:lnTo>
                  <a:pt x="151" y="13"/>
                </a:lnTo>
                <a:lnTo>
                  <a:pt x="152" y="14"/>
                </a:lnTo>
                <a:lnTo>
                  <a:pt x="152" y="14"/>
                </a:lnTo>
                <a:lnTo>
                  <a:pt x="152" y="14"/>
                </a:lnTo>
                <a:lnTo>
                  <a:pt x="154" y="14"/>
                </a:lnTo>
                <a:lnTo>
                  <a:pt x="154" y="14"/>
                </a:lnTo>
                <a:lnTo>
                  <a:pt x="154" y="14"/>
                </a:lnTo>
                <a:lnTo>
                  <a:pt x="154" y="13"/>
                </a:lnTo>
                <a:lnTo>
                  <a:pt x="154" y="13"/>
                </a:lnTo>
                <a:lnTo>
                  <a:pt x="155" y="14"/>
                </a:lnTo>
                <a:lnTo>
                  <a:pt x="155" y="14"/>
                </a:lnTo>
                <a:lnTo>
                  <a:pt x="155" y="14"/>
                </a:lnTo>
                <a:lnTo>
                  <a:pt x="155" y="14"/>
                </a:lnTo>
                <a:lnTo>
                  <a:pt x="155" y="13"/>
                </a:lnTo>
                <a:lnTo>
                  <a:pt x="158" y="14"/>
                </a:lnTo>
                <a:lnTo>
                  <a:pt x="157" y="14"/>
                </a:lnTo>
                <a:lnTo>
                  <a:pt x="157" y="14"/>
                </a:lnTo>
                <a:lnTo>
                  <a:pt x="157" y="14"/>
                </a:lnTo>
                <a:lnTo>
                  <a:pt x="157" y="16"/>
                </a:lnTo>
                <a:lnTo>
                  <a:pt x="155" y="16"/>
                </a:lnTo>
                <a:lnTo>
                  <a:pt x="155" y="16"/>
                </a:lnTo>
                <a:lnTo>
                  <a:pt x="155" y="16"/>
                </a:lnTo>
                <a:lnTo>
                  <a:pt x="155" y="17"/>
                </a:lnTo>
                <a:lnTo>
                  <a:pt x="155" y="17"/>
                </a:lnTo>
                <a:lnTo>
                  <a:pt x="155" y="17"/>
                </a:lnTo>
                <a:lnTo>
                  <a:pt x="157" y="17"/>
                </a:lnTo>
                <a:lnTo>
                  <a:pt x="157" y="17"/>
                </a:lnTo>
                <a:lnTo>
                  <a:pt x="158" y="19"/>
                </a:lnTo>
                <a:lnTo>
                  <a:pt x="158" y="19"/>
                </a:lnTo>
                <a:lnTo>
                  <a:pt x="158" y="19"/>
                </a:lnTo>
                <a:lnTo>
                  <a:pt x="158" y="19"/>
                </a:lnTo>
                <a:lnTo>
                  <a:pt x="160" y="19"/>
                </a:lnTo>
                <a:lnTo>
                  <a:pt x="160" y="19"/>
                </a:lnTo>
                <a:lnTo>
                  <a:pt x="161" y="20"/>
                </a:lnTo>
                <a:lnTo>
                  <a:pt x="161" y="20"/>
                </a:lnTo>
                <a:lnTo>
                  <a:pt x="162" y="19"/>
                </a:lnTo>
                <a:lnTo>
                  <a:pt x="162" y="19"/>
                </a:lnTo>
                <a:lnTo>
                  <a:pt x="162" y="19"/>
                </a:lnTo>
                <a:lnTo>
                  <a:pt x="162" y="17"/>
                </a:lnTo>
                <a:lnTo>
                  <a:pt x="162" y="17"/>
                </a:lnTo>
                <a:lnTo>
                  <a:pt x="162" y="16"/>
                </a:lnTo>
                <a:lnTo>
                  <a:pt x="162" y="16"/>
                </a:lnTo>
                <a:lnTo>
                  <a:pt x="162" y="14"/>
                </a:lnTo>
                <a:lnTo>
                  <a:pt x="162" y="14"/>
                </a:lnTo>
                <a:lnTo>
                  <a:pt x="162" y="14"/>
                </a:lnTo>
                <a:lnTo>
                  <a:pt x="162" y="14"/>
                </a:lnTo>
                <a:lnTo>
                  <a:pt x="162" y="13"/>
                </a:lnTo>
                <a:lnTo>
                  <a:pt x="164" y="13"/>
                </a:lnTo>
                <a:lnTo>
                  <a:pt x="164" y="13"/>
                </a:lnTo>
                <a:lnTo>
                  <a:pt x="164" y="13"/>
                </a:lnTo>
                <a:lnTo>
                  <a:pt x="165" y="14"/>
                </a:lnTo>
                <a:lnTo>
                  <a:pt x="165" y="14"/>
                </a:lnTo>
                <a:lnTo>
                  <a:pt x="167" y="14"/>
                </a:lnTo>
                <a:lnTo>
                  <a:pt x="167" y="14"/>
                </a:lnTo>
                <a:lnTo>
                  <a:pt x="167" y="16"/>
                </a:lnTo>
                <a:lnTo>
                  <a:pt x="167" y="16"/>
                </a:lnTo>
                <a:lnTo>
                  <a:pt x="165" y="16"/>
                </a:lnTo>
                <a:lnTo>
                  <a:pt x="165" y="16"/>
                </a:lnTo>
                <a:lnTo>
                  <a:pt x="165" y="16"/>
                </a:lnTo>
                <a:lnTo>
                  <a:pt x="167" y="16"/>
                </a:lnTo>
                <a:lnTo>
                  <a:pt x="168" y="17"/>
                </a:lnTo>
                <a:lnTo>
                  <a:pt x="168" y="17"/>
                </a:lnTo>
                <a:lnTo>
                  <a:pt x="169" y="17"/>
                </a:lnTo>
                <a:lnTo>
                  <a:pt x="169" y="17"/>
                </a:lnTo>
                <a:lnTo>
                  <a:pt x="169" y="17"/>
                </a:lnTo>
                <a:lnTo>
                  <a:pt x="171" y="17"/>
                </a:lnTo>
                <a:lnTo>
                  <a:pt x="171" y="17"/>
                </a:lnTo>
                <a:lnTo>
                  <a:pt x="172" y="17"/>
                </a:lnTo>
                <a:lnTo>
                  <a:pt x="174" y="17"/>
                </a:lnTo>
                <a:lnTo>
                  <a:pt x="174" y="17"/>
                </a:lnTo>
                <a:lnTo>
                  <a:pt x="174" y="17"/>
                </a:lnTo>
                <a:lnTo>
                  <a:pt x="174" y="17"/>
                </a:lnTo>
                <a:lnTo>
                  <a:pt x="174" y="17"/>
                </a:lnTo>
                <a:lnTo>
                  <a:pt x="174" y="17"/>
                </a:lnTo>
                <a:lnTo>
                  <a:pt x="174" y="16"/>
                </a:lnTo>
                <a:lnTo>
                  <a:pt x="174" y="16"/>
                </a:lnTo>
                <a:lnTo>
                  <a:pt x="174" y="16"/>
                </a:lnTo>
                <a:lnTo>
                  <a:pt x="175" y="17"/>
                </a:lnTo>
                <a:lnTo>
                  <a:pt x="175" y="17"/>
                </a:lnTo>
                <a:lnTo>
                  <a:pt x="175" y="16"/>
                </a:lnTo>
                <a:lnTo>
                  <a:pt x="175" y="16"/>
                </a:lnTo>
                <a:lnTo>
                  <a:pt x="175" y="16"/>
                </a:lnTo>
                <a:lnTo>
                  <a:pt x="175" y="16"/>
                </a:lnTo>
                <a:lnTo>
                  <a:pt x="175" y="14"/>
                </a:lnTo>
                <a:lnTo>
                  <a:pt x="174" y="14"/>
                </a:lnTo>
                <a:lnTo>
                  <a:pt x="174" y="14"/>
                </a:lnTo>
                <a:lnTo>
                  <a:pt x="174" y="14"/>
                </a:lnTo>
                <a:lnTo>
                  <a:pt x="174" y="14"/>
                </a:lnTo>
                <a:lnTo>
                  <a:pt x="175" y="14"/>
                </a:lnTo>
                <a:lnTo>
                  <a:pt x="175" y="14"/>
                </a:lnTo>
                <a:lnTo>
                  <a:pt x="175" y="14"/>
                </a:lnTo>
                <a:lnTo>
                  <a:pt x="175" y="14"/>
                </a:lnTo>
                <a:lnTo>
                  <a:pt x="177" y="16"/>
                </a:lnTo>
                <a:lnTo>
                  <a:pt x="177" y="16"/>
                </a:lnTo>
                <a:lnTo>
                  <a:pt x="175" y="16"/>
                </a:lnTo>
                <a:lnTo>
                  <a:pt x="175" y="17"/>
                </a:lnTo>
                <a:lnTo>
                  <a:pt x="175" y="17"/>
                </a:lnTo>
                <a:lnTo>
                  <a:pt x="177" y="17"/>
                </a:lnTo>
                <a:lnTo>
                  <a:pt x="177" y="17"/>
                </a:lnTo>
                <a:lnTo>
                  <a:pt x="177" y="17"/>
                </a:lnTo>
                <a:lnTo>
                  <a:pt x="177" y="17"/>
                </a:lnTo>
                <a:lnTo>
                  <a:pt x="177" y="17"/>
                </a:lnTo>
                <a:lnTo>
                  <a:pt x="177" y="17"/>
                </a:lnTo>
                <a:lnTo>
                  <a:pt x="178" y="16"/>
                </a:lnTo>
                <a:lnTo>
                  <a:pt x="178" y="16"/>
                </a:lnTo>
                <a:lnTo>
                  <a:pt x="178" y="17"/>
                </a:lnTo>
                <a:lnTo>
                  <a:pt x="179" y="17"/>
                </a:lnTo>
                <a:lnTo>
                  <a:pt x="179" y="17"/>
                </a:lnTo>
                <a:lnTo>
                  <a:pt x="179" y="16"/>
                </a:lnTo>
                <a:lnTo>
                  <a:pt x="179" y="16"/>
                </a:lnTo>
                <a:lnTo>
                  <a:pt x="181" y="17"/>
                </a:lnTo>
                <a:lnTo>
                  <a:pt x="181" y="17"/>
                </a:lnTo>
                <a:lnTo>
                  <a:pt x="182" y="17"/>
                </a:lnTo>
                <a:lnTo>
                  <a:pt x="184" y="17"/>
                </a:lnTo>
                <a:lnTo>
                  <a:pt x="184" y="17"/>
                </a:lnTo>
                <a:lnTo>
                  <a:pt x="184" y="16"/>
                </a:lnTo>
                <a:lnTo>
                  <a:pt x="185" y="16"/>
                </a:lnTo>
                <a:lnTo>
                  <a:pt x="185" y="16"/>
                </a:lnTo>
                <a:lnTo>
                  <a:pt x="187" y="16"/>
                </a:lnTo>
                <a:lnTo>
                  <a:pt x="188" y="16"/>
                </a:lnTo>
                <a:lnTo>
                  <a:pt x="188" y="16"/>
                </a:lnTo>
                <a:lnTo>
                  <a:pt x="188" y="14"/>
                </a:lnTo>
                <a:lnTo>
                  <a:pt x="188" y="14"/>
                </a:lnTo>
                <a:lnTo>
                  <a:pt x="188" y="13"/>
                </a:lnTo>
                <a:lnTo>
                  <a:pt x="188" y="13"/>
                </a:lnTo>
                <a:lnTo>
                  <a:pt x="188" y="13"/>
                </a:lnTo>
                <a:lnTo>
                  <a:pt x="189" y="13"/>
                </a:lnTo>
                <a:lnTo>
                  <a:pt x="189" y="13"/>
                </a:lnTo>
                <a:lnTo>
                  <a:pt x="191" y="13"/>
                </a:lnTo>
                <a:lnTo>
                  <a:pt x="191" y="13"/>
                </a:lnTo>
                <a:lnTo>
                  <a:pt x="191" y="13"/>
                </a:lnTo>
                <a:lnTo>
                  <a:pt x="191" y="13"/>
                </a:lnTo>
                <a:lnTo>
                  <a:pt x="189" y="13"/>
                </a:lnTo>
                <a:lnTo>
                  <a:pt x="188" y="13"/>
                </a:lnTo>
                <a:lnTo>
                  <a:pt x="188" y="14"/>
                </a:lnTo>
                <a:lnTo>
                  <a:pt x="188" y="14"/>
                </a:lnTo>
                <a:lnTo>
                  <a:pt x="188" y="14"/>
                </a:lnTo>
                <a:lnTo>
                  <a:pt x="188" y="14"/>
                </a:lnTo>
                <a:lnTo>
                  <a:pt x="189" y="16"/>
                </a:lnTo>
                <a:lnTo>
                  <a:pt x="189" y="16"/>
                </a:lnTo>
                <a:lnTo>
                  <a:pt x="191" y="16"/>
                </a:lnTo>
                <a:lnTo>
                  <a:pt x="192" y="16"/>
                </a:lnTo>
                <a:lnTo>
                  <a:pt x="195" y="16"/>
                </a:lnTo>
                <a:lnTo>
                  <a:pt x="195" y="16"/>
                </a:lnTo>
                <a:lnTo>
                  <a:pt x="195" y="14"/>
                </a:lnTo>
                <a:lnTo>
                  <a:pt x="195" y="14"/>
                </a:lnTo>
                <a:lnTo>
                  <a:pt x="197" y="14"/>
                </a:lnTo>
                <a:lnTo>
                  <a:pt x="197" y="14"/>
                </a:lnTo>
                <a:lnTo>
                  <a:pt x="198" y="14"/>
                </a:lnTo>
                <a:lnTo>
                  <a:pt x="198" y="14"/>
                </a:lnTo>
                <a:lnTo>
                  <a:pt x="198" y="14"/>
                </a:lnTo>
                <a:lnTo>
                  <a:pt x="198" y="14"/>
                </a:lnTo>
                <a:lnTo>
                  <a:pt x="199" y="14"/>
                </a:lnTo>
                <a:lnTo>
                  <a:pt x="199" y="14"/>
                </a:lnTo>
                <a:lnTo>
                  <a:pt x="201" y="14"/>
                </a:lnTo>
                <a:lnTo>
                  <a:pt x="202" y="14"/>
                </a:lnTo>
                <a:lnTo>
                  <a:pt x="202" y="14"/>
                </a:lnTo>
                <a:lnTo>
                  <a:pt x="204" y="14"/>
                </a:lnTo>
                <a:lnTo>
                  <a:pt x="205" y="13"/>
                </a:lnTo>
                <a:lnTo>
                  <a:pt x="205" y="13"/>
                </a:lnTo>
                <a:lnTo>
                  <a:pt x="205" y="13"/>
                </a:lnTo>
                <a:lnTo>
                  <a:pt x="205" y="13"/>
                </a:lnTo>
                <a:lnTo>
                  <a:pt x="205" y="13"/>
                </a:lnTo>
                <a:lnTo>
                  <a:pt x="207" y="13"/>
                </a:lnTo>
                <a:lnTo>
                  <a:pt x="207" y="13"/>
                </a:lnTo>
                <a:lnTo>
                  <a:pt x="207" y="13"/>
                </a:lnTo>
                <a:lnTo>
                  <a:pt x="208" y="13"/>
                </a:lnTo>
                <a:lnTo>
                  <a:pt x="208" y="13"/>
                </a:lnTo>
                <a:lnTo>
                  <a:pt x="208" y="13"/>
                </a:lnTo>
                <a:lnTo>
                  <a:pt x="208" y="13"/>
                </a:lnTo>
                <a:lnTo>
                  <a:pt x="209" y="13"/>
                </a:lnTo>
                <a:lnTo>
                  <a:pt x="209" y="13"/>
                </a:lnTo>
                <a:lnTo>
                  <a:pt x="209" y="13"/>
                </a:lnTo>
                <a:lnTo>
                  <a:pt x="211" y="13"/>
                </a:lnTo>
                <a:lnTo>
                  <a:pt x="212" y="13"/>
                </a:lnTo>
                <a:lnTo>
                  <a:pt x="214" y="13"/>
                </a:lnTo>
                <a:lnTo>
                  <a:pt x="215" y="12"/>
                </a:lnTo>
                <a:lnTo>
                  <a:pt x="215" y="12"/>
                </a:lnTo>
                <a:lnTo>
                  <a:pt x="215" y="12"/>
                </a:lnTo>
                <a:lnTo>
                  <a:pt x="215" y="12"/>
                </a:lnTo>
                <a:lnTo>
                  <a:pt x="215" y="12"/>
                </a:lnTo>
                <a:lnTo>
                  <a:pt x="215" y="12"/>
                </a:lnTo>
                <a:lnTo>
                  <a:pt x="216" y="12"/>
                </a:lnTo>
                <a:lnTo>
                  <a:pt x="216" y="12"/>
                </a:lnTo>
                <a:lnTo>
                  <a:pt x="216" y="12"/>
                </a:lnTo>
                <a:lnTo>
                  <a:pt x="216" y="13"/>
                </a:lnTo>
                <a:lnTo>
                  <a:pt x="216" y="13"/>
                </a:lnTo>
                <a:lnTo>
                  <a:pt x="216" y="13"/>
                </a:lnTo>
                <a:lnTo>
                  <a:pt x="218" y="14"/>
                </a:lnTo>
                <a:lnTo>
                  <a:pt x="218" y="14"/>
                </a:lnTo>
                <a:lnTo>
                  <a:pt x="218" y="13"/>
                </a:lnTo>
                <a:lnTo>
                  <a:pt x="219" y="13"/>
                </a:lnTo>
                <a:lnTo>
                  <a:pt x="221" y="13"/>
                </a:lnTo>
                <a:lnTo>
                  <a:pt x="221" y="13"/>
                </a:lnTo>
                <a:lnTo>
                  <a:pt x="221" y="13"/>
                </a:lnTo>
                <a:lnTo>
                  <a:pt x="222" y="13"/>
                </a:lnTo>
                <a:lnTo>
                  <a:pt x="222" y="13"/>
                </a:lnTo>
                <a:lnTo>
                  <a:pt x="222" y="13"/>
                </a:lnTo>
                <a:lnTo>
                  <a:pt x="224" y="13"/>
                </a:lnTo>
                <a:lnTo>
                  <a:pt x="224" y="13"/>
                </a:lnTo>
                <a:lnTo>
                  <a:pt x="224" y="13"/>
                </a:lnTo>
                <a:lnTo>
                  <a:pt x="224" y="13"/>
                </a:lnTo>
                <a:lnTo>
                  <a:pt x="224" y="13"/>
                </a:lnTo>
                <a:lnTo>
                  <a:pt x="225" y="12"/>
                </a:lnTo>
                <a:lnTo>
                  <a:pt x="225" y="12"/>
                </a:lnTo>
                <a:lnTo>
                  <a:pt x="225" y="12"/>
                </a:lnTo>
                <a:lnTo>
                  <a:pt x="225" y="12"/>
                </a:lnTo>
                <a:lnTo>
                  <a:pt x="225" y="12"/>
                </a:lnTo>
                <a:lnTo>
                  <a:pt x="226" y="12"/>
                </a:lnTo>
                <a:lnTo>
                  <a:pt x="226" y="12"/>
                </a:lnTo>
                <a:lnTo>
                  <a:pt x="226" y="12"/>
                </a:lnTo>
                <a:lnTo>
                  <a:pt x="226" y="12"/>
                </a:lnTo>
                <a:lnTo>
                  <a:pt x="228" y="12"/>
                </a:lnTo>
                <a:lnTo>
                  <a:pt x="228" y="12"/>
                </a:lnTo>
                <a:lnTo>
                  <a:pt x="228" y="12"/>
                </a:lnTo>
                <a:lnTo>
                  <a:pt x="228" y="10"/>
                </a:lnTo>
                <a:lnTo>
                  <a:pt x="228" y="10"/>
                </a:lnTo>
                <a:lnTo>
                  <a:pt x="228" y="10"/>
                </a:lnTo>
                <a:lnTo>
                  <a:pt x="228" y="10"/>
                </a:lnTo>
                <a:lnTo>
                  <a:pt x="228" y="10"/>
                </a:lnTo>
                <a:lnTo>
                  <a:pt x="229" y="10"/>
                </a:lnTo>
                <a:lnTo>
                  <a:pt x="229" y="10"/>
                </a:lnTo>
                <a:lnTo>
                  <a:pt x="228" y="10"/>
                </a:lnTo>
                <a:lnTo>
                  <a:pt x="228" y="10"/>
                </a:lnTo>
                <a:lnTo>
                  <a:pt x="226" y="10"/>
                </a:lnTo>
                <a:lnTo>
                  <a:pt x="226" y="10"/>
                </a:lnTo>
                <a:lnTo>
                  <a:pt x="228" y="10"/>
                </a:lnTo>
                <a:lnTo>
                  <a:pt x="228" y="9"/>
                </a:lnTo>
                <a:lnTo>
                  <a:pt x="229" y="9"/>
                </a:lnTo>
                <a:lnTo>
                  <a:pt x="229" y="10"/>
                </a:lnTo>
                <a:lnTo>
                  <a:pt x="229" y="10"/>
                </a:lnTo>
                <a:lnTo>
                  <a:pt x="231" y="10"/>
                </a:lnTo>
                <a:lnTo>
                  <a:pt x="231" y="10"/>
                </a:lnTo>
                <a:lnTo>
                  <a:pt x="232" y="10"/>
                </a:lnTo>
                <a:lnTo>
                  <a:pt x="232" y="10"/>
                </a:lnTo>
                <a:lnTo>
                  <a:pt x="234" y="9"/>
                </a:lnTo>
                <a:lnTo>
                  <a:pt x="234" y="9"/>
                </a:lnTo>
                <a:lnTo>
                  <a:pt x="234" y="9"/>
                </a:lnTo>
                <a:lnTo>
                  <a:pt x="234" y="9"/>
                </a:lnTo>
                <a:lnTo>
                  <a:pt x="234" y="9"/>
                </a:lnTo>
                <a:lnTo>
                  <a:pt x="232" y="9"/>
                </a:lnTo>
                <a:lnTo>
                  <a:pt x="232" y="9"/>
                </a:lnTo>
                <a:lnTo>
                  <a:pt x="232" y="7"/>
                </a:lnTo>
                <a:lnTo>
                  <a:pt x="232" y="7"/>
                </a:lnTo>
                <a:lnTo>
                  <a:pt x="234" y="7"/>
                </a:lnTo>
                <a:lnTo>
                  <a:pt x="234" y="7"/>
                </a:lnTo>
                <a:lnTo>
                  <a:pt x="234" y="9"/>
                </a:lnTo>
                <a:lnTo>
                  <a:pt x="234" y="9"/>
                </a:lnTo>
                <a:lnTo>
                  <a:pt x="235" y="9"/>
                </a:lnTo>
                <a:lnTo>
                  <a:pt x="235" y="9"/>
                </a:lnTo>
                <a:lnTo>
                  <a:pt x="236" y="9"/>
                </a:lnTo>
                <a:lnTo>
                  <a:pt x="238" y="9"/>
                </a:lnTo>
                <a:lnTo>
                  <a:pt x="238" y="9"/>
                </a:lnTo>
                <a:lnTo>
                  <a:pt x="238" y="7"/>
                </a:lnTo>
                <a:lnTo>
                  <a:pt x="238" y="7"/>
                </a:lnTo>
                <a:lnTo>
                  <a:pt x="238" y="6"/>
                </a:lnTo>
                <a:lnTo>
                  <a:pt x="238" y="6"/>
                </a:lnTo>
                <a:lnTo>
                  <a:pt x="238" y="6"/>
                </a:lnTo>
                <a:lnTo>
                  <a:pt x="238" y="7"/>
                </a:lnTo>
                <a:lnTo>
                  <a:pt x="238" y="7"/>
                </a:lnTo>
                <a:lnTo>
                  <a:pt x="238" y="7"/>
                </a:lnTo>
                <a:lnTo>
                  <a:pt x="238" y="7"/>
                </a:lnTo>
                <a:lnTo>
                  <a:pt x="239" y="7"/>
                </a:lnTo>
                <a:lnTo>
                  <a:pt x="239" y="9"/>
                </a:lnTo>
                <a:lnTo>
                  <a:pt x="239" y="9"/>
                </a:lnTo>
                <a:lnTo>
                  <a:pt x="241" y="9"/>
                </a:lnTo>
                <a:lnTo>
                  <a:pt x="242" y="9"/>
                </a:lnTo>
                <a:lnTo>
                  <a:pt x="244" y="7"/>
                </a:lnTo>
                <a:lnTo>
                  <a:pt x="244" y="7"/>
                </a:lnTo>
                <a:lnTo>
                  <a:pt x="244" y="7"/>
                </a:lnTo>
                <a:lnTo>
                  <a:pt x="244" y="7"/>
                </a:lnTo>
                <a:lnTo>
                  <a:pt x="244" y="7"/>
                </a:lnTo>
                <a:lnTo>
                  <a:pt x="244" y="7"/>
                </a:lnTo>
                <a:lnTo>
                  <a:pt x="245" y="6"/>
                </a:lnTo>
                <a:lnTo>
                  <a:pt x="246" y="6"/>
                </a:lnTo>
                <a:lnTo>
                  <a:pt x="246" y="6"/>
                </a:lnTo>
                <a:lnTo>
                  <a:pt x="246" y="7"/>
                </a:lnTo>
                <a:lnTo>
                  <a:pt x="246" y="7"/>
                </a:lnTo>
                <a:lnTo>
                  <a:pt x="246" y="7"/>
                </a:lnTo>
                <a:lnTo>
                  <a:pt x="246" y="7"/>
                </a:lnTo>
                <a:lnTo>
                  <a:pt x="246" y="7"/>
                </a:lnTo>
                <a:lnTo>
                  <a:pt x="248" y="7"/>
                </a:lnTo>
                <a:lnTo>
                  <a:pt x="248" y="6"/>
                </a:lnTo>
                <a:lnTo>
                  <a:pt x="248" y="6"/>
                </a:lnTo>
                <a:lnTo>
                  <a:pt x="248" y="6"/>
                </a:lnTo>
                <a:lnTo>
                  <a:pt x="248" y="4"/>
                </a:lnTo>
                <a:lnTo>
                  <a:pt x="248" y="4"/>
                </a:lnTo>
                <a:lnTo>
                  <a:pt x="248" y="4"/>
                </a:lnTo>
                <a:lnTo>
                  <a:pt x="248" y="4"/>
                </a:lnTo>
                <a:lnTo>
                  <a:pt x="248" y="4"/>
                </a:lnTo>
                <a:lnTo>
                  <a:pt x="248" y="4"/>
                </a:lnTo>
                <a:lnTo>
                  <a:pt x="248" y="4"/>
                </a:lnTo>
                <a:lnTo>
                  <a:pt x="248" y="3"/>
                </a:lnTo>
                <a:lnTo>
                  <a:pt x="248" y="3"/>
                </a:lnTo>
                <a:lnTo>
                  <a:pt x="248" y="4"/>
                </a:lnTo>
                <a:lnTo>
                  <a:pt x="248" y="4"/>
                </a:lnTo>
                <a:lnTo>
                  <a:pt x="249" y="3"/>
                </a:lnTo>
                <a:lnTo>
                  <a:pt x="249" y="3"/>
                </a:lnTo>
                <a:lnTo>
                  <a:pt x="251" y="3"/>
                </a:lnTo>
                <a:lnTo>
                  <a:pt x="251" y="3"/>
                </a:lnTo>
                <a:lnTo>
                  <a:pt x="252" y="4"/>
                </a:lnTo>
                <a:lnTo>
                  <a:pt x="249" y="6"/>
                </a:lnTo>
                <a:lnTo>
                  <a:pt x="249" y="6"/>
                </a:lnTo>
                <a:lnTo>
                  <a:pt x="251" y="6"/>
                </a:lnTo>
                <a:lnTo>
                  <a:pt x="251" y="6"/>
                </a:lnTo>
                <a:lnTo>
                  <a:pt x="252" y="6"/>
                </a:lnTo>
                <a:lnTo>
                  <a:pt x="252" y="6"/>
                </a:lnTo>
                <a:lnTo>
                  <a:pt x="252" y="6"/>
                </a:lnTo>
                <a:lnTo>
                  <a:pt x="254" y="6"/>
                </a:lnTo>
                <a:lnTo>
                  <a:pt x="255" y="6"/>
                </a:lnTo>
                <a:lnTo>
                  <a:pt x="256" y="4"/>
                </a:lnTo>
                <a:lnTo>
                  <a:pt x="258" y="4"/>
                </a:lnTo>
                <a:lnTo>
                  <a:pt x="258" y="4"/>
                </a:lnTo>
                <a:lnTo>
                  <a:pt x="259" y="4"/>
                </a:lnTo>
                <a:lnTo>
                  <a:pt x="259" y="4"/>
                </a:lnTo>
                <a:lnTo>
                  <a:pt x="259" y="4"/>
                </a:lnTo>
                <a:lnTo>
                  <a:pt x="259" y="4"/>
                </a:lnTo>
                <a:lnTo>
                  <a:pt x="261" y="4"/>
                </a:lnTo>
                <a:lnTo>
                  <a:pt x="262" y="4"/>
                </a:lnTo>
                <a:lnTo>
                  <a:pt x="264" y="4"/>
                </a:lnTo>
                <a:lnTo>
                  <a:pt x="265" y="3"/>
                </a:lnTo>
                <a:lnTo>
                  <a:pt x="265" y="3"/>
                </a:lnTo>
                <a:lnTo>
                  <a:pt x="265" y="4"/>
                </a:lnTo>
                <a:lnTo>
                  <a:pt x="264" y="4"/>
                </a:lnTo>
                <a:lnTo>
                  <a:pt x="262" y="4"/>
                </a:lnTo>
                <a:lnTo>
                  <a:pt x="261" y="6"/>
                </a:lnTo>
                <a:lnTo>
                  <a:pt x="261" y="6"/>
                </a:lnTo>
                <a:lnTo>
                  <a:pt x="261" y="6"/>
                </a:lnTo>
                <a:lnTo>
                  <a:pt x="259" y="6"/>
                </a:lnTo>
                <a:lnTo>
                  <a:pt x="258" y="6"/>
                </a:lnTo>
                <a:lnTo>
                  <a:pt x="258" y="6"/>
                </a:lnTo>
                <a:lnTo>
                  <a:pt x="256" y="6"/>
                </a:lnTo>
                <a:lnTo>
                  <a:pt x="256" y="7"/>
                </a:lnTo>
                <a:lnTo>
                  <a:pt x="256" y="7"/>
                </a:lnTo>
                <a:lnTo>
                  <a:pt x="258" y="7"/>
                </a:lnTo>
                <a:lnTo>
                  <a:pt x="258" y="7"/>
                </a:lnTo>
                <a:lnTo>
                  <a:pt x="259" y="7"/>
                </a:lnTo>
                <a:lnTo>
                  <a:pt x="261" y="7"/>
                </a:lnTo>
                <a:lnTo>
                  <a:pt x="262" y="9"/>
                </a:lnTo>
                <a:lnTo>
                  <a:pt x="262" y="9"/>
                </a:lnTo>
                <a:lnTo>
                  <a:pt x="264" y="9"/>
                </a:lnTo>
                <a:lnTo>
                  <a:pt x="264" y="9"/>
                </a:lnTo>
                <a:lnTo>
                  <a:pt x="264" y="9"/>
                </a:lnTo>
                <a:lnTo>
                  <a:pt x="264" y="9"/>
                </a:lnTo>
                <a:lnTo>
                  <a:pt x="264" y="9"/>
                </a:lnTo>
                <a:lnTo>
                  <a:pt x="264" y="7"/>
                </a:lnTo>
                <a:lnTo>
                  <a:pt x="264" y="7"/>
                </a:lnTo>
                <a:lnTo>
                  <a:pt x="264" y="7"/>
                </a:lnTo>
                <a:lnTo>
                  <a:pt x="264" y="6"/>
                </a:lnTo>
                <a:lnTo>
                  <a:pt x="265" y="6"/>
                </a:lnTo>
                <a:lnTo>
                  <a:pt x="265" y="6"/>
                </a:lnTo>
                <a:lnTo>
                  <a:pt x="266" y="6"/>
                </a:lnTo>
                <a:lnTo>
                  <a:pt x="266" y="6"/>
                </a:lnTo>
                <a:lnTo>
                  <a:pt x="266" y="6"/>
                </a:lnTo>
                <a:lnTo>
                  <a:pt x="266" y="6"/>
                </a:lnTo>
                <a:lnTo>
                  <a:pt x="268" y="6"/>
                </a:lnTo>
                <a:lnTo>
                  <a:pt x="268" y="6"/>
                </a:lnTo>
                <a:lnTo>
                  <a:pt x="269" y="6"/>
                </a:lnTo>
                <a:lnTo>
                  <a:pt x="271" y="6"/>
                </a:lnTo>
                <a:lnTo>
                  <a:pt x="271" y="6"/>
                </a:lnTo>
                <a:lnTo>
                  <a:pt x="271" y="6"/>
                </a:lnTo>
                <a:lnTo>
                  <a:pt x="271" y="6"/>
                </a:lnTo>
                <a:lnTo>
                  <a:pt x="272" y="6"/>
                </a:lnTo>
                <a:lnTo>
                  <a:pt x="272" y="6"/>
                </a:lnTo>
                <a:lnTo>
                  <a:pt x="273" y="6"/>
                </a:lnTo>
                <a:lnTo>
                  <a:pt x="273" y="6"/>
                </a:lnTo>
                <a:lnTo>
                  <a:pt x="273" y="7"/>
                </a:lnTo>
                <a:lnTo>
                  <a:pt x="273" y="9"/>
                </a:lnTo>
                <a:lnTo>
                  <a:pt x="273" y="9"/>
                </a:lnTo>
                <a:lnTo>
                  <a:pt x="275" y="7"/>
                </a:lnTo>
                <a:lnTo>
                  <a:pt x="275" y="7"/>
                </a:lnTo>
                <a:lnTo>
                  <a:pt x="275" y="9"/>
                </a:lnTo>
                <a:lnTo>
                  <a:pt x="276" y="10"/>
                </a:lnTo>
                <a:lnTo>
                  <a:pt x="276" y="10"/>
                </a:lnTo>
                <a:lnTo>
                  <a:pt x="276" y="10"/>
                </a:lnTo>
                <a:lnTo>
                  <a:pt x="278" y="10"/>
                </a:lnTo>
                <a:lnTo>
                  <a:pt x="278" y="10"/>
                </a:lnTo>
                <a:lnTo>
                  <a:pt x="278" y="10"/>
                </a:lnTo>
                <a:lnTo>
                  <a:pt x="278" y="10"/>
                </a:lnTo>
                <a:lnTo>
                  <a:pt x="279" y="9"/>
                </a:lnTo>
                <a:lnTo>
                  <a:pt x="279" y="7"/>
                </a:lnTo>
                <a:lnTo>
                  <a:pt x="279" y="7"/>
                </a:lnTo>
                <a:lnTo>
                  <a:pt x="279" y="7"/>
                </a:lnTo>
                <a:lnTo>
                  <a:pt x="281" y="7"/>
                </a:lnTo>
                <a:lnTo>
                  <a:pt x="281" y="7"/>
                </a:lnTo>
                <a:lnTo>
                  <a:pt x="281" y="7"/>
                </a:lnTo>
                <a:lnTo>
                  <a:pt x="282" y="7"/>
                </a:lnTo>
                <a:lnTo>
                  <a:pt x="282" y="7"/>
                </a:lnTo>
                <a:lnTo>
                  <a:pt x="283" y="6"/>
                </a:lnTo>
                <a:lnTo>
                  <a:pt x="283" y="6"/>
                </a:lnTo>
                <a:lnTo>
                  <a:pt x="282" y="6"/>
                </a:lnTo>
                <a:lnTo>
                  <a:pt x="281" y="6"/>
                </a:lnTo>
                <a:lnTo>
                  <a:pt x="281" y="6"/>
                </a:lnTo>
                <a:lnTo>
                  <a:pt x="279" y="6"/>
                </a:lnTo>
                <a:lnTo>
                  <a:pt x="279" y="6"/>
                </a:lnTo>
                <a:lnTo>
                  <a:pt x="279" y="6"/>
                </a:lnTo>
                <a:lnTo>
                  <a:pt x="279" y="6"/>
                </a:lnTo>
                <a:lnTo>
                  <a:pt x="279" y="7"/>
                </a:lnTo>
                <a:lnTo>
                  <a:pt x="278" y="7"/>
                </a:lnTo>
                <a:lnTo>
                  <a:pt x="278" y="7"/>
                </a:lnTo>
                <a:lnTo>
                  <a:pt x="279" y="7"/>
                </a:lnTo>
                <a:lnTo>
                  <a:pt x="279" y="6"/>
                </a:lnTo>
                <a:lnTo>
                  <a:pt x="279" y="6"/>
                </a:lnTo>
                <a:lnTo>
                  <a:pt x="278" y="6"/>
                </a:lnTo>
                <a:lnTo>
                  <a:pt x="278" y="6"/>
                </a:lnTo>
                <a:lnTo>
                  <a:pt x="276" y="6"/>
                </a:lnTo>
                <a:lnTo>
                  <a:pt x="276" y="6"/>
                </a:lnTo>
                <a:lnTo>
                  <a:pt x="275" y="6"/>
                </a:lnTo>
                <a:lnTo>
                  <a:pt x="275" y="4"/>
                </a:lnTo>
                <a:lnTo>
                  <a:pt x="278" y="4"/>
                </a:lnTo>
                <a:lnTo>
                  <a:pt x="278" y="4"/>
                </a:lnTo>
                <a:lnTo>
                  <a:pt x="278" y="4"/>
                </a:lnTo>
                <a:lnTo>
                  <a:pt x="278" y="4"/>
                </a:lnTo>
                <a:lnTo>
                  <a:pt x="279" y="4"/>
                </a:lnTo>
                <a:lnTo>
                  <a:pt x="279" y="4"/>
                </a:lnTo>
                <a:lnTo>
                  <a:pt x="279" y="4"/>
                </a:lnTo>
                <a:lnTo>
                  <a:pt x="279" y="4"/>
                </a:lnTo>
                <a:lnTo>
                  <a:pt x="279" y="4"/>
                </a:lnTo>
                <a:lnTo>
                  <a:pt x="281" y="6"/>
                </a:lnTo>
                <a:lnTo>
                  <a:pt x="281" y="6"/>
                </a:lnTo>
                <a:lnTo>
                  <a:pt x="281" y="6"/>
                </a:lnTo>
                <a:lnTo>
                  <a:pt x="281" y="6"/>
                </a:lnTo>
                <a:lnTo>
                  <a:pt x="281" y="4"/>
                </a:lnTo>
                <a:lnTo>
                  <a:pt x="282" y="4"/>
                </a:lnTo>
                <a:lnTo>
                  <a:pt x="283" y="4"/>
                </a:lnTo>
                <a:lnTo>
                  <a:pt x="283" y="4"/>
                </a:lnTo>
                <a:lnTo>
                  <a:pt x="283" y="4"/>
                </a:lnTo>
                <a:lnTo>
                  <a:pt x="283" y="4"/>
                </a:lnTo>
                <a:lnTo>
                  <a:pt x="283" y="3"/>
                </a:lnTo>
                <a:lnTo>
                  <a:pt x="282" y="3"/>
                </a:lnTo>
                <a:lnTo>
                  <a:pt x="282" y="3"/>
                </a:lnTo>
                <a:lnTo>
                  <a:pt x="283" y="3"/>
                </a:lnTo>
                <a:lnTo>
                  <a:pt x="285" y="3"/>
                </a:lnTo>
                <a:lnTo>
                  <a:pt x="286" y="2"/>
                </a:lnTo>
                <a:lnTo>
                  <a:pt x="289" y="2"/>
                </a:lnTo>
                <a:lnTo>
                  <a:pt x="291" y="2"/>
                </a:lnTo>
                <a:lnTo>
                  <a:pt x="292" y="0"/>
                </a:lnTo>
                <a:lnTo>
                  <a:pt x="293" y="0"/>
                </a:lnTo>
                <a:lnTo>
                  <a:pt x="293" y="0"/>
                </a:ln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 name="Freeform 1961"/>
          <p:cNvSpPr/>
          <p:nvPr/>
        </p:nvSpPr>
        <p:spPr bwMode="auto">
          <a:xfrm>
            <a:off x="8292221" y="1877069"/>
            <a:ext cx="2697998" cy="1636019"/>
          </a:xfrm>
          <a:custGeom>
            <a:avLst/>
            <a:gdLst>
              <a:gd name="T0" fmla="*/ 299 w 376"/>
              <a:gd name="T1" fmla="*/ 23 h 228"/>
              <a:gd name="T2" fmla="*/ 295 w 376"/>
              <a:gd name="T3" fmla="*/ 33 h 228"/>
              <a:gd name="T4" fmla="*/ 312 w 376"/>
              <a:gd name="T5" fmla="*/ 16 h 228"/>
              <a:gd name="T6" fmla="*/ 333 w 376"/>
              <a:gd name="T7" fmla="*/ 24 h 228"/>
              <a:gd name="T8" fmla="*/ 340 w 376"/>
              <a:gd name="T9" fmla="*/ 22 h 228"/>
              <a:gd name="T10" fmla="*/ 350 w 376"/>
              <a:gd name="T11" fmla="*/ 17 h 228"/>
              <a:gd name="T12" fmla="*/ 369 w 376"/>
              <a:gd name="T13" fmla="*/ 23 h 228"/>
              <a:gd name="T14" fmla="*/ 345 w 376"/>
              <a:gd name="T15" fmla="*/ 40 h 228"/>
              <a:gd name="T16" fmla="*/ 308 w 376"/>
              <a:gd name="T17" fmla="*/ 56 h 228"/>
              <a:gd name="T18" fmla="*/ 299 w 376"/>
              <a:gd name="T19" fmla="*/ 59 h 228"/>
              <a:gd name="T20" fmla="*/ 264 w 376"/>
              <a:gd name="T21" fmla="*/ 74 h 228"/>
              <a:gd name="T22" fmla="*/ 348 w 376"/>
              <a:gd name="T23" fmla="*/ 51 h 228"/>
              <a:gd name="T24" fmla="*/ 328 w 376"/>
              <a:gd name="T25" fmla="*/ 67 h 228"/>
              <a:gd name="T26" fmla="*/ 303 w 376"/>
              <a:gd name="T27" fmla="*/ 83 h 228"/>
              <a:gd name="T28" fmla="*/ 316 w 376"/>
              <a:gd name="T29" fmla="*/ 101 h 228"/>
              <a:gd name="T30" fmla="*/ 349 w 376"/>
              <a:gd name="T31" fmla="*/ 98 h 228"/>
              <a:gd name="T32" fmla="*/ 301 w 376"/>
              <a:gd name="T33" fmla="*/ 123 h 228"/>
              <a:gd name="T34" fmla="*/ 346 w 376"/>
              <a:gd name="T35" fmla="*/ 108 h 228"/>
              <a:gd name="T36" fmla="*/ 358 w 376"/>
              <a:gd name="T37" fmla="*/ 113 h 228"/>
              <a:gd name="T38" fmla="*/ 342 w 376"/>
              <a:gd name="T39" fmla="*/ 121 h 228"/>
              <a:gd name="T40" fmla="*/ 336 w 376"/>
              <a:gd name="T41" fmla="*/ 125 h 228"/>
              <a:gd name="T42" fmla="*/ 319 w 376"/>
              <a:gd name="T43" fmla="*/ 127 h 228"/>
              <a:gd name="T44" fmla="*/ 272 w 376"/>
              <a:gd name="T45" fmla="*/ 140 h 228"/>
              <a:gd name="T46" fmla="*/ 255 w 376"/>
              <a:gd name="T47" fmla="*/ 157 h 228"/>
              <a:gd name="T48" fmla="*/ 322 w 376"/>
              <a:gd name="T49" fmla="*/ 135 h 228"/>
              <a:gd name="T50" fmla="*/ 345 w 376"/>
              <a:gd name="T51" fmla="*/ 135 h 228"/>
              <a:gd name="T52" fmla="*/ 316 w 376"/>
              <a:gd name="T53" fmla="*/ 153 h 228"/>
              <a:gd name="T54" fmla="*/ 343 w 376"/>
              <a:gd name="T55" fmla="*/ 145 h 228"/>
              <a:gd name="T56" fmla="*/ 336 w 376"/>
              <a:gd name="T57" fmla="*/ 154 h 228"/>
              <a:gd name="T58" fmla="*/ 299 w 376"/>
              <a:gd name="T59" fmla="*/ 164 h 228"/>
              <a:gd name="T60" fmla="*/ 245 w 376"/>
              <a:gd name="T61" fmla="*/ 190 h 228"/>
              <a:gd name="T62" fmla="*/ 219 w 376"/>
              <a:gd name="T63" fmla="*/ 207 h 228"/>
              <a:gd name="T64" fmla="*/ 195 w 376"/>
              <a:gd name="T65" fmla="*/ 212 h 228"/>
              <a:gd name="T66" fmla="*/ 154 w 376"/>
              <a:gd name="T67" fmla="*/ 222 h 228"/>
              <a:gd name="T68" fmla="*/ 104 w 376"/>
              <a:gd name="T69" fmla="*/ 227 h 228"/>
              <a:gd name="T70" fmla="*/ 85 w 376"/>
              <a:gd name="T71" fmla="*/ 221 h 228"/>
              <a:gd name="T72" fmla="*/ 70 w 376"/>
              <a:gd name="T73" fmla="*/ 211 h 228"/>
              <a:gd name="T74" fmla="*/ 40 w 376"/>
              <a:gd name="T75" fmla="*/ 207 h 228"/>
              <a:gd name="T76" fmla="*/ 46 w 376"/>
              <a:gd name="T77" fmla="*/ 200 h 228"/>
              <a:gd name="T78" fmla="*/ 65 w 376"/>
              <a:gd name="T79" fmla="*/ 192 h 228"/>
              <a:gd name="T80" fmla="*/ 84 w 376"/>
              <a:gd name="T81" fmla="*/ 178 h 228"/>
              <a:gd name="T82" fmla="*/ 37 w 376"/>
              <a:gd name="T83" fmla="*/ 178 h 228"/>
              <a:gd name="T84" fmla="*/ 47 w 376"/>
              <a:gd name="T85" fmla="*/ 165 h 228"/>
              <a:gd name="T86" fmla="*/ 23 w 376"/>
              <a:gd name="T87" fmla="*/ 160 h 228"/>
              <a:gd name="T88" fmla="*/ 16 w 376"/>
              <a:gd name="T89" fmla="*/ 154 h 228"/>
              <a:gd name="T90" fmla="*/ 1 w 376"/>
              <a:gd name="T91" fmla="*/ 135 h 228"/>
              <a:gd name="T92" fmla="*/ 33 w 376"/>
              <a:gd name="T93" fmla="*/ 134 h 228"/>
              <a:gd name="T94" fmla="*/ 14 w 376"/>
              <a:gd name="T95" fmla="*/ 128 h 228"/>
              <a:gd name="T96" fmla="*/ 44 w 376"/>
              <a:gd name="T97" fmla="*/ 120 h 228"/>
              <a:gd name="T98" fmla="*/ 8 w 376"/>
              <a:gd name="T99" fmla="*/ 117 h 228"/>
              <a:gd name="T100" fmla="*/ 27 w 376"/>
              <a:gd name="T101" fmla="*/ 111 h 228"/>
              <a:gd name="T102" fmla="*/ 31 w 376"/>
              <a:gd name="T103" fmla="*/ 100 h 228"/>
              <a:gd name="T104" fmla="*/ 10 w 376"/>
              <a:gd name="T105" fmla="*/ 97 h 228"/>
              <a:gd name="T106" fmla="*/ 33 w 376"/>
              <a:gd name="T107" fmla="*/ 88 h 228"/>
              <a:gd name="T108" fmla="*/ 23 w 376"/>
              <a:gd name="T109" fmla="*/ 83 h 228"/>
              <a:gd name="T110" fmla="*/ 31 w 376"/>
              <a:gd name="T111" fmla="*/ 77 h 228"/>
              <a:gd name="T112" fmla="*/ 33 w 376"/>
              <a:gd name="T113" fmla="*/ 64 h 228"/>
              <a:gd name="T114" fmla="*/ 51 w 376"/>
              <a:gd name="T115" fmla="*/ 47 h 228"/>
              <a:gd name="T116" fmla="*/ 84 w 376"/>
              <a:gd name="T117" fmla="*/ 20 h 228"/>
              <a:gd name="T118" fmla="*/ 132 w 376"/>
              <a:gd name="T119" fmla="*/ 13 h 228"/>
              <a:gd name="T120" fmla="*/ 175 w 376"/>
              <a:gd name="T121" fmla="*/ 14 h 228"/>
              <a:gd name="T122" fmla="*/ 228 w 376"/>
              <a:gd name="T123" fmla="*/ 10 h 228"/>
              <a:gd name="T124" fmla="*/ 265 w 376"/>
              <a:gd name="T125" fmla="*/ 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6" h="228">
                <a:moveTo>
                  <a:pt x="293" y="0"/>
                </a:moveTo>
                <a:lnTo>
                  <a:pt x="293" y="0"/>
                </a:lnTo>
                <a:lnTo>
                  <a:pt x="292" y="2"/>
                </a:lnTo>
                <a:lnTo>
                  <a:pt x="292" y="2"/>
                </a:lnTo>
                <a:lnTo>
                  <a:pt x="292" y="2"/>
                </a:lnTo>
                <a:lnTo>
                  <a:pt x="292" y="2"/>
                </a:lnTo>
                <a:lnTo>
                  <a:pt x="295" y="3"/>
                </a:lnTo>
                <a:lnTo>
                  <a:pt x="295" y="3"/>
                </a:lnTo>
                <a:lnTo>
                  <a:pt x="296" y="3"/>
                </a:lnTo>
                <a:lnTo>
                  <a:pt x="296" y="2"/>
                </a:lnTo>
                <a:lnTo>
                  <a:pt x="296" y="2"/>
                </a:lnTo>
                <a:lnTo>
                  <a:pt x="296" y="2"/>
                </a:lnTo>
                <a:lnTo>
                  <a:pt x="296" y="3"/>
                </a:lnTo>
                <a:lnTo>
                  <a:pt x="298" y="3"/>
                </a:lnTo>
                <a:lnTo>
                  <a:pt x="298" y="3"/>
                </a:lnTo>
                <a:lnTo>
                  <a:pt x="298" y="3"/>
                </a:lnTo>
                <a:lnTo>
                  <a:pt x="296" y="3"/>
                </a:lnTo>
                <a:lnTo>
                  <a:pt x="296" y="4"/>
                </a:lnTo>
                <a:lnTo>
                  <a:pt x="296" y="4"/>
                </a:lnTo>
                <a:lnTo>
                  <a:pt x="296" y="4"/>
                </a:lnTo>
                <a:lnTo>
                  <a:pt x="296" y="4"/>
                </a:lnTo>
                <a:lnTo>
                  <a:pt x="296" y="6"/>
                </a:lnTo>
                <a:lnTo>
                  <a:pt x="296" y="6"/>
                </a:lnTo>
                <a:lnTo>
                  <a:pt x="296" y="6"/>
                </a:lnTo>
                <a:lnTo>
                  <a:pt x="296" y="6"/>
                </a:lnTo>
                <a:lnTo>
                  <a:pt x="296" y="6"/>
                </a:lnTo>
                <a:lnTo>
                  <a:pt x="296" y="7"/>
                </a:lnTo>
                <a:lnTo>
                  <a:pt x="296" y="7"/>
                </a:lnTo>
                <a:lnTo>
                  <a:pt x="296" y="7"/>
                </a:lnTo>
                <a:lnTo>
                  <a:pt x="296" y="7"/>
                </a:lnTo>
                <a:lnTo>
                  <a:pt x="296" y="7"/>
                </a:lnTo>
                <a:lnTo>
                  <a:pt x="296" y="7"/>
                </a:lnTo>
                <a:lnTo>
                  <a:pt x="296" y="7"/>
                </a:lnTo>
                <a:lnTo>
                  <a:pt x="296" y="7"/>
                </a:lnTo>
                <a:lnTo>
                  <a:pt x="295" y="7"/>
                </a:lnTo>
                <a:lnTo>
                  <a:pt x="292" y="9"/>
                </a:lnTo>
                <a:lnTo>
                  <a:pt x="295" y="12"/>
                </a:lnTo>
                <a:lnTo>
                  <a:pt x="295" y="12"/>
                </a:lnTo>
                <a:lnTo>
                  <a:pt x="296" y="10"/>
                </a:lnTo>
                <a:lnTo>
                  <a:pt x="298" y="10"/>
                </a:lnTo>
                <a:lnTo>
                  <a:pt x="301" y="10"/>
                </a:lnTo>
                <a:lnTo>
                  <a:pt x="301" y="10"/>
                </a:lnTo>
                <a:lnTo>
                  <a:pt x="299" y="10"/>
                </a:lnTo>
                <a:lnTo>
                  <a:pt x="299" y="10"/>
                </a:lnTo>
                <a:lnTo>
                  <a:pt x="298" y="12"/>
                </a:lnTo>
                <a:lnTo>
                  <a:pt x="298" y="12"/>
                </a:lnTo>
                <a:lnTo>
                  <a:pt x="298" y="12"/>
                </a:lnTo>
                <a:lnTo>
                  <a:pt x="296" y="12"/>
                </a:lnTo>
                <a:lnTo>
                  <a:pt x="295" y="13"/>
                </a:lnTo>
                <a:lnTo>
                  <a:pt x="295" y="13"/>
                </a:lnTo>
                <a:lnTo>
                  <a:pt x="295" y="13"/>
                </a:lnTo>
                <a:lnTo>
                  <a:pt x="295" y="13"/>
                </a:lnTo>
                <a:lnTo>
                  <a:pt x="295" y="13"/>
                </a:lnTo>
                <a:lnTo>
                  <a:pt x="295" y="13"/>
                </a:lnTo>
                <a:lnTo>
                  <a:pt x="296" y="13"/>
                </a:lnTo>
                <a:lnTo>
                  <a:pt x="296" y="13"/>
                </a:lnTo>
                <a:lnTo>
                  <a:pt x="296" y="13"/>
                </a:lnTo>
                <a:lnTo>
                  <a:pt x="298" y="13"/>
                </a:lnTo>
                <a:lnTo>
                  <a:pt x="298" y="13"/>
                </a:lnTo>
                <a:lnTo>
                  <a:pt x="298" y="13"/>
                </a:lnTo>
                <a:lnTo>
                  <a:pt x="298" y="13"/>
                </a:lnTo>
                <a:lnTo>
                  <a:pt x="299" y="13"/>
                </a:lnTo>
                <a:lnTo>
                  <a:pt x="299" y="14"/>
                </a:lnTo>
                <a:lnTo>
                  <a:pt x="299" y="14"/>
                </a:lnTo>
                <a:lnTo>
                  <a:pt x="298" y="16"/>
                </a:lnTo>
                <a:lnTo>
                  <a:pt x="298" y="16"/>
                </a:lnTo>
                <a:lnTo>
                  <a:pt x="298" y="16"/>
                </a:lnTo>
                <a:lnTo>
                  <a:pt x="298" y="16"/>
                </a:lnTo>
                <a:lnTo>
                  <a:pt x="298" y="16"/>
                </a:lnTo>
                <a:lnTo>
                  <a:pt x="298" y="16"/>
                </a:lnTo>
                <a:lnTo>
                  <a:pt x="296" y="14"/>
                </a:lnTo>
                <a:lnTo>
                  <a:pt x="296" y="14"/>
                </a:lnTo>
                <a:lnTo>
                  <a:pt x="296" y="14"/>
                </a:lnTo>
                <a:lnTo>
                  <a:pt x="296" y="14"/>
                </a:lnTo>
                <a:lnTo>
                  <a:pt x="295" y="14"/>
                </a:lnTo>
                <a:lnTo>
                  <a:pt x="295" y="14"/>
                </a:lnTo>
                <a:lnTo>
                  <a:pt x="295" y="14"/>
                </a:lnTo>
                <a:lnTo>
                  <a:pt x="295" y="14"/>
                </a:lnTo>
                <a:lnTo>
                  <a:pt x="295" y="16"/>
                </a:lnTo>
                <a:lnTo>
                  <a:pt x="295" y="16"/>
                </a:lnTo>
                <a:lnTo>
                  <a:pt x="295" y="17"/>
                </a:lnTo>
                <a:lnTo>
                  <a:pt x="296" y="17"/>
                </a:lnTo>
                <a:lnTo>
                  <a:pt x="296" y="17"/>
                </a:lnTo>
                <a:lnTo>
                  <a:pt x="296" y="17"/>
                </a:lnTo>
                <a:lnTo>
                  <a:pt x="295" y="17"/>
                </a:lnTo>
                <a:lnTo>
                  <a:pt x="295" y="17"/>
                </a:lnTo>
                <a:lnTo>
                  <a:pt x="293" y="19"/>
                </a:lnTo>
                <a:lnTo>
                  <a:pt x="293" y="19"/>
                </a:lnTo>
                <a:lnTo>
                  <a:pt x="292" y="19"/>
                </a:lnTo>
                <a:lnTo>
                  <a:pt x="292" y="19"/>
                </a:lnTo>
                <a:lnTo>
                  <a:pt x="292" y="17"/>
                </a:lnTo>
                <a:lnTo>
                  <a:pt x="292" y="17"/>
                </a:lnTo>
                <a:lnTo>
                  <a:pt x="292" y="16"/>
                </a:lnTo>
                <a:lnTo>
                  <a:pt x="291" y="16"/>
                </a:lnTo>
                <a:lnTo>
                  <a:pt x="291" y="16"/>
                </a:lnTo>
                <a:lnTo>
                  <a:pt x="291" y="16"/>
                </a:lnTo>
                <a:lnTo>
                  <a:pt x="289" y="17"/>
                </a:lnTo>
                <a:lnTo>
                  <a:pt x="289" y="17"/>
                </a:lnTo>
                <a:lnTo>
                  <a:pt x="288" y="17"/>
                </a:lnTo>
                <a:lnTo>
                  <a:pt x="286" y="19"/>
                </a:lnTo>
                <a:lnTo>
                  <a:pt x="285" y="19"/>
                </a:lnTo>
                <a:lnTo>
                  <a:pt x="285" y="19"/>
                </a:lnTo>
                <a:lnTo>
                  <a:pt x="285" y="20"/>
                </a:lnTo>
                <a:lnTo>
                  <a:pt x="285" y="20"/>
                </a:lnTo>
                <a:lnTo>
                  <a:pt x="285" y="22"/>
                </a:lnTo>
                <a:lnTo>
                  <a:pt x="286" y="22"/>
                </a:lnTo>
                <a:lnTo>
                  <a:pt x="286" y="22"/>
                </a:lnTo>
                <a:lnTo>
                  <a:pt x="286" y="20"/>
                </a:lnTo>
                <a:lnTo>
                  <a:pt x="288" y="20"/>
                </a:lnTo>
                <a:lnTo>
                  <a:pt x="288" y="20"/>
                </a:lnTo>
                <a:lnTo>
                  <a:pt x="289" y="20"/>
                </a:lnTo>
                <a:lnTo>
                  <a:pt x="289" y="22"/>
                </a:lnTo>
                <a:lnTo>
                  <a:pt x="289" y="22"/>
                </a:lnTo>
                <a:lnTo>
                  <a:pt x="289" y="22"/>
                </a:lnTo>
                <a:lnTo>
                  <a:pt x="289" y="22"/>
                </a:lnTo>
                <a:lnTo>
                  <a:pt x="289" y="22"/>
                </a:lnTo>
                <a:lnTo>
                  <a:pt x="291" y="22"/>
                </a:lnTo>
                <a:lnTo>
                  <a:pt x="291" y="22"/>
                </a:lnTo>
                <a:lnTo>
                  <a:pt x="291" y="22"/>
                </a:lnTo>
                <a:lnTo>
                  <a:pt x="292" y="22"/>
                </a:lnTo>
                <a:lnTo>
                  <a:pt x="293" y="20"/>
                </a:lnTo>
                <a:lnTo>
                  <a:pt x="295" y="20"/>
                </a:lnTo>
                <a:lnTo>
                  <a:pt x="296" y="20"/>
                </a:lnTo>
                <a:lnTo>
                  <a:pt x="296" y="19"/>
                </a:lnTo>
                <a:lnTo>
                  <a:pt x="296" y="19"/>
                </a:lnTo>
                <a:lnTo>
                  <a:pt x="298" y="20"/>
                </a:lnTo>
                <a:lnTo>
                  <a:pt x="298" y="20"/>
                </a:lnTo>
                <a:lnTo>
                  <a:pt x="298" y="20"/>
                </a:lnTo>
                <a:lnTo>
                  <a:pt x="298" y="20"/>
                </a:lnTo>
                <a:lnTo>
                  <a:pt x="298" y="20"/>
                </a:lnTo>
                <a:lnTo>
                  <a:pt x="299" y="22"/>
                </a:lnTo>
                <a:lnTo>
                  <a:pt x="299" y="23"/>
                </a:lnTo>
                <a:lnTo>
                  <a:pt x="299" y="23"/>
                </a:lnTo>
                <a:lnTo>
                  <a:pt x="301" y="23"/>
                </a:lnTo>
                <a:lnTo>
                  <a:pt x="301" y="23"/>
                </a:lnTo>
                <a:lnTo>
                  <a:pt x="302" y="23"/>
                </a:lnTo>
                <a:lnTo>
                  <a:pt x="302" y="23"/>
                </a:lnTo>
                <a:lnTo>
                  <a:pt x="303" y="22"/>
                </a:lnTo>
                <a:lnTo>
                  <a:pt x="303" y="22"/>
                </a:lnTo>
                <a:lnTo>
                  <a:pt x="303" y="22"/>
                </a:lnTo>
                <a:lnTo>
                  <a:pt x="303" y="22"/>
                </a:lnTo>
                <a:lnTo>
                  <a:pt x="302" y="20"/>
                </a:lnTo>
                <a:lnTo>
                  <a:pt x="302" y="20"/>
                </a:lnTo>
                <a:lnTo>
                  <a:pt x="302" y="20"/>
                </a:lnTo>
                <a:lnTo>
                  <a:pt x="302" y="20"/>
                </a:lnTo>
                <a:lnTo>
                  <a:pt x="302" y="20"/>
                </a:lnTo>
                <a:lnTo>
                  <a:pt x="303" y="20"/>
                </a:lnTo>
                <a:lnTo>
                  <a:pt x="303" y="20"/>
                </a:lnTo>
                <a:lnTo>
                  <a:pt x="303" y="19"/>
                </a:lnTo>
                <a:lnTo>
                  <a:pt x="303" y="19"/>
                </a:lnTo>
                <a:lnTo>
                  <a:pt x="303" y="20"/>
                </a:lnTo>
                <a:lnTo>
                  <a:pt x="305" y="22"/>
                </a:lnTo>
                <a:lnTo>
                  <a:pt x="305" y="23"/>
                </a:lnTo>
                <a:lnTo>
                  <a:pt x="305" y="23"/>
                </a:lnTo>
                <a:lnTo>
                  <a:pt x="303" y="23"/>
                </a:lnTo>
                <a:lnTo>
                  <a:pt x="303" y="23"/>
                </a:lnTo>
                <a:lnTo>
                  <a:pt x="303" y="23"/>
                </a:lnTo>
                <a:lnTo>
                  <a:pt x="302" y="23"/>
                </a:lnTo>
                <a:lnTo>
                  <a:pt x="302" y="23"/>
                </a:lnTo>
                <a:lnTo>
                  <a:pt x="302" y="23"/>
                </a:lnTo>
                <a:lnTo>
                  <a:pt x="302" y="23"/>
                </a:lnTo>
                <a:lnTo>
                  <a:pt x="301" y="23"/>
                </a:lnTo>
                <a:lnTo>
                  <a:pt x="299" y="24"/>
                </a:lnTo>
                <a:lnTo>
                  <a:pt x="299" y="24"/>
                </a:lnTo>
                <a:lnTo>
                  <a:pt x="299" y="24"/>
                </a:lnTo>
                <a:lnTo>
                  <a:pt x="299" y="24"/>
                </a:lnTo>
                <a:lnTo>
                  <a:pt x="299" y="26"/>
                </a:lnTo>
                <a:lnTo>
                  <a:pt x="299" y="26"/>
                </a:lnTo>
                <a:lnTo>
                  <a:pt x="299" y="26"/>
                </a:lnTo>
                <a:lnTo>
                  <a:pt x="299" y="26"/>
                </a:lnTo>
                <a:lnTo>
                  <a:pt x="301" y="27"/>
                </a:lnTo>
                <a:lnTo>
                  <a:pt x="301" y="26"/>
                </a:lnTo>
                <a:lnTo>
                  <a:pt x="301" y="26"/>
                </a:lnTo>
                <a:lnTo>
                  <a:pt x="301" y="27"/>
                </a:lnTo>
                <a:lnTo>
                  <a:pt x="301" y="27"/>
                </a:lnTo>
                <a:lnTo>
                  <a:pt x="302" y="27"/>
                </a:lnTo>
                <a:lnTo>
                  <a:pt x="302" y="27"/>
                </a:lnTo>
                <a:lnTo>
                  <a:pt x="302" y="26"/>
                </a:lnTo>
                <a:lnTo>
                  <a:pt x="302" y="26"/>
                </a:lnTo>
                <a:lnTo>
                  <a:pt x="302" y="24"/>
                </a:lnTo>
                <a:lnTo>
                  <a:pt x="302" y="24"/>
                </a:lnTo>
                <a:lnTo>
                  <a:pt x="302" y="24"/>
                </a:lnTo>
                <a:lnTo>
                  <a:pt x="302" y="24"/>
                </a:lnTo>
                <a:lnTo>
                  <a:pt x="302" y="24"/>
                </a:lnTo>
                <a:lnTo>
                  <a:pt x="303" y="24"/>
                </a:lnTo>
                <a:lnTo>
                  <a:pt x="303" y="26"/>
                </a:lnTo>
                <a:lnTo>
                  <a:pt x="303" y="26"/>
                </a:lnTo>
                <a:lnTo>
                  <a:pt x="303" y="26"/>
                </a:lnTo>
                <a:lnTo>
                  <a:pt x="305" y="26"/>
                </a:lnTo>
                <a:lnTo>
                  <a:pt x="305" y="26"/>
                </a:lnTo>
                <a:lnTo>
                  <a:pt x="305" y="26"/>
                </a:lnTo>
                <a:lnTo>
                  <a:pt x="305" y="27"/>
                </a:lnTo>
                <a:lnTo>
                  <a:pt x="305" y="27"/>
                </a:lnTo>
                <a:lnTo>
                  <a:pt x="305" y="29"/>
                </a:lnTo>
                <a:lnTo>
                  <a:pt x="305" y="29"/>
                </a:lnTo>
                <a:lnTo>
                  <a:pt x="303" y="30"/>
                </a:lnTo>
                <a:lnTo>
                  <a:pt x="303" y="30"/>
                </a:lnTo>
                <a:lnTo>
                  <a:pt x="305" y="30"/>
                </a:lnTo>
                <a:lnTo>
                  <a:pt x="305" y="30"/>
                </a:lnTo>
                <a:lnTo>
                  <a:pt x="305" y="30"/>
                </a:lnTo>
                <a:lnTo>
                  <a:pt x="305" y="31"/>
                </a:lnTo>
                <a:lnTo>
                  <a:pt x="305" y="31"/>
                </a:lnTo>
                <a:lnTo>
                  <a:pt x="305" y="31"/>
                </a:lnTo>
                <a:lnTo>
                  <a:pt x="305" y="33"/>
                </a:lnTo>
                <a:lnTo>
                  <a:pt x="303" y="31"/>
                </a:lnTo>
                <a:lnTo>
                  <a:pt x="303" y="31"/>
                </a:lnTo>
                <a:lnTo>
                  <a:pt x="303" y="31"/>
                </a:lnTo>
                <a:lnTo>
                  <a:pt x="305" y="31"/>
                </a:lnTo>
                <a:lnTo>
                  <a:pt x="303" y="31"/>
                </a:lnTo>
                <a:lnTo>
                  <a:pt x="303" y="31"/>
                </a:lnTo>
                <a:lnTo>
                  <a:pt x="303" y="30"/>
                </a:lnTo>
                <a:lnTo>
                  <a:pt x="303" y="30"/>
                </a:lnTo>
                <a:lnTo>
                  <a:pt x="303" y="30"/>
                </a:lnTo>
                <a:lnTo>
                  <a:pt x="303" y="30"/>
                </a:lnTo>
                <a:lnTo>
                  <a:pt x="302" y="29"/>
                </a:lnTo>
                <a:lnTo>
                  <a:pt x="301" y="29"/>
                </a:lnTo>
                <a:lnTo>
                  <a:pt x="301" y="29"/>
                </a:lnTo>
                <a:lnTo>
                  <a:pt x="301" y="29"/>
                </a:lnTo>
                <a:lnTo>
                  <a:pt x="301" y="29"/>
                </a:lnTo>
                <a:lnTo>
                  <a:pt x="301" y="30"/>
                </a:lnTo>
                <a:lnTo>
                  <a:pt x="301" y="30"/>
                </a:lnTo>
                <a:lnTo>
                  <a:pt x="301" y="30"/>
                </a:lnTo>
                <a:lnTo>
                  <a:pt x="301" y="30"/>
                </a:lnTo>
                <a:lnTo>
                  <a:pt x="301" y="30"/>
                </a:lnTo>
                <a:lnTo>
                  <a:pt x="299" y="31"/>
                </a:lnTo>
                <a:lnTo>
                  <a:pt x="299" y="31"/>
                </a:lnTo>
                <a:lnTo>
                  <a:pt x="299" y="31"/>
                </a:lnTo>
                <a:lnTo>
                  <a:pt x="299" y="31"/>
                </a:lnTo>
                <a:lnTo>
                  <a:pt x="299" y="33"/>
                </a:lnTo>
                <a:lnTo>
                  <a:pt x="299" y="33"/>
                </a:lnTo>
                <a:lnTo>
                  <a:pt x="299" y="33"/>
                </a:lnTo>
                <a:lnTo>
                  <a:pt x="299" y="33"/>
                </a:lnTo>
                <a:lnTo>
                  <a:pt x="301" y="33"/>
                </a:lnTo>
                <a:lnTo>
                  <a:pt x="301" y="33"/>
                </a:lnTo>
                <a:lnTo>
                  <a:pt x="301" y="33"/>
                </a:lnTo>
                <a:lnTo>
                  <a:pt x="302" y="33"/>
                </a:lnTo>
                <a:lnTo>
                  <a:pt x="302" y="33"/>
                </a:lnTo>
                <a:lnTo>
                  <a:pt x="299" y="34"/>
                </a:lnTo>
                <a:lnTo>
                  <a:pt x="298" y="34"/>
                </a:lnTo>
                <a:lnTo>
                  <a:pt x="298" y="33"/>
                </a:lnTo>
                <a:lnTo>
                  <a:pt x="298" y="33"/>
                </a:lnTo>
                <a:lnTo>
                  <a:pt x="298" y="33"/>
                </a:lnTo>
                <a:lnTo>
                  <a:pt x="298" y="33"/>
                </a:lnTo>
                <a:lnTo>
                  <a:pt x="298" y="31"/>
                </a:lnTo>
                <a:lnTo>
                  <a:pt x="298" y="31"/>
                </a:lnTo>
                <a:lnTo>
                  <a:pt x="298" y="31"/>
                </a:lnTo>
                <a:lnTo>
                  <a:pt x="298" y="30"/>
                </a:lnTo>
                <a:lnTo>
                  <a:pt x="296" y="30"/>
                </a:lnTo>
                <a:lnTo>
                  <a:pt x="296" y="30"/>
                </a:lnTo>
                <a:lnTo>
                  <a:pt x="296" y="30"/>
                </a:lnTo>
                <a:lnTo>
                  <a:pt x="296" y="30"/>
                </a:lnTo>
                <a:lnTo>
                  <a:pt x="296" y="30"/>
                </a:lnTo>
                <a:lnTo>
                  <a:pt x="296" y="30"/>
                </a:lnTo>
                <a:lnTo>
                  <a:pt x="296" y="31"/>
                </a:lnTo>
                <a:lnTo>
                  <a:pt x="296" y="31"/>
                </a:lnTo>
                <a:lnTo>
                  <a:pt x="296" y="33"/>
                </a:lnTo>
                <a:lnTo>
                  <a:pt x="295" y="34"/>
                </a:lnTo>
                <a:lnTo>
                  <a:pt x="295" y="34"/>
                </a:lnTo>
                <a:lnTo>
                  <a:pt x="296" y="34"/>
                </a:lnTo>
                <a:lnTo>
                  <a:pt x="296" y="34"/>
                </a:lnTo>
                <a:lnTo>
                  <a:pt x="296" y="34"/>
                </a:lnTo>
                <a:lnTo>
                  <a:pt x="296" y="34"/>
                </a:lnTo>
                <a:lnTo>
                  <a:pt x="295" y="34"/>
                </a:lnTo>
                <a:lnTo>
                  <a:pt x="295" y="33"/>
                </a:lnTo>
                <a:lnTo>
                  <a:pt x="295" y="33"/>
                </a:lnTo>
                <a:lnTo>
                  <a:pt x="295" y="33"/>
                </a:lnTo>
                <a:lnTo>
                  <a:pt x="295" y="33"/>
                </a:lnTo>
                <a:lnTo>
                  <a:pt x="295" y="31"/>
                </a:lnTo>
                <a:lnTo>
                  <a:pt x="295" y="31"/>
                </a:lnTo>
                <a:lnTo>
                  <a:pt x="295" y="31"/>
                </a:lnTo>
                <a:lnTo>
                  <a:pt x="293" y="31"/>
                </a:lnTo>
                <a:lnTo>
                  <a:pt x="292" y="31"/>
                </a:lnTo>
                <a:lnTo>
                  <a:pt x="292" y="31"/>
                </a:lnTo>
                <a:lnTo>
                  <a:pt x="292" y="31"/>
                </a:lnTo>
                <a:lnTo>
                  <a:pt x="291" y="33"/>
                </a:lnTo>
                <a:lnTo>
                  <a:pt x="291" y="33"/>
                </a:lnTo>
                <a:lnTo>
                  <a:pt x="291" y="33"/>
                </a:lnTo>
                <a:lnTo>
                  <a:pt x="291" y="33"/>
                </a:lnTo>
                <a:lnTo>
                  <a:pt x="289" y="33"/>
                </a:lnTo>
                <a:lnTo>
                  <a:pt x="289" y="33"/>
                </a:lnTo>
                <a:lnTo>
                  <a:pt x="289" y="33"/>
                </a:lnTo>
                <a:lnTo>
                  <a:pt x="289" y="33"/>
                </a:lnTo>
                <a:lnTo>
                  <a:pt x="289" y="33"/>
                </a:lnTo>
                <a:lnTo>
                  <a:pt x="291" y="33"/>
                </a:lnTo>
                <a:lnTo>
                  <a:pt x="291" y="34"/>
                </a:lnTo>
                <a:lnTo>
                  <a:pt x="291" y="34"/>
                </a:lnTo>
                <a:lnTo>
                  <a:pt x="291" y="36"/>
                </a:lnTo>
                <a:lnTo>
                  <a:pt x="291" y="36"/>
                </a:lnTo>
                <a:lnTo>
                  <a:pt x="292" y="36"/>
                </a:lnTo>
                <a:lnTo>
                  <a:pt x="292" y="36"/>
                </a:lnTo>
                <a:lnTo>
                  <a:pt x="291" y="36"/>
                </a:lnTo>
                <a:lnTo>
                  <a:pt x="289" y="36"/>
                </a:lnTo>
                <a:lnTo>
                  <a:pt x="289" y="37"/>
                </a:lnTo>
                <a:lnTo>
                  <a:pt x="288" y="37"/>
                </a:lnTo>
                <a:lnTo>
                  <a:pt x="288" y="37"/>
                </a:lnTo>
                <a:lnTo>
                  <a:pt x="286" y="37"/>
                </a:lnTo>
                <a:lnTo>
                  <a:pt x="286" y="37"/>
                </a:lnTo>
                <a:lnTo>
                  <a:pt x="285" y="37"/>
                </a:lnTo>
                <a:lnTo>
                  <a:pt x="285" y="37"/>
                </a:lnTo>
                <a:lnTo>
                  <a:pt x="285" y="39"/>
                </a:lnTo>
                <a:lnTo>
                  <a:pt x="285" y="39"/>
                </a:lnTo>
                <a:lnTo>
                  <a:pt x="285" y="39"/>
                </a:lnTo>
                <a:lnTo>
                  <a:pt x="285" y="39"/>
                </a:lnTo>
                <a:lnTo>
                  <a:pt x="286" y="39"/>
                </a:lnTo>
                <a:lnTo>
                  <a:pt x="288" y="39"/>
                </a:lnTo>
                <a:lnTo>
                  <a:pt x="289" y="39"/>
                </a:lnTo>
                <a:lnTo>
                  <a:pt x="289" y="39"/>
                </a:lnTo>
                <a:lnTo>
                  <a:pt x="289" y="39"/>
                </a:lnTo>
                <a:lnTo>
                  <a:pt x="289" y="39"/>
                </a:lnTo>
                <a:lnTo>
                  <a:pt x="289" y="39"/>
                </a:lnTo>
                <a:lnTo>
                  <a:pt x="289" y="37"/>
                </a:lnTo>
                <a:lnTo>
                  <a:pt x="291" y="37"/>
                </a:lnTo>
                <a:lnTo>
                  <a:pt x="292" y="37"/>
                </a:lnTo>
                <a:lnTo>
                  <a:pt x="292" y="37"/>
                </a:lnTo>
                <a:lnTo>
                  <a:pt x="292" y="37"/>
                </a:lnTo>
                <a:lnTo>
                  <a:pt x="292" y="37"/>
                </a:lnTo>
                <a:lnTo>
                  <a:pt x="292" y="37"/>
                </a:lnTo>
                <a:lnTo>
                  <a:pt x="292" y="37"/>
                </a:lnTo>
                <a:lnTo>
                  <a:pt x="292" y="37"/>
                </a:lnTo>
                <a:lnTo>
                  <a:pt x="292" y="37"/>
                </a:lnTo>
                <a:lnTo>
                  <a:pt x="292" y="37"/>
                </a:lnTo>
                <a:lnTo>
                  <a:pt x="293" y="37"/>
                </a:lnTo>
                <a:lnTo>
                  <a:pt x="293" y="37"/>
                </a:lnTo>
                <a:lnTo>
                  <a:pt x="295" y="37"/>
                </a:lnTo>
                <a:lnTo>
                  <a:pt x="296" y="36"/>
                </a:lnTo>
                <a:lnTo>
                  <a:pt x="296" y="36"/>
                </a:lnTo>
                <a:lnTo>
                  <a:pt x="298" y="36"/>
                </a:lnTo>
                <a:lnTo>
                  <a:pt x="298" y="36"/>
                </a:lnTo>
                <a:lnTo>
                  <a:pt x="298" y="36"/>
                </a:lnTo>
                <a:lnTo>
                  <a:pt x="298" y="36"/>
                </a:lnTo>
                <a:lnTo>
                  <a:pt x="299" y="36"/>
                </a:lnTo>
                <a:lnTo>
                  <a:pt x="301" y="36"/>
                </a:lnTo>
                <a:lnTo>
                  <a:pt x="302" y="34"/>
                </a:lnTo>
                <a:lnTo>
                  <a:pt x="302" y="34"/>
                </a:lnTo>
                <a:lnTo>
                  <a:pt x="303" y="34"/>
                </a:lnTo>
                <a:lnTo>
                  <a:pt x="305" y="34"/>
                </a:lnTo>
                <a:lnTo>
                  <a:pt x="306" y="33"/>
                </a:lnTo>
                <a:lnTo>
                  <a:pt x="306" y="33"/>
                </a:lnTo>
                <a:lnTo>
                  <a:pt x="308" y="33"/>
                </a:lnTo>
                <a:lnTo>
                  <a:pt x="308" y="33"/>
                </a:lnTo>
                <a:lnTo>
                  <a:pt x="309" y="33"/>
                </a:lnTo>
                <a:lnTo>
                  <a:pt x="309" y="31"/>
                </a:lnTo>
                <a:lnTo>
                  <a:pt x="311" y="31"/>
                </a:lnTo>
                <a:lnTo>
                  <a:pt x="311" y="31"/>
                </a:lnTo>
                <a:lnTo>
                  <a:pt x="311" y="31"/>
                </a:lnTo>
                <a:lnTo>
                  <a:pt x="309" y="31"/>
                </a:lnTo>
                <a:lnTo>
                  <a:pt x="309" y="31"/>
                </a:lnTo>
                <a:lnTo>
                  <a:pt x="309" y="30"/>
                </a:lnTo>
                <a:lnTo>
                  <a:pt x="309" y="30"/>
                </a:lnTo>
                <a:lnTo>
                  <a:pt x="309" y="30"/>
                </a:lnTo>
                <a:lnTo>
                  <a:pt x="309" y="30"/>
                </a:lnTo>
                <a:lnTo>
                  <a:pt x="309" y="29"/>
                </a:lnTo>
                <a:lnTo>
                  <a:pt x="309" y="29"/>
                </a:lnTo>
                <a:lnTo>
                  <a:pt x="306" y="26"/>
                </a:lnTo>
                <a:lnTo>
                  <a:pt x="308" y="26"/>
                </a:lnTo>
                <a:lnTo>
                  <a:pt x="308" y="26"/>
                </a:lnTo>
                <a:lnTo>
                  <a:pt x="308" y="26"/>
                </a:lnTo>
                <a:lnTo>
                  <a:pt x="308" y="26"/>
                </a:lnTo>
                <a:lnTo>
                  <a:pt x="308" y="26"/>
                </a:lnTo>
                <a:lnTo>
                  <a:pt x="308" y="26"/>
                </a:lnTo>
                <a:lnTo>
                  <a:pt x="308" y="24"/>
                </a:lnTo>
                <a:lnTo>
                  <a:pt x="305" y="24"/>
                </a:lnTo>
                <a:lnTo>
                  <a:pt x="305" y="24"/>
                </a:lnTo>
                <a:lnTo>
                  <a:pt x="305" y="24"/>
                </a:lnTo>
                <a:lnTo>
                  <a:pt x="306" y="24"/>
                </a:lnTo>
                <a:lnTo>
                  <a:pt x="306" y="23"/>
                </a:lnTo>
                <a:lnTo>
                  <a:pt x="308" y="23"/>
                </a:lnTo>
                <a:lnTo>
                  <a:pt x="308" y="23"/>
                </a:lnTo>
                <a:lnTo>
                  <a:pt x="308" y="23"/>
                </a:lnTo>
                <a:lnTo>
                  <a:pt x="308" y="23"/>
                </a:lnTo>
                <a:lnTo>
                  <a:pt x="308" y="22"/>
                </a:lnTo>
                <a:lnTo>
                  <a:pt x="308" y="22"/>
                </a:lnTo>
                <a:lnTo>
                  <a:pt x="308" y="22"/>
                </a:lnTo>
                <a:lnTo>
                  <a:pt x="308" y="22"/>
                </a:lnTo>
                <a:lnTo>
                  <a:pt x="308" y="20"/>
                </a:lnTo>
                <a:lnTo>
                  <a:pt x="305" y="23"/>
                </a:lnTo>
                <a:lnTo>
                  <a:pt x="305" y="23"/>
                </a:lnTo>
                <a:lnTo>
                  <a:pt x="305" y="23"/>
                </a:lnTo>
                <a:lnTo>
                  <a:pt x="306" y="22"/>
                </a:lnTo>
                <a:lnTo>
                  <a:pt x="306" y="22"/>
                </a:lnTo>
                <a:lnTo>
                  <a:pt x="306" y="22"/>
                </a:lnTo>
                <a:lnTo>
                  <a:pt x="306" y="22"/>
                </a:lnTo>
                <a:lnTo>
                  <a:pt x="306" y="20"/>
                </a:lnTo>
                <a:lnTo>
                  <a:pt x="306" y="20"/>
                </a:lnTo>
                <a:lnTo>
                  <a:pt x="308" y="20"/>
                </a:lnTo>
                <a:lnTo>
                  <a:pt x="308" y="20"/>
                </a:lnTo>
                <a:lnTo>
                  <a:pt x="308" y="20"/>
                </a:lnTo>
                <a:lnTo>
                  <a:pt x="308" y="19"/>
                </a:lnTo>
                <a:lnTo>
                  <a:pt x="308" y="19"/>
                </a:lnTo>
                <a:lnTo>
                  <a:pt x="308" y="19"/>
                </a:lnTo>
                <a:lnTo>
                  <a:pt x="308" y="19"/>
                </a:lnTo>
                <a:lnTo>
                  <a:pt x="309" y="17"/>
                </a:lnTo>
                <a:lnTo>
                  <a:pt x="309" y="17"/>
                </a:lnTo>
                <a:lnTo>
                  <a:pt x="309" y="16"/>
                </a:lnTo>
                <a:lnTo>
                  <a:pt x="309" y="16"/>
                </a:lnTo>
                <a:lnTo>
                  <a:pt x="311" y="16"/>
                </a:lnTo>
                <a:lnTo>
                  <a:pt x="312" y="16"/>
                </a:lnTo>
                <a:lnTo>
                  <a:pt x="312" y="16"/>
                </a:lnTo>
                <a:lnTo>
                  <a:pt x="312" y="16"/>
                </a:lnTo>
                <a:lnTo>
                  <a:pt x="312" y="17"/>
                </a:lnTo>
                <a:lnTo>
                  <a:pt x="312" y="17"/>
                </a:lnTo>
                <a:lnTo>
                  <a:pt x="312" y="17"/>
                </a:lnTo>
                <a:lnTo>
                  <a:pt x="312" y="17"/>
                </a:lnTo>
                <a:lnTo>
                  <a:pt x="313" y="17"/>
                </a:lnTo>
                <a:lnTo>
                  <a:pt x="313" y="17"/>
                </a:lnTo>
                <a:lnTo>
                  <a:pt x="313" y="17"/>
                </a:lnTo>
                <a:lnTo>
                  <a:pt x="313" y="16"/>
                </a:lnTo>
                <a:lnTo>
                  <a:pt x="313" y="16"/>
                </a:lnTo>
                <a:lnTo>
                  <a:pt x="313" y="17"/>
                </a:lnTo>
                <a:lnTo>
                  <a:pt x="315" y="17"/>
                </a:lnTo>
                <a:lnTo>
                  <a:pt x="315" y="17"/>
                </a:lnTo>
                <a:lnTo>
                  <a:pt x="315" y="19"/>
                </a:lnTo>
                <a:lnTo>
                  <a:pt x="315" y="19"/>
                </a:lnTo>
                <a:lnTo>
                  <a:pt x="315" y="19"/>
                </a:lnTo>
                <a:lnTo>
                  <a:pt x="316" y="19"/>
                </a:lnTo>
                <a:lnTo>
                  <a:pt x="316" y="17"/>
                </a:lnTo>
                <a:lnTo>
                  <a:pt x="316" y="17"/>
                </a:lnTo>
                <a:lnTo>
                  <a:pt x="316" y="17"/>
                </a:lnTo>
                <a:lnTo>
                  <a:pt x="316" y="17"/>
                </a:lnTo>
                <a:lnTo>
                  <a:pt x="316" y="17"/>
                </a:lnTo>
                <a:lnTo>
                  <a:pt x="315" y="17"/>
                </a:lnTo>
                <a:lnTo>
                  <a:pt x="315" y="17"/>
                </a:lnTo>
                <a:lnTo>
                  <a:pt x="316" y="17"/>
                </a:lnTo>
                <a:lnTo>
                  <a:pt x="316" y="16"/>
                </a:lnTo>
                <a:lnTo>
                  <a:pt x="316" y="16"/>
                </a:lnTo>
                <a:lnTo>
                  <a:pt x="318" y="16"/>
                </a:lnTo>
                <a:lnTo>
                  <a:pt x="318" y="16"/>
                </a:lnTo>
                <a:lnTo>
                  <a:pt x="318" y="16"/>
                </a:lnTo>
                <a:lnTo>
                  <a:pt x="318" y="16"/>
                </a:lnTo>
                <a:lnTo>
                  <a:pt x="318" y="17"/>
                </a:lnTo>
                <a:lnTo>
                  <a:pt x="319" y="17"/>
                </a:lnTo>
                <a:lnTo>
                  <a:pt x="319" y="17"/>
                </a:lnTo>
                <a:lnTo>
                  <a:pt x="319" y="16"/>
                </a:lnTo>
                <a:lnTo>
                  <a:pt x="320" y="17"/>
                </a:lnTo>
                <a:lnTo>
                  <a:pt x="320" y="17"/>
                </a:lnTo>
                <a:lnTo>
                  <a:pt x="319" y="17"/>
                </a:lnTo>
                <a:lnTo>
                  <a:pt x="319" y="17"/>
                </a:lnTo>
                <a:lnTo>
                  <a:pt x="319" y="19"/>
                </a:lnTo>
                <a:lnTo>
                  <a:pt x="318" y="19"/>
                </a:lnTo>
                <a:lnTo>
                  <a:pt x="318" y="19"/>
                </a:lnTo>
                <a:lnTo>
                  <a:pt x="318" y="19"/>
                </a:lnTo>
                <a:lnTo>
                  <a:pt x="318" y="19"/>
                </a:lnTo>
                <a:lnTo>
                  <a:pt x="318" y="19"/>
                </a:lnTo>
                <a:lnTo>
                  <a:pt x="316" y="19"/>
                </a:lnTo>
                <a:lnTo>
                  <a:pt x="316" y="19"/>
                </a:lnTo>
                <a:lnTo>
                  <a:pt x="316" y="19"/>
                </a:lnTo>
                <a:lnTo>
                  <a:pt x="316" y="19"/>
                </a:lnTo>
                <a:lnTo>
                  <a:pt x="315" y="19"/>
                </a:lnTo>
                <a:lnTo>
                  <a:pt x="313" y="20"/>
                </a:lnTo>
                <a:lnTo>
                  <a:pt x="313" y="20"/>
                </a:lnTo>
                <a:lnTo>
                  <a:pt x="312" y="20"/>
                </a:lnTo>
                <a:lnTo>
                  <a:pt x="311" y="22"/>
                </a:lnTo>
                <a:lnTo>
                  <a:pt x="311" y="22"/>
                </a:lnTo>
                <a:lnTo>
                  <a:pt x="312" y="22"/>
                </a:lnTo>
                <a:lnTo>
                  <a:pt x="312" y="23"/>
                </a:lnTo>
                <a:lnTo>
                  <a:pt x="312" y="23"/>
                </a:lnTo>
                <a:lnTo>
                  <a:pt x="312" y="23"/>
                </a:lnTo>
                <a:lnTo>
                  <a:pt x="312" y="23"/>
                </a:lnTo>
                <a:lnTo>
                  <a:pt x="312" y="23"/>
                </a:lnTo>
                <a:lnTo>
                  <a:pt x="312" y="23"/>
                </a:lnTo>
                <a:lnTo>
                  <a:pt x="312" y="23"/>
                </a:lnTo>
                <a:lnTo>
                  <a:pt x="312" y="24"/>
                </a:lnTo>
                <a:lnTo>
                  <a:pt x="313" y="24"/>
                </a:lnTo>
                <a:lnTo>
                  <a:pt x="313" y="26"/>
                </a:lnTo>
                <a:lnTo>
                  <a:pt x="313" y="24"/>
                </a:lnTo>
                <a:lnTo>
                  <a:pt x="313" y="24"/>
                </a:lnTo>
                <a:lnTo>
                  <a:pt x="313" y="24"/>
                </a:lnTo>
                <a:lnTo>
                  <a:pt x="313" y="24"/>
                </a:lnTo>
                <a:lnTo>
                  <a:pt x="313" y="24"/>
                </a:lnTo>
                <a:lnTo>
                  <a:pt x="313" y="24"/>
                </a:lnTo>
                <a:lnTo>
                  <a:pt x="313" y="24"/>
                </a:lnTo>
                <a:lnTo>
                  <a:pt x="315" y="24"/>
                </a:lnTo>
                <a:lnTo>
                  <a:pt x="315" y="24"/>
                </a:lnTo>
                <a:lnTo>
                  <a:pt x="315" y="24"/>
                </a:lnTo>
                <a:lnTo>
                  <a:pt x="315" y="24"/>
                </a:lnTo>
                <a:lnTo>
                  <a:pt x="315" y="24"/>
                </a:lnTo>
                <a:lnTo>
                  <a:pt x="316" y="23"/>
                </a:lnTo>
                <a:lnTo>
                  <a:pt x="316" y="23"/>
                </a:lnTo>
                <a:lnTo>
                  <a:pt x="316" y="24"/>
                </a:lnTo>
                <a:lnTo>
                  <a:pt x="318" y="24"/>
                </a:lnTo>
                <a:lnTo>
                  <a:pt x="318" y="24"/>
                </a:lnTo>
                <a:lnTo>
                  <a:pt x="319" y="24"/>
                </a:lnTo>
                <a:lnTo>
                  <a:pt x="319" y="23"/>
                </a:lnTo>
                <a:lnTo>
                  <a:pt x="319" y="23"/>
                </a:lnTo>
                <a:lnTo>
                  <a:pt x="319" y="23"/>
                </a:lnTo>
                <a:lnTo>
                  <a:pt x="320" y="23"/>
                </a:lnTo>
                <a:lnTo>
                  <a:pt x="322" y="23"/>
                </a:lnTo>
                <a:lnTo>
                  <a:pt x="322" y="23"/>
                </a:lnTo>
                <a:lnTo>
                  <a:pt x="322" y="23"/>
                </a:lnTo>
                <a:lnTo>
                  <a:pt x="322" y="23"/>
                </a:lnTo>
                <a:lnTo>
                  <a:pt x="322" y="23"/>
                </a:lnTo>
                <a:lnTo>
                  <a:pt x="323" y="23"/>
                </a:lnTo>
                <a:lnTo>
                  <a:pt x="323" y="22"/>
                </a:lnTo>
                <a:lnTo>
                  <a:pt x="323" y="22"/>
                </a:lnTo>
                <a:lnTo>
                  <a:pt x="325" y="22"/>
                </a:lnTo>
                <a:lnTo>
                  <a:pt x="325" y="22"/>
                </a:lnTo>
                <a:lnTo>
                  <a:pt x="325" y="22"/>
                </a:lnTo>
                <a:lnTo>
                  <a:pt x="325" y="22"/>
                </a:lnTo>
                <a:lnTo>
                  <a:pt x="325" y="22"/>
                </a:lnTo>
                <a:lnTo>
                  <a:pt x="325" y="20"/>
                </a:lnTo>
                <a:lnTo>
                  <a:pt x="325" y="20"/>
                </a:lnTo>
                <a:lnTo>
                  <a:pt x="325" y="20"/>
                </a:lnTo>
                <a:lnTo>
                  <a:pt x="325" y="20"/>
                </a:lnTo>
                <a:lnTo>
                  <a:pt x="326" y="20"/>
                </a:lnTo>
                <a:lnTo>
                  <a:pt x="326" y="20"/>
                </a:lnTo>
                <a:lnTo>
                  <a:pt x="326" y="20"/>
                </a:lnTo>
                <a:lnTo>
                  <a:pt x="326" y="20"/>
                </a:lnTo>
                <a:lnTo>
                  <a:pt x="325" y="19"/>
                </a:lnTo>
                <a:lnTo>
                  <a:pt x="325" y="19"/>
                </a:lnTo>
                <a:lnTo>
                  <a:pt x="325" y="19"/>
                </a:lnTo>
                <a:lnTo>
                  <a:pt x="323" y="20"/>
                </a:lnTo>
                <a:lnTo>
                  <a:pt x="323" y="20"/>
                </a:lnTo>
                <a:lnTo>
                  <a:pt x="323" y="20"/>
                </a:lnTo>
                <a:lnTo>
                  <a:pt x="323" y="20"/>
                </a:lnTo>
                <a:lnTo>
                  <a:pt x="323" y="20"/>
                </a:lnTo>
                <a:lnTo>
                  <a:pt x="323" y="20"/>
                </a:lnTo>
                <a:lnTo>
                  <a:pt x="323" y="20"/>
                </a:lnTo>
                <a:lnTo>
                  <a:pt x="323" y="20"/>
                </a:lnTo>
                <a:lnTo>
                  <a:pt x="325" y="19"/>
                </a:lnTo>
                <a:lnTo>
                  <a:pt x="328" y="19"/>
                </a:lnTo>
                <a:lnTo>
                  <a:pt x="330" y="19"/>
                </a:lnTo>
                <a:lnTo>
                  <a:pt x="330" y="19"/>
                </a:lnTo>
                <a:lnTo>
                  <a:pt x="330" y="19"/>
                </a:lnTo>
                <a:lnTo>
                  <a:pt x="332" y="19"/>
                </a:lnTo>
                <a:lnTo>
                  <a:pt x="332" y="19"/>
                </a:lnTo>
                <a:lnTo>
                  <a:pt x="332" y="19"/>
                </a:lnTo>
                <a:lnTo>
                  <a:pt x="332" y="20"/>
                </a:lnTo>
                <a:lnTo>
                  <a:pt x="332" y="22"/>
                </a:lnTo>
                <a:lnTo>
                  <a:pt x="332" y="23"/>
                </a:lnTo>
                <a:lnTo>
                  <a:pt x="333" y="23"/>
                </a:lnTo>
                <a:lnTo>
                  <a:pt x="333" y="24"/>
                </a:lnTo>
                <a:lnTo>
                  <a:pt x="333" y="24"/>
                </a:lnTo>
                <a:lnTo>
                  <a:pt x="333" y="24"/>
                </a:lnTo>
                <a:lnTo>
                  <a:pt x="333" y="24"/>
                </a:lnTo>
                <a:lnTo>
                  <a:pt x="333" y="24"/>
                </a:lnTo>
                <a:lnTo>
                  <a:pt x="333" y="24"/>
                </a:lnTo>
                <a:lnTo>
                  <a:pt x="332" y="23"/>
                </a:lnTo>
                <a:lnTo>
                  <a:pt x="332" y="23"/>
                </a:lnTo>
                <a:lnTo>
                  <a:pt x="332" y="24"/>
                </a:lnTo>
                <a:lnTo>
                  <a:pt x="332" y="24"/>
                </a:lnTo>
                <a:lnTo>
                  <a:pt x="332" y="24"/>
                </a:lnTo>
                <a:lnTo>
                  <a:pt x="330" y="26"/>
                </a:lnTo>
                <a:lnTo>
                  <a:pt x="330" y="26"/>
                </a:lnTo>
                <a:lnTo>
                  <a:pt x="330" y="24"/>
                </a:lnTo>
                <a:lnTo>
                  <a:pt x="330" y="24"/>
                </a:lnTo>
                <a:lnTo>
                  <a:pt x="329" y="26"/>
                </a:lnTo>
                <a:lnTo>
                  <a:pt x="329" y="26"/>
                </a:lnTo>
                <a:lnTo>
                  <a:pt x="329" y="26"/>
                </a:lnTo>
                <a:lnTo>
                  <a:pt x="329" y="26"/>
                </a:lnTo>
                <a:lnTo>
                  <a:pt x="329" y="26"/>
                </a:lnTo>
                <a:lnTo>
                  <a:pt x="328" y="24"/>
                </a:lnTo>
                <a:lnTo>
                  <a:pt x="328" y="24"/>
                </a:lnTo>
                <a:lnTo>
                  <a:pt x="328" y="26"/>
                </a:lnTo>
                <a:lnTo>
                  <a:pt x="328" y="26"/>
                </a:lnTo>
                <a:lnTo>
                  <a:pt x="326" y="27"/>
                </a:lnTo>
                <a:lnTo>
                  <a:pt x="326" y="26"/>
                </a:lnTo>
                <a:lnTo>
                  <a:pt x="325" y="26"/>
                </a:lnTo>
                <a:lnTo>
                  <a:pt x="325" y="26"/>
                </a:lnTo>
                <a:lnTo>
                  <a:pt x="325" y="26"/>
                </a:lnTo>
                <a:lnTo>
                  <a:pt x="325" y="26"/>
                </a:lnTo>
                <a:lnTo>
                  <a:pt x="325" y="26"/>
                </a:lnTo>
                <a:lnTo>
                  <a:pt x="325" y="26"/>
                </a:lnTo>
                <a:lnTo>
                  <a:pt x="325" y="26"/>
                </a:lnTo>
                <a:lnTo>
                  <a:pt x="325" y="26"/>
                </a:lnTo>
                <a:lnTo>
                  <a:pt x="325" y="26"/>
                </a:lnTo>
                <a:lnTo>
                  <a:pt x="325" y="26"/>
                </a:lnTo>
                <a:lnTo>
                  <a:pt x="325" y="27"/>
                </a:lnTo>
                <a:lnTo>
                  <a:pt x="323" y="27"/>
                </a:lnTo>
                <a:lnTo>
                  <a:pt x="323" y="27"/>
                </a:lnTo>
                <a:lnTo>
                  <a:pt x="323" y="27"/>
                </a:lnTo>
                <a:lnTo>
                  <a:pt x="320" y="27"/>
                </a:lnTo>
                <a:lnTo>
                  <a:pt x="320" y="27"/>
                </a:lnTo>
                <a:lnTo>
                  <a:pt x="320" y="27"/>
                </a:lnTo>
                <a:lnTo>
                  <a:pt x="322" y="27"/>
                </a:lnTo>
                <a:lnTo>
                  <a:pt x="322" y="26"/>
                </a:lnTo>
                <a:lnTo>
                  <a:pt x="323" y="26"/>
                </a:lnTo>
                <a:lnTo>
                  <a:pt x="323" y="26"/>
                </a:lnTo>
                <a:lnTo>
                  <a:pt x="323" y="26"/>
                </a:lnTo>
                <a:lnTo>
                  <a:pt x="323" y="26"/>
                </a:lnTo>
                <a:lnTo>
                  <a:pt x="323" y="26"/>
                </a:lnTo>
                <a:lnTo>
                  <a:pt x="322" y="24"/>
                </a:lnTo>
                <a:lnTo>
                  <a:pt x="322" y="24"/>
                </a:lnTo>
                <a:lnTo>
                  <a:pt x="322" y="23"/>
                </a:lnTo>
                <a:lnTo>
                  <a:pt x="320" y="23"/>
                </a:lnTo>
                <a:lnTo>
                  <a:pt x="320" y="24"/>
                </a:lnTo>
                <a:lnTo>
                  <a:pt x="320" y="24"/>
                </a:lnTo>
                <a:lnTo>
                  <a:pt x="320" y="24"/>
                </a:lnTo>
                <a:lnTo>
                  <a:pt x="319" y="24"/>
                </a:lnTo>
                <a:lnTo>
                  <a:pt x="319" y="24"/>
                </a:lnTo>
                <a:lnTo>
                  <a:pt x="319" y="24"/>
                </a:lnTo>
                <a:lnTo>
                  <a:pt x="319" y="24"/>
                </a:lnTo>
                <a:lnTo>
                  <a:pt x="319" y="26"/>
                </a:lnTo>
                <a:lnTo>
                  <a:pt x="319" y="26"/>
                </a:lnTo>
                <a:lnTo>
                  <a:pt x="319" y="26"/>
                </a:lnTo>
                <a:lnTo>
                  <a:pt x="319" y="27"/>
                </a:lnTo>
                <a:lnTo>
                  <a:pt x="320" y="27"/>
                </a:lnTo>
                <a:lnTo>
                  <a:pt x="320" y="29"/>
                </a:lnTo>
                <a:lnTo>
                  <a:pt x="322" y="29"/>
                </a:lnTo>
                <a:lnTo>
                  <a:pt x="322" y="29"/>
                </a:lnTo>
                <a:lnTo>
                  <a:pt x="320" y="29"/>
                </a:lnTo>
                <a:lnTo>
                  <a:pt x="319" y="29"/>
                </a:lnTo>
                <a:lnTo>
                  <a:pt x="319" y="29"/>
                </a:lnTo>
                <a:lnTo>
                  <a:pt x="318" y="29"/>
                </a:lnTo>
                <a:lnTo>
                  <a:pt x="318" y="29"/>
                </a:lnTo>
                <a:lnTo>
                  <a:pt x="319" y="30"/>
                </a:lnTo>
                <a:lnTo>
                  <a:pt x="319" y="30"/>
                </a:lnTo>
                <a:lnTo>
                  <a:pt x="320" y="30"/>
                </a:lnTo>
                <a:lnTo>
                  <a:pt x="320" y="30"/>
                </a:lnTo>
                <a:lnTo>
                  <a:pt x="320" y="30"/>
                </a:lnTo>
                <a:lnTo>
                  <a:pt x="322" y="29"/>
                </a:lnTo>
                <a:lnTo>
                  <a:pt x="322" y="29"/>
                </a:lnTo>
                <a:lnTo>
                  <a:pt x="323" y="29"/>
                </a:lnTo>
                <a:lnTo>
                  <a:pt x="323" y="29"/>
                </a:lnTo>
                <a:lnTo>
                  <a:pt x="323" y="29"/>
                </a:lnTo>
                <a:lnTo>
                  <a:pt x="325" y="29"/>
                </a:lnTo>
                <a:lnTo>
                  <a:pt x="325" y="29"/>
                </a:lnTo>
                <a:lnTo>
                  <a:pt x="325" y="29"/>
                </a:lnTo>
                <a:lnTo>
                  <a:pt x="326" y="29"/>
                </a:lnTo>
                <a:lnTo>
                  <a:pt x="326" y="27"/>
                </a:lnTo>
                <a:lnTo>
                  <a:pt x="328" y="27"/>
                </a:lnTo>
                <a:lnTo>
                  <a:pt x="328" y="27"/>
                </a:lnTo>
                <a:lnTo>
                  <a:pt x="329" y="27"/>
                </a:lnTo>
                <a:lnTo>
                  <a:pt x="329" y="27"/>
                </a:lnTo>
                <a:lnTo>
                  <a:pt x="329" y="27"/>
                </a:lnTo>
                <a:lnTo>
                  <a:pt x="330" y="26"/>
                </a:lnTo>
                <a:lnTo>
                  <a:pt x="330" y="26"/>
                </a:lnTo>
                <a:lnTo>
                  <a:pt x="332" y="26"/>
                </a:lnTo>
                <a:lnTo>
                  <a:pt x="335" y="26"/>
                </a:lnTo>
                <a:lnTo>
                  <a:pt x="335" y="26"/>
                </a:lnTo>
                <a:lnTo>
                  <a:pt x="335" y="26"/>
                </a:lnTo>
                <a:lnTo>
                  <a:pt x="335" y="26"/>
                </a:lnTo>
                <a:lnTo>
                  <a:pt x="335" y="26"/>
                </a:lnTo>
                <a:lnTo>
                  <a:pt x="336" y="26"/>
                </a:lnTo>
                <a:lnTo>
                  <a:pt x="336" y="26"/>
                </a:lnTo>
                <a:lnTo>
                  <a:pt x="336" y="26"/>
                </a:lnTo>
                <a:lnTo>
                  <a:pt x="336" y="24"/>
                </a:lnTo>
                <a:lnTo>
                  <a:pt x="336" y="24"/>
                </a:lnTo>
                <a:lnTo>
                  <a:pt x="336" y="24"/>
                </a:lnTo>
                <a:lnTo>
                  <a:pt x="336" y="24"/>
                </a:lnTo>
                <a:lnTo>
                  <a:pt x="338" y="24"/>
                </a:lnTo>
                <a:lnTo>
                  <a:pt x="338" y="24"/>
                </a:lnTo>
                <a:lnTo>
                  <a:pt x="339" y="24"/>
                </a:lnTo>
                <a:lnTo>
                  <a:pt x="340" y="23"/>
                </a:lnTo>
                <a:lnTo>
                  <a:pt x="340" y="23"/>
                </a:lnTo>
                <a:lnTo>
                  <a:pt x="342" y="23"/>
                </a:lnTo>
                <a:lnTo>
                  <a:pt x="342" y="23"/>
                </a:lnTo>
                <a:lnTo>
                  <a:pt x="342" y="23"/>
                </a:lnTo>
                <a:lnTo>
                  <a:pt x="343" y="23"/>
                </a:lnTo>
                <a:lnTo>
                  <a:pt x="345" y="22"/>
                </a:lnTo>
                <a:lnTo>
                  <a:pt x="345" y="22"/>
                </a:lnTo>
                <a:lnTo>
                  <a:pt x="345" y="22"/>
                </a:lnTo>
                <a:lnTo>
                  <a:pt x="345" y="22"/>
                </a:lnTo>
                <a:lnTo>
                  <a:pt x="345" y="22"/>
                </a:lnTo>
                <a:lnTo>
                  <a:pt x="345" y="20"/>
                </a:lnTo>
                <a:lnTo>
                  <a:pt x="343" y="20"/>
                </a:lnTo>
                <a:lnTo>
                  <a:pt x="343" y="20"/>
                </a:lnTo>
                <a:lnTo>
                  <a:pt x="343" y="22"/>
                </a:lnTo>
                <a:lnTo>
                  <a:pt x="343" y="22"/>
                </a:lnTo>
                <a:lnTo>
                  <a:pt x="342" y="22"/>
                </a:lnTo>
                <a:lnTo>
                  <a:pt x="342" y="22"/>
                </a:lnTo>
                <a:lnTo>
                  <a:pt x="342" y="20"/>
                </a:lnTo>
                <a:lnTo>
                  <a:pt x="342" y="20"/>
                </a:lnTo>
                <a:lnTo>
                  <a:pt x="342" y="20"/>
                </a:lnTo>
                <a:lnTo>
                  <a:pt x="340" y="20"/>
                </a:lnTo>
                <a:lnTo>
                  <a:pt x="340" y="22"/>
                </a:lnTo>
                <a:lnTo>
                  <a:pt x="340" y="22"/>
                </a:lnTo>
                <a:lnTo>
                  <a:pt x="340" y="22"/>
                </a:lnTo>
                <a:lnTo>
                  <a:pt x="340" y="20"/>
                </a:lnTo>
                <a:lnTo>
                  <a:pt x="340" y="20"/>
                </a:lnTo>
                <a:lnTo>
                  <a:pt x="340" y="19"/>
                </a:lnTo>
                <a:lnTo>
                  <a:pt x="340" y="19"/>
                </a:lnTo>
                <a:lnTo>
                  <a:pt x="342" y="19"/>
                </a:lnTo>
                <a:lnTo>
                  <a:pt x="342" y="19"/>
                </a:lnTo>
                <a:lnTo>
                  <a:pt x="342" y="19"/>
                </a:lnTo>
                <a:lnTo>
                  <a:pt x="342" y="19"/>
                </a:lnTo>
                <a:lnTo>
                  <a:pt x="342" y="19"/>
                </a:lnTo>
                <a:lnTo>
                  <a:pt x="342" y="19"/>
                </a:lnTo>
                <a:lnTo>
                  <a:pt x="343" y="19"/>
                </a:lnTo>
                <a:lnTo>
                  <a:pt x="345" y="17"/>
                </a:lnTo>
                <a:lnTo>
                  <a:pt x="345" y="17"/>
                </a:lnTo>
                <a:lnTo>
                  <a:pt x="343" y="17"/>
                </a:lnTo>
                <a:lnTo>
                  <a:pt x="342" y="16"/>
                </a:lnTo>
                <a:lnTo>
                  <a:pt x="340" y="16"/>
                </a:lnTo>
                <a:lnTo>
                  <a:pt x="340" y="17"/>
                </a:lnTo>
                <a:lnTo>
                  <a:pt x="340" y="17"/>
                </a:lnTo>
                <a:lnTo>
                  <a:pt x="338" y="19"/>
                </a:lnTo>
                <a:lnTo>
                  <a:pt x="338" y="20"/>
                </a:lnTo>
                <a:lnTo>
                  <a:pt x="338" y="20"/>
                </a:lnTo>
                <a:lnTo>
                  <a:pt x="338" y="19"/>
                </a:lnTo>
                <a:lnTo>
                  <a:pt x="338" y="19"/>
                </a:lnTo>
                <a:lnTo>
                  <a:pt x="336" y="20"/>
                </a:lnTo>
                <a:lnTo>
                  <a:pt x="335" y="20"/>
                </a:lnTo>
                <a:lnTo>
                  <a:pt x="335" y="20"/>
                </a:lnTo>
                <a:lnTo>
                  <a:pt x="335" y="20"/>
                </a:lnTo>
                <a:lnTo>
                  <a:pt x="335" y="20"/>
                </a:lnTo>
                <a:lnTo>
                  <a:pt x="335" y="19"/>
                </a:lnTo>
                <a:lnTo>
                  <a:pt x="335" y="19"/>
                </a:lnTo>
                <a:lnTo>
                  <a:pt x="333" y="19"/>
                </a:lnTo>
                <a:lnTo>
                  <a:pt x="335" y="17"/>
                </a:lnTo>
                <a:lnTo>
                  <a:pt x="335" y="17"/>
                </a:lnTo>
                <a:lnTo>
                  <a:pt x="335" y="17"/>
                </a:lnTo>
                <a:lnTo>
                  <a:pt x="335" y="17"/>
                </a:lnTo>
                <a:lnTo>
                  <a:pt x="335" y="17"/>
                </a:lnTo>
                <a:lnTo>
                  <a:pt x="335" y="17"/>
                </a:lnTo>
                <a:lnTo>
                  <a:pt x="335" y="17"/>
                </a:lnTo>
                <a:lnTo>
                  <a:pt x="335" y="17"/>
                </a:lnTo>
                <a:lnTo>
                  <a:pt x="335" y="17"/>
                </a:lnTo>
                <a:lnTo>
                  <a:pt x="336" y="17"/>
                </a:lnTo>
                <a:lnTo>
                  <a:pt x="336" y="17"/>
                </a:lnTo>
                <a:lnTo>
                  <a:pt x="336" y="17"/>
                </a:lnTo>
                <a:lnTo>
                  <a:pt x="336" y="16"/>
                </a:lnTo>
                <a:lnTo>
                  <a:pt x="336" y="16"/>
                </a:lnTo>
                <a:lnTo>
                  <a:pt x="336" y="17"/>
                </a:lnTo>
                <a:lnTo>
                  <a:pt x="336" y="17"/>
                </a:lnTo>
                <a:lnTo>
                  <a:pt x="336" y="16"/>
                </a:lnTo>
                <a:lnTo>
                  <a:pt x="338" y="16"/>
                </a:lnTo>
                <a:lnTo>
                  <a:pt x="338" y="16"/>
                </a:lnTo>
                <a:lnTo>
                  <a:pt x="338" y="16"/>
                </a:lnTo>
                <a:lnTo>
                  <a:pt x="338" y="14"/>
                </a:lnTo>
                <a:lnTo>
                  <a:pt x="338" y="14"/>
                </a:lnTo>
                <a:lnTo>
                  <a:pt x="339" y="14"/>
                </a:lnTo>
                <a:lnTo>
                  <a:pt x="340" y="14"/>
                </a:lnTo>
                <a:lnTo>
                  <a:pt x="340" y="16"/>
                </a:lnTo>
                <a:lnTo>
                  <a:pt x="340" y="16"/>
                </a:lnTo>
                <a:lnTo>
                  <a:pt x="342" y="16"/>
                </a:lnTo>
                <a:lnTo>
                  <a:pt x="342" y="16"/>
                </a:lnTo>
                <a:lnTo>
                  <a:pt x="342" y="16"/>
                </a:lnTo>
                <a:lnTo>
                  <a:pt x="342" y="16"/>
                </a:lnTo>
                <a:lnTo>
                  <a:pt x="342" y="14"/>
                </a:lnTo>
                <a:lnTo>
                  <a:pt x="342" y="14"/>
                </a:lnTo>
                <a:lnTo>
                  <a:pt x="342" y="14"/>
                </a:lnTo>
                <a:lnTo>
                  <a:pt x="343" y="14"/>
                </a:lnTo>
                <a:lnTo>
                  <a:pt x="345" y="14"/>
                </a:lnTo>
                <a:lnTo>
                  <a:pt x="345" y="14"/>
                </a:lnTo>
                <a:lnTo>
                  <a:pt x="346" y="16"/>
                </a:lnTo>
                <a:lnTo>
                  <a:pt x="348" y="16"/>
                </a:lnTo>
                <a:lnTo>
                  <a:pt x="348" y="16"/>
                </a:lnTo>
                <a:lnTo>
                  <a:pt x="348" y="16"/>
                </a:lnTo>
                <a:lnTo>
                  <a:pt x="348" y="14"/>
                </a:lnTo>
                <a:lnTo>
                  <a:pt x="349" y="14"/>
                </a:lnTo>
                <a:lnTo>
                  <a:pt x="350" y="14"/>
                </a:lnTo>
                <a:lnTo>
                  <a:pt x="350" y="13"/>
                </a:lnTo>
                <a:lnTo>
                  <a:pt x="350" y="13"/>
                </a:lnTo>
                <a:lnTo>
                  <a:pt x="350" y="13"/>
                </a:lnTo>
                <a:lnTo>
                  <a:pt x="350" y="13"/>
                </a:lnTo>
                <a:lnTo>
                  <a:pt x="350" y="13"/>
                </a:lnTo>
                <a:lnTo>
                  <a:pt x="350" y="12"/>
                </a:lnTo>
                <a:lnTo>
                  <a:pt x="352" y="12"/>
                </a:lnTo>
                <a:lnTo>
                  <a:pt x="352" y="12"/>
                </a:lnTo>
                <a:lnTo>
                  <a:pt x="353" y="12"/>
                </a:lnTo>
                <a:lnTo>
                  <a:pt x="353" y="12"/>
                </a:lnTo>
                <a:lnTo>
                  <a:pt x="355" y="12"/>
                </a:lnTo>
                <a:lnTo>
                  <a:pt x="355" y="12"/>
                </a:lnTo>
                <a:lnTo>
                  <a:pt x="355" y="12"/>
                </a:lnTo>
                <a:lnTo>
                  <a:pt x="355" y="12"/>
                </a:lnTo>
                <a:lnTo>
                  <a:pt x="355" y="10"/>
                </a:lnTo>
                <a:lnTo>
                  <a:pt x="355" y="10"/>
                </a:lnTo>
                <a:lnTo>
                  <a:pt x="355" y="10"/>
                </a:lnTo>
                <a:lnTo>
                  <a:pt x="353" y="10"/>
                </a:lnTo>
                <a:lnTo>
                  <a:pt x="353" y="10"/>
                </a:lnTo>
                <a:lnTo>
                  <a:pt x="353" y="10"/>
                </a:lnTo>
                <a:lnTo>
                  <a:pt x="353" y="10"/>
                </a:lnTo>
                <a:lnTo>
                  <a:pt x="353" y="10"/>
                </a:lnTo>
                <a:lnTo>
                  <a:pt x="355" y="10"/>
                </a:lnTo>
                <a:lnTo>
                  <a:pt x="355" y="10"/>
                </a:lnTo>
                <a:lnTo>
                  <a:pt x="355" y="10"/>
                </a:lnTo>
                <a:lnTo>
                  <a:pt x="355" y="10"/>
                </a:lnTo>
                <a:lnTo>
                  <a:pt x="355" y="10"/>
                </a:lnTo>
                <a:lnTo>
                  <a:pt x="355" y="12"/>
                </a:lnTo>
                <a:lnTo>
                  <a:pt x="356" y="12"/>
                </a:lnTo>
                <a:lnTo>
                  <a:pt x="356" y="12"/>
                </a:lnTo>
                <a:lnTo>
                  <a:pt x="356" y="12"/>
                </a:lnTo>
                <a:lnTo>
                  <a:pt x="356" y="12"/>
                </a:lnTo>
                <a:lnTo>
                  <a:pt x="356" y="13"/>
                </a:lnTo>
                <a:lnTo>
                  <a:pt x="358" y="13"/>
                </a:lnTo>
                <a:lnTo>
                  <a:pt x="358" y="13"/>
                </a:lnTo>
                <a:lnTo>
                  <a:pt x="355" y="13"/>
                </a:lnTo>
                <a:lnTo>
                  <a:pt x="355" y="14"/>
                </a:lnTo>
                <a:lnTo>
                  <a:pt x="353" y="14"/>
                </a:lnTo>
                <a:lnTo>
                  <a:pt x="353" y="14"/>
                </a:lnTo>
                <a:lnTo>
                  <a:pt x="353" y="14"/>
                </a:lnTo>
                <a:lnTo>
                  <a:pt x="353" y="14"/>
                </a:lnTo>
                <a:lnTo>
                  <a:pt x="352" y="14"/>
                </a:lnTo>
                <a:lnTo>
                  <a:pt x="352" y="16"/>
                </a:lnTo>
                <a:lnTo>
                  <a:pt x="352" y="16"/>
                </a:lnTo>
                <a:lnTo>
                  <a:pt x="352" y="17"/>
                </a:lnTo>
                <a:lnTo>
                  <a:pt x="352" y="17"/>
                </a:lnTo>
                <a:lnTo>
                  <a:pt x="352" y="17"/>
                </a:lnTo>
                <a:lnTo>
                  <a:pt x="352" y="17"/>
                </a:lnTo>
                <a:lnTo>
                  <a:pt x="352" y="16"/>
                </a:lnTo>
                <a:lnTo>
                  <a:pt x="352" y="16"/>
                </a:lnTo>
                <a:lnTo>
                  <a:pt x="352" y="16"/>
                </a:lnTo>
                <a:lnTo>
                  <a:pt x="352" y="16"/>
                </a:lnTo>
                <a:lnTo>
                  <a:pt x="352" y="16"/>
                </a:lnTo>
                <a:lnTo>
                  <a:pt x="352" y="16"/>
                </a:lnTo>
                <a:lnTo>
                  <a:pt x="350" y="16"/>
                </a:lnTo>
                <a:lnTo>
                  <a:pt x="350" y="17"/>
                </a:lnTo>
                <a:lnTo>
                  <a:pt x="350" y="17"/>
                </a:lnTo>
                <a:lnTo>
                  <a:pt x="350" y="17"/>
                </a:lnTo>
                <a:lnTo>
                  <a:pt x="350" y="17"/>
                </a:lnTo>
                <a:lnTo>
                  <a:pt x="350" y="16"/>
                </a:lnTo>
                <a:lnTo>
                  <a:pt x="349" y="16"/>
                </a:lnTo>
                <a:lnTo>
                  <a:pt x="349" y="16"/>
                </a:lnTo>
                <a:lnTo>
                  <a:pt x="345" y="17"/>
                </a:lnTo>
                <a:lnTo>
                  <a:pt x="345" y="17"/>
                </a:lnTo>
                <a:lnTo>
                  <a:pt x="345" y="17"/>
                </a:lnTo>
                <a:lnTo>
                  <a:pt x="345" y="17"/>
                </a:lnTo>
                <a:lnTo>
                  <a:pt x="345" y="17"/>
                </a:lnTo>
                <a:lnTo>
                  <a:pt x="345" y="19"/>
                </a:lnTo>
                <a:lnTo>
                  <a:pt x="345" y="19"/>
                </a:lnTo>
                <a:lnTo>
                  <a:pt x="345" y="17"/>
                </a:lnTo>
                <a:lnTo>
                  <a:pt x="345" y="17"/>
                </a:lnTo>
                <a:lnTo>
                  <a:pt x="343" y="19"/>
                </a:lnTo>
                <a:lnTo>
                  <a:pt x="343" y="19"/>
                </a:lnTo>
                <a:lnTo>
                  <a:pt x="342" y="20"/>
                </a:lnTo>
                <a:lnTo>
                  <a:pt x="342" y="20"/>
                </a:lnTo>
                <a:lnTo>
                  <a:pt x="342" y="20"/>
                </a:lnTo>
                <a:lnTo>
                  <a:pt x="342" y="20"/>
                </a:lnTo>
                <a:lnTo>
                  <a:pt x="343" y="20"/>
                </a:lnTo>
                <a:lnTo>
                  <a:pt x="345" y="20"/>
                </a:lnTo>
                <a:lnTo>
                  <a:pt x="346" y="20"/>
                </a:lnTo>
                <a:lnTo>
                  <a:pt x="348" y="20"/>
                </a:lnTo>
                <a:lnTo>
                  <a:pt x="346" y="20"/>
                </a:lnTo>
                <a:lnTo>
                  <a:pt x="346" y="20"/>
                </a:lnTo>
                <a:lnTo>
                  <a:pt x="348" y="22"/>
                </a:lnTo>
                <a:lnTo>
                  <a:pt x="348" y="22"/>
                </a:lnTo>
                <a:lnTo>
                  <a:pt x="348" y="22"/>
                </a:lnTo>
                <a:lnTo>
                  <a:pt x="349" y="22"/>
                </a:lnTo>
                <a:lnTo>
                  <a:pt x="350" y="20"/>
                </a:lnTo>
                <a:lnTo>
                  <a:pt x="350" y="20"/>
                </a:lnTo>
                <a:lnTo>
                  <a:pt x="350" y="20"/>
                </a:lnTo>
                <a:lnTo>
                  <a:pt x="350" y="20"/>
                </a:lnTo>
                <a:lnTo>
                  <a:pt x="350" y="19"/>
                </a:lnTo>
                <a:lnTo>
                  <a:pt x="350" y="19"/>
                </a:lnTo>
                <a:lnTo>
                  <a:pt x="350" y="19"/>
                </a:lnTo>
                <a:lnTo>
                  <a:pt x="350" y="19"/>
                </a:lnTo>
                <a:lnTo>
                  <a:pt x="350" y="19"/>
                </a:lnTo>
                <a:lnTo>
                  <a:pt x="350" y="19"/>
                </a:lnTo>
                <a:lnTo>
                  <a:pt x="350" y="19"/>
                </a:lnTo>
                <a:lnTo>
                  <a:pt x="350" y="19"/>
                </a:lnTo>
                <a:lnTo>
                  <a:pt x="352" y="19"/>
                </a:lnTo>
                <a:lnTo>
                  <a:pt x="352" y="19"/>
                </a:lnTo>
                <a:lnTo>
                  <a:pt x="352" y="17"/>
                </a:lnTo>
                <a:lnTo>
                  <a:pt x="352" y="17"/>
                </a:lnTo>
                <a:lnTo>
                  <a:pt x="352" y="19"/>
                </a:lnTo>
                <a:lnTo>
                  <a:pt x="352" y="20"/>
                </a:lnTo>
                <a:lnTo>
                  <a:pt x="352" y="20"/>
                </a:lnTo>
                <a:lnTo>
                  <a:pt x="352" y="20"/>
                </a:lnTo>
                <a:lnTo>
                  <a:pt x="352" y="20"/>
                </a:lnTo>
                <a:lnTo>
                  <a:pt x="353" y="20"/>
                </a:lnTo>
                <a:lnTo>
                  <a:pt x="353" y="19"/>
                </a:lnTo>
                <a:lnTo>
                  <a:pt x="353" y="19"/>
                </a:lnTo>
                <a:lnTo>
                  <a:pt x="353" y="20"/>
                </a:lnTo>
                <a:lnTo>
                  <a:pt x="353" y="20"/>
                </a:lnTo>
                <a:lnTo>
                  <a:pt x="353" y="20"/>
                </a:lnTo>
                <a:lnTo>
                  <a:pt x="355" y="19"/>
                </a:lnTo>
                <a:lnTo>
                  <a:pt x="355" y="19"/>
                </a:lnTo>
                <a:lnTo>
                  <a:pt x="355" y="19"/>
                </a:lnTo>
                <a:lnTo>
                  <a:pt x="355" y="19"/>
                </a:lnTo>
                <a:lnTo>
                  <a:pt x="353" y="17"/>
                </a:lnTo>
                <a:lnTo>
                  <a:pt x="353" y="17"/>
                </a:lnTo>
                <a:lnTo>
                  <a:pt x="353" y="17"/>
                </a:lnTo>
                <a:lnTo>
                  <a:pt x="353" y="17"/>
                </a:lnTo>
                <a:lnTo>
                  <a:pt x="353" y="16"/>
                </a:lnTo>
                <a:lnTo>
                  <a:pt x="353" y="16"/>
                </a:lnTo>
                <a:lnTo>
                  <a:pt x="353" y="16"/>
                </a:lnTo>
                <a:lnTo>
                  <a:pt x="353" y="17"/>
                </a:lnTo>
                <a:lnTo>
                  <a:pt x="355" y="17"/>
                </a:lnTo>
                <a:lnTo>
                  <a:pt x="355" y="17"/>
                </a:lnTo>
                <a:lnTo>
                  <a:pt x="355" y="17"/>
                </a:lnTo>
                <a:lnTo>
                  <a:pt x="356" y="17"/>
                </a:lnTo>
                <a:lnTo>
                  <a:pt x="358" y="19"/>
                </a:lnTo>
                <a:lnTo>
                  <a:pt x="358" y="17"/>
                </a:lnTo>
                <a:lnTo>
                  <a:pt x="360" y="17"/>
                </a:lnTo>
                <a:lnTo>
                  <a:pt x="362" y="16"/>
                </a:lnTo>
                <a:lnTo>
                  <a:pt x="363" y="16"/>
                </a:lnTo>
                <a:lnTo>
                  <a:pt x="363" y="16"/>
                </a:lnTo>
                <a:lnTo>
                  <a:pt x="363" y="17"/>
                </a:lnTo>
                <a:lnTo>
                  <a:pt x="362" y="17"/>
                </a:lnTo>
                <a:lnTo>
                  <a:pt x="362" y="17"/>
                </a:lnTo>
                <a:lnTo>
                  <a:pt x="362" y="19"/>
                </a:lnTo>
                <a:lnTo>
                  <a:pt x="362" y="19"/>
                </a:lnTo>
                <a:lnTo>
                  <a:pt x="362" y="19"/>
                </a:lnTo>
                <a:lnTo>
                  <a:pt x="363" y="19"/>
                </a:lnTo>
                <a:lnTo>
                  <a:pt x="363" y="19"/>
                </a:lnTo>
                <a:lnTo>
                  <a:pt x="363" y="20"/>
                </a:lnTo>
                <a:lnTo>
                  <a:pt x="363" y="20"/>
                </a:lnTo>
                <a:lnTo>
                  <a:pt x="363" y="20"/>
                </a:lnTo>
                <a:lnTo>
                  <a:pt x="363" y="20"/>
                </a:lnTo>
                <a:lnTo>
                  <a:pt x="363" y="20"/>
                </a:lnTo>
                <a:lnTo>
                  <a:pt x="362" y="20"/>
                </a:lnTo>
                <a:lnTo>
                  <a:pt x="362" y="20"/>
                </a:lnTo>
                <a:lnTo>
                  <a:pt x="362" y="20"/>
                </a:lnTo>
                <a:lnTo>
                  <a:pt x="360" y="20"/>
                </a:lnTo>
                <a:lnTo>
                  <a:pt x="360" y="20"/>
                </a:lnTo>
                <a:lnTo>
                  <a:pt x="360" y="22"/>
                </a:lnTo>
                <a:lnTo>
                  <a:pt x="360" y="22"/>
                </a:lnTo>
                <a:lnTo>
                  <a:pt x="360" y="22"/>
                </a:lnTo>
                <a:lnTo>
                  <a:pt x="360" y="22"/>
                </a:lnTo>
                <a:lnTo>
                  <a:pt x="362" y="22"/>
                </a:lnTo>
                <a:lnTo>
                  <a:pt x="362" y="22"/>
                </a:lnTo>
                <a:lnTo>
                  <a:pt x="362" y="22"/>
                </a:lnTo>
                <a:lnTo>
                  <a:pt x="362" y="23"/>
                </a:lnTo>
                <a:lnTo>
                  <a:pt x="360" y="23"/>
                </a:lnTo>
                <a:lnTo>
                  <a:pt x="360" y="23"/>
                </a:lnTo>
                <a:lnTo>
                  <a:pt x="359" y="23"/>
                </a:lnTo>
                <a:lnTo>
                  <a:pt x="359" y="24"/>
                </a:lnTo>
                <a:lnTo>
                  <a:pt x="359" y="24"/>
                </a:lnTo>
                <a:lnTo>
                  <a:pt x="360" y="24"/>
                </a:lnTo>
                <a:lnTo>
                  <a:pt x="360" y="24"/>
                </a:lnTo>
                <a:lnTo>
                  <a:pt x="360" y="24"/>
                </a:lnTo>
                <a:lnTo>
                  <a:pt x="360" y="24"/>
                </a:lnTo>
                <a:lnTo>
                  <a:pt x="360" y="24"/>
                </a:lnTo>
                <a:lnTo>
                  <a:pt x="362" y="24"/>
                </a:lnTo>
                <a:lnTo>
                  <a:pt x="362" y="24"/>
                </a:lnTo>
                <a:lnTo>
                  <a:pt x="362" y="24"/>
                </a:lnTo>
                <a:lnTo>
                  <a:pt x="363" y="24"/>
                </a:lnTo>
                <a:lnTo>
                  <a:pt x="363" y="24"/>
                </a:lnTo>
                <a:lnTo>
                  <a:pt x="365" y="23"/>
                </a:lnTo>
                <a:lnTo>
                  <a:pt x="365" y="23"/>
                </a:lnTo>
                <a:lnTo>
                  <a:pt x="365" y="24"/>
                </a:lnTo>
                <a:lnTo>
                  <a:pt x="365" y="24"/>
                </a:lnTo>
                <a:lnTo>
                  <a:pt x="365" y="24"/>
                </a:lnTo>
                <a:lnTo>
                  <a:pt x="365" y="24"/>
                </a:lnTo>
                <a:lnTo>
                  <a:pt x="365" y="23"/>
                </a:lnTo>
                <a:lnTo>
                  <a:pt x="366" y="23"/>
                </a:lnTo>
                <a:lnTo>
                  <a:pt x="366" y="23"/>
                </a:lnTo>
                <a:lnTo>
                  <a:pt x="366" y="23"/>
                </a:lnTo>
                <a:lnTo>
                  <a:pt x="367" y="23"/>
                </a:lnTo>
                <a:lnTo>
                  <a:pt x="367" y="23"/>
                </a:lnTo>
                <a:lnTo>
                  <a:pt x="369" y="23"/>
                </a:lnTo>
                <a:lnTo>
                  <a:pt x="369" y="23"/>
                </a:lnTo>
                <a:lnTo>
                  <a:pt x="369" y="23"/>
                </a:lnTo>
                <a:lnTo>
                  <a:pt x="369" y="23"/>
                </a:lnTo>
                <a:lnTo>
                  <a:pt x="369" y="23"/>
                </a:lnTo>
                <a:lnTo>
                  <a:pt x="370" y="23"/>
                </a:lnTo>
                <a:lnTo>
                  <a:pt x="370" y="23"/>
                </a:lnTo>
                <a:lnTo>
                  <a:pt x="370" y="23"/>
                </a:lnTo>
                <a:lnTo>
                  <a:pt x="370" y="23"/>
                </a:lnTo>
                <a:lnTo>
                  <a:pt x="370" y="23"/>
                </a:lnTo>
                <a:lnTo>
                  <a:pt x="369" y="23"/>
                </a:lnTo>
                <a:lnTo>
                  <a:pt x="367" y="24"/>
                </a:lnTo>
                <a:lnTo>
                  <a:pt x="367" y="24"/>
                </a:lnTo>
                <a:lnTo>
                  <a:pt x="366" y="26"/>
                </a:lnTo>
                <a:lnTo>
                  <a:pt x="365" y="26"/>
                </a:lnTo>
                <a:lnTo>
                  <a:pt x="365" y="26"/>
                </a:lnTo>
                <a:lnTo>
                  <a:pt x="365" y="26"/>
                </a:lnTo>
                <a:lnTo>
                  <a:pt x="365" y="26"/>
                </a:lnTo>
                <a:lnTo>
                  <a:pt x="365" y="26"/>
                </a:lnTo>
                <a:lnTo>
                  <a:pt x="365" y="26"/>
                </a:lnTo>
                <a:lnTo>
                  <a:pt x="363" y="26"/>
                </a:lnTo>
                <a:lnTo>
                  <a:pt x="363" y="26"/>
                </a:lnTo>
                <a:lnTo>
                  <a:pt x="363" y="26"/>
                </a:lnTo>
                <a:lnTo>
                  <a:pt x="363" y="26"/>
                </a:lnTo>
                <a:lnTo>
                  <a:pt x="363" y="26"/>
                </a:lnTo>
                <a:lnTo>
                  <a:pt x="363" y="26"/>
                </a:lnTo>
                <a:lnTo>
                  <a:pt x="363" y="27"/>
                </a:lnTo>
                <a:lnTo>
                  <a:pt x="363" y="27"/>
                </a:lnTo>
                <a:lnTo>
                  <a:pt x="363" y="27"/>
                </a:lnTo>
                <a:lnTo>
                  <a:pt x="363" y="27"/>
                </a:lnTo>
                <a:lnTo>
                  <a:pt x="363" y="29"/>
                </a:lnTo>
                <a:lnTo>
                  <a:pt x="363" y="29"/>
                </a:lnTo>
                <a:lnTo>
                  <a:pt x="362" y="29"/>
                </a:lnTo>
                <a:lnTo>
                  <a:pt x="362" y="29"/>
                </a:lnTo>
                <a:lnTo>
                  <a:pt x="362" y="29"/>
                </a:lnTo>
                <a:lnTo>
                  <a:pt x="362" y="29"/>
                </a:lnTo>
                <a:lnTo>
                  <a:pt x="362" y="27"/>
                </a:lnTo>
                <a:lnTo>
                  <a:pt x="362" y="27"/>
                </a:lnTo>
                <a:lnTo>
                  <a:pt x="362" y="27"/>
                </a:lnTo>
                <a:lnTo>
                  <a:pt x="360" y="27"/>
                </a:lnTo>
                <a:lnTo>
                  <a:pt x="360" y="27"/>
                </a:lnTo>
                <a:lnTo>
                  <a:pt x="360" y="27"/>
                </a:lnTo>
                <a:lnTo>
                  <a:pt x="360" y="27"/>
                </a:lnTo>
                <a:lnTo>
                  <a:pt x="360" y="27"/>
                </a:lnTo>
                <a:lnTo>
                  <a:pt x="360" y="27"/>
                </a:lnTo>
                <a:lnTo>
                  <a:pt x="360" y="27"/>
                </a:lnTo>
                <a:lnTo>
                  <a:pt x="360" y="27"/>
                </a:lnTo>
                <a:lnTo>
                  <a:pt x="359" y="27"/>
                </a:lnTo>
                <a:lnTo>
                  <a:pt x="359" y="29"/>
                </a:lnTo>
                <a:lnTo>
                  <a:pt x="359" y="29"/>
                </a:lnTo>
                <a:lnTo>
                  <a:pt x="359" y="30"/>
                </a:lnTo>
                <a:lnTo>
                  <a:pt x="359" y="30"/>
                </a:lnTo>
                <a:lnTo>
                  <a:pt x="359" y="30"/>
                </a:lnTo>
                <a:lnTo>
                  <a:pt x="359" y="30"/>
                </a:lnTo>
                <a:lnTo>
                  <a:pt x="358" y="30"/>
                </a:lnTo>
                <a:lnTo>
                  <a:pt x="358" y="30"/>
                </a:lnTo>
                <a:lnTo>
                  <a:pt x="358" y="31"/>
                </a:lnTo>
                <a:lnTo>
                  <a:pt x="358" y="31"/>
                </a:lnTo>
                <a:lnTo>
                  <a:pt x="356" y="30"/>
                </a:lnTo>
                <a:lnTo>
                  <a:pt x="356" y="30"/>
                </a:lnTo>
                <a:lnTo>
                  <a:pt x="356" y="30"/>
                </a:lnTo>
                <a:lnTo>
                  <a:pt x="355" y="30"/>
                </a:lnTo>
                <a:lnTo>
                  <a:pt x="355" y="30"/>
                </a:lnTo>
                <a:lnTo>
                  <a:pt x="355" y="30"/>
                </a:lnTo>
                <a:lnTo>
                  <a:pt x="355" y="30"/>
                </a:lnTo>
                <a:lnTo>
                  <a:pt x="355" y="31"/>
                </a:lnTo>
                <a:lnTo>
                  <a:pt x="355" y="31"/>
                </a:lnTo>
                <a:lnTo>
                  <a:pt x="355" y="31"/>
                </a:lnTo>
                <a:lnTo>
                  <a:pt x="356" y="31"/>
                </a:lnTo>
                <a:lnTo>
                  <a:pt x="355" y="31"/>
                </a:lnTo>
                <a:lnTo>
                  <a:pt x="355" y="31"/>
                </a:lnTo>
                <a:lnTo>
                  <a:pt x="355" y="31"/>
                </a:lnTo>
                <a:lnTo>
                  <a:pt x="353" y="30"/>
                </a:lnTo>
                <a:lnTo>
                  <a:pt x="353" y="30"/>
                </a:lnTo>
                <a:lnTo>
                  <a:pt x="353" y="30"/>
                </a:lnTo>
                <a:lnTo>
                  <a:pt x="352" y="30"/>
                </a:lnTo>
                <a:lnTo>
                  <a:pt x="352" y="31"/>
                </a:lnTo>
                <a:lnTo>
                  <a:pt x="352" y="31"/>
                </a:lnTo>
                <a:lnTo>
                  <a:pt x="352" y="31"/>
                </a:lnTo>
                <a:lnTo>
                  <a:pt x="352" y="31"/>
                </a:lnTo>
                <a:lnTo>
                  <a:pt x="352" y="33"/>
                </a:lnTo>
                <a:lnTo>
                  <a:pt x="352" y="33"/>
                </a:lnTo>
                <a:lnTo>
                  <a:pt x="352" y="34"/>
                </a:lnTo>
                <a:lnTo>
                  <a:pt x="353" y="34"/>
                </a:lnTo>
                <a:lnTo>
                  <a:pt x="353" y="33"/>
                </a:lnTo>
                <a:lnTo>
                  <a:pt x="353" y="34"/>
                </a:lnTo>
                <a:lnTo>
                  <a:pt x="353" y="34"/>
                </a:lnTo>
                <a:lnTo>
                  <a:pt x="352" y="34"/>
                </a:lnTo>
                <a:lnTo>
                  <a:pt x="352" y="34"/>
                </a:lnTo>
                <a:lnTo>
                  <a:pt x="350" y="34"/>
                </a:lnTo>
                <a:lnTo>
                  <a:pt x="350" y="34"/>
                </a:lnTo>
                <a:lnTo>
                  <a:pt x="350" y="34"/>
                </a:lnTo>
                <a:lnTo>
                  <a:pt x="350" y="34"/>
                </a:lnTo>
                <a:lnTo>
                  <a:pt x="350" y="34"/>
                </a:lnTo>
                <a:lnTo>
                  <a:pt x="350" y="36"/>
                </a:lnTo>
                <a:lnTo>
                  <a:pt x="352" y="36"/>
                </a:lnTo>
                <a:lnTo>
                  <a:pt x="352" y="36"/>
                </a:lnTo>
                <a:lnTo>
                  <a:pt x="352" y="36"/>
                </a:lnTo>
                <a:lnTo>
                  <a:pt x="352" y="36"/>
                </a:lnTo>
                <a:lnTo>
                  <a:pt x="353" y="36"/>
                </a:lnTo>
                <a:lnTo>
                  <a:pt x="353" y="36"/>
                </a:lnTo>
                <a:lnTo>
                  <a:pt x="352" y="36"/>
                </a:lnTo>
                <a:lnTo>
                  <a:pt x="352" y="36"/>
                </a:lnTo>
                <a:lnTo>
                  <a:pt x="353" y="37"/>
                </a:lnTo>
                <a:lnTo>
                  <a:pt x="353" y="37"/>
                </a:lnTo>
                <a:lnTo>
                  <a:pt x="353" y="37"/>
                </a:lnTo>
                <a:lnTo>
                  <a:pt x="353" y="39"/>
                </a:lnTo>
                <a:lnTo>
                  <a:pt x="355" y="39"/>
                </a:lnTo>
                <a:lnTo>
                  <a:pt x="355" y="39"/>
                </a:lnTo>
                <a:lnTo>
                  <a:pt x="353" y="39"/>
                </a:lnTo>
                <a:lnTo>
                  <a:pt x="353" y="39"/>
                </a:lnTo>
                <a:lnTo>
                  <a:pt x="352" y="40"/>
                </a:lnTo>
                <a:lnTo>
                  <a:pt x="352" y="41"/>
                </a:lnTo>
                <a:lnTo>
                  <a:pt x="352" y="41"/>
                </a:lnTo>
                <a:lnTo>
                  <a:pt x="350" y="41"/>
                </a:lnTo>
                <a:lnTo>
                  <a:pt x="350" y="41"/>
                </a:lnTo>
                <a:lnTo>
                  <a:pt x="350" y="41"/>
                </a:lnTo>
                <a:lnTo>
                  <a:pt x="350" y="41"/>
                </a:lnTo>
                <a:lnTo>
                  <a:pt x="349" y="41"/>
                </a:lnTo>
                <a:lnTo>
                  <a:pt x="349" y="41"/>
                </a:lnTo>
                <a:lnTo>
                  <a:pt x="349" y="41"/>
                </a:lnTo>
                <a:lnTo>
                  <a:pt x="349" y="41"/>
                </a:lnTo>
                <a:lnTo>
                  <a:pt x="348" y="41"/>
                </a:lnTo>
                <a:lnTo>
                  <a:pt x="348" y="41"/>
                </a:lnTo>
                <a:lnTo>
                  <a:pt x="348" y="40"/>
                </a:lnTo>
                <a:lnTo>
                  <a:pt x="348" y="40"/>
                </a:lnTo>
                <a:lnTo>
                  <a:pt x="348" y="39"/>
                </a:lnTo>
                <a:lnTo>
                  <a:pt x="346" y="39"/>
                </a:lnTo>
                <a:lnTo>
                  <a:pt x="346" y="40"/>
                </a:lnTo>
                <a:lnTo>
                  <a:pt x="346" y="40"/>
                </a:lnTo>
                <a:lnTo>
                  <a:pt x="346" y="40"/>
                </a:lnTo>
                <a:lnTo>
                  <a:pt x="345" y="40"/>
                </a:lnTo>
                <a:lnTo>
                  <a:pt x="345" y="40"/>
                </a:lnTo>
                <a:lnTo>
                  <a:pt x="345" y="40"/>
                </a:lnTo>
                <a:lnTo>
                  <a:pt x="345" y="41"/>
                </a:lnTo>
                <a:lnTo>
                  <a:pt x="345" y="41"/>
                </a:lnTo>
                <a:lnTo>
                  <a:pt x="345" y="41"/>
                </a:lnTo>
                <a:lnTo>
                  <a:pt x="345" y="41"/>
                </a:lnTo>
                <a:lnTo>
                  <a:pt x="345" y="41"/>
                </a:lnTo>
                <a:lnTo>
                  <a:pt x="343" y="43"/>
                </a:lnTo>
                <a:lnTo>
                  <a:pt x="345" y="43"/>
                </a:lnTo>
                <a:lnTo>
                  <a:pt x="345" y="43"/>
                </a:lnTo>
                <a:lnTo>
                  <a:pt x="345" y="43"/>
                </a:lnTo>
                <a:lnTo>
                  <a:pt x="345" y="43"/>
                </a:lnTo>
                <a:lnTo>
                  <a:pt x="343" y="43"/>
                </a:lnTo>
                <a:lnTo>
                  <a:pt x="342" y="43"/>
                </a:lnTo>
                <a:lnTo>
                  <a:pt x="342" y="43"/>
                </a:lnTo>
                <a:lnTo>
                  <a:pt x="342" y="43"/>
                </a:lnTo>
                <a:lnTo>
                  <a:pt x="342" y="44"/>
                </a:lnTo>
                <a:lnTo>
                  <a:pt x="342" y="44"/>
                </a:lnTo>
                <a:lnTo>
                  <a:pt x="342" y="44"/>
                </a:lnTo>
                <a:lnTo>
                  <a:pt x="342" y="44"/>
                </a:lnTo>
                <a:lnTo>
                  <a:pt x="340" y="44"/>
                </a:lnTo>
                <a:lnTo>
                  <a:pt x="340" y="44"/>
                </a:lnTo>
                <a:lnTo>
                  <a:pt x="340" y="44"/>
                </a:lnTo>
                <a:lnTo>
                  <a:pt x="340" y="44"/>
                </a:lnTo>
                <a:lnTo>
                  <a:pt x="340" y="43"/>
                </a:lnTo>
                <a:lnTo>
                  <a:pt x="340" y="43"/>
                </a:lnTo>
                <a:lnTo>
                  <a:pt x="340" y="43"/>
                </a:lnTo>
                <a:lnTo>
                  <a:pt x="339" y="46"/>
                </a:lnTo>
                <a:lnTo>
                  <a:pt x="339" y="46"/>
                </a:lnTo>
                <a:lnTo>
                  <a:pt x="339" y="44"/>
                </a:lnTo>
                <a:lnTo>
                  <a:pt x="338" y="44"/>
                </a:lnTo>
                <a:lnTo>
                  <a:pt x="338" y="44"/>
                </a:lnTo>
                <a:lnTo>
                  <a:pt x="338" y="44"/>
                </a:lnTo>
                <a:lnTo>
                  <a:pt x="338" y="44"/>
                </a:lnTo>
                <a:lnTo>
                  <a:pt x="338" y="44"/>
                </a:lnTo>
                <a:lnTo>
                  <a:pt x="338" y="44"/>
                </a:lnTo>
                <a:lnTo>
                  <a:pt x="338" y="46"/>
                </a:lnTo>
                <a:lnTo>
                  <a:pt x="338" y="46"/>
                </a:lnTo>
                <a:lnTo>
                  <a:pt x="338" y="44"/>
                </a:lnTo>
                <a:lnTo>
                  <a:pt x="336" y="44"/>
                </a:lnTo>
                <a:lnTo>
                  <a:pt x="336" y="46"/>
                </a:lnTo>
                <a:lnTo>
                  <a:pt x="335" y="46"/>
                </a:lnTo>
                <a:lnTo>
                  <a:pt x="335" y="46"/>
                </a:lnTo>
                <a:lnTo>
                  <a:pt x="333" y="46"/>
                </a:lnTo>
                <a:lnTo>
                  <a:pt x="333" y="46"/>
                </a:lnTo>
                <a:lnTo>
                  <a:pt x="333" y="46"/>
                </a:lnTo>
                <a:lnTo>
                  <a:pt x="333" y="46"/>
                </a:lnTo>
                <a:lnTo>
                  <a:pt x="332" y="46"/>
                </a:lnTo>
                <a:lnTo>
                  <a:pt x="332" y="46"/>
                </a:lnTo>
                <a:lnTo>
                  <a:pt x="332" y="46"/>
                </a:lnTo>
                <a:lnTo>
                  <a:pt x="332" y="46"/>
                </a:lnTo>
                <a:lnTo>
                  <a:pt x="332" y="47"/>
                </a:lnTo>
                <a:lnTo>
                  <a:pt x="330" y="47"/>
                </a:lnTo>
                <a:lnTo>
                  <a:pt x="330" y="49"/>
                </a:lnTo>
                <a:lnTo>
                  <a:pt x="330" y="49"/>
                </a:lnTo>
                <a:lnTo>
                  <a:pt x="330" y="49"/>
                </a:lnTo>
                <a:lnTo>
                  <a:pt x="330" y="49"/>
                </a:lnTo>
                <a:lnTo>
                  <a:pt x="329" y="47"/>
                </a:lnTo>
                <a:lnTo>
                  <a:pt x="329" y="47"/>
                </a:lnTo>
                <a:lnTo>
                  <a:pt x="329" y="47"/>
                </a:lnTo>
                <a:lnTo>
                  <a:pt x="328" y="47"/>
                </a:lnTo>
                <a:lnTo>
                  <a:pt x="328" y="47"/>
                </a:lnTo>
                <a:lnTo>
                  <a:pt x="328" y="47"/>
                </a:lnTo>
                <a:lnTo>
                  <a:pt x="328" y="47"/>
                </a:lnTo>
                <a:lnTo>
                  <a:pt x="328" y="47"/>
                </a:lnTo>
                <a:lnTo>
                  <a:pt x="326" y="49"/>
                </a:lnTo>
                <a:lnTo>
                  <a:pt x="326" y="49"/>
                </a:lnTo>
                <a:lnTo>
                  <a:pt x="326" y="49"/>
                </a:lnTo>
                <a:lnTo>
                  <a:pt x="326" y="49"/>
                </a:lnTo>
                <a:lnTo>
                  <a:pt x="325" y="49"/>
                </a:lnTo>
                <a:lnTo>
                  <a:pt x="325" y="47"/>
                </a:lnTo>
                <a:lnTo>
                  <a:pt x="325" y="47"/>
                </a:lnTo>
                <a:lnTo>
                  <a:pt x="325" y="47"/>
                </a:lnTo>
                <a:lnTo>
                  <a:pt x="323" y="49"/>
                </a:lnTo>
                <a:lnTo>
                  <a:pt x="323" y="49"/>
                </a:lnTo>
                <a:lnTo>
                  <a:pt x="323" y="49"/>
                </a:lnTo>
                <a:lnTo>
                  <a:pt x="323" y="49"/>
                </a:lnTo>
                <a:lnTo>
                  <a:pt x="323" y="50"/>
                </a:lnTo>
                <a:lnTo>
                  <a:pt x="323" y="50"/>
                </a:lnTo>
                <a:lnTo>
                  <a:pt x="323" y="49"/>
                </a:lnTo>
                <a:lnTo>
                  <a:pt x="323" y="49"/>
                </a:lnTo>
                <a:lnTo>
                  <a:pt x="320" y="50"/>
                </a:lnTo>
                <a:lnTo>
                  <a:pt x="320" y="51"/>
                </a:lnTo>
                <a:lnTo>
                  <a:pt x="319" y="51"/>
                </a:lnTo>
                <a:lnTo>
                  <a:pt x="319" y="51"/>
                </a:lnTo>
                <a:lnTo>
                  <a:pt x="319" y="51"/>
                </a:lnTo>
                <a:lnTo>
                  <a:pt x="319" y="51"/>
                </a:lnTo>
                <a:lnTo>
                  <a:pt x="319" y="51"/>
                </a:lnTo>
                <a:lnTo>
                  <a:pt x="319" y="53"/>
                </a:lnTo>
                <a:lnTo>
                  <a:pt x="319" y="53"/>
                </a:lnTo>
                <a:lnTo>
                  <a:pt x="319" y="53"/>
                </a:lnTo>
                <a:lnTo>
                  <a:pt x="318" y="53"/>
                </a:lnTo>
                <a:lnTo>
                  <a:pt x="318" y="54"/>
                </a:lnTo>
                <a:lnTo>
                  <a:pt x="318" y="54"/>
                </a:lnTo>
                <a:lnTo>
                  <a:pt x="316" y="54"/>
                </a:lnTo>
                <a:lnTo>
                  <a:pt x="316" y="54"/>
                </a:lnTo>
                <a:lnTo>
                  <a:pt x="318" y="54"/>
                </a:lnTo>
                <a:lnTo>
                  <a:pt x="318" y="54"/>
                </a:lnTo>
                <a:lnTo>
                  <a:pt x="316" y="56"/>
                </a:lnTo>
                <a:lnTo>
                  <a:pt x="316" y="56"/>
                </a:lnTo>
                <a:lnTo>
                  <a:pt x="318" y="54"/>
                </a:lnTo>
                <a:lnTo>
                  <a:pt x="316" y="54"/>
                </a:lnTo>
                <a:lnTo>
                  <a:pt x="316" y="53"/>
                </a:lnTo>
                <a:lnTo>
                  <a:pt x="316" y="53"/>
                </a:lnTo>
                <a:lnTo>
                  <a:pt x="318" y="53"/>
                </a:lnTo>
                <a:lnTo>
                  <a:pt x="318" y="53"/>
                </a:lnTo>
                <a:lnTo>
                  <a:pt x="316" y="53"/>
                </a:lnTo>
                <a:lnTo>
                  <a:pt x="316" y="53"/>
                </a:lnTo>
                <a:lnTo>
                  <a:pt x="315" y="51"/>
                </a:lnTo>
                <a:lnTo>
                  <a:pt x="315" y="51"/>
                </a:lnTo>
                <a:lnTo>
                  <a:pt x="315" y="53"/>
                </a:lnTo>
                <a:lnTo>
                  <a:pt x="315" y="53"/>
                </a:lnTo>
                <a:lnTo>
                  <a:pt x="313" y="53"/>
                </a:lnTo>
                <a:lnTo>
                  <a:pt x="313" y="53"/>
                </a:lnTo>
                <a:lnTo>
                  <a:pt x="313" y="53"/>
                </a:lnTo>
                <a:lnTo>
                  <a:pt x="312" y="53"/>
                </a:lnTo>
                <a:lnTo>
                  <a:pt x="312" y="53"/>
                </a:lnTo>
                <a:lnTo>
                  <a:pt x="312" y="54"/>
                </a:lnTo>
                <a:lnTo>
                  <a:pt x="312" y="54"/>
                </a:lnTo>
                <a:lnTo>
                  <a:pt x="311" y="53"/>
                </a:lnTo>
                <a:lnTo>
                  <a:pt x="311" y="53"/>
                </a:lnTo>
                <a:lnTo>
                  <a:pt x="309" y="53"/>
                </a:lnTo>
                <a:lnTo>
                  <a:pt x="309" y="54"/>
                </a:lnTo>
                <a:lnTo>
                  <a:pt x="309" y="54"/>
                </a:lnTo>
                <a:lnTo>
                  <a:pt x="308" y="54"/>
                </a:lnTo>
                <a:lnTo>
                  <a:pt x="308" y="54"/>
                </a:lnTo>
                <a:lnTo>
                  <a:pt x="308" y="54"/>
                </a:lnTo>
                <a:lnTo>
                  <a:pt x="308" y="54"/>
                </a:lnTo>
                <a:lnTo>
                  <a:pt x="308" y="56"/>
                </a:lnTo>
                <a:lnTo>
                  <a:pt x="308" y="56"/>
                </a:lnTo>
                <a:lnTo>
                  <a:pt x="308" y="56"/>
                </a:lnTo>
                <a:lnTo>
                  <a:pt x="308" y="56"/>
                </a:lnTo>
                <a:lnTo>
                  <a:pt x="308" y="56"/>
                </a:lnTo>
                <a:lnTo>
                  <a:pt x="308" y="56"/>
                </a:lnTo>
                <a:lnTo>
                  <a:pt x="308" y="56"/>
                </a:lnTo>
                <a:lnTo>
                  <a:pt x="308" y="56"/>
                </a:lnTo>
                <a:lnTo>
                  <a:pt x="306" y="56"/>
                </a:lnTo>
                <a:lnTo>
                  <a:pt x="306" y="56"/>
                </a:lnTo>
                <a:lnTo>
                  <a:pt x="306" y="54"/>
                </a:lnTo>
                <a:lnTo>
                  <a:pt x="306" y="54"/>
                </a:lnTo>
                <a:lnTo>
                  <a:pt x="305" y="56"/>
                </a:lnTo>
                <a:lnTo>
                  <a:pt x="305" y="56"/>
                </a:lnTo>
                <a:lnTo>
                  <a:pt x="305" y="56"/>
                </a:lnTo>
                <a:lnTo>
                  <a:pt x="305" y="57"/>
                </a:lnTo>
                <a:lnTo>
                  <a:pt x="305" y="57"/>
                </a:lnTo>
                <a:lnTo>
                  <a:pt x="305" y="57"/>
                </a:lnTo>
                <a:lnTo>
                  <a:pt x="305" y="57"/>
                </a:lnTo>
                <a:lnTo>
                  <a:pt x="306" y="57"/>
                </a:lnTo>
                <a:lnTo>
                  <a:pt x="306" y="57"/>
                </a:lnTo>
                <a:lnTo>
                  <a:pt x="306" y="57"/>
                </a:lnTo>
                <a:lnTo>
                  <a:pt x="306" y="57"/>
                </a:lnTo>
                <a:lnTo>
                  <a:pt x="306" y="59"/>
                </a:lnTo>
                <a:lnTo>
                  <a:pt x="306" y="59"/>
                </a:lnTo>
                <a:lnTo>
                  <a:pt x="308" y="59"/>
                </a:lnTo>
                <a:lnTo>
                  <a:pt x="308" y="59"/>
                </a:lnTo>
                <a:lnTo>
                  <a:pt x="308" y="57"/>
                </a:lnTo>
                <a:lnTo>
                  <a:pt x="308" y="57"/>
                </a:lnTo>
                <a:lnTo>
                  <a:pt x="309" y="57"/>
                </a:lnTo>
                <a:lnTo>
                  <a:pt x="311" y="57"/>
                </a:lnTo>
                <a:lnTo>
                  <a:pt x="312" y="56"/>
                </a:lnTo>
                <a:lnTo>
                  <a:pt x="312" y="54"/>
                </a:lnTo>
                <a:lnTo>
                  <a:pt x="312" y="54"/>
                </a:lnTo>
                <a:lnTo>
                  <a:pt x="312" y="54"/>
                </a:lnTo>
                <a:lnTo>
                  <a:pt x="313" y="54"/>
                </a:lnTo>
                <a:lnTo>
                  <a:pt x="313" y="56"/>
                </a:lnTo>
                <a:lnTo>
                  <a:pt x="313" y="56"/>
                </a:lnTo>
                <a:lnTo>
                  <a:pt x="313" y="56"/>
                </a:lnTo>
                <a:lnTo>
                  <a:pt x="313" y="56"/>
                </a:lnTo>
                <a:lnTo>
                  <a:pt x="315" y="56"/>
                </a:lnTo>
                <a:lnTo>
                  <a:pt x="315" y="56"/>
                </a:lnTo>
                <a:lnTo>
                  <a:pt x="315" y="56"/>
                </a:lnTo>
                <a:lnTo>
                  <a:pt x="315" y="54"/>
                </a:lnTo>
                <a:lnTo>
                  <a:pt x="315" y="54"/>
                </a:lnTo>
                <a:lnTo>
                  <a:pt x="315" y="54"/>
                </a:lnTo>
                <a:lnTo>
                  <a:pt x="315" y="54"/>
                </a:lnTo>
                <a:lnTo>
                  <a:pt x="315" y="54"/>
                </a:lnTo>
                <a:lnTo>
                  <a:pt x="315" y="56"/>
                </a:lnTo>
                <a:lnTo>
                  <a:pt x="315" y="56"/>
                </a:lnTo>
                <a:lnTo>
                  <a:pt x="316" y="56"/>
                </a:lnTo>
                <a:lnTo>
                  <a:pt x="316" y="56"/>
                </a:lnTo>
                <a:lnTo>
                  <a:pt x="315" y="57"/>
                </a:lnTo>
                <a:lnTo>
                  <a:pt x="315" y="57"/>
                </a:lnTo>
                <a:lnTo>
                  <a:pt x="315" y="56"/>
                </a:lnTo>
                <a:lnTo>
                  <a:pt x="313" y="56"/>
                </a:lnTo>
                <a:lnTo>
                  <a:pt x="313" y="56"/>
                </a:lnTo>
                <a:lnTo>
                  <a:pt x="313" y="57"/>
                </a:lnTo>
                <a:lnTo>
                  <a:pt x="313" y="57"/>
                </a:lnTo>
                <a:lnTo>
                  <a:pt x="313" y="57"/>
                </a:lnTo>
                <a:lnTo>
                  <a:pt x="313" y="57"/>
                </a:lnTo>
                <a:lnTo>
                  <a:pt x="312" y="57"/>
                </a:lnTo>
                <a:lnTo>
                  <a:pt x="311" y="57"/>
                </a:lnTo>
                <a:lnTo>
                  <a:pt x="311" y="57"/>
                </a:lnTo>
                <a:lnTo>
                  <a:pt x="309" y="57"/>
                </a:lnTo>
                <a:lnTo>
                  <a:pt x="309" y="57"/>
                </a:lnTo>
                <a:lnTo>
                  <a:pt x="309" y="59"/>
                </a:lnTo>
                <a:lnTo>
                  <a:pt x="309" y="59"/>
                </a:lnTo>
                <a:lnTo>
                  <a:pt x="309" y="59"/>
                </a:lnTo>
                <a:lnTo>
                  <a:pt x="308" y="59"/>
                </a:lnTo>
                <a:lnTo>
                  <a:pt x="308" y="59"/>
                </a:lnTo>
                <a:lnTo>
                  <a:pt x="308" y="60"/>
                </a:lnTo>
                <a:lnTo>
                  <a:pt x="308" y="60"/>
                </a:lnTo>
                <a:lnTo>
                  <a:pt x="309" y="60"/>
                </a:lnTo>
                <a:lnTo>
                  <a:pt x="309" y="60"/>
                </a:lnTo>
                <a:lnTo>
                  <a:pt x="311" y="60"/>
                </a:lnTo>
                <a:lnTo>
                  <a:pt x="309" y="61"/>
                </a:lnTo>
                <a:lnTo>
                  <a:pt x="309" y="61"/>
                </a:lnTo>
                <a:lnTo>
                  <a:pt x="309" y="61"/>
                </a:lnTo>
                <a:lnTo>
                  <a:pt x="309" y="61"/>
                </a:lnTo>
                <a:lnTo>
                  <a:pt x="309" y="61"/>
                </a:lnTo>
                <a:lnTo>
                  <a:pt x="308" y="61"/>
                </a:lnTo>
                <a:lnTo>
                  <a:pt x="308" y="61"/>
                </a:lnTo>
                <a:lnTo>
                  <a:pt x="305" y="61"/>
                </a:lnTo>
                <a:lnTo>
                  <a:pt x="305" y="61"/>
                </a:lnTo>
                <a:lnTo>
                  <a:pt x="306" y="60"/>
                </a:lnTo>
                <a:lnTo>
                  <a:pt x="308" y="60"/>
                </a:lnTo>
                <a:lnTo>
                  <a:pt x="308" y="60"/>
                </a:lnTo>
                <a:lnTo>
                  <a:pt x="306" y="59"/>
                </a:lnTo>
                <a:lnTo>
                  <a:pt x="306" y="59"/>
                </a:lnTo>
                <a:lnTo>
                  <a:pt x="306" y="59"/>
                </a:lnTo>
                <a:lnTo>
                  <a:pt x="306" y="59"/>
                </a:lnTo>
                <a:lnTo>
                  <a:pt x="306" y="60"/>
                </a:lnTo>
                <a:lnTo>
                  <a:pt x="306" y="60"/>
                </a:lnTo>
                <a:lnTo>
                  <a:pt x="305" y="60"/>
                </a:lnTo>
                <a:lnTo>
                  <a:pt x="303" y="60"/>
                </a:lnTo>
                <a:lnTo>
                  <a:pt x="302" y="60"/>
                </a:lnTo>
                <a:lnTo>
                  <a:pt x="302" y="60"/>
                </a:lnTo>
                <a:lnTo>
                  <a:pt x="302" y="60"/>
                </a:lnTo>
                <a:lnTo>
                  <a:pt x="302" y="61"/>
                </a:lnTo>
                <a:lnTo>
                  <a:pt x="302" y="61"/>
                </a:lnTo>
                <a:lnTo>
                  <a:pt x="302" y="61"/>
                </a:lnTo>
                <a:lnTo>
                  <a:pt x="302" y="61"/>
                </a:lnTo>
                <a:lnTo>
                  <a:pt x="302" y="61"/>
                </a:lnTo>
                <a:lnTo>
                  <a:pt x="303" y="61"/>
                </a:lnTo>
                <a:lnTo>
                  <a:pt x="303" y="61"/>
                </a:lnTo>
                <a:lnTo>
                  <a:pt x="305" y="61"/>
                </a:lnTo>
                <a:lnTo>
                  <a:pt x="305" y="61"/>
                </a:lnTo>
                <a:lnTo>
                  <a:pt x="303" y="61"/>
                </a:lnTo>
                <a:lnTo>
                  <a:pt x="302" y="61"/>
                </a:lnTo>
                <a:lnTo>
                  <a:pt x="302" y="61"/>
                </a:lnTo>
                <a:lnTo>
                  <a:pt x="302" y="61"/>
                </a:lnTo>
                <a:lnTo>
                  <a:pt x="302" y="61"/>
                </a:lnTo>
                <a:lnTo>
                  <a:pt x="302" y="61"/>
                </a:lnTo>
                <a:lnTo>
                  <a:pt x="302" y="61"/>
                </a:lnTo>
                <a:lnTo>
                  <a:pt x="301" y="60"/>
                </a:lnTo>
                <a:lnTo>
                  <a:pt x="301" y="60"/>
                </a:lnTo>
                <a:lnTo>
                  <a:pt x="299" y="60"/>
                </a:lnTo>
                <a:lnTo>
                  <a:pt x="299" y="61"/>
                </a:lnTo>
                <a:lnTo>
                  <a:pt x="299" y="61"/>
                </a:lnTo>
                <a:lnTo>
                  <a:pt x="299" y="61"/>
                </a:lnTo>
                <a:lnTo>
                  <a:pt x="298" y="61"/>
                </a:lnTo>
                <a:lnTo>
                  <a:pt x="298" y="61"/>
                </a:lnTo>
                <a:lnTo>
                  <a:pt x="298" y="61"/>
                </a:lnTo>
                <a:lnTo>
                  <a:pt x="298" y="60"/>
                </a:lnTo>
                <a:lnTo>
                  <a:pt x="298" y="60"/>
                </a:lnTo>
                <a:lnTo>
                  <a:pt x="299" y="60"/>
                </a:lnTo>
                <a:lnTo>
                  <a:pt x="299" y="60"/>
                </a:lnTo>
                <a:lnTo>
                  <a:pt x="299" y="60"/>
                </a:lnTo>
                <a:lnTo>
                  <a:pt x="299" y="60"/>
                </a:lnTo>
                <a:lnTo>
                  <a:pt x="299" y="60"/>
                </a:lnTo>
                <a:lnTo>
                  <a:pt x="299" y="60"/>
                </a:lnTo>
                <a:lnTo>
                  <a:pt x="301" y="60"/>
                </a:lnTo>
                <a:lnTo>
                  <a:pt x="301" y="59"/>
                </a:lnTo>
                <a:lnTo>
                  <a:pt x="301" y="59"/>
                </a:lnTo>
                <a:lnTo>
                  <a:pt x="301" y="57"/>
                </a:lnTo>
                <a:lnTo>
                  <a:pt x="301" y="57"/>
                </a:lnTo>
                <a:lnTo>
                  <a:pt x="301" y="57"/>
                </a:lnTo>
                <a:lnTo>
                  <a:pt x="299" y="57"/>
                </a:lnTo>
                <a:lnTo>
                  <a:pt x="299" y="59"/>
                </a:lnTo>
                <a:lnTo>
                  <a:pt x="298" y="59"/>
                </a:lnTo>
                <a:lnTo>
                  <a:pt x="298" y="59"/>
                </a:lnTo>
                <a:lnTo>
                  <a:pt x="298" y="59"/>
                </a:lnTo>
                <a:lnTo>
                  <a:pt x="298" y="57"/>
                </a:lnTo>
                <a:lnTo>
                  <a:pt x="298" y="57"/>
                </a:lnTo>
                <a:lnTo>
                  <a:pt x="295" y="57"/>
                </a:lnTo>
                <a:lnTo>
                  <a:pt x="295" y="57"/>
                </a:lnTo>
                <a:lnTo>
                  <a:pt x="295" y="57"/>
                </a:lnTo>
                <a:lnTo>
                  <a:pt x="295" y="57"/>
                </a:lnTo>
                <a:lnTo>
                  <a:pt x="295" y="59"/>
                </a:lnTo>
                <a:lnTo>
                  <a:pt x="295" y="59"/>
                </a:lnTo>
                <a:lnTo>
                  <a:pt x="296" y="59"/>
                </a:lnTo>
                <a:lnTo>
                  <a:pt x="296" y="59"/>
                </a:lnTo>
                <a:lnTo>
                  <a:pt x="296" y="59"/>
                </a:lnTo>
                <a:lnTo>
                  <a:pt x="296" y="60"/>
                </a:lnTo>
                <a:lnTo>
                  <a:pt x="295" y="60"/>
                </a:lnTo>
                <a:lnTo>
                  <a:pt x="295" y="60"/>
                </a:lnTo>
                <a:lnTo>
                  <a:pt x="295" y="60"/>
                </a:lnTo>
                <a:lnTo>
                  <a:pt x="295" y="60"/>
                </a:lnTo>
                <a:lnTo>
                  <a:pt x="295" y="60"/>
                </a:lnTo>
                <a:lnTo>
                  <a:pt x="293" y="60"/>
                </a:lnTo>
                <a:lnTo>
                  <a:pt x="293" y="61"/>
                </a:lnTo>
                <a:lnTo>
                  <a:pt x="293" y="61"/>
                </a:lnTo>
                <a:lnTo>
                  <a:pt x="293" y="61"/>
                </a:lnTo>
                <a:lnTo>
                  <a:pt x="293" y="61"/>
                </a:lnTo>
                <a:lnTo>
                  <a:pt x="293" y="61"/>
                </a:lnTo>
                <a:lnTo>
                  <a:pt x="293" y="61"/>
                </a:lnTo>
                <a:lnTo>
                  <a:pt x="295" y="61"/>
                </a:lnTo>
                <a:lnTo>
                  <a:pt x="296" y="61"/>
                </a:lnTo>
                <a:lnTo>
                  <a:pt x="296" y="61"/>
                </a:lnTo>
                <a:lnTo>
                  <a:pt x="295" y="61"/>
                </a:lnTo>
                <a:lnTo>
                  <a:pt x="295" y="61"/>
                </a:lnTo>
                <a:lnTo>
                  <a:pt x="295" y="63"/>
                </a:lnTo>
                <a:lnTo>
                  <a:pt x="293" y="63"/>
                </a:lnTo>
                <a:lnTo>
                  <a:pt x="293" y="63"/>
                </a:lnTo>
                <a:lnTo>
                  <a:pt x="292" y="63"/>
                </a:lnTo>
                <a:lnTo>
                  <a:pt x="292" y="63"/>
                </a:lnTo>
                <a:lnTo>
                  <a:pt x="292" y="63"/>
                </a:lnTo>
                <a:lnTo>
                  <a:pt x="292" y="63"/>
                </a:lnTo>
                <a:lnTo>
                  <a:pt x="291" y="64"/>
                </a:lnTo>
                <a:lnTo>
                  <a:pt x="291" y="64"/>
                </a:lnTo>
                <a:lnTo>
                  <a:pt x="289" y="64"/>
                </a:lnTo>
                <a:lnTo>
                  <a:pt x="289" y="64"/>
                </a:lnTo>
                <a:lnTo>
                  <a:pt x="288" y="64"/>
                </a:lnTo>
                <a:lnTo>
                  <a:pt x="288" y="64"/>
                </a:lnTo>
                <a:lnTo>
                  <a:pt x="286" y="64"/>
                </a:lnTo>
                <a:lnTo>
                  <a:pt x="286" y="64"/>
                </a:lnTo>
                <a:lnTo>
                  <a:pt x="286" y="64"/>
                </a:lnTo>
                <a:lnTo>
                  <a:pt x="286" y="64"/>
                </a:lnTo>
                <a:lnTo>
                  <a:pt x="286" y="63"/>
                </a:lnTo>
                <a:lnTo>
                  <a:pt x="286" y="63"/>
                </a:lnTo>
                <a:lnTo>
                  <a:pt x="286" y="63"/>
                </a:lnTo>
                <a:lnTo>
                  <a:pt x="286" y="63"/>
                </a:lnTo>
                <a:lnTo>
                  <a:pt x="285" y="63"/>
                </a:lnTo>
                <a:lnTo>
                  <a:pt x="285" y="63"/>
                </a:lnTo>
                <a:lnTo>
                  <a:pt x="283" y="64"/>
                </a:lnTo>
                <a:lnTo>
                  <a:pt x="282" y="64"/>
                </a:lnTo>
                <a:lnTo>
                  <a:pt x="282" y="64"/>
                </a:lnTo>
                <a:lnTo>
                  <a:pt x="283" y="64"/>
                </a:lnTo>
                <a:lnTo>
                  <a:pt x="285" y="64"/>
                </a:lnTo>
                <a:lnTo>
                  <a:pt x="285" y="64"/>
                </a:lnTo>
                <a:lnTo>
                  <a:pt x="285" y="64"/>
                </a:lnTo>
                <a:lnTo>
                  <a:pt x="285" y="66"/>
                </a:lnTo>
                <a:lnTo>
                  <a:pt x="283" y="66"/>
                </a:lnTo>
                <a:lnTo>
                  <a:pt x="285" y="66"/>
                </a:lnTo>
                <a:lnTo>
                  <a:pt x="285" y="66"/>
                </a:lnTo>
                <a:lnTo>
                  <a:pt x="285" y="66"/>
                </a:lnTo>
                <a:lnTo>
                  <a:pt x="285" y="66"/>
                </a:lnTo>
                <a:lnTo>
                  <a:pt x="283" y="66"/>
                </a:lnTo>
                <a:lnTo>
                  <a:pt x="283" y="66"/>
                </a:lnTo>
                <a:lnTo>
                  <a:pt x="282" y="66"/>
                </a:lnTo>
                <a:lnTo>
                  <a:pt x="282" y="67"/>
                </a:lnTo>
                <a:lnTo>
                  <a:pt x="282" y="67"/>
                </a:lnTo>
                <a:lnTo>
                  <a:pt x="282" y="67"/>
                </a:lnTo>
                <a:lnTo>
                  <a:pt x="281" y="67"/>
                </a:lnTo>
                <a:lnTo>
                  <a:pt x="279" y="69"/>
                </a:lnTo>
                <a:lnTo>
                  <a:pt x="279" y="69"/>
                </a:lnTo>
                <a:lnTo>
                  <a:pt x="279" y="69"/>
                </a:lnTo>
                <a:lnTo>
                  <a:pt x="278" y="69"/>
                </a:lnTo>
                <a:lnTo>
                  <a:pt x="278" y="67"/>
                </a:lnTo>
                <a:lnTo>
                  <a:pt x="276" y="67"/>
                </a:lnTo>
                <a:lnTo>
                  <a:pt x="275" y="67"/>
                </a:lnTo>
                <a:lnTo>
                  <a:pt x="275" y="69"/>
                </a:lnTo>
                <a:lnTo>
                  <a:pt x="275" y="69"/>
                </a:lnTo>
                <a:lnTo>
                  <a:pt x="275" y="69"/>
                </a:lnTo>
                <a:lnTo>
                  <a:pt x="275" y="69"/>
                </a:lnTo>
                <a:lnTo>
                  <a:pt x="275" y="69"/>
                </a:lnTo>
                <a:lnTo>
                  <a:pt x="275" y="69"/>
                </a:lnTo>
                <a:lnTo>
                  <a:pt x="273" y="69"/>
                </a:lnTo>
                <a:lnTo>
                  <a:pt x="273" y="69"/>
                </a:lnTo>
                <a:lnTo>
                  <a:pt x="273" y="69"/>
                </a:lnTo>
                <a:lnTo>
                  <a:pt x="272" y="69"/>
                </a:lnTo>
                <a:lnTo>
                  <a:pt x="272" y="69"/>
                </a:lnTo>
                <a:lnTo>
                  <a:pt x="271" y="69"/>
                </a:lnTo>
                <a:lnTo>
                  <a:pt x="271" y="70"/>
                </a:lnTo>
                <a:lnTo>
                  <a:pt x="271" y="70"/>
                </a:lnTo>
                <a:lnTo>
                  <a:pt x="271" y="69"/>
                </a:lnTo>
                <a:lnTo>
                  <a:pt x="271" y="69"/>
                </a:lnTo>
                <a:lnTo>
                  <a:pt x="269" y="70"/>
                </a:lnTo>
                <a:lnTo>
                  <a:pt x="269" y="70"/>
                </a:lnTo>
                <a:lnTo>
                  <a:pt x="269" y="70"/>
                </a:lnTo>
                <a:lnTo>
                  <a:pt x="268" y="70"/>
                </a:lnTo>
                <a:lnTo>
                  <a:pt x="268" y="70"/>
                </a:lnTo>
                <a:lnTo>
                  <a:pt x="268" y="70"/>
                </a:lnTo>
                <a:lnTo>
                  <a:pt x="268" y="71"/>
                </a:lnTo>
                <a:lnTo>
                  <a:pt x="266" y="71"/>
                </a:lnTo>
                <a:lnTo>
                  <a:pt x="265" y="71"/>
                </a:lnTo>
                <a:lnTo>
                  <a:pt x="265" y="71"/>
                </a:lnTo>
                <a:lnTo>
                  <a:pt x="264" y="73"/>
                </a:lnTo>
                <a:lnTo>
                  <a:pt x="264" y="73"/>
                </a:lnTo>
                <a:lnTo>
                  <a:pt x="264" y="73"/>
                </a:lnTo>
                <a:lnTo>
                  <a:pt x="264" y="73"/>
                </a:lnTo>
                <a:lnTo>
                  <a:pt x="264" y="74"/>
                </a:lnTo>
                <a:lnTo>
                  <a:pt x="264" y="74"/>
                </a:lnTo>
                <a:lnTo>
                  <a:pt x="264" y="74"/>
                </a:lnTo>
                <a:lnTo>
                  <a:pt x="264" y="74"/>
                </a:lnTo>
                <a:lnTo>
                  <a:pt x="265" y="74"/>
                </a:lnTo>
                <a:lnTo>
                  <a:pt x="265" y="73"/>
                </a:lnTo>
                <a:lnTo>
                  <a:pt x="266" y="73"/>
                </a:lnTo>
                <a:lnTo>
                  <a:pt x="266" y="73"/>
                </a:lnTo>
                <a:lnTo>
                  <a:pt x="268" y="71"/>
                </a:lnTo>
                <a:lnTo>
                  <a:pt x="268" y="73"/>
                </a:lnTo>
                <a:lnTo>
                  <a:pt x="268" y="73"/>
                </a:lnTo>
                <a:lnTo>
                  <a:pt x="266" y="73"/>
                </a:lnTo>
                <a:lnTo>
                  <a:pt x="266" y="73"/>
                </a:lnTo>
                <a:lnTo>
                  <a:pt x="265" y="73"/>
                </a:lnTo>
                <a:lnTo>
                  <a:pt x="264" y="76"/>
                </a:lnTo>
                <a:lnTo>
                  <a:pt x="265" y="74"/>
                </a:lnTo>
                <a:lnTo>
                  <a:pt x="265" y="74"/>
                </a:lnTo>
                <a:lnTo>
                  <a:pt x="264" y="74"/>
                </a:lnTo>
                <a:lnTo>
                  <a:pt x="264" y="74"/>
                </a:lnTo>
                <a:lnTo>
                  <a:pt x="264" y="74"/>
                </a:lnTo>
                <a:lnTo>
                  <a:pt x="264" y="74"/>
                </a:lnTo>
                <a:lnTo>
                  <a:pt x="262" y="74"/>
                </a:lnTo>
                <a:lnTo>
                  <a:pt x="262" y="76"/>
                </a:lnTo>
                <a:lnTo>
                  <a:pt x="262" y="76"/>
                </a:lnTo>
                <a:lnTo>
                  <a:pt x="262" y="76"/>
                </a:lnTo>
                <a:lnTo>
                  <a:pt x="262" y="76"/>
                </a:lnTo>
                <a:lnTo>
                  <a:pt x="261" y="74"/>
                </a:lnTo>
                <a:lnTo>
                  <a:pt x="261" y="74"/>
                </a:lnTo>
                <a:lnTo>
                  <a:pt x="261" y="74"/>
                </a:lnTo>
                <a:lnTo>
                  <a:pt x="261" y="74"/>
                </a:lnTo>
                <a:lnTo>
                  <a:pt x="261" y="74"/>
                </a:lnTo>
                <a:lnTo>
                  <a:pt x="261" y="74"/>
                </a:lnTo>
                <a:lnTo>
                  <a:pt x="259" y="74"/>
                </a:lnTo>
                <a:lnTo>
                  <a:pt x="259" y="74"/>
                </a:lnTo>
                <a:lnTo>
                  <a:pt x="259" y="74"/>
                </a:lnTo>
                <a:lnTo>
                  <a:pt x="259" y="74"/>
                </a:lnTo>
                <a:lnTo>
                  <a:pt x="259" y="76"/>
                </a:lnTo>
                <a:lnTo>
                  <a:pt x="259" y="77"/>
                </a:lnTo>
                <a:lnTo>
                  <a:pt x="258" y="77"/>
                </a:lnTo>
                <a:lnTo>
                  <a:pt x="258" y="77"/>
                </a:lnTo>
                <a:lnTo>
                  <a:pt x="258" y="77"/>
                </a:lnTo>
                <a:lnTo>
                  <a:pt x="258" y="78"/>
                </a:lnTo>
                <a:lnTo>
                  <a:pt x="259" y="78"/>
                </a:lnTo>
                <a:lnTo>
                  <a:pt x="259" y="78"/>
                </a:lnTo>
                <a:lnTo>
                  <a:pt x="259" y="80"/>
                </a:lnTo>
                <a:lnTo>
                  <a:pt x="259" y="80"/>
                </a:lnTo>
                <a:lnTo>
                  <a:pt x="261" y="80"/>
                </a:lnTo>
                <a:lnTo>
                  <a:pt x="261" y="80"/>
                </a:lnTo>
                <a:lnTo>
                  <a:pt x="262" y="78"/>
                </a:lnTo>
                <a:lnTo>
                  <a:pt x="264" y="78"/>
                </a:lnTo>
                <a:lnTo>
                  <a:pt x="265" y="78"/>
                </a:lnTo>
                <a:lnTo>
                  <a:pt x="265" y="78"/>
                </a:lnTo>
                <a:lnTo>
                  <a:pt x="265" y="78"/>
                </a:lnTo>
                <a:lnTo>
                  <a:pt x="266" y="77"/>
                </a:lnTo>
                <a:lnTo>
                  <a:pt x="266" y="77"/>
                </a:lnTo>
                <a:lnTo>
                  <a:pt x="266" y="77"/>
                </a:lnTo>
                <a:lnTo>
                  <a:pt x="266" y="77"/>
                </a:lnTo>
                <a:lnTo>
                  <a:pt x="269" y="77"/>
                </a:lnTo>
                <a:lnTo>
                  <a:pt x="272" y="76"/>
                </a:lnTo>
                <a:lnTo>
                  <a:pt x="276" y="74"/>
                </a:lnTo>
                <a:lnTo>
                  <a:pt x="276" y="74"/>
                </a:lnTo>
                <a:lnTo>
                  <a:pt x="279" y="73"/>
                </a:lnTo>
                <a:lnTo>
                  <a:pt x="283" y="73"/>
                </a:lnTo>
                <a:lnTo>
                  <a:pt x="289" y="70"/>
                </a:lnTo>
                <a:lnTo>
                  <a:pt x="296" y="67"/>
                </a:lnTo>
                <a:lnTo>
                  <a:pt x="299" y="67"/>
                </a:lnTo>
                <a:lnTo>
                  <a:pt x="303" y="66"/>
                </a:lnTo>
                <a:lnTo>
                  <a:pt x="303" y="66"/>
                </a:lnTo>
                <a:lnTo>
                  <a:pt x="306" y="64"/>
                </a:lnTo>
                <a:lnTo>
                  <a:pt x="308" y="64"/>
                </a:lnTo>
                <a:lnTo>
                  <a:pt x="311" y="63"/>
                </a:lnTo>
                <a:lnTo>
                  <a:pt x="312" y="63"/>
                </a:lnTo>
                <a:lnTo>
                  <a:pt x="313" y="61"/>
                </a:lnTo>
                <a:lnTo>
                  <a:pt x="313" y="61"/>
                </a:lnTo>
                <a:lnTo>
                  <a:pt x="318" y="61"/>
                </a:lnTo>
                <a:lnTo>
                  <a:pt x="320" y="60"/>
                </a:lnTo>
                <a:lnTo>
                  <a:pt x="322" y="59"/>
                </a:lnTo>
                <a:lnTo>
                  <a:pt x="322" y="59"/>
                </a:lnTo>
                <a:lnTo>
                  <a:pt x="323" y="59"/>
                </a:lnTo>
                <a:lnTo>
                  <a:pt x="325" y="59"/>
                </a:lnTo>
                <a:lnTo>
                  <a:pt x="326" y="57"/>
                </a:lnTo>
                <a:lnTo>
                  <a:pt x="328" y="57"/>
                </a:lnTo>
                <a:lnTo>
                  <a:pt x="328" y="57"/>
                </a:lnTo>
                <a:lnTo>
                  <a:pt x="330" y="57"/>
                </a:lnTo>
                <a:lnTo>
                  <a:pt x="332" y="56"/>
                </a:lnTo>
                <a:lnTo>
                  <a:pt x="333" y="56"/>
                </a:lnTo>
                <a:lnTo>
                  <a:pt x="336" y="54"/>
                </a:lnTo>
                <a:lnTo>
                  <a:pt x="336" y="54"/>
                </a:lnTo>
                <a:lnTo>
                  <a:pt x="336" y="54"/>
                </a:lnTo>
                <a:lnTo>
                  <a:pt x="338" y="54"/>
                </a:lnTo>
                <a:lnTo>
                  <a:pt x="339" y="54"/>
                </a:lnTo>
                <a:lnTo>
                  <a:pt x="340" y="53"/>
                </a:lnTo>
                <a:lnTo>
                  <a:pt x="340" y="53"/>
                </a:lnTo>
                <a:lnTo>
                  <a:pt x="340" y="53"/>
                </a:lnTo>
                <a:lnTo>
                  <a:pt x="340" y="53"/>
                </a:lnTo>
                <a:lnTo>
                  <a:pt x="342" y="53"/>
                </a:lnTo>
                <a:lnTo>
                  <a:pt x="343" y="51"/>
                </a:lnTo>
                <a:lnTo>
                  <a:pt x="345" y="51"/>
                </a:lnTo>
                <a:lnTo>
                  <a:pt x="345" y="51"/>
                </a:lnTo>
                <a:lnTo>
                  <a:pt x="345" y="51"/>
                </a:lnTo>
                <a:lnTo>
                  <a:pt x="346" y="51"/>
                </a:lnTo>
                <a:lnTo>
                  <a:pt x="346" y="51"/>
                </a:lnTo>
                <a:lnTo>
                  <a:pt x="349" y="50"/>
                </a:lnTo>
                <a:lnTo>
                  <a:pt x="350" y="50"/>
                </a:lnTo>
                <a:lnTo>
                  <a:pt x="352" y="50"/>
                </a:lnTo>
                <a:lnTo>
                  <a:pt x="352" y="49"/>
                </a:lnTo>
                <a:lnTo>
                  <a:pt x="352" y="49"/>
                </a:lnTo>
                <a:lnTo>
                  <a:pt x="353" y="49"/>
                </a:lnTo>
                <a:lnTo>
                  <a:pt x="355" y="49"/>
                </a:lnTo>
                <a:lnTo>
                  <a:pt x="353" y="49"/>
                </a:lnTo>
                <a:lnTo>
                  <a:pt x="353" y="49"/>
                </a:lnTo>
                <a:lnTo>
                  <a:pt x="355" y="50"/>
                </a:lnTo>
                <a:lnTo>
                  <a:pt x="355" y="50"/>
                </a:lnTo>
                <a:lnTo>
                  <a:pt x="355" y="49"/>
                </a:lnTo>
                <a:lnTo>
                  <a:pt x="356" y="49"/>
                </a:lnTo>
                <a:lnTo>
                  <a:pt x="358" y="47"/>
                </a:lnTo>
                <a:lnTo>
                  <a:pt x="358" y="47"/>
                </a:lnTo>
                <a:lnTo>
                  <a:pt x="359" y="47"/>
                </a:lnTo>
                <a:lnTo>
                  <a:pt x="359" y="47"/>
                </a:lnTo>
                <a:lnTo>
                  <a:pt x="359" y="47"/>
                </a:lnTo>
                <a:lnTo>
                  <a:pt x="360" y="47"/>
                </a:lnTo>
                <a:lnTo>
                  <a:pt x="360" y="47"/>
                </a:lnTo>
                <a:lnTo>
                  <a:pt x="360" y="47"/>
                </a:lnTo>
                <a:lnTo>
                  <a:pt x="360" y="47"/>
                </a:lnTo>
                <a:lnTo>
                  <a:pt x="360" y="47"/>
                </a:lnTo>
                <a:lnTo>
                  <a:pt x="359" y="47"/>
                </a:lnTo>
                <a:lnTo>
                  <a:pt x="358" y="49"/>
                </a:lnTo>
                <a:lnTo>
                  <a:pt x="358" y="49"/>
                </a:lnTo>
                <a:lnTo>
                  <a:pt x="358" y="49"/>
                </a:lnTo>
                <a:lnTo>
                  <a:pt x="356" y="49"/>
                </a:lnTo>
                <a:lnTo>
                  <a:pt x="356" y="49"/>
                </a:lnTo>
                <a:lnTo>
                  <a:pt x="355" y="50"/>
                </a:lnTo>
                <a:lnTo>
                  <a:pt x="355" y="50"/>
                </a:lnTo>
                <a:lnTo>
                  <a:pt x="355" y="50"/>
                </a:lnTo>
                <a:lnTo>
                  <a:pt x="353" y="50"/>
                </a:lnTo>
                <a:lnTo>
                  <a:pt x="353" y="50"/>
                </a:lnTo>
                <a:lnTo>
                  <a:pt x="352" y="50"/>
                </a:lnTo>
                <a:lnTo>
                  <a:pt x="352" y="51"/>
                </a:lnTo>
                <a:lnTo>
                  <a:pt x="352" y="51"/>
                </a:lnTo>
                <a:lnTo>
                  <a:pt x="352" y="51"/>
                </a:lnTo>
                <a:lnTo>
                  <a:pt x="350" y="51"/>
                </a:lnTo>
                <a:lnTo>
                  <a:pt x="350" y="51"/>
                </a:lnTo>
                <a:lnTo>
                  <a:pt x="350" y="51"/>
                </a:lnTo>
                <a:lnTo>
                  <a:pt x="350" y="51"/>
                </a:lnTo>
                <a:lnTo>
                  <a:pt x="350" y="50"/>
                </a:lnTo>
                <a:lnTo>
                  <a:pt x="350" y="50"/>
                </a:lnTo>
                <a:lnTo>
                  <a:pt x="350" y="50"/>
                </a:lnTo>
                <a:lnTo>
                  <a:pt x="349" y="50"/>
                </a:lnTo>
                <a:lnTo>
                  <a:pt x="349" y="50"/>
                </a:lnTo>
                <a:lnTo>
                  <a:pt x="349" y="51"/>
                </a:lnTo>
                <a:lnTo>
                  <a:pt x="349" y="51"/>
                </a:lnTo>
                <a:lnTo>
                  <a:pt x="349" y="51"/>
                </a:lnTo>
                <a:lnTo>
                  <a:pt x="348" y="51"/>
                </a:lnTo>
                <a:lnTo>
                  <a:pt x="348" y="51"/>
                </a:lnTo>
                <a:lnTo>
                  <a:pt x="348" y="51"/>
                </a:lnTo>
                <a:lnTo>
                  <a:pt x="348" y="51"/>
                </a:lnTo>
                <a:lnTo>
                  <a:pt x="346" y="53"/>
                </a:lnTo>
                <a:lnTo>
                  <a:pt x="345" y="53"/>
                </a:lnTo>
                <a:lnTo>
                  <a:pt x="345" y="53"/>
                </a:lnTo>
                <a:lnTo>
                  <a:pt x="345" y="53"/>
                </a:lnTo>
                <a:lnTo>
                  <a:pt x="343" y="53"/>
                </a:lnTo>
                <a:lnTo>
                  <a:pt x="343" y="53"/>
                </a:lnTo>
                <a:lnTo>
                  <a:pt x="342" y="53"/>
                </a:lnTo>
                <a:lnTo>
                  <a:pt x="342" y="53"/>
                </a:lnTo>
                <a:lnTo>
                  <a:pt x="342" y="54"/>
                </a:lnTo>
                <a:lnTo>
                  <a:pt x="340" y="54"/>
                </a:lnTo>
                <a:lnTo>
                  <a:pt x="340" y="54"/>
                </a:lnTo>
                <a:lnTo>
                  <a:pt x="339" y="54"/>
                </a:lnTo>
                <a:lnTo>
                  <a:pt x="339" y="54"/>
                </a:lnTo>
                <a:lnTo>
                  <a:pt x="338" y="56"/>
                </a:lnTo>
                <a:lnTo>
                  <a:pt x="336" y="57"/>
                </a:lnTo>
                <a:lnTo>
                  <a:pt x="336" y="56"/>
                </a:lnTo>
                <a:lnTo>
                  <a:pt x="336" y="56"/>
                </a:lnTo>
                <a:lnTo>
                  <a:pt x="336" y="56"/>
                </a:lnTo>
                <a:lnTo>
                  <a:pt x="335" y="56"/>
                </a:lnTo>
                <a:lnTo>
                  <a:pt x="335" y="57"/>
                </a:lnTo>
                <a:lnTo>
                  <a:pt x="335" y="57"/>
                </a:lnTo>
                <a:lnTo>
                  <a:pt x="335" y="57"/>
                </a:lnTo>
                <a:lnTo>
                  <a:pt x="335" y="57"/>
                </a:lnTo>
                <a:lnTo>
                  <a:pt x="335" y="57"/>
                </a:lnTo>
                <a:lnTo>
                  <a:pt x="336" y="57"/>
                </a:lnTo>
                <a:lnTo>
                  <a:pt x="338" y="57"/>
                </a:lnTo>
                <a:lnTo>
                  <a:pt x="339" y="57"/>
                </a:lnTo>
                <a:lnTo>
                  <a:pt x="339" y="57"/>
                </a:lnTo>
                <a:lnTo>
                  <a:pt x="338" y="57"/>
                </a:lnTo>
                <a:lnTo>
                  <a:pt x="336" y="59"/>
                </a:lnTo>
                <a:lnTo>
                  <a:pt x="335" y="60"/>
                </a:lnTo>
                <a:lnTo>
                  <a:pt x="333" y="60"/>
                </a:lnTo>
                <a:lnTo>
                  <a:pt x="332" y="60"/>
                </a:lnTo>
                <a:lnTo>
                  <a:pt x="332" y="60"/>
                </a:lnTo>
                <a:lnTo>
                  <a:pt x="332" y="60"/>
                </a:lnTo>
                <a:lnTo>
                  <a:pt x="330" y="60"/>
                </a:lnTo>
                <a:lnTo>
                  <a:pt x="329" y="61"/>
                </a:lnTo>
                <a:lnTo>
                  <a:pt x="328" y="61"/>
                </a:lnTo>
                <a:lnTo>
                  <a:pt x="328" y="61"/>
                </a:lnTo>
                <a:lnTo>
                  <a:pt x="326" y="61"/>
                </a:lnTo>
                <a:lnTo>
                  <a:pt x="326" y="61"/>
                </a:lnTo>
                <a:lnTo>
                  <a:pt x="326" y="61"/>
                </a:lnTo>
                <a:lnTo>
                  <a:pt x="326" y="63"/>
                </a:lnTo>
                <a:lnTo>
                  <a:pt x="325" y="63"/>
                </a:lnTo>
                <a:lnTo>
                  <a:pt x="325" y="63"/>
                </a:lnTo>
                <a:lnTo>
                  <a:pt x="323" y="63"/>
                </a:lnTo>
                <a:lnTo>
                  <a:pt x="323" y="63"/>
                </a:lnTo>
                <a:lnTo>
                  <a:pt x="323" y="64"/>
                </a:lnTo>
                <a:lnTo>
                  <a:pt x="322" y="64"/>
                </a:lnTo>
                <a:lnTo>
                  <a:pt x="320" y="64"/>
                </a:lnTo>
                <a:lnTo>
                  <a:pt x="319" y="64"/>
                </a:lnTo>
                <a:lnTo>
                  <a:pt x="319" y="64"/>
                </a:lnTo>
                <a:lnTo>
                  <a:pt x="318" y="66"/>
                </a:lnTo>
                <a:lnTo>
                  <a:pt x="318" y="66"/>
                </a:lnTo>
                <a:lnTo>
                  <a:pt x="318" y="66"/>
                </a:lnTo>
                <a:lnTo>
                  <a:pt x="319" y="67"/>
                </a:lnTo>
                <a:lnTo>
                  <a:pt x="319" y="69"/>
                </a:lnTo>
                <a:lnTo>
                  <a:pt x="320" y="70"/>
                </a:lnTo>
                <a:lnTo>
                  <a:pt x="320" y="70"/>
                </a:lnTo>
                <a:lnTo>
                  <a:pt x="320" y="70"/>
                </a:lnTo>
                <a:lnTo>
                  <a:pt x="320" y="70"/>
                </a:lnTo>
                <a:lnTo>
                  <a:pt x="320" y="70"/>
                </a:lnTo>
                <a:lnTo>
                  <a:pt x="320" y="70"/>
                </a:lnTo>
                <a:lnTo>
                  <a:pt x="319" y="71"/>
                </a:lnTo>
                <a:lnTo>
                  <a:pt x="319" y="71"/>
                </a:lnTo>
                <a:lnTo>
                  <a:pt x="319" y="71"/>
                </a:lnTo>
                <a:lnTo>
                  <a:pt x="319" y="71"/>
                </a:lnTo>
                <a:lnTo>
                  <a:pt x="319" y="71"/>
                </a:lnTo>
                <a:lnTo>
                  <a:pt x="319" y="71"/>
                </a:lnTo>
                <a:lnTo>
                  <a:pt x="319" y="71"/>
                </a:lnTo>
                <a:lnTo>
                  <a:pt x="320" y="71"/>
                </a:lnTo>
                <a:lnTo>
                  <a:pt x="320" y="71"/>
                </a:lnTo>
                <a:lnTo>
                  <a:pt x="320" y="71"/>
                </a:lnTo>
                <a:lnTo>
                  <a:pt x="320" y="71"/>
                </a:lnTo>
                <a:lnTo>
                  <a:pt x="320" y="70"/>
                </a:lnTo>
                <a:lnTo>
                  <a:pt x="320" y="70"/>
                </a:lnTo>
                <a:lnTo>
                  <a:pt x="320" y="69"/>
                </a:lnTo>
                <a:lnTo>
                  <a:pt x="320" y="69"/>
                </a:lnTo>
                <a:lnTo>
                  <a:pt x="320" y="67"/>
                </a:lnTo>
                <a:lnTo>
                  <a:pt x="320" y="67"/>
                </a:lnTo>
                <a:lnTo>
                  <a:pt x="320" y="67"/>
                </a:lnTo>
                <a:lnTo>
                  <a:pt x="320" y="67"/>
                </a:lnTo>
                <a:lnTo>
                  <a:pt x="320" y="66"/>
                </a:lnTo>
                <a:lnTo>
                  <a:pt x="322" y="66"/>
                </a:lnTo>
                <a:lnTo>
                  <a:pt x="322" y="66"/>
                </a:lnTo>
                <a:lnTo>
                  <a:pt x="322" y="66"/>
                </a:lnTo>
                <a:lnTo>
                  <a:pt x="322" y="66"/>
                </a:lnTo>
                <a:lnTo>
                  <a:pt x="323" y="66"/>
                </a:lnTo>
                <a:lnTo>
                  <a:pt x="323" y="66"/>
                </a:lnTo>
                <a:lnTo>
                  <a:pt x="323" y="66"/>
                </a:lnTo>
                <a:lnTo>
                  <a:pt x="323" y="66"/>
                </a:lnTo>
                <a:lnTo>
                  <a:pt x="323" y="66"/>
                </a:lnTo>
                <a:lnTo>
                  <a:pt x="325" y="66"/>
                </a:lnTo>
                <a:lnTo>
                  <a:pt x="325" y="66"/>
                </a:lnTo>
                <a:lnTo>
                  <a:pt x="325" y="66"/>
                </a:lnTo>
                <a:lnTo>
                  <a:pt x="325" y="66"/>
                </a:lnTo>
                <a:lnTo>
                  <a:pt x="325" y="66"/>
                </a:lnTo>
                <a:lnTo>
                  <a:pt x="325" y="64"/>
                </a:lnTo>
                <a:lnTo>
                  <a:pt x="325" y="64"/>
                </a:lnTo>
                <a:lnTo>
                  <a:pt x="326" y="64"/>
                </a:lnTo>
                <a:lnTo>
                  <a:pt x="328" y="64"/>
                </a:lnTo>
                <a:lnTo>
                  <a:pt x="328" y="64"/>
                </a:lnTo>
                <a:lnTo>
                  <a:pt x="328" y="64"/>
                </a:lnTo>
                <a:lnTo>
                  <a:pt x="328" y="64"/>
                </a:lnTo>
                <a:lnTo>
                  <a:pt x="328" y="64"/>
                </a:lnTo>
                <a:lnTo>
                  <a:pt x="328" y="64"/>
                </a:lnTo>
                <a:lnTo>
                  <a:pt x="328" y="64"/>
                </a:lnTo>
                <a:lnTo>
                  <a:pt x="329" y="64"/>
                </a:lnTo>
                <a:lnTo>
                  <a:pt x="329" y="63"/>
                </a:lnTo>
                <a:lnTo>
                  <a:pt x="329" y="63"/>
                </a:lnTo>
                <a:lnTo>
                  <a:pt x="329" y="63"/>
                </a:lnTo>
                <a:lnTo>
                  <a:pt x="329" y="63"/>
                </a:lnTo>
                <a:lnTo>
                  <a:pt x="330" y="63"/>
                </a:lnTo>
                <a:lnTo>
                  <a:pt x="330" y="63"/>
                </a:lnTo>
                <a:lnTo>
                  <a:pt x="332" y="63"/>
                </a:lnTo>
                <a:lnTo>
                  <a:pt x="332" y="63"/>
                </a:lnTo>
                <a:lnTo>
                  <a:pt x="333" y="63"/>
                </a:lnTo>
                <a:lnTo>
                  <a:pt x="333" y="63"/>
                </a:lnTo>
                <a:lnTo>
                  <a:pt x="333" y="63"/>
                </a:lnTo>
                <a:lnTo>
                  <a:pt x="330" y="64"/>
                </a:lnTo>
                <a:lnTo>
                  <a:pt x="329" y="66"/>
                </a:lnTo>
                <a:lnTo>
                  <a:pt x="328" y="66"/>
                </a:lnTo>
                <a:lnTo>
                  <a:pt x="328" y="66"/>
                </a:lnTo>
                <a:lnTo>
                  <a:pt x="328" y="66"/>
                </a:lnTo>
                <a:lnTo>
                  <a:pt x="326" y="66"/>
                </a:lnTo>
                <a:lnTo>
                  <a:pt x="326" y="66"/>
                </a:lnTo>
                <a:lnTo>
                  <a:pt x="326" y="66"/>
                </a:lnTo>
                <a:lnTo>
                  <a:pt x="326" y="66"/>
                </a:lnTo>
                <a:lnTo>
                  <a:pt x="326" y="66"/>
                </a:lnTo>
                <a:lnTo>
                  <a:pt x="326" y="66"/>
                </a:lnTo>
                <a:lnTo>
                  <a:pt x="328" y="67"/>
                </a:lnTo>
                <a:lnTo>
                  <a:pt x="328" y="67"/>
                </a:lnTo>
                <a:lnTo>
                  <a:pt x="328" y="69"/>
                </a:lnTo>
                <a:lnTo>
                  <a:pt x="328" y="69"/>
                </a:lnTo>
                <a:lnTo>
                  <a:pt x="329" y="69"/>
                </a:lnTo>
                <a:lnTo>
                  <a:pt x="329" y="67"/>
                </a:lnTo>
                <a:lnTo>
                  <a:pt x="329" y="67"/>
                </a:lnTo>
                <a:lnTo>
                  <a:pt x="329" y="67"/>
                </a:lnTo>
                <a:lnTo>
                  <a:pt x="329" y="67"/>
                </a:lnTo>
                <a:lnTo>
                  <a:pt x="329" y="66"/>
                </a:lnTo>
                <a:lnTo>
                  <a:pt x="330" y="66"/>
                </a:lnTo>
                <a:lnTo>
                  <a:pt x="330" y="66"/>
                </a:lnTo>
                <a:lnTo>
                  <a:pt x="330" y="66"/>
                </a:lnTo>
                <a:lnTo>
                  <a:pt x="330" y="66"/>
                </a:lnTo>
                <a:lnTo>
                  <a:pt x="332" y="66"/>
                </a:lnTo>
                <a:lnTo>
                  <a:pt x="332" y="66"/>
                </a:lnTo>
                <a:lnTo>
                  <a:pt x="332" y="66"/>
                </a:lnTo>
                <a:lnTo>
                  <a:pt x="332" y="66"/>
                </a:lnTo>
                <a:lnTo>
                  <a:pt x="332" y="66"/>
                </a:lnTo>
                <a:lnTo>
                  <a:pt x="332" y="67"/>
                </a:lnTo>
                <a:lnTo>
                  <a:pt x="333" y="67"/>
                </a:lnTo>
                <a:lnTo>
                  <a:pt x="333" y="67"/>
                </a:lnTo>
                <a:lnTo>
                  <a:pt x="333" y="67"/>
                </a:lnTo>
                <a:lnTo>
                  <a:pt x="333" y="67"/>
                </a:lnTo>
                <a:lnTo>
                  <a:pt x="333" y="67"/>
                </a:lnTo>
                <a:lnTo>
                  <a:pt x="335" y="67"/>
                </a:lnTo>
                <a:lnTo>
                  <a:pt x="335" y="67"/>
                </a:lnTo>
                <a:lnTo>
                  <a:pt x="336" y="67"/>
                </a:lnTo>
                <a:lnTo>
                  <a:pt x="338" y="66"/>
                </a:lnTo>
                <a:lnTo>
                  <a:pt x="339" y="66"/>
                </a:lnTo>
                <a:lnTo>
                  <a:pt x="339" y="66"/>
                </a:lnTo>
                <a:lnTo>
                  <a:pt x="339" y="64"/>
                </a:lnTo>
                <a:lnTo>
                  <a:pt x="339" y="64"/>
                </a:lnTo>
                <a:lnTo>
                  <a:pt x="340" y="64"/>
                </a:lnTo>
                <a:lnTo>
                  <a:pt x="340" y="66"/>
                </a:lnTo>
                <a:lnTo>
                  <a:pt x="340" y="66"/>
                </a:lnTo>
                <a:lnTo>
                  <a:pt x="339" y="66"/>
                </a:lnTo>
                <a:lnTo>
                  <a:pt x="339" y="66"/>
                </a:lnTo>
                <a:lnTo>
                  <a:pt x="339" y="66"/>
                </a:lnTo>
                <a:lnTo>
                  <a:pt x="339" y="66"/>
                </a:lnTo>
                <a:lnTo>
                  <a:pt x="340" y="66"/>
                </a:lnTo>
                <a:lnTo>
                  <a:pt x="340" y="67"/>
                </a:lnTo>
                <a:lnTo>
                  <a:pt x="340" y="67"/>
                </a:lnTo>
                <a:lnTo>
                  <a:pt x="338" y="69"/>
                </a:lnTo>
                <a:lnTo>
                  <a:pt x="338" y="69"/>
                </a:lnTo>
                <a:lnTo>
                  <a:pt x="338" y="69"/>
                </a:lnTo>
                <a:lnTo>
                  <a:pt x="338" y="69"/>
                </a:lnTo>
                <a:lnTo>
                  <a:pt x="336" y="69"/>
                </a:lnTo>
                <a:lnTo>
                  <a:pt x="336" y="69"/>
                </a:lnTo>
                <a:lnTo>
                  <a:pt x="336" y="69"/>
                </a:lnTo>
                <a:lnTo>
                  <a:pt x="336" y="70"/>
                </a:lnTo>
                <a:lnTo>
                  <a:pt x="336" y="70"/>
                </a:lnTo>
                <a:lnTo>
                  <a:pt x="335" y="70"/>
                </a:lnTo>
                <a:lnTo>
                  <a:pt x="335" y="70"/>
                </a:lnTo>
                <a:lnTo>
                  <a:pt x="335" y="70"/>
                </a:lnTo>
                <a:lnTo>
                  <a:pt x="335" y="69"/>
                </a:lnTo>
                <a:lnTo>
                  <a:pt x="335" y="69"/>
                </a:lnTo>
                <a:lnTo>
                  <a:pt x="335" y="69"/>
                </a:lnTo>
                <a:lnTo>
                  <a:pt x="335" y="70"/>
                </a:lnTo>
                <a:lnTo>
                  <a:pt x="333" y="70"/>
                </a:lnTo>
                <a:lnTo>
                  <a:pt x="333" y="70"/>
                </a:lnTo>
                <a:lnTo>
                  <a:pt x="333" y="70"/>
                </a:lnTo>
                <a:lnTo>
                  <a:pt x="333" y="70"/>
                </a:lnTo>
                <a:lnTo>
                  <a:pt x="333" y="71"/>
                </a:lnTo>
                <a:lnTo>
                  <a:pt x="333" y="71"/>
                </a:lnTo>
                <a:lnTo>
                  <a:pt x="333" y="71"/>
                </a:lnTo>
                <a:lnTo>
                  <a:pt x="333" y="73"/>
                </a:lnTo>
                <a:lnTo>
                  <a:pt x="333" y="73"/>
                </a:lnTo>
                <a:lnTo>
                  <a:pt x="333" y="73"/>
                </a:lnTo>
                <a:lnTo>
                  <a:pt x="333" y="73"/>
                </a:lnTo>
                <a:lnTo>
                  <a:pt x="335" y="73"/>
                </a:lnTo>
                <a:lnTo>
                  <a:pt x="335" y="73"/>
                </a:lnTo>
                <a:lnTo>
                  <a:pt x="333" y="73"/>
                </a:lnTo>
                <a:lnTo>
                  <a:pt x="333" y="73"/>
                </a:lnTo>
                <a:lnTo>
                  <a:pt x="333" y="74"/>
                </a:lnTo>
                <a:lnTo>
                  <a:pt x="333" y="74"/>
                </a:lnTo>
                <a:lnTo>
                  <a:pt x="333" y="74"/>
                </a:lnTo>
                <a:lnTo>
                  <a:pt x="332" y="74"/>
                </a:lnTo>
                <a:lnTo>
                  <a:pt x="332" y="74"/>
                </a:lnTo>
                <a:lnTo>
                  <a:pt x="330" y="74"/>
                </a:lnTo>
                <a:lnTo>
                  <a:pt x="329" y="76"/>
                </a:lnTo>
                <a:lnTo>
                  <a:pt x="328" y="77"/>
                </a:lnTo>
                <a:lnTo>
                  <a:pt x="328" y="77"/>
                </a:lnTo>
                <a:lnTo>
                  <a:pt x="328" y="76"/>
                </a:lnTo>
                <a:lnTo>
                  <a:pt x="328" y="76"/>
                </a:lnTo>
                <a:lnTo>
                  <a:pt x="326" y="76"/>
                </a:lnTo>
                <a:lnTo>
                  <a:pt x="325" y="76"/>
                </a:lnTo>
                <a:lnTo>
                  <a:pt x="325" y="76"/>
                </a:lnTo>
                <a:lnTo>
                  <a:pt x="325" y="76"/>
                </a:lnTo>
                <a:lnTo>
                  <a:pt x="323" y="77"/>
                </a:lnTo>
                <a:lnTo>
                  <a:pt x="323" y="77"/>
                </a:lnTo>
                <a:lnTo>
                  <a:pt x="323" y="77"/>
                </a:lnTo>
                <a:lnTo>
                  <a:pt x="323" y="77"/>
                </a:lnTo>
                <a:lnTo>
                  <a:pt x="323" y="77"/>
                </a:lnTo>
                <a:lnTo>
                  <a:pt x="322" y="77"/>
                </a:lnTo>
                <a:lnTo>
                  <a:pt x="320" y="78"/>
                </a:lnTo>
                <a:lnTo>
                  <a:pt x="318" y="78"/>
                </a:lnTo>
                <a:lnTo>
                  <a:pt x="318" y="78"/>
                </a:lnTo>
                <a:lnTo>
                  <a:pt x="316" y="80"/>
                </a:lnTo>
                <a:lnTo>
                  <a:pt x="316" y="80"/>
                </a:lnTo>
                <a:lnTo>
                  <a:pt x="316" y="78"/>
                </a:lnTo>
                <a:lnTo>
                  <a:pt x="316" y="78"/>
                </a:lnTo>
                <a:lnTo>
                  <a:pt x="316" y="78"/>
                </a:lnTo>
                <a:lnTo>
                  <a:pt x="316" y="78"/>
                </a:lnTo>
                <a:lnTo>
                  <a:pt x="316" y="78"/>
                </a:lnTo>
                <a:lnTo>
                  <a:pt x="316" y="78"/>
                </a:lnTo>
                <a:lnTo>
                  <a:pt x="316" y="78"/>
                </a:lnTo>
                <a:lnTo>
                  <a:pt x="315" y="78"/>
                </a:lnTo>
                <a:lnTo>
                  <a:pt x="315" y="78"/>
                </a:lnTo>
                <a:lnTo>
                  <a:pt x="315" y="78"/>
                </a:lnTo>
                <a:lnTo>
                  <a:pt x="315" y="78"/>
                </a:lnTo>
                <a:lnTo>
                  <a:pt x="315" y="80"/>
                </a:lnTo>
                <a:lnTo>
                  <a:pt x="316" y="80"/>
                </a:lnTo>
                <a:lnTo>
                  <a:pt x="316" y="80"/>
                </a:lnTo>
                <a:lnTo>
                  <a:pt x="316" y="80"/>
                </a:lnTo>
                <a:lnTo>
                  <a:pt x="315" y="80"/>
                </a:lnTo>
                <a:lnTo>
                  <a:pt x="313" y="81"/>
                </a:lnTo>
                <a:lnTo>
                  <a:pt x="312" y="81"/>
                </a:lnTo>
                <a:lnTo>
                  <a:pt x="312" y="81"/>
                </a:lnTo>
                <a:lnTo>
                  <a:pt x="311" y="81"/>
                </a:lnTo>
                <a:lnTo>
                  <a:pt x="311" y="81"/>
                </a:lnTo>
                <a:lnTo>
                  <a:pt x="309" y="83"/>
                </a:lnTo>
                <a:lnTo>
                  <a:pt x="309" y="83"/>
                </a:lnTo>
                <a:lnTo>
                  <a:pt x="308" y="83"/>
                </a:lnTo>
                <a:lnTo>
                  <a:pt x="308" y="83"/>
                </a:lnTo>
                <a:lnTo>
                  <a:pt x="308" y="83"/>
                </a:lnTo>
                <a:lnTo>
                  <a:pt x="308" y="83"/>
                </a:lnTo>
                <a:lnTo>
                  <a:pt x="306" y="84"/>
                </a:lnTo>
                <a:lnTo>
                  <a:pt x="306" y="84"/>
                </a:lnTo>
                <a:lnTo>
                  <a:pt x="305" y="81"/>
                </a:lnTo>
                <a:lnTo>
                  <a:pt x="302" y="83"/>
                </a:lnTo>
                <a:lnTo>
                  <a:pt x="302" y="83"/>
                </a:lnTo>
                <a:lnTo>
                  <a:pt x="303" y="83"/>
                </a:lnTo>
                <a:lnTo>
                  <a:pt x="303" y="83"/>
                </a:lnTo>
                <a:lnTo>
                  <a:pt x="305" y="83"/>
                </a:lnTo>
                <a:lnTo>
                  <a:pt x="305" y="83"/>
                </a:lnTo>
                <a:lnTo>
                  <a:pt x="305" y="83"/>
                </a:lnTo>
                <a:lnTo>
                  <a:pt x="303" y="83"/>
                </a:lnTo>
                <a:lnTo>
                  <a:pt x="303" y="83"/>
                </a:lnTo>
                <a:lnTo>
                  <a:pt x="303" y="84"/>
                </a:lnTo>
                <a:lnTo>
                  <a:pt x="303" y="84"/>
                </a:lnTo>
                <a:lnTo>
                  <a:pt x="303" y="84"/>
                </a:lnTo>
                <a:lnTo>
                  <a:pt x="303" y="84"/>
                </a:lnTo>
                <a:lnTo>
                  <a:pt x="303" y="84"/>
                </a:lnTo>
                <a:lnTo>
                  <a:pt x="303" y="84"/>
                </a:lnTo>
                <a:lnTo>
                  <a:pt x="303" y="84"/>
                </a:lnTo>
                <a:lnTo>
                  <a:pt x="303" y="84"/>
                </a:lnTo>
                <a:lnTo>
                  <a:pt x="303" y="84"/>
                </a:lnTo>
                <a:lnTo>
                  <a:pt x="302" y="84"/>
                </a:lnTo>
                <a:lnTo>
                  <a:pt x="302" y="84"/>
                </a:lnTo>
                <a:lnTo>
                  <a:pt x="301" y="84"/>
                </a:lnTo>
                <a:lnTo>
                  <a:pt x="301" y="86"/>
                </a:lnTo>
                <a:lnTo>
                  <a:pt x="299" y="86"/>
                </a:lnTo>
                <a:lnTo>
                  <a:pt x="299" y="86"/>
                </a:lnTo>
                <a:lnTo>
                  <a:pt x="299" y="86"/>
                </a:lnTo>
                <a:lnTo>
                  <a:pt x="299" y="86"/>
                </a:lnTo>
                <a:lnTo>
                  <a:pt x="299" y="86"/>
                </a:lnTo>
                <a:lnTo>
                  <a:pt x="299" y="87"/>
                </a:lnTo>
                <a:lnTo>
                  <a:pt x="299" y="87"/>
                </a:lnTo>
                <a:lnTo>
                  <a:pt x="299" y="87"/>
                </a:lnTo>
                <a:lnTo>
                  <a:pt x="299" y="88"/>
                </a:lnTo>
                <a:lnTo>
                  <a:pt x="299" y="88"/>
                </a:lnTo>
                <a:lnTo>
                  <a:pt x="299" y="88"/>
                </a:lnTo>
                <a:lnTo>
                  <a:pt x="299" y="88"/>
                </a:lnTo>
                <a:lnTo>
                  <a:pt x="301" y="87"/>
                </a:lnTo>
                <a:lnTo>
                  <a:pt x="301" y="87"/>
                </a:lnTo>
                <a:lnTo>
                  <a:pt x="301" y="87"/>
                </a:lnTo>
                <a:lnTo>
                  <a:pt x="301" y="87"/>
                </a:lnTo>
                <a:lnTo>
                  <a:pt x="301" y="87"/>
                </a:lnTo>
                <a:lnTo>
                  <a:pt x="302" y="87"/>
                </a:lnTo>
                <a:lnTo>
                  <a:pt x="302" y="88"/>
                </a:lnTo>
                <a:lnTo>
                  <a:pt x="302" y="88"/>
                </a:lnTo>
                <a:lnTo>
                  <a:pt x="302" y="88"/>
                </a:lnTo>
                <a:lnTo>
                  <a:pt x="302" y="87"/>
                </a:lnTo>
                <a:lnTo>
                  <a:pt x="303" y="88"/>
                </a:lnTo>
                <a:lnTo>
                  <a:pt x="303" y="88"/>
                </a:lnTo>
                <a:lnTo>
                  <a:pt x="302" y="88"/>
                </a:lnTo>
                <a:lnTo>
                  <a:pt x="302" y="88"/>
                </a:lnTo>
                <a:lnTo>
                  <a:pt x="302" y="91"/>
                </a:lnTo>
                <a:lnTo>
                  <a:pt x="302" y="91"/>
                </a:lnTo>
                <a:lnTo>
                  <a:pt x="303" y="91"/>
                </a:lnTo>
                <a:lnTo>
                  <a:pt x="303" y="91"/>
                </a:lnTo>
                <a:lnTo>
                  <a:pt x="303" y="91"/>
                </a:lnTo>
                <a:lnTo>
                  <a:pt x="303" y="91"/>
                </a:lnTo>
                <a:lnTo>
                  <a:pt x="303" y="93"/>
                </a:lnTo>
                <a:lnTo>
                  <a:pt x="303" y="93"/>
                </a:lnTo>
                <a:lnTo>
                  <a:pt x="303" y="93"/>
                </a:lnTo>
                <a:lnTo>
                  <a:pt x="306" y="93"/>
                </a:lnTo>
                <a:lnTo>
                  <a:pt x="306" y="93"/>
                </a:lnTo>
                <a:lnTo>
                  <a:pt x="303" y="94"/>
                </a:lnTo>
                <a:lnTo>
                  <a:pt x="302" y="96"/>
                </a:lnTo>
                <a:lnTo>
                  <a:pt x="301" y="96"/>
                </a:lnTo>
                <a:lnTo>
                  <a:pt x="301" y="96"/>
                </a:lnTo>
                <a:lnTo>
                  <a:pt x="301" y="97"/>
                </a:lnTo>
                <a:lnTo>
                  <a:pt x="301" y="98"/>
                </a:lnTo>
                <a:lnTo>
                  <a:pt x="301" y="98"/>
                </a:lnTo>
                <a:lnTo>
                  <a:pt x="301" y="100"/>
                </a:lnTo>
                <a:lnTo>
                  <a:pt x="301" y="100"/>
                </a:lnTo>
                <a:lnTo>
                  <a:pt x="301" y="100"/>
                </a:lnTo>
                <a:lnTo>
                  <a:pt x="301" y="100"/>
                </a:lnTo>
                <a:lnTo>
                  <a:pt x="302" y="100"/>
                </a:lnTo>
                <a:lnTo>
                  <a:pt x="302" y="100"/>
                </a:lnTo>
                <a:lnTo>
                  <a:pt x="302" y="100"/>
                </a:lnTo>
                <a:lnTo>
                  <a:pt x="302" y="100"/>
                </a:lnTo>
                <a:lnTo>
                  <a:pt x="303" y="100"/>
                </a:lnTo>
                <a:lnTo>
                  <a:pt x="303" y="100"/>
                </a:lnTo>
                <a:lnTo>
                  <a:pt x="302" y="100"/>
                </a:lnTo>
                <a:lnTo>
                  <a:pt x="302" y="100"/>
                </a:lnTo>
                <a:lnTo>
                  <a:pt x="302" y="100"/>
                </a:lnTo>
                <a:lnTo>
                  <a:pt x="302" y="100"/>
                </a:lnTo>
                <a:lnTo>
                  <a:pt x="302" y="100"/>
                </a:lnTo>
                <a:lnTo>
                  <a:pt x="303" y="100"/>
                </a:lnTo>
                <a:lnTo>
                  <a:pt x="305" y="100"/>
                </a:lnTo>
                <a:lnTo>
                  <a:pt x="306" y="100"/>
                </a:lnTo>
                <a:lnTo>
                  <a:pt x="306" y="98"/>
                </a:lnTo>
                <a:lnTo>
                  <a:pt x="306" y="98"/>
                </a:lnTo>
                <a:lnTo>
                  <a:pt x="308" y="98"/>
                </a:lnTo>
                <a:lnTo>
                  <a:pt x="308" y="98"/>
                </a:lnTo>
                <a:lnTo>
                  <a:pt x="308" y="98"/>
                </a:lnTo>
                <a:lnTo>
                  <a:pt x="308" y="98"/>
                </a:lnTo>
                <a:lnTo>
                  <a:pt x="308" y="98"/>
                </a:lnTo>
                <a:lnTo>
                  <a:pt x="309" y="97"/>
                </a:lnTo>
                <a:lnTo>
                  <a:pt x="311" y="97"/>
                </a:lnTo>
                <a:lnTo>
                  <a:pt x="311" y="97"/>
                </a:lnTo>
                <a:lnTo>
                  <a:pt x="311" y="97"/>
                </a:lnTo>
                <a:lnTo>
                  <a:pt x="311" y="97"/>
                </a:lnTo>
                <a:lnTo>
                  <a:pt x="312" y="97"/>
                </a:lnTo>
                <a:lnTo>
                  <a:pt x="312" y="97"/>
                </a:lnTo>
                <a:lnTo>
                  <a:pt x="313" y="97"/>
                </a:lnTo>
                <a:lnTo>
                  <a:pt x="313" y="97"/>
                </a:lnTo>
                <a:lnTo>
                  <a:pt x="313" y="97"/>
                </a:lnTo>
                <a:lnTo>
                  <a:pt x="313" y="97"/>
                </a:lnTo>
                <a:lnTo>
                  <a:pt x="312" y="96"/>
                </a:lnTo>
                <a:lnTo>
                  <a:pt x="312" y="96"/>
                </a:lnTo>
                <a:lnTo>
                  <a:pt x="312" y="94"/>
                </a:lnTo>
                <a:lnTo>
                  <a:pt x="312" y="94"/>
                </a:lnTo>
                <a:lnTo>
                  <a:pt x="313" y="94"/>
                </a:lnTo>
                <a:lnTo>
                  <a:pt x="313" y="94"/>
                </a:lnTo>
                <a:lnTo>
                  <a:pt x="315" y="94"/>
                </a:lnTo>
                <a:lnTo>
                  <a:pt x="315" y="94"/>
                </a:lnTo>
                <a:lnTo>
                  <a:pt x="315" y="94"/>
                </a:lnTo>
                <a:lnTo>
                  <a:pt x="313" y="93"/>
                </a:lnTo>
                <a:lnTo>
                  <a:pt x="313" y="93"/>
                </a:lnTo>
                <a:lnTo>
                  <a:pt x="313" y="91"/>
                </a:lnTo>
                <a:lnTo>
                  <a:pt x="313" y="91"/>
                </a:lnTo>
                <a:lnTo>
                  <a:pt x="313" y="91"/>
                </a:lnTo>
                <a:lnTo>
                  <a:pt x="313" y="93"/>
                </a:lnTo>
                <a:lnTo>
                  <a:pt x="313" y="93"/>
                </a:lnTo>
                <a:lnTo>
                  <a:pt x="313" y="93"/>
                </a:lnTo>
                <a:lnTo>
                  <a:pt x="313" y="93"/>
                </a:lnTo>
                <a:lnTo>
                  <a:pt x="315" y="93"/>
                </a:lnTo>
                <a:lnTo>
                  <a:pt x="316" y="93"/>
                </a:lnTo>
                <a:lnTo>
                  <a:pt x="316" y="93"/>
                </a:lnTo>
                <a:lnTo>
                  <a:pt x="316" y="94"/>
                </a:lnTo>
                <a:lnTo>
                  <a:pt x="316" y="94"/>
                </a:lnTo>
                <a:lnTo>
                  <a:pt x="316" y="94"/>
                </a:lnTo>
                <a:lnTo>
                  <a:pt x="315" y="94"/>
                </a:lnTo>
                <a:lnTo>
                  <a:pt x="315" y="96"/>
                </a:lnTo>
                <a:lnTo>
                  <a:pt x="315" y="96"/>
                </a:lnTo>
                <a:lnTo>
                  <a:pt x="315" y="96"/>
                </a:lnTo>
                <a:lnTo>
                  <a:pt x="315" y="97"/>
                </a:lnTo>
                <a:lnTo>
                  <a:pt x="315" y="97"/>
                </a:lnTo>
                <a:lnTo>
                  <a:pt x="315" y="98"/>
                </a:lnTo>
                <a:lnTo>
                  <a:pt x="316" y="100"/>
                </a:lnTo>
                <a:lnTo>
                  <a:pt x="316" y="100"/>
                </a:lnTo>
                <a:lnTo>
                  <a:pt x="316" y="101"/>
                </a:lnTo>
                <a:lnTo>
                  <a:pt x="316" y="101"/>
                </a:lnTo>
                <a:lnTo>
                  <a:pt x="315" y="103"/>
                </a:lnTo>
                <a:lnTo>
                  <a:pt x="315" y="104"/>
                </a:lnTo>
                <a:lnTo>
                  <a:pt x="315" y="104"/>
                </a:lnTo>
                <a:lnTo>
                  <a:pt x="313" y="104"/>
                </a:lnTo>
                <a:lnTo>
                  <a:pt x="312" y="104"/>
                </a:lnTo>
                <a:lnTo>
                  <a:pt x="311" y="106"/>
                </a:lnTo>
                <a:lnTo>
                  <a:pt x="311" y="106"/>
                </a:lnTo>
                <a:lnTo>
                  <a:pt x="311" y="106"/>
                </a:lnTo>
                <a:lnTo>
                  <a:pt x="311" y="107"/>
                </a:lnTo>
                <a:lnTo>
                  <a:pt x="311" y="107"/>
                </a:lnTo>
                <a:lnTo>
                  <a:pt x="311" y="107"/>
                </a:lnTo>
                <a:lnTo>
                  <a:pt x="311" y="107"/>
                </a:lnTo>
                <a:lnTo>
                  <a:pt x="311" y="107"/>
                </a:lnTo>
                <a:lnTo>
                  <a:pt x="312" y="106"/>
                </a:lnTo>
                <a:lnTo>
                  <a:pt x="313" y="106"/>
                </a:lnTo>
                <a:lnTo>
                  <a:pt x="315" y="106"/>
                </a:lnTo>
                <a:lnTo>
                  <a:pt x="315" y="106"/>
                </a:lnTo>
                <a:lnTo>
                  <a:pt x="315" y="104"/>
                </a:lnTo>
                <a:lnTo>
                  <a:pt x="315" y="104"/>
                </a:lnTo>
                <a:lnTo>
                  <a:pt x="316" y="104"/>
                </a:lnTo>
                <a:lnTo>
                  <a:pt x="316" y="104"/>
                </a:lnTo>
                <a:lnTo>
                  <a:pt x="318" y="104"/>
                </a:lnTo>
                <a:lnTo>
                  <a:pt x="318" y="104"/>
                </a:lnTo>
                <a:lnTo>
                  <a:pt x="318" y="104"/>
                </a:lnTo>
                <a:lnTo>
                  <a:pt x="318" y="106"/>
                </a:lnTo>
                <a:lnTo>
                  <a:pt x="318" y="106"/>
                </a:lnTo>
                <a:lnTo>
                  <a:pt x="318" y="106"/>
                </a:lnTo>
                <a:lnTo>
                  <a:pt x="318" y="106"/>
                </a:lnTo>
                <a:lnTo>
                  <a:pt x="318" y="107"/>
                </a:lnTo>
                <a:lnTo>
                  <a:pt x="319" y="107"/>
                </a:lnTo>
                <a:lnTo>
                  <a:pt x="319" y="107"/>
                </a:lnTo>
                <a:lnTo>
                  <a:pt x="319" y="107"/>
                </a:lnTo>
                <a:lnTo>
                  <a:pt x="318" y="107"/>
                </a:lnTo>
                <a:lnTo>
                  <a:pt x="319" y="108"/>
                </a:lnTo>
                <a:lnTo>
                  <a:pt x="319" y="108"/>
                </a:lnTo>
                <a:lnTo>
                  <a:pt x="319" y="108"/>
                </a:lnTo>
                <a:lnTo>
                  <a:pt x="319" y="108"/>
                </a:lnTo>
                <a:lnTo>
                  <a:pt x="319" y="108"/>
                </a:lnTo>
                <a:lnTo>
                  <a:pt x="320" y="108"/>
                </a:lnTo>
                <a:lnTo>
                  <a:pt x="320" y="108"/>
                </a:lnTo>
                <a:lnTo>
                  <a:pt x="320" y="108"/>
                </a:lnTo>
                <a:lnTo>
                  <a:pt x="320" y="107"/>
                </a:lnTo>
                <a:lnTo>
                  <a:pt x="322" y="107"/>
                </a:lnTo>
                <a:lnTo>
                  <a:pt x="323" y="107"/>
                </a:lnTo>
                <a:lnTo>
                  <a:pt x="323" y="107"/>
                </a:lnTo>
                <a:lnTo>
                  <a:pt x="323" y="106"/>
                </a:lnTo>
                <a:lnTo>
                  <a:pt x="323" y="106"/>
                </a:lnTo>
                <a:lnTo>
                  <a:pt x="323" y="106"/>
                </a:lnTo>
                <a:lnTo>
                  <a:pt x="322" y="106"/>
                </a:lnTo>
                <a:lnTo>
                  <a:pt x="320" y="106"/>
                </a:lnTo>
                <a:lnTo>
                  <a:pt x="320" y="106"/>
                </a:lnTo>
                <a:lnTo>
                  <a:pt x="320" y="106"/>
                </a:lnTo>
                <a:lnTo>
                  <a:pt x="320" y="106"/>
                </a:lnTo>
                <a:lnTo>
                  <a:pt x="320" y="106"/>
                </a:lnTo>
                <a:lnTo>
                  <a:pt x="322" y="106"/>
                </a:lnTo>
                <a:lnTo>
                  <a:pt x="323" y="106"/>
                </a:lnTo>
                <a:lnTo>
                  <a:pt x="323" y="106"/>
                </a:lnTo>
                <a:lnTo>
                  <a:pt x="323" y="104"/>
                </a:lnTo>
                <a:lnTo>
                  <a:pt x="323" y="104"/>
                </a:lnTo>
                <a:lnTo>
                  <a:pt x="322" y="104"/>
                </a:lnTo>
                <a:lnTo>
                  <a:pt x="322" y="104"/>
                </a:lnTo>
                <a:lnTo>
                  <a:pt x="322" y="103"/>
                </a:lnTo>
                <a:lnTo>
                  <a:pt x="322" y="103"/>
                </a:lnTo>
                <a:lnTo>
                  <a:pt x="322" y="103"/>
                </a:lnTo>
                <a:lnTo>
                  <a:pt x="322" y="103"/>
                </a:lnTo>
                <a:lnTo>
                  <a:pt x="323" y="103"/>
                </a:lnTo>
                <a:lnTo>
                  <a:pt x="323" y="103"/>
                </a:lnTo>
                <a:lnTo>
                  <a:pt x="323" y="103"/>
                </a:lnTo>
                <a:lnTo>
                  <a:pt x="323" y="103"/>
                </a:lnTo>
                <a:lnTo>
                  <a:pt x="323" y="103"/>
                </a:lnTo>
                <a:lnTo>
                  <a:pt x="323" y="103"/>
                </a:lnTo>
                <a:lnTo>
                  <a:pt x="325" y="103"/>
                </a:lnTo>
                <a:lnTo>
                  <a:pt x="325" y="103"/>
                </a:lnTo>
                <a:lnTo>
                  <a:pt x="326" y="103"/>
                </a:lnTo>
                <a:lnTo>
                  <a:pt x="326" y="103"/>
                </a:lnTo>
                <a:lnTo>
                  <a:pt x="326" y="101"/>
                </a:lnTo>
                <a:lnTo>
                  <a:pt x="328" y="101"/>
                </a:lnTo>
                <a:lnTo>
                  <a:pt x="329" y="101"/>
                </a:lnTo>
                <a:lnTo>
                  <a:pt x="330" y="100"/>
                </a:lnTo>
                <a:lnTo>
                  <a:pt x="330" y="100"/>
                </a:lnTo>
                <a:lnTo>
                  <a:pt x="330" y="101"/>
                </a:lnTo>
                <a:lnTo>
                  <a:pt x="330" y="101"/>
                </a:lnTo>
                <a:lnTo>
                  <a:pt x="330" y="100"/>
                </a:lnTo>
                <a:lnTo>
                  <a:pt x="330" y="100"/>
                </a:lnTo>
                <a:lnTo>
                  <a:pt x="330" y="100"/>
                </a:lnTo>
                <a:lnTo>
                  <a:pt x="333" y="100"/>
                </a:lnTo>
                <a:lnTo>
                  <a:pt x="335" y="100"/>
                </a:lnTo>
                <a:lnTo>
                  <a:pt x="335" y="100"/>
                </a:lnTo>
                <a:lnTo>
                  <a:pt x="336" y="98"/>
                </a:lnTo>
                <a:lnTo>
                  <a:pt x="338" y="98"/>
                </a:lnTo>
                <a:lnTo>
                  <a:pt x="340" y="97"/>
                </a:lnTo>
                <a:lnTo>
                  <a:pt x="340" y="97"/>
                </a:lnTo>
                <a:lnTo>
                  <a:pt x="339" y="98"/>
                </a:lnTo>
                <a:lnTo>
                  <a:pt x="339" y="98"/>
                </a:lnTo>
                <a:lnTo>
                  <a:pt x="339" y="100"/>
                </a:lnTo>
                <a:lnTo>
                  <a:pt x="339" y="100"/>
                </a:lnTo>
                <a:lnTo>
                  <a:pt x="339" y="100"/>
                </a:lnTo>
                <a:lnTo>
                  <a:pt x="342" y="100"/>
                </a:lnTo>
                <a:lnTo>
                  <a:pt x="343" y="98"/>
                </a:lnTo>
                <a:lnTo>
                  <a:pt x="343" y="98"/>
                </a:lnTo>
                <a:lnTo>
                  <a:pt x="343" y="98"/>
                </a:lnTo>
                <a:lnTo>
                  <a:pt x="345" y="97"/>
                </a:lnTo>
                <a:lnTo>
                  <a:pt x="345" y="97"/>
                </a:lnTo>
                <a:lnTo>
                  <a:pt x="345" y="97"/>
                </a:lnTo>
                <a:lnTo>
                  <a:pt x="345" y="96"/>
                </a:lnTo>
                <a:lnTo>
                  <a:pt x="345" y="96"/>
                </a:lnTo>
                <a:lnTo>
                  <a:pt x="345" y="96"/>
                </a:lnTo>
                <a:lnTo>
                  <a:pt x="345" y="96"/>
                </a:lnTo>
                <a:lnTo>
                  <a:pt x="346" y="96"/>
                </a:lnTo>
                <a:lnTo>
                  <a:pt x="346" y="96"/>
                </a:lnTo>
                <a:lnTo>
                  <a:pt x="348" y="96"/>
                </a:lnTo>
                <a:lnTo>
                  <a:pt x="348" y="97"/>
                </a:lnTo>
                <a:lnTo>
                  <a:pt x="348" y="97"/>
                </a:lnTo>
                <a:lnTo>
                  <a:pt x="348" y="96"/>
                </a:lnTo>
                <a:lnTo>
                  <a:pt x="348" y="94"/>
                </a:lnTo>
                <a:lnTo>
                  <a:pt x="348" y="94"/>
                </a:lnTo>
                <a:lnTo>
                  <a:pt x="352" y="94"/>
                </a:lnTo>
                <a:lnTo>
                  <a:pt x="352" y="94"/>
                </a:lnTo>
                <a:lnTo>
                  <a:pt x="352" y="94"/>
                </a:lnTo>
                <a:lnTo>
                  <a:pt x="352" y="94"/>
                </a:lnTo>
                <a:lnTo>
                  <a:pt x="352" y="94"/>
                </a:lnTo>
                <a:lnTo>
                  <a:pt x="353" y="94"/>
                </a:lnTo>
                <a:lnTo>
                  <a:pt x="353" y="94"/>
                </a:lnTo>
                <a:lnTo>
                  <a:pt x="353" y="94"/>
                </a:lnTo>
                <a:lnTo>
                  <a:pt x="353" y="94"/>
                </a:lnTo>
                <a:lnTo>
                  <a:pt x="353" y="96"/>
                </a:lnTo>
                <a:lnTo>
                  <a:pt x="353" y="96"/>
                </a:lnTo>
                <a:lnTo>
                  <a:pt x="353" y="96"/>
                </a:lnTo>
                <a:lnTo>
                  <a:pt x="352" y="97"/>
                </a:lnTo>
                <a:lnTo>
                  <a:pt x="350" y="97"/>
                </a:lnTo>
                <a:lnTo>
                  <a:pt x="350" y="97"/>
                </a:lnTo>
                <a:lnTo>
                  <a:pt x="349" y="97"/>
                </a:lnTo>
                <a:lnTo>
                  <a:pt x="349" y="98"/>
                </a:lnTo>
                <a:lnTo>
                  <a:pt x="349" y="98"/>
                </a:lnTo>
                <a:lnTo>
                  <a:pt x="349" y="98"/>
                </a:lnTo>
                <a:lnTo>
                  <a:pt x="348" y="100"/>
                </a:lnTo>
                <a:lnTo>
                  <a:pt x="345" y="101"/>
                </a:lnTo>
                <a:lnTo>
                  <a:pt x="345" y="103"/>
                </a:lnTo>
                <a:lnTo>
                  <a:pt x="345" y="103"/>
                </a:lnTo>
                <a:lnTo>
                  <a:pt x="345" y="103"/>
                </a:lnTo>
                <a:lnTo>
                  <a:pt x="345" y="103"/>
                </a:lnTo>
                <a:lnTo>
                  <a:pt x="345" y="103"/>
                </a:lnTo>
                <a:lnTo>
                  <a:pt x="343" y="101"/>
                </a:lnTo>
                <a:lnTo>
                  <a:pt x="343" y="101"/>
                </a:lnTo>
                <a:lnTo>
                  <a:pt x="343" y="101"/>
                </a:lnTo>
                <a:lnTo>
                  <a:pt x="343" y="100"/>
                </a:lnTo>
                <a:lnTo>
                  <a:pt x="343" y="100"/>
                </a:lnTo>
                <a:lnTo>
                  <a:pt x="342" y="100"/>
                </a:lnTo>
                <a:lnTo>
                  <a:pt x="342" y="101"/>
                </a:lnTo>
                <a:lnTo>
                  <a:pt x="340" y="101"/>
                </a:lnTo>
                <a:lnTo>
                  <a:pt x="339" y="103"/>
                </a:lnTo>
                <a:lnTo>
                  <a:pt x="339" y="103"/>
                </a:lnTo>
                <a:lnTo>
                  <a:pt x="338" y="103"/>
                </a:lnTo>
                <a:lnTo>
                  <a:pt x="338" y="103"/>
                </a:lnTo>
                <a:lnTo>
                  <a:pt x="336" y="104"/>
                </a:lnTo>
                <a:lnTo>
                  <a:pt x="336" y="104"/>
                </a:lnTo>
                <a:lnTo>
                  <a:pt x="336" y="104"/>
                </a:lnTo>
                <a:lnTo>
                  <a:pt x="336" y="104"/>
                </a:lnTo>
                <a:lnTo>
                  <a:pt x="338" y="104"/>
                </a:lnTo>
                <a:lnTo>
                  <a:pt x="338" y="106"/>
                </a:lnTo>
                <a:lnTo>
                  <a:pt x="335" y="106"/>
                </a:lnTo>
                <a:lnTo>
                  <a:pt x="335" y="106"/>
                </a:lnTo>
                <a:lnTo>
                  <a:pt x="335" y="106"/>
                </a:lnTo>
                <a:lnTo>
                  <a:pt x="335" y="106"/>
                </a:lnTo>
                <a:lnTo>
                  <a:pt x="335" y="104"/>
                </a:lnTo>
                <a:lnTo>
                  <a:pt x="335" y="104"/>
                </a:lnTo>
                <a:lnTo>
                  <a:pt x="333" y="104"/>
                </a:lnTo>
                <a:lnTo>
                  <a:pt x="333" y="104"/>
                </a:lnTo>
                <a:lnTo>
                  <a:pt x="333" y="104"/>
                </a:lnTo>
                <a:lnTo>
                  <a:pt x="333" y="106"/>
                </a:lnTo>
                <a:lnTo>
                  <a:pt x="333" y="106"/>
                </a:lnTo>
                <a:lnTo>
                  <a:pt x="332" y="106"/>
                </a:lnTo>
                <a:lnTo>
                  <a:pt x="332" y="106"/>
                </a:lnTo>
                <a:lnTo>
                  <a:pt x="332" y="106"/>
                </a:lnTo>
                <a:lnTo>
                  <a:pt x="332" y="106"/>
                </a:lnTo>
                <a:lnTo>
                  <a:pt x="332" y="106"/>
                </a:lnTo>
                <a:lnTo>
                  <a:pt x="332" y="107"/>
                </a:lnTo>
                <a:lnTo>
                  <a:pt x="332" y="107"/>
                </a:lnTo>
                <a:lnTo>
                  <a:pt x="332" y="107"/>
                </a:lnTo>
                <a:lnTo>
                  <a:pt x="332" y="107"/>
                </a:lnTo>
                <a:lnTo>
                  <a:pt x="330" y="107"/>
                </a:lnTo>
                <a:lnTo>
                  <a:pt x="330" y="108"/>
                </a:lnTo>
                <a:lnTo>
                  <a:pt x="330" y="108"/>
                </a:lnTo>
                <a:lnTo>
                  <a:pt x="330" y="108"/>
                </a:lnTo>
                <a:lnTo>
                  <a:pt x="329" y="108"/>
                </a:lnTo>
                <a:lnTo>
                  <a:pt x="329" y="108"/>
                </a:lnTo>
                <a:lnTo>
                  <a:pt x="329" y="110"/>
                </a:lnTo>
                <a:lnTo>
                  <a:pt x="328" y="110"/>
                </a:lnTo>
                <a:lnTo>
                  <a:pt x="328" y="110"/>
                </a:lnTo>
                <a:lnTo>
                  <a:pt x="328" y="110"/>
                </a:lnTo>
                <a:lnTo>
                  <a:pt x="328" y="110"/>
                </a:lnTo>
                <a:lnTo>
                  <a:pt x="326" y="110"/>
                </a:lnTo>
                <a:lnTo>
                  <a:pt x="326" y="110"/>
                </a:lnTo>
                <a:lnTo>
                  <a:pt x="325" y="110"/>
                </a:lnTo>
                <a:lnTo>
                  <a:pt x="325" y="110"/>
                </a:lnTo>
                <a:lnTo>
                  <a:pt x="323" y="110"/>
                </a:lnTo>
                <a:lnTo>
                  <a:pt x="323" y="110"/>
                </a:lnTo>
                <a:lnTo>
                  <a:pt x="323" y="111"/>
                </a:lnTo>
                <a:lnTo>
                  <a:pt x="323" y="111"/>
                </a:lnTo>
                <a:lnTo>
                  <a:pt x="322" y="111"/>
                </a:lnTo>
                <a:lnTo>
                  <a:pt x="320" y="111"/>
                </a:lnTo>
                <a:lnTo>
                  <a:pt x="322" y="111"/>
                </a:lnTo>
                <a:lnTo>
                  <a:pt x="322" y="111"/>
                </a:lnTo>
                <a:lnTo>
                  <a:pt x="322" y="110"/>
                </a:lnTo>
                <a:lnTo>
                  <a:pt x="322" y="110"/>
                </a:lnTo>
                <a:lnTo>
                  <a:pt x="320" y="108"/>
                </a:lnTo>
                <a:lnTo>
                  <a:pt x="320" y="108"/>
                </a:lnTo>
                <a:lnTo>
                  <a:pt x="320" y="108"/>
                </a:lnTo>
                <a:lnTo>
                  <a:pt x="320" y="108"/>
                </a:lnTo>
                <a:lnTo>
                  <a:pt x="320" y="108"/>
                </a:lnTo>
                <a:lnTo>
                  <a:pt x="319" y="110"/>
                </a:lnTo>
                <a:lnTo>
                  <a:pt x="319" y="110"/>
                </a:lnTo>
                <a:lnTo>
                  <a:pt x="320" y="111"/>
                </a:lnTo>
                <a:lnTo>
                  <a:pt x="320" y="113"/>
                </a:lnTo>
                <a:lnTo>
                  <a:pt x="320" y="113"/>
                </a:lnTo>
                <a:lnTo>
                  <a:pt x="320" y="113"/>
                </a:lnTo>
                <a:lnTo>
                  <a:pt x="320" y="113"/>
                </a:lnTo>
                <a:lnTo>
                  <a:pt x="322" y="113"/>
                </a:lnTo>
                <a:lnTo>
                  <a:pt x="323" y="113"/>
                </a:lnTo>
                <a:lnTo>
                  <a:pt x="323" y="113"/>
                </a:lnTo>
                <a:lnTo>
                  <a:pt x="323" y="113"/>
                </a:lnTo>
                <a:lnTo>
                  <a:pt x="322" y="114"/>
                </a:lnTo>
                <a:lnTo>
                  <a:pt x="320" y="114"/>
                </a:lnTo>
                <a:lnTo>
                  <a:pt x="319" y="116"/>
                </a:lnTo>
                <a:lnTo>
                  <a:pt x="318" y="116"/>
                </a:lnTo>
                <a:lnTo>
                  <a:pt x="318" y="116"/>
                </a:lnTo>
                <a:lnTo>
                  <a:pt x="318" y="116"/>
                </a:lnTo>
                <a:lnTo>
                  <a:pt x="318" y="116"/>
                </a:lnTo>
                <a:lnTo>
                  <a:pt x="318" y="114"/>
                </a:lnTo>
                <a:lnTo>
                  <a:pt x="318" y="114"/>
                </a:lnTo>
                <a:lnTo>
                  <a:pt x="318" y="114"/>
                </a:lnTo>
                <a:lnTo>
                  <a:pt x="318" y="114"/>
                </a:lnTo>
                <a:lnTo>
                  <a:pt x="318" y="114"/>
                </a:lnTo>
                <a:lnTo>
                  <a:pt x="316" y="114"/>
                </a:lnTo>
                <a:lnTo>
                  <a:pt x="315" y="116"/>
                </a:lnTo>
                <a:lnTo>
                  <a:pt x="315" y="116"/>
                </a:lnTo>
                <a:lnTo>
                  <a:pt x="313" y="116"/>
                </a:lnTo>
                <a:lnTo>
                  <a:pt x="313" y="116"/>
                </a:lnTo>
                <a:lnTo>
                  <a:pt x="312" y="116"/>
                </a:lnTo>
                <a:lnTo>
                  <a:pt x="311" y="117"/>
                </a:lnTo>
                <a:lnTo>
                  <a:pt x="309" y="117"/>
                </a:lnTo>
                <a:lnTo>
                  <a:pt x="308" y="117"/>
                </a:lnTo>
                <a:lnTo>
                  <a:pt x="308" y="117"/>
                </a:lnTo>
                <a:lnTo>
                  <a:pt x="308" y="117"/>
                </a:lnTo>
                <a:lnTo>
                  <a:pt x="308" y="118"/>
                </a:lnTo>
                <a:lnTo>
                  <a:pt x="308" y="118"/>
                </a:lnTo>
                <a:lnTo>
                  <a:pt x="306" y="118"/>
                </a:lnTo>
                <a:lnTo>
                  <a:pt x="305" y="118"/>
                </a:lnTo>
                <a:lnTo>
                  <a:pt x="305" y="120"/>
                </a:lnTo>
                <a:lnTo>
                  <a:pt x="305" y="120"/>
                </a:lnTo>
                <a:lnTo>
                  <a:pt x="305" y="120"/>
                </a:lnTo>
                <a:lnTo>
                  <a:pt x="303" y="120"/>
                </a:lnTo>
                <a:lnTo>
                  <a:pt x="303" y="120"/>
                </a:lnTo>
                <a:lnTo>
                  <a:pt x="302" y="120"/>
                </a:lnTo>
                <a:lnTo>
                  <a:pt x="302" y="121"/>
                </a:lnTo>
                <a:lnTo>
                  <a:pt x="302" y="121"/>
                </a:lnTo>
                <a:lnTo>
                  <a:pt x="301" y="121"/>
                </a:lnTo>
                <a:lnTo>
                  <a:pt x="301" y="121"/>
                </a:lnTo>
                <a:lnTo>
                  <a:pt x="301" y="121"/>
                </a:lnTo>
                <a:lnTo>
                  <a:pt x="301" y="123"/>
                </a:lnTo>
                <a:lnTo>
                  <a:pt x="301" y="123"/>
                </a:lnTo>
                <a:lnTo>
                  <a:pt x="299" y="123"/>
                </a:lnTo>
                <a:lnTo>
                  <a:pt x="299" y="123"/>
                </a:lnTo>
                <a:lnTo>
                  <a:pt x="299" y="123"/>
                </a:lnTo>
                <a:lnTo>
                  <a:pt x="301" y="123"/>
                </a:lnTo>
                <a:lnTo>
                  <a:pt x="301" y="123"/>
                </a:lnTo>
                <a:lnTo>
                  <a:pt x="301" y="123"/>
                </a:lnTo>
                <a:lnTo>
                  <a:pt x="299" y="123"/>
                </a:lnTo>
                <a:lnTo>
                  <a:pt x="299" y="123"/>
                </a:lnTo>
                <a:lnTo>
                  <a:pt x="298" y="123"/>
                </a:lnTo>
                <a:lnTo>
                  <a:pt x="299" y="123"/>
                </a:lnTo>
                <a:lnTo>
                  <a:pt x="299" y="124"/>
                </a:lnTo>
                <a:lnTo>
                  <a:pt x="301" y="124"/>
                </a:lnTo>
                <a:lnTo>
                  <a:pt x="301" y="124"/>
                </a:lnTo>
                <a:lnTo>
                  <a:pt x="302" y="123"/>
                </a:lnTo>
                <a:lnTo>
                  <a:pt x="303" y="123"/>
                </a:lnTo>
                <a:lnTo>
                  <a:pt x="303" y="123"/>
                </a:lnTo>
                <a:lnTo>
                  <a:pt x="303" y="123"/>
                </a:lnTo>
                <a:lnTo>
                  <a:pt x="305" y="123"/>
                </a:lnTo>
                <a:lnTo>
                  <a:pt x="305" y="123"/>
                </a:lnTo>
                <a:lnTo>
                  <a:pt x="306" y="123"/>
                </a:lnTo>
                <a:lnTo>
                  <a:pt x="306" y="123"/>
                </a:lnTo>
                <a:lnTo>
                  <a:pt x="306" y="123"/>
                </a:lnTo>
                <a:lnTo>
                  <a:pt x="308" y="123"/>
                </a:lnTo>
                <a:lnTo>
                  <a:pt x="308" y="123"/>
                </a:lnTo>
                <a:lnTo>
                  <a:pt x="308" y="123"/>
                </a:lnTo>
                <a:lnTo>
                  <a:pt x="309" y="121"/>
                </a:lnTo>
                <a:lnTo>
                  <a:pt x="312" y="120"/>
                </a:lnTo>
                <a:lnTo>
                  <a:pt x="312" y="120"/>
                </a:lnTo>
                <a:lnTo>
                  <a:pt x="313" y="118"/>
                </a:lnTo>
                <a:lnTo>
                  <a:pt x="313" y="118"/>
                </a:lnTo>
                <a:lnTo>
                  <a:pt x="315" y="117"/>
                </a:lnTo>
                <a:lnTo>
                  <a:pt x="315" y="117"/>
                </a:lnTo>
                <a:lnTo>
                  <a:pt x="315" y="117"/>
                </a:lnTo>
                <a:lnTo>
                  <a:pt x="315" y="118"/>
                </a:lnTo>
                <a:lnTo>
                  <a:pt x="315" y="118"/>
                </a:lnTo>
                <a:lnTo>
                  <a:pt x="316" y="118"/>
                </a:lnTo>
                <a:lnTo>
                  <a:pt x="316" y="120"/>
                </a:lnTo>
                <a:lnTo>
                  <a:pt x="316" y="120"/>
                </a:lnTo>
                <a:lnTo>
                  <a:pt x="316" y="120"/>
                </a:lnTo>
                <a:lnTo>
                  <a:pt x="318" y="118"/>
                </a:lnTo>
                <a:lnTo>
                  <a:pt x="318" y="118"/>
                </a:lnTo>
                <a:lnTo>
                  <a:pt x="318" y="118"/>
                </a:lnTo>
                <a:lnTo>
                  <a:pt x="318" y="118"/>
                </a:lnTo>
                <a:lnTo>
                  <a:pt x="318" y="118"/>
                </a:lnTo>
                <a:lnTo>
                  <a:pt x="318" y="118"/>
                </a:lnTo>
                <a:lnTo>
                  <a:pt x="318" y="118"/>
                </a:lnTo>
                <a:lnTo>
                  <a:pt x="319" y="118"/>
                </a:lnTo>
                <a:lnTo>
                  <a:pt x="319" y="118"/>
                </a:lnTo>
                <a:lnTo>
                  <a:pt x="320" y="118"/>
                </a:lnTo>
                <a:lnTo>
                  <a:pt x="320" y="117"/>
                </a:lnTo>
                <a:lnTo>
                  <a:pt x="320" y="117"/>
                </a:lnTo>
                <a:lnTo>
                  <a:pt x="320" y="118"/>
                </a:lnTo>
                <a:lnTo>
                  <a:pt x="320" y="118"/>
                </a:lnTo>
                <a:lnTo>
                  <a:pt x="320" y="118"/>
                </a:lnTo>
                <a:lnTo>
                  <a:pt x="320" y="120"/>
                </a:lnTo>
                <a:lnTo>
                  <a:pt x="319" y="120"/>
                </a:lnTo>
                <a:lnTo>
                  <a:pt x="319" y="121"/>
                </a:lnTo>
                <a:lnTo>
                  <a:pt x="319" y="121"/>
                </a:lnTo>
                <a:lnTo>
                  <a:pt x="319" y="121"/>
                </a:lnTo>
                <a:lnTo>
                  <a:pt x="320" y="121"/>
                </a:lnTo>
                <a:lnTo>
                  <a:pt x="320" y="121"/>
                </a:lnTo>
                <a:lnTo>
                  <a:pt x="320" y="121"/>
                </a:lnTo>
                <a:lnTo>
                  <a:pt x="320" y="121"/>
                </a:lnTo>
                <a:lnTo>
                  <a:pt x="322" y="120"/>
                </a:lnTo>
                <a:lnTo>
                  <a:pt x="322" y="120"/>
                </a:lnTo>
                <a:lnTo>
                  <a:pt x="323" y="120"/>
                </a:lnTo>
                <a:lnTo>
                  <a:pt x="323" y="120"/>
                </a:lnTo>
                <a:lnTo>
                  <a:pt x="322" y="118"/>
                </a:lnTo>
                <a:lnTo>
                  <a:pt x="323" y="118"/>
                </a:lnTo>
                <a:lnTo>
                  <a:pt x="322" y="117"/>
                </a:lnTo>
                <a:lnTo>
                  <a:pt x="323" y="116"/>
                </a:lnTo>
                <a:lnTo>
                  <a:pt x="323" y="116"/>
                </a:lnTo>
                <a:lnTo>
                  <a:pt x="325" y="114"/>
                </a:lnTo>
                <a:lnTo>
                  <a:pt x="325" y="116"/>
                </a:lnTo>
                <a:lnTo>
                  <a:pt x="325" y="116"/>
                </a:lnTo>
                <a:lnTo>
                  <a:pt x="325" y="116"/>
                </a:lnTo>
                <a:lnTo>
                  <a:pt x="325" y="116"/>
                </a:lnTo>
                <a:lnTo>
                  <a:pt x="325" y="116"/>
                </a:lnTo>
                <a:lnTo>
                  <a:pt x="325" y="114"/>
                </a:lnTo>
                <a:lnTo>
                  <a:pt x="326" y="114"/>
                </a:lnTo>
                <a:lnTo>
                  <a:pt x="326" y="114"/>
                </a:lnTo>
                <a:lnTo>
                  <a:pt x="326" y="114"/>
                </a:lnTo>
                <a:lnTo>
                  <a:pt x="326" y="116"/>
                </a:lnTo>
                <a:lnTo>
                  <a:pt x="328" y="116"/>
                </a:lnTo>
                <a:lnTo>
                  <a:pt x="328" y="116"/>
                </a:lnTo>
                <a:lnTo>
                  <a:pt x="329" y="116"/>
                </a:lnTo>
                <a:lnTo>
                  <a:pt x="329" y="116"/>
                </a:lnTo>
                <a:lnTo>
                  <a:pt x="329" y="116"/>
                </a:lnTo>
                <a:lnTo>
                  <a:pt x="329" y="117"/>
                </a:lnTo>
                <a:lnTo>
                  <a:pt x="329" y="117"/>
                </a:lnTo>
                <a:lnTo>
                  <a:pt x="329" y="116"/>
                </a:lnTo>
                <a:lnTo>
                  <a:pt x="329" y="116"/>
                </a:lnTo>
                <a:lnTo>
                  <a:pt x="329" y="114"/>
                </a:lnTo>
                <a:lnTo>
                  <a:pt x="330" y="114"/>
                </a:lnTo>
                <a:lnTo>
                  <a:pt x="330" y="114"/>
                </a:lnTo>
                <a:lnTo>
                  <a:pt x="330" y="114"/>
                </a:lnTo>
                <a:lnTo>
                  <a:pt x="332" y="114"/>
                </a:lnTo>
                <a:lnTo>
                  <a:pt x="332" y="114"/>
                </a:lnTo>
                <a:lnTo>
                  <a:pt x="332" y="114"/>
                </a:lnTo>
                <a:lnTo>
                  <a:pt x="332" y="114"/>
                </a:lnTo>
                <a:lnTo>
                  <a:pt x="332" y="116"/>
                </a:lnTo>
                <a:lnTo>
                  <a:pt x="332" y="116"/>
                </a:lnTo>
                <a:lnTo>
                  <a:pt x="332" y="116"/>
                </a:lnTo>
                <a:lnTo>
                  <a:pt x="332" y="116"/>
                </a:lnTo>
                <a:lnTo>
                  <a:pt x="333" y="117"/>
                </a:lnTo>
                <a:lnTo>
                  <a:pt x="333" y="117"/>
                </a:lnTo>
                <a:lnTo>
                  <a:pt x="333" y="116"/>
                </a:lnTo>
                <a:lnTo>
                  <a:pt x="335" y="116"/>
                </a:lnTo>
                <a:lnTo>
                  <a:pt x="335" y="114"/>
                </a:lnTo>
                <a:lnTo>
                  <a:pt x="335" y="113"/>
                </a:lnTo>
                <a:lnTo>
                  <a:pt x="335" y="113"/>
                </a:lnTo>
                <a:lnTo>
                  <a:pt x="335" y="113"/>
                </a:lnTo>
                <a:lnTo>
                  <a:pt x="335" y="113"/>
                </a:lnTo>
                <a:lnTo>
                  <a:pt x="335" y="113"/>
                </a:lnTo>
                <a:lnTo>
                  <a:pt x="336" y="113"/>
                </a:lnTo>
                <a:lnTo>
                  <a:pt x="336" y="113"/>
                </a:lnTo>
                <a:lnTo>
                  <a:pt x="336" y="113"/>
                </a:lnTo>
                <a:lnTo>
                  <a:pt x="338" y="111"/>
                </a:lnTo>
                <a:lnTo>
                  <a:pt x="338" y="111"/>
                </a:lnTo>
                <a:lnTo>
                  <a:pt x="339" y="111"/>
                </a:lnTo>
                <a:lnTo>
                  <a:pt x="340" y="111"/>
                </a:lnTo>
                <a:lnTo>
                  <a:pt x="340" y="111"/>
                </a:lnTo>
                <a:lnTo>
                  <a:pt x="340" y="110"/>
                </a:lnTo>
                <a:lnTo>
                  <a:pt x="340" y="110"/>
                </a:lnTo>
                <a:lnTo>
                  <a:pt x="342" y="110"/>
                </a:lnTo>
                <a:lnTo>
                  <a:pt x="342" y="110"/>
                </a:lnTo>
                <a:lnTo>
                  <a:pt x="342" y="110"/>
                </a:lnTo>
                <a:lnTo>
                  <a:pt x="342" y="110"/>
                </a:lnTo>
                <a:lnTo>
                  <a:pt x="343" y="110"/>
                </a:lnTo>
                <a:lnTo>
                  <a:pt x="342" y="110"/>
                </a:lnTo>
                <a:lnTo>
                  <a:pt x="342" y="110"/>
                </a:lnTo>
                <a:lnTo>
                  <a:pt x="343" y="110"/>
                </a:lnTo>
                <a:lnTo>
                  <a:pt x="343" y="110"/>
                </a:lnTo>
                <a:lnTo>
                  <a:pt x="343" y="110"/>
                </a:lnTo>
                <a:lnTo>
                  <a:pt x="345" y="110"/>
                </a:lnTo>
                <a:lnTo>
                  <a:pt x="345" y="110"/>
                </a:lnTo>
                <a:lnTo>
                  <a:pt x="346" y="108"/>
                </a:lnTo>
                <a:lnTo>
                  <a:pt x="346" y="108"/>
                </a:lnTo>
                <a:lnTo>
                  <a:pt x="348" y="110"/>
                </a:lnTo>
                <a:lnTo>
                  <a:pt x="348" y="110"/>
                </a:lnTo>
                <a:lnTo>
                  <a:pt x="349" y="108"/>
                </a:lnTo>
                <a:lnTo>
                  <a:pt x="350" y="108"/>
                </a:lnTo>
                <a:lnTo>
                  <a:pt x="350" y="108"/>
                </a:lnTo>
                <a:lnTo>
                  <a:pt x="350" y="108"/>
                </a:lnTo>
                <a:lnTo>
                  <a:pt x="352" y="108"/>
                </a:lnTo>
                <a:lnTo>
                  <a:pt x="353" y="108"/>
                </a:lnTo>
                <a:lnTo>
                  <a:pt x="353" y="107"/>
                </a:lnTo>
                <a:lnTo>
                  <a:pt x="355" y="107"/>
                </a:lnTo>
                <a:lnTo>
                  <a:pt x="355" y="107"/>
                </a:lnTo>
                <a:lnTo>
                  <a:pt x="355" y="107"/>
                </a:lnTo>
                <a:lnTo>
                  <a:pt x="355" y="107"/>
                </a:lnTo>
                <a:lnTo>
                  <a:pt x="355" y="107"/>
                </a:lnTo>
                <a:lnTo>
                  <a:pt x="355" y="107"/>
                </a:lnTo>
                <a:lnTo>
                  <a:pt x="356" y="107"/>
                </a:lnTo>
                <a:lnTo>
                  <a:pt x="356" y="107"/>
                </a:lnTo>
                <a:lnTo>
                  <a:pt x="356" y="107"/>
                </a:lnTo>
                <a:lnTo>
                  <a:pt x="356" y="107"/>
                </a:lnTo>
                <a:lnTo>
                  <a:pt x="358" y="107"/>
                </a:lnTo>
                <a:lnTo>
                  <a:pt x="358" y="107"/>
                </a:lnTo>
                <a:lnTo>
                  <a:pt x="358" y="107"/>
                </a:lnTo>
                <a:lnTo>
                  <a:pt x="358" y="107"/>
                </a:lnTo>
                <a:lnTo>
                  <a:pt x="358" y="107"/>
                </a:lnTo>
                <a:lnTo>
                  <a:pt x="356" y="107"/>
                </a:lnTo>
                <a:lnTo>
                  <a:pt x="358" y="107"/>
                </a:lnTo>
                <a:lnTo>
                  <a:pt x="358" y="107"/>
                </a:lnTo>
                <a:lnTo>
                  <a:pt x="358" y="108"/>
                </a:lnTo>
                <a:lnTo>
                  <a:pt x="358" y="108"/>
                </a:lnTo>
                <a:lnTo>
                  <a:pt x="359" y="107"/>
                </a:lnTo>
                <a:lnTo>
                  <a:pt x="359" y="107"/>
                </a:lnTo>
                <a:lnTo>
                  <a:pt x="359" y="107"/>
                </a:lnTo>
                <a:lnTo>
                  <a:pt x="359" y="107"/>
                </a:lnTo>
                <a:lnTo>
                  <a:pt x="359" y="106"/>
                </a:lnTo>
                <a:lnTo>
                  <a:pt x="359" y="106"/>
                </a:lnTo>
                <a:lnTo>
                  <a:pt x="359" y="106"/>
                </a:lnTo>
                <a:lnTo>
                  <a:pt x="360" y="106"/>
                </a:lnTo>
                <a:lnTo>
                  <a:pt x="359" y="104"/>
                </a:lnTo>
                <a:lnTo>
                  <a:pt x="359" y="104"/>
                </a:lnTo>
                <a:lnTo>
                  <a:pt x="360" y="104"/>
                </a:lnTo>
                <a:lnTo>
                  <a:pt x="360" y="104"/>
                </a:lnTo>
                <a:lnTo>
                  <a:pt x="360" y="104"/>
                </a:lnTo>
                <a:lnTo>
                  <a:pt x="360" y="104"/>
                </a:lnTo>
                <a:lnTo>
                  <a:pt x="360" y="104"/>
                </a:lnTo>
                <a:lnTo>
                  <a:pt x="360" y="104"/>
                </a:lnTo>
                <a:lnTo>
                  <a:pt x="360" y="104"/>
                </a:lnTo>
                <a:lnTo>
                  <a:pt x="360" y="104"/>
                </a:lnTo>
                <a:lnTo>
                  <a:pt x="363" y="104"/>
                </a:lnTo>
                <a:lnTo>
                  <a:pt x="365" y="104"/>
                </a:lnTo>
                <a:lnTo>
                  <a:pt x="365" y="103"/>
                </a:lnTo>
                <a:lnTo>
                  <a:pt x="365" y="103"/>
                </a:lnTo>
                <a:lnTo>
                  <a:pt x="365" y="103"/>
                </a:lnTo>
                <a:lnTo>
                  <a:pt x="366" y="103"/>
                </a:lnTo>
                <a:lnTo>
                  <a:pt x="367" y="103"/>
                </a:lnTo>
                <a:lnTo>
                  <a:pt x="369" y="103"/>
                </a:lnTo>
                <a:lnTo>
                  <a:pt x="369" y="103"/>
                </a:lnTo>
                <a:lnTo>
                  <a:pt x="370" y="101"/>
                </a:lnTo>
                <a:lnTo>
                  <a:pt x="370" y="101"/>
                </a:lnTo>
                <a:lnTo>
                  <a:pt x="370" y="101"/>
                </a:lnTo>
                <a:lnTo>
                  <a:pt x="370" y="101"/>
                </a:lnTo>
                <a:lnTo>
                  <a:pt x="370" y="101"/>
                </a:lnTo>
                <a:lnTo>
                  <a:pt x="370" y="100"/>
                </a:lnTo>
                <a:lnTo>
                  <a:pt x="370" y="100"/>
                </a:lnTo>
                <a:lnTo>
                  <a:pt x="370" y="101"/>
                </a:lnTo>
                <a:lnTo>
                  <a:pt x="370" y="101"/>
                </a:lnTo>
                <a:lnTo>
                  <a:pt x="372" y="101"/>
                </a:lnTo>
                <a:lnTo>
                  <a:pt x="372" y="101"/>
                </a:lnTo>
                <a:lnTo>
                  <a:pt x="373" y="101"/>
                </a:lnTo>
                <a:lnTo>
                  <a:pt x="373" y="101"/>
                </a:lnTo>
                <a:lnTo>
                  <a:pt x="375" y="100"/>
                </a:lnTo>
                <a:lnTo>
                  <a:pt x="376" y="100"/>
                </a:lnTo>
                <a:lnTo>
                  <a:pt x="376" y="100"/>
                </a:lnTo>
                <a:lnTo>
                  <a:pt x="375" y="100"/>
                </a:lnTo>
                <a:lnTo>
                  <a:pt x="375" y="100"/>
                </a:lnTo>
                <a:lnTo>
                  <a:pt x="375" y="101"/>
                </a:lnTo>
                <a:lnTo>
                  <a:pt x="375" y="101"/>
                </a:lnTo>
                <a:lnTo>
                  <a:pt x="375" y="103"/>
                </a:lnTo>
                <a:lnTo>
                  <a:pt x="375" y="103"/>
                </a:lnTo>
                <a:lnTo>
                  <a:pt x="373" y="103"/>
                </a:lnTo>
                <a:lnTo>
                  <a:pt x="372" y="104"/>
                </a:lnTo>
                <a:lnTo>
                  <a:pt x="370" y="104"/>
                </a:lnTo>
                <a:lnTo>
                  <a:pt x="370" y="104"/>
                </a:lnTo>
                <a:lnTo>
                  <a:pt x="370" y="104"/>
                </a:lnTo>
                <a:lnTo>
                  <a:pt x="370" y="104"/>
                </a:lnTo>
                <a:lnTo>
                  <a:pt x="370" y="104"/>
                </a:lnTo>
                <a:lnTo>
                  <a:pt x="370" y="104"/>
                </a:lnTo>
                <a:lnTo>
                  <a:pt x="369" y="104"/>
                </a:lnTo>
                <a:lnTo>
                  <a:pt x="369" y="104"/>
                </a:lnTo>
                <a:lnTo>
                  <a:pt x="369" y="106"/>
                </a:lnTo>
                <a:lnTo>
                  <a:pt x="369" y="106"/>
                </a:lnTo>
                <a:lnTo>
                  <a:pt x="370" y="106"/>
                </a:lnTo>
                <a:lnTo>
                  <a:pt x="370" y="106"/>
                </a:lnTo>
                <a:lnTo>
                  <a:pt x="370" y="106"/>
                </a:lnTo>
                <a:lnTo>
                  <a:pt x="369" y="106"/>
                </a:lnTo>
                <a:lnTo>
                  <a:pt x="369" y="107"/>
                </a:lnTo>
                <a:lnTo>
                  <a:pt x="369" y="107"/>
                </a:lnTo>
                <a:lnTo>
                  <a:pt x="369" y="107"/>
                </a:lnTo>
                <a:lnTo>
                  <a:pt x="369" y="107"/>
                </a:lnTo>
                <a:lnTo>
                  <a:pt x="369" y="106"/>
                </a:lnTo>
                <a:lnTo>
                  <a:pt x="367" y="106"/>
                </a:lnTo>
                <a:lnTo>
                  <a:pt x="367" y="104"/>
                </a:lnTo>
                <a:lnTo>
                  <a:pt x="366" y="104"/>
                </a:lnTo>
                <a:lnTo>
                  <a:pt x="366" y="106"/>
                </a:lnTo>
                <a:lnTo>
                  <a:pt x="366" y="106"/>
                </a:lnTo>
                <a:lnTo>
                  <a:pt x="366" y="104"/>
                </a:lnTo>
                <a:lnTo>
                  <a:pt x="366" y="104"/>
                </a:lnTo>
                <a:lnTo>
                  <a:pt x="366" y="104"/>
                </a:lnTo>
                <a:lnTo>
                  <a:pt x="366" y="104"/>
                </a:lnTo>
                <a:lnTo>
                  <a:pt x="366" y="104"/>
                </a:lnTo>
                <a:lnTo>
                  <a:pt x="365" y="104"/>
                </a:lnTo>
                <a:lnTo>
                  <a:pt x="365" y="104"/>
                </a:lnTo>
                <a:lnTo>
                  <a:pt x="365" y="104"/>
                </a:lnTo>
                <a:lnTo>
                  <a:pt x="365" y="104"/>
                </a:lnTo>
                <a:lnTo>
                  <a:pt x="365" y="104"/>
                </a:lnTo>
                <a:lnTo>
                  <a:pt x="365" y="106"/>
                </a:lnTo>
                <a:lnTo>
                  <a:pt x="366" y="106"/>
                </a:lnTo>
                <a:lnTo>
                  <a:pt x="366" y="106"/>
                </a:lnTo>
                <a:lnTo>
                  <a:pt x="365" y="106"/>
                </a:lnTo>
                <a:lnTo>
                  <a:pt x="365" y="106"/>
                </a:lnTo>
                <a:lnTo>
                  <a:pt x="365" y="106"/>
                </a:lnTo>
                <a:lnTo>
                  <a:pt x="365" y="107"/>
                </a:lnTo>
                <a:lnTo>
                  <a:pt x="363" y="107"/>
                </a:lnTo>
                <a:lnTo>
                  <a:pt x="363" y="107"/>
                </a:lnTo>
                <a:lnTo>
                  <a:pt x="363" y="108"/>
                </a:lnTo>
                <a:lnTo>
                  <a:pt x="363" y="108"/>
                </a:lnTo>
                <a:lnTo>
                  <a:pt x="362" y="108"/>
                </a:lnTo>
                <a:lnTo>
                  <a:pt x="360" y="110"/>
                </a:lnTo>
                <a:lnTo>
                  <a:pt x="360" y="110"/>
                </a:lnTo>
                <a:lnTo>
                  <a:pt x="359" y="110"/>
                </a:lnTo>
                <a:lnTo>
                  <a:pt x="359" y="110"/>
                </a:lnTo>
                <a:lnTo>
                  <a:pt x="359" y="111"/>
                </a:lnTo>
                <a:lnTo>
                  <a:pt x="358" y="113"/>
                </a:lnTo>
                <a:lnTo>
                  <a:pt x="358" y="113"/>
                </a:lnTo>
                <a:lnTo>
                  <a:pt x="359" y="113"/>
                </a:lnTo>
                <a:lnTo>
                  <a:pt x="359" y="113"/>
                </a:lnTo>
                <a:lnTo>
                  <a:pt x="360" y="113"/>
                </a:lnTo>
                <a:lnTo>
                  <a:pt x="360" y="113"/>
                </a:lnTo>
                <a:lnTo>
                  <a:pt x="360" y="114"/>
                </a:lnTo>
                <a:lnTo>
                  <a:pt x="360" y="114"/>
                </a:lnTo>
                <a:lnTo>
                  <a:pt x="359" y="114"/>
                </a:lnTo>
                <a:lnTo>
                  <a:pt x="359" y="116"/>
                </a:lnTo>
                <a:lnTo>
                  <a:pt x="359" y="116"/>
                </a:lnTo>
                <a:lnTo>
                  <a:pt x="359" y="116"/>
                </a:lnTo>
                <a:lnTo>
                  <a:pt x="359" y="116"/>
                </a:lnTo>
                <a:lnTo>
                  <a:pt x="359" y="116"/>
                </a:lnTo>
                <a:lnTo>
                  <a:pt x="359" y="116"/>
                </a:lnTo>
                <a:lnTo>
                  <a:pt x="358" y="116"/>
                </a:lnTo>
                <a:lnTo>
                  <a:pt x="358" y="116"/>
                </a:lnTo>
                <a:lnTo>
                  <a:pt x="358" y="116"/>
                </a:lnTo>
                <a:lnTo>
                  <a:pt x="358" y="117"/>
                </a:lnTo>
                <a:lnTo>
                  <a:pt x="356" y="117"/>
                </a:lnTo>
                <a:lnTo>
                  <a:pt x="356" y="118"/>
                </a:lnTo>
                <a:lnTo>
                  <a:pt x="355" y="118"/>
                </a:lnTo>
                <a:lnTo>
                  <a:pt x="355" y="118"/>
                </a:lnTo>
                <a:lnTo>
                  <a:pt x="355" y="118"/>
                </a:lnTo>
                <a:lnTo>
                  <a:pt x="355" y="118"/>
                </a:lnTo>
                <a:lnTo>
                  <a:pt x="355" y="118"/>
                </a:lnTo>
                <a:lnTo>
                  <a:pt x="355" y="117"/>
                </a:lnTo>
                <a:lnTo>
                  <a:pt x="355" y="116"/>
                </a:lnTo>
                <a:lnTo>
                  <a:pt x="355" y="116"/>
                </a:lnTo>
                <a:lnTo>
                  <a:pt x="355" y="116"/>
                </a:lnTo>
                <a:lnTo>
                  <a:pt x="355" y="114"/>
                </a:lnTo>
                <a:lnTo>
                  <a:pt x="355" y="114"/>
                </a:lnTo>
                <a:lnTo>
                  <a:pt x="355" y="114"/>
                </a:lnTo>
                <a:lnTo>
                  <a:pt x="355" y="113"/>
                </a:lnTo>
                <a:lnTo>
                  <a:pt x="356" y="113"/>
                </a:lnTo>
                <a:lnTo>
                  <a:pt x="356" y="113"/>
                </a:lnTo>
                <a:lnTo>
                  <a:pt x="356" y="113"/>
                </a:lnTo>
                <a:lnTo>
                  <a:pt x="356" y="111"/>
                </a:lnTo>
                <a:lnTo>
                  <a:pt x="355" y="111"/>
                </a:lnTo>
                <a:lnTo>
                  <a:pt x="355" y="113"/>
                </a:lnTo>
                <a:lnTo>
                  <a:pt x="355" y="113"/>
                </a:lnTo>
                <a:lnTo>
                  <a:pt x="353" y="113"/>
                </a:lnTo>
                <a:lnTo>
                  <a:pt x="353" y="113"/>
                </a:lnTo>
                <a:lnTo>
                  <a:pt x="353" y="113"/>
                </a:lnTo>
                <a:lnTo>
                  <a:pt x="353" y="113"/>
                </a:lnTo>
                <a:lnTo>
                  <a:pt x="355" y="111"/>
                </a:lnTo>
                <a:lnTo>
                  <a:pt x="356" y="111"/>
                </a:lnTo>
                <a:lnTo>
                  <a:pt x="356" y="110"/>
                </a:lnTo>
                <a:lnTo>
                  <a:pt x="356" y="110"/>
                </a:lnTo>
                <a:lnTo>
                  <a:pt x="356" y="110"/>
                </a:lnTo>
                <a:lnTo>
                  <a:pt x="356" y="110"/>
                </a:lnTo>
                <a:lnTo>
                  <a:pt x="355" y="110"/>
                </a:lnTo>
                <a:lnTo>
                  <a:pt x="355" y="110"/>
                </a:lnTo>
                <a:lnTo>
                  <a:pt x="355" y="110"/>
                </a:lnTo>
                <a:lnTo>
                  <a:pt x="353" y="110"/>
                </a:lnTo>
                <a:lnTo>
                  <a:pt x="353" y="110"/>
                </a:lnTo>
                <a:lnTo>
                  <a:pt x="353" y="110"/>
                </a:lnTo>
                <a:lnTo>
                  <a:pt x="353" y="110"/>
                </a:lnTo>
                <a:lnTo>
                  <a:pt x="353" y="110"/>
                </a:lnTo>
                <a:lnTo>
                  <a:pt x="352" y="110"/>
                </a:lnTo>
                <a:lnTo>
                  <a:pt x="352" y="110"/>
                </a:lnTo>
                <a:lnTo>
                  <a:pt x="352" y="110"/>
                </a:lnTo>
                <a:lnTo>
                  <a:pt x="352" y="110"/>
                </a:lnTo>
                <a:lnTo>
                  <a:pt x="352" y="110"/>
                </a:lnTo>
                <a:lnTo>
                  <a:pt x="350" y="111"/>
                </a:lnTo>
                <a:lnTo>
                  <a:pt x="350" y="111"/>
                </a:lnTo>
                <a:lnTo>
                  <a:pt x="350" y="111"/>
                </a:lnTo>
                <a:lnTo>
                  <a:pt x="350" y="111"/>
                </a:lnTo>
                <a:lnTo>
                  <a:pt x="349" y="111"/>
                </a:lnTo>
                <a:lnTo>
                  <a:pt x="349" y="111"/>
                </a:lnTo>
                <a:lnTo>
                  <a:pt x="348" y="111"/>
                </a:lnTo>
                <a:lnTo>
                  <a:pt x="348" y="111"/>
                </a:lnTo>
                <a:lnTo>
                  <a:pt x="348" y="111"/>
                </a:lnTo>
                <a:lnTo>
                  <a:pt x="348" y="111"/>
                </a:lnTo>
                <a:lnTo>
                  <a:pt x="348" y="111"/>
                </a:lnTo>
                <a:lnTo>
                  <a:pt x="346" y="111"/>
                </a:lnTo>
                <a:lnTo>
                  <a:pt x="346" y="111"/>
                </a:lnTo>
                <a:lnTo>
                  <a:pt x="346" y="111"/>
                </a:lnTo>
                <a:lnTo>
                  <a:pt x="346" y="111"/>
                </a:lnTo>
                <a:lnTo>
                  <a:pt x="346" y="111"/>
                </a:lnTo>
                <a:lnTo>
                  <a:pt x="346" y="111"/>
                </a:lnTo>
                <a:lnTo>
                  <a:pt x="346" y="113"/>
                </a:lnTo>
                <a:lnTo>
                  <a:pt x="348" y="113"/>
                </a:lnTo>
                <a:lnTo>
                  <a:pt x="348" y="113"/>
                </a:lnTo>
                <a:lnTo>
                  <a:pt x="346" y="113"/>
                </a:lnTo>
                <a:lnTo>
                  <a:pt x="345" y="114"/>
                </a:lnTo>
                <a:lnTo>
                  <a:pt x="345" y="114"/>
                </a:lnTo>
                <a:lnTo>
                  <a:pt x="345" y="114"/>
                </a:lnTo>
                <a:lnTo>
                  <a:pt x="345" y="114"/>
                </a:lnTo>
                <a:lnTo>
                  <a:pt x="345" y="114"/>
                </a:lnTo>
                <a:lnTo>
                  <a:pt x="345" y="114"/>
                </a:lnTo>
                <a:lnTo>
                  <a:pt x="345" y="114"/>
                </a:lnTo>
                <a:lnTo>
                  <a:pt x="345" y="113"/>
                </a:lnTo>
                <a:lnTo>
                  <a:pt x="343" y="113"/>
                </a:lnTo>
                <a:lnTo>
                  <a:pt x="343" y="114"/>
                </a:lnTo>
                <a:lnTo>
                  <a:pt x="343" y="114"/>
                </a:lnTo>
                <a:lnTo>
                  <a:pt x="342" y="116"/>
                </a:lnTo>
                <a:lnTo>
                  <a:pt x="342" y="116"/>
                </a:lnTo>
                <a:lnTo>
                  <a:pt x="342" y="116"/>
                </a:lnTo>
                <a:lnTo>
                  <a:pt x="342" y="116"/>
                </a:lnTo>
                <a:lnTo>
                  <a:pt x="342" y="116"/>
                </a:lnTo>
                <a:lnTo>
                  <a:pt x="342" y="116"/>
                </a:lnTo>
                <a:lnTo>
                  <a:pt x="342" y="116"/>
                </a:lnTo>
                <a:lnTo>
                  <a:pt x="342" y="116"/>
                </a:lnTo>
                <a:lnTo>
                  <a:pt x="342" y="117"/>
                </a:lnTo>
                <a:lnTo>
                  <a:pt x="342" y="117"/>
                </a:lnTo>
                <a:lnTo>
                  <a:pt x="342" y="116"/>
                </a:lnTo>
                <a:lnTo>
                  <a:pt x="342" y="116"/>
                </a:lnTo>
                <a:lnTo>
                  <a:pt x="340" y="116"/>
                </a:lnTo>
                <a:lnTo>
                  <a:pt x="339" y="117"/>
                </a:lnTo>
                <a:lnTo>
                  <a:pt x="339" y="116"/>
                </a:lnTo>
                <a:lnTo>
                  <a:pt x="339" y="116"/>
                </a:lnTo>
                <a:lnTo>
                  <a:pt x="339" y="116"/>
                </a:lnTo>
                <a:lnTo>
                  <a:pt x="338" y="116"/>
                </a:lnTo>
                <a:lnTo>
                  <a:pt x="338" y="116"/>
                </a:lnTo>
                <a:lnTo>
                  <a:pt x="338" y="117"/>
                </a:lnTo>
                <a:lnTo>
                  <a:pt x="338" y="117"/>
                </a:lnTo>
                <a:lnTo>
                  <a:pt x="338" y="117"/>
                </a:lnTo>
                <a:lnTo>
                  <a:pt x="338" y="117"/>
                </a:lnTo>
                <a:lnTo>
                  <a:pt x="338" y="118"/>
                </a:lnTo>
                <a:lnTo>
                  <a:pt x="338" y="118"/>
                </a:lnTo>
                <a:lnTo>
                  <a:pt x="338" y="118"/>
                </a:lnTo>
                <a:lnTo>
                  <a:pt x="338" y="118"/>
                </a:lnTo>
                <a:lnTo>
                  <a:pt x="338" y="118"/>
                </a:lnTo>
                <a:lnTo>
                  <a:pt x="338" y="118"/>
                </a:lnTo>
                <a:lnTo>
                  <a:pt x="338" y="118"/>
                </a:lnTo>
                <a:lnTo>
                  <a:pt x="338" y="118"/>
                </a:lnTo>
                <a:lnTo>
                  <a:pt x="338" y="120"/>
                </a:lnTo>
                <a:lnTo>
                  <a:pt x="338" y="120"/>
                </a:lnTo>
                <a:lnTo>
                  <a:pt x="338" y="121"/>
                </a:lnTo>
                <a:lnTo>
                  <a:pt x="339" y="121"/>
                </a:lnTo>
                <a:lnTo>
                  <a:pt x="340" y="121"/>
                </a:lnTo>
                <a:lnTo>
                  <a:pt x="340" y="121"/>
                </a:lnTo>
                <a:lnTo>
                  <a:pt x="342" y="121"/>
                </a:lnTo>
                <a:lnTo>
                  <a:pt x="342" y="121"/>
                </a:lnTo>
                <a:lnTo>
                  <a:pt x="342" y="121"/>
                </a:lnTo>
                <a:lnTo>
                  <a:pt x="343" y="120"/>
                </a:lnTo>
                <a:lnTo>
                  <a:pt x="343" y="120"/>
                </a:lnTo>
                <a:lnTo>
                  <a:pt x="343" y="120"/>
                </a:lnTo>
                <a:lnTo>
                  <a:pt x="342" y="120"/>
                </a:lnTo>
                <a:lnTo>
                  <a:pt x="343" y="118"/>
                </a:lnTo>
                <a:lnTo>
                  <a:pt x="343" y="118"/>
                </a:lnTo>
                <a:lnTo>
                  <a:pt x="343" y="118"/>
                </a:lnTo>
                <a:lnTo>
                  <a:pt x="343" y="118"/>
                </a:lnTo>
                <a:lnTo>
                  <a:pt x="343" y="118"/>
                </a:lnTo>
                <a:lnTo>
                  <a:pt x="345" y="120"/>
                </a:lnTo>
                <a:lnTo>
                  <a:pt x="345" y="120"/>
                </a:lnTo>
                <a:lnTo>
                  <a:pt x="346" y="120"/>
                </a:lnTo>
                <a:lnTo>
                  <a:pt x="346" y="120"/>
                </a:lnTo>
                <a:lnTo>
                  <a:pt x="345" y="120"/>
                </a:lnTo>
                <a:lnTo>
                  <a:pt x="343" y="121"/>
                </a:lnTo>
                <a:lnTo>
                  <a:pt x="343" y="121"/>
                </a:lnTo>
                <a:lnTo>
                  <a:pt x="343" y="123"/>
                </a:lnTo>
                <a:lnTo>
                  <a:pt x="343" y="123"/>
                </a:lnTo>
                <a:lnTo>
                  <a:pt x="343" y="124"/>
                </a:lnTo>
                <a:lnTo>
                  <a:pt x="343" y="124"/>
                </a:lnTo>
                <a:lnTo>
                  <a:pt x="343" y="124"/>
                </a:lnTo>
                <a:lnTo>
                  <a:pt x="343" y="125"/>
                </a:lnTo>
                <a:lnTo>
                  <a:pt x="343" y="125"/>
                </a:lnTo>
                <a:lnTo>
                  <a:pt x="343" y="127"/>
                </a:lnTo>
                <a:lnTo>
                  <a:pt x="343" y="127"/>
                </a:lnTo>
                <a:lnTo>
                  <a:pt x="343" y="127"/>
                </a:lnTo>
                <a:lnTo>
                  <a:pt x="342" y="127"/>
                </a:lnTo>
                <a:lnTo>
                  <a:pt x="342" y="127"/>
                </a:lnTo>
                <a:lnTo>
                  <a:pt x="342" y="127"/>
                </a:lnTo>
                <a:lnTo>
                  <a:pt x="342" y="128"/>
                </a:lnTo>
                <a:lnTo>
                  <a:pt x="342" y="128"/>
                </a:lnTo>
                <a:lnTo>
                  <a:pt x="342" y="128"/>
                </a:lnTo>
                <a:lnTo>
                  <a:pt x="343" y="128"/>
                </a:lnTo>
                <a:lnTo>
                  <a:pt x="343" y="128"/>
                </a:lnTo>
                <a:lnTo>
                  <a:pt x="345" y="127"/>
                </a:lnTo>
                <a:lnTo>
                  <a:pt x="345" y="127"/>
                </a:lnTo>
                <a:lnTo>
                  <a:pt x="345" y="127"/>
                </a:lnTo>
                <a:lnTo>
                  <a:pt x="345" y="127"/>
                </a:lnTo>
                <a:lnTo>
                  <a:pt x="345" y="128"/>
                </a:lnTo>
                <a:lnTo>
                  <a:pt x="346" y="128"/>
                </a:lnTo>
                <a:lnTo>
                  <a:pt x="346" y="128"/>
                </a:lnTo>
                <a:lnTo>
                  <a:pt x="346" y="128"/>
                </a:lnTo>
                <a:lnTo>
                  <a:pt x="346" y="128"/>
                </a:lnTo>
                <a:lnTo>
                  <a:pt x="346" y="128"/>
                </a:lnTo>
                <a:lnTo>
                  <a:pt x="346" y="130"/>
                </a:lnTo>
                <a:lnTo>
                  <a:pt x="346" y="130"/>
                </a:lnTo>
                <a:lnTo>
                  <a:pt x="346" y="130"/>
                </a:lnTo>
                <a:lnTo>
                  <a:pt x="345" y="131"/>
                </a:lnTo>
                <a:lnTo>
                  <a:pt x="345" y="131"/>
                </a:lnTo>
                <a:lnTo>
                  <a:pt x="345" y="131"/>
                </a:lnTo>
                <a:lnTo>
                  <a:pt x="345" y="131"/>
                </a:lnTo>
                <a:lnTo>
                  <a:pt x="345" y="131"/>
                </a:lnTo>
                <a:lnTo>
                  <a:pt x="345" y="130"/>
                </a:lnTo>
                <a:lnTo>
                  <a:pt x="345" y="130"/>
                </a:lnTo>
                <a:lnTo>
                  <a:pt x="345" y="130"/>
                </a:lnTo>
                <a:lnTo>
                  <a:pt x="345" y="128"/>
                </a:lnTo>
                <a:lnTo>
                  <a:pt x="345" y="128"/>
                </a:lnTo>
                <a:lnTo>
                  <a:pt x="345" y="128"/>
                </a:lnTo>
                <a:lnTo>
                  <a:pt x="345" y="128"/>
                </a:lnTo>
                <a:lnTo>
                  <a:pt x="345" y="128"/>
                </a:lnTo>
                <a:lnTo>
                  <a:pt x="345" y="127"/>
                </a:lnTo>
                <a:lnTo>
                  <a:pt x="345" y="127"/>
                </a:lnTo>
                <a:lnTo>
                  <a:pt x="343" y="128"/>
                </a:lnTo>
                <a:lnTo>
                  <a:pt x="343" y="128"/>
                </a:lnTo>
                <a:lnTo>
                  <a:pt x="343" y="128"/>
                </a:lnTo>
                <a:lnTo>
                  <a:pt x="343" y="128"/>
                </a:lnTo>
                <a:lnTo>
                  <a:pt x="343" y="130"/>
                </a:lnTo>
                <a:lnTo>
                  <a:pt x="343" y="130"/>
                </a:lnTo>
                <a:lnTo>
                  <a:pt x="343" y="130"/>
                </a:lnTo>
                <a:lnTo>
                  <a:pt x="343" y="130"/>
                </a:lnTo>
                <a:lnTo>
                  <a:pt x="343" y="131"/>
                </a:lnTo>
                <a:lnTo>
                  <a:pt x="342" y="131"/>
                </a:lnTo>
                <a:lnTo>
                  <a:pt x="342" y="131"/>
                </a:lnTo>
                <a:lnTo>
                  <a:pt x="342" y="131"/>
                </a:lnTo>
                <a:lnTo>
                  <a:pt x="342" y="131"/>
                </a:lnTo>
                <a:lnTo>
                  <a:pt x="342" y="131"/>
                </a:lnTo>
                <a:lnTo>
                  <a:pt x="342" y="130"/>
                </a:lnTo>
                <a:lnTo>
                  <a:pt x="342" y="130"/>
                </a:lnTo>
                <a:lnTo>
                  <a:pt x="342" y="130"/>
                </a:lnTo>
                <a:lnTo>
                  <a:pt x="342" y="130"/>
                </a:lnTo>
                <a:lnTo>
                  <a:pt x="342" y="128"/>
                </a:lnTo>
                <a:lnTo>
                  <a:pt x="342" y="128"/>
                </a:lnTo>
                <a:lnTo>
                  <a:pt x="342" y="130"/>
                </a:lnTo>
                <a:lnTo>
                  <a:pt x="340" y="130"/>
                </a:lnTo>
                <a:lnTo>
                  <a:pt x="340" y="130"/>
                </a:lnTo>
                <a:lnTo>
                  <a:pt x="339" y="131"/>
                </a:lnTo>
                <a:lnTo>
                  <a:pt x="339" y="131"/>
                </a:lnTo>
                <a:lnTo>
                  <a:pt x="339" y="133"/>
                </a:lnTo>
                <a:lnTo>
                  <a:pt x="339" y="133"/>
                </a:lnTo>
                <a:lnTo>
                  <a:pt x="339" y="133"/>
                </a:lnTo>
                <a:lnTo>
                  <a:pt x="338" y="133"/>
                </a:lnTo>
                <a:lnTo>
                  <a:pt x="336" y="133"/>
                </a:lnTo>
                <a:lnTo>
                  <a:pt x="336" y="134"/>
                </a:lnTo>
                <a:lnTo>
                  <a:pt x="336" y="134"/>
                </a:lnTo>
                <a:lnTo>
                  <a:pt x="336" y="133"/>
                </a:lnTo>
                <a:lnTo>
                  <a:pt x="335" y="133"/>
                </a:lnTo>
                <a:lnTo>
                  <a:pt x="335" y="133"/>
                </a:lnTo>
                <a:lnTo>
                  <a:pt x="335" y="133"/>
                </a:lnTo>
                <a:lnTo>
                  <a:pt x="335" y="131"/>
                </a:lnTo>
                <a:lnTo>
                  <a:pt x="335" y="131"/>
                </a:lnTo>
                <a:lnTo>
                  <a:pt x="335" y="131"/>
                </a:lnTo>
                <a:lnTo>
                  <a:pt x="336" y="131"/>
                </a:lnTo>
                <a:lnTo>
                  <a:pt x="336" y="130"/>
                </a:lnTo>
                <a:lnTo>
                  <a:pt x="338" y="130"/>
                </a:lnTo>
                <a:lnTo>
                  <a:pt x="338" y="130"/>
                </a:lnTo>
                <a:lnTo>
                  <a:pt x="338" y="130"/>
                </a:lnTo>
                <a:lnTo>
                  <a:pt x="338" y="128"/>
                </a:lnTo>
                <a:lnTo>
                  <a:pt x="338" y="128"/>
                </a:lnTo>
                <a:lnTo>
                  <a:pt x="338" y="128"/>
                </a:lnTo>
                <a:lnTo>
                  <a:pt x="336" y="128"/>
                </a:lnTo>
                <a:lnTo>
                  <a:pt x="336" y="128"/>
                </a:lnTo>
                <a:lnTo>
                  <a:pt x="336" y="128"/>
                </a:lnTo>
                <a:lnTo>
                  <a:pt x="336" y="127"/>
                </a:lnTo>
                <a:lnTo>
                  <a:pt x="335" y="128"/>
                </a:lnTo>
                <a:lnTo>
                  <a:pt x="335" y="128"/>
                </a:lnTo>
                <a:lnTo>
                  <a:pt x="335" y="128"/>
                </a:lnTo>
                <a:lnTo>
                  <a:pt x="335" y="128"/>
                </a:lnTo>
                <a:lnTo>
                  <a:pt x="335" y="128"/>
                </a:lnTo>
                <a:lnTo>
                  <a:pt x="335" y="128"/>
                </a:lnTo>
                <a:lnTo>
                  <a:pt x="335" y="128"/>
                </a:lnTo>
                <a:lnTo>
                  <a:pt x="335" y="128"/>
                </a:lnTo>
                <a:lnTo>
                  <a:pt x="335" y="128"/>
                </a:lnTo>
                <a:lnTo>
                  <a:pt x="333" y="127"/>
                </a:lnTo>
                <a:lnTo>
                  <a:pt x="333" y="127"/>
                </a:lnTo>
                <a:lnTo>
                  <a:pt x="335" y="127"/>
                </a:lnTo>
                <a:lnTo>
                  <a:pt x="335" y="127"/>
                </a:lnTo>
                <a:lnTo>
                  <a:pt x="336" y="127"/>
                </a:lnTo>
                <a:lnTo>
                  <a:pt x="336" y="127"/>
                </a:lnTo>
                <a:lnTo>
                  <a:pt x="336" y="125"/>
                </a:lnTo>
                <a:lnTo>
                  <a:pt x="336" y="125"/>
                </a:lnTo>
                <a:lnTo>
                  <a:pt x="336" y="127"/>
                </a:lnTo>
                <a:lnTo>
                  <a:pt x="336" y="125"/>
                </a:lnTo>
                <a:lnTo>
                  <a:pt x="338" y="125"/>
                </a:lnTo>
                <a:lnTo>
                  <a:pt x="338" y="125"/>
                </a:lnTo>
                <a:lnTo>
                  <a:pt x="338" y="124"/>
                </a:lnTo>
                <a:lnTo>
                  <a:pt x="338" y="124"/>
                </a:lnTo>
                <a:lnTo>
                  <a:pt x="338" y="124"/>
                </a:lnTo>
                <a:lnTo>
                  <a:pt x="339" y="124"/>
                </a:lnTo>
                <a:lnTo>
                  <a:pt x="339" y="124"/>
                </a:lnTo>
                <a:lnTo>
                  <a:pt x="339" y="125"/>
                </a:lnTo>
                <a:lnTo>
                  <a:pt x="339" y="125"/>
                </a:lnTo>
                <a:lnTo>
                  <a:pt x="339" y="125"/>
                </a:lnTo>
                <a:lnTo>
                  <a:pt x="340" y="125"/>
                </a:lnTo>
                <a:lnTo>
                  <a:pt x="340" y="125"/>
                </a:lnTo>
                <a:lnTo>
                  <a:pt x="340" y="125"/>
                </a:lnTo>
                <a:lnTo>
                  <a:pt x="342" y="125"/>
                </a:lnTo>
                <a:lnTo>
                  <a:pt x="342" y="125"/>
                </a:lnTo>
                <a:lnTo>
                  <a:pt x="342" y="125"/>
                </a:lnTo>
                <a:lnTo>
                  <a:pt x="342" y="125"/>
                </a:lnTo>
                <a:lnTo>
                  <a:pt x="342" y="124"/>
                </a:lnTo>
                <a:lnTo>
                  <a:pt x="342" y="124"/>
                </a:lnTo>
                <a:lnTo>
                  <a:pt x="342" y="123"/>
                </a:lnTo>
                <a:lnTo>
                  <a:pt x="342" y="123"/>
                </a:lnTo>
                <a:lnTo>
                  <a:pt x="342" y="121"/>
                </a:lnTo>
                <a:lnTo>
                  <a:pt x="342" y="121"/>
                </a:lnTo>
                <a:lnTo>
                  <a:pt x="340" y="121"/>
                </a:lnTo>
                <a:lnTo>
                  <a:pt x="340" y="123"/>
                </a:lnTo>
                <a:lnTo>
                  <a:pt x="339" y="123"/>
                </a:lnTo>
                <a:lnTo>
                  <a:pt x="338" y="124"/>
                </a:lnTo>
                <a:lnTo>
                  <a:pt x="336" y="124"/>
                </a:lnTo>
                <a:lnTo>
                  <a:pt x="336" y="124"/>
                </a:lnTo>
                <a:lnTo>
                  <a:pt x="336" y="124"/>
                </a:lnTo>
                <a:lnTo>
                  <a:pt x="330" y="125"/>
                </a:lnTo>
                <a:lnTo>
                  <a:pt x="329" y="125"/>
                </a:lnTo>
                <a:lnTo>
                  <a:pt x="329" y="125"/>
                </a:lnTo>
                <a:lnTo>
                  <a:pt x="330" y="125"/>
                </a:lnTo>
                <a:lnTo>
                  <a:pt x="330" y="125"/>
                </a:lnTo>
                <a:lnTo>
                  <a:pt x="332" y="125"/>
                </a:lnTo>
                <a:lnTo>
                  <a:pt x="332" y="124"/>
                </a:lnTo>
                <a:lnTo>
                  <a:pt x="332" y="124"/>
                </a:lnTo>
                <a:lnTo>
                  <a:pt x="332" y="124"/>
                </a:lnTo>
                <a:lnTo>
                  <a:pt x="332" y="124"/>
                </a:lnTo>
                <a:lnTo>
                  <a:pt x="333" y="124"/>
                </a:lnTo>
                <a:lnTo>
                  <a:pt x="333" y="124"/>
                </a:lnTo>
                <a:lnTo>
                  <a:pt x="333" y="123"/>
                </a:lnTo>
                <a:lnTo>
                  <a:pt x="335" y="123"/>
                </a:lnTo>
                <a:lnTo>
                  <a:pt x="335" y="123"/>
                </a:lnTo>
                <a:lnTo>
                  <a:pt x="335" y="123"/>
                </a:lnTo>
                <a:lnTo>
                  <a:pt x="335" y="123"/>
                </a:lnTo>
                <a:lnTo>
                  <a:pt x="335" y="123"/>
                </a:lnTo>
                <a:lnTo>
                  <a:pt x="335" y="124"/>
                </a:lnTo>
                <a:lnTo>
                  <a:pt x="336" y="124"/>
                </a:lnTo>
                <a:lnTo>
                  <a:pt x="336" y="124"/>
                </a:lnTo>
                <a:lnTo>
                  <a:pt x="336" y="123"/>
                </a:lnTo>
                <a:lnTo>
                  <a:pt x="338" y="123"/>
                </a:lnTo>
                <a:lnTo>
                  <a:pt x="338" y="121"/>
                </a:lnTo>
                <a:lnTo>
                  <a:pt x="338" y="121"/>
                </a:lnTo>
                <a:lnTo>
                  <a:pt x="338" y="120"/>
                </a:lnTo>
                <a:lnTo>
                  <a:pt x="338" y="120"/>
                </a:lnTo>
                <a:lnTo>
                  <a:pt x="338" y="120"/>
                </a:lnTo>
                <a:lnTo>
                  <a:pt x="336" y="118"/>
                </a:lnTo>
                <a:lnTo>
                  <a:pt x="336" y="118"/>
                </a:lnTo>
                <a:lnTo>
                  <a:pt x="336" y="118"/>
                </a:lnTo>
                <a:lnTo>
                  <a:pt x="336" y="120"/>
                </a:lnTo>
                <a:lnTo>
                  <a:pt x="336" y="120"/>
                </a:lnTo>
                <a:lnTo>
                  <a:pt x="336" y="120"/>
                </a:lnTo>
                <a:lnTo>
                  <a:pt x="336" y="118"/>
                </a:lnTo>
                <a:lnTo>
                  <a:pt x="336" y="118"/>
                </a:lnTo>
                <a:lnTo>
                  <a:pt x="336" y="118"/>
                </a:lnTo>
                <a:lnTo>
                  <a:pt x="336" y="118"/>
                </a:lnTo>
                <a:lnTo>
                  <a:pt x="335" y="118"/>
                </a:lnTo>
                <a:lnTo>
                  <a:pt x="335" y="118"/>
                </a:lnTo>
                <a:lnTo>
                  <a:pt x="333" y="118"/>
                </a:lnTo>
                <a:lnTo>
                  <a:pt x="333" y="118"/>
                </a:lnTo>
                <a:lnTo>
                  <a:pt x="333" y="118"/>
                </a:lnTo>
                <a:lnTo>
                  <a:pt x="332" y="118"/>
                </a:lnTo>
                <a:lnTo>
                  <a:pt x="330" y="120"/>
                </a:lnTo>
                <a:lnTo>
                  <a:pt x="329" y="120"/>
                </a:lnTo>
                <a:lnTo>
                  <a:pt x="328" y="120"/>
                </a:lnTo>
                <a:lnTo>
                  <a:pt x="328" y="120"/>
                </a:lnTo>
                <a:lnTo>
                  <a:pt x="328" y="120"/>
                </a:lnTo>
                <a:lnTo>
                  <a:pt x="328" y="120"/>
                </a:lnTo>
                <a:lnTo>
                  <a:pt x="328" y="120"/>
                </a:lnTo>
                <a:lnTo>
                  <a:pt x="328" y="121"/>
                </a:lnTo>
                <a:lnTo>
                  <a:pt x="328" y="121"/>
                </a:lnTo>
                <a:lnTo>
                  <a:pt x="328" y="121"/>
                </a:lnTo>
                <a:lnTo>
                  <a:pt x="328" y="123"/>
                </a:lnTo>
                <a:lnTo>
                  <a:pt x="326" y="123"/>
                </a:lnTo>
                <a:lnTo>
                  <a:pt x="326" y="123"/>
                </a:lnTo>
                <a:lnTo>
                  <a:pt x="328" y="123"/>
                </a:lnTo>
                <a:lnTo>
                  <a:pt x="328" y="123"/>
                </a:lnTo>
                <a:lnTo>
                  <a:pt x="328" y="123"/>
                </a:lnTo>
                <a:lnTo>
                  <a:pt x="328" y="123"/>
                </a:lnTo>
                <a:lnTo>
                  <a:pt x="328" y="123"/>
                </a:lnTo>
                <a:lnTo>
                  <a:pt x="326" y="123"/>
                </a:lnTo>
                <a:lnTo>
                  <a:pt x="326" y="124"/>
                </a:lnTo>
                <a:lnTo>
                  <a:pt x="326" y="124"/>
                </a:lnTo>
                <a:lnTo>
                  <a:pt x="326" y="124"/>
                </a:lnTo>
                <a:lnTo>
                  <a:pt x="325" y="124"/>
                </a:lnTo>
                <a:lnTo>
                  <a:pt x="325" y="124"/>
                </a:lnTo>
                <a:lnTo>
                  <a:pt x="325" y="124"/>
                </a:lnTo>
                <a:lnTo>
                  <a:pt x="325" y="124"/>
                </a:lnTo>
                <a:lnTo>
                  <a:pt x="325" y="123"/>
                </a:lnTo>
                <a:lnTo>
                  <a:pt x="325" y="123"/>
                </a:lnTo>
                <a:lnTo>
                  <a:pt x="325" y="123"/>
                </a:lnTo>
                <a:lnTo>
                  <a:pt x="325" y="123"/>
                </a:lnTo>
                <a:lnTo>
                  <a:pt x="325" y="121"/>
                </a:lnTo>
                <a:lnTo>
                  <a:pt x="325" y="121"/>
                </a:lnTo>
                <a:lnTo>
                  <a:pt x="325" y="121"/>
                </a:lnTo>
                <a:lnTo>
                  <a:pt x="325" y="121"/>
                </a:lnTo>
                <a:lnTo>
                  <a:pt x="323" y="121"/>
                </a:lnTo>
                <a:lnTo>
                  <a:pt x="323" y="121"/>
                </a:lnTo>
                <a:lnTo>
                  <a:pt x="323" y="121"/>
                </a:lnTo>
                <a:lnTo>
                  <a:pt x="323" y="121"/>
                </a:lnTo>
                <a:lnTo>
                  <a:pt x="323" y="121"/>
                </a:lnTo>
                <a:lnTo>
                  <a:pt x="323" y="121"/>
                </a:lnTo>
                <a:lnTo>
                  <a:pt x="323" y="123"/>
                </a:lnTo>
                <a:lnTo>
                  <a:pt x="323" y="124"/>
                </a:lnTo>
                <a:lnTo>
                  <a:pt x="323" y="124"/>
                </a:lnTo>
                <a:lnTo>
                  <a:pt x="323" y="124"/>
                </a:lnTo>
                <a:lnTo>
                  <a:pt x="323" y="124"/>
                </a:lnTo>
                <a:lnTo>
                  <a:pt x="323" y="124"/>
                </a:lnTo>
                <a:lnTo>
                  <a:pt x="323" y="124"/>
                </a:lnTo>
                <a:lnTo>
                  <a:pt x="323" y="124"/>
                </a:lnTo>
                <a:lnTo>
                  <a:pt x="322" y="125"/>
                </a:lnTo>
                <a:lnTo>
                  <a:pt x="322" y="125"/>
                </a:lnTo>
                <a:lnTo>
                  <a:pt x="322" y="125"/>
                </a:lnTo>
                <a:lnTo>
                  <a:pt x="322" y="125"/>
                </a:lnTo>
                <a:lnTo>
                  <a:pt x="322" y="125"/>
                </a:lnTo>
                <a:lnTo>
                  <a:pt x="320" y="125"/>
                </a:lnTo>
                <a:lnTo>
                  <a:pt x="320" y="127"/>
                </a:lnTo>
                <a:lnTo>
                  <a:pt x="319" y="127"/>
                </a:lnTo>
                <a:lnTo>
                  <a:pt x="319" y="127"/>
                </a:lnTo>
                <a:lnTo>
                  <a:pt x="319" y="127"/>
                </a:lnTo>
                <a:lnTo>
                  <a:pt x="319" y="127"/>
                </a:lnTo>
                <a:lnTo>
                  <a:pt x="318" y="127"/>
                </a:lnTo>
                <a:lnTo>
                  <a:pt x="318" y="127"/>
                </a:lnTo>
                <a:lnTo>
                  <a:pt x="318" y="125"/>
                </a:lnTo>
                <a:lnTo>
                  <a:pt x="318" y="125"/>
                </a:lnTo>
                <a:lnTo>
                  <a:pt x="319" y="125"/>
                </a:lnTo>
                <a:lnTo>
                  <a:pt x="319" y="125"/>
                </a:lnTo>
                <a:lnTo>
                  <a:pt x="320" y="125"/>
                </a:lnTo>
                <a:lnTo>
                  <a:pt x="320" y="125"/>
                </a:lnTo>
                <a:lnTo>
                  <a:pt x="319" y="124"/>
                </a:lnTo>
                <a:lnTo>
                  <a:pt x="319" y="124"/>
                </a:lnTo>
                <a:lnTo>
                  <a:pt x="319" y="123"/>
                </a:lnTo>
                <a:lnTo>
                  <a:pt x="319" y="123"/>
                </a:lnTo>
                <a:lnTo>
                  <a:pt x="318" y="123"/>
                </a:lnTo>
                <a:lnTo>
                  <a:pt x="318" y="124"/>
                </a:lnTo>
                <a:lnTo>
                  <a:pt x="316" y="124"/>
                </a:lnTo>
                <a:lnTo>
                  <a:pt x="316" y="124"/>
                </a:lnTo>
                <a:lnTo>
                  <a:pt x="316" y="124"/>
                </a:lnTo>
                <a:lnTo>
                  <a:pt x="316" y="124"/>
                </a:lnTo>
                <a:lnTo>
                  <a:pt x="316" y="125"/>
                </a:lnTo>
                <a:lnTo>
                  <a:pt x="316" y="125"/>
                </a:lnTo>
                <a:lnTo>
                  <a:pt x="315" y="124"/>
                </a:lnTo>
                <a:lnTo>
                  <a:pt x="315" y="124"/>
                </a:lnTo>
                <a:lnTo>
                  <a:pt x="313" y="124"/>
                </a:lnTo>
                <a:lnTo>
                  <a:pt x="313" y="124"/>
                </a:lnTo>
                <a:lnTo>
                  <a:pt x="313" y="124"/>
                </a:lnTo>
                <a:lnTo>
                  <a:pt x="315" y="125"/>
                </a:lnTo>
                <a:lnTo>
                  <a:pt x="315" y="125"/>
                </a:lnTo>
                <a:lnTo>
                  <a:pt x="315" y="127"/>
                </a:lnTo>
                <a:lnTo>
                  <a:pt x="312" y="127"/>
                </a:lnTo>
                <a:lnTo>
                  <a:pt x="312" y="127"/>
                </a:lnTo>
                <a:lnTo>
                  <a:pt x="312" y="127"/>
                </a:lnTo>
                <a:lnTo>
                  <a:pt x="312" y="127"/>
                </a:lnTo>
                <a:lnTo>
                  <a:pt x="312" y="125"/>
                </a:lnTo>
                <a:lnTo>
                  <a:pt x="313" y="125"/>
                </a:lnTo>
                <a:lnTo>
                  <a:pt x="313" y="125"/>
                </a:lnTo>
                <a:lnTo>
                  <a:pt x="313" y="125"/>
                </a:lnTo>
                <a:lnTo>
                  <a:pt x="313" y="125"/>
                </a:lnTo>
                <a:lnTo>
                  <a:pt x="313" y="124"/>
                </a:lnTo>
                <a:lnTo>
                  <a:pt x="313" y="124"/>
                </a:lnTo>
                <a:lnTo>
                  <a:pt x="313" y="125"/>
                </a:lnTo>
                <a:lnTo>
                  <a:pt x="313" y="125"/>
                </a:lnTo>
                <a:lnTo>
                  <a:pt x="312" y="125"/>
                </a:lnTo>
                <a:lnTo>
                  <a:pt x="312" y="125"/>
                </a:lnTo>
                <a:lnTo>
                  <a:pt x="312" y="124"/>
                </a:lnTo>
                <a:lnTo>
                  <a:pt x="312" y="124"/>
                </a:lnTo>
                <a:lnTo>
                  <a:pt x="312" y="124"/>
                </a:lnTo>
                <a:lnTo>
                  <a:pt x="312" y="123"/>
                </a:lnTo>
                <a:lnTo>
                  <a:pt x="312" y="123"/>
                </a:lnTo>
                <a:lnTo>
                  <a:pt x="312" y="123"/>
                </a:lnTo>
                <a:lnTo>
                  <a:pt x="312" y="123"/>
                </a:lnTo>
                <a:lnTo>
                  <a:pt x="311" y="123"/>
                </a:lnTo>
                <a:lnTo>
                  <a:pt x="311" y="123"/>
                </a:lnTo>
                <a:lnTo>
                  <a:pt x="309" y="123"/>
                </a:lnTo>
                <a:lnTo>
                  <a:pt x="309" y="123"/>
                </a:lnTo>
                <a:lnTo>
                  <a:pt x="309" y="123"/>
                </a:lnTo>
                <a:lnTo>
                  <a:pt x="308" y="123"/>
                </a:lnTo>
                <a:lnTo>
                  <a:pt x="308" y="123"/>
                </a:lnTo>
                <a:lnTo>
                  <a:pt x="306" y="124"/>
                </a:lnTo>
                <a:lnTo>
                  <a:pt x="305" y="124"/>
                </a:lnTo>
                <a:lnTo>
                  <a:pt x="305" y="125"/>
                </a:lnTo>
                <a:lnTo>
                  <a:pt x="305" y="125"/>
                </a:lnTo>
                <a:lnTo>
                  <a:pt x="305" y="125"/>
                </a:lnTo>
                <a:lnTo>
                  <a:pt x="305" y="125"/>
                </a:lnTo>
                <a:lnTo>
                  <a:pt x="305" y="127"/>
                </a:lnTo>
                <a:lnTo>
                  <a:pt x="305" y="127"/>
                </a:lnTo>
                <a:lnTo>
                  <a:pt x="303" y="127"/>
                </a:lnTo>
                <a:lnTo>
                  <a:pt x="303" y="127"/>
                </a:lnTo>
                <a:lnTo>
                  <a:pt x="305" y="127"/>
                </a:lnTo>
                <a:lnTo>
                  <a:pt x="305" y="127"/>
                </a:lnTo>
                <a:lnTo>
                  <a:pt x="303" y="125"/>
                </a:lnTo>
                <a:lnTo>
                  <a:pt x="303" y="125"/>
                </a:lnTo>
                <a:lnTo>
                  <a:pt x="303" y="125"/>
                </a:lnTo>
                <a:lnTo>
                  <a:pt x="302" y="125"/>
                </a:lnTo>
                <a:lnTo>
                  <a:pt x="302" y="127"/>
                </a:lnTo>
                <a:lnTo>
                  <a:pt x="301" y="127"/>
                </a:lnTo>
                <a:lnTo>
                  <a:pt x="301" y="128"/>
                </a:lnTo>
                <a:lnTo>
                  <a:pt x="301" y="128"/>
                </a:lnTo>
                <a:lnTo>
                  <a:pt x="299" y="128"/>
                </a:lnTo>
                <a:lnTo>
                  <a:pt x="298" y="130"/>
                </a:lnTo>
                <a:lnTo>
                  <a:pt x="298" y="130"/>
                </a:lnTo>
                <a:lnTo>
                  <a:pt x="298" y="130"/>
                </a:lnTo>
                <a:lnTo>
                  <a:pt x="298" y="128"/>
                </a:lnTo>
                <a:lnTo>
                  <a:pt x="296" y="128"/>
                </a:lnTo>
                <a:lnTo>
                  <a:pt x="296" y="128"/>
                </a:lnTo>
                <a:lnTo>
                  <a:pt x="296" y="130"/>
                </a:lnTo>
                <a:lnTo>
                  <a:pt x="296" y="130"/>
                </a:lnTo>
                <a:lnTo>
                  <a:pt x="296" y="130"/>
                </a:lnTo>
                <a:lnTo>
                  <a:pt x="296" y="131"/>
                </a:lnTo>
                <a:lnTo>
                  <a:pt x="296" y="130"/>
                </a:lnTo>
                <a:lnTo>
                  <a:pt x="295" y="130"/>
                </a:lnTo>
                <a:lnTo>
                  <a:pt x="295" y="130"/>
                </a:lnTo>
                <a:lnTo>
                  <a:pt x="295" y="130"/>
                </a:lnTo>
                <a:lnTo>
                  <a:pt x="293" y="130"/>
                </a:lnTo>
                <a:lnTo>
                  <a:pt x="293" y="130"/>
                </a:lnTo>
                <a:lnTo>
                  <a:pt x="295" y="131"/>
                </a:lnTo>
                <a:lnTo>
                  <a:pt x="295" y="131"/>
                </a:lnTo>
                <a:lnTo>
                  <a:pt x="295" y="131"/>
                </a:lnTo>
                <a:lnTo>
                  <a:pt x="295" y="131"/>
                </a:lnTo>
                <a:lnTo>
                  <a:pt x="292" y="131"/>
                </a:lnTo>
                <a:lnTo>
                  <a:pt x="291" y="133"/>
                </a:lnTo>
                <a:lnTo>
                  <a:pt x="289" y="133"/>
                </a:lnTo>
                <a:lnTo>
                  <a:pt x="289" y="133"/>
                </a:lnTo>
                <a:lnTo>
                  <a:pt x="286" y="134"/>
                </a:lnTo>
                <a:lnTo>
                  <a:pt x="285" y="134"/>
                </a:lnTo>
                <a:lnTo>
                  <a:pt x="283" y="134"/>
                </a:lnTo>
                <a:lnTo>
                  <a:pt x="283" y="135"/>
                </a:lnTo>
                <a:lnTo>
                  <a:pt x="283" y="135"/>
                </a:lnTo>
                <a:lnTo>
                  <a:pt x="283" y="135"/>
                </a:lnTo>
                <a:lnTo>
                  <a:pt x="283" y="135"/>
                </a:lnTo>
                <a:lnTo>
                  <a:pt x="282" y="135"/>
                </a:lnTo>
                <a:lnTo>
                  <a:pt x="282" y="135"/>
                </a:lnTo>
                <a:lnTo>
                  <a:pt x="281" y="135"/>
                </a:lnTo>
                <a:lnTo>
                  <a:pt x="281" y="137"/>
                </a:lnTo>
                <a:lnTo>
                  <a:pt x="278" y="138"/>
                </a:lnTo>
                <a:lnTo>
                  <a:pt x="278" y="138"/>
                </a:lnTo>
                <a:lnTo>
                  <a:pt x="278" y="137"/>
                </a:lnTo>
                <a:lnTo>
                  <a:pt x="278" y="137"/>
                </a:lnTo>
                <a:lnTo>
                  <a:pt x="276" y="137"/>
                </a:lnTo>
                <a:lnTo>
                  <a:pt x="276" y="135"/>
                </a:lnTo>
                <a:lnTo>
                  <a:pt x="276" y="135"/>
                </a:lnTo>
                <a:lnTo>
                  <a:pt x="276" y="137"/>
                </a:lnTo>
                <a:lnTo>
                  <a:pt x="276" y="137"/>
                </a:lnTo>
                <a:lnTo>
                  <a:pt x="275" y="138"/>
                </a:lnTo>
                <a:lnTo>
                  <a:pt x="275" y="138"/>
                </a:lnTo>
                <a:lnTo>
                  <a:pt x="275" y="138"/>
                </a:lnTo>
                <a:lnTo>
                  <a:pt x="275" y="140"/>
                </a:lnTo>
                <a:lnTo>
                  <a:pt x="273" y="140"/>
                </a:lnTo>
                <a:lnTo>
                  <a:pt x="273" y="140"/>
                </a:lnTo>
                <a:lnTo>
                  <a:pt x="273" y="140"/>
                </a:lnTo>
                <a:lnTo>
                  <a:pt x="273" y="140"/>
                </a:lnTo>
                <a:lnTo>
                  <a:pt x="272" y="140"/>
                </a:lnTo>
                <a:lnTo>
                  <a:pt x="272" y="140"/>
                </a:lnTo>
                <a:lnTo>
                  <a:pt x="272" y="140"/>
                </a:lnTo>
                <a:lnTo>
                  <a:pt x="273" y="138"/>
                </a:lnTo>
                <a:lnTo>
                  <a:pt x="273" y="138"/>
                </a:lnTo>
                <a:lnTo>
                  <a:pt x="273" y="138"/>
                </a:lnTo>
                <a:lnTo>
                  <a:pt x="275" y="137"/>
                </a:lnTo>
                <a:lnTo>
                  <a:pt x="275" y="137"/>
                </a:lnTo>
                <a:lnTo>
                  <a:pt x="273" y="137"/>
                </a:lnTo>
                <a:lnTo>
                  <a:pt x="273" y="137"/>
                </a:lnTo>
                <a:lnTo>
                  <a:pt x="272" y="137"/>
                </a:lnTo>
                <a:lnTo>
                  <a:pt x="271" y="138"/>
                </a:lnTo>
                <a:lnTo>
                  <a:pt x="271" y="138"/>
                </a:lnTo>
                <a:lnTo>
                  <a:pt x="271" y="138"/>
                </a:lnTo>
                <a:lnTo>
                  <a:pt x="271" y="140"/>
                </a:lnTo>
                <a:lnTo>
                  <a:pt x="271" y="140"/>
                </a:lnTo>
                <a:lnTo>
                  <a:pt x="271" y="140"/>
                </a:lnTo>
                <a:lnTo>
                  <a:pt x="271" y="140"/>
                </a:lnTo>
                <a:lnTo>
                  <a:pt x="269" y="141"/>
                </a:lnTo>
                <a:lnTo>
                  <a:pt x="268" y="141"/>
                </a:lnTo>
                <a:lnTo>
                  <a:pt x="268" y="141"/>
                </a:lnTo>
                <a:lnTo>
                  <a:pt x="266" y="141"/>
                </a:lnTo>
                <a:lnTo>
                  <a:pt x="266" y="143"/>
                </a:lnTo>
                <a:lnTo>
                  <a:pt x="266" y="143"/>
                </a:lnTo>
                <a:lnTo>
                  <a:pt x="266" y="143"/>
                </a:lnTo>
                <a:lnTo>
                  <a:pt x="266" y="143"/>
                </a:lnTo>
                <a:lnTo>
                  <a:pt x="266" y="143"/>
                </a:lnTo>
                <a:lnTo>
                  <a:pt x="265" y="144"/>
                </a:lnTo>
                <a:lnTo>
                  <a:pt x="265" y="144"/>
                </a:lnTo>
                <a:lnTo>
                  <a:pt x="264" y="144"/>
                </a:lnTo>
                <a:lnTo>
                  <a:pt x="264" y="144"/>
                </a:lnTo>
                <a:lnTo>
                  <a:pt x="264" y="144"/>
                </a:lnTo>
                <a:lnTo>
                  <a:pt x="264" y="145"/>
                </a:lnTo>
                <a:lnTo>
                  <a:pt x="264" y="145"/>
                </a:lnTo>
                <a:lnTo>
                  <a:pt x="264" y="145"/>
                </a:lnTo>
                <a:lnTo>
                  <a:pt x="264" y="145"/>
                </a:lnTo>
                <a:lnTo>
                  <a:pt x="264" y="145"/>
                </a:lnTo>
                <a:lnTo>
                  <a:pt x="264" y="147"/>
                </a:lnTo>
                <a:lnTo>
                  <a:pt x="264" y="147"/>
                </a:lnTo>
                <a:lnTo>
                  <a:pt x="264" y="147"/>
                </a:lnTo>
                <a:lnTo>
                  <a:pt x="264" y="147"/>
                </a:lnTo>
                <a:lnTo>
                  <a:pt x="264" y="147"/>
                </a:lnTo>
                <a:lnTo>
                  <a:pt x="264" y="145"/>
                </a:lnTo>
                <a:lnTo>
                  <a:pt x="262" y="147"/>
                </a:lnTo>
                <a:lnTo>
                  <a:pt x="262" y="147"/>
                </a:lnTo>
                <a:lnTo>
                  <a:pt x="262" y="147"/>
                </a:lnTo>
                <a:lnTo>
                  <a:pt x="262" y="147"/>
                </a:lnTo>
                <a:lnTo>
                  <a:pt x="261" y="147"/>
                </a:lnTo>
                <a:lnTo>
                  <a:pt x="259" y="147"/>
                </a:lnTo>
                <a:lnTo>
                  <a:pt x="259" y="148"/>
                </a:lnTo>
                <a:lnTo>
                  <a:pt x="259" y="148"/>
                </a:lnTo>
                <a:lnTo>
                  <a:pt x="259" y="148"/>
                </a:lnTo>
                <a:lnTo>
                  <a:pt x="259" y="148"/>
                </a:lnTo>
                <a:lnTo>
                  <a:pt x="258" y="148"/>
                </a:lnTo>
                <a:lnTo>
                  <a:pt x="258" y="150"/>
                </a:lnTo>
                <a:lnTo>
                  <a:pt x="258" y="150"/>
                </a:lnTo>
                <a:lnTo>
                  <a:pt x="256" y="150"/>
                </a:lnTo>
                <a:lnTo>
                  <a:pt x="256" y="150"/>
                </a:lnTo>
                <a:lnTo>
                  <a:pt x="256" y="150"/>
                </a:lnTo>
                <a:lnTo>
                  <a:pt x="255" y="150"/>
                </a:lnTo>
                <a:lnTo>
                  <a:pt x="255" y="150"/>
                </a:lnTo>
                <a:lnTo>
                  <a:pt x="255" y="150"/>
                </a:lnTo>
                <a:lnTo>
                  <a:pt x="255" y="150"/>
                </a:lnTo>
                <a:lnTo>
                  <a:pt x="255" y="150"/>
                </a:lnTo>
                <a:lnTo>
                  <a:pt x="254" y="150"/>
                </a:lnTo>
                <a:lnTo>
                  <a:pt x="254" y="151"/>
                </a:lnTo>
                <a:lnTo>
                  <a:pt x="251" y="151"/>
                </a:lnTo>
                <a:lnTo>
                  <a:pt x="251" y="151"/>
                </a:lnTo>
                <a:lnTo>
                  <a:pt x="249" y="153"/>
                </a:lnTo>
                <a:lnTo>
                  <a:pt x="249" y="153"/>
                </a:lnTo>
                <a:lnTo>
                  <a:pt x="251" y="154"/>
                </a:lnTo>
                <a:lnTo>
                  <a:pt x="251" y="154"/>
                </a:lnTo>
                <a:lnTo>
                  <a:pt x="249" y="154"/>
                </a:lnTo>
                <a:lnTo>
                  <a:pt x="249" y="154"/>
                </a:lnTo>
                <a:lnTo>
                  <a:pt x="249" y="154"/>
                </a:lnTo>
                <a:lnTo>
                  <a:pt x="249" y="154"/>
                </a:lnTo>
                <a:lnTo>
                  <a:pt x="249" y="153"/>
                </a:lnTo>
                <a:lnTo>
                  <a:pt x="248" y="153"/>
                </a:lnTo>
                <a:lnTo>
                  <a:pt x="248" y="154"/>
                </a:lnTo>
                <a:lnTo>
                  <a:pt x="248" y="154"/>
                </a:lnTo>
                <a:lnTo>
                  <a:pt x="246" y="154"/>
                </a:lnTo>
                <a:lnTo>
                  <a:pt x="246" y="154"/>
                </a:lnTo>
                <a:lnTo>
                  <a:pt x="246" y="154"/>
                </a:lnTo>
                <a:lnTo>
                  <a:pt x="245" y="154"/>
                </a:lnTo>
                <a:lnTo>
                  <a:pt x="244" y="154"/>
                </a:lnTo>
                <a:lnTo>
                  <a:pt x="244" y="154"/>
                </a:lnTo>
                <a:lnTo>
                  <a:pt x="242" y="154"/>
                </a:lnTo>
                <a:lnTo>
                  <a:pt x="242" y="154"/>
                </a:lnTo>
                <a:lnTo>
                  <a:pt x="242" y="155"/>
                </a:lnTo>
                <a:lnTo>
                  <a:pt x="242" y="155"/>
                </a:lnTo>
                <a:lnTo>
                  <a:pt x="242" y="155"/>
                </a:lnTo>
                <a:lnTo>
                  <a:pt x="239" y="155"/>
                </a:lnTo>
                <a:lnTo>
                  <a:pt x="238" y="157"/>
                </a:lnTo>
                <a:lnTo>
                  <a:pt x="236" y="158"/>
                </a:lnTo>
                <a:lnTo>
                  <a:pt x="234" y="160"/>
                </a:lnTo>
                <a:lnTo>
                  <a:pt x="232" y="160"/>
                </a:lnTo>
                <a:lnTo>
                  <a:pt x="232" y="161"/>
                </a:lnTo>
                <a:lnTo>
                  <a:pt x="232" y="161"/>
                </a:lnTo>
                <a:lnTo>
                  <a:pt x="231" y="160"/>
                </a:lnTo>
                <a:lnTo>
                  <a:pt x="231" y="160"/>
                </a:lnTo>
                <a:lnTo>
                  <a:pt x="229" y="161"/>
                </a:lnTo>
                <a:lnTo>
                  <a:pt x="229" y="161"/>
                </a:lnTo>
                <a:lnTo>
                  <a:pt x="229" y="161"/>
                </a:lnTo>
                <a:lnTo>
                  <a:pt x="229" y="161"/>
                </a:lnTo>
                <a:lnTo>
                  <a:pt x="231" y="163"/>
                </a:lnTo>
                <a:lnTo>
                  <a:pt x="231" y="163"/>
                </a:lnTo>
                <a:lnTo>
                  <a:pt x="231" y="163"/>
                </a:lnTo>
                <a:lnTo>
                  <a:pt x="232" y="161"/>
                </a:lnTo>
                <a:lnTo>
                  <a:pt x="232" y="161"/>
                </a:lnTo>
                <a:lnTo>
                  <a:pt x="232" y="163"/>
                </a:lnTo>
                <a:lnTo>
                  <a:pt x="234" y="163"/>
                </a:lnTo>
                <a:lnTo>
                  <a:pt x="234" y="163"/>
                </a:lnTo>
                <a:lnTo>
                  <a:pt x="234" y="161"/>
                </a:lnTo>
                <a:lnTo>
                  <a:pt x="234" y="161"/>
                </a:lnTo>
                <a:lnTo>
                  <a:pt x="234" y="163"/>
                </a:lnTo>
                <a:lnTo>
                  <a:pt x="234" y="163"/>
                </a:lnTo>
                <a:lnTo>
                  <a:pt x="232" y="163"/>
                </a:lnTo>
                <a:lnTo>
                  <a:pt x="232" y="163"/>
                </a:lnTo>
                <a:lnTo>
                  <a:pt x="232" y="163"/>
                </a:lnTo>
                <a:lnTo>
                  <a:pt x="234" y="164"/>
                </a:lnTo>
                <a:lnTo>
                  <a:pt x="235" y="164"/>
                </a:lnTo>
                <a:lnTo>
                  <a:pt x="236" y="163"/>
                </a:lnTo>
                <a:lnTo>
                  <a:pt x="236" y="163"/>
                </a:lnTo>
                <a:lnTo>
                  <a:pt x="239" y="163"/>
                </a:lnTo>
                <a:lnTo>
                  <a:pt x="242" y="161"/>
                </a:lnTo>
                <a:lnTo>
                  <a:pt x="242" y="161"/>
                </a:lnTo>
                <a:lnTo>
                  <a:pt x="242" y="161"/>
                </a:lnTo>
                <a:lnTo>
                  <a:pt x="246" y="160"/>
                </a:lnTo>
                <a:lnTo>
                  <a:pt x="248" y="160"/>
                </a:lnTo>
                <a:lnTo>
                  <a:pt x="249" y="158"/>
                </a:lnTo>
                <a:lnTo>
                  <a:pt x="249" y="158"/>
                </a:lnTo>
                <a:lnTo>
                  <a:pt x="251" y="158"/>
                </a:lnTo>
                <a:lnTo>
                  <a:pt x="251" y="158"/>
                </a:lnTo>
                <a:lnTo>
                  <a:pt x="252" y="158"/>
                </a:lnTo>
                <a:lnTo>
                  <a:pt x="254" y="157"/>
                </a:lnTo>
                <a:lnTo>
                  <a:pt x="255" y="157"/>
                </a:lnTo>
                <a:lnTo>
                  <a:pt x="255" y="157"/>
                </a:lnTo>
                <a:lnTo>
                  <a:pt x="255" y="157"/>
                </a:lnTo>
                <a:lnTo>
                  <a:pt x="255" y="157"/>
                </a:lnTo>
                <a:lnTo>
                  <a:pt x="256" y="157"/>
                </a:lnTo>
                <a:lnTo>
                  <a:pt x="258" y="157"/>
                </a:lnTo>
                <a:lnTo>
                  <a:pt x="258" y="155"/>
                </a:lnTo>
                <a:lnTo>
                  <a:pt x="258" y="155"/>
                </a:lnTo>
                <a:lnTo>
                  <a:pt x="258" y="155"/>
                </a:lnTo>
                <a:lnTo>
                  <a:pt x="258" y="155"/>
                </a:lnTo>
                <a:lnTo>
                  <a:pt x="258" y="155"/>
                </a:lnTo>
                <a:lnTo>
                  <a:pt x="259" y="155"/>
                </a:lnTo>
                <a:lnTo>
                  <a:pt x="259" y="155"/>
                </a:lnTo>
                <a:lnTo>
                  <a:pt x="259" y="155"/>
                </a:lnTo>
                <a:lnTo>
                  <a:pt x="261" y="155"/>
                </a:lnTo>
                <a:lnTo>
                  <a:pt x="264" y="154"/>
                </a:lnTo>
                <a:lnTo>
                  <a:pt x="266" y="154"/>
                </a:lnTo>
                <a:lnTo>
                  <a:pt x="266" y="153"/>
                </a:lnTo>
                <a:lnTo>
                  <a:pt x="268" y="153"/>
                </a:lnTo>
                <a:lnTo>
                  <a:pt x="268" y="153"/>
                </a:lnTo>
                <a:lnTo>
                  <a:pt x="271" y="153"/>
                </a:lnTo>
                <a:lnTo>
                  <a:pt x="272" y="151"/>
                </a:lnTo>
                <a:lnTo>
                  <a:pt x="275" y="150"/>
                </a:lnTo>
                <a:lnTo>
                  <a:pt x="278" y="148"/>
                </a:lnTo>
                <a:lnTo>
                  <a:pt x="278" y="148"/>
                </a:lnTo>
                <a:lnTo>
                  <a:pt x="278" y="148"/>
                </a:lnTo>
                <a:lnTo>
                  <a:pt x="278" y="148"/>
                </a:lnTo>
                <a:lnTo>
                  <a:pt x="278" y="148"/>
                </a:lnTo>
                <a:lnTo>
                  <a:pt x="278" y="148"/>
                </a:lnTo>
                <a:lnTo>
                  <a:pt x="278" y="148"/>
                </a:lnTo>
                <a:lnTo>
                  <a:pt x="278" y="148"/>
                </a:lnTo>
                <a:lnTo>
                  <a:pt x="281" y="148"/>
                </a:lnTo>
                <a:lnTo>
                  <a:pt x="283" y="147"/>
                </a:lnTo>
                <a:lnTo>
                  <a:pt x="285" y="147"/>
                </a:lnTo>
                <a:lnTo>
                  <a:pt x="288" y="145"/>
                </a:lnTo>
                <a:lnTo>
                  <a:pt x="288" y="145"/>
                </a:lnTo>
                <a:lnTo>
                  <a:pt x="288" y="145"/>
                </a:lnTo>
                <a:lnTo>
                  <a:pt x="288" y="145"/>
                </a:lnTo>
                <a:lnTo>
                  <a:pt x="289" y="145"/>
                </a:lnTo>
                <a:lnTo>
                  <a:pt x="289" y="145"/>
                </a:lnTo>
                <a:lnTo>
                  <a:pt x="289" y="144"/>
                </a:lnTo>
                <a:lnTo>
                  <a:pt x="289" y="144"/>
                </a:lnTo>
                <a:lnTo>
                  <a:pt x="289" y="144"/>
                </a:lnTo>
                <a:lnTo>
                  <a:pt x="289" y="144"/>
                </a:lnTo>
                <a:lnTo>
                  <a:pt x="289" y="144"/>
                </a:lnTo>
                <a:lnTo>
                  <a:pt x="289" y="144"/>
                </a:lnTo>
                <a:lnTo>
                  <a:pt x="289" y="144"/>
                </a:lnTo>
                <a:lnTo>
                  <a:pt x="289" y="144"/>
                </a:lnTo>
                <a:lnTo>
                  <a:pt x="291" y="144"/>
                </a:lnTo>
                <a:lnTo>
                  <a:pt x="291" y="145"/>
                </a:lnTo>
                <a:lnTo>
                  <a:pt x="291" y="145"/>
                </a:lnTo>
                <a:lnTo>
                  <a:pt x="296" y="143"/>
                </a:lnTo>
                <a:lnTo>
                  <a:pt x="302" y="140"/>
                </a:lnTo>
                <a:lnTo>
                  <a:pt x="302" y="140"/>
                </a:lnTo>
                <a:lnTo>
                  <a:pt x="302" y="141"/>
                </a:lnTo>
                <a:lnTo>
                  <a:pt x="302" y="141"/>
                </a:lnTo>
                <a:lnTo>
                  <a:pt x="302" y="141"/>
                </a:lnTo>
                <a:lnTo>
                  <a:pt x="302" y="143"/>
                </a:lnTo>
                <a:lnTo>
                  <a:pt x="302" y="143"/>
                </a:lnTo>
                <a:lnTo>
                  <a:pt x="303" y="143"/>
                </a:lnTo>
                <a:lnTo>
                  <a:pt x="303" y="143"/>
                </a:lnTo>
                <a:lnTo>
                  <a:pt x="303" y="143"/>
                </a:lnTo>
                <a:lnTo>
                  <a:pt x="303" y="143"/>
                </a:lnTo>
                <a:lnTo>
                  <a:pt x="305" y="141"/>
                </a:lnTo>
                <a:lnTo>
                  <a:pt x="305" y="141"/>
                </a:lnTo>
                <a:lnTo>
                  <a:pt x="305" y="143"/>
                </a:lnTo>
                <a:lnTo>
                  <a:pt x="305" y="143"/>
                </a:lnTo>
                <a:lnTo>
                  <a:pt x="306" y="143"/>
                </a:lnTo>
                <a:lnTo>
                  <a:pt x="306" y="143"/>
                </a:lnTo>
                <a:lnTo>
                  <a:pt x="306" y="143"/>
                </a:lnTo>
                <a:lnTo>
                  <a:pt x="306" y="141"/>
                </a:lnTo>
                <a:lnTo>
                  <a:pt x="306" y="141"/>
                </a:lnTo>
                <a:lnTo>
                  <a:pt x="306" y="141"/>
                </a:lnTo>
                <a:lnTo>
                  <a:pt x="305" y="141"/>
                </a:lnTo>
                <a:lnTo>
                  <a:pt x="305" y="141"/>
                </a:lnTo>
                <a:lnTo>
                  <a:pt x="305" y="141"/>
                </a:lnTo>
                <a:lnTo>
                  <a:pt x="305" y="141"/>
                </a:lnTo>
                <a:lnTo>
                  <a:pt x="305" y="140"/>
                </a:lnTo>
                <a:lnTo>
                  <a:pt x="305" y="140"/>
                </a:lnTo>
                <a:lnTo>
                  <a:pt x="305" y="138"/>
                </a:lnTo>
                <a:lnTo>
                  <a:pt x="305" y="138"/>
                </a:lnTo>
                <a:lnTo>
                  <a:pt x="305" y="138"/>
                </a:lnTo>
                <a:lnTo>
                  <a:pt x="305" y="138"/>
                </a:lnTo>
                <a:lnTo>
                  <a:pt x="305" y="138"/>
                </a:lnTo>
                <a:lnTo>
                  <a:pt x="306" y="138"/>
                </a:lnTo>
                <a:lnTo>
                  <a:pt x="306" y="138"/>
                </a:lnTo>
                <a:lnTo>
                  <a:pt x="306" y="140"/>
                </a:lnTo>
                <a:lnTo>
                  <a:pt x="306" y="140"/>
                </a:lnTo>
                <a:lnTo>
                  <a:pt x="306" y="138"/>
                </a:lnTo>
                <a:lnTo>
                  <a:pt x="306" y="138"/>
                </a:lnTo>
                <a:lnTo>
                  <a:pt x="306" y="138"/>
                </a:lnTo>
                <a:lnTo>
                  <a:pt x="308" y="140"/>
                </a:lnTo>
                <a:lnTo>
                  <a:pt x="308" y="140"/>
                </a:lnTo>
                <a:lnTo>
                  <a:pt x="308" y="140"/>
                </a:lnTo>
                <a:lnTo>
                  <a:pt x="306" y="141"/>
                </a:lnTo>
                <a:lnTo>
                  <a:pt x="306" y="141"/>
                </a:lnTo>
                <a:lnTo>
                  <a:pt x="306" y="141"/>
                </a:lnTo>
                <a:lnTo>
                  <a:pt x="306" y="141"/>
                </a:lnTo>
                <a:lnTo>
                  <a:pt x="308" y="141"/>
                </a:lnTo>
                <a:lnTo>
                  <a:pt x="308" y="141"/>
                </a:lnTo>
                <a:lnTo>
                  <a:pt x="308" y="141"/>
                </a:lnTo>
                <a:lnTo>
                  <a:pt x="309" y="141"/>
                </a:lnTo>
                <a:lnTo>
                  <a:pt x="309" y="141"/>
                </a:lnTo>
                <a:lnTo>
                  <a:pt x="312" y="140"/>
                </a:lnTo>
                <a:lnTo>
                  <a:pt x="313" y="138"/>
                </a:lnTo>
                <a:lnTo>
                  <a:pt x="315" y="138"/>
                </a:lnTo>
                <a:lnTo>
                  <a:pt x="316" y="137"/>
                </a:lnTo>
                <a:lnTo>
                  <a:pt x="316" y="137"/>
                </a:lnTo>
                <a:lnTo>
                  <a:pt x="316" y="137"/>
                </a:lnTo>
                <a:lnTo>
                  <a:pt x="315" y="137"/>
                </a:lnTo>
                <a:lnTo>
                  <a:pt x="315" y="137"/>
                </a:lnTo>
                <a:lnTo>
                  <a:pt x="315" y="137"/>
                </a:lnTo>
                <a:lnTo>
                  <a:pt x="316" y="135"/>
                </a:lnTo>
                <a:lnTo>
                  <a:pt x="318" y="134"/>
                </a:lnTo>
                <a:lnTo>
                  <a:pt x="319" y="134"/>
                </a:lnTo>
                <a:lnTo>
                  <a:pt x="319" y="135"/>
                </a:lnTo>
                <a:lnTo>
                  <a:pt x="319" y="135"/>
                </a:lnTo>
                <a:lnTo>
                  <a:pt x="319" y="135"/>
                </a:lnTo>
                <a:lnTo>
                  <a:pt x="319" y="135"/>
                </a:lnTo>
                <a:lnTo>
                  <a:pt x="318" y="137"/>
                </a:lnTo>
                <a:lnTo>
                  <a:pt x="318" y="137"/>
                </a:lnTo>
                <a:lnTo>
                  <a:pt x="318" y="137"/>
                </a:lnTo>
                <a:lnTo>
                  <a:pt x="319" y="137"/>
                </a:lnTo>
                <a:lnTo>
                  <a:pt x="319" y="137"/>
                </a:lnTo>
                <a:lnTo>
                  <a:pt x="320" y="135"/>
                </a:lnTo>
                <a:lnTo>
                  <a:pt x="322" y="135"/>
                </a:lnTo>
                <a:lnTo>
                  <a:pt x="320" y="134"/>
                </a:lnTo>
                <a:lnTo>
                  <a:pt x="320" y="134"/>
                </a:lnTo>
                <a:lnTo>
                  <a:pt x="320" y="134"/>
                </a:lnTo>
                <a:lnTo>
                  <a:pt x="322" y="134"/>
                </a:lnTo>
                <a:lnTo>
                  <a:pt x="322" y="134"/>
                </a:lnTo>
                <a:lnTo>
                  <a:pt x="322" y="134"/>
                </a:lnTo>
                <a:lnTo>
                  <a:pt x="322" y="134"/>
                </a:lnTo>
                <a:lnTo>
                  <a:pt x="322" y="135"/>
                </a:lnTo>
                <a:lnTo>
                  <a:pt x="322" y="135"/>
                </a:lnTo>
                <a:lnTo>
                  <a:pt x="323" y="135"/>
                </a:lnTo>
                <a:lnTo>
                  <a:pt x="323" y="134"/>
                </a:lnTo>
                <a:lnTo>
                  <a:pt x="323" y="134"/>
                </a:lnTo>
                <a:lnTo>
                  <a:pt x="325" y="134"/>
                </a:lnTo>
                <a:lnTo>
                  <a:pt x="325" y="134"/>
                </a:lnTo>
                <a:lnTo>
                  <a:pt x="323" y="133"/>
                </a:lnTo>
                <a:lnTo>
                  <a:pt x="323" y="133"/>
                </a:lnTo>
                <a:lnTo>
                  <a:pt x="323" y="133"/>
                </a:lnTo>
                <a:lnTo>
                  <a:pt x="325" y="133"/>
                </a:lnTo>
                <a:lnTo>
                  <a:pt x="325" y="131"/>
                </a:lnTo>
                <a:lnTo>
                  <a:pt x="325" y="131"/>
                </a:lnTo>
                <a:lnTo>
                  <a:pt x="325" y="131"/>
                </a:lnTo>
                <a:lnTo>
                  <a:pt x="325" y="131"/>
                </a:lnTo>
                <a:lnTo>
                  <a:pt x="326" y="130"/>
                </a:lnTo>
                <a:lnTo>
                  <a:pt x="328" y="130"/>
                </a:lnTo>
                <a:lnTo>
                  <a:pt x="329" y="128"/>
                </a:lnTo>
                <a:lnTo>
                  <a:pt x="332" y="128"/>
                </a:lnTo>
                <a:lnTo>
                  <a:pt x="332" y="128"/>
                </a:lnTo>
                <a:lnTo>
                  <a:pt x="332" y="128"/>
                </a:lnTo>
                <a:lnTo>
                  <a:pt x="332" y="128"/>
                </a:lnTo>
                <a:lnTo>
                  <a:pt x="332" y="130"/>
                </a:lnTo>
                <a:lnTo>
                  <a:pt x="330" y="130"/>
                </a:lnTo>
                <a:lnTo>
                  <a:pt x="330" y="130"/>
                </a:lnTo>
                <a:lnTo>
                  <a:pt x="330" y="130"/>
                </a:lnTo>
                <a:lnTo>
                  <a:pt x="330" y="130"/>
                </a:lnTo>
                <a:lnTo>
                  <a:pt x="330" y="130"/>
                </a:lnTo>
                <a:lnTo>
                  <a:pt x="329" y="131"/>
                </a:lnTo>
                <a:lnTo>
                  <a:pt x="329" y="131"/>
                </a:lnTo>
                <a:lnTo>
                  <a:pt x="329" y="131"/>
                </a:lnTo>
                <a:lnTo>
                  <a:pt x="328" y="131"/>
                </a:lnTo>
                <a:lnTo>
                  <a:pt x="326" y="131"/>
                </a:lnTo>
                <a:lnTo>
                  <a:pt x="326" y="131"/>
                </a:lnTo>
                <a:lnTo>
                  <a:pt x="326" y="131"/>
                </a:lnTo>
                <a:lnTo>
                  <a:pt x="326" y="131"/>
                </a:lnTo>
                <a:lnTo>
                  <a:pt x="326" y="131"/>
                </a:lnTo>
                <a:lnTo>
                  <a:pt x="326" y="133"/>
                </a:lnTo>
                <a:lnTo>
                  <a:pt x="326" y="133"/>
                </a:lnTo>
                <a:lnTo>
                  <a:pt x="328" y="133"/>
                </a:lnTo>
                <a:lnTo>
                  <a:pt x="328" y="134"/>
                </a:lnTo>
                <a:lnTo>
                  <a:pt x="328" y="134"/>
                </a:lnTo>
                <a:lnTo>
                  <a:pt x="329" y="134"/>
                </a:lnTo>
                <a:lnTo>
                  <a:pt x="329" y="134"/>
                </a:lnTo>
                <a:lnTo>
                  <a:pt x="329" y="133"/>
                </a:lnTo>
                <a:lnTo>
                  <a:pt x="330" y="133"/>
                </a:lnTo>
                <a:lnTo>
                  <a:pt x="330" y="133"/>
                </a:lnTo>
                <a:lnTo>
                  <a:pt x="332" y="133"/>
                </a:lnTo>
                <a:lnTo>
                  <a:pt x="332" y="133"/>
                </a:lnTo>
                <a:lnTo>
                  <a:pt x="332" y="133"/>
                </a:lnTo>
                <a:lnTo>
                  <a:pt x="333" y="133"/>
                </a:lnTo>
                <a:lnTo>
                  <a:pt x="333" y="133"/>
                </a:lnTo>
                <a:lnTo>
                  <a:pt x="333" y="133"/>
                </a:lnTo>
                <a:lnTo>
                  <a:pt x="332" y="134"/>
                </a:lnTo>
                <a:lnTo>
                  <a:pt x="332" y="134"/>
                </a:lnTo>
                <a:lnTo>
                  <a:pt x="330" y="134"/>
                </a:lnTo>
                <a:lnTo>
                  <a:pt x="330" y="135"/>
                </a:lnTo>
                <a:lnTo>
                  <a:pt x="330" y="135"/>
                </a:lnTo>
                <a:lnTo>
                  <a:pt x="330" y="134"/>
                </a:lnTo>
                <a:lnTo>
                  <a:pt x="330" y="134"/>
                </a:lnTo>
                <a:lnTo>
                  <a:pt x="330" y="135"/>
                </a:lnTo>
                <a:lnTo>
                  <a:pt x="329" y="134"/>
                </a:lnTo>
                <a:lnTo>
                  <a:pt x="329" y="134"/>
                </a:lnTo>
                <a:lnTo>
                  <a:pt x="329" y="135"/>
                </a:lnTo>
                <a:lnTo>
                  <a:pt x="328" y="137"/>
                </a:lnTo>
                <a:lnTo>
                  <a:pt x="328" y="137"/>
                </a:lnTo>
                <a:lnTo>
                  <a:pt x="328" y="137"/>
                </a:lnTo>
                <a:lnTo>
                  <a:pt x="329" y="137"/>
                </a:lnTo>
                <a:lnTo>
                  <a:pt x="329" y="137"/>
                </a:lnTo>
                <a:lnTo>
                  <a:pt x="329" y="137"/>
                </a:lnTo>
                <a:lnTo>
                  <a:pt x="329" y="137"/>
                </a:lnTo>
                <a:lnTo>
                  <a:pt x="329" y="137"/>
                </a:lnTo>
                <a:lnTo>
                  <a:pt x="328" y="137"/>
                </a:lnTo>
                <a:lnTo>
                  <a:pt x="328" y="137"/>
                </a:lnTo>
                <a:lnTo>
                  <a:pt x="328" y="138"/>
                </a:lnTo>
                <a:lnTo>
                  <a:pt x="328" y="138"/>
                </a:lnTo>
                <a:lnTo>
                  <a:pt x="328" y="138"/>
                </a:lnTo>
                <a:lnTo>
                  <a:pt x="328" y="137"/>
                </a:lnTo>
                <a:lnTo>
                  <a:pt x="328" y="137"/>
                </a:lnTo>
                <a:lnTo>
                  <a:pt x="326" y="138"/>
                </a:lnTo>
                <a:lnTo>
                  <a:pt x="326" y="138"/>
                </a:lnTo>
                <a:lnTo>
                  <a:pt x="325" y="138"/>
                </a:lnTo>
                <a:lnTo>
                  <a:pt x="325" y="138"/>
                </a:lnTo>
                <a:lnTo>
                  <a:pt x="323" y="138"/>
                </a:lnTo>
                <a:lnTo>
                  <a:pt x="323" y="140"/>
                </a:lnTo>
                <a:lnTo>
                  <a:pt x="323" y="140"/>
                </a:lnTo>
                <a:lnTo>
                  <a:pt x="320" y="141"/>
                </a:lnTo>
                <a:lnTo>
                  <a:pt x="319" y="141"/>
                </a:lnTo>
                <a:lnTo>
                  <a:pt x="318" y="143"/>
                </a:lnTo>
                <a:lnTo>
                  <a:pt x="318" y="143"/>
                </a:lnTo>
                <a:lnTo>
                  <a:pt x="318" y="143"/>
                </a:lnTo>
                <a:lnTo>
                  <a:pt x="318" y="143"/>
                </a:lnTo>
                <a:lnTo>
                  <a:pt x="318" y="143"/>
                </a:lnTo>
                <a:lnTo>
                  <a:pt x="318" y="144"/>
                </a:lnTo>
                <a:lnTo>
                  <a:pt x="318" y="144"/>
                </a:lnTo>
                <a:lnTo>
                  <a:pt x="319" y="144"/>
                </a:lnTo>
                <a:lnTo>
                  <a:pt x="319" y="144"/>
                </a:lnTo>
                <a:lnTo>
                  <a:pt x="320" y="144"/>
                </a:lnTo>
                <a:lnTo>
                  <a:pt x="320" y="143"/>
                </a:lnTo>
                <a:lnTo>
                  <a:pt x="320" y="143"/>
                </a:lnTo>
                <a:lnTo>
                  <a:pt x="322" y="143"/>
                </a:lnTo>
                <a:lnTo>
                  <a:pt x="322" y="143"/>
                </a:lnTo>
                <a:lnTo>
                  <a:pt x="323" y="141"/>
                </a:lnTo>
                <a:lnTo>
                  <a:pt x="325" y="141"/>
                </a:lnTo>
                <a:lnTo>
                  <a:pt x="326" y="141"/>
                </a:lnTo>
                <a:lnTo>
                  <a:pt x="326" y="141"/>
                </a:lnTo>
                <a:lnTo>
                  <a:pt x="326" y="140"/>
                </a:lnTo>
                <a:lnTo>
                  <a:pt x="326" y="140"/>
                </a:lnTo>
                <a:lnTo>
                  <a:pt x="328" y="140"/>
                </a:lnTo>
                <a:lnTo>
                  <a:pt x="328" y="141"/>
                </a:lnTo>
                <a:lnTo>
                  <a:pt x="328" y="141"/>
                </a:lnTo>
                <a:lnTo>
                  <a:pt x="328" y="140"/>
                </a:lnTo>
                <a:lnTo>
                  <a:pt x="328" y="140"/>
                </a:lnTo>
                <a:lnTo>
                  <a:pt x="329" y="140"/>
                </a:lnTo>
                <a:lnTo>
                  <a:pt x="330" y="138"/>
                </a:lnTo>
                <a:lnTo>
                  <a:pt x="330" y="138"/>
                </a:lnTo>
                <a:lnTo>
                  <a:pt x="332" y="137"/>
                </a:lnTo>
                <a:lnTo>
                  <a:pt x="332" y="137"/>
                </a:lnTo>
                <a:lnTo>
                  <a:pt x="333" y="137"/>
                </a:lnTo>
                <a:lnTo>
                  <a:pt x="336" y="137"/>
                </a:lnTo>
                <a:lnTo>
                  <a:pt x="336" y="137"/>
                </a:lnTo>
                <a:lnTo>
                  <a:pt x="335" y="137"/>
                </a:lnTo>
                <a:lnTo>
                  <a:pt x="335" y="137"/>
                </a:lnTo>
                <a:lnTo>
                  <a:pt x="335" y="138"/>
                </a:lnTo>
                <a:lnTo>
                  <a:pt x="335" y="138"/>
                </a:lnTo>
                <a:lnTo>
                  <a:pt x="336" y="138"/>
                </a:lnTo>
                <a:lnTo>
                  <a:pt x="339" y="137"/>
                </a:lnTo>
                <a:lnTo>
                  <a:pt x="343" y="135"/>
                </a:lnTo>
                <a:lnTo>
                  <a:pt x="343" y="135"/>
                </a:lnTo>
                <a:lnTo>
                  <a:pt x="343" y="137"/>
                </a:lnTo>
                <a:lnTo>
                  <a:pt x="343" y="137"/>
                </a:lnTo>
                <a:lnTo>
                  <a:pt x="345" y="135"/>
                </a:lnTo>
                <a:lnTo>
                  <a:pt x="345" y="135"/>
                </a:lnTo>
                <a:lnTo>
                  <a:pt x="345" y="135"/>
                </a:lnTo>
                <a:lnTo>
                  <a:pt x="345" y="135"/>
                </a:lnTo>
                <a:lnTo>
                  <a:pt x="345" y="134"/>
                </a:lnTo>
                <a:lnTo>
                  <a:pt x="345" y="134"/>
                </a:lnTo>
                <a:lnTo>
                  <a:pt x="346" y="134"/>
                </a:lnTo>
                <a:lnTo>
                  <a:pt x="346" y="134"/>
                </a:lnTo>
                <a:lnTo>
                  <a:pt x="346" y="134"/>
                </a:lnTo>
                <a:lnTo>
                  <a:pt x="346" y="134"/>
                </a:lnTo>
                <a:lnTo>
                  <a:pt x="348" y="134"/>
                </a:lnTo>
                <a:lnTo>
                  <a:pt x="348" y="134"/>
                </a:lnTo>
                <a:lnTo>
                  <a:pt x="350" y="134"/>
                </a:lnTo>
                <a:lnTo>
                  <a:pt x="350" y="134"/>
                </a:lnTo>
                <a:lnTo>
                  <a:pt x="350" y="133"/>
                </a:lnTo>
                <a:lnTo>
                  <a:pt x="352" y="133"/>
                </a:lnTo>
                <a:lnTo>
                  <a:pt x="353" y="133"/>
                </a:lnTo>
                <a:lnTo>
                  <a:pt x="353" y="133"/>
                </a:lnTo>
                <a:lnTo>
                  <a:pt x="353" y="133"/>
                </a:lnTo>
                <a:lnTo>
                  <a:pt x="355" y="133"/>
                </a:lnTo>
                <a:lnTo>
                  <a:pt x="355" y="133"/>
                </a:lnTo>
                <a:lnTo>
                  <a:pt x="355" y="133"/>
                </a:lnTo>
                <a:lnTo>
                  <a:pt x="355" y="133"/>
                </a:lnTo>
                <a:lnTo>
                  <a:pt x="353" y="134"/>
                </a:lnTo>
                <a:lnTo>
                  <a:pt x="353" y="134"/>
                </a:lnTo>
                <a:lnTo>
                  <a:pt x="353" y="134"/>
                </a:lnTo>
                <a:lnTo>
                  <a:pt x="353" y="134"/>
                </a:lnTo>
                <a:lnTo>
                  <a:pt x="346" y="135"/>
                </a:lnTo>
                <a:lnTo>
                  <a:pt x="343" y="137"/>
                </a:lnTo>
                <a:lnTo>
                  <a:pt x="340" y="138"/>
                </a:lnTo>
                <a:lnTo>
                  <a:pt x="340" y="138"/>
                </a:lnTo>
                <a:lnTo>
                  <a:pt x="339" y="138"/>
                </a:lnTo>
                <a:lnTo>
                  <a:pt x="338" y="138"/>
                </a:lnTo>
                <a:lnTo>
                  <a:pt x="338" y="140"/>
                </a:lnTo>
                <a:lnTo>
                  <a:pt x="338" y="140"/>
                </a:lnTo>
                <a:lnTo>
                  <a:pt x="336" y="138"/>
                </a:lnTo>
                <a:lnTo>
                  <a:pt x="336" y="138"/>
                </a:lnTo>
                <a:lnTo>
                  <a:pt x="336" y="138"/>
                </a:lnTo>
                <a:lnTo>
                  <a:pt x="336" y="138"/>
                </a:lnTo>
                <a:lnTo>
                  <a:pt x="336" y="140"/>
                </a:lnTo>
                <a:lnTo>
                  <a:pt x="335" y="140"/>
                </a:lnTo>
                <a:lnTo>
                  <a:pt x="333" y="141"/>
                </a:lnTo>
                <a:lnTo>
                  <a:pt x="333" y="141"/>
                </a:lnTo>
                <a:lnTo>
                  <a:pt x="333" y="141"/>
                </a:lnTo>
                <a:lnTo>
                  <a:pt x="332" y="141"/>
                </a:lnTo>
                <a:lnTo>
                  <a:pt x="332" y="141"/>
                </a:lnTo>
                <a:lnTo>
                  <a:pt x="332" y="140"/>
                </a:lnTo>
                <a:lnTo>
                  <a:pt x="332" y="140"/>
                </a:lnTo>
                <a:lnTo>
                  <a:pt x="332" y="140"/>
                </a:lnTo>
                <a:lnTo>
                  <a:pt x="330" y="141"/>
                </a:lnTo>
                <a:lnTo>
                  <a:pt x="329" y="143"/>
                </a:lnTo>
                <a:lnTo>
                  <a:pt x="329" y="143"/>
                </a:lnTo>
                <a:lnTo>
                  <a:pt x="328" y="143"/>
                </a:lnTo>
                <a:lnTo>
                  <a:pt x="326" y="145"/>
                </a:lnTo>
                <a:lnTo>
                  <a:pt x="326" y="145"/>
                </a:lnTo>
                <a:lnTo>
                  <a:pt x="326" y="144"/>
                </a:lnTo>
                <a:lnTo>
                  <a:pt x="325" y="144"/>
                </a:lnTo>
                <a:lnTo>
                  <a:pt x="323" y="145"/>
                </a:lnTo>
                <a:lnTo>
                  <a:pt x="323" y="145"/>
                </a:lnTo>
                <a:lnTo>
                  <a:pt x="323" y="145"/>
                </a:lnTo>
                <a:lnTo>
                  <a:pt x="323" y="147"/>
                </a:lnTo>
                <a:lnTo>
                  <a:pt x="323" y="147"/>
                </a:lnTo>
                <a:lnTo>
                  <a:pt x="323" y="145"/>
                </a:lnTo>
                <a:lnTo>
                  <a:pt x="323" y="145"/>
                </a:lnTo>
                <a:lnTo>
                  <a:pt x="322" y="147"/>
                </a:lnTo>
                <a:lnTo>
                  <a:pt x="322" y="147"/>
                </a:lnTo>
                <a:lnTo>
                  <a:pt x="322" y="147"/>
                </a:lnTo>
                <a:lnTo>
                  <a:pt x="322" y="147"/>
                </a:lnTo>
                <a:lnTo>
                  <a:pt x="322" y="147"/>
                </a:lnTo>
                <a:lnTo>
                  <a:pt x="322" y="147"/>
                </a:lnTo>
                <a:lnTo>
                  <a:pt x="320" y="147"/>
                </a:lnTo>
                <a:lnTo>
                  <a:pt x="320" y="147"/>
                </a:lnTo>
                <a:lnTo>
                  <a:pt x="320" y="147"/>
                </a:lnTo>
                <a:lnTo>
                  <a:pt x="320" y="147"/>
                </a:lnTo>
                <a:lnTo>
                  <a:pt x="320" y="147"/>
                </a:lnTo>
                <a:lnTo>
                  <a:pt x="319" y="147"/>
                </a:lnTo>
                <a:lnTo>
                  <a:pt x="319" y="147"/>
                </a:lnTo>
                <a:lnTo>
                  <a:pt x="319" y="148"/>
                </a:lnTo>
                <a:lnTo>
                  <a:pt x="318" y="150"/>
                </a:lnTo>
                <a:lnTo>
                  <a:pt x="318" y="150"/>
                </a:lnTo>
                <a:lnTo>
                  <a:pt x="316" y="150"/>
                </a:lnTo>
                <a:lnTo>
                  <a:pt x="316" y="150"/>
                </a:lnTo>
                <a:lnTo>
                  <a:pt x="316" y="150"/>
                </a:lnTo>
                <a:lnTo>
                  <a:pt x="316" y="150"/>
                </a:lnTo>
                <a:lnTo>
                  <a:pt x="316" y="148"/>
                </a:lnTo>
                <a:lnTo>
                  <a:pt x="316" y="148"/>
                </a:lnTo>
                <a:lnTo>
                  <a:pt x="316" y="148"/>
                </a:lnTo>
                <a:lnTo>
                  <a:pt x="316" y="148"/>
                </a:lnTo>
                <a:lnTo>
                  <a:pt x="315" y="147"/>
                </a:lnTo>
                <a:lnTo>
                  <a:pt x="315" y="147"/>
                </a:lnTo>
                <a:lnTo>
                  <a:pt x="313" y="147"/>
                </a:lnTo>
                <a:lnTo>
                  <a:pt x="312" y="148"/>
                </a:lnTo>
                <a:lnTo>
                  <a:pt x="312" y="148"/>
                </a:lnTo>
                <a:lnTo>
                  <a:pt x="312" y="148"/>
                </a:lnTo>
                <a:lnTo>
                  <a:pt x="312" y="148"/>
                </a:lnTo>
                <a:lnTo>
                  <a:pt x="312" y="148"/>
                </a:lnTo>
                <a:lnTo>
                  <a:pt x="312" y="150"/>
                </a:lnTo>
                <a:lnTo>
                  <a:pt x="312" y="150"/>
                </a:lnTo>
                <a:lnTo>
                  <a:pt x="312" y="150"/>
                </a:lnTo>
                <a:lnTo>
                  <a:pt x="312" y="150"/>
                </a:lnTo>
                <a:lnTo>
                  <a:pt x="311" y="150"/>
                </a:lnTo>
                <a:lnTo>
                  <a:pt x="311" y="150"/>
                </a:lnTo>
                <a:lnTo>
                  <a:pt x="311" y="150"/>
                </a:lnTo>
                <a:lnTo>
                  <a:pt x="311" y="150"/>
                </a:lnTo>
                <a:lnTo>
                  <a:pt x="311" y="150"/>
                </a:lnTo>
                <a:lnTo>
                  <a:pt x="311" y="151"/>
                </a:lnTo>
                <a:lnTo>
                  <a:pt x="311" y="151"/>
                </a:lnTo>
                <a:lnTo>
                  <a:pt x="311" y="151"/>
                </a:lnTo>
                <a:lnTo>
                  <a:pt x="311" y="153"/>
                </a:lnTo>
                <a:lnTo>
                  <a:pt x="309" y="153"/>
                </a:lnTo>
                <a:lnTo>
                  <a:pt x="308" y="153"/>
                </a:lnTo>
                <a:lnTo>
                  <a:pt x="308" y="154"/>
                </a:lnTo>
                <a:lnTo>
                  <a:pt x="308" y="154"/>
                </a:lnTo>
                <a:lnTo>
                  <a:pt x="308" y="155"/>
                </a:lnTo>
                <a:lnTo>
                  <a:pt x="308" y="155"/>
                </a:lnTo>
                <a:lnTo>
                  <a:pt x="309" y="155"/>
                </a:lnTo>
                <a:lnTo>
                  <a:pt x="309" y="154"/>
                </a:lnTo>
                <a:lnTo>
                  <a:pt x="309" y="154"/>
                </a:lnTo>
                <a:lnTo>
                  <a:pt x="311" y="153"/>
                </a:lnTo>
                <a:lnTo>
                  <a:pt x="311" y="154"/>
                </a:lnTo>
                <a:lnTo>
                  <a:pt x="311" y="154"/>
                </a:lnTo>
                <a:lnTo>
                  <a:pt x="312" y="153"/>
                </a:lnTo>
                <a:lnTo>
                  <a:pt x="312" y="153"/>
                </a:lnTo>
                <a:lnTo>
                  <a:pt x="312" y="153"/>
                </a:lnTo>
                <a:lnTo>
                  <a:pt x="313" y="153"/>
                </a:lnTo>
                <a:lnTo>
                  <a:pt x="313" y="153"/>
                </a:lnTo>
                <a:lnTo>
                  <a:pt x="313" y="151"/>
                </a:lnTo>
                <a:lnTo>
                  <a:pt x="313" y="151"/>
                </a:lnTo>
                <a:lnTo>
                  <a:pt x="313" y="151"/>
                </a:lnTo>
                <a:lnTo>
                  <a:pt x="313" y="153"/>
                </a:lnTo>
                <a:lnTo>
                  <a:pt x="313" y="153"/>
                </a:lnTo>
                <a:lnTo>
                  <a:pt x="313" y="153"/>
                </a:lnTo>
                <a:lnTo>
                  <a:pt x="313" y="153"/>
                </a:lnTo>
                <a:lnTo>
                  <a:pt x="313" y="153"/>
                </a:lnTo>
                <a:lnTo>
                  <a:pt x="315" y="153"/>
                </a:lnTo>
                <a:lnTo>
                  <a:pt x="316" y="153"/>
                </a:lnTo>
                <a:lnTo>
                  <a:pt x="316" y="153"/>
                </a:lnTo>
                <a:lnTo>
                  <a:pt x="318" y="151"/>
                </a:lnTo>
                <a:lnTo>
                  <a:pt x="319" y="150"/>
                </a:lnTo>
                <a:lnTo>
                  <a:pt x="320" y="150"/>
                </a:lnTo>
                <a:lnTo>
                  <a:pt x="322" y="150"/>
                </a:lnTo>
                <a:lnTo>
                  <a:pt x="322" y="150"/>
                </a:lnTo>
                <a:lnTo>
                  <a:pt x="322" y="150"/>
                </a:lnTo>
                <a:lnTo>
                  <a:pt x="322" y="150"/>
                </a:lnTo>
                <a:lnTo>
                  <a:pt x="323" y="150"/>
                </a:lnTo>
                <a:lnTo>
                  <a:pt x="323" y="148"/>
                </a:lnTo>
                <a:lnTo>
                  <a:pt x="326" y="148"/>
                </a:lnTo>
                <a:lnTo>
                  <a:pt x="328" y="147"/>
                </a:lnTo>
                <a:lnTo>
                  <a:pt x="329" y="147"/>
                </a:lnTo>
                <a:lnTo>
                  <a:pt x="330" y="147"/>
                </a:lnTo>
                <a:lnTo>
                  <a:pt x="330" y="147"/>
                </a:lnTo>
                <a:lnTo>
                  <a:pt x="330" y="147"/>
                </a:lnTo>
                <a:lnTo>
                  <a:pt x="332" y="147"/>
                </a:lnTo>
                <a:lnTo>
                  <a:pt x="333" y="145"/>
                </a:lnTo>
                <a:lnTo>
                  <a:pt x="335" y="144"/>
                </a:lnTo>
                <a:lnTo>
                  <a:pt x="335" y="144"/>
                </a:lnTo>
                <a:lnTo>
                  <a:pt x="336" y="144"/>
                </a:lnTo>
                <a:lnTo>
                  <a:pt x="336" y="144"/>
                </a:lnTo>
                <a:lnTo>
                  <a:pt x="338" y="144"/>
                </a:lnTo>
                <a:lnTo>
                  <a:pt x="339" y="144"/>
                </a:lnTo>
                <a:lnTo>
                  <a:pt x="340" y="143"/>
                </a:lnTo>
                <a:lnTo>
                  <a:pt x="343" y="141"/>
                </a:lnTo>
                <a:lnTo>
                  <a:pt x="343" y="141"/>
                </a:lnTo>
                <a:lnTo>
                  <a:pt x="345" y="141"/>
                </a:lnTo>
                <a:lnTo>
                  <a:pt x="345" y="141"/>
                </a:lnTo>
                <a:lnTo>
                  <a:pt x="345" y="141"/>
                </a:lnTo>
                <a:lnTo>
                  <a:pt x="345" y="141"/>
                </a:lnTo>
                <a:lnTo>
                  <a:pt x="345" y="141"/>
                </a:lnTo>
                <a:lnTo>
                  <a:pt x="346" y="141"/>
                </a:lnTo>
                <a:lnTo>
                  <a:pt x="346" y="141"/>
                </a:lnTo>
                <a:lnTo>
                  <a:pt x="346" y="141"/>
                </a:lnTo>
                <a:lnTo>
                  <a:pt x="346" y="141"/>
                </a:lnTo>
                <a:lnTo>
                  <a:pt x="346" y="140"/>
                </a:lnTo>
                <a:lnTo>
                  <a:pt x="346" y="140"/>
                </a:lnTo>
                <a:lnTo>
                  <a:pt x="349" y="138"/>
                </a:lnTo>
                <a:lnTo>
                  <a:pt x="350" y="138"/>
                </a:lnTo>
                <a:lnTo>
                  <a:pt x="352" y="137"/>
                </a:lnTo>
                <a:lnTo>
                  <a:pt x="352" y="137"/>
                </a:lnTo>
                <a:lnTo>
                  <a:pt x="352" y="138"/>
                </a:lnTo>
                <a:lnTo>
                  <a:pt x="353" y="138"/>
                </a:lnTo>
                <a:lnTo>
                  <a:pt x="353" y="138"/>
                </a:lnTo>
                <a:lnTo>
                  <a:pt x="353" y="138"/>
                </a:lnTo>
                <a:lnTo>
                  <a:pt x="355" y="138"/>
                </a:lnTo>
                <a:lnTo>
                  <a:pt x="355" y="138"/>
                </a:lnTo>
                <a:lnTo>
                  <a:pt x="355" y="138"/>
                </a:lnTo>
                <a:lnTo>
                  <a:pt x="355" y="138"/>
                </a:lnTo>
                <a:lnTo>
                  <a:pt x="355" y="138"/>
                </a:lnTo>
                <a:lnTo>
                  <a:pt x="356" y="138"/>
                </a:lnTo>
                <a:lnTo>
                  <a:pt x="356" y="138"/>
                </a:lnTo>
                <a:lnTo>
                  <a:pt x="356" y="137"/>
                </a:lnTo>
                <a:lnTo>
                  <a:pt x="356" y="137"/>
                </a:lnTo>
                <a:lnTo>
                  <a:pt x="358" y="137"/>
                </a:lnTo>
                <a:lnTo>
                  <a:pt x="360" y="137"/>
                </a:lnTo>
                <a:lnTo>
                  <a:pt x="363" y="135"/>
                </a:lnTo>
                <a:lnTo>
                  <a:pt x="365" y="134"/>
                </a:lnTo>
                <a:lnTo>
                  <a:pt x="363" y="134"/>
                </a:lnTo>
                <a:lnTo>
                  <a:pt x="363" y="134"/>
                </a:lnTo>
                <a:lnTo>
                  <a:pt x="365" y="134"/>
                </a:lnTo>
                <a:lnTo>
                  <a:pt x="365" y="134"/>
                </a:lnTo>
                <a:lnTo>
                  <a:pt x="366" y="134"/>
                </a:lnTo>
                <a:lnTo>
                  <a:pt x="366" y="133"/>
                </a:lnTo>
                <a:lnTo>
                  <a:pt x="366" y="133"/>
                </a:lnTo>
                <a:lnTo>
                  <a:pt x="367" y="134"/>
                </a:lnTo>
                <a:lnTo>
                  <a:pt x="367" y="134"/>
                </a:lnTo>
                <a:lnTo>
                  <a:pt x="367" y="134"/>
                </a:lnTo>
                <a:lnTo>
                  <a:pt x="369" y="134"/>
                </a:lnTo>
                <a:lnTo>
                  <a:pt x="369" y="134"/>
                </a:lnTo>
                <a:lnTo>
                  <a:pt x="367" y="134"/>
                </a:lnTo>
                <a:lnTo>
                  <a:pt x="369" y="134"/>
                </a:lnTo>
                <a:lnTo>
                  <a:pt x="369" y="134"/>
                </a:lnTo>
                <a:lnTo>
                  <a:pt x="367" y="135"/>
                </a:lnTo>
                <a:lnTo>
                  <a:pt x="367" y="135"/>
                </a:lnTo>
                <a:lnTo>
                  <a:pt x="365" y="135"/>
                </a:lnTo>
                <a:lnTo>
                  <a:pt x="365" y="135"/>
                </a:lnTo>
                <a:lnTo>
                  <a:pt x="363" y="135"/>
                </a:lnTo>
                <a:lnTo>
                  <a:pt x="363" y="137"/>
                </a:lnTo>
                <a:lnTo>
                  <a:pt x="363" y="137"/>
                </a:lnTo>
                <a:lnTo>
                  <a:pt x="363" y="137"/>
                </a:lnTo>
                <a:lnTo>
                  <a:pt x="363" y="137"/>
                </a:lnTo>
                <a:lnTo>
                  <a:pt x="363" y="138"/>
                </a:lnTo>
                <a:lnTo>
                  <a:pt x="363" y="138"/>
                </a:lnTo>
                <a:lnTo>
                  <a:pt x="362" y="138"/>
                </a:lnTo>
                <a:lnTo>
                  <a:pt x="359" y="138"/>
                </a:lnTo>
                <a:lnTo>
                  <a:pt x="358" y="140"/>
                </a:lnTo>
                <a:lnTo>
                  <a:pt x="356" y="141"/>
                </a:lnTo>
                <a:lnTo>
                  <a:pt x="356" y="141"/>
                </a:lnTo>
                <a:lnTo>
                  <a:pt x="355" y="141"/>
                </a:lnTo>
                <a:lnTo>
                  <a:pt x="353" y="143"/>
                </a:lnTo>
                <a:lnTo>
                  <a:pt x="352" y="143"/>
                </a:lnTo>
                <a:lnTo>
                  <a:pt x="350" y="143"/>
                </a:lnTo>
                <a:lnTo>
                  <a:pt x="350" y="143"/>
                </a:lnTo>
                <a:lnTo>
                  <a:pt x="350" y="143"/>
                </a:lnTo>
                <a:lnTo>
                  <a:pt x="350" y="143"/>
                </a:lnTo>
                <a:lnTo>
                  <a:pt x="350" y="143"/>
                </a:lnTo>
                <a:lnTo>
                  <a:pt x="350" y="143"/>
                </a:lnTo>
                <a:lnTo>
                  <a:pt x="349" y="143"/>
                </a:lnTo>
                <a:lnTo>
                  <a:pt x="349" y="143"/>
                </a:lnTo>
                <a:lnTo>
                  <a:pt x="349" y="143"/>
                </a:lnTo>
                <a:lnTo>
                  <a:pt x="349" y="143"/>
                </a:lnTo>
                <a:lnTo>
                  <a:pt x="348" y="144"/>
                </a:lnTo>
                <a:lnTo>
                  <a:pt x="348" y="144"/>
                </a:lnTo>
                <a:lnTo>
                  <a:pt x="348" y="144"/>
                </a:lnTo>
                <a:lnTo>
                  <a:pt x="348" y="144"/>
                </a:lnTo>
                <a:lnTo>
                  <a:pt x="348" y="145"/>
                </a:lnTo>
                <a:lnTo>
                  <a:pt x="346" y="145"/>
                </a:lnTo>
                <a:lnTo>
                  <a:pt x="345" y="145"/>
                </a:lnTo>
                <a:lnTo>
                  <a:pt x="345" y="145"/>
                </a:lnTo>
                <a:lnTo>
                  <a:pt x="345" y="145"/>
                </a:lnTo>
                <a:lnTo>
                  <a:pt x="345" y="147"/>
                </a:lnTo>
                <a:lnTo>
                  <a:pt x="343" y="147"/>
                </a:lnTo>
                <a:lnTo>
                  <a:pt x="345" y="147"/>
                </a:lnTo>
                <a:lnTo>
                  <a:pt x="345" y="147"/>
                </a:lnTo>
                <a:lnTo>
                  <a:pt x="343" y="147"/>
                </a:lnTo>
                <a:lnTo>
                  <a:pt x="343" y="147"/>
                </a:lnTo>
                <a:lnTo>
                  <a:pt x="342" y="147"/>
                </a:lnTo>
                <a:lnTo>
                  <a:pt x="342" y="147"/>
                </a:lnTo>
                <a:lnTo>
                  <a:pt x="342" y="147"/>
                </a:lnTo>
                <a:lnTo>
                  <a:pt x="340" y="148"/>
                </a:lnTo>
                <a:lnTo>
                  <a:pt x="340" y="148"/>
                </a:lnTo>
                <a:lnTo>
                  <a:pt x="339" y="147"/>
                </a:lnTo>
                <a:lnTo>
                  <a:pt x="342" y="145"/>
                </a:lnTo>
                <a:lnTo>
                  <a:pt x="342" y="145"/>
                </a:lnTo>
                <a:lnTo>
                  <a:pt x="342" y="145"/>
                </a:lnTo>
                <a:lnTo>
                  <a:pt x="342" y="145"/>
                </a:lnTo>
                <a:lnTo>
                  <a:pt x="343" y="145"/>
                </a:lnTo>
                <a:lnTo>
                  <a:pt x="343" y="145"/>
                </a:lnTo>
                <a:lnTo>
                  <a:pt x="343" y="145"/>
                </a:lnTo>
                <a:lnTo>
                  <a:pt x="343" y="145"/>
                </a:lnTo>
                <a:lnTo>
                  <a:pt x="343" y="145"/>
                </a:lnTo>
                <a:lnTo>
                  <a:pt x="345" y="145"/>
                </a:lnTo>
                <a:lnTo>
                  <a:pt x="345" y="144"/>
                </a:lnTo>
                <a:lnTo>
                  <a:pt x="345" y="144"/>
                </a:lnTo>
                <a:lnTo>
                  <a:pt x="345" y="144"/>
                </a:lnTo>
                <a:lnTo>
                  <a:pt x="345" y="144"/>
                </a:lnTo>
                <a:lnTo>
                  <a:pt x="343" y="144"/>
                </a:lnTo>
                <a:lnTo>
                  <a:pt x="340" y="144"/>
                </a:lnTo>
                <a:lnTo>
                  <a:pt x="336" y="147"/>
                </a:lnTo>
                <a:lnTo>
                  <a:pt x="336" y="147"/>
                </a:lnTo>
                <a:lnTo>
                  <a:pt x="335" y="147"/>
                </a:lnTo>
                <a:lnTo>
                  <a:pt x="335" y="147"/>
                </a:lnTo>
                <a:lnTo>
                  <a:pt x="332" y="148"/>
                </a:lnTo>
                <a:lnTo>
                  <a:pt x="328" y="150"/>
                </a:lnTo>
                <a:lnTo>
                  <a:pt x="328" y="150"/>
                </a:lnTo>
                <a:lnTo>
                  <a:pt x="328" y="150"/>
                </a:lnTo>
                <a:lnTo>
                  <a:pt x="326" y="150"/>
                </a:lnTo>
                <a:lnTo>
                  <a:pt x="326" y="150"/>
                </a:lnTo>
                <a:lnTo>
                  <a:pt x="326" y="151"/>
                </a:lnTo>
                <a:lnTo>
                  <a:pt x="329" y="151"/>
                </a:lnTo>
                <a:lnTo>
                  <a:pt x="329" y="151"/>
                </a:lnTo>
                <a:lnTo>
                  <a:pt x="329" y="151"/>
                </a:lnTo>
                <a:lnTo>
                  <a:pt x="329" y="151"/>
                </a:lnTo>
                <a:lnTo>
                  <a:pt x="328" y="151"/>
                </a:lnTo>
                <a:lnTo>
                  <a:pt x="326" y="151"/>
                </a:lnTo>
                <a:lnTo>
                  <a:pt x="326" y="153"/>
                </a:lnTo>
                <a:lnTo>
                  <a:pt x="326" y="153"/>
                </a:lnTo>
                <a:lnTo>
                  <a:pt x="326" y="153"/>
                </a:lnTo>
                <a:lnTo>
                  <a:pt x="326" y="153"/>
                </a:lnTo>
                <a:lnTo>
                  <a:pt x="326" y="151"/>
                </a:lnTo>
                <a:lnTo>
                  <a:pt x="325" y="151"/>
                </a:lnTo>
                <a:lnTo>
                  <a:pt x="325" y="151"/>
                </a:lnTo>
                <a:lnTo>
                  <a:pt x="325" y="153"/>
                </a:lnTo>
                <a:lnTo>
                  <a:pt x="325" y="153"/>
                </a:lnTo>
                <a:lnTo>
                  <a:pt x="325" y="153"/>
                </a:lnTo>
                <a:lnTo>
                  <a:pt x="325" y="154"/>
                </a:lnTo>
                <a:lnTo>
                  <a:pt x="325" y="154"/>
                </a:lnTo>
                <a:lnTo>
                  <a:pt x="325" y="155"/>
                </a:lnTo>
                <a:lnTo>
                  <a:pt x="325" y="155"/>
                </a:lnTo>
                <a:lnTo>
                  <a:pt x="325" y="155"/>
                </a:lnTo>
                <a:lnTo>
                  <a:pt x="326" y="155"/>
                </a:lnTo>
                <a:lnTo>
                  <a:pt x="326" y="155"/>
                </a:lnTo>
                <a:lnTo>
                  <a:pt x="326" y="155"/>
                </a:lnTo>
                <a:lnTo>
                  <a:pt x="326" y="157"/>
                </a:lnTo>
                <a:lnTo>
                  <a:pt x="326" y="157"/>
                </a:lnTo>
                <a:lnTo>
                  <a:pt x="326" y="157"/>
                </a:lnTo>
                <a:lnTo>
                  <a:pt x="326" y="157"/>
                </a:lnTo>
                <a:lnTo>
                  <a:pt x="328" y="157"/>
                </a:lnTo>
                <a:lnTo>
                  <a:pt x="329" y="157"/>
                </a:lnTo>
                <a:lnTo>
                  <a:pt x="330" y="157"/>
                </a:lnTo>
                <a:lnTo>
                  <a:pt x="332" y="155"/>
                </a:lnTo>
                <a:lnTo>
                  <a:pt x="332" y="155"/>
                </a:lnTo>
                <a:lnTo>
                  <a:pt x="332" y="155"/>
                </a:lnTo>
                <a:lnTo>
                  <a:pt x="332" y="154"/>
                </a:lnTo>
                <a:lnTo>
                  <a:pt x="333" y="154"/>
                </a:lnTo>
                <a:lnTo>
                  <a:pt x="335" y="154"/>
                </a:lnTo>
                <a:lnTo>
                  <a:pt x="335" y="154"/>
                </a:lnTo>
                <a:lnTo>
                  <a:pt x="336" y="154"/>
                </a:lnTo>
                <a:lnTo>
                  <a:pt x="336" y="154"/>
                </a:lnTo>
                <a:lnTo>
                  <a:pt x="335" y="153"/>
                </a:lnTo>
                <a:lnTo>
                  <a:pt x="335" y="153"/>
                </a:lnTo>
                <a:lnTo>
                  <a:pt x="335" y="153"/>
                </a:lnTo>
                <a:lnTo>
                  <a:pt x="336" y="153"/>
                </a:lnTo>
                <a:lnTo>
                  <a:pt x="336" y="153"/>
                </a:lnTo>
                <a:lnTo>
                  <a:pt x="338" y="153"/>
                </a:lnTo>
                <a:lnTo>
                  <a:pt x="338" y="151"/>
                </a:lnTo>
                <a:lnTo>
                  <a:pt x="338" y="151"/>
                </a:lnTo>
                <a:lnTo>
                  <a:pt x="339" y="151"/>
                </a:lnTo>
                <a:lnTo>
                  <a:pt x="339" y="151"/>
                </a:lnTo>
                <a:lnTo>
                  <a:pt x="340" y="151"/>
                </a:lnTo>
                <a:lnTo>
                  <a:pt x="340" y="151"/>
                </a:lnTo>
                <a:lnTo>
                  <a:pt x="340" y="150"/>
                </a:lnTo>
                <a:lnTo>
                  <a:pt x="340" y="150"/>
                </a:lnTo>
                <a:lnTo>
                  <a:pt x="340" y="150"/>
                </a:lnTo>
                <a:lnTo>
                  <a:pt x="342" y="150"/>
                </a:lnTo>
                <a:lnTo>
                  <a:pt x="343" y="150"/>
                </a:lnTo>
                <a:lnTo>
                  <a:pt x="345" y="148"/>
                </a:lnTo>
                <a:lnTo>
                  <a:pt x="346" y="148"/>
                </a:lnTo>
                <a:lnTo>
                  <a:pt x="348" y="147"/>
                </a:lnTo>
                <a:lnTo>
                  <a:pt x="349" y="148"/>
                </a:lnTo>
                <a:lnTo>
                  <a:pt x="349" y="148"/>
                </a:lnTo>
                <a:lnTo>
                  <a:pt x="350" y="147"/>
                </a:lnTo>
                <a:lnTo>
                  <a:pt x="350" y="147"/>
                </a:lnTo>
                <a:lnTo>
                  <a:pt x="352" y="147"/>
                </a:lnTo>
                <a:lnTo>
                  <a:pt x="353" y="147"/>
                </a:lnTo>
                <a:lnTo>
                  <a:pt x="353" y="147"/>
                </a:lnTo>
                <a:lnTo>
                  <a:pt x="353" y="147"/>
                </a:lnTo>
                <a:lnTo>
                  <a:pt x="353" y="145"/>
                </a:lnTo>
                <a:lnTo>
                  <a:pt x="355" y="145"/>
                </a:lnTo>
                <a:lnTo>
                  <a:pt x="355" y="145"/>
                </a:lnTo>
                <a:lnTo>
                  <a:pt x="356" y="145"/>
                </a:lnTo>
                <a:lnTo>
                  <a:pt x="356" y="145"/>
                </a:lnTo>
                <a:lnTo>
                  <a:pt x="356" y="144"/>
                </a:lnTo>
                <a:lnTo>
                  <a:pt x="356" y="144"/>
                </a:lnTo>
                <a:lnTo>
                  <a:pt x="358" y="144"/>
                </a:lnTo>
                <a:lnTo>
                  <a:pt x="359" y="144"/>
                </a:lnTo>
                <a:lnTo>
                  <a:pt x="360" y="143"/>
                </a:lnTo>
                <a:lnTo>
                  <a:pt x="362" y="143"/>
                </a:lnTo>
                <a:lnTo>
                  <a:pt x="362" y="144"/>
                </a:lnTo>
                <a:lnTo>
                  <a:pt x="362" y="144"/>
                </a:lnTo>
                <a:lnTo>
                  <a:pt x="360" y="144"/>
                </a:lnTo>
                <a:lnTo>
                  <a:pt x="359" y="144"/>
                </a:lnTo>
                <a:lnTo>
                  <a:pt x="358" y="145"/>
                </a:lnTo>
                <a:lnTo>
                  <a:pt x="358" y="147"/>
                </a:lnTo>
                <a:lnTo>
                  <a:pt x="358" y="147"/>
                </a:lnTo>
                <a:lnTo>
                  <a:pt x="356" y="147"/>
                </a:lnTo>
                <a:lnTo>
                  <a:pt x="356" y="147"/>
                </a:lnTo>
                <a:lnTo>
                  <a:pt x="355" y="147"/>
                </a:lnTo>
                <a:lnTo>
                  <a:pt x="355" y="147"/>
                </a:lnTo>
                <a:lnTo>
                  <a:pt x="353" y="147"/>
                </a:lnTo>
                <a:lnTo>
                  <a:pt x="353" y="147"/>
                </a:lnTo>
                <a:lnTo>
                  <a:pt x="349" y="148"/>
                </a:lnTo>
                <a:lnTo>
                  <a:pt x="345" y="151"/>
                </a:lnTo>
                <a:lnTo>
                  <a:pt x="345" y="153"/>
                </a:lnTo>
                <a:lnTo>
                  <a:pt x="345" y="153"/>
                </a:lnTo>
                <a:lnTo>
                  <a:pt x="343" y="153"/>
                </a:lnTo>
                <a:lnTo>
                  <a:pt x="342" y="153"/>
                </a:lnTo>
                <a:lnTo>
                  <a:pt x="340" y="153"/>
                </a:lnTo>
                <a:lnTo>
                  <a:pt x="340" y="154"/>
                </a:lnTo>
                <a:lnTo>
                  <a:pt x="340" y="154"/>
                </a:lnTo>
                <a:lnTo>
                  <a:pt x="340" y="154"/>
                </a:lnTo>
                <a:lnTo>
                  <a:pt x="339" y="154"/>
                </a:lnTo>
                <a:lnTo>
                  <a:pt x="339" y="154"/>
                </a:lnTo>
                <a:lnTo>
                  <a:pt x="338" y="154"/>
                </a:lnTo>
                <a:lnTo>
                  <a:pt x="338" y="154"/>
                </a:lnTo>
                <a:lnTo>
                  <a:pt x="338" y="153"/>
                </a:lnTo>
                <a:lnTo>
                  <a:pt x="338" y="153"/>
                </a:lnTo>
                <a:lnTo>
                  <a:pt x="338" y="153"/>
                </a:lnTo>
                <a:lnTo>
                  <a:pt x="338" y="153"/>
                </a:lnTo>
                <a:lnTo>
                  <a:pt x="336" y="153"/>
                </a:lnTo>
                <a:lnTo>
                  <a:pt x="336" y="153"/>
                </a:lnTo>
                <a:lnTo>
                  <a:pt x="336" y="153"/>
                </a:lnTo>
                <a:lnTo>
                  <a:pt x="336" y="154"/>
                </a:lnTo>
                <a:lnTo>
                  <a:pt x="336" y="154"/>
                </a:lnTo>
                <a:lnTo>
                  <a:pt x="338" y="154"/>
                </a:lnTo>
                <a:lnTo>
                  <a:pt x="338" y="154"/>
                </a:lnTo>
                <a:lnTo>
                  <a:pt x="336" y="154"/>
                </a:lnTo>
                <a:lnTo>
                  <a:pt x="336" y="154"/>
                </a:lnTo>
                <a:lnTo>
                  <a:pt x="335" y="154"/>
                </a:lnTo>
                <a:lnTo>
                  <a:pt x="333" y="154"/>
                </a:lnTo>
                <a:lnTo>
                  <a:pt x="333" y="155"/>
                </a:lnTo>
                <a:lnTo>
                  <a:pt x="333" y="155"/>
                </a:lnTo>
                <a:lnTo>
                  <a:pt x="333" y="155"/>
                </a:lnTo>
                <a:lnTo>
                  <a:pt x="333" y="155"/>
                </a:lnTo>
                <a:lnTo>
                  <a:pt x="328" y="158"/>
                </a:lnTo>
                <a:lnTo>
                  <a:pt x="328" y="158"/>
                </a:lnTo>
                <a:lnTo>
                  <a:pt x="328" y="158"/>
                </a:lnTo>
                <a:lnTo>
                  <a:pt x="328" y="160"/>
                </a:lnTo>
                <a:lnTo>
                  <a:pt x="326" y="161"/>
                </a:lnTo>
                <a:lnTo>
                  <a:pt x="328" y="161"/>
                </a:lnTo>
                <a:lnTo>
                  <a:pt x="328" y="161"/>
                </a:lnTo>
                <a:lnTo>
                  <a:pt x="326" y="161"/>
                </a:lnTo>
                <a:lnTo>
                  <a:pt x="326" y="161"/>
                </a:lnTo>
                <a:lnTo>
                  <a:pt x="325" y="161"/>
                </a:lnTo>
                <a:lnTo>
                  <a:pt x="325" y="161"/>
                </a:lnTo>
                <a:lnTo>
                  <a:pt x="325" y="161"/>
                </a:lnTo>
                <a:lnTo>
                  <a:pt x="323" y="161"/>
                </a:lnTo>
                <a:lnTo>
                  <a:pt x="323" y="161"/>
                </a:lnTo>
                <a:lnTo>
                  <a:pt x="322" y="161"/>
                </a:lnTo>
                <a:lnTo>
                  <a:pt x="322" y="161"/>
                </a:lnTo>
                <a:lnTo>
                  <a:pt x="322" y="163"/>
                </a:lnTo>
                <a:lnTo>
                  <a:pt x="322" y="163"/>
                </a:lnTo>
                <a:lnTo>
                  <a:pt x="322" y="163"/>
                </a:lnTo>
                <a:lnTo>
                  <a:pt x="320" y="163"/>
                </a:lnTo>
                <a:lnTo>
                  <a:pt x="320" y="164"/>
                </a:lnTo>
                <a:lnTo>
                  <a:pt x="320" y="164"/>
                </a:lnTo>
                <a:lnTo>
                  <a:pt x="319" y="164"/>
                </a:lnTo>
                <a:lnTo>
                  <a:pt x="319" y="164"/>
                </a:lnTo>
                <a:lnTo>
                  <a:pt x="319" y="164"/>
                </a:lnTo>
                <a:lnTo>
                  <a:pt x="319" y="164"/>
                </a:lnTo>
                <a:lnTo>
                  <a:pt x="319" y="164"/>
                </a:lnTo>
                <a:lnTo>
                  <a:pt x="318" y="165"/>
                </a:lnTo>
                <a:lnTo>
                  <a:pt x="318" y="165"/>
                </a:lnTo>
                <a:lnTo>
                  <a:pt x="316" y="165"/>
                </a:lnTo>
                <a:lnTo>
                  <a:pt x="316" y="165"/>
                </a:lnTo>
                <a:lnTo>
                  <a:pt x="316" y="165"/>
                </a:lnTo>
                <a:lnTo>
                  <a:pt x="316" y="165"/>
                </a:lnTo>
                <a:lnTo>
                  <a:pt x="316" y="165"/>
                </a:lnTo>
                <a:lnTo>
                  <a:pt x="316" y="165"/>
                </a:lnTo>
                <a:lnTo>
                  <a:pt x="318" y="165"/>
                </a:lnTo>
                <a:lnTo>
                  <a:pt x="318" y="164"/>
                </a:lnTo>
                <a:lnTo>
                  <a:pt x="318" y="164"/>
                </a:lnTo>
                <a:lnTo>
                  <a:pt x="316" y="164"/>
                </a:lnTo>
                <a:lnTo>
                  <a:pt x="316" y="164"/>
                </a:lnTo>
                <a:lnTo>
                  <a:pt x="316" y="163"/>
                </a:lnTo>
                <a:lnTo>
                  <a:pt x="316" y="163"/>
                </a:lnTo>
                <a:lnTo>
                  <a:pt x="318" y="163"/>
                </a:lnTo>
                <a:lnTo>
                  <a:pt x="319" y="163"/>
                </a:lnTo>
                <a:lnTo>
                  <a:pt x="319" y="163"/>
                </a:lnTo>
                <a:lnTo>
                  <a:pt x="319" y="161"/>
                </a:lnTo>
                <a:lnTo>
                  <a:pt x="319" y="161"/>
                </a:lnTo>
                <a:lnTo>
                  <a:pt x="319" y="160"/>
                </a:lnTo>
                <a:lnTo>
                  <a:pt x="320" y="158"/>
                </a:lnTo>
                <a:lnTo>
                  <a:pt x="320" y="158"/>
                </a:lnTo>
                <a:lnTo>
                  <a:pt x="319" y="158"/>
                </a:lnTo>
                <a:lnTo>
                  <a:pt x="319" y="158"/>
                </a:lnTo>
                <a:lnTo>
                  <a:pt x="319" y="158"/>
                </a:lnTo>
                <a:lnTo>
                  <a:pt x="319" y="158"/>
                </a:lnTo>
                <a:lnTo>
                  <a:pt x="319" y="158"/>
                </a:lnTo>
                <a:lnTo>
                  <a:pt x="319" y="158"/>
                </a:lnTo>
                <a:lnTo>
                  <a:pt x="319" y="157"/>
                </a:lnTo>
                <a:lnTo>
                  <a:pt x="319" y="157"/>
                </a:lnTo>
                <a:lnTo>
                  <a:pt x="319" y="155"/>
                </a:lnTo>
                <a:lnTo>
                  <a:pt x="320" y="155"/>
                </a:lnTo>
                <a:lnTo>
                  <a:pt x="320" y="155"/>
                </a:lnTo>
                <a:lnTo>
                  <a:pt x="319" y="157"/>
                </a:lnTo>
                <a:lnTo>
                  <a:pt x="319" y="157"/>
                </a:lnTo>
                <a:lnTo>
                  <a:pt x="319" y="158"/>
                </a:lnTo>
                <a:lnTo>
                  <a:pt x="319" y="158"/>
                </a:lnTo>
                <a:lnTo>
                  <a:pt x="319" y="158"/>
                </a:lnTo>
                <a:lnTo>
                  <a:pt x="319" y="158"/>
                </a:lnTo>
                <a:lnTo>
                  <a:pt x="320" y="158"/>
                </a:lnTo>
                <a:lnTo>
                  <a:pt x="322" y="158"/>
                </a:lnTo>
                <a:lnTo>
                  <a:pt x="323" y="158"/>
                </a:lnTo>
                <a:lnTo>
                  <a:pt x="323" y="158"/>
                </a:lnTo>
                <a:lnTo>
                  <a:pt x="323" y="160"/>
                </a:lnTo>
                <a:lnTo>
                  <a:pt x="323" y="160"/>
                </a:lnTo>
                <a:lnTo>
                  <a:pt x="323" y="160"/>
                </a:lnTo>
                <a:lnTo>
                  <a:pt x="323" y="158"/>
                </a:lnTo>
                <a:lnTo>
                  <a:pt x="323" y="158"/>
                </a:lnTo>
                <a:lnTo>
                  <a:pt x="323" y="158"/>
                </a:lnTo>
                <a:lnTo>
                  <a:pt x="323" y="158"/>
                </a:lnTo>
                <a:lnTo>
                  <a:pt x="323" y="158"/>
                </a:lnTo>
                <a:lnTo>
                  <a:pt x="323" y="157"/>
                </a:lnTo>
                <a:lnTo>
                  <a:pt x="323" y="157"/>
                </a:lnTo>
                <a:lnTo>
                  <a:pt x="323" y="157"/>
                </a:lnTo>
                <a:lnTo>
                  <a:pt x="323" y="157"/>
                </a:lnTo>
                <a:lnTo>
                  <a:pt x="323" y="157"/>
                </a:lnTo>
                <a:lnTo>
                  <a:pt x="323" y="155"/>
                </a:lnTo>
                <a:lnTo>
                  <a:pt x="323" y="155"/>
                </a:lnTo>
                <a:lnTo>
                  <a:pt x="323" y="155"/>
                </a:lnTo>
                <a:lnTo>
                  <a:pt x="323" y="154"/>
                </a:lnTo>
                <a:lnTo>
                  <a:pt x="323" y="154"/>
                </a:lnTo>
                <a:lnTo>
                  <a:pt x="323" y="154"/>
                </a:lnTo>
                <a:lnTo>
                  <a:pt x="323" y="154"/>
                </a:lnTo>
                <a:lnTo>
                  <a:pt x="323" y="154"/>
                </a:lnTo>
                <a:lnTo>
                  <a:pt x="322" y="154"/>
                </a:lnTo>
                <a:lnTo>
                  <a:pt x="320" y="154"/>
                </a:lnTo>
                <a:lnTo>
                  <a:pt x="319" y="155"/>
                </a:lnTo>
                <a:lnTo>
                  <a:pt x="318" y="155"/>
                </a:lnTo>
                <a:lnTo>
                  <a:pt x="318" y="155"/>
                </a:lnTo>
                <a:lnTo>
                  <a:pt x="315" y="157"/>
                </a:lnTo>
                <a:lnTo>
                  <a:pt x="312" y="158"/>
                </a:lnTo>
                <a:lnTo>
                  <a:pt x="309" y="160"/>
                </a:lnTo>
                <a:lnTo>
                  <a:pt x="306" y="161"/>
                </a:lnTo>
                <a:lnTo>
                  <a:pt x="306" y="161"/>
                </a:lnTo>
                <a:lnTo>
                  <a:pt x="305" y="161"/>
                </a:lnTo>
                <a:lnTo>
                  <a:pt x="305" y="163"/>
                </a:lnTo>
                <a:lnTo>
                  <a:pt x="303" y="163"/>
                </a:lnTo>
                <a:lnTo>
                  <a:pt x="302" y="163"/>
                </a:lnTo>
                <a:lnTo>
                  <a:pt x="302" y="163"/>
                </a:lnTo>
                <a:lnTo>
                  <a:pt x="302" y="163"/>
                </a:lnTo>
                <a:lnTo>
                  <a:pt x="302" y="163"/>
                </a:lnTo>
                <a:lnTo>
                  <a:pt x="301" y="163"/>
                </a:lnTo>
                <a:lnTo>
                  <a:pt x="301" y="164"/>
                </a:lnTo>
                <a:lnTo>
                  <a:pt x="301" y="164"/>
                </a:lnTo>
                <a:lnTo>
                  <a:pt x="301" y="164"/>
                </a:lnTo>
                <a:lnTo>
                  <a:pt x="301" y="165"/>
                </a:lnTo>
                <a:lnTo>
                  <a:pt x="301" y="165"/>
                </a:lnTo>
                <a:lnTo>
                  <a:pt x="299" y="165"/>
                </a:lnTo>
                <a:lnTo>
                  <a:pt x="299" y="165"/>
                </a:lnTo>
                <a:lnTo>
                  <a:pt x="301" y="165"/>
                </a:lnTo>
                <a:lnTo>
                  <a:pt x="301" y="164"/>
                </a:lnTo>
                <a:lnTo>
                  <a:pt x="301" y="164"/>
                </a:lnTo>
                <a:lnTo>
                  <a:pt x="301" y="164"/>
                </a:lnTo>
                <a:lnTo>
                  <a:pt x="301" y="164"/>
                </a:lnTo>
                <a:lnTo>
                  <a:pt x="299" y="164"/>
                </a:lnTo>
                <a:lnTo>
                  <a:pt x="299" y="164"/>
                </a:lnTo>
                <a:lnTo>
                  <a:pt x="298" y="165"/>
                </a:lnTo>
                <a:lnTo>
                  <a:pt x="298" y="165"/>
                </a:lnTo>
                <a:lnTo>
                  <a:pt x="298" y="165"/>
                </a:lnTo>
                <a:lnTo>
                  <a:pt x="298" y="167"/>
                </a:lnTo>
                <a:lnTo>
                  <a:pt x="298" y="167"/>
                </a:lnTo>
                <a:lnTo>
                  <a:pt x="298" y="167"/>
                </a:lnTo>
                <a:lnTo>
                  <a:pt x="298" y="167"/>
                </a:lnTo>
                <a:lnTo>
                  <a:pt x="298" y="167"/>
                </a:lnTo>
                <a:lnTo>
                  <a:pt x="298" y="165"/>
                </a:lnTo>
                <a:lnTo>
                  <a:pt x="298" y="165"/>
                </a:lnTo>
                <a:lnTo>
                  <a:pt x="296" y="165"/>
                </a:lnTo>
                <a:lnTo>
                  <a:pt x="296" y="165"/>
                </a:lnTo>
                <a:lnTo>
                  <a:pt x="296" y="165"/>
                </a:lnTo>
                <a:lnTo>
                  <a:pt x="295" y="165"/>
                </a:lnTo>
                <a:lnTo>
                  <a:pt x="295" y="167"/>
                </a:lnTo>
                <a:lnTo>
                  <a:pt x="295" y="167"/>
                </a:lnTo>
                <a:lnTo>
                  <a:pt x="295" y="167"/>
                </a:lnTo>
                <a:lnTo>
                  <a:pt x="295" y="167"/>
                </a:lnTo>
                <a:lnTo>
                  <a:pt x="295" y="167"/>
                </a:lnTo>
                <a:lnTo>
                  <a:pt x="293" y="167"/>
                </a:lnTo>
                <a:lnTo>
                  <a:pt x="293" y="167"/>
                </a:lnTo>
                <a:lnTo>
                  <a:pt x="293" y="168"/>
                </a:lnTo>
                <a:lnTo>
                  <a:pt x="292" y="168"/>
                </a:lnTo>
                <a:lnTo>
                  <a:pt x="292" y="168"/>
                </a:lnTo>
                <a:lnTo>
                  <a:pt x="292" y="167"/>
                </a:lnTo>
                <a:lnTo>
                  <a:pt x="292" y="167"/>
                </a:lnTo>
                <a:lnTo>
                  <a:pt x="292" y="168"/>
                </a:lnTo>
                <a:lnTo>
                  <a:pt x="291" y="168"/>
                </a:lnTo>
                <a:lnTo>
                  <a:pt x="291" y="168"/>
                </a:lnTo>
                <a:lnTo>
                  <a:pt x="291" y="168"/>
                </a:lnTo>
                <a:lnTo>
                  <a:pt x="291" y="168"/>
                </a:lnTo>
                <a:lnTo>
                  <a:pt x="288" y="170"/>
                </a:lnTo>
                <a:lnTo>
                  <a:pt x="285" y="171"/>
                </a:lnTo>
                <a:lnTo>
                  <a:pt x="281" y="172"/>
                </a:lnTo>
                <a:lnTo>
                  <a:pt x="281" y="172"/>
                </a:lnTo>
                <a:lnTo>
                  <a:pt x="278" y="174"/>
                </a:lnTo>
                <a:lnTo>
                  <a:pt x="275" y="174"/>
                </a:lnTo>
                <a:lnTo>
                  <a:pt x="273" y="175"/>
                </a:lnTo>
                <a:lnTo>
                  <a:pt x="273" y="175"/>
                </a:lnTo>
                <a:lnTo>
                  <a:pt x="273" y="175"/>
                </a:lnTo>
                <a:lnTo>
                  <a:pt x="275" y="177"/>
                </a:lnTo>
                <a:lnTo>
                  <a:pt x="275" y="177"/>
                </a:lnTo>
                <a:lnTo>
                  <a:pt x="275" y="177"/>
                </a:lnTo>
                <a:lnTo>
                  <a:pt x="273" y="177"/>
                </a:lnTo>
                <a:lnTo>
                  <a:pt x="273" y="177"/>
                </a:lnTo>
                <a:lnTo>
                  <a:pt x="273" y="177"/>
                </a:lnTo>
                <a:lnTo>
                  <a:pt x="273" y="177"/>
                </a:lnTo>
                <a:lnTo>
                  <a:pt x="273" y="175"/>
                </a:lnTo>
                <a:lnTo>
                  <a:pt x="272" y="175"/>
                </a:lnTo>
                <a:lnTo>
                  <a:pt x="272" y="175"/>
                </a:lnTo>
                <a:lnTo>
                  <a:pt x="272" y="175"/>
                </a:lnTo>
                <a:lnTo>
                  <a:pt x="271" y="175"/>
                </a:lnTo>
                <a:lnTo>
                  <a:pt x="271" y="177"/>
                </a:lnTo>
                <a:lnTo>
                  <a:pt x="269" y="178"/>
                </a:lnTo>
                <a:lnTo>
                  <a:pt x="269" y="178"/>
                </a:lnTo>
                <a:lnTo>
                  <a:pt x="269" y="177"/>
                </a:lnTo>
                <a:lnTo>
                  <a:pt x="269" y="177"/>
                </a:lnTo>
                <a:lnTo>
                  <a:pt x="268" y="177"/>
                </a:lnTo>
                <a:lnTo>
                  <a:pt x="268" y="177"/>
                </a:lnTo>
                <a:lnTo>
                  <a:pt x="268" y="177"/>
                </a:lnTo>
                <a:lnTo>
                  <a:pt x="268" y="177"/>
                </a:lnTo>
                <a:lnTo>
                  <a:pt x="266" y="177"/>
                </a:lnTo>
                <a:lnTo>
                  <a:pt x="266" y="177"/>
                </a:lnTo>
                <a:lnTo>
                  <a:pt x="268" y="178"/>
                </a:lnTo>
                <a:lnTo>
                  <a:pt x="268" y="178"/>
                </a:lnTo>
                <a:lnTo>
                  <a:pt x="268" y="178"/>
                </a:lnTo>
                <a:lnTo>
                  <a:pt x="266" y="178"/>
                </a:lnTo>
                <a:lnTo>
                  <a:pt x="266" y="178"/>
                </a:lnTo>
                <a:lnTo>
                  <a:pt x="266" y="180"/>
                </a:lnTo>
                <a:lnTo>
                  <a:pt x="266" y="180"/>
                </a:lnTo>
                <a:lnTo>
                  <a:pt x="268" y="180"/>
                </a:lnTo>
                <a:lnTo>
                  <a:pt x="268" y="180"/>
                </a:lnTo>
                <a:lnTo>
                  <a:pt x="266" y="180"/>
                </a:lnTo>
                <a:lnTo>
                  <a:pt x="266" y="180"/>
                </a:lnTo>
                <a:lnTo>
                  <a:pt x="266" y="180"/>
                </a:lnTo>
                <a:lnTo>
                  <a:pt x="266" y="181"/>
                </a:lnTo>
                <a:lnTo>
                  <a:pt x="266" y="181"/>
                </a:lnTo>
                <a:lnTo>
                  <a:pt x="266" y="180"/>
                </a:lnTo>
                <a:lnTo>
                  <a:pt x="265" y="180"/>
                </a:lnTo>
                <a:lnTo>
                  <a:pt x="265" y="180"/>
                </a:lnTo>
                <a:lnTo>
                  <a:pt x="265" y="180"/>
                </a:lnTo>
                <a:lnTo>
                  <a:pt x="264" y="180"/>
                </a:lnTo>
                <a:lnTo>
                  <a:pt x="262" y="180"/>
                </a:lnTo>
                <a:lnTo>
                  <a:pt x="262" y="180"/>
                </a:lnTo>
                <a:lnTo>
                  <a:pt x="262" y="180"/>
                </a:lnTo>
                <a:lnTo>
                  <a:pt x="262" y="180"/>
                </a:lnTo>
                <a:lnTo>
                  <a:pt x="261" y="180"/>
                </a:lnTo>
                <a:lnTo>
                  <a:pt x="261" y="180"/>
                </a:lnTo>
                <a:lnTo>
                  <a:pt x="259" y="180"/>
                </a:lnTo>
                <a:lnTo>
                  <a:pt x="258" y="180"/>
                </a:lnTo>
                <a:lnTo>
                  <a:pt x="258" y="180"/>
                </a:lnTo>
                <a:lnTo>
                  <a:pt x="258" y="180"/>
                </a:lnTo>
                <a:lnTo>
                  <a:pt x="258" y="180"/>
                </a:lnTo>
                <a:lnTo>
                  <a:pt x="258" y="181"/>
                </a:lnTo>
                <a:lnTo>
                  <a:pt x="258" y="181"/>
                </a:lnTo>
                <a:lnTo>
                  <a:pt x="256" y="181"/>
                </a:lnTo>
                <a:lnTo>
                  <a:pt x="256" y="181"/>
                </a:lnTo>
                <a:lnTo>
                  <a:pt x="256" y="181"/>
                </a:lnTo>
                <a:lnTo>
                  <a:pt x="256" y="182"/>
                </a:lnTo>
                <a:lnTo>
                  <a:pt x="256" y="182"/>
                </a:lnTo>
                <a:lnTo>
                  <a:pt x="255" y="184"/>
                </a:lnTo>
                <a:lnTo>
                  <a:pt x="254" y="184"/>
                </a:lnTo>
                <a:lnTo>
                  <a:pt x="254" y="184"/>
                </a:lnTo>
                <a:lnTo>
                  <a:pt x="254" y="185"/>
                </a:lnTo>
                <a:lnTo>
                  <a:pt x="254" y="185"/>
                </a:lnTo>
                <a:lnTo>
                  <a:pt x="252" y="187"/>
                </a:lnTo>
                <a:lnTo>
                  <a:pt x="252" y="187"/>
                </a:lnTo>
                <a:lnTo>
                  <a:pt x="252" y="187"/>
                </a:lnTo>
                <a:lnTo>
                  <a:pt x="252" y="185"/>
                </a:lnTo>
                <a:lnTo>
                  <a:pt x="251" y="185"/>
                </a:lnTo>
                <a:lnTo>
                  <a:pt x="251" y="185"/>
                </a:lnTo>
                <a:lnTo>
                  <a:pt x="249" y="185"/>
                </a:lnTo>
                <a:lnTo>
                  <a:pt x="249" y="185"/>
                </a:lnTo>
                <a:lnTo>
                  <a:pt x="249" y="185"/>
                </a:lnTo>
                <a:lnTo>
                  <a:pt x="249" y="185"/>
                </a:lnTo>
                <a:lnTo>
                  <a:pt x="249" y="187"/>
                </a:lnTo>
                <a:lnTo>
                  <a:pt x="249" y="188"/>
                </a:lnTo>
                <a:lnTo>
                  <a:pt x="248" y="188"/>
                </a:lnTo>
                <a:lnTo>
                  <a:pt x="248" y="188"/>
                </a:lnTo>
                <a:lnTo>
                  <a:pt x="248" y="190"/>
                </a:lnTo>
                <a:lnTo>
                  <a:pt x="246" y="190"/>
                </a:lnTo>
                <a:lnTo>
                  <a:pt x="246" y="190"/>
                </a:lnTo>
                <a:lnTo>
                  <a:pt x="246" y="190"/>
                </a:lnTo>
                <a:lnTo>
                  <a:pt x="246" y="188"/>
                </a:lnTo>
                <a:lnTo>
                  <a:pt x="248" y="188"/>
                </a:lnTo>
                <a:lnTo>
                  <a:pt x="248" y="188"/>
                </a:lnTo>
                <a:lnTo>
                  <a:pt x="246" y="188"/>
                </a:lnTo>
                <a:lnTo>
                  <a:pt x="246" y="188"/>
                </a:lnTo>
                <a:lnTo>
                  <a:pt x="246" y="188"/>
                </a:lnTo>
                <a:lnTo>
                  <a:pt x="245" y="188"/>
                </a:lnTo>
                <a:lnTo>
                  <a:pt x="245" y="190"/>
                </a:lnTo>
                <a:lnTo>
                  <a:pt x="245" y="190"/>
                </a:lnTo>
                <a:lnTo>
                  <a:pt x="245" y="190"/>
                </a:lnTo>
                <a:lnTo>
                  <a:pt x="245" y="190"/>
                </a:lnTo>
                <a:lnTo>
                  <a:pt x="245" y="191"/>
                </a:lnTo>
                <a:lnTo>
                  <a:pt x="246" y="191"/>
                </a:lnTo>
                <a:lnTo>
                  <a:pt x="248" y="190"/>
                </a:lnTo>
                <a:lnTo>
                  <a:pt x="248" y="190"/>
                </a:lnTo>
                <a:lnTo>
                  <a:pt x="249" y="190"/>
                </a:lnTo>
                <a:lnTo>
                  <a:pt x="251" y="188"/>
                </a:lnTo>
                <a:lnTo>
                  <a:pt x="251" y="188"/>
                </a:lnTo>
                <a:lnTo>
                  <a:pt x="251" y="188"/>
                </a:lnTo>
                <a:lnTo>
                  <a:pt x="252" y="188"/>
                </a:lnTo>
                <a:lnTo>
                  <a:pt x="252" y="190"/>
                </a:lnTo>
                <a:lnTo>
                  <a:pt x="251" y="191"/>
                </a:lnTo>
                <a:lnTo>
                  <a:pt x="251" y="191"/>
                </a:lnTo>
                <a:lnTo>
                  <a:pt x="251" y="191"/>
                </a:lnTo>
                <a:lnTo>
                  <a:pt x="251" y="191"/>
                </a:lnTo>
                <a:lnTo>
                  <a:pt x="251" y="190"/>
                </a:lnTo>
                <a:lnTo>
                  <a:pt x="251" y="190"/>
                </a:lnTo>
                <a:lnTo>
                  <a:pt x="251" y="190"/>
                </a:lnTo>
                <a:lnTo>
                  <a:pt x="251" y="190"/>
                </a:lnTo>
                <a:lnTo>
                  <a:pt x="251" y="191"/>
                </a:lnTo>
                <a:lnTo>
                  <a:pt x="249" y="191"/>
                </a:lnTo>
                <a:lnTo>
                  <a:pt x="249" y="192"/>
                </a:lnTo>
                <a:lnTo>
                  <a:pt x="248" y="192"/>
                </a:lnTo>
                <a:lnTo>
                  <a:pt x="246" y="192"/>
                </a:lnTo>
                <a:lnTo>
                  <a:pt x="246" y="194"/>
                </a:lnTo>
                <a:lnTo>
                  <a:pt x="245" y="194"/>
                </a:lnTo>
                <a:lnTo>
                  <a:pt x="242" y="195"/>
                </a:lnTo>
                <a:lnTo>
                  <a:pt x="242" y="195"/>
                </a:lnTo>
                <a:lnTo>
                  <a:pt x="242" y="194"/>
                </a:lnTo>
                <a:lnTo>
                  <a:pt x="244" y="194"/>
                </a:lnTo>
                <a:lnTo>
                  <a:pt x="244" y="194"/>
                </a:lnTo>
                <a:lnTo>
                  <a:pt x="244" y="194"/>
                </a:lnTo>
                <a:lnTo>
                  <a:pt x="245" y="192"/>
                </a:lnTo>
                <a:lnTo>
                  <a:pt x="244" y="192"/>
                </a:lnTo>
                <a:lnTo>
                  <a:pt x="244" y="192"/>
                </a:lnTo>
                <a:lnTo>
                  <a:pt x="242" y="192"/>
                </a:lnTo>
                <a:lnTo>
                  <a:pt x="242" y="192"/>
                </a:lnTo>
                <a:lnTo>
                  <a:pt x="242" y="191"/>
                </a:lnTo>
                <a:lnTo>
                  <a:pt x="242" y="190"/>
                </a:lnTo>
                <a:lnTo>
                  <a:pt x="242" y="190"/>
                </a:lnTo>
                <a:lnTo>
                  <a:pt x="241" y="190"/>
                </a:lnTo>
                <a:lnTo>
                  <a:pt x="241" y="191"/>
                </a:lnTo>
                <a:lnTo>
                  <a:pt x="239" y="191"/>
                </a:lnTo>
                <a:lnTo>
                  <a:pt x="239" y="191"/>
                </a:lnTo>
                <a:lnTo>
                  <a:pt x="239" y="191"/>
                </a:lnTo>
                <a:lnTo>
                  <a:pt x="239" y="192"/>
                </a:lnTo>
                <a:lnTo>
                  <a:pt x="239" y="192"/>
                </a:lnTo>
                <a:lnTo>
                  <a:pt x="241" y="194"/>
                </a:lnTo>
                <a:lnTo>
                  <a:pt x="241" y="194"/>
                </a:lnTo>
                <a:lnTo>
                  <a:pt x="241" y="194"/>
                </a:lnTo>
                <a:lnTo>
                  <a:pt x="241" y="194"/>
                </a:lnTo>
                <a:lnTo>
                  <a:pt x="241" y="194"/>
                </a:lnTo>
                <a:lnTo>
                  <a:pt x="241" y="194"/>
                </a:lnTo>
                <a:lnTo>
                  <a:pt x="241" y="195"/>
                </a:lnTo>
                <a:lnTo>
                  <a:pt x="241" y="195"/>
                </a:lnTo>
                <a:lnTo>
                  <a:pt x="241" y="197"/>
                </a:lnTo>
                <a:lnTo>
                  <a:pt x="241" y="197"/>
                </a:lnTo>
                <a:lnTo>
                  <a:pt x="241" y="197"/>
                </a:lnTo>
                <a:lnTo>
                  <a:pt x="239" y="198"/>
                </a:lnTo>
                <a:lnTo>
                  <a:pt x="239" y="198"/>
                </a:lnTo>
                <a:lnTo>
                  <a:pt x="239" y="200"/>
                </a:lnTo>
                <a:lnTo>
                  <a:pt x="239" y="200"/>
                </a:lnTo>
                <a:lnTo>
                  <a:pt x="239" y="200"/>
                </a:lnTo>
                <a:lnTo>
                  <a:pt x="238" y="200"/>
                </a:lnTo>
                <a:lnTo>
                  <a:pt x="236" y="200"/>
                </a:lnTo>
                <a:lnTo>
                  <a:pt x="235" y="201"/>
                </a:lnTo>
                <a:lnTo>
                  <a:pt x="234" y="201"/>
                </a:lnTo>
                <a:lnTo>
                  <a:pt x="234" y="202"/>
                </a:lnTo>
                <a:lnTo>
                  <a:pt x="232" y="202"/>
                </a:lnTo>
                <a:lnTo>
                  <a:pt x="231" y="202"/>
                </a:lnTo>
                <a:lnTo>
                  <a:pt x="231" y="202"/>
                </a:lnTo>
                <a:lnTo>
                  <a:pt x="231" y="202"/>
                </a:lnTo>
                <a:lnTo>
                  <a:pt x="229" y="202"/>
                </a:lnTo>
                <a:lnTo>
                  <a:pt x="229" y="202"/>
                </a:lnTo>
                <a:lnTo>
                  <a:pt x="229" y="202"/>
                </a:lnTo>
                <a:lnTo>
                  <a:pt x="229" y="202"/>
                </a:lnTo>
                <a:lnTo>
                  <a:pt x="229" y="202"/>
                </a:lnTo>
                <a:lnTo>
                  <a:pt x="228" y="202"/>
                </a:lnTo>
                <a:lnTo>
                  <a:pt x="228" y="204"/>
                </a:lnTo>
                <a:lnTo>
                  <a:pt x="226" y="204"/>
                </a:lnTo>
                <a:lnTo>
                  <a:pt x="226" y="204"/>
                </a:lnTo>
                <a:lnTo>
                  <a:pt x="226" y="202"/>
                </a:lnTo>
                <a:lnTo>
                  <a:pt x="226" y="202"/>
                </a:lnTo>
                <a:lnTo>
                  <a:pt x="225" y="204"/>
                </a:lnTo>
                <a:lnTo>
                  <a:pt x="225" y="204"/>
                </a:lnTo>
                <a:lnTo>
                  <a:pt x="224" y="205"/>
                </a:lnTo>
                <a:lnTo>
                  <a:pt x="224" y="205"/>
                </a:lnTo>
                <a:lnTo>
                  <a:pt x="224" y="205"/>
                </a:lnTo>
                <a:lnTo>
                  <a:pt x="222" y="205"/>
                </a:lnTo>
                <a:lnTo>
                  <a:pt x="222" y="207"/>
                </a:lnTo>
                <a:lnTo>
                  <a:pt x="221" y="207"/>
                </a:lnTo>
                <a:lnTo>
                  <a:pt x="221" y="205"/>
                </a:lnTo>
                <a:lnTo>
                  <a:pt x="221" y="207"/>
                </a:lnTo>
                <a:lnTo>
                  <a:pt x="219" y="207"/>
                </a:lnTo>
                <a:lnTo>
                  <a:pt x="221" y="205"/>
                </a:lnTo>
                <a:lnTo>
                  <a:pt x="219" y="205"/>
                </a:lnTo>
                <a:lnTo>
                  <a:pt x="219" y="205"/>
                </a:lnTo>
                <a:lnTo>
                  <a:pt x="221" y="205"/>
                </a:lnTo>
                <a:lnTo>
                  <a:pt x="221" y="205"/>
                </a:lnTo>
                <a:lnTo>
                  <a:pt x="221" y="205"/>
                </a:lnTo>
                <a:lnTo>
                  <a:pt x="221" y="205"/>
                </a:lnTo>
                <a:lnTo>
                  <a:pt x="221" y="205"/>
                </a:lnTo>
                <a:lnTo>
                  <a:pt x="221" y="205"/>
                </a:lnTo>
                <a:lnTo>
                  <a:pt x="221" y="205"/>
                </a:lnTo>
                <a:lnTo>
                  <a:pt x="221" y="204"/>
                </a:lnTo>
                <a:lnTo>
                  <a:pt x="221" y="204"/>
                </a:lnTo>
                <a:lnTo>
                  <a:pt x="219" y="204"/>
                </a:lnTo>
                <a:lnTo>
                  <a:pt x="219" y="202"/>
                </a:lnTo>
                <a:lnTo>
                  <a:pt x="218" y="202"/>
                </a:lnTo>
                <a:lnTo>
                  <a:pt x="218" y="201"/>
                </a:lnTo>
                <a:lnTo>
                  <a:pt x="218" y="201"/>
                </a:lnTo>
                <a:lnTo>
                  <a:pt x="218" y="201"/>
                </a:lnTo>
                <a:lnTo>
                  <a:pt x="218" y="202"/>
                </a:lnTo>
                <a:lnTo>
                  <a:pt x="218" y="204"/>
                </a:lnTo>
                <a:lnTo>
                  <a:pt x="218" y="204"/>
                </a:lnTo>
                <a:lnTo>
                  <a:pt x="216" y="202"/>
                </a:lnTo>
                <a:lnTo>
                  <a:pt x="216" y="202"/>
                </a:lnTo>
                <a:lnTo>
                  <a:pt x="216" y="202"/>
                </a:lnTo>
                <a:lnTo>
                  <a:pt x="216" y="202"/>
                </a:lnTo>
                <a:lnTo>
                  <a:pt x="216" y="202"/>
                </a:lnTo>
                <a:lnTo>
                  <a:pt x="216" y="204"/>
                </a:lnTo>
                <a:lnTo>
                  <a:pt x="216" y="204"/>
                </a:lnTo>
                <a:lnTo>
                  <a:pt x="216" y="204"/>
                </a:lnTo>
                <a:lnTo>
                  <a:pt x="216" y="205"/>
                </a:lnTo>
                <a:lnTo>
                  <a:pt x="216" y="205"/>
                </a:lnTo>
                <a:lnTo>
                  <a:pt x="216" y="207"/>
                </a:lnTo>
                <a:lnTo>
                  <a:pt x="218" y="207"/>
                </a:lnTo>
                <a:lnTo>
                  <a:pt x="218" y="207"/>
                </a:lnTo>
                <a:lnTo>
                  <a:pt x="218" y="207"/>
                </a:lnTo>
                <a:lnTo>
                  <a:pt x="218" y="207"/>
                </a:lnTo>
                <a:lnTo>
                  <a:pt x="218" y="207"/>
                </a:lnTo>
                <a:lnTo>
                  <a:pt x="219" y="207"/>
                </a:lnTo>
                <a:lnTo>
                  <a:pt x="219" y="205"/>
                </a:lnTo>
                <a:lnTo>
                  <a:pt x="219" y="205"/>
                </a:lnTo>
                <a:lnTo>
                  <a:pt x="219" y="207"/>
                </a:lnTo>
                <a:lnTo>
                  <a:pt x="218" y="207"/>
                </a:lnTo>
                <a:lnTo>
                  <a:pt x="219" y="207"/>
                </a:lnTo>
                <a:lnTo>
                  <a:pt x="219" y="207"/>
                </a:lnTo>
                <a:lnTo>
                  <a:pt x="218" y="208"/>
                </a:lnTo>
                <a:lnTo>
                  <a:pt x="218" y="208"/>
                </a:lnTo>
                <a:lnTo>
                  <a:pt x="218" y="208"/>
                </a:lnTo>
                <a:lnTo>
                  <a:pt x="218" y="207"/>
                </a:lnTo>
                <a:lnTo>
                  <a:pt x="216" y="207"/>
                </a:lnTo>
                <a:lnTo>
                  <a:pt x="216" y="207"/>
                </a:lnTo>
                <a:lnTo>
                  <a:pt x="216" y="207"/>
                </a:lnTo>
                <a:lnTo>
                  <a:pt x="216" y="207"/>
                </a:lnTo>
                <a:lnTo>
                  <a:pt x="216" y="207"/>
                </a:lnTo>
                <a:lnTo>
                  <a:pt x="216" y="207"/>
                </a:lnTo>
                <a:lnTo>
                  <a:pt x="216" y="207"/>
                </a:lnTo>
                <a:lnTo>
                  <a:pt x="215" y="205"/>
                </a:lnTo>
                <a:lnTo>
                  <a:pt x="215" y="205"/>
                </a:lnTo>
                <a:lnTo>
                  <a:pt x="215" y="205"/>
                </a:lnTo>
                <a:lnTo>
                  <a:pt x="214" y="205"/>
                </a:lnTo>
                <a:lnTo>
                  <a:pt x="214" y="205"/>
                </a:lnTo>
                <a:lnTo>
                  <a:pt x="214" y="205"/>
                </a:lnTo>
                <a:lnTo>
                  <a:pt x="214" y="205"/>
                </a:lnTo>
                <a:lnTo>
                  <a:pt x="212" y="205"/>
                </a:lnTo>
                <a:lnTo>
                  <a:pt x="212" y="205"/>
                </a:lnTo>
                <a:lnTo>
                  <a:pt x="212" y="205"/>
                </a:lnTo>
                <a:lnTo>
                  <a:pt x="211" y="205"/>
                </a:lnTo>
                <a:lnTo>
                  <a:pt x="211" y="205"/>
                </a:lnTo>
                <a:lnTo>
                  <a:pt x="209" y="205"/>
                </a:lnTo>
                <a:lnTo>
                  <a:pt x="209" y="207"/>
                </a:lnTo>
                <a:lnTo>
                  <a:pt x="209" y="207"/>
                </a:lnTo>
                <a:lnTo>
                  <a:pt x="209" y="207"/>
                </a:lnTo>
                <a:lnTo>
                  <a:pt x="209" y="207"/>
                </a:lnTo>
                <a:lnTo>
                  <a:pt x="209" y="207"/>
                </a:lnTo>
                <a:lnTo>
                  <a:pt x="208" y="208"/>
                </a:lnTo>
                <a:lnTo>
                  <a:pt x="208" y="208"/>
                </a:lnTo>
                <a:lnTo>
                  <a:pt x="208" y="208"/>
                </a:lnTo>
                <a:lnTo>
                  <a:pt x="209" y="208"/>
                </a:lnTo>
                <a:lnTo>
                  <a:pt x="209" y="208"/>
                </a:lnTo>
                <a:lnTo>
                  <a:pt x="209" y="210"/>
                </a:lnTo>
                <a:lnTo>
                  <a:pt x="209" y="210"/>
                </a:lnTo>
                <a:lnTo>
                  <a:pt x="209" y="210"/>
                </a:lnTo>
                <a:lnTo>
                  <a:pt x="208" y="210"/>
                </a:lnTo>
                <a:lnTo>
                  <a:pt x="207" y="208"/>
                </a:lnTo>
                <a:lnTo>
                  <a:pt x="207" y="208"/>
                </a:lnTo>
                <a:lnTo>
                  <a:pt x="207" y="208"/>
                </a:lnTo>
                <a:lnTo>
                  <a:pt x="207" y="208"/>
                </a:lnTo>
                <a:lnTo>
                  <a:pt x="207" y="207"/>
                </a:lnTo>
                <a:lnTo>
                  <a:pt x="207" y="207"/>
                </a:lnTo>
                <a:lnTo>
                  <a:pt x="207" y="207"/>
                </a:lnTo>
                <a:lnTo>
                  <a:pt x="207" y="207"/>
                </a:lnTo>
                <a:lnTo>
                  <a:pt x="207" y="207"/>
                </a:lnTo>
                <a:lnTo>
                  <a:pt x="205" y="207"/>
                </a:lnTo>
                <a:lnTo>
                  <a:pt x="205" y="207"/>
                </a:lnTo>
                <a:lnTo>
                  <a:pt x="205" y="207"/>
                </a:lnTo>
                <a:lnTo>
                  <a:pt x="205" y="207"/>
                </a:lnTo>
                <a:lnTo>
                  <a:pt x="205" y="205"/>
                </a:lnTo>
                <a:lnTo>
                  <a:pt x="205" y="205"/>
                </a:lnTo>
                <a:lnTo>
                  <a:pt x="207" y="205"/>
                </a:lnTo>
                <a:lnTo>
                  <a:pt x="207" y="205"/>
                </a:lnTo>
                <a:lnTo>
                  <a:pt x="207" y="204"/>
                </a:lnTo>
                <a:lnTo>
                  <a:pt x="207" y="204"/>
                </a:lnTo>
                <a:lnTo>
                  <a:pt x="205" y="204"/>
                </a:lnTo>
                <a:lnTo>
                  <a:pt x="205" y="204"/>
                </a:lnTo>
                <a:lnTo>
                  <a:pt x="205" y="204"/>
                </a:lnTo>
                <a:lnTo>
                  <a:pt x="204" y="204"/>
                </a:lnTo>
                <a:lnTo>
                  <a:pt x="202" y="205"/>
                </a:lnTo>
                <a:lnTo>
                  <a:pt x="202" y="205"/>
                </a:lnTo>
                <a:lnTo>
                  <a:pt x="202" y="205"/>
                </a:lnTo>
                <a:lnTo>
                  <a:pt x="202" y="205"/>
                </a:lnTo>
                <a:lnTo>
                  <a:pt x="202" y="207"/>
                </a:lnTo>
                <a:lnTo>
                  <a:pt x="204" y="207"/>
                </a:lnTo>
                <a:lnTo>
                  <a:pt x="204" y="207"/>
                </a:lnTo>
                <a:lnTo>
                  <a:pt x="202" y="207"/>
                </a:lnTo>
                <a:lnTo>
                  <a:pt x="202" y="207"/>
                </a:lnTo>
                <a:lnTo>
                  <a:pt x="202" y="207"/>
                </a:lnTo>
                <a:lnTo>
                  <a:pt x="202" y="208"/>
                </a:lnTo>
                <a:lnTo>
                  <a:pt x="202" y="210"/>
                </a:lnTo>
                <a:lnTo>
                  <a:pt x="201" y="211"/>
                </a:lnTo>
                <a:lnTo>
                  <a:pt x="202" y="211"/>
                </a:lnTo>
                <a:lnTo>
                  <a:pt x="202" y="211"/>
                </a:lnTo>
                <a:lnTo>
                  <a:pt x="202" y="211"/>
                </a:lnTo>
                <a:lnTo>
                  <a:pt x="201" y="211"/>
                </a:lnTo>
                <a:lnTo>
                  <a:pt x="201" y="211"/>
                </a:lnTo>
                <a:lnTo>
                  <a:pt x="201" y="211"/>
                </a:lnTo>
                <a:lnTo>
                  <a:pt x="201" y="212"/>
                </a:lnTo>
                <a:lnTo>
                  <a:pt x="201" y="212"/>
                </a:lnTo>
                <a:lnTo>
                  <a:pt x="202" y="212"/>
                </a:lnTo>
                <a:lnTo>
                  <a:pt x="202" y="212"/>
                </a:lnTo>
                <a:lnTo>
                  <a:pt x="202" y="214"/>
                </a:lnTo>
                <a:lnTo>
                  <a:pt x="202" y="214"/>
                </a:lnTo>
                <a:lnTo>
                  <a:pt x="201" y="212"/>
                </a:lnTo>
                <a:lnTo>
                  <a:pt x="199" y="212"/>
                </a:lnTo>
                <a:lnTo>
                  <a:pt x="199" y="211"/>
                </a:lnTo>
                <a:lnTo>
                  <a:pt x="199" y="211"/>
                </a:lnTo>
                <a:lnTo>
                  <a:pt x="199" y="211"/>
                </a:lnTo>
                <a:lnTo>
                  <a:pt x="199" y="210"/>
                </a:lnTo>
                <a:lnTo>
                  <a:pt x="199" y="210"/>
                </a:lnTo>
                <a:lnTo>
                  <a:pt x="199" y="210"/>
                </a:lnTo>
                <a:lnTo>
                  <a:pt x="199" y="210"/>
                </a:lnTo>
                <a:lnTo>
                  <a:pt x="199" y="210"/>
                </a:lnTo>
                <a:lnTo>
                  <a:pt x="198" y="210"/>
                </a:lnTo>
                <a:lnTo>
                  <a:pt x="199" y="208"/>
                </a:lnTo>
                <a:lnTo>
                  <a:pt x="199" y="208"/>
                </a:lnTo>
                <a:lnTo>
                  <a:pt x="199" y="208"/>
                </a:lnTo>
                <a:lnTo>
                  <a:pt x="198" y="208"/>
                </a:lnTo>
                <a:lnTo>
                  <a:pt x="198" y="208"/>
                </a:lnTo>
                <a:lnTo>
                  <a:pt x="197" y="208"/>
                </a:lnTo>
                <a:lnTo>
                  <a:pt x="197" y="208"/>
                </a:lnTo>
                <a:lnTo>
                  <a:pt x="197" y="208"/>
                </a:lnTo>
                <a:lnTo>
                  <a:pt x="197" y="208"/>
                </a:lnTo>
                <a:lnTo>
                  <a:pt x="197" y="208"/>
                </a:lnTo>
                <a:lnTo>
                  <a:pt x="197" y="208"/>
                </a:lnTo>
                <a:lnTo>
                  <a:pt x="197" y="208"/>
                </a:lnTo>
                <a:lnTo>
                  <a:pt x="197" y="208"/>
                </a:lnTo>
                <a:lnTo>
                  <a:pt x="197" y="210"/>
                </a:lnTo>
                <a:lnTo>
                  <a:pt x="197" y="210"/>
                </a:lnTo>
                <a:lnTo>
                  <a:pt x="197" y="210"/>
                </a:lnTo>
                <a:lnTo>
                  <a:pt x="197" y="210"/>
                </a:lnTo>
                <a:lnTo>
                  <a:pt x="197" y="210"/>
                </a:lnTo>
                <a:lnTo>
                  <a:pt x="197" y="210"/>
                </a:lnTo>
                <a:lnTo>
                  <a:pt x="195" y="210"/>
                </a:lnTo>
                <a:lnTo>
                  <a:pt x="195" y="208"/>
                </a:lnTo>
                <a:lnTo>
                  <a:pt x="195" y="210"/>
                </a:lnTo>
                <a:lnTo>
                  <a:pt x="195" y="210"/>
                </a:lnTo>
                <a:lnTo>
                  <a:pt x="195" y="210"/>
                </a:lnTo>
                <a:lnTo>
                  <a:pt x="195" y="210"/>
                </a:lnTo>
                <a:lnTo>
                  <a:pt x="195" y="211"/>
                </a:lnTo>
                <a:lnTo>
                  <a:pt x="195" y="211"/>
                </a:lnTo>
                <a:lnTo>
                  <a:pt x="195" y="211"/>
                </a:lnTo>
                <a:lnTo>
                  <a:pt x="195" y="211"/>
                </a:lnTo>
                <a:lnTo>
                  <a:pt x="195" y="212"/>
                </a:lnTo>
                <a:lnTo>
                  <a:pt x="194" y="212"/>
                </a:lnTo>
                <a:lnTo>
                  <a:pt x="194" y="212"/>
                </a:lnTo>
                <a:lnTo>
                  <a:pt x="194" y="214"/>
                </a:lnTo>
                <a:lnTo>
                  <a:pt x="194" y="214"/>
                </a:lnTo>
                <a:lnTo>
                  <a:pt x="194" y="214"/>
                </a:lnTo>
                <a:lnTo>
                  <a:pt x="194" y="214"/>
                </a:lnTo>
                <a:lnTo>
                  <a:pt x="194" y="214"/>
                </a:lnTo>
                <a:lnTo>
                  <a:pt x="194" y="214"/>
                </a:lnTo>
                <a:lnTo>
                  <a:pt x="194" y="214"/>
                </a:lnTo>
                <a:lnTo>
                  <a:pt x="194" y="214"/>
                </a:lnTo>
                <a:lnTo>
                  <a:pt x="194" y="214"/>
                </a:lnTo>
                <a:lnTo>
                  <a:pt x="194" y="212"/>
                </a:lnTo>
                <a:lnTo>
                  <a:pt x="192" y="212"/>
                </a:lnTo>
                <a:lnTo>
                  <a:pt x="192" y="212"/>
                </a:lnTo>
                <a:lnTo>
                  <a:pt x="192" y="215"/>
                </a:lnTo>
                <a:lnTo>
                  <a:pt x="192" y="215"/>
                </a:lnTo>
                <a:lnTo>
                  <a:pt x="192" y="214"/>
                </a:lnTo>
                <a:lnTo>
                  <a:pt x="191" y="214"/>
                </a:lnTo>
                <a:lnTo>
                  <a:pt x="191" y="214"/>
                </a:lnTo>
                <a:lnTo>
                  <a:pt x="189" y="214"/>
                </a:lnTo>
                <a:lnTo>
                  <a:pt x="189" y="214"/>
                </a:lnTo>
                <a:lnTo>
                  <a:pt x="189" y="214"/>
                </a:lnTo>
                <a:lnTo>
                  <a:pt x="189" y="214"/>
                </a:lnTo>
                <a:lnTo>
                  <a:pt x="189" y="214"/>
                </a:lnTo>
                <a:lnTo>
                  <a:pt x="188" y="214"/>
                </a:lnTo>
                <a:lnTo>
                  <a:pt x="187" y="215"/>
                </a:lnTo>
                <a:lnTo>
                  <a:pt x="187" y="214"/>
                </a:lnTo>
                <a:lnTo>
                  <a:pt x="187" y="214"/>
                </a:lnTo>
                <a:lnTo>
                  <a:pt x="185" y="215"/>
                </a:lnTo>
                <a:lnTo>
                  <a:pt x="185" y="215"/>
                </a:lnTo>
                <a:lnTo>
                  <a:pt x="185" y="217"/>
                </a:lnTo>
                <a:lnTo>
                  <a:pt x="185" y="217"/>
                </a:lnTo>
                <a:lnTo>
                  <a:pt x="184" y="217"/>
                </a:lnTo>
                <a:lnTo>
                  <a:pt x="184" y="217"/>
                </a:lnTo>
                <a:lnTo>
                  <a:pt x="184" y="217"/>
                </a:lnTo>
                <a:lnTo>
                  <a:pt x="184" y="217"/>
                </a:lnTo>
                <a:lnTo>
                  <a:pt x="182" y="217"/>
                </a:lnTo>
                <a:lnTo>
                  <a:pt x="182" y="217"/>
                </a:lnTo>
                <a:lnTo>
                  <a:pt x="182" y="217"/>
                </a:lnTo>
                <a:lnTo>
                  <a:pt x="182" y="217"/>
                </a:lnTo>
                <a:lnTo>
                  <a:pt x="182" y="218"/>
                </a:lnTo>
                <a:lnTo>
                  <a:pt x="182" y="218"/>
                </a:lnTo>
                <a:lnTo>
                  <a:pt x="182" y="218"/>
                </a:lnTo>
                <a:lnTo>
                  <a:pt x="182" y="218"/>
                </a:lnTo>
                <a:lnTo>
                  <a:pt x="181" y="218"/>
                </a:lnTo>
                <a:lnTo>
                  <a:pt x="181" y="217"/>
                </a:lnTo>
                <a:lnTo>
                  <a:pt x="181" y="217"/>
                </a:lnTo>
                <a:lnTo>
                  <a:pt x="181" y="217"/>
                </a:lnTo>
                <a:lnTo>
                  <a:pt x="181" y="217"/>
                </a:lnTo>
                <a:lnTo>
                  <a:pt x="181" y="217"/>
                </a:lnTo>
                <a:lnTo>
                  <a:pt x="181" y="215"/>
                </a:lnTo>
                <a:lnTo>
                  <a:pt x="181" y="215"/>
                </a:lnTo>
                <a:lnTo>
                  <a:pt x="179" y="217"/>
                </a:lnTo>
                <a:lnTo>
                  <a:pt x="179" y="217"/>
                </a:lnTo>
                <a:lnTo>
                  <a:pt x="179" y="217"/>
                </a:lnTo>
                <a:lnTo>
                  <a:pt x="179" y="217"/>
                </a:lnTo>
                <a:lnTo>
                  <a:pt x="179" y="217"/>
                </a:lnTo>
                <a:lnTo>
                  <a:pt x="179" y="217"/>
                </a:lnTo>
                <a:lnTo>
                  <a:pt x="179" y="218"/>
                </a:lnTo>
                <a:lnTo>
                  <a:pt x="179" y="218"/>
                </a:lnTo>
                <a:lnTo>
                  <a:pt x="179" y="218"/>
                </a:lnTo>
                <a:lnTo>
                  <a:pt x="179" y="218"/>
                </a:lnTo>
                <a:lnTo>
                  <a:pt x="179" y="218"/>
                </a:lnTo>
                <a:lnTo>
                  <a:pt x="179" y="218"/>
                </a:lnTo>
                <a:lnTo>
                  <a:pt x="179" y="218"/>
                </a:lnTo>
                <a:lnTo>
                  <a:pt x="179" y="217"/>
                </a:lnTo>
                <a:lnTo>
                  <a:pt x="179" y="217"/>
                </a:lnTo>
                <a:lnTo>
                  <a:pt x="179" y="217"/>
                </a:lnTo>
                <a:lnTo>
                  <a:pt x="178" y="217"/>
                </a:lnTo>
                <a:lnTo>
                  <a:pt x="178" y="217"/>
                </a:lnTo>
                <a:lnTo>
                  <a:pt x="178" y="218"/>
                </a:lnTo>
                <a:lnTo>
                  <a:pt x="177" y="218"/>
                </a:lnTo>
                <a:lnTo>
                  <a:pt x="177" y="218"/>
                </a:lnTo>
                <a:lnTo>
                  <a:pt x="177" y="218"/>
                </a:lnTo>
                <a:lnTo>
                  <a:pt x="177" y="218"/>
                </a:lnTo>
                <a:lnTo>
                  <a:pt x="177" y="218"/>
                </a:lnTo>
                <a:lnTo>
                  <a:pt x="175" y="218"/>
                </a:lnTo>
                <a:lnTo>
                  <a:pt x="175" y="219"/>
                </a:lnTo>
                <a:lnTo>
                  <a:pt x="174" y="219"/>
                </a:lnTo>
                <a:lnTo>
                  <a:pt x="174" y="219"/>
                </a:lnTo>
                <a:lnTo>
                  <a:pt x="174" y="218"/>
                </a:lnTo>
                <a:lnTo>
                  <a:pt x="174" y="218"/>
                </a:lnTo>
                <a:lnTo>
                  <a:pt x="174" y="218"/>
                </a:lnTo>
                <a:lnTo>
                  <a:pt x="174" y="218"/>
                </a:lnTo>
                <a:lnTo>
                  <a:pt x="174" y="219"/>
                </a:lnTo>
                <a:lnTo>
                  <a:pt x="174" y="219"/>
                </a:lnTo>
                <a:lnTo>
                  <a:pt x="174" y="219"/>
                </a:lnTo>
                <a:lnTo>
                  <a:pt x="174" y="219"/>
                </a:lnTo>
                <a:lnTo>
                  <a:pt x="174" y="219"/>
                </a:lnTo>
                <a:lnTo>
                  <a:pt x="174" y="219"/>
                </a:lnTo>
                <a:lnTo>
                  <a:pt x="172" y="218"/>
                </a:lnTo>
                <a:lnTo>
                  <a:pt x="172" y="218"/>
                </a:lnTo>
                <a:lnTo>
                  <a:pt x="171" y="219"/>
                </a:lnTo>
                <a:lnTo>
                  <a:pt x="171" y="219"/>
                </a:lnTo>
                <a:lnTo>
                  <a:pt x="171" y="218"/>
                </a:lnTo>
                <a:lnTo>
                  <a:pt x="171" y="218"/>
                </a:lnTo>
                <a:lnTo>
                  <a:pt x="169" y="218"/>
                </a:lnTo>
                <a:lnTo>
                  <a:pt x="169" y="218"/>
                </a:lnTo>
                <a:lnTo>
                  <a:pt x="168" y="218"/>
                </a:lnTo>
                <a:lnTo>
                  <a:pt x="168" y="219"/>
                </a:lnTo>
                <a:lnTo>
                  <a:pt x="167" y="219"/>
                </a:lnTo>
                <a:lnTo>
                  <a:pt x="167" y="219"/>
                </a:lnTo>
                <a:lnTo>
                  <a:pt x="167" y="219"/>
                </a:lnTo>
                <a:lnTo>
                  <a:pt x="167" y="219"/>
                </a:lnTo>
                <a:lnTo>
                  <a:pt x="165" y="221"/>
                </a:lnTo>
                <a:lnTo>
                  <a:pt x="165" y="221"/>
                </a:lnTo>
                <a:lnTo>
                  <a:pt x="164" y="219"/>
                </a:lnTo>
                <a:lnTo>
                  <a:pt x="164" y="219"/>
                </a:lnTo>
                <a:lnTo>
                  <a:pt x="162" y="219"/>
                </a:lnTo>
                <a:lnTo>
                  <a:pt x="162" y="221"/>
                </a:lnTo>
                <a:lnTo>
                  <a:pt x="162" y="221"/>
                </a:lnTo>
                <a:lnTo>
                  <a:pt x="162" y="221"/>
                </a:lnTo>
                <a:lnTo>
                  <a:pt x="162" y="221"/>
                </a:lnTo>
                <a:lnTo>
                  <a:pt x="161" y="221"/>
                </a:lnTo>
                <a:lnTo>
                  <a:pt x="161" y="222"/>
                </a:lnTo>
                <a:lnTo>
                  <a:pt x="161" y="222"/>
                </a:lnTo>
                <a:lnTo>
                  <a:pt x="161" y="221"/>
                </a:lnTo>
                <a:lnTo>
                  <a:pt x="160" y="221"/>
                </a:lnTo>
                <a:lnTo>
                  <a:pt x="160" y="221"/>
                </a:lnTo>
                <a:lnTo>
                  <a:pt x="160" y="221"/>
                </a:lnTo>
                <a:lnTo>
                  <a:pt x="160" y="221"/>
                </a:lnTo>
                <a:lnTo>
                  <a:pt x="160" y="221"/>
                </a:lnTo>
                <a:lnTo>
                  <a:pt x="158" y="221"/>
                </a:lnTo>
                <a:lnTo>
                  <a:pt x="158" y="221"/>
                </a:lnTo>
                <a:lnTo>
                  <a:pt x="158" y="221"/>
                </a:lnTo>
                <a:lnTo>
                  <a:pt x="158" y="222"/>
                </a:lnTo>
                <a:lnTo>
                  <a:pt x="157" y="222"/>
                </a:lnTo>
                <a:lnTo>
                  <a:pt x="157" y="222"/>
                </a:lnTo>
                <a:lnTo>
                  <a:pt x="157" y="222"/>
                </a:lnTo>
                <a:lnTo>
                  <a:pt x="155" y="222"/>
                </a:lnTo>
                <a:lnTo>
                  <a:pt x="155" y="222"/>
                </a:lnTo>
                <a:lnTo>
                  <a:pt x="154" y="222"/>
                </a:lnTo>
                <a:lnTo>
                  <a:pt x="154" y="222"/>
                </a:lnTo>
                <a:lnTo>
                  <a:pt x="154" y="222"/>
                </a:lnTo>
                <a:lnTo>
                  <a:pt x="152" y="222"/>
                </a:lnTo>
                <a:lnTo>
                  <a:pt x="152" y="222"/>
                </a:lnTo>
                <a:lnTo>
                  <a:pt x="152" y="222"/>
                </a:lnTo>
                <a:lnTo>
                  <a:pt x="151" y="224"/>
                </a:lnTo>
                <a:lnTo>
                  <a:pt x="151" y="224"/>
                </a:lnTo>
                <a:lnTo>
                  <a:pt x="150" y="222"/>
                </a:lnTo>
                <a:lnTo>
                  <a:pt x="150" y="222"/>
                </a:lnTo>
                <a:lnTo>
                  <a:pt x="150" y="222"/>
                </a:lnTo>
                <a:lnTo>
                  <a:pt x="150" y="222"/>
                </a:lnTo>
                <a:lnTo>
                  <a:pt x="148" y="224"/>
                </a:lnTo>
                <a:lnTo>
                  <a:pt x="147" y="224"/>
                </a:lnTo>
                <a:lnTo>
                  <a:pt x="145" y="224"/>
                </a:lnTo>
                <a:lnTo>
                  <a:pt x="145" y="224"/>
                </a:lnTo>
                <a:lnTo>
                  <a:pt x="145" y="224"/>
                </a:lnTo>
                <a:lnTo>
                  <a:pt x="145" y="224"/>
                </a:lnTo>
                <a:lnTo>
                  <a:pt x="145" y="224"/>
                </a:lnTo>
                <a:lnTo>
                  <a:pt x="145" y="224"/>
                </a:lnTo>
                <a:lnTo>
                  <a:pt x="145" y="224"/>
                </a:lnTo>
                <a:lnTo>
                  <a:pt x="144" y="224"/>
                </a:lnTo>
                <a:lnTo>
                  <a:pt x="144" y="224"/>
                </a:lnTo>
                <a:lnTo>
                  <a:pt x="142" y="224"/>
                </a:lnTo>
                <a:lnTo>
                  <a:pt x="142" y="224"/>
                </a:lnTo>
                <a:lnTo>
                  <a:pt x="141" y="224"/>
                </a:lnTo>
                <a:lnTo>
                  <a:pt x="141" y="224"/>
                </a:lnTo>
                <a:lnTo>
                  <a:pt x="141" y="224"/>
                </a:lnTo>
                <a:lnTo>
                  <a:pt x="140" y="225"/>
                </a:lnTo>
                <a:lnTo>
                  <a:pt x="140" y="225"/>
                </a:lnTo>
                <a:lnTo>
                  <a:pt x="140" y="225"/>
                </a:lnTo>
                <a:lnTo>
                  <a:pt x="140" y="225"/>
                </a:lnTo>
                <a:lnTo>
                  <a:pt x="138" y="225"/>
                </a:lnTo>
                <a:lnTo>
                  <a:pt x="137" y="227"/>
                </a:lnTo>
                <a:lnTo>
                  <a:pt x="137" y="225"/>
                </a:lnTo>
                <a:lnTo>
                  <a:pt x="137" y="225"/>
                </a:lnTo>
                <a:lnTo>
                  <a:pt x="137" y="225"/>
                </a:lnTo>
                <a:lnTo>
                  <a:pt x="135" y="225"/>
                </a:lnTo>
                <a:lnTo>
                  <a:pt x="135" y="225"/>
                </a:lnTo>
                <a:lnTo>
                  <a:pt x="135" y="225"/>
                </a:lnTo>
                <a:lnTo>
                  <a:pt x="135" y="225"/>
                </a:lnTo>
                <a:lnTo>
                  <a:pt x="134" y="225"/>
                </a:lnTo>
                <a:lnTo>
                  <a:pt x="134" y="227"/>
                </a:lnTo>
                <a:lnTo>
                  <a:pt x="134" y="227"/>
                </a:lnTo>
                <a:lnTo>
                  <a:pt x="134" y="227"/>
                </a:lnTo>
                <a:lnTo>
                  <a:pt x="134" y="227"/>
                </a:lnTo>
                <a:lnTo>
                  <a:pt x="134" y="225"/>
                </a:lnTo>
                <a:lnTo>
                  <a:pt x="134" y="225"/>
                </a:lnTo>
                <a:lnTo>
                  <a:pt x="132" y="225"/>
                </a:lnTo>
                <a:lnTo>
                  <a:pt x="132" y="225"/>
                </a:lnTo>
                <a:lnTo>
                  <a:pt x="132" y="227"/>
                </a:lnTo>
                <a:lnTo>
                  <a:pt x="131" y="227"/>
                </a:lnTo>
                <a:lnTo>
                  <a:pt x="131" y="227"/>
                </a:lnTo>
                <a:lnTo>
                  <a:pt x="131" y="227"/>
                </a:lnTo>
                <a:lnTo>
                  <a:pt x="131" y="227"/>
                </a:lnTo>
                <a:lnTo>
                  <a:pt x="131" y="228"/>
                </a:lnTo>
                <a:lnTo>
                  <a:pt x="131" y="228"/>
                </a:lnTo>
                <a:lnTo>
                  <a:pt x="131" y="227"/>
                </a:lnTo>
                <a:lnTo>
                  <a:pt x="131" y="227"/>
                </a:lnTo>
                <a:lnTo>
                  <a:pt x="131" y="227"/>
                </a:lnTo>
                <a:lnTo>
                  <a:pt x="130" y="227"/>
                </a:lnTo>
                <a:lnTo>
                  <a:pt x="130" y="227"/>
                </a:lnTo>
                <a:lnTo>
                  <a:pt x="130" y="227"/>
                </a:lnTo>
                <a:lnTo>
                  <a:pt x="128" y="227"/>
                </a:lnTo>
                <a:lnTo>
                  <a:pt x="128" y="227"/>
                </a:lnTo>
                <a:lnTo>
                  <a:pt x="127" y="227"/>
                </a:lnTo>
                <a:lnTo>
                  <a:pt x="127" y="227"/>
                </a:lnTo>
                <a:lnTo>
                  <a:pt x="127" y="227"/>
                </a:lnTo>
                <a:lnTo>
                  <a:pt x="127" y="227"/>
                </a:lnTo>
                <a:lnTo>
                  <a:pt x="127" y="227"/>
                </a:lnTo>
                <a:lnTo>
                  <a:pt x="127" y="225"/>
                </a:lnTo>
                <a:lnTo>
                  <a:pt x="127" y="225"/>
                </a:lnTo>
                <a:lnTo>
                  <a:pt x="125" y="227"/>
                </a:lnTo>
                <a:lnTo>
                  <a:pt x="125" y="227"/>
                </a:lnTo>
                <a:lnTo>
                  <a:pt x="124" y="228"/>
                </a:lnTo>
                <a:lnTo>
                  <a:pt x="122" y="228"/>
                </a:lnTo>
                <a:lnTo>
                  <a:pt x="122" y="228"/>
                </a:lnTo>
                <a:lnTo>
                  <a:pt x="122" y="227"/>
                </a:lnTo>
                <a:lnTo>
                  <a:pt x="122" y="225"/>
                </a:lnTo>
                <a:lnTo>
                  <a:pt x="122" y="225"/>
                </a:lnTo>
                <a:lnTo>
                  <a:pt x="122" y="225"/>
                </a:lnTo>
                <a:lnTo>
                  <a:pt x="121" y="225"/>
                </a:lnTo>
                <a:lnTo>
                  <a:pt x="121" y="225"/>
                </a:lnTo>
                <a:lnTo>
                  <a:pt x="121" y="225"/>
                </a:lnTo>
                <a:lnTo>
                  <a:pt x="121" y="225"/>
                </a:lnTo>
                <a:lnTo>
                  <a:pt x="121" y="227"/>
                </a:lnTo>
                <a:lnTo>
                  <a:pt x="121" y="227"/>
                </a:lnTo>
                <a:lnTo>
                  <a:pt x="121" y="227"/>
                </a:lnTo>
                <a:lnTo>
                  <a:pt x="122" y="228"/>
                </a:lnTo>
                <a:lnTo>
                  <a:pt x="122" y="228"/>
                </a:lnTo>
                <a:lnTo>
                  <a:pt x="121" y="228"/>
                </a:lnTo>
                <a:lnTo>
                  <a:pt x="121" y="228"/>
                </a:lnTo>
                <a:lnTo>
                  <a:pt x="120" y="227"/>
                </a:lnTo>
                <a:lnTo>
                  <a:pt x="118" y="227"/>
                </a:lnTo>
                <a:lnTo>
                  <a:pt x="118" y="227"/>
                </a:lnTo>
                <a:lnTo>
                  <a:pt x="117" y="227"/>
                </a:lnTo>
                <a:lnTo>
                  <a:pt x="117" y="227"/>
                </a:lnTo>
                <a:lnTo>
                  <a:pt x="117" y="227"/>
                </a:lnTo>
                <a:lnTo>
                  <a:pt x="117" y="227"/>
                </a:lnTo>
                <a:lnTo>
                  <a:pt x="117" y="227"/>
                </a:lnTo>
                <a:lnTo>
                  <a:pt x="115" y="227"/>
                </a:lnTo>
                <a:lnTo>
                  <a:pt x="115" y="227"/>
                </a:lnTo>
                <a:lnTo>
                  <a:pt x="114" y="227"/>
                </a:lnTo>
                <a:lnTo>
                  <a:pt x="114" y="228"/>
                </a:lnTo>
                <a:lnTo>
                  <a:pt x="114" y="228"/>
                </a:lnTo>
                <a:lnTo>
                  <a:pt x="114" y="227"/>
                </a:lnTo>
                <a:lnTo>
                  <a:pt x="115" y="227"/>
                </a:lnTo>
                <a:lnTo>
                  <a:pt x="115" y="227"/>
                </a:lnTo>
                <a:lnTo>
                  <a:pt x="114" y="227"/>
                </a:lnTo>
                <a:lnTo>
                  <a:pt x="114" y="227"/>
                </a:lnTo>
                <a:lnTo>
                  <a:pt x="112" y="227"/>
                </a:lnTo>
                <a:lnTo>
                  <a:pt x="111" y="228"/>
                </a:lnTo>
                <a:lnTo>
                  <a:pt x="111" y="228"/>
                </a:lnTo>
                <a:lnTo>
                  <a:pt x="111" y="228"/>
                </a:lnTo>
                <a:lnTo>
                  <a:pt x="111" y="227"/>
                </a:lnTo>
                <a:lnTo>
                  <a:pt x="111" y="227"/>
                </a:lnTo>
                <a:lnTo>
                  <a:pt x="111" y="225"/>
                </a:lnTo>
                <a:lnTo>
                  <a:pt x="110" y="224"/>
                </a:lnTo>
                <a:lnTo>
                  <a:pt x="110" y="224"/>
                </a:lnTo>
                <a:lnTo>
                  <a:pt x="110" y="224"/>
                </a:lnTo>
                <a:lnTo>
                  <a:pt x="110" y="225"/>
                </a:lnTo>
                <a:lnTo>
                  <a:pt x="108" y="225"/>
                </a:lnTo>
                <a:lnTo>
                  <a:pt x="107" y="227"/>
                </a:lnTo>
                <a:lnTo>
                  <a:pt x="107" y="228"/>
                </a:lnTo>
                <a:lnTo>
                  <a:pt x="107" y="228"/>
                </a:lnTo>
                <a:lnTo>
                  <a:pt x="107" y="228"/>
                </a:lnTo>
                <a:lnTo>
                  <a:pt x="105" y="228"/>
                </a:lnTo>
                <a:lnTo>
                  <a:pt x="105" y="227"/>
                </a:lnTo>
                <a:lnTo>
                  <a:pt x="105" y="227"/>
                </a:lnTo>
                <a:lnTo>
                  <a:pt x="104" y="227"/>
                </a:lnTo>
                <a:lnTo>
                  <a:pt x="104" y="227"/>
                </a:lnTo>
                <a:lnTo>
                  <a:pt x="104" y="228"/>
                </a:lnTo>
                <a:lnTo>
                  <a:pt x="104" y="228"/>
                </a:lnTo>
                <a:lnTo>
                  <a:pt x="104" y="228"/>
                </a:lnTo>
                <a:lnTo>
                  <a:pt x="104" y="227"/>
                </a:lnTo>
                <a:lnTo>
                  <a:pt x="104" y="227"/>
                </a:lnTo>
                <a:lnTo>
                  <a:pt x="104" y="227"/>
                </a:lnTo>
                <a:lnTo>
                  <a:pt x="104" y="227"/>
                </a:lnTo>
                <a:lnTo>
                  <a:pt x="104" y="227"/>
                </a:lnTo>
                <a:lnTo>
                  <a:pt x="104" y="227"/>
                </a:lnTo>
                <a:lnTo>
                  <a:pt x="104" y="227"/>
                </a:lnTo>
                <a:lnTo>
                  <a:pt x="104" y="225"/>
                </a:lnTo>
                <a:lnTo>
                  <a:pt x="104" y="225"/>
                </a:lnTo>
                <a:lnTo>
                  <a:pt x="103" y="225"/>
                </a:lnTo>
                <a:lnTo>
                  <a:pt x="103" y="225"/>
                </a:lnTo>
                <a:lnTo>
                  <a:pt x="103" y="227"/>
                </a:lnTo>
                <a:lnTo>
                  <a:pt x="103" y="227"/>
                </a:lnTo>
                <a:lnTo>
                  <a:pt x="103" y="228"/>
                </a:lnTo>
                <a:lnTo>
                  <a:pt x="101" y="228"/>
                </a:lnTo>
                <a:lnTo>
                  <a:pt x="100" y="228"/>
                </a:lnTo>
                <a:lnTo>
                  <a:pt x="98" y="228"/>
                </a:lnTo>
                <a:lnTo>
                  <a:pt x="98" y="228"/>
                </a:lnTo>
                <a:lnTo>
                  <a:pt x="98" y="227"/>
                </a:lnTo>
                <a:lnTo>
                  <a:pt x="98" y="227"/>
                </a:lnTo>
                <a:lnTo>
                  <a:pt x="98" y="227"/>
                </a:lnTo>
                <a:lnTo>
                  <a:pt x="100" y="227"/>
                </a:lnTo>
                <a:lnTo>
                  <a:pt x="100" y="227"/>
                </a:lnTo>
                <a:lnTo>
                  <a:pt x="100" y="227"/>
                </a:lnTo>
                <a:lnTo>
                  <a:pt x="100" y="227"/>
                </a:lnTo>
                <a:lnTo>
                  <a:pt x="100" y="227"/>
                </a:lnTo>
                <a:lnTo>
                  <a:pt x="100" y="227"/>
                </a:lnTo>
                <a:lnTo>
                  <a:pt x="100" y="227"/>
                </a:lnTo>
                <a:lnTo>
                  <a:pt x="100" y="227"/>
                </a:lnTo>
                <a:lnTo>
                  <a:pt x="100" y="227"/>
                </a:lnTo>
                <a:lnTo>
                  <a:pt x="101" y="227"/>
                </a:lnTo>
                <a:lnTo>
                  <a:pt x="101" y="227"/>
                </a:lnTo>
                <a:lnTo>
                  <a:pt x="101" y="225"/>
                </a:lnTo>
                <a:lnTo>
                  <a:pt x="103" y="227"/>
                </a:lnTo>
                <a:lnTo>
                  <a:pt x="103" y="227"/>
                </a:lnTo>
                <a:lnTo>
                  <a:pt x="103" y="225"/>
                </a:lnTo>
                <a:lnTo>
                  <a:pt x="103" y="224"/>
                </a:lnTo>
                <a:lnTo>
                  <a:pt x="103" y="224"/>
                </a:lnTo>
                <a:lnTo>
                  <a:pt x="103" y="224"/>
                </a:lnTo>
                <a:lnTo>
                  <a:pt x="103" y="222"/>
                </a:lnTo>
                <a:lnTo>
                  <a:pt x="101" y="222"/>
                </a:lnTo>
                <a:lnTo>
                  <a:pt x="100" y="222"/>
                </a:lnTo>
                <a:lnTo>
                  <a:pt x="100" y="222"/>
                </a:lnTo>
                <a:lnTo>
                  <a:pt x="100" y="222"/>
                </a:lnTo>
                <a:lnTo>
                  <a:pt x="100" y="222"/>
                </a:lnTo>
                <a:lnTo>
                  <a:pt x="100" y="222"/>
                </a:lnTo>
                <a:lnTo>
                  <a:pt x="100" y="222"/>
                </a:lnTo>
                <a:lnTo>
                  <a:pt x="100" y="222"/>
                </a:lnTo>
                <a:lnTo>
                  <a:pt x="101" y="224"/>
                </a:lnTo>
                <a:lnTo>
                  <a:pt x="101" y="224"/>
                </a:lnTo>
                <a:lnTo>
                  <a:pt x="101" y="224"/>
                </a:lnTo>
                <a:lnTo>
                  <a:pt x="101" y="224"/>
                </a:lnTo>
                <a:lnTo>
                  <a:pt x="100" y="224"/>
                </a:lnTo>
                <a:lnTo>
                  <a:pt x="100" y="225"/>
                </a:lnTo>
                <a:lnTo>
                  <a:pt x="100" y="225"/>
                </a:lnTo>
                <a:lnTo>
                  <a:pt x="97" y="224"/>
                </a:lnTo>
                <a:lnTo>
                  <a:pt x="97" y="224"/>
                </a:lnTo>
                <a:lnTo>
                  <a:pt x="97" y="224"/>
                </a:lnTo>
                <a:lnTo>
                  <a:pt x="95" y="225"/>
                </a:lnTo>
                <a:lnTo>
                  <a:pt x="95" y="225"/>
                </a:lnTo>
                <a:lnTo>
                  <a:pt x="95" y="224"/>
                </a:lnTo>
                <a:lnTo>
                  <a:pt x="95" y="224"/>
                </a:lnTo>
                <a:lnTo>
                  <a:pt x="95" y="224"/>
                </a:lnTo>
                <a:lnTo>
                  <a:pt x="95" y="224"/>
                </a:lnTo>
                <a:lnTo>
                  <a:pt x="95" y="225"/>
                </a:lnTo>
                <a:lnTo>
                  <a:pt x="94" y="225"/>
                </a:lnTo>
                <a:lnTo>
                  <a:pt x="94" y="227"/>
                </a:lnTo>
                <a:lnTo>
                  <a:pt x="94" y="227"/>
                </a:lnTo>
                <a:lnTo>
                  <a:pt x="94" y="227"/>
                </a:lnTo>
                <a:lnTo>
                  <a:pt x="93" y="225"/>
                </a:lnTo>
                <a:lnTo>
                  <a:pt x="93" y="224"/>
                </a:lnTo>
                <a:lnTo>
                  <a:pt x="93" y="224"/>
                </a:lnTo>
                <a:lnTo>
                  <a:pt x="93" y="224"/>
                </a:lnTo>
                <a:lnTo>
                  <a:pt x="93" y="224"/>
                </a:lnTo>
                <a:lnTo>
                  <a:pt x="94" y="224"/>
                </a:lnTo>
                <a:lnTo>
                  <a:pt x="94" y="224"/>
                </a:lnTo>
                <a:lnTo>
                  <a:pt x="94" y="224"/>
                </a:lnTo>
                <a:lnTo>
                  <a:pt x="94" y="224"/>
                </a:lnTo>
                <a:lnTo>
                  <a:pt x="94" y="224"/>
                </a:lnTo>
                <a:lnTo>
                  <a:pt x="94" y="224"/>
                </a:lnTo>
                <a:lnTo>
                  <a:pt x="94" y="222"/>
                </a:lnTo>
                <a:lnTo>
                  <a:pt x="94" y="222"/>
                </a:lnTo>
                <a:lnTo>
                  <a:pt x="93" y="222"/>
                </a:lnTo>
                <a:lnTo>
                  <a:pt x="93" y="222"/>
                </a:lnTo>
                <a:lnTo>
                  <a:pt x="91" y="221"/>
                </a:lnTo>
                <a:lnTo>
                  <a:pt x="91" y="221"/>
                </a:lnTo>
                <a:lnTo>
                  <a:pt x="91" y="221"/>
                </a:lnTo>
                <a:lnTo>
                  <a:pt x="91" y="219"/>
                </a:lnTo>
                <a:lnTo>
                  <a:pt x="90" y="219"/>
                </a:lnTo>
                <a:lnTo>
                  <a:pt x="90" y="219"/>
                </a:lnTo>
                <a:lnTo>
                  <a:pt x="90" y="219"/>
                </a:lnTo>
                <a:lnTo>
                  <a:pt x="90" y="219"/>
                </a:lnTo>
                <a:lnTo>
                  <a:pt x="90" y="221"/>
                </a:lnTo>
                <a:lnTo>
                  <a:pt x="90" y="222"/>
                </a:lnTo>
                <a:lnTo>
                  <a:pt x="90" y="222"/>
                </a:lnTo>
                <a:lnTo>
                  <a:pt x="91" y="224"/>
                </a:lnTo>
                <a:lnTo>
                  <a:pt x="91" y="224"/>
                </a:lnTo>
                <a:lnTo>
                  <a:pt x="91" y="224"/>
                </a:lnTo>
                <a:lnTo>
                  <a:pt x="91" y="224"/>
                </a:lnTo>
                <a:lnTo>
                  <a:pt x="91" y="224"/>
                </a:lnTo>
                <a:lnTo>
                  <a:pt x="91" y="225"/>
                </a:lnTo>
                <a:lnTo>
                  <a:pt x="91" y="225"/>
                </a:lnTo>
                <a:lnTo>
                  <a:pt x="91" y="227"/>
                </a:lnTo>
                <a:lnTo>
                  <a:pt x="91" y="227"/>
                </a:lnTo>
                <a:lnTo>
                  <a:pt x="91" y="227"/>
                </a:lnTo>
                <a:lnTo>
                  <a:pt x="90" y="227"/>
                </a:lnTo>
                <a:lnTo>
                  <a:pt x="90" y="227"/>
                </a:lnTo>
                <a:lnTo>
                  <a:pt x="88" y="225"/>
                </a:lnTo>
                <a:lnTo>
                  <a:pt x="88" y="225"/>
                </a:lnTo>
                <a:lnTo>
                  <a:pt x="90" y="225"/>
                </a:lnTo>
                <a:lnTo>
                  <a:pt x="90" y="225"/>
                </a:lnTo>
                <a:lnTo>
                  <a:pt x="90" y="225"/>
                </a:lnTo>
                <a:lnTo>
                  <a:pt x="90" y="225"/>
                </a:lnTo>
                <a:lnTo>
                  <a:pt x="90" y="224"/>
                </a:lnTo>
                <a:lnTo>
                  <a:pt x="88" y="224"/>
                </a:lnTo>
                <a:lnTo>
                  <a:pt x="88" y="222"/>
                </a:lnTo>
                <a:lnTo>
                  <a:pt x="88" y="222"/>
                </a:lnTo>
                <a:lnTo>
                  <a:pt x="87" y="224"/>
                </a:lnTo>
                <a:lnTo>
                  <a:pt x="87" y="224"/>
                </a:lnTo>
                <a:lnTo>
                  <a:pt x="87" y="224"/>
                </a:lnTo>
                <a:lnTo>
                  <a:pt x="87" y="224"/>
                </a:lnTo>
                <a:lnTo>
                  <a:pt x="87" y="224"/>
                </a:lnTo>
                <a:lnTo>
                  <a:pt x="87" y="224"/>
                </a:lnTo>
                <a:lnTo>
                  <a:pt x="85" y="224"/>
                </a:lnTo>
                <a:lnTo>
                  <a:pt x="85" y="224"/>
                </a:lnTo>
                <a:lnTo>
                  <a:pt x="85" y="224"/>
                </a:lnTo>
                <a:lnTo>
                  <a:pt x="85" y="224"/>
                </a:lnTo>
                <a:lnTo>
                  <a:pt x="84" y="224"/>
                </a:lnTo>
                <a:lnTo>
                  <a:pt x="84" y="224"/>
                </a:lnTo>
                <a:lnTo>
                  <a:pt x="84" y="222"/>
                </a:lnTo>
                <a:lnTo>
                  <a:pt x="84" y="222"/>
                </a:lnTo>
                <a:lnTo>
                  <a:pt x="85" y="222"/>
                </a:lnTo>
                <a:lnTo>
                  <a:pt x="85" y="221"/>
                </a:lnTo>
                <a:lnTo>
                  <a:pt x="85" y="221"/>
                </a:lnTo>
                <a:lnTo>
                  <a:pt x="85" y="221"/>
                </a:lnTo>
                <a:lnTo>
                  <a:pt x="85" y="221"/>
                </a:lnTo>
                <a:lnTo>
                  <a:pt x="85" y="221"/>
                </a:lnTo>
                <a:lnTo>
                  <a:pt x="85" y="222"/>
                </a:lnTo>
                <a:lnTo>
                  <a:pt x="85" y="222"/>
                </a:lnTo>
                <a:lnTo>
                  <a:pt x="85" y="222"/>
                </a:lnTo>
                <a:lnTo>
                  <a:pt x="87" y="222"/>
                </a:lnTo>
                <a:lnTo>
                  <a:pt x="87" y="221"/>
                </a:lnTo>
                <a:lnTo>
                  <a:pt x="87" y="221"/>
                </a:lnTo>
                <a:lnTo>
                  <a:pt x="87" y="221"/>
                </a:lnTo>
                <a:lnTo>
                  <a:pt x="87" y="219"/>
                </a:lnTo>
                <a:lnTo>
                  <a:pt x="87" y="219"/>
                </a:lnTo>
                <a:lnTo>
                  <a:pt x="87" y="219"/>
                </a:lnTo>
                <a:lnTo>
                  <a:pt x="88" y="219"/>
                </a:lnTo>
                <a:lnTo>
                  <a:pt x="88" y="218"/>
                </a:lnTo>
                <a:lnTo>
                  <a:pt x="88" y="218"/>
                </a:lnTo>
                <a:lnTo>
                  <a:pt x="87" y="218"/>
                </a:lnTo>
                <a:lnTo>
                  <a:pt x="87" y="218"/>
                </a:lnTo>
                <a:lnTo>
                  <a:pt x="87" y="217"/>
                </a:lnTo>
                <a:lnTo>
                  <a:pt x="87" y="217"/>
                </a:lnTo>
                <a:lnTo>
                  <a:pt x="87" y="217"/>
                </a:lnTo>
                <a:lnTo>
                  <a:pt x="87" y="217"/>
                </a:lnTo>
                <a:lnTo>
                  <a:pt x="87" y="215"/>
                </a:lnTo>
                <a:lnTo>
                  <a:pt x="87" y="215"/>
                </a:lnTo>
                <a:lnTo>
                  <a:pt x="87" y="215"/>
                </a:lnTo>
                <a:lnTo>
                  <a:pt x="87" y="214"/>
                </a:lnTo>
                <a:lnTo>
                  <a:pt x="85" y="214"/>
                </a:lnTo>
                <a:lnTo>
                  <a:pt x="84" y="214"/>
                </a:lnTo>
                <a:lnTo>
                  <a:pt x="84" y="214"/>
                </a:lnTo>
                <a:lnTo>
                  <a:pt x="84" y="214"/>
                </a:lnTo>
                <a:lnTo>
                  <a:pt x="84" y="214"/>
                </a:lnTo>
                <a:lnTo>
                  <a:pt x="83" y="214"/>
                </a:lnTo>
                <a:lnTo>
                  <a:pt x="83" y="214"/>
                </a:lnTo>
                <a:lnTo>
                  <a:pt x="83" y="214"/>
                </a:lnTo>
                <a:lnTo>
                  <a:pt x="83" y="214"/>
                </a:lnTo>
                <a:lnTo>
                  <a:pt x="81" y="214"/>
                </a:lnTo>
                <a:lnTo>
                  <a:pt x="81" y="214"/>
                </a:lnTo>
                <a:lnTo>
                  <a:pt x="81" y="215"/>
                </a:lnTo>
                <a:lnTo>
                  <a:pt x="81" y="215"/>
                </a:lnTo>
                <a:lnTo>
                  <a:pt x="81" y="215"/>
                </a:lnTo>
                <a:lnTo>
                  <a:pt x="81" y="215"/>
                </a:lnTo>
                <a:lnTo>
                  <a:pt x="83" y="215"/>
                </a:lnTo>
                <a:lnTo>
                  <a:pt x="83" y="217"/>
                </a:lnTo>
                <a:lnTo>
                  <a:pt x="83" y="217"/>
                </a:lnTo>
                <a:lnTo>
                  <a:pt x="83" y="217"/>
                </a:lnTo>
                <a:lnTo>
                  <a:pt x="83" y="218"/>
                </a:lnTo>
                <a:lnTo>
                  <a:pt x="83" y="218"/>
                </a:lnTo>
                <a:lnTo>
                  <a:pt x="83" y="218"/>
                </a:lnTo>
                <a:lnTo>
                  <a:pt x="83" y="218"/>
                </a:lnTo>
                <a:lnTo>
                  <a:pt x="83" y="218"/>
                </a:lnTo>
                <a:lnTo>
                  <a:pt x="83" y="219"/>
                </a:lnTo>
                <a:lnTo>
                  <a:pt x="83" y="219"/>
                </a:lnTo>
                <a:lnTo>
                  <a:pt x="81" y="218"/>
                </a:lnTo>
                <a:lnTo>
                  <a:pt x="81" y="218"/>
                </a:lnTo>
                <a:lnTo>
                  <a:pt x="81" y="218"/>
                </a:lnTo>
                <a:lnTo>
                  <a:pt x="81" y="218"/>
                </a:lnTo>
                <a:lnTo>
                  <a:pt x="81" y="218"/>
                </a:lnTo>
                <a:lnTo>
                  <a:pt x="80" y="218"/>
                </a:lnTo>
                <a:lnTo>
                  <a:pt x="80" y="218"/>
                </a:lnTo>
                <a:lnTo>
                  <a:pt x="80" y="218"/>
                </a:lnTo>
                <a:lnTo>
                  <a:pt x="78" y="218"/>
                </a:lnTo>
                <a:lnTo>
                  <a:pt x="78" y="218"/>
                </a:lnTo>
                <a:lnTo>
                  <a:pt x="78" y="219"/>
                </a:lnTo>
                <a:lnTo>
                  <a:pt x="78" y="219"/>
                </a:lnTo>
                <a:lnTo>
                  <a:pt x="78" y="219"/>
                </a:lnTo>
                <a:lnTo>
                  <a:pt x="78" y="219"/>
                </a:lnTo>
                <a:lnTo>
                  <a:pt x="77" y="219"/>
                </a:lnTo>
                <a:lnTo>
                  <a:pt x="77" y="221"/>
                </a:lnTo>
                <a:lnTo>
                  <a:pt x="77" y="221"/>
                </a:lnTo>
                <a:lnTo>
                  <a:pt x="78" y="221"/>
                </a:lnTo>
                <a:lnTo>
                  <a:pt x="78" y="221"/>
                </a:lnTo>
                <a:lnTo>
                  <a:pt x="78" y="222"/>
                </a:lnTo>
                <a:lnTo>
                  <a:pt x="78" y="222"/>
                </a:lnTo>
                <a:lnTo>
                  <a:pt x="77" y="221"/>
                </a:lnTo>
                <a:lnTo>
                  <a:pt x="75" y="221"/>
                </a:lnTo>
                <a:lnTo>
                  <a:pt x="75" y="221"/>
                </a:lnTo>
                <a:lnTo>
                  <a:pt x="75" y="222"/>
                </a:lnTo>
                <a:lnTo>
                  <a:pt x="75" y="222"/>
                </a:lnTo>
                <a:lnTo>
                  <a:pt x="74" y="222"/>
                </a:lnTo>
                <a:lnTo>
                  <a:pt x="74" y="222"/>
                </a:lnTo>
                <a:lnTo>
                  <a:pt x="74" y="222"/>
                </a:lnTo>
                <a:lnTo>
                  <a:pt x="74" y="221"/>
                </a:lnTo>
                <a:lnTo>
                  <a:pt x="73" y="221"/>
                </a:lnTo>
                <a:lnTo>
                  <a:pt x="73" y="219"/>
                </a:lnTo>
                <a:lnTo>
                  <a:pt x="71" y="219"/>
                </a:lnTo>
                <a:lnTo>
                  <a:pt x="71" y="219"/>
                </a:lnTo>
                <a:lnTo>
                  <a:pt x="71" y="219"/>
                </a:lnTo>
                <a:lnTo>
                  <a:pt x="70" y="219"/>
                </a:lnTo>
                <a:lnTo>
                  <a:pt x="70" y="219"/>
                </a:lnTo>
                <a:lnTo>
                  <a:pt x="70" y="218"/>
                </a:lnTo>
                <a:lnTo>
                  <a:pt x="70" y="218"/>
                </a:lnTo>
                <a:lnTo>
                  <a:pt x="70" y="218"/>
                </a:lnTo>
                <a:lnTo>
                  <a:pt x="71" y="218"/>
                </a:lnTo>
                <a:lnTo>
                  <a:pt x="73" y="218"/>
                </a:lnTo>
                <a:lnTo>
                  <a:pt x="73" y="218"/>
                </a:lnTo>
                <a:lnTo>
                  <a:pt x="74" y="218"/>
                </a:lnTo>
                <a:lnTo>
                  <a:pt x="74" y="218"/>
                </a:lnTo>
                <a:lnTo>
                  <a:pt x="74" y="218"/>
                </a:lnTo>
                <a:lnTo>
                  <a:pt x="74" y="218"/>
                </a:lnTo>
                <a:lnTo>
                  <a:pt x="75" y="218"/>
                </a:lnTo>
                <a:lnTo>
                  <a:pt x="75" y="218"/>
                </a:lnTo>
                <a:lnTo>
                  <a:pt x="77" y="218"/>
                </a:lnTo>
                <a:lnTo>
                  <a:pt x="77" y="218"/>
                </a:lnTo>
                <a:lnTo>
                  <a:pt x="77" y="218"/>
                </a:lnTo>
                <a:lnTo>
                  <a:pt x="77" y="217"/>
                </a:lnTo>
                <a:lnTo>
                  <a:pt x="77" y="217"/>
                </a:lnTo>
                <a:lnTo>
                  <a:pt x="78" y="217"/>
                </a:lnTo>
                <a:lnTo>
                  <a:pt x="78" y="215"/>
                </a:lnTo>
                <a:lnTo>
                  <a:pt x="78" y="215"/>
                </a:lnTo>
                <a:lnTo>
                  <a:pt x="78" y="215"/>
                </a:lnTo>
                <a:lnTo>
                  <a:pt x="77" y="215"/>
                </a:lnTo>
                <a:lnTo>
                  <a:pt x="77" y="215"/>
                </a:lnTo>
                <a:lnTo>
                  <a:pt x="77" y="214"/>
                </a:lnTo>
                <a:lnTo>
                  <a:pt x="77" y="214"/>
                </a:lnTo>
                <a:lnTo>
                  <a:pt x="75" y="214"/>
                </a:lnTo>
                <a:lnTo>
                  <a:pt x="75" y="214"/>
                </a:lnTo>
                <a:lnTo>
                  <a:pt x="75" y="214"/>
                </a:lnTo>
                <a:lnTo>
                  <a:pt x="74" y="212"/>
                </a:lnTo>
                <a:lnTo>
                  <a:pt x="74" y="212"/>
                </a:lnTo>
                <a:lnTo>
                  <a:pt x="74" y="212"/>
                </a:lnTo>
                <a:lnTo>
                  <a:pt x="74" y="212"/>
                </a:lnTo>
                <a:lnTo>
                  <a:pt x="74" y="212"/>
                </a:lnTo>
                <a:lnTo>
                  <a:pt x="73" y="212"/>
                </a:lnTo>
                <a:lnTo>
                  <a:pt x="73" y="212"/>
                </a:lnTo>
                <a:lnTo>
                  <a:pt x="73" y="212"/>
                </a:lnTo>
                <a:lnTo>
                  <a:pt x="71" y="212"/>
                </a:lnTo>
                <a:lnTo>
                  <a:pt x="73" y="212"/>
                </a:lnTo>
                <a:lnTo>
                  <a:pt x="73" y="212"/>
                </a:lnTo>
                <a:lnTo>
                  <a:pt x="71" y="211"/>
                </a:lnTo>
                <a:lnTo>
                  <a:pt x="71" y="211"/>
                </a:lnTo>
                <a:lnTo>
                  <a:pt x="71" y="211"/>
                </a:lnTo>
                <a:lnTo>
                  <a:pt x="71" y="211"/>
                </a:lnTo>
                <a:lnTo>
                  <a:pt x="70" y="211"/>
                </a:lnTo>
                <a:lnTo>
                  <a:pt x="70" y="211"/>
                </a:lnTo>
                <a:lnTo>
                  <a:pt x="68" y="211"/>
                </a:lnTo>
                <a:lnTo>
                  <a:pt x="65" y="211"/>
                </a:lnTo>
                <a:lnTo>
                  <a:pt x="67" y="212"/>
                </a:lnTo>
                <a:lnTo>
                  <a:pt x="67" y="212"/>
                </a:lnTo>
                <a:lnTo>
                  <a:pt x="67" y="212"/>
                </a:lnTo>
                <a:lnTo>
                  <a:pt x="65" y="214"/>
                </a:lnTo>
                <a:lnTo>
                  <a:pt x="65" y="214"/>
                </a:lnTo>
                <a:lnTo>
                  <a:pt x="65" y="215"/>
                </a:lnTo>
                <a:lnTo>
                  <a:pt x="65" y="215"/>
                </a:lnTo>
                <a:lnTo>
                  <a:pt x="65" y="215"/>
                </a:lnTo>
                <a:lnTo>
                  <a:pt x="64" y="215"/>
                </a:lnTo>
                <a:lnTo>
                  <a:pt x="63" y="215"/>
                </a:lnTo>
                <a:lnTo>
                  <a:pt x="60" y="214"/>
                </a:lnTo>
                <a:lnTo>
                  <a:pt x="58" y="214"/>
                </a:lnTo>
                <a:lnTo>
                  <a:pt x="58" y="214"/>
                </a:lnTo>
                <a:lnTo>
                  <a:pt x="58" y="214"/>
                </a:lnTo>
                <a:lnTo>
                  <a:pt x="58" y="214"/>
                </a:lnTo>
                <a:lnTo>
                  <a:pt x="58" y="214"/>
                </a:lnTo>
                <a:lnTo>
                  <a:pt x="58" y="214"/>
                </a:lnTo>
                <a:lnTo>
                  <a:pt x="58" y="212"/>
                </a:lnTo>
                <a:lnTo>
                  <a:pt x="58" y="212"/>
                </a:lnTo>
                <a:lnTo>
                  <a:pt x="58" y="212"/>
                </a:lnTo>
                <a:lnTo>
                  <a:pt x="58" y="212"/>
                </a:lnTo>
                <a:lnTo>
                  <a:pt x="58" y="214"/>
                </a:lnTo>
                <a:lnTo>
                  <a:pt x="60" y="214"/>
                </a:lnTo>
                <a:lnTo>
                  <a:pt x="60" y="214"/>
                </a:lnTo>
                <a:lnTo>
                  <a:pt x="61" y="214"/>
                </a:lnTo>
                <a:lnTo>
                  <a:pt x="61" y="214"/>
                </a:lnTo>
                <a:lnTo>
                  <a:pt x="61" y="214"/>
                </a:lnTo>
                <a:lnTo>
                  <a:pt x="61" y="212"/>
                </a:lnTo>
                <a:lnTo>
                  <a:pt x="63" y="212"/>
                </a:lnTo>
                <a:lnTo>
                  <a:pt x="63" y="212"/>
                </a:lnTo>
                <a:lnTo>
                  <a:pt x="63" y="211"/>
                </a:lnTo>
                <a:lnTo>
                  <a:pt x="63" y="211"/>
                </a:lnTo>
                <a:lnTo>
                  <a:pt x="61" y="211"/>
                </a:lnTo>
                <a:lnTo>
                  <a:pt x="61" y="211"/>
                </a:lnTo>
                <a:lnTo>
                  <a:pt x="61" y="211"/>
                </a:lnTo>
                <a:lnTo>
                  <a:pt x="61" y="211"/>
                </a:lnTo>
                <a:lnTo>
                  <a:pt x="60" y="212"/>
                </a:lnTo>
                <a:lnTo>
                  <a:pt x="60" y="212"/>
                </a:lnTo>
                <a:lnTo>
                  <a:pt x="60" y="212"/>
                </a:lnTo>
                <a:lnTo>
                  <a:pt x="60" y="212"/>
                </a:lnTo>
                <a:lnTo>
                  <a:pt x="60" y="211"/>
                </a:lnTo>
                <a:lnTo>
                  <a:pt x="60" y="211"/>
                </a:lnTo>
                <a:lnTo>
                  <a:pt x="60" y="210"/>
                </a:lnTo>
                <a:lnTo>
                  <a:pt x="60" y="210"/>
                </a:lnTo>
                <a:lnTo>
                  <a:pt x="60" y="208"/>
                </a:lnTo>
                <a:lnTo>
                  <a:pt x="60" y="208"/>
                </a:lnTo>
                <a:lnTo>
                  <a:pt x="58" y="208"/>
                </a:lnTo>
                <a:lnTo>
                  <a:pt x="58" y="208"/>
                </a:lnTo>
                <a:lnTo>
                  <a:pt x="58" y="208"/>
                </a:lnTo>
                <a:lnTo>
                  <a:pt x="58" y="210"/>
                </a:lnTo>
                <a:lnTo>
                  <a:pt x="58" y="211"/>
                </a:lnTo>
                <a:lnTo>
                  <a:pt x="58" y="211"/>
                </a:lnTo>
                <a:lnTo>
                  <a:pt x="58" y="212"/>
                </a:lnTo>
                <a:lnTo>
                  <a:pt x="58" y="212"/>
                </a:lnTo>
                <a:lnTo>
                  <a:pt x="57" y="211"/>
                </a:lnTo>
                <a:lnTo>
                  <a:pt x="56" y="211"/>
                </a:lnTo>
                <a:lnTo>
                  <a:pt x="56" y="211"/>
                </a:lnTo>
                <a:lnTo>
                  <a:pt x="56" y="211"/>
                </a:lnTo>
                <a:lnTo>
                  <a:pt x="56" y="212"/>
                </a:lnTo>
                <a:lnTo>
                  <a:pt x="56" y="212"/>
                </a:lnTo>
                <a:lnTo>
                  <a:pt x="56" y="212"/>
                </a:lnTo>
                <a:lnTo>
                  <a:pt x="56" y="214"/>
                </a:lnTo>
                <a:lnTo>
                  <a:pt x="56" y="214"/>
                </a:lnTo>
                <a:lnTo>
                  <a:pt x="54" y="214"/>
                </a:lnTo>
                <a:lnTo>
                  <a:pt x="54" y="214"/>
                </a:lnTo>
                <a:lnTo>
                  <a:pt x="56" y="215"/>
                </a:lnTo>
                <a:lnTo>
                  <a:pt x="56" y="215"/>
                </a:lnTo>
                <a:lnTo>
                  <a:pt x="57" y="215"/>
                </a:lnTo>
                <a:lnTo>
                  <a:pt x="57" y="215"/>
                </a:lnTo>
                <a:lnTo>
                  <a:pt x="56" y="215"/>
                </a:lnTo>
                <a:lnTo>
                  <a:pt x="57" y="217"/>
                </a:lnTo>
                <a:lnTo>
                  <a:pt x="57" y="217"/>
                </a:lnTo>
                <a:lnTo>
                  <a:pt x="57" y="217"/>
                </a:lnTo>
                <a:lnTo>
                  <a:pt x="56" y="217"/>
                </a:lnTo>
                <a:lnTo>
                  <a:pt x="56" y="217"/>
                </a:lnTo>
                <a:lnTo>
                  <a:pt x="56" y="217"/>
                </a:lnTo>
                <a:lnTo>
                  <a:pt x="54" y="217"/>
                </a:lnTo>
                <a:lnTo>
                  <a:pt x="54" y="217"/>
                </a:lnTo>
                <a:lnTo>
                  <a:pt x="54" y="215"/>
                </a:lnTo>
                <a:lnTo>
                  <a:pt x="54" y="215"/>
                </a:lnTo>
                <a:lnTo>
                  <a:pt x="54" y="214"/>
                </a:lnTo>
                <a:lnTo>
                  <a:pt x="53" y="212"/>
                </a:lnTo>
                <a:lnTo>
                  <a:pt x="53" y="212"/>
                </a:lnTo>
                <a:lnTo>
                  <a:pt x="53" y="211"/>
                </a:lnTo>
                <a:lnTo>
                  <a:pt x="51" y="211"/>
                </a:lnTo>
                <a:lnTo>
                  <a:pt x="51" y="211"/>
                </a:lnTo>
                <a:lnTo>
                  <a:pt x="51" y="211"/>
                </a:lnTo>
                <a:lnTo>
                  <a:pt x="50" y="211"/>
                </a:lnTo>
                <a:lnTo>
                  <a:pt x="50" y="210"/>
                </a:lnTo>
                <a:lnTo>
                  <a:pt x="50" y="210"/>
                </a:lnTo>
                <a:lnTo>
                  <a:pt x="50" y="210"/>
                </a:lnTo>
                <a:lnTo>
                  <a:pt x="50" y="210"/>
                </a:lnTo>
                <a:lnTo>
                  <a:pt x="50" y="210"/>
                </a:lnTo>
                <a:lnTo>
                  <a:pt x="51" y="210"/>
                </a:lnTo>
                <a:lnTo>
                  <a:pt x="51" y="210"/>
                </a:lnTo>
                <a:lnTo>
                  <a:pt x="53" y="208"/>
                </a:lnTo>
                <a:lnTo>
                  <a:pt x="53" y="208"/>
                </a:lnTo>
                <a:lnTo>
                  <a:pt x="53" y="208"/>
                </a:lnTo>
                <a:lnTo>
                  <a:pt x="53" y="208"/>
                </a:lnTo>
                <a:lnTo>
                  <a:pt x="53" y="208"/>
                </a:lnTo>
                <a:lnTo>
                  <a:pt x="51" y="208"/>
                </a:lnTo>
                <a:lnTo>
                  <a:pt x="51" y="208"/>
                </a:lnTo>
                <a:lnTo>
                  <a:pt x="51" y="208"/>
                </a:lnTo>
                <a:lnTo>
                  <a:pt x="51" y="208"/>
                </a:lnTo>
                <a:lnTo>
                  <a:pt x="50" y="208"/>
                </a:lnTo>
                <a:lnTo>
                  <a:pt x="50" y="207"/>
                </a:lnTo>
                <a:lnTo>
                  <a:pt x="48" y="207"/>
                </a:lnTo>
                <a:lnTo>
                  <a:pt x="48" y="205"/>
                </a:lnTo>
                <a:lnTo>
                  <a:pt x="48" y="205"/>
                </a:lnTo>
                <a:lnTo>
                  <a:pt x="47" y="205"/>
                </a:lnTo>
                <a:lnTo>
                  <a:pt x="47" y="205"/>
                </a:lnTo>
                <a:lnTo>
                  <a:pt x="47" y="207"/>
                </a:lnTo>
                <a:lnTo>
                  <a:pt x="47" y="207"/>
                </a:lnTo>
                <a:lnTo>
                  <a:pt x="46" y="207"/>
                </a:lnTo>
                <a:lnTo>
                  <a:pt x="44" y="207"/>
                </a:lnTo>
                <a:lnTo>
                  <a:pt x="44" y="207"/>
                </a:lnTo>
                <a:lnTo>
                  <a:pt x="43" y="205"/>
                </a:lnTo>
                <a:lnTo>
                  <a:pt x="43" y="205"/>
                </a:lnTo>
                <a:lnTo>
                  <a:pt x="41" y="207"/>
                </a:lnTo>
                <a:lnTo>
                  <a:pt x="41" y="207"/>
                </a:lnTo>
                <a:lnTo>
                  <a:pt x="41" y="208"/>
                </a:lnTo>
                <a:lnTo>
                  <a:pt x="41" y="208"/>
                </a:lnTo>
                <a:lnTo>
                  <a:pt x="40" y="207"/>
                </a:lnTo>
                <a:lnTo>
                  <a:pt x="40" y="207"/>
                </a:lnTo>
                <a:lnTo>
                  <a:pt x="40" y="207"/>
                </a:lnTo>
                <a:lnTo>
                  <a:pt x="40" y="207"/>
                </a:lnTo>
                <a:lnTo>
                  <a:pt x="40" y="207"/>
                </a:lnTo>
                <a:lnTo>
                  <a:pt x="40" y="207"/>
                </a:lnTo>
                <a:lnTo>
                  <a:pt x="40" y="207"/>
                </a:lnTo>
                <a:lnTo>
                  <a:pt x="40" y="207"/>
                </a:lnTo>
                <a:lnTo>
                  <a:pt x="38" y="207"/>
                </a:lnTo>
                <a:lnTo>
                  <a:pt x="38" y="205"/>
                </a:lnTo>
                <a:lnTo>
                  <a:pt x="38" y="205"/>
                </a:lnTo>
                <a:lnTo>
                  <a:pt x="37" y="207"/>
                </a:lnTo>
                <a:lnTo>
                  <a:pt x="37" y="207"/>
                </a:lnTo>
                <a:lnTo>
                  <a:pt x="37" y="208"/>
                </a:lnTo>
                <a:lnTo>
                  <a:pt x="37" y="208"/>
                </a:lnTo>
                <a:lnTo>
                  <a:pt x="37" y="208"/>
                </a:lnTo>
                <a:lnTo>
                  <a:pt x="37" y="208"/>
                </a:lnTo>
                <a:lnTo>
                  <a:pt x="36" y="208"/>
                </a:lnTo>
                <a:lnTo>
                  <a:pt x="36" y="208"/>
                </a:lnTo>
                <a:lnTo>
                  <a:pt x="36" y="208"/>
                </a:lnTo>
                <a:lnTo>
                  <a:pt x="34" y="208"/>
                </a:lnTo>
                <a:lnTo>
                  <a:pt x="34" y="207"/>
                </a:lnTo>
                <a:lnTo>
                  <a:pt x="33" y="207"/>
                </a:lnTo>
                <a:lnTo>
                  <a:pt x="33" y="207"/>
                </a:lnTo>
                <a:lnTo>
                  <a:pt x="34" y="207"/>
                </a:lnTo>
                <a:lnTo>
                  <a:pt x="34" y="205"/>
                </a:lnTo>
                <a:lnTo>
                  <a:pt x="33" y="205"/>
                </a:lnTo>
                <a:lnTo>
                  <a:pt x="31" y="204"/>
                </a:lnTo>
                <a:lnTo>
                  <a:pt x="31" y="204"/>
                </a:lnTo>
                <a:lnTo>
                  <a:pt x="30" y="204"/>
                </a:lnTo>
                <a:lnTo>
                  <a:pt x="28" y="204"/>
                </a:lnTo>
                <a:lnTo>
                  <a:pt x="26" y="204"/>
                </a:lnTo>
                <a:lnTo>
                  <a:pt x="26" y="204"/>
                </a:lnTo>
                <a:lnTo>
                  <a:pt x="26" y="204"/>
                </a:lnTo>
                <a:lnTo>
                  <a:pt x="26" y="204"/>
                </a:lnTo>
                <a:lnTo>
                  <a:pt x="24" y="204"/>
                </a:lnTo>
                <a:lnTo>
                  <a:pt x="24" y="204"/>
                </a:lnTo>
                <a:lnTo>
                  <a:pt x="23" y="204"/>
                </a:lnTo>
                <a:lnTo>
                  <a:pt x="23" y="202"/>
                </a:lnTo>
                <a:lnTo>
                  <a:pt x="23" y="202"/>
                </a:lnTo>
                <a:lnTo>
                  <a:pt x="21" y="202"/>
                </a:lnTo>
                <a:lnTo>
                  <a:pt x="21" y="202"/>
                </a:lnTo>
                <a:lnTo>
                  <a:pt x="20" y="202"/>
                </a:lnTo>
                <a:lnTo>
                  <a:pt x="20" y="202"/>
                </a:lnTo>
                <a:lnTo>
                  <a:pt x="20" y="202"/>
                </a:lnTo>
                <a:lnTo>
                  <a:pt x="20" y="202"/>
                </a:lnTo>
                <a:lnTo>
                  <a:pt x="20" y="202"/>
                </a:lnTo>
                <a:lnTo>
                  <a:pt x="20" y="202"/>
                </a:lnTo>
                <a:lnTo>
                  <a:pt x="20" y="202"/>
                </a:lnTo>
                <a:lnTo>
                  <a:pt x="20" y="201"/>
                </a:lnTo>
                <a:lnTo>
                  <a:pt x="18" y="201"/>
                </a:lnTo>
                <a:lnTo>
                  <a:pt x="18" y="201"/>
                </a:lnTo>
                <a:lnTo>
                  <a:pt x="18" y="200"/>
                </a:lnTo>
                <a:lnTo>
                  <a:pt x="18" y="200"/>
                </a:lnTo>
                <a:lnTo>
                  <a:pt x="17" y="198"/>
                </a:lnTo>
                <a:lnTo>
                  <a:pt x="17" y="198"/>
                </a:lnTo>
                <a:lnTo>
                  <a:pt x="18" y="198"/>
                </a:lnTo>
                <a:lnTo>
                  <a:pt x="18" y="197"/>
                </a:lnTo>
                <a:lnTo>
                  <a:pt x="18" y="197"/>
                </a:lnTo>
                <a:lnTo>
                  <a:pt x="18" y="197"/>
                </a:lnTo>
                <a:lnTo>
                  <a:pt x="18" y="198"/>
                </a:lnTo>
                <a:lnTo>
                  <a:pt x="18" y="198"/>
                </a:lnTo>
                <a:lnTo>
                  <a:pt x="20" y="200"/>
                </a:lnTo>
                <a:lnTo>
                  <a:pt x="20" y="201"/>
                </a:lnTo>
                <a:lnTo>
                  <a:pt x="20" y="201"/>
                </a:lnTo>
                <a:lnTo>
                  <a:pt x="23" y="200"/>
                </a:lnTo>
                <a:lnTo>
                  <a:pt x="23" y="200"/>
                </a:lnTo>
                <a:lnTo>
                  <a:pt x="24" y="198"/>
                </a:lnTo>
                <a:lnTo>
                  <a:pt x="24" y="198"/>
                </a:lnTo>
                <a:lnTo>
                  <a:pt x="24" y="198"/>
                </a:lnTo>
                <a:lnTo>
                  <a:pt x="24" y="198"/>
                </a:lnTo>
                <a:lnTo>
                  <a:pt x="23" y="197"/>
                </a:lnTo>
                <a:lnTo>
                  <a:pt x="23" y="195"/>
                </a:lnTo>
                <a:lnTo>
                  <a:pt x="23" y="195"/>
                </a:lnTo>
                <a:lnTo>
                  <a:pt x="23" y="195"/>
                </a:lnTo>
                <a:lnTo>
                  <a:pt x="24" y="194"/>
                </a:lnTo>
                <a:lnTo>
                  <a:pt x="24" y="194"/>
                </a:lnTo>
                <a:lnTo>
                  <a:pt x="24" y="195"/>
                </a:lnTo>
                <a:lnTo>
                  <a:pt x="26" y="195"/>
                </a:lnTo>
                <a:lnTo>
                  <a:pt x="26" y="195"/>
                </a:lnTo>
                <a:lnTo>
                  <a:pt x="26" y="197"/>
                </a:lnTo>
                <a:lnTo>
                  <a:pt x="27" y="197"/>
                </a:lnTo>
                <a:lnTo>
                  <a:pt x="27" y="197"/>
                </a:lnTo>
                <a:lnTo>
                  <a:pt x="27" y="197"/>
                </a:lnTo>
                <a:lnTo>
                  <a:pt x="27" y="197"/>
                </a:lnTo>
                <a:lnTo>
                  <a:pt x="27" y="195"/>
                </a:lnTo>
                <a:lnTo>
                  <a:pt x="27" y="195"/>
                </a:lnTo>
                <a:lnTo>
                  <a:pt x="27" y="195"/>
                </a:lnTo>
                <a:lnTo>
                  <a:pt x="27" y="194"/>
                </a:lnTo>
                <a:lnTo>
                  <a:pt x="27" y="194"/>
                </a:lnTo>
                <a:lnTo>
                  <a:pt x="28" y="194"/>
                </a:lnTo>
                <a:lnTo>
                  <a:pt x="27" y="195"/>
                </a:lnTo>
                <a:lnTo>
                  <a:pt x="28" y="197"/>
                </a:lnTo>
                <a:lnTo>
                  <a:pt x="28" y="197"/>
                </a:lnTo>
                <a:lnTo>
                  <a:pt x="28" y="197"/>
                </a:lnTo>
                <a:lnTo>
                  <a:pt x="28" y="197"/>
                </a:lnTo>
                <a:lnTo>
                  <a:pt x="28" y="198"/>
                </a:lnTo>
                <a:lnTo>
                  <a:pt x="28" y="198"/>
                </a:lnTo>
                <a:lnTo>
                  <a:pt x="30" y="198"/>
                </a:lnTo>
                <a:lnTo>
                  <a:pt x="31" y="200"/>
                </a:lnTo>
                <a:lnTo>
                  <a:pt x="31" y="200"/>
                </a:lnTo>
                <a:lnTo>
                  <a:pt x="31" y="200"/>
                </a:lnTo>
                <a:lnTo>
                  <a:pt x="31" y="200"/>
                </a:lnTo>
                <a:lnTo>
                  <a:pt x="31" y="200"/>
                </a:lnTo>
                <a:lnTo>
                  <a:pt x="33" y="200"/>
                </a:lnTo>
                <a:lnTo>
                  <a:pt x="33" y="200"/>
                </a:lnTo>
                <a:lnTo>
                  <a:pt x="33" y="200"/>
                </a:lnTo>
                <a:lnTo>
                  <a:pt x="34" y="200"/>
                </a:lnTo>
                <a:lnTo>
                  <a:pt x="36" y="200"/>
                </a:lnTo>
                <a:lnTo>
                  <a:pt x="36" y="200"/>
                </a:lnTo>
                <a:lnTo>
                  <a:pt x="36" y="200"/>
                </a:lnTo>
                <a:lnTo>
                  <a:pt x="36" y="200"/>
                </a:lnTo>
                <a:lnTo>
                  <a:pt x="36" y="201"/>
                </a:lnTo>
                <a:lnTo>
                  <a:pt x="36" y="202"/>
                </a:lnTo>
                <a:lnTo>
                  <a:pt x="36" y="202"/>
                </a:lnTo>
                <a:lnTo>
                  <a:pt x="37" y="202"/>
                </a:lnTo>
                <a:lnTo>
                  <a:pt x="37" y="202"/>
                </a:lnTo>
                <a:lnTo>
                  <a:pt x="38" y="201"/>
                </a:lnTo>
                <a:lnTo>
                  <a:pt x="38" y="201"/>
                </a:lnTo>
                <a:lnTo>
                  <a:pt x="38" y="201"/>
                </a:lnTo>
                <a:lnTo>
                  <a:pt x="38" y="201"/>
                </a:lnTo>
                <a:lnTo>
                  <a:pt x="38" y="201"/>
                </a:lnTo>
                <a:lnTo>
                  <a:pt x="37" y="201"/>
                </a:lnTo>
                <a:lnTo>
                  <a:pt x="37" y="201"/>
                </a:lnTo>
                <a:lnTo>
                  <a:pt x="38" y="200"/>
                </a:lnTo>
                <a:lnTo>
                  <a:pt x="40" y="200"/>
                </a:lnTo>
                <a:lnTo>
                  <a:pt x="41" y="200"/>
                </a:lnTo>
                <a:lnTo>
                  <a:pt x="43" y="201"/>
                </a:lnTo>
                <a:lnTo>
                  <a:pt x="43" y="201"/>
                </a:lnTo>
                <a:lnTo>
                  <a:pt x="44" y="201"/>
                </a:lnTo>
                <a:lnTo>
                  <a:pt x="44" y="201"/>
                </a:lnTo>
                <a:lnTo>
                  <a:pt x="44" y="202"/>
                </a:lnTo>
                <a:lnTo>
                  <a:pt x="46" y="202"/>
                </a:lnTo>
                <a:lnTo>
                  <a:pt x="46" y="202"/>
                </a:lnTo>
                <a:lnTo>
                  <a:pt x="46" y="202"/>
                </a:lnTo>
                <a:lnTo>
                  <a:pt x="44" y="201"/>
                </a:lnTo>
                <a:lnTo>
                  <a:pt x="44" y="201"/>
                </a:lnTo>
                <a:lnTo>
                  <a:pt x="44" y="201"/>
                </a:lnTo>
                <a:lnTo>
                  <a:pt x="44" y="201"/>
                </a:lnTo>
                <a:lnTo>
                  <a:pt x="46" y="201"/>
                </a:lnTo>
                <a:lnTo>
                  <a:pt x="46" y="200"/>
                </a:lnTo>
                <a:lnTo>
                  <a:pt x="47" y="200"/>
                </a:lnTo>
                <a:lnTo>
                  <a:pt x="47" y="200"/>
                </a:lnTo>
                <a:lnTo>
                  <a:pt x="46" y="200"/>
                </a:lnTo>
                <a:lnTo>
                  <a:pt x="46" y="200"/>
                </a:lnTo>
                <a:lnTo>
                  <a:pt x="46" y="200"/>
                </a:lnTo>
                <a:lnTo>
                  <a:pt x="46" y="200"/>
                </a:lnTo>
                <a:lnTo>
                  <a:pt x="46" y="200"/>
                </a:lnTo>
                <a:lnTo>
                  <a:pt x="44" y="200"/>
                </a:lnTo>
                <a:lnTo>
                  <a:pt x="44" y="200"/>
                </a:lnTo>
                <a:lnTo>
                  <a:pt x="44" y="200"/>
                </a:lnTo>
                <a:lnTo>
                  <a:pt x="44" y="200"/>
                </a:lnTo>
                <a:lnTo>
                  <a:pt x="43" y="200"/>
                </a:lnTo>
                <a:lnTo>
                  <a:pt x="41" y="200"/>
                </a:lnTo>
                <a:lnTo>
                  <a:pt x="41" y="198"/>
                </a:lnTo>
                <a:lnTo>
                  <a:pt x="40" y="198"/>
                </a:lnTo>
                <a:lnTo>
                  <a:pt x="40" y="197"/>
                </a:lnTo>
                <a:lnTo>
                  <a:pt x="40" y="197"/>
                </a:lnTo>
                <a:lnTo>
                  <a:pt x="38" y="197"/>
                </a:lnTo>
                <a:lnTo>
                  <a:pt x="37" y="197"/>
                </a:lnTo>
                <a:lnTo>
                  <a:pt x="36" y="197"/>
                </a:lnTo>
                <a:lnTo>
                  <a:pt x="34" y="197"/>
                </a:lnTo>
                <a:lnTo>
                  <a:pt x="34" y="197"/>
                </a:lnTo>
                <a:lnTo>
                  <a:pt x="34" y="194"/>
                </a:lnTo>
                <a:lnTo>
                  <a:pt x="33" y="192"/>
                </a:lnTo>
                <a:lnTo>
                  <a:pt x="33" y="192"/>
                </a:lnTo>
                <a:lnTo>
                  <a:pt x="34" y="192"/>
                </a:lnTo>
                <a:lnTo>
                  <a:pt x="36" y="194"/>
                </a:lnTo>
                <a:lnTo>
                  <a:pt x="36" y="194"/>
                </a:lnTo>
                <a:lnTo>
                  <a:pt x="36" y="194"/>
                </a:lnTo>
                <a:lnTo>
                  <a:pt x="36" y="194"/>
                </a:lnTo>
                <a:lnTo>
                  <a:pt x="36" y="194"/>
                </a:lnTo>
                <a:lnTo>
                  <a:pt x="36" y="194"/>
                </a:lnTo>
                <a:lnTo>
                  <a:pt x="36" y="194"/>
                </a:lnTo>
                <a:lnTo>
                  <a:pt x="36" y="194"/>
                </a:lnTo>
                <a:lnTo>
                  <a:pt x="36" y="195"/>
                </a:lnTo>
                <a:lnTo>
                  <a:pt x="36" y="195"/>
                </a:lnTo>
                <a:lnTo>
                  <a:pt x="37" y="195"/>
                </a:lnTo>
                <a:lnTo>
                  <a:pt x="37" y="197"/>
                </a:lnTo>
                <a:lnTo>
                  <a:pt x="37" y="197"/>
                </a:lnTo>
                <a:lnTo>
                  <a:pt x="38" y="197"/>
                </a:lnTo>
                <a:lnTo>
                  <a:pt x="40" y="197"/>
                </a:lnTo>
                <a:lnTo>
                  <a:pt x="41" y="197"/>
                </a:lnTo>
                <a:lnTo>
                  <a:pt x="41" y="197"/>
                </a:lnTo>
                <a:lnTo>
                  <a:pt x="43" y="195"/>
                </a:lnTo>
                <a:lnTo>
                  <a:pt x="43" y="195"/>
                </a:lnTo>
                <a:lnTo>
                  <a:pt x="41" y="195"/>
                </a:lnTo>
                <a:lnTo>
                  <a:pt x="41" y="195"/>
                </a:lnTo>
                <a:lnTo>
                  <a:pt x="40" y="195"/>
                </a:lnTo>
                <a:lnTo>
                  <a:pt x="40" y="195"/>
                </a:lnTo>
                <a:lnTo>
                  <a:pt x="40" y="195"/>
                </a:lnTo>
                <a:lnTo>
                  <a:pt x="40" y="195"/>
                </a:lnTo>
                <a:lnTo>
                  <a:pt x="40" y="195"/>
                </a:lnTo>
                <a:lnTo>
                  <a:pt x="41" y="195"/>
                </a:lnTo>
                <a:lnTo>
                  <a:pt x="41" y="195"/>
                </a:lnTo>
                <a:lnTo>
                  <a:pt x="41" y="195"/>
                </a:lnTo>
                <a:lnTo>
                  <a:pt x="41" y="195"/>
                </a:lnTo>
                <a:lnTo>
                  <a:pt x="43" y="194"/>
                </a:lnTo>
                <a:lnTo>
                  <a:pt x="43" y="194"/>
                </a:lnTo>
                <a:lnTo>
                  <a:pt x="41" y="194"/>
                </a:lnTo>
                <a:lnTo>
                  <a:pt x="41" y="192"/>
                </a:lnTo>
                <a:lnTo>
                  <a:pt x="40" y="192"/>
                </a:lnTo>
                <a:lnTo>
                  <a:pt x="40" y="194"/>
                </a:lnTo>
                <a:lnTo>
                  <a:pt x="40" y="194"/>
                </a:lnTo>
                <a:lnTo>
                  <a:pt x="40" y="194"/>
                </a:lnTo>
                <a:lnTo>
                  <a:pt x="38" y="192"/>
                </a:lnTo>
                <a:lnTo>
                  <a:pt x="38" y="192"/>
                </a:lnTo>
                <a:lnTo>
                  <a:pt x="36" y="192"/>
                </a:lnTo>
                <a:lnTo>
                  <a:pt x="36" y="191"/>
                </a:lnTo>
                <a:lnTo>
                  <a:pt x="36" y="191"/>
                </a:lnTo>
                <a:lnTo>
                  <a:pt x="37" y="191"/>
                </a:lnTo>
                <a:lnTo>
                  <a:pt x="38" y="191"/>
                </a:lnTo>
                <a:lnTo>
                  <a:pt x="38" y="191"/>
                </a:lnTo>
                <a:lnTo>
                  <a:pt x="38" y="191"/>
                </a:lnTo>
                <a:lnTo>
                  <a:pt x="38" y="191"/>
                </a:lnTo>
                <a:lnTo>
                  <a:pt x="38" y="190"/>
                </a:lnTo>
                <a:lnTo>
                  <a:pt x="38" y="190"/>
                </a:lnTo>
                <a:lnTo>
                  <a:pt x="38" y="190"/>
                </a:lnTo>
                <a:lnTo>
                  <a:pt x="40" y="190"/>
                </a:lnTo>
                <a:lnTo>
                  <a:pt x="40" y="190"/>
                </a:lnTo>
                <a:lnTo>
                  <a:pt x="41" y="190"/>
                </a:lnTo>
                <a:lnTo>
                  <a:pt x="41" y="190"/>
                </a:lnTo>
                <a:lnTo>
                  <a:pt x="41" y="191"/>
                </a:lnTo>
                <a:lnTo>
                  <a:pt x="43" y="191"/>
                </a:lnTo>
                <a:lnTo>
                  <a:pt x="44" y="192"/>
                </a:lnTo>
                <a:lnTo>
                  <a:pt x="44" y="192"/>
                </a:lnTo>
                <a:lnTo>
                  <a:pt x="44" y="191"/>
                </a:lnTo>
                <a:lnTo>
                  <a:pt x="44" y="191"/>
                </a:lnTo>
                <a:lnTo>
                  <a:pt x="46" y="192"/>
                </a:lnTo>
                <a:lnTo>
                  <a:pt x="46" y="192"/>
                </a:lnTo>
                <a:lnTo>
                  <a:pt x="47" y="192"/>
                </a:lnTo>
                <a:lnTo>
                  <a:pt x="47" y="192"/>
                </a:lnTo>
                <a:lnTo>
                  <a:pt x="47" y="192"/>
                </a:lnTo>
                <a:lnTo>
                  <a:pt x="48" y="192"/>
                </a:lnTo>
                <a:lnTo>
                  <a:pt x="48" y="192"/>
                </a:lnTo>
                <a:lnTo>
                  <a:pt x="50" y="192"/>
                </a:lnTo>
                <a:lnTo>
                  <a:pt x="50" y="192"/>
                </a:lnTo>
                <a:lnTo>
                  <a:pt x="50" y="194"/>
                </a:lnTo>
                <a:lnTo>
                  <a:pt x="50" y="194"/>
                </a:lnTo>
                <a:lnTo>
                  <a:pt x="51" y="194"/>
                </a:lnTo>
                <a:lnTo>
                  <a:pt x="51" y="194"/>
                </a:lnTo>
                <a:lnTo>
                  <a:pt x="51" y="192"/>
                </a:lnTo>
                <a:lnTo>
                  <a:pt x="51" y="192"/>
                </a:lnTo>
                <a:lnTo>
                  <a:pt x="53" y="192"/>
                </a:lnTo>
                <a:lnTo>
                  <a:pt x="53" y="192"/>
                </a:lnTo>
                <a:lnTo>
                  <a:pt x="54" y="192"/>
                </a:lnTo>
                <a:lnTo>
                  <a:pt x="56" y="192"/>
                </a:lnTo>
                <a:lnTo>
                  <a:pt x="56" y="192"/>
                </a:lnTo>
                <a:lnTo>
                  <a:pt x="57" y="192"/>
                </a:lnTo>
                <a:lnTo>
                  <a:pt x="57" y="194"/>
                </a:lnTo>
                <a:lnTo>
                  <a:pt x="57" y="194"/>
                </a:lnTo>
                <a:lnTo>
                  <a:pt x="58" y="194"/>
                </a:lnTo>
                <a:lnTo>
                  <a:pt x="58" y="194"/>
                </a:lnTo>
                <a:lnTo>
                  <a:pt x="58" y="194"/>
                </a:lnTo>
                <a:lnTo>
                  <a:pt x="60" y="194"/>
                </a:lnTo>
                <a:lnTo>
                  <a:pt x="60" y="194"/>
                </a:lnTo>
                <a:lnTo>
                  <a:pt x="60" y="194"/>
                </a:lnTo>
                <a:lnTo>
                  <a:pt x="60" y="194"/>
                </a:lnTo>
                <a:lnTo>
                  <a:pt x="60" y="194"/>
                </a:lnTo>
                <a:lnTo>
                  <a:pt x="60" y="194"/>
                </a:lnTo>
                <a:lnTo>
                  <a:pt x="61" y="194"/>
                </a:lnTo>
                <a:lnTo>
                  <a:pt x="61" y="192"/>
                </a:lnTo>
                <a:lnTo>
                  <a:pt x="61" y="192"/>
                </a:lnTo>
                <a:lnTo>
                  <a:pt x="61" y="192"/>
                </a:lnTo>
                <a:lnTo>
                  <a:pt x="61" y="192"/>
                </a:lnTo>
                <a:lnTo>
                  <a:pt x="61" y="191"/>
                </a:lnTo>
                <a:lnTo>
                  <a:pt x="61" y="191"/>
                </a:lnTo>
                <a:lnTo>
                  <a:pt x="63" y="192"/>
                </a:lnTo>
                <a:lnTo>
                  <a:pt x="63" y="192"/>
                </a:lnTo>
                <a:lnTo>
                  <a:pt x="63" y="192"/>
                </a:lnTo>
                <a:lnTo>
                  <a:pt x="63" y="192"/>
                </a:lnTo>
                <a:lnTo>
                  <a:pt x="64" y="192"/>
                </a:lnTo>
                <a:lnTo>
                  <a:pt x="64" y="192"/>
                </a:lnTo>
                <a:lnTo>
                  <a:pt x="65" y="192"/>
                </a:lnTo>
                <a:lnTo>
                  <a:pt x="65" y="192"/>
                </a:lnTo>
                <a:lnTo>
                  <a:pt x="65" y="192"/>
                </a:lnTo>
                <a:lnTo>
                  <a:pt x="67" y="194"/>
                </a:lnTo>
                <a:lnTo>
                  <a:pt x="67" y="194"/>
                </a:lnTo>
                <a:lnTo>
                  <a:pt x="67" y="194"/>
                </a:lnTo>
                <a:lnTo>
                  <a:pt x="68" y="194"/>
                </a:lnTo>
                <a:lnTo>
                  <a:pt x="68" y="192"/>
                </a:lnTo>
                <a:lnTo>
                  <a:pt x="68" y="192"/>
                </a:lnTo>
                <a:lnTo>
                  <a:pt x="68" y="192"/>
                </a:lnTo>
                <a:lnTo>
                  <a:pt x="68" y="192"/>
                </a:lnTo>
                <a:lnTo>
                  <a:pt x="68" y="191"/>
                </a:lnTo>
                <a:lnTo>
                  <a:pt x="68" y="191"/>
                </a:lnTo>
                <a:lnTo>
                  <a:pt x="67" y="191"/>
                </a:lnTo>
                <a:lnTo>
                  <a:pt x="67" y="191"/>
                </a:lnTo>
                <a:lnTo>
                  <a:pt x="67" y="191"/>
                </a:lnTo>
                <a:lnTo>
                  <a:pt x="67" y="191"/>
                </a:lnTo>
                <a:lnTo>
                  <a:pt x="67" y="190"/>
                </a:lnTo>
                <a:lnTo>
                  <a:pt x="67" y="190"/>
                </a:lnTo>
                <a:lnTo>
                  <a:pt x="67" y="191"/>
                </a:lnTo>
                <a:lnTo>
                  <a:pt x="68" y="191"/>
                </a:lnTo>
                <a:lnTo>
                  <a:pt x="70" y="191"/>
                </a:lnTo>
                <a:lnTo>
                  <a:pt x="70" y="192"/>
                </a:lnTo>
                <a:lnTo>
                  <a:pt x="70" y="192"/>
                </a:lnTo>
                <a:lnTo>
                  <a:pt x="71" y="192"/>
                </a:lnTo>
                <a:lnTo>
                  <a:pt x="71" y="191"/>
                </a:lnTo>
                <a:lnTo>
                  <a:pt x="71" y="191"/>
                </a:lnTo>
                <a:lnTo>
                  <a:pt x="71" y="191"/>
                </a:lnTo>
                <a:lnTo>
                  <a:pt x="73" y="191"/>
                </a:lnTo>
                <a:lnTo>
                  <a:pt x="71" y="191"/>
                </a:lnTo>
                <a:lnTo>
                  <a:pt x="73" y="192"/>
                </a:lnTo>
                <a:lnTo>
                  <a:pt x="73" y="192"/>
                </a:lnTo>
                <a:lnTo>
                  <a:pt x="73" y="192"/>
                </a:lnTo>
                <a:lnTo>
                  <a:pt x="73" y="192"/>
                </a:lnTo>
                <a:lnTo>
                  <a:pt x="74" y="192"/>
                </a:lnTo>
                <a:lnTo>
                  <a:pt x="74" y="192"/>
                </a:lnTo>
                <a:lnTo>
                  <a:pt x="74" y="192"/>
                </a:lnTo>
                <a:lnTo>
                  <a:pt x="75" y="192"/>
                </a:lnTo>
                <a:lnTo>
                  <a:pt x="75" y="192"/>
                </a:lnTo>
                <a:lnTo>
                  <a:pt x="75" y="192"/>
                </a:lnTo>
                <a:lnTo>
                  <a:pt x="78" y="192"/>
                </a:lnTo>
                <a:lnTo>
                  <a:pt x="81" y="192"/>
                </a:lnTo>
                <a:lnTo>
                  <a:pt x="83" y="191"/>
                </a:lnTo>
                <a:lnTo>
                  <a:pt x="83" y="190"/>
                </a:lnTo>
                <a:lnTo>
                  <a:pt x="83" y="190"/>
                </a:lnTo>
                <a:lnTo>
                  <a:pt x="84" y="190"/>
                </a:lnTo>
                <a:lnTo>
                  <a:pt x="84" y="190"/>
                </a:lnTo>
                <a:lnTo>
                  <a:pt x="84" y="190"/>
                </a:lnTo>
                <a:lnTo>
                  <a:pt x="85" y="191"/>
                </a:lnTo>
                <a:lnTo>
                  <a:pt x="85" y="191"/>
                </a:lnTo>
                <a:lnTo>
                  <a:pt x="85" y="191"/>
                </a:lnTo>
                <a:lnTo>
                  <a:pt x="87" y="191"/>
                </a:lnTo>
                <a:lnTo>
                  <a:pt x="87" y="190"/>
                </a:lnTo>
                <a:lnTo>
                  <a:pt x="87" y="190"/>
                </a:lnTo>
                <a:lnTo>
                  <a:pt x="90" y="190"/>
                </a:lnTo>
                <a:lnTo>
                  <a:pt x="91" y="190"/>
                </a:lnTo>
                <a:lnTo>
                  <a:pt x="91" y="190"/>
                </a:lnTo>
                <a:lnTo>
                  <a:pt x="91" y="190"/>
                </a:lnTo>
                <a:lnTo>
                  <a:pt x="93" y="190"/>
                </a:lnTo>
                <a:lnTo>
                  <a:pt x="93" y="190"/>
                </a:lnTo>
                <a:lnTo>
                  <a:pt x="93" y="188"/>
                </a:lnTo>
                <a:lnTo>
                  <a:pt x="93" y="188"/>
                </a:lnTo>
                <a:lnTo>
                  <a:pt x="93" y="187"/>
                </a:lnTo>
                <a:lnTo>
                  <a:pt x="93" y="185"/>
                </a:lnTo>
                <a:lnTo>
                  <a:pt x="93" y="185"/>
                </a:lnTo>
                <a:lnTo>
                  <a:pt x="93" y="185"/>
                </a:lnTo>
                <a:lnTo>
                  <a:pt x="94" y="185"/>
                </a:lnTo>
                <a:lnTo>
                  <a:pt x="94" y="185"/>
                </a:lnTo>
                <a:lnTo>
                  <a:pt x="94" y="184"/>
                </a:lnTo>
                <a:lnTo>
                  <a:pt x="93" y="184"/>
                </a:lnTo>
                <a:lnTo>
                  <a:pt x="91" y="182"/>
                </a:lnTo>
                <a:lnTo>
                  <a:pt x="91" y="182"/>
                </a:lnTo>
                <a:lnTo>
                  <a:pt x="91" y="182"/>
                </a:lnTo>
                <a:lnTo>
                  <a:pt x="90" y="182"/>
                </a:lnTo>
                <a:lnTo>
                  <a:pt x="90" y="182"/>
                </a:lnTo>
                <a:lnTo>
                  <a:pt x="88" y="182"/>
                </a:lnTo>
                <a:lnTo>
                  <a:pt x="90" y="184"/>
                </a:lnTo>
                <a:lnTo>
                  <a:pt x="90" y="184"/>
                </a:lnTo>
                <a:lnTo>
                  <a:pt x="90" y="184"/>
                </a:lnTo>
                <a:lnTo>
                  <a:pt x="90" y="185"/>
                </a:lnTo>
                <a:lnTo>
                  <a:pt x="90" y="185"/>
                </a:lnTo>
                <a:lnTo>
                  <a:pt x="90" y="185"/>
                </a:lnTo>
                <a:lnTo>
                  <a:pt x="90" y="185"/>
                </a:lnTo>
                <a:lnTo>
                  <a:pt x="90" y="187"/>
                </a:lnTo>
                <a:lnTo>
                  <a:pt x="91" y="187"/>
                </a:lnTo>
                <a:lnTo>
                  <a:pt x="91" y="187"/>
                </a:lnTo>
                <a:lnTo>
                  <a:pt x="90" y="187"/>
                </a:lnTo>
                <a:lnTo>
                  <a:pt x="90" y="187"/>
                </a:lnTo>
                <a:lnTo>
                  <a:pt x="88" y="188"/>
                </a:lnTo>
                <a:lnTo>
                  <a:pt x="88" y="187"/>
                </a:lnTo>
                <a:lnTo>
                  <a:pt x="87" y="188"/>
                </a:lnTo>
                <a:lnTo>
                  <a:pt x="87" y="188"/>
                </a:lnTo>
                <a:lnTo>
                  <a:pt x="87" y="187"/>
                </a:lnTo>
                <a:lnTo>
                  <a:pt x="87" y="187"/>
                </a:lnTo>
                <a:lnTo>
                  <a:pt x="85" y="187"/>
                </a:lnTo>
                <a:lnTo>
                  <a:pt x="85" y="187"/>
                </a:lnTo>
                <a:lnTo>
                  <a:pt x="85" y="187"/>
                </a:lnTo>
                <a:lnTo>
                  <a:pt x="85" y="185"/>
                </a:lnTo>
                <a:lnTo>
                  <a:pt x="85" y="184"/>
                </a:lnTo>
                <a:lnTo>
                  <a:pt x="84" y="184"/>
                </a:lnTo>
                <a:lnTo>
                  <a:pt x="84" y="184"/>
                </a:lnTo>
                <a:lnTo>
                  <a:pt x="84" y="184"/>
                </a:lnTo>
                <a:lnTo>
                  <a:pt x="84" y="185"/>
                </a:lnTo>
                <a:lnTo>
                  <a:pt x="84" y="185"/>
                </a:lnTo>
                <a:lnTo>
                  <a:pt x="84" y="185"/>
                </a:lnTo>
                <a:lnTo>
                  <a:pt x="83" y="184"/>
                </a:lnTo>
                <a:lnTo>
                  <a:pt x="81" y="185"/>
                </a:lnTo>
                <a:lnTo>
                  <a:pt x="81" y="185"/>
                </a:lnTo>
                <a:lnTo>
                  <a:pt x="81" y="185"/>
                </a:lnTo>
                <a:lnTo>
                  <a:pt x="81" y="185"/>
                </a:lnTo>
                <a:lnTo>
                  <a:pt x="81" y="184"/>
                </a:lnTo>
                <a:lnTo>
                  <a:pt x="81" y="184"/>
                </a:lnTo>
                <a:lnTo>
                  <a:pt x="81" y="184"/>
                </a:lnTo>
                <a:lnTo>
                  <a:pt x="81" y="184"/>
                </a:lnTo>
                <a:lnTo>
                  <a:pt x="81" y="184"/>
                </a:lnTo>
                <a:lnTo>
                  <a:pt x="81" y="182"/>
                </a:lnTo>
                <a:lnTo>
                  <a:pt x="81" y="182"/>
                </a:lnTo>
                <a:lnTo>
                  <a:pt x="81" y="181"/>
                </a:lnTo>
                <a:lnTo>
                  <a:pt x="81" y="181"/>
                </a:lnTo>
                <a:lnTo>
                  <a:pt x="81" y="181"/>
                </a:lnTo>
                <a:lnTo>
                  <a:pt x="81" y="181"/>
                </a:lnTo>
                <a:lnTo>
                  <a:pt x="83" y="180"/>
                </a:lnTo>
                <a:lnTo>
                  <a:pt x="84" y="180"/>
                </a:lnTo>
                <a:lnTo>
                  <a:pt x="85" y="178"/>
                </a:lnTo>
                <a:lnTo>
                  <a:pt x="85" y="178"/>
                </a:lnTo>
                <a:lnTo>
                  <a:pt x="85" y="178"/>
                </a:lnTo>
                <a:lnTo>
                  <a:pt x="85" y="178"/>
                </a:lnTo>
                <a:lnTo>
                  <a:pt x="85" y="178"/>
                </a:lnTo>
                <a:lnTo>
                  <a:pt x="85" y="177"/>
                </a:lnTo>
                <a:lnTo>
                  <a:pt x="84" y="177"/>
                </a:lnTo>
                <a:lnTo>
                  <a:pt x="84" y="177"/>
                </a:lnTo>
                <a:lnTo>
                  <a:pt x="84" y="177"/>
                </a:lnTo>
                <a:lnTo>
                  <a:pt x="84" y="177"/>
                </a:lnTo>
                <a:lnTo>
                  <a:pt x="84" y="178"/>
                </a:lnTo>
                <a:lnTo>
                  <a:pt x="84" y="178"/>
                </a:lnTo>
                <a:lnTo>
                  <a:pt x="83" y="180"/>
                </a:lnTo>
                <a:lnTo>
                  <a:pt x="83" y="180"/>
                </a:lnTo>
                <a:lnTo>
                  <a:pt x="83" y="178"/>
                </a:lnTo>
                <a:lnTo>
                  <a:pt x="83" y="178"/>
                </a:lnTo>
                <a:lnTo>
                  <a:pt x="81" y="177"/>
                </a:lnTo>
                <a:lnTo>
                  <a:pt x="81" y="177"/>
                </a:lnTo>
                <a:lnTo>
                  <a:pt x="81" y="177"/>
                </a:lnTo>
                <a:lnTo>
                  <a:pt x="81" y="177"/>
                </a:lnTo>
                <a:lnTo>
                  <a:pt x="80" y="177"/>
                </a:lnTo>
                <a:lnTo>
                  <a:pt x="80" y="177"/>
                </a:lnTo>
                <a:lnTo>
                  <a:pt x="81" y="178"/>
                </a:lnTo>
                <a:lnTo>
                  <a:pt x="81" y="178"/>
                </a:lnTo>
                <a:lnTo>
                  <a:pt x="81" y="180"/>
                </a:lnTo>
                <a:lnTo>
                  <a:pt x="80" y="180"/>
                </a:lnTo>
                <a:lnTo>
                  <a:pt x="80" y="180"/>
                </a:lnTo>
                <a:lnTo>
                  <a:pt x="80" y="180"/>
                </a:lnTo>
                <a:lnTo>
                  <a:pt x="80" y="178"/>
                </a:lnTo>
                <a:lnTo>
                  <a:pt x="80" y="178"/>
                </a:lnTo>
                <a:lnTo>
                  <a:pt x="80" y="178"/>
                </a:lnTo>
                <a:lnTo>
                  <a:pt x="78" y="178"/>
                </a:lnTo>
                <a:lnTo>
                  <a:pt x="80" y="177"/>
                </a:lnTo>
                <a:lnTo>
                  <a:pt x="80" y="177"/>
                </a:lnTo>
                <a:lnTo>
                  <a:pt x="78" y="177"/>
                </a:lnTo>
                <a:lnTo>
                  <a:pt x="78" y="177"/>
                </a:lnTo>
                <a:lnTo>
                  <a:pt x="77" y="177"/>
                </a:lnTo>
                <a:lnTo>
                  <a:pt x="75" y="178"/>
                </a:lnTo>
                <a:lnTo>
                  <a:pt x="77" y="178"/>
                </a:lnTo>
                <a:lnTo>
                  <a:pt x="77" y="178"/>
                </a:lnTo>
                <a:lnTo>
                  <a:pt x="75" y="178"/>
                </a:lnTo>
                <a:lnTo>
                  <a:pt x="75" y="178"/>
                </a:lnTo>
                <a:lnTo>
                  <a:pt x="75" y="178"/>
                </a:lnTo>
                <a:lnTo>
                  <a:pt x="75" y="180"/>
                </a:lnTo>
                <a:lnTo>
                  <a:pt x="75" y="180"/>
                </a:lnTo>
                <a:lnTo>
                  <a:pt x="75" y="178"/>
                </a:lnTo>
                <a:lnTo>
                  <a:pt x="74" y="178"/>
                </a:lnTo>
                <a:lnTo>
                  <a:pt x="73" y="178"/>
                </a:lnTo>
                <a:lnTo>
                  <a:pt x="73" y="178"/>
                </a:lnTo>
                <a:lnTo>
                  <a:pt x="73" y="178"/>
                </a:lnTo>
                <a:lnTo>
                  <a:pt x="73" y="178"/>
                </a:lnTo>
                <a:lnTo>
                  <a:pt x="73" y="178"/>
                </a:lnTo>
                <a:lnTo>
                  <a:pt x="73" y="180"/>
                </a:lnTo>
                <a:lnTo>
                  <a:pt x="73" y="180"/>
                </a:lnTo>
                <a:lnTo>
                  <a:pt x="71" y="178"/>
                </a:lnTo>
                <a:lnTo>
                  <a:pt x="71" y="178"/>
                </a:lnTo>
                <a:lnTo>
                  <a:pt x="70" y="178"/>
                </a:lnTo>
                <a:lnTo>
                  <a:pt x="70" y="178"/>
                </a:lnTo>
                <a:lnTo>
                  <a:pt x="70" y="180"/>
                </a:lnTo>
                <a:lnTo>
                  <a:pt x="68" y="180"/>
                </a:lnTo>
                <a:lnTo>
                  <a:pt x="67" y="180"/>
                </a:lnTo>
                <a:lnTo>
                  <a:pt x="67" y="180"/>
                </a:lnTo>
                <a:lnTo>
                  <a:pt x="67" y="180"/>
                </a:lnTo>
                <a:lnTo>
                  <a:pt x="67" y="180"/>
                </a:lnTo>
                <a:lnTo>
                  <a:pt x="67" y="180"/>
                </a:lnTo>
                <a:lnTo>
                  <a:pt x="67" y="178"/>
                </a:lnTo>
                <a:lnTo>
                  <a:pt x="67" y="178"/>
                </a:lnTo>
                <a:lnTo>
                  <a:pt x="67" y="178"/>
                </a:lnTo>
                <a:lnTo>
                  <a:pt x="67" y="178"/>
                </a:lnTo>
                <a:lnTo>
                  <a:pt x="67" y="178"/>
                </a:lnTo>
                <a:lnTo>
                  <a:pt x="65" y="178"/>
                </a:lnTo>
                <a:lnTo>
                  <a:pt x="67" y="178"/>
                </a:lnTo>
                <a:lnTo>
                  <a:pt x="67" y="178"/>
                </a:lnTo>
                <a:lnTo>
                  <a:pt x="67" y="177"/>
                </a:lnTo>
                <a:lnTo>
                  <a:pt x="67" y="177"/>
                </a:lnTo>
                <a:lnTo>
                  <a:pt x="65" y="177"/>
                </a:lnTo>
                <a:lnTo>
                  <a:pt x="65" y="177"/>
                </a:lnTo>
                <a:lnTo>
                  <a:pt x="64" y="175"/>
                </a:lnTo>
                <a:lnTo>
                  <a:pt x="64" y="175"/>
                </a:lnTo>
                <a:lnTo>
                  <a:pt x="64" y="175"/>
                </a:lnTo>
                <a:lnTo>
                  <a:pt x="64" y="177"/>
                </a:lnTo>
                <a:lnTo>
                  <a:pt x="63" y="177"/>
                </a:lnTo>
                <a:lnTo>
                  <a:pt x="64" y="178"/>
                </a:lnTo>
                <a:lnTo>
                  <a:pt x="64" y="178"/>
                </a:lnTo>
                <a:lnTo>
                  <a:pt x="64" y="178"/>
                </a:lnTo>
                <a:lnTo>
                  <a:pt x="63" y="178"/>
                </a:lnTo>
                <a:lnTo>
                  <a:pt x="63" y="178"/>
                </a:lnTo>
                <a:lnTo>
                  <a:pt x="63" y="177"/>
                </a:lnTo>
                <a:lnTo>
                  <a:pt x="63" y="177"/>
                </a:lnTo>
                <a:lnTo>
                  <a:pt x="61" y="177"/>
                </a:lnTo>
                <a:lnTo>
                  <a:pt x="61" y="177"/>
                </a:lnTo>
                <a:lnTo>
                  <a:pt x="61" y="177"/>
                </a:lnTo>
                <a:lnTo>
                  <a:pt x="61" y="177"/>
                </a:lnTo>
                <a:lnTo>
                  <a:pt x="60" y="175"/>
                </a:lnTo>
                <a:lnTo>
                  <a:pt x="60" y="175"/>
                </a:lnTo>
                <a:lnTo>
                  <a:pt x="60" y="177"/>
                </a:lnTo>
                <a:lnTo>
                  <a:pt x="60" y="177"/>
                </a:lnTo>
                <a:lnTo>
                  <a:pt x="60" y="177"/>
                </a:lnTo>
                <a:lnTo>
                  <a:pt x="60" y="177"/>
                </a:lnTo>
                <a:lnTo>
                  <a:pt x="58" y="177"/>
                </a:lnTo>
                <a:lnTo>
                  <a:pt x="58" y="175"/>
                </a:lnTo>
                <a:lnTo>
                  <a:pt x="57" y="175"/>
                </a:lnTo>
                <a:lnTo>
                  <a:pt x="57" y="177"/>
                </a:lnTo>
                <a:lnTo>
                  <a:pt x="57" y="175"/>
                </a:lnTo>
                <a:lnTo>
                  <a:pt x="57" y="175"/>
                </a:lnTo>
                <a:lnTo>
                  <a:pt x="57" y="175"/>
                </a:lnTo>
                <a:lnTo>
                  <a:pt x="56" y="175"/>
                </a:lnTo>
                <a:lnTo>
                  <a:pt x="56" y="175"/>
                </a:lnTo>
                <a:lnTo>
                  <a:pt x="54" y="175"/>
                </a:lnTo>
                <a:lnTo>
                  <a:pt x="54" y="175"/>
                </a:lnTo>
                <a:lnTo>
                  <a:pt x="53" y="175"/>
                </a:lnTo>
                <a:lnTo>
                  <a:pt x="53" y="175"/>
                </a:lnTo>
                <a:lnTo>
                  <a:pt x="53" y="174"/>
                </a:lnTo>
                <a:lnTo>
                  <a:pt x="53" y="174"/>
                </a:lnTo>
                <a:lnTo>
                  <a:pt x="51" y="174"/>
                </a:lnTo>
                <a:lnTo>
                  <a:pt x="50" y="174"/>
                </a:lnTo>
                <a:lnTo>
                  <a:pt x="50" y="174"/>
                </a:lnTo>
                <a:lnTo>
                  <a:pt x="50" y="174"/>
                </a:lnTo>
                <a:lnTo>
                  <a:pt x="48" y="175"/>
                </a:lnTo>
                <a:lnTo>
                  <a:pt x="47" y="175"/>
                </a:lnTo>
                <a:lnTo>
                  <a:pt x="47" y="175"/>
                </a:lnTo>
                <a:lnTo>
                  <a:pt x="47" y="175"/>
                </a:lnTo>
                <a:lnTo>
                  <a:pt x="47" y="175"/>
                </a:lnTo>
                <a:lnTo>
                  <a:pt x="47" y="175"/>
                </a:lnTo>
                <a:lnTo>
                  <a:pt x="47" y="175"/>
                </a:lnTo>
                <a:lnTo>
                  <a:pt x="46" y="175"/>
                </a:lnTo>
                <a:lnTo>
                  <a:pt x="46" y="175"/>
                </a:lnTo>
                <a:lnTo>
                  <a:pt x="46" y="175"/>
                </a:lnTo>
                <a:lnTo>
                  <a:pt x="46" y="175"/>
                </a:lnTo>
                <a:lnTo>
                  <a:pt x="46" y="175"/>
                </a:lnTo>
                <a:lnTo>
                  <a:pt x="44" y="174"/>
                </a:lnTo>
                <a:lnTo>
                  <a:pt x="44" y="174"/>
                </a:lnTo>
                <a:lnTo>
                  <a:pt x="43" y="175"/>
                </a:lnTo>
                <a:lnTo>
                  <a:pt x="43" y="175"/>
                </a:lnTo>
                <a:lnTo>
                  <a:pt x="41" y="175"/>
                </a:lnTo>
                <a:lnTo>
                  <a:pt x="41" y="175"/>
                </a:lnTo>
                <a:lnTo>
                  <a:pt x="41" y="175"/>
                </a:lnTo>
                <a:lnTo>
                  <a:pt x="41" y="175"/>
                </a:lnTo>
                <a:lnTo>
                  <a:pt x="40" y="175"/>
                </a:lnTo>
                <a:lnTo>
                  <a:pt x="40" y="177"/>
                </a:lnTo>
                <a:lnTo>
                  <a:pt x="38" y="178"/>
                </a:lnTo>
                <a:lnTo>
                  <a:pt x="38" y="178"/>
                </a:lnTo>
                <a:lnTo>
                  <a:pt x="38" y="178"/>
                </a:lnTo>
                <a:lnTo>
                  <a:pt x="37" y="178"/>
                </a:lnTo>
                <a:lnTo>
                  <a:pt x="37" y="178"/>
                </a:lnTo>
                <a:lnTo>
                  <a:pt x="36" y="178"/>
                </a:lnTo>
                <a:lnTo>
                  <a:pt x="36" y="178"/>
                </a:lnTo>
                <a:lnTo>
                  <a:pt x="36" y="178"/>
                </a:lnTo>
                <a:lnTo>
                  <a:pt x="36" y="178"/>
                </a:lnTo>
                <a:lnTo>
                  <a:pt x="36" y="178"/>
                </a:lnTo>
                <a:lnTo>
                  <a:pt x="34" y="178"/>
                </a:lnTo>
                <a:lnTo>
                  <a:pt x="34" y="177"/>
                </a:lnTo>
                <a:lnTo>
                  <a:pt x="31" y="177"/>
                </a:lnTo>
                <a:lnTo>
                  <a:pt x="31" y="177"/>
                </a:lnTo>
                <a:lnTo>
                  <a:pt x="31" y="177"/>
                </a:lnTo>
                <a:lnTo>
                  <a:pt x="31" y="177"/>
                </a:lnTo>
                <a:lnTo>
                  <a:pt x="30" y="177"/>
                </a:lnTo>
                <a:lnTo>
                  <a:pt x="30" y="177"/>
                </a:lnTo>
                <a:lnTo>
                  <a:pt x="28" y="175"/>
                </a:lnTo>
                <a:lnTo>
                  <a:pt x="28" y="175"/>
                </a:lnTo>
                <a:lnTo>
                  <a:pt x="28" y="175"/>
                </a:lnTo>
                <a:lnTo>
                  <a:pt x="28" y="175"/>
                </a:lnTo>
                <a:lnTo>
                  <a:pt x="27" y="175"/>
                </a:lnTo>
                <a:lnTo>
                  <a:pt x="26" y="175"/>
                </a:lnTo>
                <a:lnTo>
                  <a:pt x="26" y="175"/>
                </a:lnTo>
                <a:lnTo>
                  <a:pt x="26" y="175"/>
                </a:lnTo>
                <a:lnTo>
                  <a:pt x="26" y="174"/>
                </a:lnTo>
                <a:lnTo>
                  <a:pt x="26" y="174"/>
                </a:lnTo>
                <a:lnTo>
                  <a:pt x="24" y="174"/>
                </a:lnTo>
                <a:lnTo>
                  <a:pt x="26" y="174"/>
                </a:lnTo>
                <a:lnTo>
                  <a:pt x="26" y="174"/>
                </a:lnTo>
                <a:lnTo>
                  <a:pt x="26" y="174"/>
                </a:lnTo>
                <a:lnTo>
                  <a:pt x="26" y="174"/>
                </a:lnTo>
                <a:lnTo>
                  <a:pt x="26" y="172"/>
                </a:lnTo>
                <a:lnTo>
                  <a:pt x="26" y="172"/>
                </a:lnTo>
                <a:lnTo>
                  <a:pt x="26" y="172"/>
                </a:lnTo>
                <a:lnTo>
                  <a:pt x="26" y="172"/>
                </a:lnTo>
                <a:lnTo>
                  <a:pt x="24" y="171"/>
                </a:lnTo>
                <a:lnTo>
                  <a:pt x="23" y="171"/>
                </a:lnTo>
                <a:lnTo>
                  <a:pt x="23" y="171"/>
                </a:lnTo>
                <a:lnTo>
                  <a:pt x="23" y="171"/>
                </a:lnTo>
                <a:lnTo>
                  <a:pt x="23" y="171"/>
                </a:lnTo>
                <a:lnTo>
                  <a:pt x="23" y="171"/>
                </a:lnTo>
                <a:lnTo>
                  <a:pt x="23" y="171"/>
                </a:lnTo>
                <a:lnTo>
                  <a:pt x="23" y="171"/>
                </a:lnTo>
                <a:lnTo>
                  <a:pt x="23" y="171"/>
                </a:lnTo>
                <a:lnTo>
                  <a:pt x="23" y="171"/>
                </a:lnTo>
                <a:lnTo>
                  <a:pt x="23" y="170"/>
                </a:lnTo>
                <a:lnTo>
                  <a:pt x="23" y="170"/>
                </a:lnTo>
                <a:lnTo>
                  <a:pt x="23" y="170"/>
                </a:lnTo>
                <a:lnTo>
                  <a:pt x="23" y="171"/>
                </a:lnTo>
                <a:lnTo>
                  <a:pt x="24" y="171"/>
                </a:lnTo>
                <a:lnTo>
                  <a:pt x="24" y="171"/>
                </a:lnTo>
                <a:lnTo>
                  <a:pt x="24" y="171"/>
                </a:lnTo>
                <a:lnTo>
                  <a:pt x="24" y="171"/>
                </a:lnTo>
                <a:lnTo>
                  <a:pt x="24" y="170"/>
                </a:lnTo>
                <a:lnTo>
                  <a:pt x="24" y="170"/>
                </a:lnTo>
                <a:lnTo>
                  <a:pt x="26" y="170"/>
                </a:lnTo>
                <a:lnTo>
                  <a:pt x="24" y="168"/>
                </a:lnTo>
                <a:lnTo>
                  <a:pt x="24" y="168"/>
                </a:lnTo>
                <a:lnTo>
                  <a:pt x="24" y="168"/>
                </a:lnTo>
                <a:lnTo>
                  <a:pt x="23" y="168"/>
                </a:lnTo>
                <a:lnTo>
                  <a:pt x="23" y="168"/>
                </a:lnTo>
                <a:lnTo>
                  <a:pt x="23" y="168"/>
                </a:lnTo>
                <a:lnTo>
                  <a:pt x="23" y="168"/>
                </a:lnTo>
                <a:lnTo>
                  <a:pt x="23" y="168"/>
                </a:lnTo>
                <a:lnTo>
                  <a:pt x="23" y="168"/>
                </a:lnTo>
                <a:lnTo>
                  <a:pt x="23" y="167"/>
                </a:lnTo>
                <a:lnTo>
                  <a:pt x="24" y="168"/>
                </a:lnTo>
                <a:lnTo>
                  <a:pt x="24" y="168"/>
                </a:lnTo>
                <a:lnTo>
                  <a:pt x="24" y="168"/>
                </a:lnTo>
                <a:lnTo>
                  <a:pt x="24" y="167"/>
                </a:lnTo>
                <a:lnTo>
                  <a:pt x="26" y="167"/>
                </a:lnTo>
                <a:lnTo>
                  <a:pt x="26" y="167"/>
                </a:lnTo>
                <a:lnTo>
                  <a:pt x="26" y="168"/>
                </a:lnTo>
                <a:lnTo>
                  <a:pt x="27" y="170"/>
                </a:lnTo>
                <a:lnTo>
                  <a:pt x="27" y="170"/>
                </a:lnTo>
                <a:lnTo>
                  <a:pt x="28" y="170"/>
                </a:lnTo>
                <a:lnTo>
                  <a:pt x="28" y="170"/>
                </a:lnTo>
                <a:lnTo>
                  <a:pt x="30" y="170"/>
                </a:lnTo>
                <a:lnTo>
                  <a:pt x="30" y="170"/>
                </a:lnTo>
                <a:lnTo>
                  <a:pt x="30" y="170"/>
                </a:lnTo>
                <a:lnTo>
                  <a:pt x="31" y="170"/>
                </a:lnTo>
                <a:lnTo>
                  <a:pt x="31" y="168"/>
                </a:lnTo>
                <a:lnTo>
                  <a:pt x="28" y="167"/>
                </a:lnTo>
                <a:lnTo>
                  <a:pt x="28" y="167"/>
                </a:lnTo>
                <a:lnTo>
                  <a:pt x="30" y="167"/>
                </a:lnTo>
                <a:lnTo>
                  <a:pt x="30" y="167"/>
                </a:lnTo>
                <a:lnTo>
                  <a:pt x="30" y="167"/>
                </a:lnTo>
                <a:lnTo>
                  <a:pt x="31" y="167"/>
                </a:lnTo>
                <a:lnTo>
                  <a:pt x="31" y="167"/>
                </a:lnTo>
                <a:lnTo>
                  <a:pt x="31" y="167"/>
                </a:lnTo>
                <a:lnTo>
                  <a:pt x="33" y="167"/>
                </a:lnTo>
                <a:lnTo>
                  <a:pt x="33" y="167"/>
                </a:lnTo>
                <a:lnTo>
                  <a:pt x="33" y="167"/>
                </a:lnTo>
                <a:lnTo>
                  <a:pt x="33" y="167"/>
                </a:lnTo>
                <a:lnTo>
                  <a:pt x="33" y="167"/>
                </a:lnTo>
                <a:lnTo>
                  <a:pt x="34" y="168"/>
                </a:lnTo>
                <a:lnTo>
                  <a:pt x="34" y="168"/>
                </a:lnTo>
                <a:lnTo>
                  <a:pt x="36" y="168"/>
                </a:lnTo>
                <a:lnTo>
                  <a:pt x="36" y="168"/>
                </a:lnTo>
                <a:lnTo>
                  <a:pt x="37" y="168"/>
                </a:lnTo>
                <a:lnTo>
                  <a:pt x="37" y="168"/>
                </a:lnTo>
                <a:lnTo>
                  <a:pt x="37" y="168"/>
                </a:lnTo>
                <a:lnTo>
                  <a:pt x="37" y="168"/>
                </a:lnTo>
                <a:lnTo>
                  <a:pt x="38" y="168"/>
                </a:lnTo>
                <a:lnTo>
                  <a:pt x="38" y="168"/>
                </a:lnTo>
                <a:lnTo>
                  <a:pt x="38" y="168"/>
                </a:lnTo>
                <a:lnTo>
                  <a:pt x="38" y="170"/>
                </a:lnTo>
                <a:lnTo>
                  <a:pt x="38" y="170"/>
                </a:lnTo>
                <a:lnTo>
                  <a:pt x="40" y="170"/>
                </a:lnTo>
                <a:lnTo>
                  <a:pt x="40" y="170"/>
                </a:lnTo>
                <a:lnTo>
                  <a:pt x="41" y="170"/>
                </a:lnTo>
                <a:lnTo>
                  <a:pt x="41" y="170"/>
                </a:lnTo>
                <a:lnTo>
                  <a:pt x="40" y="168"/>
                </a:lnTo>
                <a:lnTo>
                  <a:pt x="40" y="168"/>
                </a:lnTo>
                <a:lnTo>
                  <a:pt x="40" y="168"/>
                </a:lnTo>
                <a:lnTo>
                  <a:pt x="41" y="168"/>
                </a:lnTo>
                <a:lnTo>
                  <a:pt x="41" y="168"/>
                </a:lnTo>
                <a:lnTo>
                  <a:pt x="41" y="167"/>
                </a:lnTo>
                <a:lnTo>
                  <a:pt x="41" y="167"/>
                </a:lnTo>
                <a:lnTo>
                  <a:pt x="41" y="167"/>
                </a:lnTo>
                <a:lnTo>
                  <a:pt x="41" y="167"/>
                </a:lnTo>
                <a:lnTo>
                  <a:pt x="41" y="167"/>
                </a:lnTo>
                <a:lnTo>
                  <a:pt x="41" y="167"/>
                </a:lnTo>
                <a:lnTo>
                  <a:pt x="43" y="167"/>
                </a:lnTo>
                <a:lnTo>
                  <a:pt x="43" y="167"/>
                </a:lnTo>
                <a:lnTo>
                  <a:pt x="43" y="167"/>
                </a:lnTo>
                <a:lnTo>
                  <a:pt x="44" y="168"/>
                </a:lnTo>
                <a:lnTo>
                  <a:pt x="44" y="168"/>
                </a:lnTo>
                <a:lnTo>
                  <a:pt x="44" y="167"/>
                </a:lnTo>
                <a:lnTo>
                  <a:pt x="46" y="167"/>
                </a:lnTo>
                <a:lnTo>
                  <a:pt x="47" y="167"/>
                </a:lnTo>
                <a:lnTo>
                  <a:pt x="47" y="167"/>
                </a:lnTo>
                <a:lnTo>
                  <a:pt x="47" y="167"/>
                </a:lnTo>
                <a:lnTo>
                  <a:pt x="47" y="165"/>
                </a:lnTo>
                <a:lnTo>
                  <a:pt x="47" y="165"/>
                </a:lnTo>
                <a:lnTo>
                  <a:pt x="47" y="165"/>
                </a:lnTo>
                <a:lnTo>
                  <a:pt x="47" y="165"/>
                </a:lnTo>
                <a:lnTo>
                  <a:pt x="48" y="164"/>
                </a:lnTo>
                <a:lnTo>
                  <a:pt x="50" y="164"/>
                </a:lnTo>
                <a:lnTo>
                  <a:pt x="51" y="164"/>
                </a:lnTo>
                <a:lnTo>
                  <a:pt x="53" y="164"/>
                </a:lnTo>
                <a:lnTo>
                  <a:pt x="53" y="164"/>
                </a:lnTo>
                <a:lnTo>
                  <a:pt x="54" y="164"/>
                </a:lnTo>
                <a:lnTo>
                  <a:pt x="54" y="164"/>
                </a:lnTo>
                <a:lnTo>
                  <a:pt x="54" y="164"/>
                </a:lnTo>
                <a:lnTo>
                  <a:pt x="56" y="163"/>
                </a:lnTo>
                <a:lnTo>
                  <a:pt x="56" y="163"/>
                </a:lnTo>
                <a:lnTo>
                  <a:pt x="56" y="163"/>
                </a:lnTo>
                <a:lnTo>
                  <a:pt x="56" y="163"/>
                </a:lnTo>
                <a:lnTo>
                  <a:pt x="56" y="163"/>
                </a:lnTo>
                <a:lnTo>
                  <a:pt x="54" y="163"/>
                </a:lnTo>
                <a:lnTo>
                  <a:pt x="54" y="163"/>
                </a:lnTo>
                <a:lnTo>
                  <a:pt x="53" y="163"/>
                </a:lnTo>
                <a:lnTo>
                  <a:pt x="53" y="163"/>
                </a:lnTo>
                <a:lnTo>
                  <a:pt x="53" y="163"/>
                </a:lnTo>
                <a:lnTo>
                  <a:pt x="51" y="163"/>
                </a:lnTo>
                <a:lnTo>
                  <a:pt x="48" y="163"/>
                </a:lnTo>
                <a:lnTo>
                  <a:pt x="47" y="161"/>
                </a:lnTo>
                <a:lnTo>
                  <a:pt x="46" y="161"/>
                </a:lnTo>
                <a:lnTo>
                  <a:pt x="46" y="161"/>
                </a:lnTo>
                <a:lnTo>
                  <a:pt x="46" y="161"/>
                </a:lnTo>
                <a:lnTo>
                  <a:pt x="44" y="161"/>
                </a:lnTo>
                <a:lnTo>
                  <a:pt x="44" y="161"/>
                </a:lnTo>
                <a:lnTo>
                  <a:pt x="43" y="161"/>
                </a:lnTo>
                <a:lnTo>
                  <a:pt x="43" y="161"/>
                </a:lnTo>
                <a:lnTo>
                  <a:pt x="43" y="163"/>
                </a:lnTo>
                <a:lnTo>
                  <a:pt x="43" y="163"/>
                </a:lnTo>
                <a:lnTo>
                  <a:pt x="41" y="163"/>
                </a:lnTo>
                <a:lnTo>
                  <a:pt x="40" y="163"/>
                </a:lnTo>
                <a:lnTo>
                  <a:pt x="38" y="163"/>
                </a:lnTo>
                <a:lnTo>
                  <a:pt x="38" y="163"/>
                </a:lnTo>
                <a:lnTo>
                  <a:pt x="38" y="161"/>
                </a:lnTo>
                <a:lnTo>
                  <a:pt x="38" y="161"/>
                </a:lnTo>
                <a:lnTo>
                  <a:pt x="38" y="161"/>
                </a:lnTo>
                <a:lnTo>
                  <a:pt x="38" y="160"/>
                </a:lnTo>
                <a:lnTo>
                  <a:pt x="38" y="160"/>
                </a:lnTo>
                <a:lnTo>
                  <a:pt x="38" y="160"/>
                </a:lnTo>
                <a:lnTo>
                  <a:pt x="38" y="160"/>
                </a:lnTo>
                <a:lnTo>
                  <a:pt x="37" y="161"/>
                </a:lnTo>
                <a:lnTo>
                  <a:pt x="37" y="161"/>
                </a:lnTo>
                <a:lnTo>
                  <a:pt x="36" y="161"/>
                </a:lnTo>
                <a:lnTo>
                  <a:pt x="34" y="161"/>
                </a:lnTo>
                <a:lnTo>
                  <a:pt x="34" y="161"/>
                </a:lnTo>
                <a:lnTo>
                  <a:pt x="34" y="161"/>
                </a:lnTo>
                <a:lnTo>
                  <a:pt x="34" y="161"/>
                </a:lnTo>
                <a:lnTo>
                  <a:pt x="34" y="161"/>
                </a:lnTo>
                <a:lnTo>
                  <a:pt x="34" y="160"/>
                </a:lnTo>
                <a:lnTo>
                  <a:pt x="34" y="160"/>
                </a:lnTo>
                <a:lnTo>
                  <a:pt x="34" y="160"/>
                </a:lnTo>
                <a:lnTo>
                  <a:pt x="33" y="161"/>
                </a:lnTo>
                <a:lnTo>
                  <a:pt x="33" y="161"/>
                </a:lnTo>
                <a:lnTo>
                  <a:pt x="33" y="161"/>
                </a:lnTo>
                <a:lnTo>
                  <a:pt x="33" y="161"/>
                </a:lnTo>
                <a:lnTo>
                  <a:pt x="33" y="161"/>
                </a:lnTo>
                <a:lnTo>
                  <a:pt x="33" y="160"/>
                </a:lnTo>
                <a:lnTo>
                  <a:pt x="33" y="160"/>
                </a:lnTo>
                <a:lnTo>
                  <a:pt x="33" y="160"/>
                </a:lnTo>
                <a:lnTo>
                  <a:pt x="31" y="160"/>
                </a:lnTo>
                <a:lnTo>
                  <a:pt x="31" y="160"/>
                </a:lnTo>
                <a:lnTo>
                  <a:pt x="31" y="161"/>
                </a:lnTo>
                <a:lnTo>
                  <a:pt x="31" y="161"/>
                </a:lnTo>
                <a:lnTo>
                  <a:pt x="31" y="163"/>
                </a:lnTo>
                <a:lnTo>
                  <a:pt x="31" y="163"/>
                </a:lnTo>
                <a:lnTo>
                  <a:pt x="31" y="163"/>
                </a:lnTo>
                <a:lnTo>
                  <a:pt x="30" y="163"/>
                </a:lnTo>
                <a:lnTo>
                  <a:pt x="28" y="163"/>
                </a:lnTo>
                <a:lnTo>
                  <a:pt x="28" y="163"/>
                </a:lnTo>
                <a:lnTo>
                  <a:pt x="28" y="163"/>
                </a:lnTo>
                <a:lnTo>
                  <a:pt x="28" y="163"/>
                </a:lnTo>
                <a:lnTo>
                  <a:pt x="27" y="163"/>
                </a:lnTo>
                <a:lnTo>
                  <a:pt x="26" y="163"/>
                </a:lnTo>
                <a:lnTo>
                  <a:pt x="26" y="163"/>
                </a:lnTo>
                <a:lnTo>
                  <a:pt x="24" y="163"/>
                </a:lnTo>
                <a:lnTo>
                  <a:pt x="24" y="163"/>
                </a:lnTo>
                <a:lnTo>
                  <a:pt x="24" y="163"/>
                </a:lnTo>
                <a:lnTo>
                  <a:pt x="24" y="163"/>
                </a:lnTo>
                <a:lnTo>
                  <a:pt x="24" y="163"/>
                </a:lnTo>
                <a:lnTo>
                  <a:pt x="23" y="163"/>
                </a:lnTo>
                <a:lnTo>
                  <a:pt x="21" y="161"/>
                </a:lnTo>
                <a:lnTo>
                  <a:pt x="21" y="161"/>
                </a:lnTo>
                <a:lnTo>
                  <a:pt x="18" y="161"/>
                </a:lnTo>
                <a:lnTo>
                  <a:pt x="18" y="161"/>
                </a:lnTo>
                <a:lnTo>
                  <a:pt x="18" y="160"/>
                </a:lnTo>
                <a:lnTo>
                  <a:pt x="18" y="160"/>
                </a:lnTo>
                <a:lnTo>
                  <a:pt x="18" y="160"/>
                </a:lnTo>
                <a:lnTo>
                  <a:pt x="18" y="160"/>
                </a:lnTo>
                <a:lnTo>
                  <a:pt x="18" y="160"/>
                </a:lnTo>
                <a:lnTo>
                  <a:pt x="18" y="160"/>
                </a:lnTo>
                <a:lnTo>
                  <a:pt x="18" y="160"/>
                </a:lnTo>
                <a:lnTo>
                  <a:pt x="17" y="160"/>
                </a:lnTo>
                <a:lnTo>
                  <a:pt x="17" y="161"/>
                </a:lnTo>
                <a:lnTo>
                  <a:pt x="16" y="161"/>
                </a:lnTo>
                <a:lnTo>
                  <a:pt x="16" y="161"/>
                </a:lnTo>
                <a:lnTo>
                  <a:pt x="13" y="160"/>
                </a:lnTo>
                <a:lnTo>
                  <a:pt x="13" y="160"/>
                </a:lnTo>
                <a:lnTo>
                  <a:pt x="13" y="160"/>
                </a:lnTo>
                <a:lnTo>
                  <a:pt x="13" y="158"/>
                </a:lnTo>
                <a:lnTo>
                  <a:pt x="13" y="158"/>
                </a:lnTo>
                <a:lnTo>
                  <a:pt x="14" y="158"/>
                </a:lnTo>
                <a:lnTo>
                  <a:pt x="14" y="158"/>
                </a:lnTo>
                <a:lnTo>
                  <a:pt x="14" y="158"/>
                </a:lnTo>
                <a:lnTo>
                  <a:pt x="16" y="158"/>
                </a:lnTo>
                <a:lnTo>
                  <a:pt x="16" y="158"/>
                </a:lnTo>
                <a:lnTo>
                  <a:pt x="16" y="157"/>
                </a:lnTo>
                <a:lnTo>
                  <a:pt x="16" y="158"/>
                </a:lnTo>
                <a:lnTo>
                  <a:pt x="16" y="158"/>
                </a:lnTo>
                <a:lnTo>
                  <a:pt x="17" y="158"/>
                </a:lnTo>
                <a:lnTo>
                  <a:pt x="17" y="158"/>
                </a:lnTo>
                <a:lnTo>
                  <a:pt x="17" y="158"/>
                </a:lnTo>
                <a:lnTo>
                  <a:pt x="17" y="157"/>
                </a:lnTo>
                <a:lnTo>
                  <a:pt x="20" y="157"/>
                </a:lnTo>
                <a:lnTo>
                  <a:pt x="20" y="157"/>
                </a:lnTo>
                <a:lnTo>
                  <a:pt x="20" y="158"/>
                </a:lnTo>
                <a:lnTo>
                  <a:pt x="20" y="158"/>
                </a:lnTo>
                <a:lnTo>
                  <a:pt x="20" y="158"/>
                </a:lnTo>
                <a:lnTo>
                  <a:pt x="20" y="160"/>
                </a:lnTo>
                <a:lnTo>
                  <a:pt x="20" y="160"/>
                </a:lnTo>
                <a:lnTo>
                  <a:pt x="20" y="160"/>
                </a:lnTo>
                <a:lnTo>
                  <a:pt x="20" y="160"/>
                </a:lnTo>
                <a:lnTo>
                  <a:pt x="20" y="160"/>
                </a:lnTo>
                <a:lnTo>
                  <a:pt x="20" y="158"/>
                </a:lnTo>
                <a:lnTo>
                  <a:pt x="21" y="158"/>
                </a:lnTo>
                <a:lnTo>
                  <a:pt x="21" y="158"/>
                </a:lnTo>
                <a:lnTo>
                  <a:pt x="23" y="158"/>
                </a:lnTo>
                <a:lnTo>
                  <a:pt x="23" y="158"/>
                </a:lnTo>
                <a:lnTo>
                  <a:pt x="23" y="158"/>
                </a:lnTo>
                <a:lnTo>
                  <a:pt x="23" y="160"/>
                </a:lnTo>
                <a:lnTo>
                  <a:pt x="23" y="160"/>
                </a:lnTo>
                <a:lnTo>
                  <a:pt x="24" y="160"/>
                </a:lnTo>
                <a:lnTo>
                  <a:pt x="24" y="160"/>
                </a:lnTo>
                <a:lnTo>
                  <a:pt x="24" y="160"/>
                </a:lnTo>
                <a:lnTo>
                  <a:pt x="24" y="160"/>
                </a:lnTo>
                <a:lnTo>
                  <a:pt x="26" y="158"/>
                </a:lnTo>
                <a:lnTo>
                  <a:pt x="26" y="158"/>
                </a:lnTo>
                <a:lnTo>
                  <a:pt x="26" y="157"/>
                </a:lnTo>
                <a:lnTo>
                  <a:pt x="26" y="157"/>
                </a:lnTo>
                <a:lnTo>
                  <a:pt x="27" y="157"/>
                </a:lnTo>
                <a:lnTo>
                  <a:pt x="27" y="157"/>
                </a:lnTo>
                <a:lnTo>
                  <a:pt x="28" y="157"/>
                </a:lnTo>
                <a:lnTo>
                  <a:pt x="30" y="157"/>
                </a:lnTo>
                <a:lnTo>
                  <a:pt x="30" y="157"/>
                </a:lnTo>
                <a:lnTo>
                  <a:pt x="31" y="157"/>
                </a:lnTo>
                <a:lnTo>
                  <a:pt x="31" y="157"/>
                </a:lnTo>
                <a:lnTo>
                  <a:pt x="31" y="157"/>
                </a:lnTo>
                <a:lnTo>
                  <a:pt x="31" y="157"/>
                </a:lnTo>
                <a:lnTo>
                  <a:pt x="33" y="158"/>
                </a:lnTo>
                <a:lnTo>
                  <a:pt x="34" y="158"/>
                </a:lnTo>
                <a:lnTo>
                  <a:pt x="36" y="158"/>
                </a:lnTo>
                <a:lnTo>
                  <a:pt x="36" y="158"/>
                </a:lnTo>
                <a:lnTo>
                  <a:pt x="37" y="158"/>
                </a:lnTo>
                <a:lnTo>
                  <a:pt x="37" y="158"/>
                </a:lnTo>
                <a:lnTo>
                  <a:pt x="43" y="157"/>
                </a:lnTo>
                <a:lnTo>
                  <a:pt x="47" y="157"/>
                </a:lnTo>
                <a:lnTo>
                  <a:pt x="50" y="157"/>
                </a:lnTo>
                <a:lnTo>
                  <a:pt x="51" y="155"/>
                </a:lnTo>
                <a:lnTo>
                  <a:pt x="50" y="155"/>
                </a:lnTo>
                <a:lnTo>
                  <a:pt x="50" y="155"/>
                </a:lnTo>
                <a:lnTo>
                  <a:pt x="51" y="155"/>
                </a:lnTo>
                <a:lnTo>
                  <a:pt x="51" y="154"/>
                </a:lnTo>
                <a:lnTo>
                  <a:pt x="51" y="154"/>
                </a:lnTo>
                <a:lnTo>
                  <a:pt x="51" y="154"/>
                </a:lnTo>
                <a:lnTo>
                  <a:pt x="51" y="154"/>
                </a:lnTo>
                <a:lnTo>
                  <a:pt x="50" y="153"/>
                </a:lnTo>
                <a:lnTo>
                  <a:pt x="48" y="154"/>
                </a:lnTo>
                <a:lnTo>
                  <a:pt x="50" y="154"/>
                </a:lnTo>
                <a:lnTo>
                  <a:pt x="50" y="154"/>
                </a:lnTo>
                <a:lnTo>
                  <a:pt x="48" y="154"/>
                </a:lnTo>
                <a:lnTo>
                  <a:pt x="47" y="155"/>
                </a:lnTo>
                <a:lnTo>
                  <a:pt x="47" y="155"/>
                </a:lnTo>
                <a:lnTo>
                  <a:pt x="47" y="155"/>
                </a:lnTo>
                <a:lnTo>
                  <a:pt x="47" y="155"/>
                </a:lnTo>
                <a:lnTo>
                  <a:pt x="47" y="155"/>
                </a:lnTo>
                <a:lnTo>
                  <a:pt x="47" y="155"/>
                </a:lnTo>
                <a:lnTo>
                  <a:pt x="47" y="155"/>
                </a:lnTo>
                <a:lnTo>
                  <a:pt x="47" y="155"/>
                </a:lnTo>
                <a:lnTo>
                  <a:pt x="47" y="155"/>
                </a:lnTo>
                <a:lnTo>
                  <a:pt x="46" y="155"/>
                </a:lnTo>
                <a:lnTo>
                  <a:pt x="46" y="154"/>
                </a:lnTo>
                <a:lnTo>
                  <a:pt x="44" y="154"/>
                </a:lnTo>
                <a:lnTo>
                  <a:pt x="44" y="154"/>
                </a:lnTo>
                <a:lnTo>
                  <a:pt x="44" y="154"/>
                </a:lnTo>
                <a:lnTo>
                  <a:pt x="43" y="154"/>
                </a:lnTo>
                <a:lnTo>
                  <a:pt x="41" y="154"/>
                </a:lnTo>
                <a:lnTo>
                  <a:pt x="41" y="154"/>
                </a:lnTo>
                <a:lnTo>
                  <a:pt x="40" y="154"/>
                </a:lnTo>
                <a:lnTo>
                  <a:pt x="40" y="154"/>
                </a:lnTo>
                <a:lnTo>
                  <a:pt x="40" y="154"/>
                </a:lnTo>
                <a:lnTo>
                  <a:pt x="38" y="154"/>
                </a:lnTo>
                <a:lnTo>
                  <a:pt x="38" y="154"/>
                </a:lnTo>
                <a:lnTo>
                  <a:pt x="38" y="154"/>
                </a:lnTo>
                <a:lnTo>
                  <a:pt x="38" y="154"/>
                </a:lnTo>
                <a:lnTo>
                  <a:pt x="37" y="154"/>
                </a:lnTo>
                <a:lnTo>
                  <a:pt x="37" y="154"/>
                </a:lnTo>
                <a:lnTo>
                  <a:pt x="37" y="154"/>
                </a:lnTo>
                <a:lnTo>
                  <a:pt x="36" y="154"/>
                </a:lnTo>
                <a:lnTo>
                  <a:pt x="36" y="155"/>
                </a:lnTo>
                <a:lnTo>
                  <a:pt x="36" y="155"/>
                </a:lnTo>
                <a:lnTo>
                  <a:pt x="36" y="155"/>
                </a:lnTo>
                <a:lnTo>
                  <a:pt x="34" y="155"/>
                </a:lnTo>
                <a:lnTo>
                  <a:pt x="33" y="155"/>
                </a:lnTo>
                <a:lnTo>
                  <a:pt x="33" y="155"/>
                </a:lnTo>
                <a:lnTo>
                  <a:pt x="31" y="155"/>
                </a:lnTo>
                <a:lnTo>
                  <a:pt x="31" y="155"/>
                </a:lnTo>
                <a:lnTo>
                  <a:pt x="30" y="155"/>
                </a:lnTo>
                <a:lnTo>
                  <a:pt x="28" y="154"/>
                </a:lnTo>
                <a:lnTo>
                  <a:pt x="28" y="154"/>
                </a:lnTo>
                <a:lnTo>
                  <a:pt x="28" y="154"/>
                </a:lnTo>
                <a:lnTo>
                  <a:pt x="28" y="154"/>
                </a:lnTo>
                <a:lnTo>
                  <a:pt x="28" y="154"/>
                </a:lnTo>
                <a:lnTo>
                  <a:pt x="27" y="154"/>
                </a:lnTo>
                <a:lnTo>
                  <a:pt x="27" y="154"/>
                </a:lnTo>
                <a:lnTo>
                  <a:pt x="26" y="154"/>
                </a:lnTo>
                <a:lnTo>
                  <a:pt x="26" y="154"/>
                </a:lnTo>
                <a:lnTo>
                  <a:pt x="27" y="155"/>
                </a:lnTo>
                <a:lnTo>
                  <a:pt x="27" y="155"/>
                </a:lnTo>
                <a:lnTo>
                  <a:pt x="26" y="155"/>
                </a:lnTo>
                <a:lnTo>
                  <a:pt x="26" y="155"/>
                </a:lnTo>
                <a:lnTo>
                  <a:pt x="24" y="154"/>
                </a:lnTo>
                <a:lnTo>
                  <a:pt x="24" y="154"/>
                </a:lnTo>
                <a:lnTo>
                  <a:pt x="23" y="154"/>
                </a:lnTo>
                <a:lnTo>
                  <a:pt x="23" y="154"/>
                </a:lnTo>
                <a:lnTo>
                  <a:pt x="23" y="155"/>
                </a:lnTo>
                <a:lnTo>
                  <a:pt x="23" y="155"/>
                </a:lnTo>
                <a:lnTo>
                  <a:pt x="23" y="155"/>
                </a:lnTo>
                <a:lnTo>
                  <a:pt x="23" y="155"/>
                </a:lnTo>
                <a:lnTo>
                  <a:pt x="23" y="155"/>
                </a:lnTo>
                <a:lnTo>
                  <a:pt x="23" y="155"/>
                </a:lnTo>
                <a:lnTo>
                  <a:pt x="21" y="155"/>
                </a:lnTo>
                <a:lnTo>
                  <a:pt x="21" y="154"/>
                </a:lnTo>
                <a:lnTo>
                  <a:pt x="23" y="154"/>
                </a:lnTo>
                <a:lnTo>
                  <a:pt x="23" y="153"/>
                </a:lnTo>
                <a:lnTo>
                  <a:pt x="21" y="153"/>
                </a:lnTo>
                <a:lnTo>
                  <a:pt x="21" y="153"/>
                </a:lnTo>
                <a:lnTo>
                  <a:pt x="21" y="153"/>
                </a:lnTo>
                <a:lnTo>
                  <a:pt x="21" y="153"/>
                </a:lnTo>
                <a:lnTo>
                  <a:pt x="20" y="153"/>
                </a:lnTo>
                <a:lnTo>
                  <a:pt x="20" y="153"/>
                </a:lnTo>
                <a:lnTo>
                  <a:pt x="20" y="153"/>
                </a:lnTo>
                <a:lnTo>
                  <a:pt x="18" y="153"/>
                </a:lnTo>
                <a:lnTo>
                  <a:pt x="18" y="153"/>
                </a:lnTo>
                <a:lnTo>
                  <a:pt x="18" y="153"/>
                </a:lnTo>
                <a:lnTo>
                  <a:pt x="18" y="153"/>
                </a:lnTo>
                <a:lnTo>
                  <a:pt x="18" y="153"/>
                </a:lnTo>
                <a:lnTo>
                  <a:pt x="18" y="154"/>
                </a:lnTo>
                <a:lnTo>
                  <a:pt x="18" y="154"/>
                </a:lnTo>
                <a:lnTo>
                  <a:pt x="17" y="154"/>
                </a:lnTo>
                <a:lnTo>
                  <a:pt x="17" y="154"/>
                </a:lnTo>
                <a:lnTo>
                  <a:pt x="17" y="154"/>
                </a:lnTo>
                <a:lnTo>
                  <a:pt x="17" y="154"/>
                </a:lnTo>
                <a:lnTo>
                  <a:pt x="17" y="153"/>
                </a:lnTo>
                <a:lnTo>
                  <a:pt x="17" y="153"/>
                </a:lnTo>
                <a:lnTo>
                  <a:pt x="17" y="153"/>
                </a:lnTo>
                <a:lnTo>
                  <a:pt x="17" y="153"/>
                </a:lnTo>
                <a:lnTo>
                  <a:pt x="17" y="153"/>
                </a:lnTo>
                <a:lnTo>
                  <a:pt x="17" y="153"/>
                </a:lnTo>
                <a:lnTo>
                  <a:pt x="16" y="154"/>
                </a:lnTo>
                <a:lnTo>
                  <a:pt x="17" y="154"/>
                </a:lnTo>
                <a:lnTo>
                  <a:pt x="17" y="154"/>
                </a:lnTo>
                <a:lnTo>
                  <a:pt x="16" y="154"/>
                </a:lnTo>
                <a:lnTo>
                  <a:pt x="16" y="154"/>
                </a:lnTo>
                <a:lnTo>
                  <a:pt x="16" y="154"/>
                </a:lnTo>
                <a:lnTo>
                  <a:pt x="16" y="153"/>
                </a:lnTo>
                <a:lnTo>
                  <a:pt x="14" y="153"/>
                </a:lnTo>
                <a:lnTo>
                  <a:pt x="13" y="151"/>
                </a:lnTo>
                <a:lnTo>
                  <a:pt x="13" y="151"/>
                </a:lnTo>
                <a:lnTo>
                  <a:pt x="14" y="151"/>
                </a:lnTo>
                <a:lnTo>
                  <a:pt x="14" y="150"/>
                </a:lnTo>
                <a:lnTo>
                  <a:pt x="14" y="150"/>
                </a:lnTo>
                <a:lnTo>
                  <a:pt x="14" y="150"/>
                </a:lnTo>
                <a:lnTo>
                  <a:pt x="14" y="150"/>
                </a:lnTo>
                <a:lnTo>
                  <a:pt x="14" y="150"/>
                </a:lnTo>
                <a:lnTo>
                  <a:pt x="13" y="150"/>
                </a:lnTo>
                <a:lnTo>
                  <a:pt x="13" y="150"/>
                </a:lnTo>
                <a:lnTo>
                  <a:pt x="13" y="148"/>
                </a:lnTo>
                <a:lnTo>
                  <a:pt x="13" y="148"/>
                </a:lnTo>
                <a:lnTo>
                  <a:pt x="13" y="148"/>
                </a:lnTo>
                <a:lnTo>
                  <a:pt x="13" y="148"/>
                </a:lnTo>
                <a:lnTo>
                  <a:pt x="13" y="148"/>
                </a:lnTo>
                <a:lnTo>
                  <a:pt x="14" y="148"/>
                </a:lnTo>
                <a:lnTo>
                  <a:pt x="14" y="148"/>
                </a:lnTo>
                <a:lnTo>
                  <a:pt x="16" y="148"/>
                </a:lnTo>
                <a:lnTo>
                  <a:pt x="16" y="148"/>
                </a:lnTo>
                <a:lnTo>
                  <a:pt x="16" y="148"/>
                </a:lnTo>
                <a:lnTo>
                  <a:pt x="16" y="148"/>
                </a:lnTo>
                <a:lnTo>
                  <a:pt x="16" y="148"/>
                </a:lnTo>
                <a:lnTo>
                  <a:pt x="16" y="148"/>
                </a:lnTo>
                <a:lnTo>
                  <a:pt x="16" y="150"/>
                </a:lnTo>
                <a:lnTo>
                  <a:pt x="17" y="150"/>
                </a:lnTo>
                <a:lnTo>
                  <a:pt x="17" y="150"/>
                </a:lnTo>
                <a:lnTo>
                  <a:pt x="18" y="150"/>
                </a:lnTo>
                <a:lnTo>
                  <a:pt x="18" y="150"/>
                </a:lnTo>
                <a:lnTo>
                  <a:pt x="18" y="148"/>
                </a:lnTo>
                <a:lnTo>
                  <a:pt x="18" y="148"/>
                </a:lnTo>
                <a:lnTo>
                  <a:pt x="18" y="150"/>
                </a:lnTo>
                <a:lnTo>
                  <a:pt x="20" y="150"/>
                </a:lnTo>
                <a:lnTo>
                  <a:pt x="20" y="150"/>
                </a:lnTo>
                <a:lnTo>
                  <a:pt x="20" y="148"/>
                </a:lnTo>
                <a:lnTo>
                  <a:pt x="20" y="148"/>
                </a:lnTo>
                <a:lnTo>
                  <a:pt x="20" y="148"/>
                </a:lnTo>
                <a:lnTo>
                  <a:pt x="20" y="147"/>
                </a:lnTo>
                <a:lnTo>
                  <a:pt x="20" y="147"/>
                </a:lnTo>
                <a:lnTo>
                  <a:pt x="20" y="147"/>
                </a:lnTo>
                <a:lnTo>
                  <a:pt x="20" y="145"/>
                </a:lnTo>
                <a:lnTo>
                  <a:pt x="18" y="145"/>
                </a:lnTo>
                <a:lnTo>
                  <a:pt x="18" y="147"/>
                </a:lnTo>
                <a:lnTo>
                  <a:pt x="18" y="147"/>
                </a:lnTo>
                <a:lnTo>
                  <a:pt x="18" y="147"/>
                </a:lnTo>
                <a:lnTo>
                  <a:pt x="18" y="147"/>
                </a:lnTo>
                <a:lnTo>
                  <a:pt x="18" y="147"/>
                </a:lnTo>
                <a:lnTo>
                  <a:pt x="18" y="147"/>
                </a:lnTo>
                <a:lnTo>
                  <a:pt x="18" y="147"/>
                </a:lnTo>
                <a:lnTo>
                  <a:pt x="17" y="147"/>
                </a:lnTo>
                <a:lnTo>
                  <a:pt x="17" y="147"/>
                </a:lnTo>
                <a:lnTo>
                  <a:pt x="16" y="147"/>
                </a:lnTo>
                <a:lnTo>
                  <a:pt x="16" y="145"/>
                </a:lnTo>
                <a:lnTo>
                  <a:pt x="16" y="147"/>
                </a:lnTo>
                <a:lnTo>
                  <a:pt x="14" y="147"/>
                </a:lnTo>
                <a:lnTo>
                  <a:pt x="14" y="147"/>
                </a:lnTo>
                <a:lnTo>
                  <a:pt x="14" y="145"/>
                </a:lnTo>
                <a:lnTo>
                  <a:pt x="14" y="145"/>
                </a:lnTo>
                <a:lnTo>
                  <a:pt x="14" y="145"/>
                </a:lnTo>
                <a:lnTo>
                  <a:pt x="13" y="145"/>
                </a:lnTo>
                <a:lnTo>
                  <a:pt x="11" y="145"/>
                </a:lnTo>
                <a:lnTo>
                  <a:pt x="10" y="145"/>
                </a:lnTo>
                <a:lnTo>
                  <a:pt x="8" y="145"/>
                </a:lnTo>
                <a:lnTo>
                  <a:pt x="10" y="144"/>
                </a:lnTo>
                <a:lnTo>
                  <a:pt x="10" y="144"/>
                </a:lnTo>
                <a:lnTo>
                  <a:pt x="8" y="144"/>
                </a:lnTo>
                <a:lnTo>
                  <a:pt x="8" y="144"/>
                </a:lnTo>
                <a:lnTo>
                  <a:pt x="8" y="144"/>
                </a:lnTo>
                <a:lnTo>
                  <a:pt x="10" y="144"/>
                </a:lnTo>
                <a:lnTo>
                  <a:pt x="10" y="144"/>
                </a:lnTo>
                <a:lnTo>
                  <a:pt x="10" y="144"/>
                </a:lnTo>
                <a:lnTo>
                  <a:pt x="10" y="144"/>
                </a:lnTo>
                <a:lnTo>
                  <a:pt x="10" y="144"/>
                </a:lnTo>
                <a:lnTo>
                  <a:pt x="10" y="144"/>
                </a:lnTo>
                <a:lnTo>
                  <a:pt x="10" y="144"/>
                </a:lnTo>
                <a:lnTo>
                  <a:pt x="11" y="144"/>
                </a:lnTo>
                <a:lnTo>
                  <a:pt x="11" y="144"/>
                </a:lnTo>
                <a:lnTo>
                  <a:pt x="13" y="144"/>
                </a:lnTo>
                <a:lnTo>
                  <a:pt x="13" y="144"/>
                </a:lnTo>
                <a:lnTo>
                  <a:pt x="13" y="144"/>
                </a:lnTo>
                <a:lnTo>
                  <a:pt x="13" y="145"/>
                </a:lnTo>
                <a:lnTo>
                  <a:pt x="13" y="145"/>
                </a:lnTo>
                <a:lnTo>
                  <a:pt x="13" y="144"/>
                </a:lnTo>
                <a:lnTo>
                  <a:pt x="13" y="144"/>
                </a:lnTo>
                <a:lnTo>
                  <a:pt x="13" y="144"/>
                </a:lnTo>
                <a:lnTo>
                  <a:pt x="14" y="144"/>
                </a:lnTo>
                <a:lnTo>
                  <a:pt x="14" y="144"/>
                </a:lnTo>
                <a:lnTo>
                  <a:pt x="13" y="143"/>
                </a:lnTo>
                <a:lnTo>
                  <a:pt x="13" y="143"/>
                </a:lnTo>
                <a:lnTo>
                  <a:pt x="13" y="141"/>
                </a:lnTo>
                <a:lnTo>
                  <a:pt x="11" y="141"/>
                </a:lnTo>
                <a:lnTo>
                  <a:pt x="11" y="141"/>
                </a:lnTo>
                <a:lnTo>
                  <a:pt x="11" y="141"/>
                </a:lnTo>
                <a:lnTo>
                  <a:pt x="11" y="143"/>
                </a:lnTo>
                <a:lnTo>
                  <a:pt x="11" y="143"/>
                </a:lnTo>
                <a:lnTo>
                  <a:pt x="11" y="143"/>
                </a:lnTo>
                <a:lnTo>
                  <a:pt x="11" y="143"/>
                </a:lnTo>
                <a:lnTo>
                  <a:pt x="10" y="143"/>
                </a:lnTo>
                <a:lnTo>
                  <a:pt x="10" y="143"/>
                </a:lnTo>
                <a:lnTo>
                  <a:pt x="8" y="143"/>
                </a:lnTo>
                <a:lnTo>
                  <a:pt x="8" y="143"/>
                </a:lnTo>
                <a:lnTo>
                  <a:pt x="7" y="143"/>
                </a:lnTo>
                <a:lnTo>
                  <a:pt x="7" y="141"/>
                </a:lnTo>
                <a:lnTo>
                  <a:pt x="7" y="141"/>
                </a:lnTo>
                <a:lnTo>
                  <a:pt x="7" y="141"/>
                </a:lnTo>
                <a:lnTo>
                  <a:pt x="7" y="141"/>
                </a:lnTo>
                <a:lnTo>
                  <a:pt x="7" y="141"/>
                </a:lnTo>
                <a:lnTo>
                  <a:pt x="7" y="141"/>
                </a:lnTo>
                <a:lnTo>
                  <a:pt x="6" y="141"/>
                </a:lnTo>
                <a:lnTo>
                  <a:pt x="6" y="141"/>
                </a:lnTo>
                <a:lnTo>
                  <a:pt x="7" y="140"/>
                </a:lnTo>
                <a:lnTo>
                  <a:pt x="7" y="140"/>
                </a:lnTo>
                <a:lnTo>
                  <a:pt x="6" y="140"/>
                </a:lnTo>
                <a:lnTo>
                  <a:pt x="6" y="140"/>
                </a:lnTo>
                <a:lnTo>
                  <a:pt x="6" y="140"/>
                </a:lnTo>
                <a:lnTo>
                  <a:pt x="3" y="140"/>
                </a:lnTo>
                <a:lnTo>
                  <a:pt x="3" y="140"/>
                </a:lnTo>
                <a:lnTo>
                  <a:pt x="3" y="140"/>
                </a:lnTo>
                <a:lnTo>
                  <a:pt x="3" y="140"/>
                </a:lnTo>
                <a:lnTo>
                  <a:pt x="1" y="138"/>
                </a:lnTo>
                <a:lnTo>
                  <a:pt x="0" y="137"/>
                </a:lnTo>
                <a:lnTo>
                  <a:pt x="0" y="137"/>
                </a:lnTo>
                <a:lnTo>
                  <a:pt x="1" y="137"/>
                </a:lnTo>
                <a:lnTo>
                  <a:pt x="1" y="137"/>
                </a:lnTo>
                <a:lnTo>
                  <a:pt x="1" y="137"/>
                </a:lnTo>
                <a:lnTo>
                  <a:pt x="1" y="137"/>
                </a:lnTo>
                <a:lnTo>
                  <a:pt x="1" y="137"/>
                </a:lnTo>
                <a:lnTo>
                  <a:pt x="1" y="137"/>
                </a:lnTo>
                <a:lnTo>
                  <a:pt x="0" y="135"/>
                </a:lnTo>
                <a:lnTo>
                  <a:pt x="0" y="135"/>
                </a:lnTo>
                <a:lnTo>
                  <a:pt x="1" y="135"/>
                </a:lnTo>
                <a:lnTo>
                  <a:pt x="1" y="135"/>
                </a:lnTo>
                <a:lnTo>
                  <a:pt x="1" y="135"/>
                </a:lnTo>
                <a:lnTo>
                  <a:pt x="1" y="135"/>
                </a:lnTo>
                <a:lnTo>
                  <a:pt x="1" y="135"/>
                </a:lnTo>
                <a:lnTo>
                  <a:pt x="1" y="135"/>
                </a:lnTo>
                <a:lnTo>
                  <a:pt x="1" y="135"/>
                </a:lnTo>
                <a:lnTo>
                  <a:pt x="3" y="135"/>
                </a:lnTo>
                <a:lnTo>
                  <a:pt x="4" y="135"/>
                </a:lnTo>
                <a:lnTo>
                  <a:pt x="6" y="134"/>
                </a:lnTo>
                <a:lnTo>
                  <a:pt x="6" y="134"/>
                </a:lnTo>
                <a:lnTo>
                  <a:pt x="7" y="134"/>
                </a:lnTo>
                <a:lnTo>
                  <a:pt x="7" y="134"/>
                </a:lnTo>
                <a:lnTo>
                  <a:pt x="7" y="133"/>
                </a:lnTo>
                <a:lnTo>
                  <a:pt x="7" y="133"/>
                </a:lnTo>
                <a:lnTo>
                  <a:pt x="8" y="134"/>
                </a:lnTo>
                <a:lnTo>
                  <a:pt x="8" y="134"/>
                </a:lnTo>
                <a:lnTo>
                  <a:pt x="8" y="134"/>
                </a:lnTo>
                <a:lnTo>
                  <a:pt x="8" y="134"/>
                </a:lnTo>
                <a:lnTo>
                  <a:pt x="8" y="133"/>
                </a:lnTo>
                <a:lnTo>
                  <a:pt x="8" y="133"/>
                </a:lnTo>
                <a:lnTo>
                  <a:pt x="8" y="133"/>
                </a:lnTo>
                <a:lnTo>
                  <a:pt x="8" y="131"/>
                </a:lnTo>
                <a:lnTo>
                  <a:pt x="8" y="131"/>
                </a:lnTo>
                <a:lnTo>
                  <a:pt x="8" y="131"/>
                </a:lnTo>
                <a:lnTo>
                  <a:pt x="10" y="131"/>
                </a:lnTo>
                <a:lnTo>
                  <a:pt x="11" y="131"/>
                </a:lnTo>
                <a:lnTo>
                  <a:pt x="11" y="131"/>
                </a:lnTo>
                <a:lnTo>
                  <a:pt x="11" y="131"/>
                </a:lnTo>
                <a:lnTo>
                  <a:pt x="11" y="131"/>
                </a:lnTo>
                <a:lnTo>
                  <a:pt x="13" y="131"/>
                </a:lnTo>
                <a:lnTo>
                  <a:pt x="13" y="133"/>
                </a:lnTo>
                <a:lnTo>
                  <a:pt x="14" y="133"/>
                </a:lnTo>
                <a:lnTo>
                  <a:pt x="14" y="133"/>
                </a:lnTo>
                <a:lnTo>
                  <a:pt x="14" y="133"/>
                </a:lnTo>
                <a:lnTo>
                  <a:pt x="16" y="133"/>
                </a:lnTo>
                <a:lnTo>
                  <a:pt x="16" y="133"/>
                </a:lnTo>
                <a:lnTo>
                  <a:pt x="16" y="133"/>
                </a:lnTo>
                <a:lnTo>
                  <a:pt x="16" y="133"/>
                </a:lnTo>
                <a:lnTo>
                  <a:pt x="16" y="133"/>
                </a:lnTo>
                <a:lnTo>
                  <a:pt x="16" y="133"/>
                </a:lnTo>
                <a:lnTo>
                  <a:pt x="16" y="133"/>
                </a:lnTo>
                <a:lnTo>
                  <a:pt x="16" y="133"/>
                </a:lnTo>
                <a:lnTo>
                  <a:pt x="16" y="133"/>
                </a:lnTo>
                <a:lnTo>
                  <a:pt x="17" y="133"/>
                </a:lnTo>
                <a:lnTo>
                  <a:pt x="17" y="131"/>
                </a:lnTo>
                <a:lnTo>
                  <a:pt x="18" y="131"/>
                </a:lnTo>
                <a:lnTo>
                  <a:pt x="18" y="131"/>
                </a:lnTo>
                <a:lnTo>
                  <a:pt x="20" y="133"/>
                </a:lnTo>
                <a:lnTo>
                  <a:pt x="20" y="133"/>
                </a:lnTo>
                <a:lnTo>
                  <a:pt x="20" y="133"/>
                </a:lnTo>
                <a:lnTo>
                  <a:pt x="20" y="133"/>
                </a:lnTo>
                <a:lnTo>
                  <a:pt x="21" y="131"/>
                </a:lnTo>
                <a:lnTo>
                  <a:pt x="23" y="131"/>
                </a:lnTo>
                <a:lnTo>
                  <a:pt x="23" y="131"/>
                </a:lnTo>
                <a:lnTo>
                  <a:pt x="23" y="133"/>
                </a:lnTo>
                <a:lnTo>
                  <a:pt x="23" y="133"/>
                </a:lnTo>
                <a:lnTo>
                  <a:pt x="23" y="134"/>
                </a:lnTo>
                <a:lnTo>
                  <a:pt x="23" y="134"/>
                </a:lnTo>
                <a:lnTo>
                  <a:pt x="23" y="134"/>
                </a:lnTo>
                <a:lnTo>
                  <a:pt x="23" y="134"/>
                </a:lnTo>
                <a:lnTo>
                  <a:pt x="21" y="134"/>
                </a:lnTo>
                <a:lnTo>
                  <a:pt x="21" y="135"/>
                </a:lnTo>
                <a:lnTo>
                  <a:pt x="21" y="135"/>
                </a:lnTo>
                <a:lnTo>
                  <a:pt x="20" y="134"/>
                </a:lnTo>
                <a:lnTo>
                  <a:pt x="18" y="134"/>
                </a:lnTo>
                <a:lnTo>
                  <a:pt x="18" y="134"/>
                </a:lnTo>
                <a:lnTo>
                  <a:pt x="18" y="134"/>
                </a:lnTo>
                <a:lnTo>
                  <a:pt x="17" y="134"/>
                </a:lnTo>
                <a:lnTo>
                  <a:pt x="16" y="134"/>
                </a:lnTo>
                <a:lnTo>
                  <a:pt x="16" y="133"/>
                </a:lnTo>
                <a:lnTo>
                  <a:pt x="16" y="133"/>
                </a:lnTo>
                <a:lnTo>
                  <a:pt x="16" y="133"/>
                </a:lnTo>
                <a:lnTo>
                  <a:pt x="16" y="133"/>
                </a:lnTo>
                <a:lnTo>
                  <a:pt x="16" y="134"/>
                </a:lnTo>
                <a:lnTo>
                  <a:pt x="16" y="134"/>
                </a:lnTo>
                <a:lnTo>
                  <a:pt x="16" y="133"/>
                </a:lnTo>
                <a:lnTo>
                  <a:pt x="14" y="133"/>
                </a:lnTo>
                <a:lnTo>
                  <a:pt x="14" y="133"/>
                </a:lnTo>
                <a:lnTo>
                  <a:pt x="11" y="133"/>
                </a:lnTo>
                <a:lnTo>
                  <a:pt x="11" y="134"/>
                </a:lnTo>
                <a:lnTo>
                  <a:pt x="11" y="134"/>
                </a:lnTo>
                <a:lnTo>
                  <a:pt x="11" y="134"/>
                </a:lnTo>
                <a:lnTo>
                  <a:pt x="10" y="134"/>
                </a:lnTo>
                <a:lnTo>
                  <a:pt x="10" y="134"/>
                </a:lnTo>
                <a:lnTo>
                  <a:pt x="8" y="134"/>
                </a:lnTo>
                <a:lnTo>
                  <a:pt x="7" y="134"/>
                </a:lnTo>
                <a:lnTo>
                  <a:pt x="6" y="135"/>
                </a:lnTo>
                <a:lnTo>
                  <a:pt x="6" y="135"/>
                </a:lnTo>
                <a:lnTo>
                  <a:pt x="7" y="135"/>
                </a:lnTo>
                <a:lnTo>
                  <a:pt x="7" y="137"/>
                </a:lnTo>
                <a:lnTo>
                  <a:pt x="8" y="137"/>
                </a:lnTo>
                <a:lnTo>
                  <a:pt x="10" y="137"/>
                </a:lnTo>
                <a:lnTo>
                  <a:pt x="10" y="137"/>
                </a:lnTo>
                <a:lnTo>
                  <a:pt x="10" y="137"/>
                </a:lnTo>
                <a:lnTo>
                  <a:pt x="10" y="137"/>
                </a:lnTo>
                <a:lnTo>
                  <a:pt x="11" y="137"/>
                </a:lnTo>
                <a:lnTo>
                  <a:pt x="11" y="137"/>
                </a:lnTo>
                <a:lnTo>
                  <a:pt x="13" y="137"/>
                </a:lnTo>
                <a:lnTo>
                  <a:pt x="14" y="137"/>
                </a:lnTo>
                <a:lnTo>
                  <a:pt x="14" y="137"/>
                </a:lnTo>
                <a:lnTo>
                  <a:pt x="14" y="137"/>
                </a:lnTo>
                <a:lnTo>
                  <a:pt x="14" y="137"/>
                </a:lnTo>
                <a:lnTo>
                  <a:pt x="16" y="137"/>
                </a:lnTo>
                <a:lnTo>
                  <a:pt x="17" y="137"/>
                </a:lnTo>
                <a:lnTo>
                  <a:pt x="17" y="137"/>
                </a:lnTo>
                <a:lnTo>
                  <a:pt x="17" y="137"/>
                </a:lnTo>
                <a:lnTo>
                  <a:pt x="17" y="137"/>
                </a:lnTo>
                <a:lnTo>
                  <a:pt x="17" y="137"/>
                </a:lnTo>
                <a:lnTo>
                  <a:pt x="17" y="137"/>
                </a:lnTo>
                <a:lnTo>
                  <a:pt x="17" y="138"/>
                </a:lnTo>
                <a:lnTo>
                  <a:pt x="18" y="138"/>
                </a:lnTo>
                <a:lnTo>
                  <a:pt x="18" y="138"/>
                </a:lnTo>
                <a:lnTo>
                  <a:pt x="18" y="138"/>
                </a:lnTo>
                <a:lnTo>
                  <a:pt x="18" y="137"/>
                </a:lnTo>
                <a:lnTo>
                  <a:pt x="18" y="137"/>
                </a:lnTo>
                <a:lnTo>
                  <a:pt x="18" y="137"/>
                </a:lnTo>
                <a:lnTo>
                  <a:pt x="18" y="137"/>
                </a:lnTo>
                <a:lnTo>
                  <a:pt x="20" y="137"/>
                </a:lnTo>
                <a:lnTo>
                  <a:pt x="20" y="137"/>
                </a:lnTo>
                <a:lnTo>
                  <a:pt x="20" y="137"/>
                </a:lnTo>
                <a:lnTo>
                  <a:pt x="21" y="137"/>
                </a:lnTo>
                <a:lnTo>
                  <a:pt x="23" y="137"/>
                </a:lnTo>
                <a:lnTo>
                  <a:pt x="23" y="135"/>
                </a:lnTo>
                <a:lnTo>
                  <a:pt x="23" y="135"/>
                </a:lnTo>
                <a:lnTo>
                  <a:pt x="23" y="135"/>
                </a:lnTo>
                <a:lnTo>
                  <a:pt x="24" y="135"/>
                </a:lnTo>
                <a:lnTo>
                  <a:pt x="26" y="135"/>
                </a:lnTo>
                <a:lnTo>
                  <a:pt x="28" y="135"/>
                </a:lnTo>
                <a:lnTo>
                  <a:pt x="31" y="135"/>
                </a:lnTo>
                <a:lnTo>
                  <a:pt x="33" y="134"/>
                </a:lnTo>
                <a:lnTo>
                  <a:pt x="33" y="134"/>
                </a:lnTo>
                <a:lnTo>
                  <a:pt x="34" y="134"/>
                </a:lnTo>
                <a:lnTo>
                  <a:pt x="33" y="134"/>
                </a:lnTo>
                <a:lnTo>
                  <a:pt x="33" y="134"/>
                </a:lnTo>
                <a:lnTo>
                  <a:pt x="33" y="134"/>
                </a:lnTo>
                <a:lnTo>
                  <a:pt x="34" y="134"/>
                </a:lnTo>
                <a:lnTo>
                  <a:pt x="34" y="133"/>
                </a:lnTo>
                <a:lnTo>
                  <a:pt x="36" y="134"/>
                </a:lnTo>
                <a:lnTo>
                  <a:pt x="34" y="134"/>
                </a:lnTo>
                <a:lnTo>
                  <a:pt x="34" y="134"/>
                </a:lnTo>
                <a:lnTo>
                  <a:pt x="36" y="134"/>
                </a:lnTo>
                <a:lnTo>
                  <a:pt x="36" y="135"/>
                </a:lnTo>
                <a:lnTo>
                  <a:pt x="36" y="135"/>
                </a:lnTo>
                <a:lnTo>
                  <a:pt x="36" y="134"/>
                </a:lnTo>
                <a:lnTo>
                  <a:pt x="36" y="134"/>
                </a:lnTo>
                <a:lnTo>
                  <a:pt x="37" y="134"/>
                </a:lnTo>
                <a:lnTo>
                  <a:pt x="37" y="134"/>
                </a:lnTo>
                <a:lnTo>
                  <a:pt x="38" y="134"/>
                </a:lnTo>
                <a:lnTo>
                  <a:pt x="38" y="134"/>
                </a:lnTo>
                <a:lnTo>
                  <a:pt x="38" y="134"/>
                </a:lnTo>
                <a:lnTo>
                  <a:pt x="38" y="133"/>
                </a:lnTo>
                <a:lnTo>
                  <a:pt x="38" y="133"/>
                </a:lnTo>
                <a:lnTo>
                  <a:pt x="38" y="133"/>
                </a:lnTo>
                <a:lnTo>
                  <a:pt x="40" y="134"/>
                </a:lnTo>
                <a:lnTo>
                  <a:pt x="40" y="134"/>
                </a:lnTo>
                <a:lnTo>
                  <a:pt x="40" y="134"/>
                </a:lnTo>
                <a:lnTo>
                  <a:pt x="41" y="134"/>
                </a:lnTo>
                <a:lnTo>
                  <a:pt x="41" y="133"/>
                </a:lnTo>
                <a:lnTo>
                  <a:pt x="41" y="133"/>
                </a:lnTo>
                <a:lnTo>
                  <a:pt x="41" y="133"/>
                </a:lnTo>
                <a:lnTo>
                  <a:pt x="43" y="131"/>
                </a:lnTo>
                <a:lnTo>
                  <a:pt x="44" y="131"/>
                </a:lnTo>
                <a:lnTo>
                  <a:pt x="44" y="131"/>
                </a:lnTo>
                <a:lnTo>
                  <a:pt x="44" y="131"/>
                </a:lnTo>
                <a:lnTo>
                  <a:pt x="43" y="131"/>
                </a:lnTo>
                <a:lnTo>
                  <a:pt x="43" y="131"/>
                </a:lnTo>
                <a:lnTo>
                  <a:pt x="41" y="131"/>
                </a:lnTo>
                <a:lnTo>
                  <a:pt x="41" y="131"/>
                </a:lnTo>
                <a:lnTo>
                  <a:pt x="40" y="131"/>
                </a:lnTo>
                <a:lnTo>
                  <a:pt x="40" y="131"/>
                </a:lnTo>
                <a:lnTo>
                  <a:pt x="40" y="130"/>
                </a:lnTo>
                <a:lnTo>
                  <a:pt x="40" y="130"/>
                </a:lnTo>
                <a:lnTo>
                  <a:pt x="38" y="130"/>
                </a:lnTo>
                <a:lnTo>
                  <a:pt x="38" y="130"/>
                </a:lnTo>
                <a:lnTo>
                  <a:pt x="38" y="131"/>
                </a:lnTo>
                <a:lnTo>
                  <a:pt x="38" y="131"/>
                </a:lnTo>
                <a:lnTo>
                  <a:pt x="38" y="131"/>
                </a:lnTo>
                <a:lnTo>
                  <a:pt x="37" y="131"/>
                </a:lnTo>
                <a:lnTo>
                  <a:pt x="37" y="131"/>
                </a:lnTo>
                <a:lnTo>
                  <a:pt x="37" y="131"/>
                </a:lnTo>
                <a:lnTo>
                  <a:pt x="36" y="131"/>
                </a:lnTo>
                <a:lnTo>
                  <a:pt x="36" y="133"/>
                </a:lnTo>
                <a:lnTo>
                  <a:pt x="36" y="133"/>
                </a:lnTo>
                <a:lnTo>
                  <a:pt x="34" y="133"/>
                </a:lnTo>
                <a:lnTo>
                  <a:pt x="33" y="131"/>
                </a:lnTo>
                <a:lnTo>
                  <a:pt x="33" y="131"/>
                </a:lnTo>
                <a:lnTo>
                  <a:pt x="33" y="131"/>
                </a:lnTo>
                <a:lnTo>
                  <a:pt x="33" y="131"/>
                </a:lnTo>
                <a:lnTo>
                  <a:pt x="31" y="133"/>
                </a:lnTo>
                <a:lnTo>
                  <a:pt x="31" y="131"/>
                </a:lnTo>
                <a:lnTo>
                  <a:pt x="31" y="131"/>
                </a:lnTo>
                <a:lnTo>
                  <a:pt x="30" y="133"/>
                </a:lnTo>
                <a:lnTo>
                  <a:pt x="30" y="133"/>
                </a:lnTo>
                <a:lnTo>
                  <a:pt x="28" y="133"/>
                </a:lnTo>
                <a:lnTo>
                  <a:pt x="28" y="133"/>
                </a:lnTo>
                <a:lnTo>
                  <a:pt x="28" y="133"/>
                </a:lnTo>
                <a:lnTo>
                  <a:pt x="27" y="134"/>
                </a:lnTo>
                <a:lnTo>
                  <a:pt x="26" y="134"/>
                </a:lnTo>
                <a:lnTo>
                  <a:pt x="26" y="134"/>
                </a:lnTo>
                <a:lnTo>
                  <a:pt x="26" y="134"/>
                </a:lnTo>
                <a:lnTo>
                  <a:pt x="24" y="134"/>
                </a:lnTo>
                <a:lnTo>
                  <a:pt x="24" y="133"/>
                </a:lnTo>
                <a:lnTo>
                  <a:pt x="24" y="133"/>
                </a:lnTo>
                <a:lnTo>
                  <a:pt x="24" y="133"/>
                </a:lnTo>
                <a:lnTo>
                  <a:pt x="24" y="133"/>
                </a:lnTo>
                <a:lnTo>
                  <a:pt x="24" y="131"/>
                </a:lnTo>
                <a:lnTo>
                  <a:pt x="24" y="131"/>
                </a:lnTo>
                <a:lnTo>
                  <a:pt x="24" y="131"/>
                </a:lnTo>
                <a:lnTo>
                  <a:pt x="26" y="131"/>
                </a:lnTo>
                <a:lnTo>
                  <a:pt x="26" y="131"/>
                </a:lnTo>
                <a:lnTo>
                  <a:pt x="26" y="131"/>
                </a:lnTo>
                <a:lnTo>
                  <a:pt x="26" y="131"/>
                </a:lnTo>
                <a:lnTo>
                  <a:pt x="26" y="133"/>
                </a:lnTo>
                <a:lnTo>
                  <a:pt x="26" y="133"/>
                </a:lnTo>
                <a:lnTo>
                  <a:pt x="26" y="133"/>
                </a:lnTo>
                <a:lnTo>
                  <a:pt x="27" y="131"/>
                </a:lnTo>
                <a:lnTo>
                  <a:pt x="27" y="131"/>
                </a:lnTo>
                <a:lnTo>
                  <a:pt x="27" y="131"/>
                </a:lnTo>
                <a:lnTo>
                  <a:pt x="28" y="131"/>
                </a:lnTo>
                <a:lnTo>
                  <a:pt x="31" y="131"/>
                </a:lnTo>
                <a:lnTo>
                  <a:pt x="33" y="131"/>
                </a:lnTo>
                <a:lnTo>
                  <a:pt x="34" y="131"/>
                </a:lnTo>
                <a:lnTo>
                  <a:pt x="34" y="130"/>
                </a:lnTo>
                <a:lnTo>
                  <a:pt x="36" y="130"/>
                </a:lnTo>
                <a:lnTo>
                  <a:pt x="36" y="128"/>
                </a:lnTo>
                <a:lnTo>
                  <a:pt x="36" y="128"/>
                </a:lnTo>
                <a:lnTo>
                  <a:pt x="34" y="128"/>
                </a:lnTo>
                <a:lnTo>
                  <a:pt x="34" y="130"/>
                </a:lnTo>
                <a:lnTo>
                  <a:pt x="33" y="130"/>
                </a:lnTo>
                <a:lnTo>
                  <a:pt x="33" y="130"/>
                </a:lnTo>
                <a:lnTo>
                  <a:pt x="31" y="128"/>
                </a:lnTo>
                <a:lnTo>
                  <a:pt x="31" y="128"/>
                </a:lnTo>
                <a:lnTo>
                  <a:pt x="31" y="130"/>
                </a:lnTo>
                <a:lnTo>
                  <a:pt x="31" y="130"/>
                </a:lnTo>
                <a:lnTo>
                  <a:pt x="31" y="130"/>
                </a:lnTo>
                <a:lnTo>
                  <a:pt x="31" y="130"/>
                </a:lnTo>
                <a:lnTo>
                  <a:pt x="31" y="130"/>
                </a:lnTo>
                <a:lnTo>
                  <a:pt x="31" y="130"/>
                </a:lnTo>
                <a:lnTo>
                  <a:pt x="31" y="130"/>
                </a:lnTo>
                <a:lnTo>
                  <a:pt x="31" y="130"/>
                </a:lnTo>
                <a:lnTo>
                  <a:pt x="30" y="130"/>
                </a:lnTo>
                <a:lnTo>
                  <a:pt x="28" y="130"/>
                </a:lnTo>
                <a:lnTo>
                  <a:pt x="27" y="130"/>
                </a:lnTo>
                <a:lnTo>
                  <a:pt x="26" y="130"/>
                </a:lnTo>
                <a:lnTo>
                  <a:pt x="24" y="130"/>
                </a:lnTo>
                <a:lnTo>
                  <a:pt x="23" y="130"/>
                </a:lnTo>
                <a:lnTo>
                  <a:pt x="23" y="130"/>
                </a:lnTo>
                <a:lnTo>
                  <a:pt x="23" y="128"/>
                </a:lnTo>
                <a:lnTo>
                  <a:pt x="23" y="128"/>
                </a:lnTo>
                <a:lnTo>
                  <a:pt x="21" y="128"/>
                </a:lnTo>
                <a:lnTo>
                  <a:pt x="21" y="128"/>
                </a:lnTo>
                <a:lnTo>
                  <a:pt x="21" y="130"/>
                </a:lnTo>
                <a:lnTo>
                  <a:pt x="21" y="130"/>
                </a:lnTo>
                <a:lnTo>
                  <a:pt x="21" y="130"/>
                </a:lnTo>
                <a:lnTo>
                  <a:pt x="21" y="130"/>
                </a:lnTo>
                <a:lnTo>
                  <a:pt x="21" y="130"/>
                </a:lnTo>
                <a:lnTo>
                  <a:pt x="20" y="128"/>
                </a:lnTo>
                <a:lnTo>
                  <a:pt x="20" y="128"/>
                </a:lnTo>
                <a:lnTo>
                  <a:pt x="20" y="128"/>
                </a:lnTo>
                <a:lnTo>
                  <a:pt x="20" y="128"/>
                </a:lnTo>
                <a:lnTo>
                  <a:pt x="18" y="128"/>
                </a:lnTo>
                <a:lnTo>
                  <a:pt x="17" y="128"/>
                </a:lnTo>
                <a:lnTo>
                  <a:pt x="16" y="128"/>
                </a:lnTo>
                <a:lnTo>
                  <a:pt x="16" y="130"/>
                </a:lnTo>
                <a:lnTo>
                  <a:pt x="16" y="130"/>
                </a:lnTo>
                <a:lnTo>
                  <a:pt x="16" y="128"/>
                </a:lnTo>
                <a:lnTo>
                  <a:pt x="14" y="128"/>
                </a:lnTo>
                <a:lnTo>
                  <a:pt x="14" y="128"/>
                </a:lnTo>
                <a:lnTo>
                  <a:pt x="14" y="128"/>
                </a:lnTo>
                <a:lnTo>
                  <a:pt x="14" y="128"/>
                </a:lnTo>
                <a:lnTo>
                  <a:pt x="14" y="128"/>
                </a:lnTo>
                <a:lnTo>
                  <a:pt x="14" y="130"/>
                </a:lnTo>
                <a:lnTo>
                  <a:pt x="14" y="130"/>
                </a:lnTo>
                <a:lnTo>
                  <a:pt x="14" y="130"/>
                </a:lnTo>
                <a:lnTo>
                  <a:pt x="13" y="128"/>
                </a:lnTo>
                <a:lnTo>
                  <a:pt x="11" y="128"/>
                </a:lnTo>
                <a:lnTo>
                  <a:pt x="10" y="128"/>
                </a:lnTo>
                <a:lnTo>
                  <a:pt x="10" y="127"/>
                </a:lnTo>
                <a:lnTo>
                  <a:pt x="10" y="127"/>
                </a:lnTo>
                <a:lnTo>
                  <a:pt x="13" y="127"/>
                </a:lnTo>
                <a:lnTo>
                  <a:pt x="14" y="125"/>
                </a:lnTo>
                <a:lnTo>
                  <a:pt x="14" y="125"/>
                </a:lnTo>
                <a:lnTo>
                  <a:pt x="16" y="125"/>
                </a:lnTo>
                <a:lnTo>
                  <a:pt x="16" y="127"/>
                </a:lnTo>
                <a:lnTo>
                  <a:pt x="17" y="127"/>
                </a:lnTo>
                <a:lnTo>
                  <a:pt x="17" y="127"/>
                </a:lnTo>
                <a:lnTo>
                  <a:pt x="17" y="127"/>
                </a:lnTo>
                <a:lnTo>
                  <a:pt x="18" y="127"/>
                </a:lnTo>
                <a:lnTo>
                  <a:pt x="20" y="128"/>
                </a:lnTo>
                <a:lnTo>
                  <a:pt x="20" y="128"/>
                </a:lnTo>
                <a:lnTo>
                  <a:pt x="20" y="128"/>
                </a:lnTo>
                <a:lnTo>
                  <a:pt x="20" y="128"/>
                </a:lnTo>
                <a:lnTo>
                  <a:pt x="21" y="127"/>
                </a:lnTo>
                <a:lnTo>
                  <a:pt x="21" y="127"/>
                </a:lnTo>
                <a:lnTo>
                  <a:pt x="21" y="127"/>
                </a:lnTo>
                <a:lnTo>
                  <a:pt x="23" y="127"/>
                </a:lnTo>
                <a:lnTo>
                  <a:pt x="23" y="127"/>
                </a:lnTo>
                <a:lnTo>
                  <a:pt x="23" y="127"/>
                </a:lnTo>
                <a:lnTo>
                  <a:pt x="21" y="127"/>
                </a:lnTo>
                <a:lnTo>
                  <a:pt x="21" y="127"/>
                </a:lnTo>
                <a:lnTo>
                  <a:pt x="20" y="127"/>
                </a:lnTo>
                <a:lnTo>
                  <a:pt x="20" y="125"/>
                </a:lnTo>
                <a:lnTo>
                  <a:pt x="20" y="125"/>
                </a:lnTo>
                <a:lnTo>
                  <a:pt x="20" y="125"/>
                </a:lnTo>
                <a:lnTo>
                  <a:pt x="20" y="125"/>
                </a:lnTo>
                <a:lnTo>
                  <a:pt x="21" y="125"/>
                </a:lnTo>
                <a:lnTo>
                  <a:pt x="21" y="125"/>
                </a:lnTo>
                <a:lnTo>
                  <a:pt x="21" y="125"/>
                </a:lnTo>
                <a:lnTo>
                  <a:pt x="23" y="125"/>
                </a:lnTo>
                <a:lnTo>
                  <a:pt x="23" y="125"/>
                </a:lnTo>
                <a:lnTo>
                  <a:pt x="24" y="125"/>
                </a:lnTo>
                <a:lnTo>
                  <a:pt x="24" y="125"/>
                </a:lnTo>
                <a:lnTo>
                  <a:pt x="24" y="125"/>
                </a:lnTo>
                <a:lnTo>
                  <a:pt x="23" y="125"/>
                </a:lnTo>
                <a:lnTo>
                  <a:pt x="23" y="125"/>
                </a:lnTo>
                <a:lnTo>
                  <a:pt x="23" y="125"/>
                </a:lnTo>
                <a:lnTo>
                  <a:pt x="21" y="125"/>
                </a:lnTo>
                <a:lnTo>
                  <a:pt x="21" y="125"/>
                </a:lnTo>
                <a:lnTo>
                  <a:pt x="21" y="125"/>
                </a:lnTo>
                <a:lnTo>
                  <a:pt x="21" y="125"/>
                </a:lnTo>
                <a:lnTo>
                  <a:pt x="23" y="127"/>
                </a:lnTo>
                <a:lnTo>
                  <a:pt x="23" y="127"/>
                </a:lnTo>
                <a:lnTo>
                  <a:pt x="23" y="127"/>
                </a:lnTo>
                <a:lnTo>
                  <a:pt x="23" y="127"/>
                </a:lnTo>
                <a:lnTo>
                  <a:pt x="24" y="127"/>
                </a:lnTo>
                <a:lnTo>
                  <a:pt x="24" y="127"/>
                </a:lnTo>
                <a:lnTo>
                  <a:pt x="26" y="125"/>
                </a:lnTo>
                <a:lnTo>
                  <a:pt x="27" y="125"/>
                </a:lnTo>
                <a:lnTo>
                  <a:pt x="27" y="125"/>
                </a:lnTo>
                <a:lnTo>
                  <a:pt x="27" y="125"/>
                </a:lnTo>
                <a:lnTo>
                  <a:pt x="27" y="125"/>
                </a:lnTo>
                <a:lnTo>
                  <a:pt x="28" y="125"/>
                </a:lnTo>
                <a:lnTo>
                  <a:pt x="28" y="127"/>
                </a:lnTo>
                <a:lnTo>
                  <a:pt x="30" y="127"/>
                </a:lnTo>
                <a:lnTo>
                  <a:pt x="30" y="127"/>
                </a:lnTo>
                <a:lnTo>
                  <a:pt x="31" y="127"/>
                </a:lnTo>
                <a:lnTo>
                  <a:pt x="31" y="128"/>
                </a:lnTo>
                <a:lnTo>
                  <a:pt x="33" y="128"/>
                </a:lnTo>
                <a:lnTo>
                  <a:pt x="33" y="128"/>
                </a:lnTo>
                <a:lnTo>
                  <a:pt x="33" y="128"/>
                </a:lnTo>
                <a:lnTo>
                  <a:pt x="33" y="128"/>
                </a:lnTo>
                <a:lnTo>
                  <a:pt x="33" y="127"/>
                </a:lnTo>
                <a:lnTo>
                  <a:pt x="33" y="127"/>
                </a:lnTo>
                <a:lnTo>
                  <a:pt x="33" y="125"/>
                </a:lnTo>
                <a:lnTo>
                  <a:pt x="33" y="125"/>
                </a:lnTo>
                <a:lnTo>
                  <a:pt x="33" y="125"/>
                </a:lnTo>
                <a:lnTo>
                  <a:pt x="33" y="125"/>
                </a:lnTo>
                <a:lnTo>
                  <a:pt x="33" y="125"/>
                </a:lnTo>
                <a:lnTo>
                  <a:pt x="33" y="125"/>
                </a:lnTo>
                <a:lnTo>
                  <a:pt x="34" y="125"/>
                </a:lnTo>
                <a:lnTo>
                  <a:pt x="34" y="125"/>
                </a:lnTo>
                <a:lnTo>
                  <a:pt x="34" y="125"/>
                </a:lnTo>
                <a:lnTo>
                  <a:pt x="34" y="125"/>
                </a:lnTo>
                <a:lnTo>
                  <a:pt x="34" y="127"/>
                </a:lnTo>
                <a:lnTo>
                  <a:pt x="36" y="127"/>
                </a:lnTo>
                <a:lnTo>
                  <a:pt x="36" y="127"/>
                </a:lnTo>
                <a:lnTo>
                  <a:pt x="36" y="125"/>
                </a:lnTo>
                <a:lnTo>
                  <a:pt x="36" y="125"/>
                </a:lnTo>
                <a:lnTo>
                  <a:pt x="37" y="125"/>
                </a:lnTo>
                <a:lnTo>
                  <a:pt x="37" y="125"/>
                </a:lnTo>
                <a:lnTo>
                  <a:pt x="38" y="125"/>
                </a:lnTo>
                <a:lnTo>
                  <a:pt x="40" y="125"/>
                </a:lnTo>
                <a:lnTo>
                  <a:pt x="40" y="125"/>
                </a:lnTo>
                <a:lnTo>
                  <a:pt x="41" y="125"/>
                </a:lnTo>
                <a:lnTo>
                  <a:pt x="41" y="125"/>
                </a:lnTo>
                <a:lnTo>
                  <a:pt x="41" y="125"/>
                </a:lnTo>
                <a:lnTo>
                  <a:pt x="41" y="125"/>
                </a:lnTo>
                <a:lnTo>
                  <a:pt x="41" y="125"/>
                </a:lnTo>
                <a:lnTo>
                  <a:pt x="41" y="124"/>
                </a:lnTo>
                <a:lnTo>
                  <a:pt x="41" y="124"/>
                </a:lnTo>
                <a:lnTo>
                  <a:pt x="43" y="124"/>
                </a:lnTo>
                <a:lnTo>
                  <a:pt x="43" y="124"/>
                </a:lnTo>
                <a:lnTo>
                  <a:pt x="43" y="124"/>
                </a:lnTo>
                <a:lnTo>
                  <a:pt x="43" y="124"/>
                </a:lnTo>
                <a:lnTo>
                  <a:pt x="43" y="124"/>
                </a:lnTo>
                <a:lnTo>
                  <a:pt x="43" y="125"/>
                </a:lnTo>
                <a:lnTo>
                  <a:pt x="43" y="125"/>
                </a:lnTo>
                <a:lnTo>
                  <a:pt x="43" y="125"/>
                </a:lnTo>
                <a:lnTo>
                  <a:pt x="43" y="125"/>
                </a:lnTo>
                <a:lnTo>
                  <a:pt x="44" y="125"/>
                </a:lnTo>
                <a:lnTo>
                  <a:pt x="44" y="124"/>
                </a:lnTo>
                <a:lnTo>
                  <a:pt x="46" y="124"/>
                </a:lnTo>
                <a:lnTo>
                  <a:pt x="47" y="124"/>
                </a:lnTo>
                <a:lnTo>
                  <a:pt x="48" y="124"/>
                </a:lnTo>
                <a:lnTo>
                  <a:pt x="48" y="124"/>
                </a:lnTo>
                <a:lnTo>
                  <a:pt x="50" y="123"/>
                </a:lnTo>
                <a:lnTo>
                  <a:pt x="50" y="123"/>
                </a:lnTo>
                <a:lnTo>
                  <a:pt x="48" y="123"/>
                </a:lnTo>
                <a:lnTo>
                  <a:pt x="48" y="123"/>
                </a:lnTo>
                <a:lnTo>
                  <a:pt x="48" y="121"/>
                </a:lnTo>
                <a:lnTo>
                  <a:pt x="47" y="120"/>
                </a:lnTo>
                <a:lnTo>
                  <a:pt x="47" y="120"/>
                </a:lnTo>
                <a:lnTo>
                  <a:pt x="47" y="120"/>
                </a:lnTo>
                <a:lnTo>
                  <a:pt x="47" y="120"/>
                </a:lnTo>
                <a:lnTo>
                  <a:pt x="47" y="120"/>
                </a:lnTo>
                <a:lnTo>
                  <a:pt x="46" y="120"/>
                </a:lnTo>
                <a:lnTo>
                  <a:pt x="46" y="120"/>
                </a:lnTo>
                <a:lnTo>
                  <a:pt x="44" y="120"/>
                </a:lnTo>
                <a:lnTo>
                  <a:pt x="44" y="120"/>
                </a:lnTo>
                <a:lnTo>
                  <a:pt x="44" y="120"/>
                </a:lnTo>
                <a:lnTo>
                  <a:pt x="43" y="120"/>
                </a:lnTo>
                <a:lnTo>
                  <a:pt x="43" y="120"/>
                </a:lnTo>
                <a:lnTo>
                  <a:pt x="43" y="120"/>
                </a:lnTo>
                <a:lnTo>
                  <a:pt x="43" y="120"/>
                </a:lnTo>
                <a:lnTo>
                  <a:pt x="43" y="120"/>
                </a:lnTo>
                <a:lnTo>
                  <a:pt x="43" y="120"/>
                </a:lnTo>
                <a:lnTo>
                  <a:pt x="41" y="118"/>
                </a:lnTo>
                <a:lnTo>
                  <a:pt x="41" y="118"/>
                </a:lnTo>
                <a:lnTo>
                  <a:pt x="41" y="118"/>
                </a:lnTo>
                <a:lnTo>
                  <a:pt x="41" y="118"/>
                </a:lnTo>
                <a:lnTo>
                  <a:pt x="41" y="120"/>
                </a:lnTo>
                <a:lnTo>
                  <a:pt x="41" y="120"/>
                </a:lnTo>
                <a:lnTo>
                  <a:pt x="41" y="118"/>
                </a:lnTo>
                <a:lnTo>
                  <a:pt x="40" y="120"/>
                </a:lnTo>
                <a:lnTo>
                  <a:pt x="40" y="120"/>
                </a:lnTo>
                <a:lnTo>
                  <a:pt x="38" y="120"/>
                </a:lnTo>
                <a:lnTo>
                  <a:pt x="38" y="120"/>
                </a:lnTo>
                <a:lnTo>
                  <a:pt x="38" y="118"/>
                </a:lnTo>
                <a:lnTo>
                  <a:pt x="38" y="118"/>
                </a:lnTo>
                <a:lnTo>
                  <a:pt x="38" y="118"/>
                </a:lnTo>
                <a:lnTo>
                  <a:pt x="38" y="118"/>
                </a:lnTo>
                <a:lnTo>
                  <a:pt x="37" y="117"/>
                </a:lnTo>
                <a:lnTo>
                  <a:pt x="36" y="117"/>
                </a:lnTo>
                <a:lnTo>
                  <a:pt x="36" y="116"/>
                </a:lnTo>
                <a:lnTo>
                  <a:pt x="36" y="116"/>
                </a:lnTo>
                <a:lnTo>
                  <a:pt x="36" y="116"/>
                </a:lnTo>
                <a:lnTo>
                  <a:pt x="36" y="116"/>
                </a:lnTo>
                <a:lnTo>
                  <a:pt x="37" y="116"/>
                </a:lnTo>
                <a:lnTo>
                  <a:pt x="36" y="114"/>
                </a:lnTo>
                <a:lnTo>
                  <a:pt x="36" y="114"/>
                </a:lnTo>
                <a:lnTo>
                  <a:pt x="36" y="116"/>
                </a:lnTo>
                <a:lnTo>
                  <a:pt x="34" y="116"/>
                </a:lnTo>
                <a:lnTo>
                  <a:pt x="34" y="114"/>
                </a:lnTo>
                <a:lnTo>
                  <a:pt x="34" y="114"/>
                </a:lnTo>
                <a:lnTo>
                  <a:pt x="34" y="114"/>
                </a:lnTo>
                <a:lnTo>
                  <a:pt x="33" y="114"/>
                </a:lnTo>
                <a:lnTo>
                  <a:pt x="33" y="114"/>
                </a:lnTo>
                <a:lnTo>
                  <a:pt x="33" y="114"/>
                </a:lnTo>
                <a:lnTo>
                  <a:pt x="33" y="114"/>
                </a:lnTo>
                <a:lnTo>
                  <a:pt x="33" y="113"/>
                </a:lnTo>
                <a:lnTo>
                  <a:pt x="33" y="113"/>
                </a:lnTo>
                <a:lnTo>
                  <a:pt x="31" y="113"/>
                </a:lnTo>
                <a:lnTo>
                  <a:pt x="31" y="113"/>
                </a:lnTo>
                <a:lnTo>
                  <a:pt x="30" y="113"/>
                </a:lnTo>
                <a:lnTo>
                  <a:pt x="30" y="113"/>
                </a:lnTo>
                <a:lnTo>
                  <a:pt x="30" y="114"/>
                </a:lnTo>
                <a:lnTo>
                  <a:pt x="30" y="116"/>
                </a:lnTo>
                <a:lnTo>
                  <a:pt x="30" y="116"/>
                </a:lnTo>
                <a:lnTo>
                  <a:pt x="28" y="117"/>
                </a:lnTo>
                <a:lnTo>
                  <a:pt x="28" y="117"/>
                </a:lnTo>
                <a:lnTo>
                  <a:pt x="28" y="117"/>
                </a:lnTo>
                <a:lnTo>
                  <a:pt x="28" y="117"/>
                </a:lnTo>
                <a:lnTo>
                  <a:pt x="28" y="117"/>
                </a:lnTo>
                <a:lnTo>
                  <a:pt x="28" y="117"/>
                </a:lnTo>
                <a:lnTo>
                  <a:pt x="27" y="118"/>
                </a:lnTo>
                <a:lnTo>
                  <a:pt x="27" y="118"/>
                </a:lnTo>
                <a:lnTo>
                  <a:pt x="24" y="118"/>
                </a:lnTo>
                <a:lnTo>
                  <a:pt x="24" y="118"/>
                </a:lnTo>
                <a:lnTo>
                  <a:pt x="26" y="118"/>
                </a:lnTo>
                <a:lnTo>
                  <a:pt x="26" y="117"/>
                </a:lnTo>
                <a:lnTo>
                  <a:pt x="26" y="117"/>
                </a:lnTo>
                <a:lnTo>
                  <a:pt x="26" y="117"/>
                </a:lnTo>
                <a:lnTo>
                  <a:pt x="26" y="116"/>
                </a:lnTo>
                <a:lnTo>
                  <a:pt x="26" y="116"/>
                </a:lnTo>
                <a:lnTo>
                  <a:pt x="27" y="116"/>
                </a:lnTo>
                <a:lnTo>
                  <a:pt x="27" y="114"/>
                </a:lnTo>
                <a:lnTo>
                  <a:pt x="27" y="114"/>
                </a:lnTo>
                <a:lnTo>
                  <a:pt x="27" y="114"/>
                </a:lnTo>
                <a:lnTo>
                  <a:pt x="26" y="114"/>
                </a:lnTo>
                <a:lnTo>
                  <a:pt x="26" y="114"/>
                </a:lnTo>
                <a:lnTo>
                  <a:pt x="26" y="114"/>
                </a:lnTo>
                <a:lnTo>
                  <a:pt x="24" y="114"/>
                </a:lnTo>
                <a:lnTo>
                  <a:pt x="24" y="116"/>
                </a:lnTo>
                <a:lnTo>
                  <a:pt x="24" y="116"/>
                </a:lnTo>
                <a:lnTo>
                  <a:pt x="24" y="116"/>
                </a:lnTo>
                <a:lnTo>
                  <a:pt x="24" y="116"/>
                </a:lnTo>
                <a:lnTo>
                  <a:pt x="24" y="117"/>
                </a:lnTo>
                <a:lnTo>
                  <a:pt x="24" y="117"/>
                </a:lnTo>
                <a:lnTo>
                  <a:pt x="23" y="117"/>
                </a:lnTo>
                <a:lnTo>
                  <a:pt x="23" y="117"/>
                </a:lnTo>
                <a:lnTo>
                  <a:pt x="23" y="118"/>
                </a:lnTo>
                <a:lnTo>
                  <a:pt x="23" y="118"/>
                </a:lnTo>
                <a:lnTo>
                  <a:pt x="24" y="118"/>
                </a:lnTo>
                <a:lnTo>
                  <a:pt x="24" y="118"/>
                </a:lnTo>
                <a:lnTo>
                  <a:pt x="23" y="118"/>
                </a:lnTo>
                <a:lnTo>
                  <a:pt x="23" y="118"/>
                </a:lnTo>
                <a:lnTo>
                  <a:pt x="23" y="118"/>
                </a:lnTo>
                <a:lnTo>
                  <a:pt x="23" y="118"/>
                </a:lnTo>
                <a:lnTo>
                  <a:pt x="23" y="117"/>
                </a:lnTo>
                <a:lnTo>
                  <a:pt x="23" y="117"/>
                </a:lnTo>
                <a:lnTo>
                  <a:pt x="21" y="117"/>
                </a:lnTo>
                <a:lnTo>
                  <a:pt x="21" y="118"/>
                </a:lnTo>
                <a:lnTo>
                  <a:pt x="21" y="118"/>
                </a:lnTo>
                <a:lnTo>
                  <a:pt x="21" y="118"/>
                </a:lnTo>
                <a:lnTo>
                  <a:pt x="21" y="118"/>
                </a:lnTo>
                <a:lnTo>
                  <a:pt x="20" y="118"/>
                </a:lnTo>
                <a:lnTo>
                  <a:pt x="20" y="118"/>
                </a:lnTo>
                <a:lnTo>
                  <a:pt x="18" y="118"/>
                </a:lnTo>
                <a:lnTo>
                  <a:pt x="18" y="118"/>
                </a:lnTo>
                <a:lnTo>
                  <a:pt x="18" y="118"/>
                </a:lnTo>
                <a:lnTo>
                  <a:pt x="18" y="118"/>
                </a:lnTo>
                <a:lnTo>
                  <a:pt x="18" y="120"/>
                </a:lnTo>
                <a:lnTo>
                  <a:pt x="18" y="120"/>
                </a:lnTo>
                <a:lnTo>
                  <a:pt x="18" y="120"/>
                </a:lnTo>
                <a:lnTo>
                  <a:pt x="18" y="120"/>
                </a:lnTo>
                <a:lnTo>
                  <a:pt x="18" y="120"/>
                </a:lnTo>
                <a:lnTo>
                  <a:pt x="17" y="120"/>
                </a:lnTo>
                <a:lnTo>
                  <a:pt x="17" y="118"/>
                </a:lnTo>
                <a:lnTo>
                  <a:pt x="17" y="118"/>
                </a:lnTo>
                <a:lnTo>
                  <a:pt x="16" y="118"/>
                </a:lnTo>
                <a:lnTo>
                  <a:pt x="16" y="118"/>
                </a:lnTo>
                <a:lnTo>
                  <a:pt x="16" y="118"/>
                </a:lnTo>
                <a:lnTo>
                  <a:pt x="16" y="118"/>
                </a:lnTo>
                <a:lnTo>
                  <a:pt x="16" y="117"/>
                </a:lnTo>
                <a:lnTo>
                  <a:pt x="16" y="117"/>
                </a:lnTo>
                <a:lnTo>
                  <a:pt x="16" y="116"/>
                </a:lnTo>
                <a:lnTo>
                  <a:pt x="16" y="116"/>
                </a:lnTo>
                <a:lnTo>
                  <a:pt x="16" y="116"/>
                </a:lnTo>
                <a:lnTo>
                  <a:pt x="16" y="116"/>
                </a:lnTo>
                <a:lnTo>
                  <a:pt x="14" y="116"/>
                </a:lnTo>
                <a:lnTo>
                  <a:pt x="14" y="116"/>
                </a:lnTo>
                <a:lnTo>
                  <a:pt x="14" y="117"/>
                </a:lnTo>
                <a:lnTo>
                  <a:pt x="13" y="117"/>
                </a:lnTo>
                <a:lnTo>
                  <a:pt x="13" y="117"/>
                </a:lnTo>
                <a:lnTo>
                  <a:pt x="13" y="117"/>
                </a:lnTo>
                <a:lnTo>
                  <a:pt x="13" y="117"/>
                </a:lnTo>
                <a:lnTo>
                  <a:pt x="13" y="117"/>
                </a:lnTo>
                <a:lnTo>
                  <a:pt x="11" y="117"/>
                </a:lnTo>
                <a:lnTo>
                  <a:pt x="10" y="116"/>
                </a:lnTo>
                <a:lnTo>
                  <a:pt x="10" y="116"/>
                </a:lnTo>
                <a:lnTo>
                  <a:pt x="10" y="116"/>
                </a:lnTo>
                <a:lnTo>
                  <a:pt x="8" y="117"/>
                </a:lnTo>
                <a:lnTo>
                  <a:pt x="8" y="117"/>
                </a:lnTo>
                <a:lnTo>
                  <a:pt x="8" y="117"/>
                </a:lnTo>
                <a:lnTo>
                  <a:pt x="10" y="117"/>
                </a:lnTo>
                <a:lnTo>
                  <a:pt x="10" y="117"/>
                </a:lnTo>
                <a:lnTo>
                  <a:pt x="10" y="118"/>
                </a:lnTo>
                <a:lnTo>
                  <a:pt x="8" y="118"/>
                </a:lnTo>
                <a:lnTo>
                  <a:pt x="8" y="118"/>
                </a:lnTo>
                <a:lnTo>
                  <a:pt x="8" y="117"/>
                </a:lnTo>
                <a:lnTo>
                  <a:pt x="8" y="117"/>
                </a:lnTo>
                <a:lnTo>
                  <a:pt x="8" y="117"/>
                </a:lnTo>
                <a:lnTo>
                  <a:pt x="8" y="117"/>
                </a:lnTo>
                <a:lnTo>
                  <a:pt x="7" y="117"/>
                </a:lnTo>
                <a:lnTo>
                  <a:pt x="7" y="116"/>
                </a:lnTo>
                <a:lnTo>
                  <a:pt x="6" y="116"/>
                </a:lnTo>
                <a:lnTo>
                  <a:pt x="6" y="114"/>
                </a:lnTo>
                <a:lnTo>
                  <a:pt x="6" y="114"/>
                </a:lnTo>
                <a:lnTo>
                  <a:pt x="6" y="114"/>
                </a:lnTo>
                <a:lnTo>
                  <a:pt x="7" y="114"/>
                </a:lnTo>
                <a:lnTo>
                  <a:pt x="7" y="114"/>
                </a:lnTo>
                <a:lnTo>
                  <a:pt x="7" y="114"/>
                </a:lnTo>
                <a:lnTo>
                  <a:pt x="7" y="114"/>
                </a:lnTo>
                <a:lnTo>
                  <a:pt x="7" y="114"/>
                </a:lnTo>
                <a:lnTo>
                  <a:pt x="7" y="114"/>
                </a:lnTo>
                <a:lnTo>
                  <a:pt x="7" y="111"/>
                </a:lnTo>
                <a:lnTo>
                  <a:pt x="6" y="111"/>
                </a:lnTo>
                <a:lnTo>
                  <a:pt x="6" y="111"/>
                </a:lnTo>
                <a:lnTo>
                  <a:pt x="6" y="110"/>
                </a:lnTo>
                <a:lnTo>
                  <a:pt x="6" y="108"/>
                </a:lnTo>
                <a:lnTo>
                  <a:pt x="8" y="110"/>
                </a:lnTo>
                <a:lnTo>
                  <a:pt x="8" y="110"/>
                </a:lnTo>
                <a:lnTo>
                  <a:pt x="8" y="108"/>
                </a:lnTo>
                <a:lnTo>
                  <a:pt x="8" y="108"/>
                </a:lnTo>
                <a:lnTo>
                  <a:pt x="8" y="108"/>
                </a:lnTo>
                <a:lnTo>
                  <a:pt x="8" y="108"/>
                </a:lnTo>
                <a:lnTo>
                  <a:pt x="8" y="107"/>
                </a:lnTo>
                <a:lnTo>
                  <a:pt x="8" y="107"/>
                </a:lnTo>
                <a:lnTo>
                  <a:pt x="8" y="107"/>
                </a:lnTo>
                <a:lnTo>
                  <a:pt x="10" y="108"/>
                </a:lnTo>
                <a:lnTo>
                  <a:pt x="10" y="108"/>
                </a:lnTo>
                <a:lnTo>
                  <a:pt x="11" y="108"/>
                </a:lnTo>
                <a:lnTo>
                  <a:pt x="13" y="110"/>
                </a:lnTo>
                <a:lnTo>
                  <a:pt x="13" y="110"/>
                </a:lnTo>
                <a:lnTo>
                  <a:pt x="13" y="110"/>
                </a:lnTo>
                <a:lnTo>
                  <a:pt x="13" y="110"/>
                </a:lnTo>
                <a:lnTo>
                  <a:pt x="14" y="110"/>
                </a:lnTo>
                <a:lnTo>
                  <a:pt x="14" y="110"/>
                </a:lnTo>
                <a:lnTo>
                  <a:pt x="17" y="110"/>
                </a:lnTo>
                <a:lnTo>
                  <a:pt x="18" y="110"/>
                </a:lnTo>
                <a:lnTo>
                  <a:pt x="18" y="110"/>
                </a:lnTo>
                <a:lnTo>
                  <a:pt x="20" y="110"/>
                </a:lnTo>
                <a:lnTo>
                  <a:pt x="20" y="110"/>
                </a:lnTo>
                <a:lnTo>
                  <a:pt x="20" y="108"/>
                </a:lnTo>
                <a:lnTo>
                  <a:pt x="20" y="108"/>
                </a:lnTo>
                <a:lnTo>
                  <a:pt x="21" y="108"/>
                </a:lnTo>
                <a:lnTo>
                  <a:pt x="21" y="108"/>
                </a:lnTo>
                <a:lnTo>
                  <a:pt x="21" y="108"/>
                </a:lnTo>
                <a:lnTo>
                  <a:pt x="21" y="108"/>
                </a:lnTo>
                <a:lnTo>
                  <a:pt x="21" y="108"/>
                </a:lnTo>
                <a:lnTo>
                  <a:pt x="21" y="108"/>
                </a:lnTo>
                <a:lnTo>
                  <a:pt x="21" y="110"/>
                </a:lnTo>
                <a:lnTo>
                  <a:pt x="23" y="110"/>
                </a:lnTo>
                <a:lnTo>
                  <a:pt x="23" y="110"/>
                </a:lnTo>
                <a:lnTo>
                  <a:pt x="24" y="108"/>
                </a:lnTo>
                <a:lnTo>
                  <a:pt x="24" y="108"/>
                </a:lnTo>
                <a:lnTo>
                  <a:pt x="26" y="108"/>
                </a:lnTo>
                <a:lnTo>
                  <a:pt x="26" y="108"/>
                </a:lnTo>
                <a:lnTo>
                  <a:pt x="26" y="108"/>
                </a:lnTo>
                <a:lnTo>
                  <a:pt x="27" y="108"/>
                </a:lnTo>
                <a:lnTo>
                  <a:pt x="27" y="108"/>
                </a:lnTo>
                <a:lnTo>
                  <a:pt x="27" y="108"/>
                </a:lnTo>
                <a:lnTo>
                  <a:pt x="27" y="108"/>
                </a:lnTo>
                <a:lnTo>
                  <a:pt x="28" y="108"/>
                </a:lnTo>
                <a:lnTo>
                  <a:pt x="28" y="108"/>
                </a:lnTo>
                <a:lnTo>
                  <a:pt x="28" y="108"/>
                </a:lnTo>
                <a:lnTo>
                  <a:pt x="28" y="108"/>
                </a:lnTo>
                <a:lnTo>
                  <a:pt x="28" y="108"/>
                </a:lnTo>
                <a:lnTo>
                  <a:pt x="28" y="107"/>
                </a:lnTo>
                <a:lnTo>
                  <a:pt x="30" y="108"/>
                </a:lnTo>
                <a:lnTo>
                  <a:pt x="30" y="108"/>
                </a:lnTo>
                <a:lnTo>
                  <a:pt x="30" y="107"/>
                </a:lnTo>
                <a:lnTo>
                  <a:pt x="30" y="107"/>
                </a:lnTo>
                <a:lnTo>
                  <a:pt x="30" y="107"/>
                </a:lnTo>
                <a:lnTo>
                  <a:pt x="31" y="107"/>
                </a:lnTo>
                <a:lnTo>
                  <a:pt x="31" y="107"/>
                </a:lnTo>
                <a:lnTo>
                  <a:pt x="31" y="107"/>
                </a:lnTo>
                <a:lnTo>
                  <a:pt x="31" y="107"/>
                </a:lnTo>
                <a:lnTo>
                  <a:pt x="31" y="107"/>
                </a:lnTo>
                <a:lnTo>
                  <a:pt x="31" y="107"/>
                </a:lnTo>
                <a:lnTo>
                  <a:pt x="31" y="107"/>
                </a:lnTo>
                <a:lnTo>
                  <a:pt x="33" y="107"/>
                </a:lnTo>
                <a:lnTo>
                  <a:pt x="33" y="106"/>
                </a:lnTo>
                <a:lnTo>
                  <a:pt x="33" y="106"/>
                </a:lnTo>
                <a:lnTo>
                  <a:pt x="33" y="106"/>
                </a:lnTo>
                <a:lnTo>
                  <a:pt x="34" y="106"/>
                </a:lnTo>
                <a:lnTo>
                  <a:pt x="34" y="107"/>
                </a:lnTo>
                <a:lnTo>
                  <a:pt x="34" y="107"/>
                </a:lnTo>
                <a:lnTo>
                  <a:pt x="36" y="106"/>
                </a:lnTo>
                <a:lnTo>
                  <a:pt x="36" y="106"/>
                </a:lnTo>
                <a:lnTo>
                  <a:pt x="37" y="106"/>
                </a:lnTo>
                <a:lnTo>
                  <a:pt x="37" y="106"/>
                </a:lnTo>
                <a:lnTo>
                  <a:pt x="37" y="107"/>
                </a:lnTo>
                <a:lnTo>
                  <a:pt x="37" y="107"/>
                </a:lnTo>
                <a:lnTo>
                  <a:pt x="37" y="107"/>
                </a:lnTo>
                <a:lnTo>
                  <a:pt x="37" y="107"/>
                </a:lnTo>
                <a:lnTo>
                  <a:pt x="37" y="108"/>
                </a:lnTo>
                <a:lnTo>
                  <a:pt x="36" y="108"/>
                </a:lnTo>
                <a:lnTo>
                  <a:pt x="34" y="108"/>
                </a:lnTo>
                <a:lnTo>
                  <a:pt x="34" y="107"/>
                </a:lnTo>
                <a:lnTo>
                  <a:pt x="34" y="107"/>
                </a:lnTo>
                <a:lnTo>
                  <a:pt x="33" y="108"/>
                </a:lnTo>
                <a:lnTo>
                  <a:pt x="33" y="108"/>
                </a:lnTo>
                <a:lnTo>
                  <a:pt x="33" y="108"/>
                </a:lnTo>
                <a:lnTo>
                  <a:pt x="33" y="108"/>
                </a:lnTo>
                <a:lnTo>
                  <a:pt x="33" y="108"/>
                </a:lnTo>
                <a:lnTo>
                  <a:pt x="31" y="108"/>
                </a:lnTo>
                <a:lnTo>
                  <a:pt x="31" y="108"/>
                </a:lnTo>
                <a:lnTo>
                  <a:pt x="31" y="108"/>
                </a:lnTo>
                <a:lnTo>
                  <a:pt x="31" y="108"/>
                </a:lnTo>
                <a:lnTo>
                  <a:pt x="31" y="110"/>
                </a:lnTo>
                <a:lnTo>
                  <a:pt x="31" y="110"/>
                </a:lnTo>
                <a:lnTo>
                  <a:pt x="31" y="110"/>
                </a:lnTo>
                <a:lnTo>
                  <a:pt x="31" y="110"/>
                </a:lnTo>
                <a:lnTo>
                  <a:pt x="31" y="110"/>
                </a:lnTo>
                <a:lnTo>
                  <a:pt x="30" y="111"/>
                </a:lnTo>
                <a:lnTo>
                  <a:pt x="30" y="111"/>
                </a:lnTo>
                <a:lnTo>
                  <a:pt x="30" y="111"/>
                </a:lnTo>
                <a:lnTo>
                  <a:pt x="30" y="111"/>
                </a:lnTo>
                <a:lnTo>
                  <a:pt x="28" y="110"/>
                </a:lnTo>
                <a:lnTo>
                  <a:pt x="28" y="110"/>
                </a:lnTo>
                <a:lnTo>
                  <a:pt x="28" y="111"/>
                </a:lnTo>
                <a:lnTo>
                  <a:pt x="28" y="111"/>
                </a:lnTo>
                <a:lnTo>
                  <a:pt x="27" y="111"/>
                </a:lnTo>
                <a:lnTo>
                  <a:pt x="27" y="111"/>
                </a:lnTo>
                <a:lnTo>
                  <a:pt x="27" y="111"/>
                </a:lnTo>
                <a:lnTo>
                  <a:pt x="27" y="113"/>
                </a:lnTo>
                <a:lnTo>
                  <a:pt x="28" y="113"/>
                </a:lnTo>
                <a:lnTo>
                  <a:pt x="28" y="113"/>
                </a:lnTo>
                <a:lnTo>
                  <a:pt x="30" y="113"/>
                </a:lnTo>
                <a:lnTo>
                  <a:pt x="30" y="113"/>
                </a:lnTo>
                <a:lnTo>
                  <a:pt x="31" y="113"/>
                </a:lnTo>
                <a:lnTo>
                  <a:pt x="31" y="113"/>
                </a:lnTo>
                <a:lnTo>
                  <a:pt x="31" y="113"/>
                </a:lnTo>
                <a:lnTo>
                  <a:pt x="33" y="113"/>
                </a:lnTo>
                <a:lnTo>
                  <a:pt x="33" y="113"/>
                </a:lnTo>
                <a:lnTo>
                  <a:pt x="33" y="113"/>
                </a:lnTo>
                <a:lnTo>
                  <a:pt x="33" y="113"/>
                </a:lnTo>
                <a:lnTo>
                  <a:pt x="34" y="113"/>
                </a:lnTo>
                <a:lnTo>
                  <a:pt x="34" y="113"/>
                </a:lnTo>
                <a:lnTo>
                  <a:pt x="36" y="113"/>
                </a:lnTo>
                <a:lnTo>
                  <a:pt x="36" y="111"/>
                </a:lnTo>
                <a:lnTo>
                  <a:pt x="37" y="111"/>
                </a:lnTo>
                <a:lnTo>
                  <a:pt x="38" y="111"/>
                </a:lnTo>
                <a:lnTo>
                  <a:pt x="38" y="113"/>
                </a:lnTo>
                <a:lnTo>
                  <a:pt x="40" y="111"/>
                </a:lnTo>
                <a:lnTo>
                  <a:pt x="40" y="110"/>
                </a:lnTo>
                <a:lnTo>
                  <a:pt x="40" y="110"/>
                </a:lnTo>
                <a:lnTo>
                  <a:pt x="40" y="110"/>
                </a:lnTo>
                <a:lnTo>
                  <a:pt x="41" y="111"/>
                </a:lnTo>
                <a:lnTo>
                  <a:pt x="41" y="111"/>
                </a:lnTo>
                <a:lnTo>
                  <a:pt x="41" y="111"/>
                </a:lnTo>
                <a:lnTo>
                  <a:pt x="41" y="113"/>
                </a:lnTo>
                <a:lnTo>
                  <a:pt x="41" y="113"/>
                </a:lnTo>
                <a:lnTo>
                  <a:pt x="41" y="113"/>
                </a:lnTo>
                <a:lnTo>
                  <a:pt x="43" y="113"/>
                </a:lnTo>
                <a:lnTo>
                  <a:pt x="43" y="113"/>
                </a:lnTo>
                <a:lnTo>
                  <a:pt x="43" y="113"/>
                </a:lnTo>
                <a:lnTo>
                  <a:pt x="43" y="111"/>
                </a:lnTo>
                <a:lnTo>
                  <a:pt x="43" y="111"/>
                </a:lnTo>
                <a:lnTo>
                  <a:pt x="43" y="110"/>
                </a:lnTo>
                <a:lnTo>
                  <a:pt x="43" y="110"/>
                </a:lnTo>
                <a:lnTo>
                  <a:pt x="43" y="110"/>
                </a:lnTo>
                <a:lnTo>
                  <a:pt x="43" y="110"/>
                </a:lnTo>
                <a:lnTo>
                  <a:pt x="43" y="110"/>
                </a:lnTo>
                <a:lnTo>
                  <a:pt x="43" y="108"/>
                </a:lnTo>
                <a:lnTo>
                  <a:pt x="43" y="108"/>
                </a:lnTo>
                <a:lnTo>
                  <a:pt x="44" y="110"/>
                </a:lnTo>
                <a:lnTo>
                  <a:pt x="46" y="110"/>
                </a:lnTo>
                <a:lnTo>
                  <a:pt x="46" y="110"/>
                </a:lnTo>
                <a:lnTo>
                  <a:pt x="44" y="110"/>
                </a:lnTo>
                <a:lnTo>
                  <a:pt x="44" y="110"/>
                </a:lnTo>
                <a:lnTo>
                  <a:pt x="44" y="111"/>
                </a:lnTo>
                <a:lnTo>
                  <a:pt x="44" y="111"/>
                </a:lnTo>
                <a:lnTo>
                  <a:pt x="44" y="111"/>
                </a:lnTo>
                <a:lnTo>
                  <a:pt x="44" y="111"/>
                </a:lnTo>
                <a:lnTo>
                  <a:pt x="44" y="113"/>
                </a:lnTo>
                <a:lnTo>
                  <a:pt x="44" y="113"/>
                </a:lnTo>
                <a:lnTo>
                  <a:pt x="46" y="113"/>
                </a:lnTo>
                <a:lnTo>
                  <a:pt x="47" y="113"/>
                </a:lnTo>
                <a:lnTo>
                  <a:pt x="47" y="113"/>
                </a:lnTo>
                <a:lnTo>
                  <a:pt x="47" y="113"/>
                </a:lnTo>
                <a:lnTo>
                  <a:pt x="47" y="111"/>
                </a:lnTo>
                <a:lnTo>
                  <a:pt x="47" y="111"/>
                </a:lnTo>
                <a:lnTo>
                  <a:pt x="48" y="111"/>
                </a:lnTo>
                <a:lnTo>
                  <a:pt x="48" y="111"/>
                </a:lnTo>
                <a:lnTo>
                  <a:pt x="48" y="111"/>
                </a:lnTo>
                <a:lnTo>
                  <a:pt x="50" y="111"/>
                </a:lnTo>
                <a:lnTo>
                  <a:pt x="50" y="110"/>
                </a:lnTo>
                <a:lnTo>
                  <a:pt x="50" y="110"/>
                </a:lnTo>
                <a:lnTo>
                  <a:pt x="48" y="110"/>
                </a:lnTo>
                <a:lnTo>
                  <a:pt x="48" y="110"/>
                </a:lnTo>
                <a:lnTo>
                  <a:pt x="48" y="107"/>
                </a:lnTo>
                <a:lnTo>
                  <a:pt x="48" y="107"/>
                </a:lnTo>
                <a:lnTo>
                  <a:pt x="47" y="108"/>
                </a:lnTo>
                <a:lnTo>
                  <a:pt x="47" y="108"/>
                </a:lnTo>
                <a:lnTo>
                  <a:pt x="47" y="108"/>
                </a:lnTo>
                <a:lnTo>
                  <a:pt x="47" y="108"/>
                </a:lnTo>
                <a:lnTo>
                  <a:pt x="47" y="107"/>
                </a:lnTo>
                <a:lnTo>
                  <a:pt x="47" y="107"/>
                </a:lnTo>
                <a:lnTo>
                  <a:pt x="47" y="107"/>
                </a:lnTo>
                <a:lnTo>
                  <a:pt x="47" y="107"/>
                </a:lnTo>
                <a:lnTo>
                  <a:pt x="46" y="107"/>
                </a:lnTo>
                <a:lnTo>
                  <a:pt x="44" y="107"/>
                </a:lnTo>
                <a:lnTo>
                  <a:pt x="43" y="108"/>
                </a:lnTo>
                <a:lnTo>
                  <a:pt x="43" y="108"/>
                </a:lnTo>
                <a:lnTo>
                  <a:pt x="41" y="108"/>
                </a:lnTo>
                <a:lnTo>
                  <a:pt x="41" y="108"/>
                </a:lnTo>
                <a:lnTo>
                  <a:pt x="40" y="108"/>
                </a:lnTo>
                <a:lnTo>
                  <a:pt x="38" y="107"/>
                </a:lnTo>
                <a:lnTo>
                  <a:pt x="38" y="107"/>
                </a:lnTo>
                <a:lnTo>
                  <a:pt x="38" y="107"/>
                </a:lnTo>
                <a:lnTo>
                  <a:pt x="38" y="107"/>
                </a:lnTo>
                <a:lnTo>
                  <a:pt x="38" y="106"/>
                </a:lnTo>
                <a:lnTo>
                  <a:pt x="40" y="106"/>
                </a:lnTo>
                <a:lnTo>
                  <a:pt x="40" y="107"/>
                </a:lnTo>
                <a:lnTo>
                  <a:pt x="40" y="107"/>
                </a:lnTo>
                <a:lnTo>
                  <a:pt x="40" y="107"/>
                </a:lnTo>
                <a:lnTo>
                  <a:pt x="41" y="106"/>
                </a:lnTo>
                <a:lnTo>
                  <a:pt x="41" y="106"/>
                </a:lnTo>
                <a:lnTo>
                  <a:pt x="41" y="106"/>
                </a:lnTo>
                <a:lnTo>
                  <a:pt x="41" y="106"/>
                </a:lnTo>
                <a:lnTo>
                  <a:pt x="41" y="107"/>
                </a:lnTo>
                <a:lnTo>
                  <a:pt x="43" y="107"/>
                </a:lnTo>
                <a:lnTo>
                  <a:pt x="43" y="107"/>
                </a:lnTo>
                <a:lnTo>
                  <a:pt x="43" y="107"/>
                </a:lnTo>
                <a:lnTo>
                  <a:pt x="43" y="104"/>
                </a:lnTo>
                <a:lnTo>
                  <a:pt x="43" y="104"/>
                </a:lnTo>
                <a:lnTo>
                  <a:pt x="43" y="104"/>
                </a:lnTo>
                <a:lnTo>
                  <a:pt x="41" y="104"/>
                </a:lnTo>
                <a:lnTo>
                  <a:pt x="41" y="104"/>
                </a:lnTo>
                <a:lnTo>
                  <a:pt x="41" y="104"/>
                </a:lnTo>
                <a:lnTo>
                  <a:pt x="38" y="104"/>
                </a:lnTo>
                <a:lnTo>
                  <a:pt x="37" y="104"/>
                </a:lnTo>
                <a:lnTo>
                  <a:pt x="36" y="104"/>
                </a:lnTo>
                <a:lnTo>
                  <a:pt x="34" y="104"/>
                </a:lnTo>
                <a:lnTo>
                  <a:pt x="33" y="104"/>
                </a:lnTo>
                <a:lnTo>
                  <a:pt x="30" y="104"/>
                </a:lnTo>
                <a:lnTo>
                  <a:pt x="30" y="103"/>
                </a:lnTo>
                <a:lnTo>
                  <a:pt x="30" y="103"/>
                </a:lnTo>
                <a:lnTo>
                  <a:pt x="31" y="103"/>
                </a:lnTo>
                <a:lnTo>
                  <a:pt x="31" y="103"/>
                </a:lnTo>
                <a:lnTo>
                  <a:pt x="31" y="103"/>
                </a:lnTo>
                <a:lnTo>
                  <a:pt x="33" y="101"/>
                </a:lnTo>
                <a:lnTo>
                  <a:pt x="33" y="101"/>
                </a:lnTo>
                <a:lnTo>
                  <a:pt x="33" y="103"/>
                </a:lnTo>
                <a:lnTo>
                  <a:pt x="33" y="103"/>
                </a:lnTo>
                <a:lnTo>
                  <a:pt x="33" y="103"/>
                </a:lnTo>
                <a:lnTo>
                  <a:pt x="33" y="103"/>
                </a:lnTo>
                <a:lnTo>
                  <a:pt x="33" y="103"/>
                </a:lnTo>
                <a:lnTo>
                  <a:pt x="34" y="103"/>
                </a:lnTo>
                <a:lnTo>
                  <a:pt x="34" y="103"/>
                </a:lnTo>
                <a:lnTo>
                  <a:pt x="34" y="103"/>
                </a:lnTo>
                <a:lnTo>
                  <a:pt x="34" y="103"/>
                </a:lnTo>
                <a:lnTo>
                  <a:pt x="33" y="101"/>
                </a:lnTo>
                <a:lnTo>
                  <a:pt x="33" y="101"/>
                </a:lnTo>
                <a:lnTo>
                  <a:pt x="33" y="101"/>
                </a:lnTo>
                <a:lnTo>
                  <a:pt x="31" y="100"/>
                </a:lnTo>
                <a:lnTo>
                  <a:pt x="31" y="100"/>
                </a:lnTo>
                <a:lnTo>
                  <a:pt x="31" y="101"/>
                </a:lnTo>
                <a:lnTo>
                  <a:pt x="30" y="103"/>
                </a:lnTo>
                <a:lnTo>
                  <a:pt x="28" y="101"/>
                </a:lnTo>
                <a:lnTo>
                  <a:pt x="28" y="101"/>
                </a:lnTo>
                <a:lnTo>
                  <a:pt x="28" y="103"/>
                </a:lnTo>
                <a:lnTo>
                  <a:pt x="28" y="103"/>
                </a:lnTo>
                <a:lnTo>
                  <a:pt x="27" y="103"/>
                </a:lnTo>
                <a:lnTo>
                  <a:pt x="27" y="104"/>
                </a:lnTo>
                <a:lnTo>
                  <a:pt x="27" y="104"/>
                </a:lnTo>
                <a:lnTo>
                  <a:pt x="27" y="104"/>
                </a:lnTo>
                <a:lnTo>
                  <a:pt x="26" y="104"/>
                </a:lnTo>
                <a:lnTo>
                  <a:pt x="26" y="104"/>
                </a:lnTo>
                <a:lnTo>
                  <a:pt x="26" y="104"/>
                </a:lnTo>
                <a:lnTo>
                  <a:pt x="26" y="104"/>
                </a:lnTo>
                <a:lnTo>
                  <a:pt x="26" y="103"/>
                </a:lnTo>
                <a:lnTo>
                  <a:pt x="24" y="103"/>
                </a:lnTo>
                <a:lnTo>
                  <a:pt x="24" y="103"/>
                </a:lnTo>
                <a:lnTo>
                  <a:pt x="24" y="103"/>
                </a:lnTo>
                <a:lnTo>
                  <a:pt x="23" y="103"/>
                </a:lnTo>
                <a:lnTo>
                  <a:pt x="23" y="103"/>
                </a:lnTo>
                <a:lnTo>
                  <a:pt x="21" y="103"/>
                </a:lnTo>
                <a:lnTo>
                  <a:pt x="21" y="103"/>
                </a:lnTo>
                <a:lnTo>
                  <a:pt x="20" y="103"/>
                </a:lnTo>
                <a:lnTo>
                  <a:pt x="20" y="104"/>
                </a:lnTo>
                <a:lnTo>
                  <a:pt x="20" y="104"/>
                </a:lnTo>
                <a:lnTo>
                  <a:pt x="20" y="104"/>
                </a:lnTo>
                <a:lnTo>
                  <a:pt x="20" y="104"/>
                </a:lnTo>
                <a:lnTo>
                  <a:pt x="20" y="104"/>
                </a:lnTo>
                <a:lnTo>
                  <a:pt x="20" y="103"/>
                </a:lnTo>
                <a:lnTo>
                  <a:pt x="20" y="103"/>
                </a:lnTo>
                <a:lnTo>
                  <a:pt x="20" y="103"/>
                </a:lnTo>
                <a:lnTo>
                  <a:pt x="18" y="103"/>
                </a:lnTo>
                <a:lnTo>
                  <a:pt x="18" y="104"/>
                </a:lnTo>
                <a:lnTo>
                  <a:pt x="17" y="104"/>
                </a:lnTo>
                <a:lnTo>
                  <a:pt x="17" y="103"/>
                </a:lnTo>
                <a:lnTo>
                  <a:pt x="16" y="104"/>
                </a:lnTo>
                <a:lnTo>
                  <a:pt x="16" y="104"/>
                </a:lnTo>
                <a:lnTo>
                  <a:pt x="16" y="104"/>
                </a:lnTo>
                <a:lnTo>
                  <a:pt x="16" y="104"/>
                </a:lnTo>
                <a:lnTo>
                  <a:pt x="16" y="104"/>
                </a:lnTo>
                <a:lnTo>
                  <a:pt x="16" y="104"/>
                </a:lnTo>
                <a:lnTo>
                  <a:pt x="16" y="104"/>
                </a:lnTo>
                <a:lnTo>
                  <a:pt x="14" y="104"/>
                </a:lnTo>
                <a:lnTo>
                  <a:pt x="14" y="104"/>
                </a:lnTo>
                <a:lnTo>
                  <a:pt x="13" y="104"/>
                </a:lnTo>
                <a:lnTo>
                  <a:pt x="13" y="104"/>
                </a:lnTo>
                <a:lnTo>
                  <a:pt x="13" y="104"/>
                </a:lnTo>
                <a:lnTo>
                  <a:pt x="13" y="104"/>
                </a:lnTo>
                <a:lnTo>
                  <a:pt x="13" y="106"/>
                </a:lnTo>
                <a:lnTo>
                  <a:pt x="13" y="106"/>
                </a:lnTo>
                <a:lnTo>
                  <a:pt x="13" y="106"/>
                </a:lnTo>
                <a:lnTo>
                  <a:pt x="10" y="106"/>
                </a:lnTo>
                <a:lnTo>
                  <a:pt x="8" y="104"/>
                </a:lnTo>
                <a:lnTo>
                  <a:pt x="7" y="104"/>
                </a:lnTo>
                <a:lnTo>
                  <a:pt x="7" y="104"/>
                </a:lnTo>
                <a:lnTo>
                  <a:pt x="6" y="104"/>
                </a:lnTo>
                <a:lnTo>
                  <a:pt x="6" y="104"/>
                </a:lnTo>
                <a:lnTo>
                  <a:pt x="6" y="106"/>
                </a:lnTo>
                <a:lnTo>
                  <a:pt x="6" y="106"/>
                </a:lnTo>
                <a:lnTo>
                  <a:pt x="6" y="107"/>
                </a:lnTo>
                <a:lnTo>
                  <a:pt x="6" y="107"/>
                </a:lnTo>
                <a:lnTo>
                  <a:pt x="6" y="106"/>
                </a:lnTo>
                <a:lnTo>
                  <a:pt x="4" y="106"/>
                </a:lnTo>
                <a:lnTo>
                  <a:pt x="4" y="106"/>
                </a:lnTo>
                <a:lnTo>
                  <a:pt x="3" y="106"/>
                </a:lnTo>
                <a:lnTo>
                  <a:pt x="3" y="106"/>
                </a:lnTo>
                <a:lnTo>
                  <a:pt x="3" y="104"/>
                </a:lnTo>
                <a:lnTo>
                  <a:pt x="1" y="104"/>
                </a:lnTo>
                <a:lnTo>
                  <a:pt x="1" y="104"/>
                </a:lnTo>
                <a:lnTo>
                  <a:pt x="1" y="104"/>
                </a:lnTo>
                <a:lnTo>
                  <a:pt x="3" y="104"/>
                </a:lnTo>
                <a:lnTo>
                  <a:pt x="3" y="104"/>
                </a:lnTo>
                <a:lnTo>
                  <a:pt x="3" y="103"/>
                </a:lnTo>
                <a:lnTo>
                  <a:pt x="3" y="103"/>
                </a:lnTo>
                <a:lnTo>
                  <a:pt x="3" y="103"/>
                </a:lnTo>
                <a:lnTo>
                  <a:pt x="3" y="103"/>
                </a:lnTo>
                <a:lnTo>
                  <a:pt x="3" y="103"/>
                </a:lnTo>
                <a:lnTo>
                  <a:pt x="4" y="103"/>
                </a:lnTo>
                <a:lnTo>
                  <a:pt x="4" y="103"/>
                </a:lnTo>
                <a:lnTo>
                  <a:pt x="6" y="103"/>
                </a:lnTo>
                <a:lnTo>
                  <a:pt x="6" y="103"/>
                </a:lnTo>
                <a:lnTo>
                  <a:pt x="6" y="103"/>
                </a:lnTo>
                <a:lnTo>
                  <a:pt x="4" y="103"/>
                </a:lnTo>
                <a:lnTo>
                  <a:pt x="4" y="104"/>
                </a:lnTo>
                <a:lnTo>
                  <a:pt x="6" y="104"/>
                </a:lnTo>
                <a:lnTo>
                  <a:pt x="6" y="104"/>
                </a:lnTo>
                <a:lnTo>
                  <a:pt x="6" y="103"/>
                </a:lnTo>
                <a:lnTo>
                  <a:pt x="7" y="103"/>
                </a:lnTo>
                <a:lnTo>
                  <a:pt x="7" y="101"/>
                </a:lnTo>
                <a:lnTo>
                  <a:pt x="7" y="101"/>
                </a:lnTo>
                <a:lnTo>
                  <a:pt x="7" y="101"/>
                </a:lnTo>
                <a:lnTo>
                  <a:pt x="6" y="101"/>
                </a:lnTo>
                <a:lnTo>
                  <a:pt x="4" y="101"/>
                </a:lnTo>
                <a:lnTo>
                  <a:pt x="3" y="101"/>
                </a:lnTo>
                <a:lnTo>
                  <a:pt x="1" y="101"/>
                </a:lnTo>
                <a:lnTo>
                  <a:pt x="1" y="101"/>
                </a:lnTo>
                <a:lnTo>
                  <a:pt x="1" y="103"/>
                </a:lnTo>
                <a:lnTo>
                  <a:pt x="0" y="103"/>
                </a:lnTo>
                <a:lnTo>
                  <a:pt x="0" y="103"/>
                </a:lnTo>
                <a:lnTo>
                  <a:pt x="1" y="101"/>
                </a:lnTo>
                <a:lnTo>
                  <a:pt x="1" y="100"/>
                </a:lnTo>
                <a:lnTo>
                  <a:pt x="1" y="100"/>
                </a:lnTo>
                <a:lnTo>
                  <a:pt x="1" y="100"/>
                </a:lnTo>
                <a:lnTo>
                  <a:pt x="1" y="100"/>
                </a:lnTo>
                <a:lnTo>
                  <a:pt x="3" y="100"/>
                </a:lnTo>
                <a:lnTo>
                  <a:pt x="3" y="100"/>
                </a:lnTo>
                <a:lnTo>
                  <a:pt x="3" y="98"/>
                </a:lnTo>
                <a:lnTo>
                  <a:pt x="3" y="98"/>
                </a:lnTo>
                <a:lnTo>
                  <a:pt x="3" y="98"/>
                </a:lnTo>
                <a:lnTo>
                  <a:pt x="3" y="100"/>
                </a:lnTo>
                <a:lnTo>
                  <a:pt x="3" y="100"/>
                </a:lnTo>
                <a:lnTo>
                  <a:pt x="3" y="100"/>
                </a:lnTo>
                <a:lnTo>
                  <a:pt x="4" y="100"/>
                </a:lnTo>
                <a:lnTo>
                  <a:pt x="4" y="101"/>
                </a:lnTo>
                <a:lnTo>
                  <a:pt x="6" y="100"/>
                </a:lnTo>
                <a:lnTo>
                  <a:pt x="6" y="100"/>
                </a:lnTo>
                <a:lnTo>
                  <a:pt x="6" y="100"/>
                </a:lnTo>
                <a:lnTo>
                  <a:pt x="6" y="100"/>
                </a:lnTo>
                <a:lnTo>
                  <a:pt x="6" y="100"/>
                </a:lnTo>
                <a:lnTo>
                  <a:pt x="6" y="98"/>
                </a:lnTo>
                <a:lnTo>
                  <a:pt x="6" y="98"/>
                </a:lnTo>
                <a:lnTo>
                  <a:pt x="6" y="98"/>
                </a:lnTo>
                <a:lnTo>
                  <a:pt x="6" y="98"/>
                </a:lnTo>
                <a:lnTo>
                  <a:pt x="4" y="98"/>
                </a:lnTo>
                <a:lnTo>
                  <a:pt x="4" y="98"/>
                </a:lnTo>
                <a:lnTo>
                  <a:pt x="6" y="98"/>
                </a:lnTo>
                <a:lnTo>
                  <a:pt x="7" y="97"/>
                </a:lnTo>
                <a:lnTo>
                  <a:pt x="7" y="97"/>
                </a:lnTo>
                <a:lnTo>
                  <a:pt x="8" y="97"/>
                </a:lnTo>
                <a:lnTo>
                  <a:pt x="8" y="97"/>
                </a:lnTo>
                <a:lnTo>
                  <a:pt x="10" y="97"/>
                </a:lnTo>
                <a:lnTo>
                  <a:pt x="10" y="97"/>
                </a:lnTo>
                <a:lnTo>
                  <a:pt x="10" y="97"/>
                </a:lnTo>
                <a:lnTo>
                  <a:pt x="10" y="97"/>
                </a:lnTo>
                <a:lnTo>
                  <a:pt x="10" y="97"/>
                </a:lnTo>
                <a:lnTo>
                  <a:pt x="10" y="97"/>
                </a:lnTo>
                <a:lnTo>
                  <a:pt x="10" y="97"/>
                </a:lnTo>
                <a:lnTo>
                  <a:pt x="10" y="97"/>
                </a:lnTo>
                <a:lnTo>
                  <a:pt x="11" y="97"/>
                </a:lnTo>
                <a:lnTo>
                  <a:pt x="11" y="97"/>
                </a:lnTo>
                <a:lnTo>
                  <a:pt x="13" y="97"/>
                </a:lnTo>
                <a:lnTo>
                  <a:pt x="13" y="97"/>
                </a:lnTo>
                <a:lnTo>
                  <a:pt x="13" y="97"/>
                </a:lnTo>
                <a:lnTo>
                  <a:pt x="13" y="97"/>
                </a:lnTo>
                <a:lnTo>
                  <a:pt x="13" y="97"/>
                </a:lnTo>
                <a:lnTo>
                  <a:pt x="14" y="96"/>
                </a:lnTo>
                <a:lnTo>
                  <a:pt x="14" y="96"/>
                </a:lnTo>
                <a:lnTo>
                  <a:pt x="14" y="97"/>
                </a:lnTo>
                <a:lnTo>
                  <a:pt x="14" y="97"/>
                </a:lnTo>
                <a:lnTo>
                  <a:pt x="16" y="98"/>
                </a:lnTo>
                <a:lnTo>
                  <a:pt x="16" y="98"/>
                </a:lnTo>
                <a:lnTo>
                  <a:pt x="16" y="100"/>
                </a:lnTo>
                <a:lnTo>
                  <a:pt x="16" y="100"/>
                </a:lnTo>
                <a:lnTo>
                  <a:pt x="17" y="100"/>
                </a:lnTo>
                <a:lnTo>
                  <a:pt x="17" y="100"/>
                </a:lnTo>
                <a:lnTo>
                  <a:pt x="17" y="100"/>
                </a:lnTo>
                <a:lnTo>
                  <a:pt x="17" y="98"/>
                </a:lnTo>
                <a:lnTo>
                  <a:pt x="17" y="98"/>
                </a:lnTo>
                <a:lnTo>
                  <a:pt x="17" y="98"/>
                </a:lnTo>
                <a:lnTo>
                  <a:pt x="17" y="98"/>
                </a:lnTo>
                <a:lnTo>
                  <a:pt x="18" y="98"/>
                </a:lnTo>
                <a:lnTo>
                  <a:pt x="18" y="98"/>
                </a:lnTo>
                <a:lnTo>
                  <a:pt x="20" y="98"/>
                </a:lnTo>
                <a:lnTo>
                  <a:pt x="20" y="98"/>
                </a:lnTo>
                <a:lnTo>
                  <a:pt x="20" y="98"/>
                </a:lnTo>
                <a:lnTo>
                  <a:pt x="20" y="98"/>
                </a:lnTo>
                <a:lnTo>
                  <a:pt x="21" y="98"/>
                </a:lnTo>
                <a:lnTo>
                  <a:pt x="21" y="97"/>
                </a:lnTo>
                <a:lnTo>
                  <a:pt x="21" y="97"/>
                </a:lnTo>
                <a:lnTo>
                  <a:pt x="21" y="97"/>
                </a:lnTo>
                <a:lnTo>
                  <a:pt x="20" y="97"/>
                </a:lnTo>
                <a:lnTo>
                  <a:pt x="20" y="97"/>
                </a:lnTo>
                <a:lnTo>
                  <a:pt x="20" y="97"/>
                </a:lnTo>
                <a:lnTo>
                  <a:pt x="18" y="97"/>
                </a:lnTo>
                <a:lnTo>
                  <a:pt x="18" y="97"/>
                </a:lnTo>
                <a:lnTo>
                  <a:pt x="18" y="97"/>
                </a:lnTo>
                <a:lnTo>
                  <a:pt x="18" y="96"/>
                </a:lnTo>
                <a:lnTo>
                  <a:pt x="20" y="96"/>
                </a:lnTo>
                <a:lnTo>
                  <a:pt x="20" y="94"/>
                </a:lnTo>
                <a:lnTo>
                  <a:pt x="20" y="94"/>
                </a:lnTo>
                <a:lnTo>
                  <a:pt x="20" y="94"/>
                </a:lnTo>
                <a:lnTo>
                  <a:pt x="21" y="94"/>
                </a:lnTo>
                <a:lnTo>
                  <a:pt x="21" y="94"/>
                </a:lnTo>
                <a:lnTo>
                  <a:pt x="21" y="96"/>
                </a:lnTo>
                <a:lnTo>
                  <a:pt x="21" y="96"/>
                </a:lnTo>
                <a:lnTo>
                  <a:pt x="23" y="96"/>
                </a:lnTo>
                <a:lnTo>
                  <a:pt x="23" y="96"/>
                </a:lnTo>
                <a:lnTo>
                  <a:pt x="23" y="94"/>
                </a:lnTo>
                <a:lnTo>
                  <a:pt x="23" y="94"/>
                </a:lnTo>
                <a:lnTo>
                  <a:pt x="24" y="94"/>
                </a:lnTo>
                <a:lnTo>
                  <a:pt x="26" y="94"/>
                </a:lnTo>
                <a:lnTo>
                  <a:pt x="26" y="94"/>
                </a:lnTo>
                <a:lnTo>
                  <a:pt x="26" y="93"/>
                </a:lnTo>
                <a:lnTo>
                  <a:pt x="26" y="93"/>
                </a:lnTo>
                <a:lnTo>
                  <a:pt x="27" y="94"/>
                </a:lnTo>
                <a:lnTo>
                  <a:pt x="28" y="94"/>
                </a:lnTo>
                <a:lnTo>
                  <a:pt x="28" y="94"/>
                </a:lnTo>
                <a:lnTo>
                  <a:pt x="28" y="94"/>
                </a:lnTo>
                <a:lnTo>
                  <a:pt x="28" y="94"/>
                </a:lnTo>
                <a:lnTo>
                  <a:pt x="28" y="93"/>
                </a:lnTo>
                <a:lnTo>
                  <a:pt x="28" y="93"/>
                </a:lnTo>
                <a:lnTo>
                  <a:pt x="30" y="91"/>
                </a:lnTo>
                <a:lnTo>
                  <a:pt x="30" y="91"/>
                </a:lnTo>
                <a:lnTo>
                  <a:pt x="30" y="93"/>
                </a:lnTo>
                <a:lnTo>
                  <a:pt x="30" y="93"/>
                </a:lnTo>
                <a:lnTo>
                  <a:pt x="31" y="93"/>
                </a:lnTo>
                <a:lnTo>
                  <a:pt x="31" y="93"/>
                </a:lnTo>
                <a:lnTo>
                  <a:pt x="33" y="93"/>
                </a:lnTo>
                <a:lnTo>
                  <a:pt x="33" y="93"/>
                </a:lnTo>
                <a:lnTo>
                  <a:pt x="33" y="93"/>
                </a:lnTo>
                <a:lnTo>
                  <a:pt x="34" y="93"/>
                </a:lnTo>
                <a:lnTo>
                  <a:pt x="36" y="93"/>
                </a:lnTo>
                <a:lnTo>
                  <a:pt x="36" y="93"/>
                </a:lnTo>
                <a:lnTo>
                  <a:pt x="36" y="93"/>
                </a:lnTo>
                <a:lnTo>
                  <a:pt x="36" y="94"/>
                </a:lnTo>
                <a:lnTo>
                  <a:pt x="36" y="94"/>
                </a:lnTo>
                <a:lnTo>
                  <a:pt x="37" y="94"/>
                </a:lnTo>
                <a:lnTo>
                  <a:pt x="37" y="94"/>
                </a:lnTo>
                <a:lnTo>
                  <a:pt x="38" y="94"/>
                </a:lnTo>
                <a:lnTo>
                  <a:pt x="38" y="93"/>
                </a:lnTo>
                <a:lnTo>
                  <a:pt x="40" y="93"/>
                </a:lnTo>
                <a:lnTo>
                  <a:pt x="40" y="93"/>
                </a:lnTo>
                <a:lnTo>
                  <a:pt x="38" y="93"/>
                </a:lnTo>
                <a:lnTo>
                  <a:pt x="38" y="93"/>
                </a:lnTo>
                <a:lnTo>
                  <a:pt x="38" y="93"/>
                </a:lnTo>
                <a:lnTo>
                  <a:pt x="37" y="91"/>
                </a:lnTo>
                <a:lnTo>
                  <a:pt x="37" y="91"/>
                </a:lnTo>
                <a:lnTo>
                  <a:pt x="37" y="91"/>
                </a:lnTo>
                <a:lnTo>
                  <a:pt x="37" y="91"/>
                </a:lnTo>
                <a:lnTo>
                  <a:pt x="37" y="91"/>
                </a:lnTo>
                <a:lnTo>
                  <a:pt x="38" y="91"/>
                </a:lnTo>
                <a:lnTo>
                  <a:pt x="40" y="91"/>
                </a:lnTo>
                <a:lnTo>
                  <a:pt x="41" y="91"/>
                </a:lnTo>
                <a:lnTo>
                  <a:pt x="41" y="90"/>
                </a:lnTo>
                <a:lnTo>
                  <a:pt x="43" y="90"/>
                </a:lnTo>
                <a:lnTo>
                  <a:pt x="43" y="88"/>
                </a:lnTo>
                <a:lnTo>
                  <a:pt x="41" y="88"/>
                </a:lnTo>
                <a:lnTo>
                  <a:pt x="41" y="87"/>
                </a:lnTo>
                <a:lnTo>
                  <a:pt x="41" y="87"/>
                </a:lnTo>
                <a:lnTo>
                  <a:pt x="41" y="87"/>
                </a:lnTo>
                <a:lnTo>
                  <a:pt x="40" y="87"/>
                </a:lnTo>
                <a:lnTo>
                  <a:pt x="40" y="87"/>
                </a:lnTo>
                <a:lnTo>
                  <a:pt x="40" y="87"/>
                </a:lnTo>
                <a:lnTo>
                  <a:pt x="40" y="87"/>
                </a:lnTo>
                <a:lnTo>
                  <a:pt x="40" y="87"/>
                </a:lnTo>
                <a:lnTo>
                  <a:pt x="40" y="87"/>
                </a:lnTo>
                <a:lnTo>
                  <a:pt x="38" y="87"/>
                </a:lnTo>
                <a:lnTo>
                  <a:pt x="38" y="87"/>
                </a:lnTo>
                <a:lnTo>
                  <a:pt x="38" y="87"/>
                </a:lnTo>
                <a:lnTo>
                  <a:pt x="38" y="87"/>
                </a:lnTo>
                <a:lnTo>
                  <a:pt x="38" y="87"/>
                </a:lnTo>
                <a:lnTo>
                  <a:pt x="38" y="87"/>
                </a:lnTo>
                <a:lnTo>
                  <a:pt x="37" y="87"/>
                </a:lnTo>
                <a:lnTo>
                  <a:pt x="37" y="88"/>
                </a:lnTo>
                <a:lnTo>
                  <a:pt x="36" y="88"/>
                </a:lnTo>
                <a:lnTo>
                  <a:pt x="36" y="88"/>
                </a:lnTo>
                <a:lnTo>
                  <a:pt x="34" y="88"/>
                </a:lnTo>
                <a:lnTo>
                  <a:pt x="34" y="88"/>
                </a:lnTo>
                <a:lnTo>
                  <a:pt x="34" y="88"/>
                </a:lnTo>
                <a:lnTo>
                  <a:pt x="34" y="88"/>
                </a:lnTo>
                <a:lnTo>
                  <a:pt x="34" y="87"/>
                </a:lnTo>
                <a:lnTo>
                  <a:pt x="34" y="87"/>
                </a:lnTo>
                <a:lnTo>
                  <a:pt x="33" y="87"/>
                </a:lnTo>
                <a:lnTo>
                  <a:pt x="33" y="87"/>
                </a:lnTo>
                <a:lnTo>
                  <a:pt x="33" y="88"/>
                </a:lnTo>
                <a:lnTo>
                  <a:pt x="33" y="88"/>
                </a:lnTo>
                <a:lnTo>
                  <a:pt x="33" y="88"/>
                </a:lnTo>
                <a:lnTo>
                  <a:pt x="31" y="88"/>
                </a:lnTo>
                <a:lnTo>
                  <a:pt x="31" y="87"/>
                </a:lnTo>
                <a:lnTo>
                  <a:pt x="31" y="88"/>
                </a:lnTo>
                <a:lnTo>
                  <a:pt x="30" y="88"/>
                </a:lnTo>
                <a:lnTo>
                  <a:pt x="30" y="88"/>
                </a:lnTo>
                <a:lnTo>
                  <a:pt x="28" y="88"/>
                </a:lnTo>
                <a:lnTo>
                  <a:pt x="28" y="88"/>
                </a:lnTo>
                <a:lnTo>
                  <a:pt x="28" y="88"/>
                </a:lnTo>
                <a:lnTo>
                  <a:pt x="28" y="88"/>
                </a:lnTo>
                <a:lnTo>
                  <a:pt x="28" y="88"/>
                </a:lnTo>
                <a:lnTo>
                  <a:pt x="27" y="88"/>
                </a:lnTo>
                <a:lnTo>
                  <a:pt x="27" y="88"/>
                </a:lnTo>
                <a:lnTo>
                  <a:pt x="26" y="88"/>
                </a:lnTo>
                <a:lnTo>
                  <a:pt x="26" y="88"/>
                </a:lnTo>
                <a:lnTo>
                  <a:pt x="26" y="88"/>
                </a:lnTo>
                <a:lnTo>
                  <a:pt x="26" y="88"/>
                </a:lnTo>
                <a:lnTo>
                  <a:pt x="24" y="88"/>
                </a:lnTo>
                <a:lnTo>
                  <a:pt x="24" y="88"/>
                </a:lnTo>
                <a:lnTo>
                  <a:pt x="24" y="88"/>
                </a:lnTo>
                <a:lnTo>
                  <a:pt x="24" y="88"/>
                </a:lnTo>
                <a:lnTo>
                  <a:pt x="24" y="88"/>
                </a:lnTo>
                <a:lnTo>
                  <a:pt x="24" y="88"/>
                </a:lnTo>
                <a:lnTo>
                  <a:pt x="24" y="88"/>
                </a:lnTo>
                <a:lnTo>
                  <a:pt x="23" y="90"/>
                </a:lnTo>
                <a:lnTo>
                  <a:pt x="21" y="90"/>
                </a:lnTo>
                <a:lnTo>
                  <a:pt x="21" y="91"/>
                </a:lnTo>
                <a:lnTo>
                  <a:pt x="20" y="91"/>
                </a:lnTo>
                <a:lnTo>
                  <a:pt x="20" y="91"/>
                </a:lnTo>
                <a:lnTo>
                  <a:pt x="18" y="91"/>
                </a:lnTo>
                <a:lnTo>
                  <a:pt x="18" y="91"/>
                </a:lnTo>
                <a:lnTo>
                  <a:pt x="18" y="91"/>
                </a:lnTo>
                <a:lnTo>
                  <a:pt x="20" y="90"/>
                </a:lnTo>
                <a:lnTo>
                  <a:pt x="20" y="90"/>
                </a:lnTo>
                <a:lnTo>
                  <a:pt x="21" y="90"/>
                </a:lnTo>
                <a:lnTo>
                  <a:pt x="21" y="90"/>
                </a:lnTo>
                <a:lnTo>
                  <a:pt x="21" y="90"/>
                </a:lnTo>
                <a:lnTo>
                  <a:pt x="21" y="88"/>
                </a:lnTo>
                <a:lnTo>
                  <a:pt x="21" y="88"/>
                </a:lnTo>
                <a:lnTo>
                  <a:pt x="20" y="88"/>
                </a:lnTo>
                <a:lnTo>
                  <a:pt x="20" y="88"/>
                </a:lnTo>
                <a:lnTo>
                  <a:pt x="20" y="88"/>
                </a:lnTo>
                <a:lnTo>
                  <a:pt x="18" y="88"/>
                </a:lnTo>
                <a:lnTo>
                  <a:pt x="18" y="90"/>
                </a:lnTo>
                <a:lnTo>
                  <a:pt x="18" y="90"/>
                </a:lnTo>
                <a:lnTo>
                  <a:pt x="18" y="90"/>
                </a:lnTo>
                <a:lnTo>
                  <a:pt x="18" y="90"/>
                </a:lnTo>
                <a:lnTo>
                  <a:pt x="17" y="90"/>
                </a:lnTo>
                <a:lnTo>
                  <a:pt x="17" y="90"/>
                </a:lnTo>
                <a:lnTo>
                  <a:pt x="17" y="88"/>
                </a:lnTo>
                <a:lnTo>
                  <a:pt x="16" y="88"/>
                </a:lnTo>
                <a:lnTo>
                  <a:pt x="16" y="88"/>
                </a:lnTo>
                <a:lnTo>
                  <a:pt x="16" y="90"/>
                </a:lnTo>
                <a:lnTo>
                  <a:pt x="16" y="90"/>
                </a:lnTo>
                <a:lnTo>
                  <a:pt x="16" y="90"/>
                </a:lnTo>
                <a:lnTo>
                  <a:pt x="14" y="90"/>
                </a:lnTo>
                <a:lnTo>
                  <a:pt x="13" y="90"/>
                </a:lnTo>
                <a:lnTo>
                  <a:pt x="13" y="90"/>
                </a:lnTo>
                <a:lnTo>
                  <a:pt x="11" y="90"/>
                </a:lnTo>
                <a:lnTo>
                  <a:pt x="11" y="90"/>
                </a:lnTo>
                <a:lnTo>
                  <a:pt x="11" y="90"/>
                </a:lnTo>
                <a:lnTo>
                  <a:pt x="11" y="90"/>
                </a:lnTo>
                <a:lnTo>
                  <a:pt x="10" y="90"/>
                </a:lnTo>
                <a:lnTo>
                  <a:pt x="10" y="90"/>
                </a:lnTo>
                <a:lnTo>
                  <a:pt x="10" y="90"/>
                </a:lnTo>
                <a:lnTo>
                  <a:pt x="10" y="90"/>
                </a:lnTo>
                <a:lnTo>
                  <a:pt x="8" y="90"/>
                </a:lnTo>
                <a:lnTo>
                  <a:pt x="8" y="88"/>
                </a:lnTo>
                <a:lnTo>
                  <a:pt x="8" y="88"/>
                </a:lnTo>
                <a:lnTo>
                  <a:pt x="10" y="88"/>
                </a:lnTo>
                <a:lnTo>
                  <a:pt x="10" y="88"/>
                </a:lnTo>
                <a:lnTo>
                  <a:pt x="11" y="88"/>
                </a:lnTo>
                <a:lnTo>
                  <a:pt x="11" y="88"/>
                </a:lnTo>
                <a:lnTo>
                  <a:pt x="13" y="88"/>
                </a:lnTo>
                <a:lnTo>
                  <a:pt x="13" y="88"/>
                </a:lnTo>
                <a:lnTo>
                  <a:pt x="13" y="88"/>
                </a:lnTo>
                <a:lnTo>
                  <a:pt x="13" y="88"/>
                </a:lnTo>
                <a:lnTo>
                  <a:pt x="14" y="88"/>
                </a:lnTo>
                <a:lnTo>
                  <a:pt x="14" y="88"/>
                </a:lnTo>
                <a:lnTo>
                  <a:pt x="14" y="88"/>
                </a:lnTo>
                <a:lnTo>
                  <a:pt x="16" y="88"/>
                </a:lnTo>
                <a:lnTo>
                  <a:pt x="16" y="88"/>
                </a:lnTo>
                <a:lnTo>
                  <a:pt x="16" y="88"/>
                </a:lnTo>
                <a:lnTo>
                  <a:pt x="16" y="88"/>
                </a:lnTo>
                <a:lnTo>
                  <a:pt x="17" y="88"/>
                </a:lnTo>
                <a:lnTo>
                  <a:pt x="18" y="88"/>
                </a:lnTo>
                <a:lnTo>
                  <a:pt x="18" y="87"/>
                </a:lnTo>
                <a:lnTo>
                  <a:pt x="20" y="86"/>
                </a:lnTo>
                <a:lnTo>
                  <a:pt x="20" y="86"/>
                </a:lnTo>
                <a:lnTo>
                  <a:pt x="18" y="86"/>
                </a:lnTo>
                <a:lnTo>
                  <a:pt x="18" y="86"/>
                </a:lnTo>
                <a:lnTo>
                  <a:pt x="18" y="86"/>
                </a:lnTo>
                <a:lnTo>
                  <a:pt x="17" y="86"/>
                </a:lnTo>
                <a:lnTo>
                  <a:pt x="17" y="86"/>
                </a:lnTo>
                <a:lnTo>
                  <a:pt x="16" y="87"/>
                </a:lnTo>
                <a:lnTo>
                  <a:pt x="14" y="87"/>
                </a:lnTo>
                <a:lnTo>
                  <a:pt x="14" y="87"/>
                </a:lnTo>
                <a:lnTo>
                  <a:pt x="14" y="87"/>
                </a:lnTo>
                <a:lnTo>
                  <a:pt x="14" y="86"/>
                </a:lnTo>
                <a:lnTo>
                  <a:pt x="13" y="86"/>
                </a:lnTo>
                <a:lnTo>
                  <a:pt x="13" y="86"/>
                </a:lnTo>
                <a:lnTo>
                  <a:pt x="13" y="86"/>
                </a:lnTo>
                <a:lnTo>
                  <a:pt x="13" y="87"/>
                </a:lnTo>
                <a:lnTo>
                  <a:pt x="11" y="87"/>
                </a:lnTo>
                <a:lnTo>
                  <a:pt x="11" y="87"/>
                </a:lnTo>
                <a:lnTo>
                  <a:pt x="13" y="86"/>
                </a:lnTo>
                <a:lnTo>
                  <a:pt x="13" y="86"/>
                </a:lnTo>
                <a:lnTo>
                  <a:pt x="14" y="86"/>
                </a:lnTo>
                <a:lnTo>
                  <a:pt x="16" y="84"/>
                </a:lnTo>
                <a:lnTo>
                  <a:pt x="16" y="84"/>
                </a:lnTo>
                <a:lnTo>
                  <a:pt x="16" y="84"/>
                </a:lnTo>
                <a:lnTo>
                  <a:pt x="17" y="84"/>
                </a:lnTo>
                <a:lnTo>
                  <a:pt x="17" y="86"/>
                </a:lnTo>
                <a:lnTo>
                  <a:pt x="18" y="86"/>
                </a:lnTo>
                <a:lnTo>
                  <a:pt x="18" y="86"/>
                </a:lnTo>
                <a:lnTo>
                  <a:pt x="18" y="84"/>
                </a:lnTo>
                <a:lnTo>
                  <a:pt x="18" y="84"/>
                </a:lnTo>
                <a:lnTo>
                  <a:pt x="18" y="84"/>
                </a:lnTo>
                <a:lnTo>
                  <a:pt x="18" y="84"/>
                </a:lnTo>
                <a:lnTo>
                  <a:pt x="18" y="84"/>
                </a:lnTo>
                <a:lnTo>
                  <a:pt x="18" y="84"/>
                </a:lnTo>
                <a:lnTo>
                  <a:pt x="20" y="86"/>
                </a:lnTo>
                <a:lnTo>
                  <a:pt x="20" y="86"/>
                </a:lnTo>
                <a:lnTo>
                  <a:pt x="20" y="84"/>
                </a:lnTo>
                <a:lnTo>
                  <a:pt x="20" y="84"/>
                </a:lnTo>
                <a:lnTo>
                  <a:pt x="20" y="84"/>
                </a:lnTo>
                <a:lnTo>
                  <a:pt x="21" y="84"/>
                </a:lnTo>
                <a:lnTo>
                  <a:pt x="21" y="84"/>
                </a:lnTo>
                <a:lnTo>
                  <a:pt x="21" y="84"/>
                </a:lnTo>
                <a:lnTo>
                  <a:pt x="21" y="84"/>
                </a:lnTo>
                <a:lnTo>
                  <a:pt x="21" y="83"/>
                </a:lnTo>
                <a:lnTo>
                  <a:pt x="21" y="83"/>
                </a:lnTo>
                <a:lnTo>
                  <a:pt x="23" y="83"/>
                </a:lnTo>
                <a:lnTo>
                  <a:pt x="24" y="83"/>
                </a:lnTo>
                <a:lnTo>
                  <a:pt x="24" y="81"/>
                </a:lnTo>
                <a:lnTo>
                  <a:pt x="26" y="81"/>
                </a:lnTo>
                <a:lnTo>
                  <a:pt x="26" y="81"/>
                </a:lnTo>
                <a:lnTo>
                  <a:pt x="26" y="81"/>
                </a:lnTo>
                <a:lnTo>
                  <a:pt x="27" y="83"/>
                </a:lnTo>
                <a:lnTo>
                  <a:pt x="27" y="83"/>
                </a:lnTo>
                <a:lnTo>
                  <a:pt x="27" y="84"/>
                </a:lnTo>
                <a:lnTo>
                  <a:pt x="27" y="84"/>
                </a:lnTo>
                <a:lnTo>
                  <a:pt x="28" y="83"/>
                </a:lnTo>
                <a:lnTo>
                  <a:pt x="28" y="83"/>
                </a:lnTo>
                <a:lnTo>
                  <a:pt x="28" y="84"/>
                </a:lnTo>
                <a:lnTo>
                  <a:pt x="30" y="84"/>
                </a:lnTo>
                <a:lnTo>
                  <a:pt x="30" y="83"/>
                </a:lnTo>
                <a:lnTo>
                  <a:pt x="31" y="83"/>
                </a:lnTo>
                <a:lnTo>
                  <a:pt x="31" y="83"/>
                </a:lnTo>
                <a:lnTo>
                  <a:pt x="31" y="83"/>
                </a:lnTo>
                <a:lnTo>
                  <a:pt x="30" y="83"/>
                </a:lnTo>
                <a:lnTo>
                  <a:pt x="30" y="83"/>
                </a:lnTo>
                <a:lnTo>
                  <a:pt x="30" y="83"/>
                </a:lnTo>
                <a:lnTo>
                  <a:pt x="31" y="81"/>
                </a:lnTo>
                <a:lnTo>
                  <a:pt x="31" y="81"/>
                </a:lnTo>
                <a:lnTo>
                  <a:pt x="31" y="81"/>
                </a:lnTo>
                <a:lnTo>
                  <a:pt x="31" y="81"/>
                </a:lnTo>
                <a:lnTo>
                  <a:pt x="31" y="81"/>
                </a:lnTo>
                <a:lnTo>
                  <a:pt x="31" y="81"/>
                </a:lnTo>
                <a:lnTo>
                  <a:pt x="31" y="81"/>
                </a:lnTo>
                <a:lnTo>
                  <a:pt x="30" y="80"/>
                </a:lnTo>
                <a:lnTo>
                  <a:pt x="30" y="78"/>
                </a:lnTo>
                <a:lnTo>
                  <a:pt x="30" y="78"/>
                </a:lnTo>
                <a:lnTo>
                  <a:pt x="31" y="78"/>
                </a:lnTo>
                <a:lnTo>
                  <a:pt x="31" y="78"/>
                </a:lnTo>
                <a:lnTo>
                  <a:pt x="33" y="78"/>
                </a:lnTo>
                <a:lnTo>
                  <a:pt x="33" y="78"/>
                </a:lnTo>
                <a:lnTo>
                  <a:pt x="33" y="80"/>
                </a:lnTo>
                <a:lnTo>
                  <a:pt x="33" y="80"/>
                </a:lnTo>
                <a:lnTo>
                  <a:pt x="31" y="80"/>
                </a:lnTo>
                <a:lnTo>
                  <a:pt x="31" y="80"/>
                </a:lnTo>
                <a:lnTo>
                  <a:pt x="31" y="80"/>
                </a:lnTo>
                <a:lnTo>
                  <a:pt x="31" y="80"/>
                </a:lnTo>
                <a:lnTo>
                  <a:pt x="31" y="81"/>
                </a:lnTo>
                <a:lnTo>
                  <a:pt x="31" y="81"/>
                </a:lnTo>
                <a:lnTo>
                  <a:pt x="31" y="81"/>
                </a:lnTo>
                <a:lnTo>
                  <a:pt x="31" y="81"/>
                </a:lnTo>
                <a:lnTo>
                  <a:pt x="33" y="83"/>
                </a:lnTo>
                <a:lnTo>
                  <a:pt x="33" y="83"/>
                </a:lnTo>
                <a:lnTo>
                  <a:pt x="33" y="83"/>
                </a:lnTo>
                <a:lnTo>
                  <a:pt x="34" y="83"/>
                </a:lnTo>
                <a:lnTo>
                  <a:pt x="34" y="83"/>
                </a:lnTo>
                <a:lnTo>
                  <a:pt x="34" y="83"/>
                </a:lnTo>
                <a:lnTo>
                  <a:pt x="34" y="83"/>
                </a:lnTo>
                <a:lnTo>
                  <a:pt x="36" y="81"/>
                </a:lnTo>
                <a:lnTo>
                  <a:pt x="36" y="81"/>
                </a:lnTo>
                <a:lnTo>
                  <a:pt x="37" y="83"/>
                </a:lnTo>
                <a:lnTo>
                  <a:pt x="37" y="83"/>
                </a:lnTo>
                <a:lnTo>
                  <a:pt x="38" y="83"/>
                </a:lnTo>
                <a:lnTo>
                  <a:pt x="38" y="81"/>
                </a:lnTo>
                <a:lnTo>
                  <a:pt x="40" y="81"/>
                </a:lnTo>
                <a:lnTo>
                  <a:pt x="41" y="81"/>
                </a:lnTo>
                <a:lnTo>
                  <a:pt x="41" y="81"/>
                </a:lnTo>
                <a:lnTo>
                  <a:pt x="41" y="80"/>
                </a:lnTo>
                <a:lnTo>
                  <a:pt x="41" y="80"/>
                </a:lnTo>
                <a:lnTo>
                  <a:pt x="41" y="80"/>
                </a:lnTo>
                <a:lnTo>
                  <a:pt x="41" y="80"/>
                </a:lnTo>
                <a:lnTo>
                  <a:pt x="41" y="80"/>
                </a:lnTo>
                <a:lnTo>
                  <a:pt x="43" y="81"/>
                </a:lnTo>
                <a:lnTo>
                  <a:pt x="43" y="81"/>
                </a:lnTo>
                <a:lnTo>
                  <a:pt x="43" y="81"/>
                </a:lnTo>
                <a:lnTo>
                  <a:pt x="44" y="80"/>
                </a:lnTo>
                <a:lnTo>
                  <a:pt x="44" y="80"/>
                </a:lnTo>
                <a:lnTo>
                  <a:pt x="44" y="80"/>
                </a:lnTo>
                <a:lnTo>
                  <a:pt x="44" y="80"/>
                </a:lnTo>
                <a:lnTo>
                  <a:pt x="44" y="80"/>
                </a:lnTo>
                <a:lnTo>
                  <a:pt x="44" y="78"/>
                </a:lnTo>
                <a:lnTo>
                  <a:pt x="44" y="78"/>
                </a:lnTo>
                <a:lnTo>
                  <a:pt x="44" y="78"/>
                </a:lnTo>
                <a:lnTo>
                  <a:pt x="46" y="77"/>
                </a:lnTo>
                <a:lnTo>
                  <a:pt x="46" y="77"/>
                </a:lnTo>
                <a:lnTo>
                  <a:pt x="44" y="77"/>
                </a:lnTo>
                <a:lnTo>
                  <a:pt x="44" y="77"/>
                </a:lnTo>
                <a:lnTo>
                  <a:pt x="44" y="77"/>
                </a:lnTo>
                <a:lnTo>
                  <a:pt x="44" y="77"/>
                </a:lnTo>
                <a:lnTo>
                  <a:pt x="44" y="77"/>
                </a:lnTo>
                <a:lnTo>
                  <a:pt x="44" y="77"/>
                </a:lnTo>
                <a:lnTo>
                  <a:pt x="44" y="77"/>
                </a:lnTo>
                <a:lnTo>
                  <a:pt x="44" y="78"/>
                </a:lnTo>
                <a:lnTo>
                  <a:pt x="43" y="77"/>
                </a:lnTo>
                <a:lnTo>
                  <a:pt x="43" y="77"/>
                </a:lnTo>
                <a:lnTo>
                  <a:pt x="44" y="77"/>
                </a:lnTo>
                <a:lnTo>
                  <a:pt x="44" y="76"/>
                </a:lnTo>
                <a:lnTo>
                  <a:pt x="44" y="76"/>
                </a:lnTo>
                <a:lnTo>
                  <a:pt x="44" y="76"/>
                </a:lnTo>
                <a:lnTo>
                  <a:pt x="43" y="76"/>
                </a:lnTo>
                <a:lnTo>
                  <a:pt x="41" y="76"/>
                </a:lnTo>
                <a:lnTo>
                  <a:pt x="41" y="76"/>
                </a:lnTo>
                <a:lnTo>
                  <a:pt x="41" y="76"/>
                </a:lnTo>
                <a:lnTo>
                  <a:pt x="41" y="76"/>
                </a:lnTo>
                <a:lnTo>
                  <a:pt x="40" y="76"/>
                </a:lnTo>
                <a:lnTo>
                  <a:pt x="40" y="76"/>
                </a:lnTo>
                <a:lnTo>
                  <a:pt x="40" y="76"/>
                </a:lnTo>
                <a:lnTo>
                  <a:pt x="38" y="76"/>
                </a:lnTo>
                <a:lnTo>
                  <a:pt x="38" y="76"/>
                </a:lnTo>
                <a:lnTo>
                  <a:pt x="37" y="78"/>
                </a:lnTo>
                <a:lnTo>
                  <a:pt x="37" y="78"/>
                </a:lnTo>
                <a:lnTo>
                  <a:pt x="37" y="78"/>
                </a:lnTo>
                <a:lnTo>
                  <a:pt x="37" y="78"/>
                </a:lnTo>
                <a:lnTo>
                  <a:pt x="37" y="78"/>
                </a:lnTo>
                <a:lnTo>
                  <a:pt x="36" y="78"/>
                </a:lnTo>
                <a:lnTo>
                  <a:pt x="36" y="78"/>
                </a:lnTo>
                <a:lnTo>
                  <a:pt x="37" y="78"/>
                </a:lnTo>
                <a:lnTo>
                  <a:pt x="37" y="78"/>
                </a:lnTo>
                <a:lnTo>
                  <a:pt x="37" y="77"/>
                </a:lnTo>
                <a:lnTo>
                  <a:pt x="36" y="77"/>
                </a:lnTo>
                <a:lnTo>
                  <a:pt x="36" y="77"/>
                </a:lnTo>
                <a:lnTo>
                  <a:pt x="37" y="77"/>
                </a:lnTo>
                <a:lnTo>
                  <a:pt x="37" y="77"/>
                </a:lnTo>
                <a:lnTo>
                  <a:pt x="37" y="77"/>
                </a:lnTo>
                <a:lnTo>
                  <a:pt x="37" y="76"/>
                </a:lnTo>
                <a:lnTo>
                  <a:pt x="37" y="76"/>
                </a:lnTo>
                <a:lnTo>
                  <a:pt x="36" y="76"/>
                </a:lnTo>
                <a:lnTo>
                  <a:pt x="36" y="76"/>
                </a:lnTo>
                <a:lnTo>
                  <a:pt x="36" y="76"/>
                </a:lnTo>
                <a:lnTo>
                  <a:pt x="34" y="76"/>
                </a:lnTo>
                <a:lnTo>
                  <a:pt x="33" y="76"/>
                </a:lnTo>
                <a:lnTo>
                  <a:pt x="33" y="76"/>
                </a:lnTo>
                <a:lnTo>
                  <a:pt x="34" y="76"/>
                </a:lnTo>
                <a:lnTo>
                  <a:pt x="33" y="76"/>
                </a:lnTo>
                <a:lnTo>
                  <a:pt x="33" y="76"/>
                </a:lnTo>
                <a:lnTo>
                  <a:pt x="33" y="76"/>
                </a:lnTo>
                <a:lnTo>
                  <a:pt x="33" y="76"/>
                </a:lnTo>
                <a:lnTo>
                  <a:pt x="33" y="76"/>
                </a:lnTo>
                <a:lnTo>
                  <a:pt x="31" y="77"/>
                </a:lnTo>
                <a:lnTo>
                  <a:pt x="31" y="77"/>
                </a:lnTo>
                <a:lnTo>
                  <a:pt x="31" y="77"/>
                </a:lnTo>
                <a:lnTo>
                  <a:pt x="31" y="76"/>
                </a:lnTo>
                <a:lnTo>
                  <a:pt x="31" y="74"/>
                </a:lnTo>
                <a:lnTo>
                  <a:pt x="31" y="74"/>
                </a:lnTo>
                <a:lnTo>
                  <a:pt x="30" y="73"/>
                </a:lnTo>
                <a:lnTo>
                  <a:pt x="30" y="74"/>
                </a:lnTo>
                <a:lnTo>
                  <a:pt x="30" y="74"/>
                </a:lnTo>
                <a:lnTo>
                  <a:pt x="30" y="73"/>
                </a:lnTo>
                <a:lnTo>
                  <a:pt x="30" y="73"/>
                </a:lnTo>
                <a:lnTo>
                  <a:pt x="30" y="73"/>
                </a:lnTo>
                <a:lnTo>
                  <a:pt x="30" y="73"/>
                </a:lnTo>
                <a:lnTo>
                  <a:pt x="30" y="73"/>
                </a:lnTo>
                <a:lnTo>
                  <a:pt x="28" y="71"/>
                </a:lnTo>
                <a:lnTo>
                  <a:pt x="28" y="71"/>
                </a:lnTo>
                <a:lnTo>
                  <a:pt x="28" y="71"/>
                </a:lnTo>
                <a:lnTo>
                  <a:pt x="30" y="71"/>
                </a:lnTo>
                <a:lnTo>
                  <a:pt x="30" y="73"/>
                </a:lnTo>
                <a:lnTo>
                  <a:pt x="30" y="71"/>
                </a:lnTo>
                <a:lnTo>
                  <a:pt x="30" y="71"/>
                </a:lnTo>
                <a:lnTo>
                  <a:pt x="30" y="71"/>
                </a:lnTo>
                <a:lnTo>
                  <a:pt x="30" y="71"/>
                </a:lnTo>
                <a:lnTo>
                  <a:pt x="28" y="70"/>
                </a:lnTo>
                <a:lnTo>
                  <a:pt x="30" y="70"/>
                </a:lnTo>
                <a:lnTo>
                  <a:pt x="30" y="70"/>
                </a:lnTo>
                <a:lnTo>
                  <a:pt x="30" y="70"/>
                </a:lnTo>
                <a:lnTo>
                  <a:pt x="28" y="70"/>
                </a:lnTo>
                <a:lnTo>
                  <a:pt x="28" y="70"/>
                </a:lnTo>
                <a:lnTo>
                  <a:pt x="28" y="70"/>
                </a:lnTo>
                <a:lnTo>
                  <a:pt x="28" y="70"/>
                </a:lnTo>
                <a:lnTo>
                  <a:pt x="28" y="70"/>
                </a:lnTo>
                <a:lnTo>
                  <a:pt x="28" y="70"/>
                </a:lnTo>
                <a:lnTo>
                  <a:pt x="27" y="70"/>
                </a:lnTo>
                <a:lnTo>
                  <a:pt x="27" y="70"/>
                </a:lnTo>
                <a:lnTo>
                  <a:pt x="26" y="70"/>
                </a:lnTo>
                <a:lnTo>
                  <a:pt x="26" y="70"/>
                </a:lnTo>
                <a:lnTo>
                  <a:pt x="26" y="70"/>
                </a:lnTo>
                <a:lnTo>
                  <a:pt x="26" y="70"/>
                </a:lnTo>
                <a:lnTo>
                  <a:pt x="26" y="70"/>
                </a:lnTo>
                <a:lnTo>
                  <a:pt x="26" y="71"/>
                </a:lnTo>
                <a:lnTo>
                  <a:pt x="26" y="73"/>
                </a:lnTo>
                <a:lnTo>
                  <a:pt x="26" y="73"/>
                </a:lnTo>
                <a:lnTo>
                  <a:pt x="26" y="73"/>
                </a:lnTo>
                <a:lnTo>
                  <a:pt x="26" y="71"/>
                </a:lnTo>
                <a:lnTo>
                  <a:pt x="26" y="71"/>
                </a:lnTo>
                <a:lnTo>
                  <a:pt x="26" y="73"/>
                </a:lnTo>
                <a:lnTo>
                  <a:pt x="24" y="73"/>
                </a:lnTo>
                <a:lnTo>
                  <a:pt x="23" y="70"/>
                </a:lnTo>
                <a:lnTo>
                  <a:pt x="23" y="70"/>
                </a:lnTo>
                <a:lnTo>
                  <a:pt x="23" y="71"/>
                </a:lnTo>
                <a:lnTo>
                  <a:pt x="23" y="71"/>
                </a:lnTo>
                <a:lnTo>
                  <a:pt x="23" y="73"/>
                </a:lnTo>
                <a:lnTo>
                  <a:pt x="23" y="73"/>
                </a:lnTo>
                <a:lnTo>
                  <a:pt x="23" y="71"/>
                </a:lnTo>
                <a:lnTo>
                  <a:pt x="21" y="71"/>
                </a:lnTo>
                <a:lnTo>
                  <a:pt x="21" y="71"/>
                </a:lnTo>
                <a:lnTo>
                  <a:pt x="20" y="71"/>
                </a:lnTo>
                <a:lnTo>
                  <a:pt x="20" y="71"/>
                </a:lnTo>
                <a:lnTo>
                  <a:pt x="20" y="71"/>
                </a:lnTo>
                <a:lnTo>
                  <a:pt x="20" y="71"/>
                </a:lnTo>
                <a:lnTo>
                  <a:pt x="20" y="71"/>
                </a:lnTo>
                <a:lnTo>
                  <a:pt x="18" y="71"/>
                </a:lnTo>
                <a:lnTo>
                  <a:pt x="18" y="71"/>
                </a:lnTo>
                <a:lnTo>
                  <a:pt x="17" y="73"/>
                </a:lnTo>
                <a:lnTo>
                  <a:pt x="17" y="73"/>
                </a:lnTo>
                <a:lnTo>
                  <a:pt x="17" y="73"/>
                </a:lnTo>
                <a:lnTo>
                  <a:pt x="16" y="73"/>
                </a:lnTo>
                <a:lnTo>
                  <a:pt x="16" y="73"/>
                </a:lnTo>
                <a:lnTo>
                  <a:pt x="14" y="73"/>
                </a:lnTo>
                <a:lnTo>
                  <a:pt x="14" y="73"/>
                </a:lnTo>
                <a:lnTo>
                  <a:pt x="14" y="73"/>
                </a:lnTo>
                <a:lnTo>
                  <a:pt x="13" y="74"/>
                </a:lnTo>
                <a:lnTo>
                  <a:pt x="13" y="74"/>
                </a:lnTo>
                <a:lnTo>
                  <a:pt x="13" y="74"/>
                </a:lnTo>
                <a:lnTo>
                  <a:pt x="11" y="74"/>
                </a:lnTo>
                <a:lnTo>
                  <a:pt x="11" y="76"/>
                </a:lnTo>
                <a:lnTo>
                  <a:pt x="11" y="76"/>
                </a:lnTo>
                <a:lnTo>
                  <a:pt x="11" y="76"/>
                </a:lnTo>
                <a:lnTo>
                  <a:pt x="10" y="76"/>
                </a:lnTo>
                <a:lnTo>
                  <a:pt x="10" y="76"/>
                </a:lnTo>
                <a:lnTo>
                  <a:pt x="8" y="76"/>
                </a:lnTo>
                <a:lnTo>
                  <a:pt x="8" y="76"/>
                </a:lnTo>
                <a:lnTo>
                  <a:pt x="10" y="76"/>
                </a:lnTo>
                <a:lnTo>
                  <a:pt x="10" y="74"/>
                </a:lnTo>
                <a:lnTo>
                  <a:pt x="10" y="74"/>
                </a:lnTo>
                <a:lnTo>
                  <a:pt x="8" y="73"/>
                </a:lnTo>
                <a:lnTo>
                  <a:pt x="10" y="73"/>
                </a:lnTo>
                <a:lnTo>
                  <a:pt x="10" y="73"/>
                </a:lnTo>
                <a:lnTo>
                  <a:pt x="10" y="73"/>
                </a:lnTo>
                <a:lnTo>
                  <a:pt x="10" y="71"/>
                </a:lnTo>
                <a:lnTo>
                  <a:pt x="10" y="71"/>
                </a:lnTo>
                <a:lnTo>
                  <a:pt x="10" y="71"/>
                </a:lnTo>
                <a:lnTo>
                  <a:pt x="10" y="71"/>
                </a:lnTo>
                <a:lnTo>
                  <a:pt x="10" y="71"/>
                </a:lnTo>
                <a:lnTo>
                  <a:pt x="10" y="70"/>
                </a:lnTo>
                <a:lnTo>
                  <a:pt x="13" y="70"/>
                </a:lnTo>
                <a:lnTo>
                  <a:pt x="13" y="69"/>
                </a:lnTo>
                <a:lnTo>
                  <a:pt x="13" y="69"/>
                </a:lnTo>
                <a:lnTo>
                  <a:pt x="13" y="69"/>
                </a:lnTo>
                <a:lnTo>
                  <a:pt x="13" y="67"/>
                </a:lnTo>
                <a:lnTo>
                  <a:pt x="13" y="67"/>
                </a:lnTo>
                <a:lnTo>
                  <a:pt x="13" y="67"/>
                </a:lnTo>
                <a:lnTo>
                  <a:pt x="14" y="69"/>
                </a:lnTo>
                <a:lnTo>
                  <a:pt x="14" y="69"/>
                </a:lnTo>
                <a:lnTo>
                  <a:pt x="16" y="69"/>
                </a:lnTo>
                <a:lnTo>
                  <a:pt x="16" y="69"/>
                </a:lnTo>
                <a:lnTo>
                  <a:pt x="17" y="69"/>
                </a:lnTo>
                <a:lnTo>
                  <a:pt x="18" y="69"/>
                </a:lnTo>
                <a:lnTo>
                  <a:pt x="20" y="67"/>
                </a:lnTo>
                <a:lnTo>
                  <a:pt x="20" y="67"/>
                </a:lnTo>
                <a:lnTo>
                  <a:pt x="21" y="67"/>
                </a:lnTo>
                <a:lnTo>
                  <a:pt x="21" y="67"/>
                </a:lnTo>
                <a:lnTo>
                  <a:pt x="21" y="67"/>
                </a:lnTo>
                <a:lnTo>
                  <a:pt x="23" y="67"/>
                </a:lnTo>
                <a:lnTo>
                  <a:pt x="24" y="67"/>
                </a:lnTo>
                <a:lnTo>
                  <a:pt x="24" y="67"/>
                </a:lnTo>
                <a:lnTo>
                  <a:pt x="24" y="67"/>
                </a:lnTo>
                <a:lnTo>
                  <a:pt x="24" y="67"/>
                </a:lnTo>
                <a:lnTo>
                  <a:pt x="24" y="66"/>
                </a:lnTo>
                <a:lnTo>
                  <a:pt x="24" y="66"/>
                </a:lnTo>
                <a:lnTo>
                  <a:pt x="24" y="66"/>
                </a:lnTo>
                <a:lnTo>
                  <a:pt x="26" y="66"/>
                </a:lnTo>
                <a:lnTo>
                  <a:pt x="26" y="66"/>
                </a:lnTo>
                <a:lnTo>
                  <a:pt x="27" y="66"/>
                </a:lnTo>
                <a:lnTo>
                  <a:pt x="27" y="64"/>
                </a:lnTo>
                <a:lnTo>
                  <a:pt x="27" y="66"/>
                </a:lnTo>
                <a:lnTo>
                  <a:pt x="27" y="66"/>
                </a:lnTo>
                <a:lnTo>
                  <a:pt x="28" y="66"/>
                </a:lnTo>
                <a:lnTo>
                  <a:pt x="28" y="66"/>
                </a:lnTo>
                <a:lnTo>
                  <a:pt x="30" y="66"/>
                </a:lnTo>
                <a:lnTo>
                  <a:pt x="31" y="66"/>
                </a:lnTo>
                <a:lnTo>
                  <a:pt x="33" y="64"/>
                </a:lnTo>
                <a:lnTo>
                  <a:pt x="33" y="64"/>
                </a:lnTo>
                <a:lnTo>
                  <a:pt x="33" y="64"/>
                </a:lnTo>
                <a:lnTo>
                  <a:pt x="33" y="64"/>
                </a:lnTo>
                <a:lnTo>
                  <a:pt x="34" y="64"/>
                </a:lnTo>
                <a:lnTo>
                  <a:pt x="36" y="64"/>
                </a:lnTo>
                <a:lnTo>
                  <a:pt x="36" y="64"/>
                </a:lnTo>
                <a:lnTo>
                  <a:pt x="37" y="63"/>
                </a:lnTo>
                <a:lnTo>
                  <a:pt x="37" y="63"/>
                </a:lnTo>
                <a:lnTo>
                  <a:pt x="37" y="63"/>
                </a:lnTo>
                <a:lnTo>
                  <a:pt x="37" y="63"/>
                </a:lnTo>
                <a:lnTo>
                  <a:pt x="37" y="63"/>
                </a:lnTo>
                <a:lnTo>
                  <a:pt x="37" y="61"/>
                </a:lnTo>
                <a:lnTo>
                  <a:pt x="38" y="61"/>
                </a:lnTo>
                <a:lnTo>
                  <a:pt x="38" y="61"/>
                </a:lnTo>
                <a:lnTo>
                  <a:pt x="38" y="61"/>
                </a:lnTo>
                <a:lnTo>
                  <a:pt x="38" y="61"/>
                </a:lnTo>
                <a:lnTo>
                  <a:pt x="40" y="61"/>
                </a:lnTo>
                <a:lnTo>
                  <a:pt x="40" y="61"/>
                </a:lnTo>
                <a:lnTo>
                  <a:pt x="40" y="60"/>
                </a:lnTo>
                <a:lnTo>
                  <a:pt x="40" y="60"/>
                </a:lnTo>
                <a:lnTo>
                  <a:pt x="40" y="60"/>
                </a:lnTo>
                <a:lnTo>
                  <a:pt x="40" y="59"/>
                </a:lnTo>
                <a:lnTo>
                  <a:pt x="40" y="59"/>
                </a:lnTo>
                <a:lnTo>
                  <a:pt x="40" y="59"/>
                </a:lnTo>
                <a:lnTo>
                  <a:pt x="40" y="56"/>
                </a:lnTo>
                <a:lnTo>
                  <a:pt x="40" y="56"/>
                </a:lnTo>
                <a:lnTo>
                  <a:pt x="38" y="56"/>
                </a:lnTo>
                <a:lnTo>
                  <a:pt x="38" y="57"/>
                </a:lnTo>
                <a:lnTo>
                  <a:pt x="38" y="57"/>
                </a:lnTo>
                <a:lnTo>
                  <a:pt x="38" y="57"/>
                </a:lnTo>
                <a:lnTo>
                  <a:pt x="37" y="57"/>
                </a:lnTo>
                <a:lnTo>
                  <a:pt x="37" y="57"/>
                </a:lnTo>
                <a:lnTo>
                  <a:pt x="37" y="57"/>
                </a:lnTo>
                <a:lnTo>
                  <a:pt x="37" y="56"/>
                </a:lnTo>
                <a:lnTo>
                  <a:pt x="37" y="54"/>
                </a:lnTo>
                <a:lnTo>
                  <a:pt x="37" y="54"/>
                </a:lnTo>
                <a:lnTo>
                  <a:pt x="38" y="54"/>
                </a:lnTo>
                <a:lnTo>
                  <a:pt x="38" y="54"/>
                </a:lnTo>
                <a:lnTo>
                  <a:pt x="38" y="54"/>
                </a:lnTo>
                <a:lnTo>
                  <a:pt x="38" y="53"/>
                </a:lnTo>
                <a:lnTo>
                  <a:pt x="38" y="53"/>
                </a:lnTo>
                <a:lnTo>
                  <a:pt x="38" y="53"/>
                </a:lnTo>
                <a:lnTo>
                  <a:pt x="40" y="54"/>
                </a:lnTo>
                <a:lnTo>
                  <a:pt x="40" y="54"/>
                </a:lnTo>
                <a:lnTo>
                  <a:pt x="40" y="54"/>
                </a:lnTo>
                <a:lnTo>
                  <a:pt x="40" y="54"/>
                </a:lnTo>
                <a:lnTo>
                  <a:pt x="40" y="56"/>
                </a:lnTo>
                <a:lnTo>
                  <a:pt x="41" y="56"/>
                </a:lnTo>
                <a:lnTo>
                  <a:pt x="41" y="56"/>
                </a:lnTo>
                <a:lnTo>
                  <a:pt x="41" y="56"/>
                </a:lnTo>
                <a:lnTo>
                  <a:pt x="41" y="56"/>
                </a:lnTo>
                <a:lnTo>
                  <a:pt x="43" y="56"/>
                </a:lnTo>
                <a:lnTo>
                  <a:pt x="43" y="56"/>
                </a:lnTo>
                <a:lnTo>
                  <a:pt x="43" y="57"/>
                </a:lnTo>
                <a:lnTo>
                  <a:pt x="43" y="56"/>
                </a:lnTo>
                <a:lnTo>
                  <a:pt x="43" y="56"/>
                </a:lnTo>
                <a:lnTo>
                  <a:pt x="44" y="56"/>
                </a:lnTo>
                <a:lnTo>
                  <a:pt x="44" y="57"/>
                </a:lnTo>
                <a:lnTo>
                  <a:pt x="43" y="57"/>
                </a:lnTo>
                <a:lnTo>
                  <a:pt x="43" y="57"/>
                </a:lnTo>
                <a:lnTo>
                  <a:pt x="43" y="57"/>
                </a:lnTo>
                <a:lnTo>
                  <a:pt x="43" y="59"/>
                </a:lnTo>
                <a:lnTo>
                  <a:pt x="43" y="59"/>
                </a:lnTo>
                <a:lnTo>
                  <a:pt x="41" y="60"/>
                </a:lnTo>
                <a:lnTo>
                  <a:pt x="41" y="60"/>
                </a:lnTo>
                <a:lnTo>
                  <a:pt x="41" y="60"/>
                </a:lnTo>
                <a:lnTo>
                  <a:pt x="41" y="60"/>
                </a:lnTo>
                <a:lnTo>
                  <a:pt x="41" y="60"/>
                </a:lnTo>
                <a:lnTo>
                  <a:pt x="43" y="61"/>
                </a:lnTo>
                <a:lnTo>
                  <a:pt x="44" y="61"/>
                </a:lnTo>
                <a:lnTo>
                  <a:pt x="44" y="61"/>
                </a:lnTo>
                <a:lnTo>
                  <a:pt x="44" y="61"/>
                </a:lnTo>
                <a:lnTo>
                  <a:pt x="44" y="61"/>
                </a:lnTo>
                <a:lnTo>
                  <a:pt x="46" y="61"/>
                </a:lnTo>
                <a:lnTo>
                  <a:pt x="46" y="61"/>
                </a:lnTo>
                <a:lnTo>
                  <a:pt x="46" y="60"/>
                </a:lnTo>
                <a:lnTo>
                  <a:pt x="46" y="61"/>
                </a:lnTo>
                <a:lnTo>
                  <a:pt x="47" y="60"/>
                </a:lnTo>
                <a:lnTo>
                  <a:pt x="47" y="60"/>
                </a:lnTo>
                <a:lnTo>
                  <a:pt x="46" y="60"/>
                </a:lnTo>
                <a:lnTo>
                  <a:pt x="46" y="59"/>
                </a:lnTo>
                <a:lnTo>
                  <a:pt x="46" y="59"/>
                </a:lnTo>
                <a:lnTo>
                  <a:pt x="46" y="57"/>
                </a:lnTo>
                <a:lnTo>
                  <a:pt x="46" y="57"/>
                </a:lnTo>
                <a:lnTo>
                  <a:pt x="46" y="57"/>
                </a:lnTo>
                <a:lnTo>
                  <a:pt x="47" y="57"/>
                </a:lnTo>
                <a:lnTo>
                  <a:pt x="47" y="57"/>
                </a:lnTo>
                <a:lnTo>
                  <a:pt x="46" y="57"/>
                </a:lnTo>
                <a:lnTo>
                  <a:pt x="46" y="59"/>
                </a:lnTo>
                <a:lnTo>
                  <a:pt x="46" y="60"/>
                </a:lnTo>
                <a:lnTo>
                  <a:pt x="46" y="60"/>
                </a:lnTo>
                <a:lnTo>
                  <a:pt x="47" y="60"/>
                </a:lnTo>
                <a:lnTo>
                  <a:pt x="48" y="59"/>
                </a:lnTo>
                <a:lnTo>
                  <a:pt x="48" y="59"/>
                </a:lnTo>
                <a:lnTo>
                  <a:pt x="48" y="59"/>
                </a:lnTo>
                <a:lnTo>
                  <a:pt x="48" y="57"/>
                </a:lnTo>
                <a:lnTo>
                  <a:pt x="48" y="57"/>
                </a:lnTo>
                <a:lnTo>
                  <a:pt x="48" y="56"/>
                </a:lnTo>
                <a:lnTo>
                  <a:pt x="48" y="56"/>
                </a:lnTo>
                <a:lnTo>
                  <a:pt x="48" y="56"/>
                </a:lnTo>
                <a:lnTo>
                  <a:pt x="48" y="54"/>
                </a:lnTo>
                <a:lnTo>
                  <a:pt x="48" y="54"/>
                </a:lnTo>
                <a:lnTo>
                  <a:pt x="48" y="54"/>
                </a:lnTo>
                <a:lnTo>
                  <a:pt x="48" y="54"/>
                </a:lnTo>
                <a:lnTo>
                  <a:pt x="48" y="54"/>
                </a:lnTo>
                <a:lnTo>
                  <a:pt x="48" y="53"/>
                </a:lnTo>
                <a:lnTo>
                  <a:pt x="48" y="53"/>
                </a:lnTo>
                <a:lnTo>
                  <a:pt x="50" y="51"/>
                </a:lnTo>
                <a:lnTo>
                  <a:pt x="50" y="51"/>
                </a:lnTo>
                <a:lnTo>
                  <a:pt x="51" y="51"/>
                </a:lnTo>
                <a:lnTo>
                  <a:pt x="51" y="50"/>
                </a:lnTo>
                <a:lnTo>
                  <a:pt x="51" y="50"/>
                </a:lnTo>
                <a:lnTo>
                  <a:pt x="50" y="50"/>
                </a:lnTo>
                <a:lnTo>
                  <a:pt x="50" y="50"/>
                </a:lnTo>
                <a:lnTo>
                  <a:pt x="50" y="49"/>
                </a:lnTo>
                <a:lnTo>
                  <a:pt x="50" y="49"/>
                </a:lnTo>
                <a:lnTo>
                  <a:pt x="50" y="49"/>
                </a:lnTo>
                <a:lnTo>
                  <a:pt x="48" y="49"/>
                </a:lnTo>
                <a:lnTo>
                  <a:pt x="48" y="49"/>
                </a:lnTo>
                <a:lnTo>
                  <a:pt x="48" y="50"/>
                </a:lnTo>
                <a:lnTo>
                  <a:pt x="48" y="50"/>
                </a:lnTo>
                <a:lnTo>
                  <a:pt x="48" y="50"/>
                </a:lnTo>
                <a:lnTo>
                  <a:pt x="47" y="50"/>
                </a:lnTo>
                <a:lnTo>
                  <a:pt x="47" y="50"/>
                </a:lnTo>
                <a:lnTo>
                  <a:pt x="47" y="50"/>
                </a:lnTo>
                <a:lnTo>
                  <a:pt x="47" y="50"/>
                </a:lnTo>
                <a:lnTo>
                  <a:pt x="47" y="50"/>
                </a:lnTo>
                <a:lnTo>
                  <a:pt x="47" y="50"/>
                </a:lnTo>
                <a:lnTo>
                  <a:pt x="47" y="49"/>
                </a:lnTo>
                <a:lnTo>
                  <a:pt x="47" y="47"/>
                </a:lnTo>
                <a:lnTo>
                  <a:pt x="47" y="47"/>
                </a:lnTo>
                <a:lnTo>
                  <a:pt x="47" y="47"/>
                </a:lnTo>
                <a:lnTo>
                  <a:pt x="47" y="47"/>
                </a:lnTo>
                <a:lnTo>
                  <a:pt x="48" y="47"/>
                </a:lnTo>
                <a:lnTo>
                  <a:pt x="51" y="47"/>
                </a:lnTo>
                <a:lnTo>
                  <a:pt x="51" y="47"/>
                </a:lnTo>
                <a:lnTo>
                  <a:pt x="50" y="47"/>
                </a:lnTo>
                <a:lnTo>
                  <a:pt x="50" y="47"/>
                </a:lnTo>
                <a:lnTo>
                  <a:pt x="50" y="47"/>
                </a:lnTo>
                <a:lnTo>
                  <a:pt x="51" y="49"/>
                </a:lnTo>
                <a:lnTo>
                  <a:pt x="51" y="49"/>
                </a:lnTo>
                <a:lnTo>
                  <a:pt x="53" y="49"/>
                </a:lnTo>
                <a:lnTo>
                  <a:pt x="53" y="50"/>
                </a:lnTo>
                <a:lnTo>
                  <a:pt x="53" y="50"/>
                </a:lnTo>
                <a:lnTo>
                  <a:pt x="53" y="50"/>
                </a:lnTo>
                <a:lnTo>
                  <a:pt x="53" y="50"/>
                </a:lnTo>
                <a:lnTo>
                  <a:pt x="53" y="50"/>
                </a:lnTo>
                <a:lnTo>
                  <a:pt x="53" y="50"/>
                </a:lnTo>
                <a:lnTo>
                  <a:pt x="53" y="50"/>
                </a:lnTo>
                <a:lnTo>
                  <a:pt x="53" y="50"/>
                </a:lnTo>
                <a:lnTo>
                  <a:pt x="53" y="50"/>
                </a:lnTo>
                <a:lnTo>
                  <a:pt x="53" y="50"/>
                </a:lnTo>
                <a:lnTo>
                  <a:pt x="51" y="50"/>
                </a:lnTo>
                <a:lnTo>
                  <a:pt x="51" y="51"/>
                </a:lnTo>
                <a:lnTo>
                  <a:pt x="51" y="51"/>
                </a:lnTo>
                <a:lnTo>
                  <a:pt x="53" y="51"/>
                </a:lnTo>
                <a:lnTo>
                  <a:pt x="54" y="51"/>
                </a:lnTo>
                <a:lnTo>
                  <a:pt x="54" y="50"/>
                </a:lnTo>
                <a:lnTo>
                  <a:pt x="54" y="50"/>
                </a:lnTo>
                <a:lnTo>
                  <a:pt x="54" y="50"/>
                </a:lnTo>
                <a:lnTo>
                  <a:pt x="54" y="49"/>
                </a:lnTo>
                <a:lnTo>
                  <a:pt x="54" y="47"/>
                </a:lnTo>
                <a:lnTo>
                  <a:pt x="54" y="47"/>
                </a:lnTo>
                <a:lnTo>
                  <a:pt x="54" y="46"/>
                </a:lnTo>
                <a:lnTo>
                  <a:pt x="54" y="46"/>
                </a:lnTo>
                <a:lnTo>
                  <a:pt x="56" y="46"/>
                </a:lnTo>
                <a:lnTo>
                  <a:pt x="56" y="46"/>
                </a:lnTo>
                <a:lnTo>
                  <a:pt x="56" y="46"/>
                </a:lnTo>
                <a:lnTo>
                  <a:pt x="56" y="44"/>
                </a:lnTo>
                <a:lnTo>
                  <a:pt x="57" y="44"/>
                </a:lnTo>
                <a:lnTo>
                  <a:pt x="57" y="43"/>
                </a:lnTo>
                <a:lnTo>
                  <a:pt x="57" y="43"/>
                </a:lnTo>
                <a:lnTo>
                  <a:pt x="57" y="43"/>
                </a:lnTo>
                <a:lnTo>
                  <a:pt x="56" y="43"/>
                </a:lnTo>
                <a:lnTo>
                  <a:pt x="56" y="41"/>
                </a:lnTo>
                <a:lnTo>
                  <a:pt x="56" y="43"/>
                </a:lnTo>
                <a:lnTo>
                  <a:pt x="54" y="43"/>
                </a:lnTo>
                <a:lnTo>
                  <a:pt x="54" y="43"/>
                </a:lnTo>
                <a:lnTo>
                  <a:pt x="54" y="43"/>
                </a:lnTo>
                <a:lnTo>
                  <a:pt x="54" y="43"/>
                </a:lnTo>
                <a:lnTo>
                  <a:pt x="54" y="43"/>
                </a:lnTo>
                <a:lnTo>
                  <a:pt x="54" y="41"/>
                </a:lnTo>
                <a:lnTo>
                  <a:pt x="54" y="41"/>
                </a:lnTo>
                <a:lnTo>
                  <a:pt x="54" y="41"/>
                </a:lnTo>
                <a:lnTo>
                  <a:pt x="54" y="40"/>
                </a:lnTo>
                <a:lnTo>
                  <a:pt x="54" y="40"/>
                </a:lnTo>
                <a:lnTo>
                  <a:pt x="54" y="40"/>
                </a:lnTo>
                <a:lnTo>
                  <a:pt x="54" y="40"/>
                </a:lnTo>
                <a:lnTo>
                  <a:pt x="54" y="39"/>
                </a:lnTo>
                <a:lnTo>
                  <a:pt x="54" y="39"/>
                </a:lnTo>
                <a:lnTo>
                  <a:pt x="54" y="39"/>
                </a:lnTo>
                <a:lnTo>
                  <a:pt x="54" y="37"/>
                </a:lnTo>
                <a:lnTo>
                  <a:pt x="56" y="39"/>
                </a:lnTo>
                <a:lnTo>
                  <a:pt x="56" y="39"/>
                </a:lnTo>
                <a:lnTo>
                  <a:pt x="56" y="39"/>
                </a:lnTo>
                <a:lnTo>
                  <a:pt x="56" y="37"/>
                </a:lnTo>
                <a:lnTo>
                  <a:pt x="56" y="37"/>
                </a:lnTo>
                <a:lnTo>
                  <a:pt x="57" y="37"/>
                </a:lnTo>
                <a:lnTo>
                  <a:pt x="57" y="37"/>
                </a:lnTo>
                <a:lnTo>
                  <a:pt x="57" y="37"/>
                </a:lnTo>
                <a:lnTo>
                  <a:pt x="58" y="37"/>
                </a:lnTo>
                <a:lnTo>
                  <a:pt x="60" y="36"/>
                </a:lnTo>
                <a:lnTo>
                  <a:pt x="60" y="36"/>
                </a:lnTo>
                <a:lnTo>
                  <a:pt x="61" y="36"/>
                </a:lnTo>
                <a:lnTo>
                  <a:pt x="61" y="36"/>
                </a:lnTo>
                <a:lnTo>
                  <a:pt x="61" y="34"/>
                </a:lnTo>
                <a:lnTo>
                  <a:pt x="61" y="34"/>
                </a:lnTo>
                <a:lnTo>
                  <a:pt x="63" y="34"/>
                </a:lnTo>
                <a:lnTo>
                  <a:pt x="63" y="34"/>
                </a:lnTo>
                <a:lnTo>
                  <a:pt x="64" y="34"/>
                </a:lnTo>
                <a:lnTo>
                  <a:pt x="64" y="33"/>
                </a:lnTo>
                <a:lnTo>
                  <a:pt x="65" y="33"/>
                </a:lnTo>
                <a:lnTo>
                  <a:pt x="67" y="31"/>
                </a:lnTo>
                <a:lnTo>
                  <a:pt x="67" y="31"/>
                </a:lnTo>
                <a:lnTo>
                  <a:pt x="67" y="31"/>
                </a:lnTo>
                <a:lnTo>
                  <a:pt x="65" y="30"/>
                </a:lnTo>
                <a:lnTo>
                  <a:pt x="65" y="30"/>
                </a:lnTo>
                <a:lnTo>
                  <a:pt x="65" y="31"/>
                </a:lnTo>
                <a:lnTo>
                  <a:pt x="64" y="31"/>
                </a:lnTo>
                <a:lnTo>
                  <a:pt x="64" y="31"/>
                </a:lnTo>
                <a:lnTo>
                  <a:pt x="64" y="30"/>
                </a:lnTo>
                <a:lnTo>
                  <a:pt x="64" y="30"/>
                </a:lnTo>
                <a:lnTo>
                  <a:pt x="64" y="30"/>
                </a:lnTo>
                <a:lnTo>
                  <a:pt x="64" y="30"/>
                </a:lnTo>
                <a:lnTo>
                  <a:pt x="65" y="30"/>
                </a:lnTo>
                <a:lnTo>
                  <a:pt x="65" y="30"/>
                </a:lnTo>
                <a:lnTo>
                  <a:pt x="67" y="30"/>
                </a:lnTo>
                <a:lnTo>
                  <a:pt x="67" y="29"/>
                </a:lnTo>
                <a:lnTo>
                  <a:pt x="67" y="29"/>
                </a:lnTo>
                <a:lnTo>
                  <a:pt x="67" y="29"/>
                </a:lnTo>
                <a:lnTo>
                  <a:pt x="67" y="29"/>
                </a:lnTo>
                <a:lnTo>
                  <a:pt x="68" y="27"/>
                </a:lnTo>
                <a:lnTo>
                  <a:pt x="68" y="27"/>
                </a:lnTo>
                <a:lnTo>
                  <a:pt x="70" y="26"/>
                </a:lnTo>
                <a:lnTo>
                  <a:pt x="70" y="26"/>
                </a:lnTo>
                <a:lnTo>
                  <a:pt x="70" y="26"/>
                </a:lnTo>
                <a:lnTo>
                  <a:pt x="70" y="24"/>
                </a:lnTo>
                <a:lnTo>
                  <a:pt x="70" y="24"/>
                </a:lnTo>
                <a:lnTo>
                  <a:pt x="70" y="23"/>
                </a:lnTo>
                <a:lnTo>
                  <a:pt x="71" y="23"/>
                </a:lnTo>
                <a:lnTo>
                  <a:pt x="71" y="24"/>
                </a:lnTo>
                <a:lnTo>
                  <a:pt x="71" y="24"/>
                </a:lnTo>
                <a:lnTo>
                  <a:pt x="71" y="24"/>
                </a:lnTo>
                <a:lnTo>
                  <a:pt x="71" y="24"/>
                </a:lnTo>
                <a:lnTo>
                  <a:pt x="73" y="23"/>
                </a:lnTo>
                <a:lnTo>
                  <a:pt x="73" y="23"/>
                </a:lnTo>
                <a:lnTo>
                  <a:pt x="73" y="23"/>
                </a:lnTo>
                <a:lnTo>
                  <a:pt x="74" y="23"/>
                </a:lnTo>
                <a:lnTo>
                  <a:pt x="74" y="23"/>
                </a:lnTo>
                <a:lnTo>
                  <a:pt x="74" y="23"/>
                </a:lnTo>
                <a:lnTo>
                  <a:pt x="74" y="23"/>
                </a:lnTo>
                <a:lnTo>
                  <a:pt x="75" y="22"/>
                </a:lnTo>
                <a:lnTo>
                  <a:pt x="75" y="22"/>
                </a:lnTo>
                <a:lnTo>
                  <a:pt x="77" y="22"/>
                </a:lnTo>
                <a:lnTo>
                  <a:pt x="78" y="22"/>
                </a:lnTo>
                <a:lnTo>
                  <a:pt x="78" y="22"/>
                </a:lnTo>
                <a:lnTo>
                  <a:pt x="80" y="20"/>
                </a:lnTo>
                <a:lnTo>
                  <a:pt x="80" y="20"/>
                </a:lnTo>
                <a:lnTo>
                  <a:pt x="80" y="22"/>
                </a:lnTo>
                <a:lnTo>
                  <a:pt x="80" y="22"/>
                </a:lnTo>
                <a:lnTo>
                  <a:pt x="81" y="22"/>
                </a:lnTo>
                <a:lnTo>
                  <a:pt x="81" y="22"/>
                </a:lnTo>
                <a:lnTo>
                  <a:pt x="81" y="20"/>
                </a:lnTo>
                <a:lnTo>
                  <a:pt x="83" y="20"/>
                </a:lnTo>
                <a:lnTo>
                  <a:pt x="83" y="20"/>
                </a:lnTo>
                <a:lnTo>
                  <a:pt x="84" y="20"/>
                </a:lnTo>
                <a:lnTo>
                  <a:pt x="84" y="20"/>
                </a:lnTo>
                <a:lnTo>
                  <a:pt x="84" y="20"/>
                </a:lnTo>
                <a:lnTo>
                  <a:pt x="85" y="20"/>
                </a:lnTo>
                <a:lnTo>
                  <a:pt x="85" y="19"/>
                </a:lnTo>
                <a:lnTo>
                  <a:pt x="85" y="19"/>
                </a:lnTo>
                <a:lnTo>
                  <a:pt x="85" y="20"/>
                </a:lnTo>
                <a:lnTo>
                  <a:pt x="87" y="20"/>
                </a:lnTo>
                <a:lnTo>
                  <a:pt x="87" y="19"/>
                </a:lnTo>
                <a:lnTo>
                  <a:pt x="88" y="19"/>
                </a:lnTo>
                <a:lnTo>
                  <a:pt x="88" y="19"/>
                </a:lnTo>
                <a:lnTo>
                  <a:pt x="88" y="19"/>
                </a:lnTo>
                <a:lnTo>
                  <a:pt x="88" y="19"/>
                </a:lnTo>
                <a:lnTo>
                  <a:pt x="88" y="19"/>
                </a:lnTo>
                <a:lnTo>
                  <a:pt x="88" y="19"/>
                </a:lnTo>
                <a:lnTo>
                  <a:pt x="88" y="19"/>
                </a:lnTo>
                <a:lnTo>
                  <a:pt x="88" y="19"/>
                </a:lnTo>
                <a:lnTo>
                  <a:pt x="90" y="19"/>
                </a:lnTo>
                <a:lnTo>
                  <a:pt x="90" y="19"/>
                </a:lnTo>
                <a:lnTo>
                  <a:pt x="90" y="19"/>
                </a:lnTo>
                <a:lnTo>
                  <a:pt x="91" y="19"/>
                </a:lnTo>
                <a:lnTo>
                  <a:pt x="91" y="19"/>
                </a:lnTo>
                <a:lnTo>
                  <a:pt x="91" y="19"/>
                </a:lnTo>
                <a:lnTo>
                  <a:pt x="91" y="19"/>
                </a:lnTo>
                <a:lnTo>
                  <a:pt x="91" y="17"/>
                </a:lnTo>
                <a:lnTo>
                  <a:pt x="91" y="17"/>
                </a:lnTo>
                <a:lnTo>
                  <a:pt x="91" y="17"/>
                </a:lnTo>
                <a:lnTo>
                  <a:pt x="93" y="17"/>
                </a:lnTo>
                <a:lnTo>
                  <a:pt x="93" y="17"/>
                </a:lnTo>
                <a:lnTo>
                  <a:pt x="93" y="17"/>
                </a:lnTo>
                <a:lnTo>
                  <a:pt x="93" y="17"/>
                </a:lnTo>
                <a:lnTo>
                  <a:pt x="94" y="19"/>
                </a:lnTo>
                <a:lnTo>
                  <a:pt x="94" y="19"/>
                </a:lnTo>
                <a:lnTo>
                  <a:pt x="94" y="17"/>
                </a:lnTo>
                <a:lnTo>
                  <a:pt x="94" y="17"/>
                </a:lnTo>
                <a:lnTo>
                  <a:pt x="94" y="19"/>
                </a:lnTo>
                <a:lnTo>
                  <a:pt x="95" y="19"/>
                </a:lnTo>
                <a:lnTo>
                  <a:pt x="95" y="19"/>
                </a:lnTo>
                <a:lnTo>
                  <a:pt x="97" y="17"/>
                </a:lnTo>
                <a:lnTo>
                  <a:pt x="98" y="17"/>
                </a:lnTo>
                <a:lnTo>
                  <a:pt x="98" y="17"/>
                </a:lnTo>
                <a:lnTo>
                  <a:pt x="98" y="17"/>
                </a:lnTo>
                <a:lnTo>
                  <a:pt x="98" y="17"/>
                </a:lnTo>
                <a:lnTo>
                  <a:pt x="98" y="17"/>
                </a:lnTo>
                <a:lnTo>
                  <a:pt x="98" y="17"/>
                </a:lnTo>
                <a:lnTo>
                  <a:pt x="100" y="17"/>
                </a:lnTo>
                <a:lnTo>
                  <a:pt x="101" y="17"/>
                </a:lnTo>
                <a:lnTo>
                  <a:pt x="101" y="17"/>
                </a:lnTo>
                <a:lnTo>
                  <a:pt x="103" y="17"/>
                </a:lnTo>
                <a:lnTo>
                  <a:pt x="103" y="17"/>
                </a:lnTo>
                <a:lnTo>
                  <a:pt x="103" y="17"/>
                </a:lnTo>
                <a:lnTo>
                  <a:pt x="103" y="17"/>
                </a:lnTo>
                <a:lnTo>
                  <a:pt x="104" y="17"/>
                </a:lnTo>
                <a:lnTo>
                  <a:pt x="104" y="17"/>
                </a:lnTo>
                <a:lnTo>
                  <a:pt x="104" y="17"/>
                </a:lnTo>
                <a:lnTo>
                  <a:pt x="104" y="17"/>
                </a:lnTo>
                <a:lnTo>
                  <a:pt x="104" y="17"/>
                </a:lnTo>
                <a:lnTo>
                  <a:pt x="104" y="17"/>
                </a:lnTo>
                <a:lnTo>
                  <a:pt x="104" y="17"/>
                </a:lnTo>
                <a:lnTo>
                  <a:pt x="105" y="17"/>
                </a:lnTo>
                <a:lnTo>
                  <a:pt x="105" y="17"/>
                </a:lnTo>
                <a:lnTo>
                  <a:pt x="105" y="17"/>
                </a:lnTo>
                <a:lnTo>
                  <a:pt x="105" y="17"/>
                </a:lnTo>
                <a:lnTo>
                  <a:pt x="105" y="17"/>
                </a:lnTo>
                <a:lnTo>
                  <a:pt x="105" y="16"/>
                </a:lnTo>
                <a:lnTo>
                  <a:pt x="105" y="16"/>
                </a:lnTo>
                <a:lnTo>
                  <a:pt x="105" y="14"/>
                </a:lnTo>
                <a:lnTo>
                  <a:pt x="105" y="14"/>
                </a:lnTo>
                <a:lnTo>
                  <a:pt x="107" y="14"/>
                </a:lnTo>
                <a:lnTo>
                  <a:pt x="107" y="14"/>
                </a:lnTo>
                <a:lnTo>
                  <a:pt x="107" y="14"/>
                </a:lnTo>
                <a:lnTo>
                  <a:pt x="108" y="14"/>
                </a:lnTo>
                <a:lnTo>
                  <a:pt x="108" y="14"/>
                </a:lnTo>
                <a:lnTo>
                  <a:pt x="108" y="14"/>
                </a:lnTo>
                <a:lnTo>
                  <a:pt x="110" y="14"/>
                </a:lnTo>
                <a:lnTo>
                  <a:pt x="110" y="14"/>
                </a:lnTo>
                <a:lnTo>
                  <a:pt x="110" y="14"/>
                </a:lnTo>
                <a:lnTo>
                  <a:pt x="110" y="16"/>
                </a:lnTo>
                <a:lnTo>
                  <a:pt x="110" y="17"/>
                </a:lnTo>
                <a:lnTo>
                  <a:pt x="110" y="17"/>
                </a:lnTo>
                <a:lnTo>
                  <a:pt x="110" y="17"/>
                </a:lnTo>
                <a:lnTo>
                  <a:pt x="110" y="17"/>
                </a:lnTo>
                <a:lnTo>
                  <a:pt x="110" y="16"/>
                </a:lnTo>
                <a:lnTo>
                  <a:pt x="111" y="14"/>
                </a:lnTo>
                <a:lnTo>
                  <a:pt x="111" y="14"/>
                </a:lnTo>
                <a:lnTo>
                  <a:pt x="111" y="14"/>
                </a:lnTo>
                <a:lnTo>
                  <a:pt x="111" y="13"/>
                </a:lnTo>
                <a:lnTo>
                  <a:pt x="112" y="14"/>
                </a:lnTo>
                <a:lnTo>
                  <a:pt x="112" y="16"/>
                </a:lnTo>
                <a:lnTo>
                  <a:pt x="112" y="16"/>
                </a:lnTo>
                <a:lnTo>
                  <a:pt x="114" y="16"/>
                </a:lnTo>
                <a:lnTo>
                  <a:pt x="114" y="14"/>
                </a:lnTo>
                <a:lnTo>
                  <a:pt x="114" y="14"/>
                </a:lnTo>
                <a:lnTo>
                  <a:pt x="115" y="13"/>
                </a:lnTo>
                <a:lnTo>
                  <a:pt x="115" y="13"/>
                </a:lnTo>
                <a:lnTo>
                  <a:pt x="115" y="13"/>
                </a:lnTo>
                <a:lnTo>
                  <a:pt x="115" y="13"/>
                </a:lnTo>
                <a:lnTo>
                  <a:pt x="118" y="13"/>
                </a:lnTo>
                <a:lnTo>
                  <a:pt x="120" y="13"/>
                </a:lnTo>
                <a:lnTo>
                  <a:pt x="121" y="13"/>
                </a:lnTo>
                <a:lnTo>
                  <a:pt x="121" y="13"/>
                </a:lnTo>
                <a:lnTo>
                  <a:pt x="122" y="13"/>
                </a:lnTo>
                <a:lnTo>
                  <a:pt x="122" y="14"/>
                </a:lnTo>
                <a:lnTo>
                  <a:pt x="122" y="14"/>
                </a:lnTo>
                <a:lnTo>
                  <a:pt x="122" y="14"/>
                </a:lnTo>
                <a:lnTo>
                  <a:pt x="124" y="13"/>
                </a:lnTo>
                <a:lnTo>
                  <a:pt x="124" y="13"/>
                </a:lnTo>
                <a:lnTo>
                  <a:pt x="124" y="13"/>
                </a:lnTo>
                <a:lnTo>
                  <a:pt x="124" y="13"/>
                </a:lnTo>
                <a:lnTo>
                  <a:pt x="124" y="13"/>
                </a:lnTo>
                <a:lnTo>
                  <a:pt x="125" y="13"/>
                </a:lnTo>
                <a:lnTo>
                  <a:pt x="125" y="13"/>
                </a:lnTo>
                <a:lnTo>
                  <a:pt x="125" y="14"/>
                </a:lnTo>
                <a:lnTo>
                  <a:pt x="125" y="14"/>
                </a:lnTo>
                <a:lnTo>
                  <a:pt x="125" y="13"/>
                </a:lnTo>
                <a:lnTo>
                  <a:pt x="127" y="13"/>
                </a:lnTo>
                <a:lnTo>
                  <a:pt x="128" y="13"/>
                </a:lnTo>
                <a:lnTo>
                  <a:pt x="128" y="13"/>
                </a:lnTo>
                <a:lnTo>
                  <a:pt x="130" y="13"/>
                </a:lnTo>
                <a:lnTo>
                  <a:pt x="130" y="13"/>
                </a:lnTo>
                <a:lnTo>
                  <a:pt x="130" y="13"/>
                </a:lnTo>
                <a:lnTo>
                  <a:pt x="130" y="13"/>
                </a:lnTo>
                <a:lnTo>
                  <a:pt x="130" y="12"/>
                </a:lnTo>
                <a:lnTo>
                  <a:pt x="130" y="12"/>
                </a:lnTo>
                <a:lnTo>
                  <a:pt x="131" y="12"/>
                </a:lnTo>
                <a:lnTo>
                  <a:pt x="131" y="12"/>
                </a:lnTo>
                <a:lnTo>
                  <a:pt x="131" y="12"/>
                </a:lnTo>
                <a:lnTo>
                  <a:pt x="131" y="12"/>
                </a:lnTo>
                <a:lnTo>
                  <a:pt x="131" y="13"/>
                </a:lnTo>
                <a:lnTo>
                  <a:pt x="131" y="13"/>
                </a:lnTo>
                <a:lnTo>
                  <a:pt x="131" y="12"/>
                </a:lnTo>
                <a:lnTo>
                  <a:pt x="131" y="12"/>
                </a:lnTo>
                <a:lnTo>
                  <a:pt x="131" y="12"/>
                </a:lnTo>
                <a:lnTo>
                  <a:pt x="131" y="13"/>
                </a:lnTo>
                <a:lnTo>
                  <a:pt x="131" y="13"/>
                </a:lnTo>
                <a:lnTo>
                  <a:pt x="132" y="13"/>
                </a:lnTo>
                <a:lnTo>
                  <a:pt x="134" y="13"/>
                </a:lnTo>
                <a:lnTo>
                  <a:pt x="135" y="13"/>
                </a:lnTo>
                <a:lnTo>
                  <a:pt x="135" y="13"/>
                </a:lnTo>
                <a:lnTo>
                  <a:pt x="135" y="13"/>
                </a:lnTo>
                <a:lnTo>
                  <a:pt x="135" y="13"/>
                </a:lnTo>
                <a:lnTo>
                  <a:pt x="135" y="13"/>
                </a:lnTo>
                <a:lnTo>
                  <a:pt x="135" y="14"/>
                </a:lnTo>
                <a:lnTo>
                  <a:pt x="135" y="14"/>
                </a:lnTo>
                <a:lnTo>
                  <a:pt x="135" y="14"/>
                </a:lnTo>
                <a:lnTo>
                  <a:pt x="135" y="14"/>
                </a:lnTo>
                <a:lnTo>
                  <a:pt x="135" y="13"/>
                </a:lnTo>
                <a:lnTo>
                  <a:pt x="137" y="13"/>
                </a:lnTo>
                <a:lnTo>
                  <a:pt x="137" y="13"/>
                </a:lnTo>
                <a:lnTo>
                  <a:pt x="137" y="14"/>
                </a:lnTo>
                <a:lnTo>
                  <a:pt x="138" y="14"/>
                </a:lnTo>
                <a:lnTo>
                  <a:pt x="138" y="14"/>
                </a:lnTo>
                <a:lnTo>
                  <a:pt x="140" y="14"/>
                </a:lnTo>
                <a:lnTo>
                  <a:pt x="140" y="14"/>
                </a:lnTo>
                <a:lnTo>
                  <a:pt x="141" y="14"/>
                </a:lnTo>
                <a:lnTo>
                  <a:pt x="142" y="14"/>
                </a:lnTo>
                <a:lnTo>
                  <a:pt x="142" y="13"/>
                </a:lnTo>
                <a:lnTo>
                  <a:pt x="144" y="13"/>
                </a:lnTo>
                <a:lnTo>
                  <a:pt x="144" y="13"/>
                </a:lnTo>
                <a:lnTo>
                  <a:pt x="144" y="13"/>
                </a:lnTo>
                <a:lnTo>
                  <a:pt x="145" y="13"/>
                </a:lnTo>
                <a:lnTo>
                  <a:pt x="145" y="13"/>
                </a:lnTo>
                <a:lnTo>
                  <a:pt x="144" y="14"/>
                </a:lnTo>
                <a:lnTo>
                  <a:pt x="144" y="14"/>
                </a:lnTo>
                <a:lnTo>
                  <a:pt x="145" y="14"/>
                </a:lnTo>
                <a:lnTo>
                  <a:pt x="145" y="14"/>
                </a:lnTo>
                <a:lnTo>
                  <a:pt x="145" y="14"/>
                </a:lnTo>
                <a:lnTo>
                  <a:pt x="145" y="14"/>
                </a:lnTo>
                <a:lnTo>
                  <a:pt x="147" y="14"/>
                </a:lnTo>
                <a:lnTo>
                  <a:pt x="147" y="14"/>
                </a:lnTo>
                <a:lnTo>
                  <a:pt x="147" y="13"/>
                </a:lnTo>
                <a:lnTo>
                  <a:pt x="147" y="13"/>
                </a:lnTo>
                <a:lnTo>
                  <a:pt x="147" y="14"/>
                </a:lnTo>
                <a:lnTo>
                  <a:pt x="148" y="14"/>
                </a:lnTo>
                <a:lnTo>
                  <a:pt x="150" y="13"/>
                </a:lnTo>
                <a:lnTo>
                  <a:pt x="150" y="13"/>
                </a:lnTo>
                <a:lnTo>
                  <a:pt x="150" y="13"/>
                </a:lnTo>
                <a:lnTo>
                  <a:pt x="150" y="13"/>
                </a:lnTo>
                <a:lnTo>
                  <a:pt x="150" y="13"/>
                </a:lnTo>
                <a:lnTo>
                  <a:pt x="150" y="14"/>
                </a:lnTo>
                <a:lnTo>
                  <a:pt x="150" y="14"/>
                </a:lnTo>
                <a:lnTo>
                  <a:pt x="151" y="13"/>
                </a:lnTo>
                <a:lnTo>
                  <a:pt x="151" y="13"/>
                </a:lnTo>
                <a:lnTo>
                  <a:pt x="151" y="13"/>
                </a:lnTo>
                <a:lnTo>
                  <a:pt x="151" y="13"/>
                </a:lnTo>
                <a:lnTo>
                  <a:pt x="151" y="13"/>
                </a:lnTo>
                <a:lnTo>
                  <a:pt x="152" y="14"/>
                </a:lnTo>
                <a:lnTo>
                  <a:pt x="152" y="14"/>
                </a:lnTo>
                <a:lnTo>
                  <a:pt x="152" y="14"/>
                </a:lnTo>
                <a:lnTo>
                  <a:pt x="154" y="14"/>
                </a:lnTo>
                <a:lnTo>
                  <a:pt x="154" y="14"/>
                </a:lnTo>
                <a:lnTo>
                  <a:pt x="154" y="14"/>
                </a:lnTo>
                <a:lnTo>
                  <a:pt x="154" y="13"/>
                </a:lnTo>
                <a:lnTo>
                  <a:pt x="154" y="13"/>
                </a:lnTo>
                <a:lnTo>
                  <a:pt x="155" y="14"/>
                </a:lnTo>
                <a:lnTo>
                  <a:pt x="155" y="14"/>
                </a:lnTo>
                <a:lnTo>
                  <a:pt x="155" y="14"/>
                </a:lnTo>
                <a:lnTo>
                  <a:pt x="155" y="14"/>
                </a:lnTo>
                <a:lnTo>
                  <a:pt x="155" y="13"/>
                </a:lnTo>
                <a:lnTo>
                  <a:pt x="158" y="14"/>
                </a:lnTo>
                <a:lnTo>
                  <a:pt x="157" y="14"/>
                </a:lnTo>
                <a:lnTo>
                  <a:pt x="157" y="14"/>
                </a:lnTo>
                <a:lnTo>
                  <a:pt x="157" y="14"/>
                </a:lnTo>
                <a:lnTo>
                  <a:pt x="157" y="16"/>
                </a:lnTo>
                <a:lnTo>
                  <a:pt x="155" y="16"/>
                </a:lnTo>
                <a:lnTo>
                  <a:pt x="155" y="16"/>
                </a:lnTo>
                <a:lnTo>
                  <a:pt x="155" y="16"/>
                </a:lnTo>
                <a:lnTo>
                  <a:pt x="155" y="17"/>
                </a:lnTo>
                <a:lnTo>
                  <a:pt x="155" y="17"/>
                </a:lnTo>
                <a:lnTo>
                  <a:pt x="155" y="17"/>
                </a:lnTo>
                <a:lnTo>
                  <a:pt x="157" y="17"/>
                </a:lnTo>
                <a:lnTo>
                  <a:pt x="157" y="17"/>
                </a:lnTo>
                <a:lnTo>
                  <a:pt x="158" y="19"/>
                </a:lnTo>
                <a:lnTo>
                  <a:pt x="158" y="19"/>
                </a:lnTo>
                <a:lnTo>
                  <a:pt x="158" y="19"/>
                </a:lnTo>
                <a:lnTo>
                  <a:pt x="158" y="19"/>
                </a:lnTo>
                <a:lnTo>
                  <a:pt x="160" y="19"/>
                </a:lnTo>
                <a:lnTo>
                  <a:pt x="160" y="19"/>
                </a:lnTo>
                <a:lnTo>
                  <a:pt x="161" y="20"/>
                </a:lnTo>
                <a:lnTo>
                  <a:pt x="161" y="20"/>
                </a:lnTo>
                <a:lnTo>
                  <a:pt x="162" y="19"/>
                </a:lnTo>
                <a:lnTo>
                  <a:pt x="162" y="19"/>
                </a:lnTo>
                <a:lnTo>
                  <a:pt x="162" y="19"/>
                </a:lnTo>
                <a:lnTo>
                  <a:pt x="162" y="17"/>
                </a:lnTo>
                <a:lnTo>
                  <a:pt x="162" y="17"/>
                </a:lnTo>
                <a:lnTo>
                  <a:pt x="162" y="16"/>
                </a:lnTo>
                <a:lnTo>
                  <a:pt x="162" y="16"/>
                </a:lnTo>
                <a:lnTo>
                  <a:pt x="162" y="14"/>
                </a:lnTo>
                <a:lnTo>
                  <a:pt x="162" y="14"/>
                </a:lnTo>
                <a:lnTo>
                  <a:pt x="162" y="14"/>
                </a:lnTo>
                <a:lnTo>
                  <a:pt x="162" y="14"/>
                </a:lnTo>
                <a:lnTo>
                  <a:pt x="162" y="13"/>
                </a:lnTo>
                <a:lnTo>
                  <a:pt x="164" y="13"/>
                </a:lnTo>
                <a:lnTo>
                  <a:pt x="164" y="13"/>
                </a:lnTo>
                <a:lnTo>
                  <a:pt x="164" y="13"/>
                </a:lnTo>
                <a:lnTo>
                  <a:pt x="165" y="14"/>
                </a:lnTo>
                <a:lnTo>
                  <a:pt x="165" y="14"/>
                </a:lnTo>
                <a:lnTo>
                  <a:pt x="167" y="14"/>
                </a:lnTo>
                <a:lnTo>
                  <a:pt x="167" y="14"/>
                </a:lnTo>
                <a:lnTo>
                  <a:pt x="167" y="16"/>
                </a:lnTo>
                <a:lnTo>
                  <a:pt x="167" y="16"/>
                </a:lnTo>
                <a:lnTo>
                  <a:pt x="165" y="16"/>
                </a:lnTo>
                <a:lnTo>
                  <a:pt x="165" y="16"/>
                </a:lnTo>
                <a:lnTo>
                  <a:pt x="165" y="16"/>
                </a:lnTo>
                <a:lnTo>
                  <a:pt x="167" y="16"/>
                </a:lnTo>
                <a:lnTo>
                  <a:pt x="168" y="17"/>
                </a:lnTo>
                <a:lnTo>
                  <a:pt x="168" y="17"/>
                </a:lnTo>
                <a:lnTo>
                  <a:pt x="169" y="17"/>
                </a:lnTo>
                <a:lnTo>
                  <a:pt x="169" y="17"/>
                </a:lnTo>
                <a:lnTo>
                  <a:pt x="169" y="17"/>
                </a:lnTo>
                <a:lnTo>
                  <a:pt x="171" y="17"/>
                </a:lnTo>
                <a:lnTo>
                  <a:pt x="171" y="17"/>
                </a:lnTo>
                <a:lnTo>
                  <a:pt x="172" y="17"/>
                </a:lnTo>
                <a:lnTo>
                  <a:pt x="174" y="17"/>
                </a:lnTo>
                <a:lnTo>
                  <a:pt x="174" y="17"/>
                </a:lnTo>
                <a:lnTo>
                  <a:pt x="174" y="17"/>
                </a:lnTo>
                <a:lnTo>
                  <a:pt x="174" y="17"/>
                </a:lnTo>
                <a:lnTo>
                  <a:pt x="174" y="17"/>
                </a:lnTo>
                <a:lnTo>
                  <a:pt x="174" y="17"/>
                </a:lnTo>
                <a:lnTo>
                  <a:pt x="174" y="16"/>
                </a:lnTo>
                <a:lnTo>
                  <a:pt x="174" y="16"/>
                </a:lnTo>
                <a:lnTo>
                  <a:pt x="174" y="16"/>
                </a:lnTo>
                <a:lnTo>
                  <a:pt x="175" y="17"/>
                </a:lnTo>
                <a:lnTo>
                  <a:pt x="175" y="17"/>
                </a:lnTo>
                <a:lnTo>
                  <a:pt x="175" y="16"/>
                </a:lnTo>
                <a:lnTo>
                  <a:pt x="175" y="16"/>
                </a:lnTo>
                <a:lnTo>
                  <a:pt x="175" y="16"/>
                </a:lnTo>
                <a:lnTo>
                  <a:pt x="175" y="16"/>
                </a:lnTo>
                <a:lnTo>
                  <a:pt x="175" y="14"/>
                </a:lnTo>
                <a:lnTo>
                  <a:pt x="174" y="14"/>
                </a:lnTo>
                <a:lnTo>
                  <a:pt x="174" y="14"/>
                </a:lnTo>
                <a:lnTo>
                  <a:pt x="174" y="14"/>
                </a:lnTo>
                <a:lnTo>
                  <a:pt x="174" y="14"/>
                </a:lnTo>
                <a:lnTo>
                  <a:pt x="175" y="14"/>
                </a:lnTo>
                <a:lnTo>
                  <a:pt x="175" y="14"/>
                </a:lnTo>
                <a:lnTo>
                  <a:pt x="175" y="14"/>
                </a:lnTo>
                <a:lnTo>
                  <a:pt x="175" y="14"/>
                </a:lnTo>
                <a:lnTo>
                  <a:pt x="177" y="16"/>
                </a:lnTo>
                <a:lnTo>
                  <a:pt x="177" y="16"/>
                </a:lnTo>
                <a:lnTo>
                  <a:pt x="175" y="16"/>
                </a:lnTo>
                <a:lnTo>
                  <a:pt x="175" y="17"/>
                </a:lnTo>
                <a:lnTo>
                  <a:pt x="175" y="17"/>
                </a:lnTo>
                <a:lnTo>
                  <a:pt x="177" y="17"/>
                </a:lnTo>
                <a:lnTo>
                  <a:pt x="177" y="17"/>
                </a:lnTo>
                <a:lnTo>
                  <a:pt x="177" y="17"/>
                </a:lnTo>
                <a:lnTo>
                  <a:pt x="177" y="17"/>
                </a:lnTo>
                <a:lnTo>
                  <a:pt x="177" y="17"/>
                </a:lnTo>
                <a:lnTo>
                  <a:pt x="177" y="17"/>
                </a:lnTo>
                <a:lnTo>
                  <a:pt x="178" y="16"/>
                </a:lnTo>
                <a:lnTo>
                  <a:pt x="178" y="16"/>
                </a:lnTo>
                <a:lnTo>
                  <a:pt x="178" y="17"/>
                </a:lnTo>
                <a:lnTo>
                  <a:pt x="179" y="17"/>
                </a:lnTo>
                <a:lnTo>
                  <a:pt x="179" y="17"/>
                </a:lnTo>
                <a:lnTo>
                  <a:pt x="179" y="16"/>
                </a:lnTo>
                <a:lnTo>
                  <a:pt x="179" y="16"/>
                </a:lnTo>
                <a:lnTo>
                  <a:pt x="181" y="17"/>
                </a:lnTo>
                <a:lnTo>
                  <a:pt x="181" y="17"/>
                </a:lnTo>
                <a:lnTo>
                  <a:pt x="182" y="17"/>
                </a:lnTo>
                <a:lnTo>
                  <a:pt x="184" y="17"/>
                </a:lnTo>
                <a:lnTo>
                  <a:pt x="184" y="17"/>
                </a:lnTo>
                <a:lnTo>
                  <a:pt x="184" y="16"/>
                </a:lnTo>
                <a:lnTo>
                  <a:pt x="185" y="16"/>
                </a:lnTo>
                <a:lnTo>
                  <a:pt x="185" y="16"/>
                </a:lnTo>
                <a:lnTo>
                  <a:pt x="187" y="16"/>
                </a:lnTo>
                <a:lnTo>
                  <a:pt x="188" y="16"/>
                </a:lnTo>
                <a:lnTo>
                  <a:pt x="188" y="16"/>
                </a:lnTo>
                <a:lnTo>
                  <a:pt x="188" y="14"/>
                </a:lnTo>
                <a:lnTo>
                  <a:pt x="188" y="14"/>
                </a:lnTo>
                <a:lnTo>
                  <a:pt x="188" y="13"/>
                </a:lnTo>
                <a:lnTo>
                  <a:pt x="188" y="13"/>
                </a:lnTo>
                <a:lnTo>
                  <a:pt x="188" y="13"/>
                </a:lnTo>
                <a:lnTo>
                  <a:pt x="189" y="13"/>
                </a:lnTo>
                <a:lnTo>
                  <a:pt x="189" y="13"/>
                </a:lnTo>
                <a:lnTo>
                  <a:pt x="191" y="13"/>
                </a:lnTo>
                <a:lnTo>
                  <a:pt x="191" y="13"/>
                </a:lnTo>
                <a:lnTo>
                  <a:pt x="191" y="13"/>
                </a:lnTo>
                <a:lnTo>
                  <a:pt x="191" y="13"/>
                </a:lnTo>
                <a:lnTo>
                  <a:pt x="189" y="13"/>
                </a:lnTo>
                <a:lnTo>
                  <a:pt x="188" y="13"/>
                </a:lnTo>
                <a:lnTo>
                  <a:pt x="188" y="14"/>
                </a:lnTo>
                <a:lnTo>
                  <a:pt x="188" y="14"/>
                </a:lnTo>
                <a:lnTo>
                  <a:pt x="188" y="14"/>
                </a:lnTo>
                <a:lnTo>
                  <a:pt x="188" y="14"/>
                </a:lnTo>
                <a:lnTo>
                  <a:pt x="189" y="16"/>
                </a:lnTo>
                <a:lnTo>
                  <a:pt x="189" y="16"/>
                </a:lnTo>
                <a:lnTo>
                  <a:pt x="191" y="16"/>
                </a:lnTo>
                <a:lnTo>
                  <a:pt x="192" y="16"/>
                </a:lnTo>
                <a:lnTo>
                  <a:pt x="195" y="16"/>
                </a:lnTo>
                <a:lnTo>
                  <a:pt x="195" y="16"/>
                </a:lnTo>
                <a:lnTo>
                  <a:pt x="195" y="14"/>
                </a:lnTo>
                <a:lnTo>
                  <a:pt x="195" y="14"/>
                </a:lnTo>
                <a:lnTo>
                  <a:pt x="197" y="14"/>
                </a:lnTo>
                <a:lnTo>
                  <a:pt x="197" y="14"/>
                </a:lnTo>
                <a:lnTo>
                  <a:pt x="198" y="14"/>
                </a:lnTo>
                <a:lnTo>
                  <a:pt x="198" y="14"/>
                </a:lnTo>
                <a:lnTo>
                  <a:pt x="198" y="14"/>
                </a:lnTo>
                <a:lnTo>
                  <a:pt x="198" y="14"/>
                </a:lnTo>
                <a:lnTo>
                  <a:pt x="199" y="14"/>
                </a:lnTo>
                <a:lnTo>
                  <a:pt x="199" y="14"/>
                </a:lnTo>
                <a:lnTo>
                  <a:pt x="201" y="14"/>
                </a:lnTo>
                <a:lnTo>
                  <a:pt x="202" y="14"/>
                </a:lnTo>
                <a:lnTo>
                  <a:pt x="202" y="14"/>
                </a:lnTo>
                <a:lnTo>
                  <a:pt x="204" y="14"/>
                </a:lnTo>
                <a:lnTo>
                  <a:pt x="205" y="13"/>
                </a:lnTo>
                <a:lnTo>
                  <a:pt x="205" y="13"/>
                </a:lnTo>
                <a:lnTo>
                  <a:pt x="205" y="13"/>
                </a:lnTo>
                <a:lnTo>
                  <a:pt x="205" y="13"/>
                </a:lnTo>
                <a:lnTo>
                  <a:pt x="205" y="13"/>
                </a:lnTo>
                <a:lnTo>
                  <a:pt x="207" y="13"/>
                </a:lnTo>
                <a:lnTo>
                  <a:pt x="207" y="13"/>
                </a:lnTo>
                <a:lnTo>
                  <a:pt x="207" y="13"/>
                </a:lnTo>
                <a:lnTo>
                  <a:pt x="208" y="13"/>
                </a:lnTo>
                <a:lnTo>
                  <a:pt x="208" y="13"/>
                </a:lnTo>
                <a:lnTo>
                  <a:pt x="208" y="13"/>
                </a:lnTo>
                <a:lnTo>
                  <a:pt x="208" y="13"/>
                </a:lnTo>
                <a:lnTo>
                  <a:pt x="209" y="13"/>
                </a:lnTo>
                <a:lnTo>
                  <a:pt x="209" y="13"/>
                </a:lnTo>
                <a:lnTo>
                  <a:pt x="209" y="13"/>
                </a:lnTo>
                <a:lnTo>
                  <a:pt x="211" y="13"/>
                </a:lnTo>
                <a:lnTo>
                  <a:pt x="212" y="13"/>
                </a:lnTo>
                <a:lnTo>
                  <a:pt x="214" y="13"/>
                </a:lnTo>
                <a:lnTo>
                  <a:pt x="215" y="12"/>
                </a:lnTo>
                <a:lnTo>
                  <a:pt x="215" y="12"/>
                </a:lnTo>
                <a:lnTo>
                  <a:pt x="215" y="12"/>
                </a:lnTo>
                <a:lnTo>
                  <a:pt x="215" y="12"/>
                </a:lnTo>
                <a:lnTo>
                  <a:pt x="215" y="12"/>
                </a:lnTo>
                <a:lnTo>
                  <a:pt x="215" y="12"/>
                </a:lnTo>
                <a:lnTo>
                  <a:pt x="216" y="12"/>
                </a:lnTo>
                <a:lnTo>
                  <a:pt x="216" y="12"/>
                </a:lnTo>
                <a:lnTo>
                  <a:pt x="216" y="12"/>
                </a:lnTo>
                <a:lnTo>
                  <a:pt x="216" y="13"/>
                </a:lnTo>
                <a:lnTo>
                  <a:pt x="216" y="13"/>
                </a:lnTo>
                <a:lnTo>
                  <a:pt x="216" y="13"/>
                </a:lnTo>
                <a:lnTo>
                  <a:pt x="218" y="14"/>
                </a:lnTo>
                <a:lnTo>
                  <a:pt x="218" y="14"/>
                </a:lnTo>
                <a:lnTo>
                  <a:pt x="218" y="13"/>
                </a:lnTo>
                <a:lnTo>
                  <a:pt x="219" y="13"/>
                </a:lnTo>
                <a:lnTo>
                  <a:pt x="221" y="13"/>
                </a:lnTo>
                <a:lnTo>
                  <a:pt x="221" y="13"/>
                </a:lnTo>
                <a:lnTo>
                  <a:pt x="221" y="13"/>
                </a:lnTo>
                <a:lnTo>
                  <a:pt x="222" y="13"/>
                </a:lnTo>
                <a:lnTo>
                  <a:pt x="222" y="13"/>
                </a:lnTo>
                <a:lnTo>
                  <a:pt x="222" y="13"/>
                </a:lnTo>
                <a:lnTo>
                  <a:pt x="224" y="13"/>
                </a:lnTo>
                <a:lnTo>
                  <a:pt x="224" y="13"/>
                </a:lnTo>
                <a:lnTo>
                  <a:pt x="224" y="13"/>
                </a:lnTo>
                <a:lnTo>
                  <a:pt x="224" y="13"/>
                </a:lnTo>
                <a:lnTo>
                  <a:pt x="224" y="13"/>
                </a:lnTo>
                <a:lnTo>
                  <a:pt x="225" y="12"/>
                </a:lnTo>
                <a:lnTo>
                  <a:pt x="225" y="12"/>
                </a:lnTo>
                <a:lnTo>
                  <a:pt x="225" y="12"/>
                </a:lnTo>
                <a:lnTo>
                  <a:pt x="225" y="12"/>
                </a:lnTo>
                <a:lnTo>
                  <a:pt x="225" y="12"/>
                </a:lnTo>
                <a:lnTo>
                  <a:pt x="226" y="12"/>
                </a:lnTo>
                <a:lnTo>
                  <a:pt x="226" y="12"/>
                </a:lnTo>
                <a:lnTo>
                  <a:pt x="226" y="12"/>
                </a:lnTo>
                <a:lnTo>
                  <a:pt x="226" y="12"/>
                </a:lnTo>
                <a:lnTo>
                  <a:pt x="228" y="12"/>
                </a:lnTo>
                <a:lnTo>
                  <a:pt x="228" y="12"/>
                </a:lnTo>
                <a:lnTo>
                  <a:pt x="228" y="12"/>
                </a:lnTo>
                <a:lnTo>
                  <a:pt x="228" y="10"/>
                </a:lnTo>
                <a:lnTo>
                  <a:pt x="228" y="10"/>
                </a:lnTo>
                <a:lnTo>
                  <a:pt x="228" y="10"/>
                </a:lnTo>
                <a:lnTo>
                  <a:pt x="228" y="10"/>
                </a:lnTo>
                <a:lnTo>
                  <a:pt x="228" y="10"/>
                </a:lnTo>
                <a:lnTo>
                  <a:pt x="229" y="10"/>
                </a:lnTo>
                <a:lnTo>
                  <a:pt x="229" y="10"/>
                </a:lnTo>
                <a:lnTo>
                  <a:pt x="228" y="10"/>
                </a:lnTo>
                <a:lnTo>
                  <a:pt x="228" y="10"/>
                </a:lnTo>
                <a:lnTo>
                  <a:pt x="226" y="10"/>
                </a:lnTo>
                <a:lnTo>
                  <a:pt x="226" y="10"/>
                </a:lnTo>
                <a:lnTo>
                  <a:pt x="228" y="10"/>
                </a:lnTo>
                <a:lnTo>
                  <a:pt x="228" y="9"/>
                </a:lnTo>
                <a:lnTo>
                  <a:pt x="229" y="9"/>
                </a:lnTo>
                <a:lnTo>
                  <a:pt x="229" y="10"/>
                </a:lnTo>
                <a:lnTo>
                  <a:pt x="229" y="10"/>
                </a:lnTo>
                <a:lnTo>
                  <a:pt x="231" y="10"/>
                </a:lnTo>
                <a:lnTo>
                  <a:pt x="231" y="10"/>
                </a:lnTo>
                <a:lnTo>
                  <a:pt x="232" y="10"/>
                </a:lnTo>
                <a:lnTo>
                  <a:pt x="232" y="10"/>
                </a:lnTo>
                <a:lnTo>
                  <a:pt x="234" y="9"/>
                </a:lnTo>
                <a:lnTo>
                  <a:pt x="234" y="9"/>
                </a:lnTo>
                <a:lnTo>
                  <a:pt x="234" y="9"/>
                </a:lnTo>
                <a:lnTo>
                  <a:pt x="234" y="9"/>
                </a:lnTo>
                <a:lnTo>
                  <a:pt x="234" y="9"/>
                </a:lnTo>
                <a:lnTo>
                  <a:pt x="232" y="9"/>
                </a:lnTo>
                <a:lnTo>
                  <a:pt x="232" y="9"/>
                </a:lnTo>
                <a:lnTo>
                  <a:pt x="232" y="7"/>
                </a:lnTo>
                <a:lnTo>
                  <a:pt x="232" y="7"/>
                </a:lnTo>
                <a:lnTo>
                  <a:pt x="234" y="7"/>
                </a:lnTo>
                <a:lnTo>
                  <a:pt x="234" y="7"/>
                </a:lnTo>
                <a:lnTo>
                  <a:pt x="234" y="9"/>
                </a:lnTo>
                <a:lnTo>
                  <a:pt x="234" y="9"/>
                </a:lnTo>
                <a:lnTo>
                  <a:pt x="235" y="9"/>
                </a:lnTo>
                <a:lnTo>
                  <a:pt x="235" y="9"/>
                </a:lnTo>
                <a:lnTo>
                  <a:pt x="236" y="9"/>
                </a:lnTo>
                <a:lnTo>
                  <a:pt x="238" y="9"/>
                </a:lnTo>
                <a:lnTo>
                  <a:pt x="238" y="9"/>
                </a:lnTo>
                <a:lnTo>
                  <a:pt x="238" y="7"/>
                </a:lnTo>
                <a:lnTo>
                  <a:pt x="238" y="7"/>
                </a:lnTo>
                <a:lnTo>
                  <a:pt x="238" y="6"/>
                </a:lnTo>
                <a:lnTo>
                  <a:pt x="238" y="6"/>
                </a:lnTo>
                <a:lnTo>
                  <a:pt x="238" y="6"/>
                </a:lnTo>
                <a:lnTo>
                  <a:pt x="238" y="7"/>
                </a:lnTo>
                <a:lnTo>
                  <a:pt x="238" y="7"/>
                </a:lnTo>
                <a:lnTo>
                  <a:pt x="238" y="7"/>
                </a:lnTo>
                <a:lnTo>
                  <a:pt x="238" y="7"/>
                </a:lnTo>
                <a:lnTo>
                  <a:pt x="239" y="7"/>
                </a:lnTo>
                <a:lnTo>
                  <a:pt x="239" y="9"/>
                </a:lnTo>
                <a:lnTo>
                  <a:pt x="239" y="9"/>
                </a:lnTo>
                <a:lnTo>
                  <a:pt x="241" y="9"/>
                </a:lnTo>
                <a:lnTo>
                  <a:pt x="242" y="9"/>
                </a:lnTo>
                <a:lnTo>
                  <a:pt x="244" y="7"/>
                </a:lnTo>
                <a:lnTo>
                  <a:pt x="244" y="7"/>
                </a:lnTo>
                <a:lnTo>
                  <a:pt x="244" y="7"/>
                </a:lnTo>
                <a:lnTo>
                  <a:pt x="244" y="7"/>
                </a:lnTo>
                <a:lnTo>
                  <a:pt x="244" y="7"/>
                </a:lnTo>
                <a:lnTo>
                  <a:pt x="244" y="7"/>
                </a:lnTo>
                <a:lnTo>
                  <a:pt x="245" y="6"/>
                </a:lnTo>
                <a:lnTo>
                  <a:pt x="246" y="6"/>
                </a:lnTo>
                <a:lnTo>
                  <a:pt x="246" y="6"/>
                </a:lnTo>
                <a:lnTo>
                  <a:pt x="246" y="7"/>
                </a:lnTo>
                <a:lnTo>
                  <a:pt x="246" y="7"/>
                </a:lnTo>
                <a:lnTo>
                  <a:pt x="246" y="7"/>
                </a:lnTo>
                <a:lnTo>
                  <a:pt x="246" y="7"/>
                </a:lnTo>
                <a:lnTo>
                  <a:pt x="246" y="7"/>
                </a:lnTo>
                <a:lnTo>
                  <a:pt x="248" y="7"/>
                </a:lnTo>
                <a:lnTo>
                  <a:pt x="248" y="6"/>
                </a:lnTo>
                <a:lnTo>
                  <a:pt x="248" y="6"/>
                </a:lnTo>
                <a:lnTo>
                  <a:pt x="248" y="6"/>
                </a:lnTo>
                <a:lnTo>
                  <a:pt x="248" y="4"/>
                </a:lnTo>
                <a:lnTo>
                  <a:pt x="248" y="4"/>
                </a:lnTo>
                <a:lnTo>
                  <a:pt x="248" y="4"/>
                </a:lnTo>
                <a:lnTo>
                  <a:pt x="248" y="4"/>
                </a:lnTo>
                <a:lnTo>
                  <a:pt x="248" y="4"/>
                </a:lnTo>
                <a:lnTo>
                  <a:pt x="248" y="4"/>
                </a:lnTo>
                <a:lnTo>
                  <a:pt x="248" y="4"/>
                </a:lnTo>
                <a:lnTo>
                  <a:pt x="248" y="3"/>
                </a:lnTo>
                <a:lnTo>
                  <a:pt x="248" y="3"/>
                </a:lnTo>
                <a:lnTo>
                  <a:pt x="248" y="4"/>
                </a:lnTo>
                <a:lnTo>
                  <a:pt x="248" y="4"/>
                </a:lnTo>
                <a:lnTo>
                  <a:pt x="249" y="3"/>
                </a:lnTo>
                <a:lnTo>
                  <a:pt x="249" y="3"/>
                </a:lnTo>
                <a:lnTo>
                  <a:pt x="251" y="3"/>
                </a:lnTo>
                <a:lnTo>
                  <a:pt x="251" y="3"/>
                </a:lnTo>
                <a:lnTo>
                  <a:pt x="252" y="4"/>
                </a:lnTo>
                <a:lnTo>
                  <a:pt x="249" y="6"/>
                </a:lnTo>
                <a:lnTo>
                  <a:pt x="249" y="6"/>
                </a:lnTo>
                <a:lnTo>
                  <a:pt x="251" y="6"/>
                </a:lnTo>
                <a:lnTo>
                  <a:pt x="251" y="6"/>
                </a:lnTo>
                <a:lnTo>
                  <a:pt x="252" y="6"/>
                </a:lnTo>
                <a:lnTo>
                  <a:pt x="252" y="6"/>
                </a:lnTo>
                <a:lnTo>
                  <a:pt x="252" y="6"/>
                </a:lnTo>
                <a:lnTo>
                  <a:pt x="254" y="6"/>
                </a:lnTo>
                <a:lnTo>
                  <a:pt x="255" y="6"/>
                </a:lnTo>
                <a:lnTo>
                  <a:pt x="256" y="4"/>
                </a:lnTo>
                <a:lnTo>
                  <a:pt x="258" y="4"/>
                </a:lnTo>
                <a:lnTo>
                  <a:pt x="258" y="4"/>
                </a:lnTo>
                <a:lnTo>
                  <a:pt x="259" y="4"/>
                </a:lnTo>
                <a:lnTo>
                  <a:pt x="259" y="4"/>
                </a:lnTo>
                <a:lnTo>
                  <a:pt x="259" y="4"/>
                </a:lnTo>
                <a:lnTo>
                  <a:pt x="259" y="4"/>
                </a:lnTo>
                <a:lnTo>
                  <a:pt x="261" y="4"/>
                </a:lnTo>
                <a:lnTo>
                  <a:pt x="262" y="4"/>
                </a:lnTo>
                <a:lnTo>
                  <a:pt x="264" y="4"/>
                </a:lnTo>
                <a:lnTo>
                  <a:pt x="265" y="3"/>
                </a:lnTo>
                <a:lnTo>
                  <a:pt x="265" y="3"/>
                </a:lnTo>
                <a:lnTo>
                  <a:pt x="265" y="4"/>
                </a:lnTo>
                <a:lnTo>
                  <a:pt x="264" y="4"/>
                </a:lnTo>
                <a:lnTo>
                  <a:pt x="262" y="4"/>
                </a:lnTo>
                <a:lnTo>
                  <a:pt x="261" y="6"/>
                </a:lnTo>
                <a:lnTo>
                  <a:pt x="261" y="6"/>
                </a:lnTo>
                <a:lnTo>
                  <a:pt x="261" y="6"/>
                </a:lnTo>
                <a:lnTo>
                  <a:pt x="259" y="6"/>
                </a:lnTo>
                <a:lnTo>
                  <a:pt x="258" y="6"/>
                </a:lnTo>
                <a:lnTo>
                  <a:pt x="258" y="6"/>
                </a:lnTo>
                <a:lnTo>
                  <a:pt x="256" y="6"/>
                </a:lnTo>
                <a:lnTo>
                  <a:pt x="256" y="7"/>
                </a:lnTo>
                <a:lnTo>
                  <a:pt x="256" y="7"/>
                </a:lnTo>
                <a:lnTo>
                  <a:pt x="258" y="7"/>
                </a:lnTo>
                <a:lnTo>
                  <a:pt x="258" y="7"/>
                </a:lnTo>
                <a:lnTo>
                  <a:pt x="259" y="7"/>
                </a:lnTo>
                <a:lnTo>
                  <a:pt x="261" y="7"/>
                </a:lnTo>
                <a:lnTo>
                  <a:pt x="262" y="9"/>
                </a:lnTo>
                <a:lnTo>
                  <a:pt x="262" y="9"/>
                </a:lnTo>
                <a:lnTo>
                  <a:pt x="264" y="9"/>
                </a:lnTo>
                <a:lnTo>
                  <a:pt x="264" y="9"/>
                </a:lnTo>
                <a:lnTo>
                  <a:pt x="264" y="9"/>
                </a:lnTo>
                <a:lnTo>
                  <a:pt x="264" y="9"/>
                </a:lnTo>
                <a:lnTo>
                  <a:pt x="264" y="9"/>
                </a:lnTo>
                <a:lnTo>
                  <a:pt x="264" y="7"/>
                </a:lnTo>
                <a:lnTo>
                  <a:pt x="264" y="7"/>
                </a:lnTo>
                <a:lnTo>
                  <a:pt x="264" y="7"/>
                </a:lnTo>
                <a:lnTo>
                  <a:pt x="264" y="6"/>
                </a:lnTo>
                <a:lnTo>
                  <a:pt x="265" y="6"/>
                </a:lnTo>
                <a:lnTo>
                  <a:pt x="265" y="6"/>
                </a:lnTo>
                <a:lnTo>
                  <a:pt x="266" y="6"/>
                </a:lnTo>
                <a:lnTo>
                  <a:pt x="266" y="6"/>
                </a:lnTo>
                <a:lnTo>
                  <a:pt x="266" y="6"/>
                </a:lnTo>
                <a:lnTo>
                  <a:pt x="266" y="6"/>
                </a:lnTo>
                <a:lnTo>
                  <a:pt x="268" y="6"/>
                </a:lnTo>
                <a:lnTo>
                  <a:pt x="268" y="6"/>
                </a:lnTo>
                <a:lnTo>
                  <a:pt x="269" y="6"/>
                </a:lnTo>
                <a:lnTo>
                  <a:pt x="271" y="6"/>
                </a:lnTo>
                <a:lnTo>
                  <a:pt x="271" y="6"/>
                </a:lnTo>
                <a:lnTo>
                  <a:pt x="271" y="6"/>
                </a:lnTo>
                <a:lnTo>
                  <a:pt x="271" y="6"/>
                </a:lnTo>
                <a:lnTo>
                  <a:pt x="272" y="6"/>
                </a:lnTo>
                <a:lnTo>
                  <a:pt x="272" y="6"/>
                </a:lnTo>
                <a:lnTo>
                  <a:pt x="273" y="6"/>
                </a:lnTo>
                <a:lnTo>
                  <a:pt x="273" y="6"/>
                </a:lnTo>
                <a:lnTo>
                  <a:pt x="273" y="7"/>
                </a:lnTo>
                <a:lnTo>
                  <a:pt x="273" y="9"/>
                </a:lnTo>
                <a:lnTo>
                  <a:pt x="273" y="9"/>
                </a:lnTo>
                <a:lnTo>
                  <a:pt x="275" y="7"/>
                </a:lnTo>
                <a:lnTo>
                  <a:pt x="275" y="7"/>
                </a:lnTo>
                <a:lnTo>
                  <a:pt x="275" y="9"/>
                </a:lnTo>
                <a:lnTo>
                  <a:pt x="276" y="10"/>
                </a:lnTo>
                <a:lnTo>
                  <a:pt x="276" y="10"/>
                </a:lnTo>
                <a:lnTo>
                  <a:pt x="276" y="10"/>
                </a:lnTo>
                <a:lnTo>
                  <a:pt x="278" y="10"/>
                </a:lnTo>
                <a:lnTo>
                  <a:pt x="278" y="10"/>
                </a:lnTo>
                <a:lnTo>
                  <a:pt x="278" y="10"/>
                </a:lnTo>
                <a:lnTo>
                  <a:pt x="278" y="10"/>
                </a:lnTo>
                <a:lnTo>
                  <a:pt x="279" y="9"/>
                </a:lnTo>
                <a:lnTo>
                  <a:pt x="279" y="7"/>
                </a:lnTo>
                <a:lnTo>
                  <a:pt x="279" y="7"/>
                </a:lnTo>
                <a:lnTo>
                  <a:pt x="279" y="7"/>
                </a:lnTo>
                <a:lnTo>
                  <a:pt x="281" y="7"/>
                </a:lnTo>
                <a:lnTo>
                  <a:pt x="281" y="7"/>
                </a:lnTo>
                <a:lnTo>
                  <a:pt x="281" y="7"/>
                </a:lnTo>
                <a:lnTo>
                  <a:pt x="282" y="7"/>
                </a:lnTo>
                <a:lnTo>
                  <a:pt x="282" y="7"/>
                </a:lnTo>
                <a:lnTo>
                  <a:pt x="283" y="6"/>
                </a:lnTo>
                <a:lnTo>
                  <a:pt x="283" y="6"/>
                </a:lnTo>
                <a:lnTo>
                  <a:pt x="282" y="6"/>
                </a:lnTo>
                <a:lnTo>
                  <a:pt x="281" y="6"/>
                </a:lnTo>
                <a:lnTo>
                  <a:pt x="281" y="6"/>
                </a:lnTo>
                <a:lnTo>
                  <a:pt x="279" y="6"/>
                </a:lnTo>
                <a:lnTo>
                  <a:pt x="279" y="6"/>
                </a:lnTo>
                <a:lnTo>
                  <a:pt x="279" y="6"/>
                </a:lnTo>
                <a:lnTo>
                  <a:pt x="279" y="6"/>
                </a:lnTo>
                <a:lnTo>
                  <a:pt x="279" y="7"/>
                </a:lnTo>
                <a:lnTo>
                  <a:pt x="278" y="7"/>
                </a:lnTo>
                <a:lnTo>
                  <a:pt x="278" y="7"/>
                </a:lnTo>
                <a:lnTo>
                  <a:pt x="279" y="7"/>
                </a:lnTo>
                <a:lnTo>
                  <a:pt x="279" y="6"/>
                </a:lnTo>
                <a:lnTo>
                  <a:pt x="279" y="6"/>
                </a:lnTo>
                <a:lnTo>
                  <a:pt x="278" y="6"/>
                </a:lnTo>
                <a:lnTo>
                  <a:pt x="278" y="6"/>
                </a:lnTo>
                <a:lnTo>
                  <a:pt x="276" y="6"/>
                </a:lnTo>
                <a:lnTo>
                  <a:pt x="276" y="6"/>
                </a:lnTo>
                <a:lnTo>
                  <a:pt x="275" y="6"/>
                </a:lnTo>
                <a:lnTo>
                  <a:pt x="275" y="4"/>
                </a:lnTo>
                <a:lnTo>
                  <a:pt x="278" y="4"/>
                </a:lnTo>
                <a:lnTo>
                  <a:pt x="278" y="4"/>
                </a:lnTo>
                <a:lnTo>
                  <a:pt x="278" y="4"/>
                </a:lnTo>
                <a:lnTo>
                  <a:pt x="278" y="4"/>
                </a:lnTo>
                <a:lnTo>
                  <a:pt x="279" y="4"/>
                </a:lnTo>
                <a:lnTo>
                  <a:pt x="279" y="4"/>
                </a:lnTo>
                <a:lnTo>
                  <a:pt x="279" y="4"/>
                </a:lnTo>
                <a:lnTo>
                  <a:pt x="279" y="4"/>
                </a:lnTo>
                <a:lnTo>
                  <a:pt x="279" y="4"/>
                </a:lnTo>
                <a:lnTo>
                  <a:pt x="281" y="6"/>
                </a:lnTo>
                <a:lnTo>
                  <a:pt x="281" y="6"/>
                </a:lnTo>
                <a:lnTo>
                  <a:pt x="281" y="6"/>
                </a:lnTo>
                <a:lnTo>
                  <a:pt x="281" y="6"/>
                </a:lnTo>
                <a:lnTo>
                  <a:pt x="281" y="4"/>
                </a:lnTo>
                <a:lnTo>
                  <a:pt x="282" y="4"/>
                </a:lnTo>
                <a:lnTo>
                  <a:pt x="283" y="4"/>
                </a:lnTo>
                <a:lnTo>
                  <a:pt x="283" y="4"/>
                </a:lnTo>
                <a:lnTo>
                  <a:pt x="283" y="4"/>
                </a:lnTo>
                <a:lnTo>
                  <a:pt x="283" y="4"/>
                </a:lnTo>
                <a:lnTo>
                  <a:pt x="283" y="3"/>
                </a:lnTo>
                <a:lnTo>
                  <a:pt x="282" y="3"/>
                </a:lnTo>
                <a:lnTo>
                  <a:pt x="282" y="3"/>
                </a:lnTo>
                <a:lnTo>
                  <a:pt x="283" y="3"/>
                </a:lnTo>
                <a:lnTo>
                  <a:pt x="285" y="3"/>
                </a:lnTo>
                <a:lnTo>
                  <a:pt x="286" y="2"/>
                </a:lnTo>
                <a:lnTo>
                  <a:pt x="289" y="2"/>
                </a:lnTo>
                <a:lnTo>
                  <a:pt x="291" y="2"/>
                </a:lnTo>
                <a:lnTo>
                  <a:pt x="292" y="0"/>
                </a:lnTo>
                <a:lnTo>
                  <a:pt x="293" y="0"/>
                </a:lnTo>
                <a:lnTo>
                  <a:pt x="293" y="0"/>
                </a:ln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 name="Freeform 910"/>
          <p:cNvSpPr/>
          <p:nvPr/>
        </p:nvSpPr>
        <p:spPr bwMode="auto">
          <a:xfrm>
            <a:off x="2140795" y="2338309"/>
            <a:ext cx="760336" cy="767206"/>
          </a:xfrm>
          <a:custGeom>
            <a:avLst/>
            <a:gdLst>
              <a:gd name="T0" fmla="*/ 140 w 280"/>
              <a:gd name="T1" fmla="*/ 0 h 283"/>
              <a:gd name="T2" fmla="*/ 0 w 280"/>
              <a:gd name="T3" fmla="*/ 122 h 283"/>
              <a:gd name="T4" fmla="*/ 34 w 280"/>
              <a:gd name="T5" fmla="*/ 104 h 283"/>
              <a:gd name="T6" fmla="*/ 70 w 280"/>
              <a:gd name="T7" fmla="*/ 124 h 283"/>
              <a:gd name="T8" fmla="*/ 105 w 280"/>
              <a:gd name="T9" fmla="*/ 104 h 283"/>
              <a:gd name="T10" fmla="*/ 135 w 280"/>
              <a:gd name="T11" fmla="*/ 117 h 283"/>
              <a:gd name="T12" fmla="*/ 135 w 280"/>
              <a:gd name="T13" fmla="*/ 194 h 283"/>
              <a:gd name="T14" fmla="*/ 129 w 280"/>
              <a:gd name="T15" fmla="*/ 194 h 283"/>
              <a:gd name="T16" fmla="*/ 129 w 280"/>
              <a:gd name="T17" fmla="*/ 222 h 283"/>
              <a:gd name="T18" fmla="*/ 129 w 280"/>
              <a:gd name="T19" fmla="*/ 250 h 283"/>
              <a:gd name="T20" fmla="*/ 127 w 280"/>
              <a:gd name="T21" fmla="*/ 259 h 283"/>
              <a:gd name="T22" fmla="*/ 117 w 280"/>
              <a:gd name="T23" fmla="*/ 264 h 283"/>
              <a:gd name="T24" fmla="*/ 113 w 280"/>
              <a:gd name="T25" fmla="*/ 264 h 283"/>
              <a:gd name="T26" fmla="*/ 107 w 280"/>
              <a:gd name="T27" fmla="*/ 261 h 283"/>
              <a:gd name="T28" fmla="*/ 105 w 280"/>
              <a:gd name="T29" fmla="*/ 257 h 283"/>
              <a:gd name="T30" fmla="*/ 104 w 280"/>
              <a:gd name="T31" fmla="*/ 251 h 283"/>
              <a:gd name="T32" fmla="*/ 101 w 280"/>
              <a:gd name="T33" fmla="*/ 244 h 283"/>
              <a:gd name="T34" fmla="*/ 93 w 280"/>
              <a:gd name="T35" fmla="*/ 240 h 283"/>
              <a:gd name="T36" fmla="*/ 86 w 280"/>
              <a:gd name="T37" fmla="*/ 243 h 283"/>
              <a:gd name="T38" fmla="*/ 83 w 280"/>
              <a:gd name="T39" fmla="*/ 251 h 283"/>
              <a:gd name="T40" fmla="*/ 85 w 280"/>
              <a:gd name="T41" fmla="*/ 264 h 283"/>
              <a:gd name="T42" fmla="*/ 91 w 280"/>
              <a:gd name="T43" fmla="*/ 274 h 283"/>
              <a:gd name="T44" fmla="*/ 107 w 280"/>
              <a:gd name="T45" fmla="*/ 282 h 283"/>
              <a:gd name="T46" fmla="*/ 117 w 280"/>
              <a:gd name="T47" fmla="*/ 283 h 283"/>
              <a:gd name="T48" fmla="*/ 117 w 280"/>
              <a:gd name="T49" fmla="*/ 283 h 283"/>
              <a:gd name="T50" fmla="*/ 117 w 280"/>
              <a:gd name="T51" fmla="*/ 283 h 283"/>
              <a:gd name="T52" fmla="*/ 117 w 280"/>
              <a:gd name="T53" fmla="*/ 283 h 283"/>
              <a:gd name="T54" fmla="*/ 117 w 280"/>
              <a:gd name="T55" fmla="*/ 283 h 283"/>
              <a:gd name="T56" fmla="*/ 117 w 280"/>
              <a:gd name="T57" fmla="*/ 283 h 283"/>
              <a:gd name="T58" fmla="*/ 117 w 280"/>
              <a:gd name="T59" fmla="*/ 283 h 283"/>
              <a:gd name="T60" fmla="*/ 117 w 280"/>
              <a:gd name="T61" fmla="*/ 283 h 283"/>
              <a:gd name="T62" fmla="*/ 143 w 280"/>
              <a:gd name="T63" fmla="*/ 272 h 283"/>
              <a:gd name="T64" fmla="*/ 151 w 280"/>
              <a:gd name="T65" fmla="*/ 250 h 283"/>
              <a:gd name="T66" fmla="*/ 151 w 280"/>
              <a:gd name="T67" fmla="*/ 250 h 283"/>
              <a:gd name="T68" fmla="*/ 151 w 280"/>
              <a:gd name="T69" fmla="*/ 250 h 283"/>
              <a:gd name="T70" fmla="*/ 151 w 280"/>
              <a:gd name="T71" fmla="*/ 222 h 283"/>
              <a:gd name="T72" fmla="*/ 151 w 280"/>
              <a:gd name="T73" fmla="*/ 194 h 283"/>
              <a:gd name="T74" fmla="*/ 145 w 280"/>
              <a:gd name="T75" fmla="*/ 194 h 283"/>
              <a:gd name="T76" fmla="*/ 145 w 280"/>
              <a:gd name="T77" fmla="*/ 117 h 283"/>
              <a:gd name="T78" fmla="*/ 175 w 280"/>
              <a:gd name="T79" fmla="*/ 105 h 283"/>
              <a:gd name="T80" fmla="*/ 210 w 280"/>
              <a:gd name="T81" fmla="*/ 124 h 283"/>
              <a:gd name="T82" fmla="*/ 246 w 280"/>
              <a:gd name="T83" fmla="*/ 105 h 283"/>
              <a:gd name="T84" fmla="*/ 280 w 280"/>
              <a:gd name="T85" fmla="*/ 123 h 283"/>
              <a:gd name="T86" fmla="*/ 140 w 280"/>
              <a:gd name="T8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0" h="283">
                <a:moveTo>
                  <a:pt x="140" y="0"/>
                </a:moveTo>
                <a:cubicBezTo>
                  <a:pt x="68" y="0"/>
                  <a:pt x="9" y="54"/>
                  <a:pt x="0" y="122"/>
                </a:cubicBezTo>
                <a:cubicBezTo>
                  <a:pt x="7" y="112"/>
                  <a:pt x="20" y="104"/>
                  <a:pt x="34" y="104"/>
                </a:cubicBezTo>
                <a:cubicBezTo>
                  <a:pt x="50" y="104"/>
                  <a:pt x="63" y="112"/>
                  <a:pt x="70" y="124"/>
                </a:cubicBezTo>
                <a:cubicBezTo>
                  <a:pt x="76" y="113"/>
                  <a:pt x="89" y="104"/>
                  <a:pt x="105" y="104"/>
                </a:cubicBezTo>
                <a:cubicBezTo>
                  <a:pt x="117" y="104"/>
                  <a:pt x="128" y="110"/>
                  <a:pt x="135" y="117"/>
                </a:cubicBezTo>
                <a:cubicBezTo>
                  <a:pt x="135" y="194"/>
                  <a:pt x="135" y="194"/>
                  <a:pt x="135" y="194"/>
                </a:cubicBezTo>
                <a:cubicBezTo>
                  <a:pt x="129" y="194"/>
                  <a:pt x="129" y="194"/>
                  <a:pt x="129" y="194"/>
                </a:cubicBezTo>
                <a:cubicBezTo>
                  <a:pt x="129" y="194"/>
                  <a:pt x="129" y="208"/>
                  <a:pt x="129" y="222"/>
                </a:cubicBezTo>
                <a:cubicBezTo>
                  <a:pt x="129" y="236"/>
                  <a:pt x="129" y="250"/>
                  <a:pt x="129" y="250"/>
                </a:cubicBezTo>
                <a:cubicBezTo>
                  <a:pt x="129" y="252"/>
                  <a:pt x="129" y="256"/>
                  <a:pt x="127" y="259"/>
                </a:cubicBezTo>
                <a:cubicBezTo>
                  <a:pt x="125" y="262"/>
                  <a:pt x="122" y="264"/>
                  <a:pt x="117" y="264"/>
                </a:cubicBezTo>
                <a:cubicBezTo>
                  <a:pt x="116" y="264"/>
                  <a:pt x="115" y="264"/>
                  <a:pt x="113" y="264"/>
                </a:cubicBezTo>
                <a:cubicBezTo>
                  <a:pt x="111" y="263"/>
                  <a:pt x="109" y="262"/>
                  <a:pt x="107" y="261"/>
                </a:cubicBezTo>
                <a:cubicBezTo>
                  <a:pt x="106" y="259"/>
                  <a:pt x="106" y="258"/>
                  <a:pt x="105" y="257"/>
                </a:cubicBezTo>
                <a:cubicBezTo>
                  <a:pt x="104" y="255"/>
                  <a:pt x="104" y="253"/>
                  <a:pt x="104" y="251"/>
                </a:cubicBezTo>
                <a:cubicBezTo>
                  <a:pt x="104" y="248"/>
                  <a:pt x="103" y="245"/>
                  <a:pt x="101" y="244"/>
                </a:cubicBezTo>
                <a:cubicBezTo>
                  <a:pt x="99" y="242"/>
                  <a:pt x="96" y="240"/>
                  <a:pt x="93" y="240"/>
                </a:cubicBezTo>
                <a:cubicBezTo>
                  <a:pt x="90" y="240"/>
                  <a:pt x="88" y="242"/>
                  <a:pt x="86" y="243"/>
                </a:cubicBezTo>
                <a:cubicBezTo>
                  <a:pt x="84" y="245"/>
                  <a:pt x="83" y="248"/>
                  <a:pt x="83" y="251"/>
                </a:cubicBezTo>
                <a:cubicBezTo>
                  <a:pt x="83" y="256"/>
                  <a:pt x="83" y="260"/>
                  <a:pt x="85" y="264"/>
                </a:cubicBezTo>
                <a:cubicBezTo>
                  <a:pt x="86" y="267"/>
                  <a:pt x="88" y="271"/>
                  <a:pt x="91" y="274"/>
                </a:cubicBezTo>
                <a:cubicBezTo>
                  <a:pt x="96" y="278"/>
                  <a:pt x="102" y="281"/>
                  <a:pt x="107" y="282"/>
                </a:cubicBezTo>
                <a:cubicBezTo>
                  <a:pt x="112" y="283"/>
                  <a:pt x="116" y="283"/>
                  <a:pt x="117" y="283"/>
                </a:cubicBezTo>
                <a:cubicBezTo>
                  <a:pt x="117" y="283"/>
                  <a:pt x="117" y="283"/>
                  <a:pt x="117" y="283"/>
                </a:cubicBezTo>
                <a:cubicBezTo>
                  <a:pt x="117" y="283"/>
                  <a:pt x="117" y="283"/>
                  <a:pt x="117" y="283"/>
                </a:cubicBezTo>
                <a:cubicBezTo>
                  <a:pt x="117" y="283"/>
                  <a:pt x="117" y="283"/>
                  <a:pt x="117" y="283"/>
                </a:cubicBezTo>
                <a:cubicBezTo>
                  <a:pt x="117" y="283"/>
                  <a:pt x="117" y="283"/>
                  <a:pt x="117" y="283"/>
                </a:cubicBezTo>
                <a:cubicBezTo>
                  <a:pt x="117" y="283"/>
                  <a:pt x="117" y="283"/>
                  <a:pt x="117" y="283"/>
                </a:cubicBezTo>
                <a:cubicBezTo>
                  <a:pt x="117" y="283"/>
                  <a:pt x="117" y="283"/>
                  <a:pt x="117" y="283"/>
                </a:cubicBezTo>
                <a:cubicBezTo>
                  <a:pt x="117" y="283"/>
                  <a:pt x="117" y="283"/>
                  <a:pt x="117" y="283"/>
                </a:cubicBezTo>
                <a:cubicBezTo>
                  <a:pt x="129" y="283"/>
                  <a:pt x="137" y="278"/>
                  <a:pt x="143" y="272"/>
                </a:cubicBezTo>
                <a:cubicBezTo>
                  <a:pt x="148" y="265"/>
                  <a:pt x="150" y="257"/>
                  <a:pt x="151" y="250"/>
                </a:cubicBezTo>
                <a:cubicBezTo>
                  <a:pt x="151" y="250"/>
                  <a:pt x="151" y="250"/>
                  <a:pt x="151" y="250"/>
                </a:cubicBezTo>
                <a:cubicBezTo>
                  <a:pt x="151" y="250"/>
                  <a:pt x="151" y="250"/>
                  <a:pt x="151" y="250"/>
                </a:cubicBezTo>
                <a:cubicBezTo>
                  <a:pt x="151" y="222"/>
                  <a:pt x="151" y="222"/>
                  <a:pt x="151" y="222"/>
                </a:cubicBezTo>
                <a:cubicBezTo>
                  <a:pt x="151" y="194"/>
                  <a:pt x="151" y="194"/>
                  <a:pt x="151" y="194"/>
                </a:cubicBezTo>
                <a:cubicBezTo>
                  <a:pt x="145" y="194"/>
                  <a:pt x="145" y="194"/>
                  <a:pt x="145" y="194"/>
                </a:cubicBezTo>
                <a:cubicBezTo>
                  <a:pt x="145" y="117"/>
                  <a:pt x="145" y="117"/>
                  <a:pt x="145" y="117"/>
                </a:cubicBezTo>
                <a:cubicBezTo>
                  <a:pt x="152" y="109"/>
                  <a:pt x="163" y="104"/>
                  <a:pt x="175" y="105"/>
                </a:cubicBezTo>
                <a:cubicBezTo>
                  <a:pt x="191" y="105"/>
                  <a:pt x="204" y="113"/>
                  <a:pt x="210" y="124"/>
                </a:cubicBezTo>
                <a:cubicBezTo>
                  <a:pt x="217" y="113"/>
                  <a:pt x="230" y="105"/>
                  <a:pt x="246" y="105"/>
                </a:cubicBezTo>
                <a:cubicBezTo>
                  <a:pt x="260" y="105"/>
                  <a:pt x="273" y="112"/>
                  <a:pt x="280" y="123"/>
                </a:cubicBezTo>
                <a:cubicBezTo>
                  <a:pt x="271" y="54"/>
                  <a:pt x="212" y="0"/>
                  <a:pt x="140" y="0"/>
                </a:cubicBezTo>
                <a:close/>
              </a:path>
            </a:pathLst>
          </a:custGeom>
          <a:solidFill>
            <a:schemeClr val="bg1"/>
          </a:solidFill>
          <a:ln>
            <a:noFill/>
          </a:ln>
        </p:spPr>
        <p:txBody>
          <a:bodyPr vert="horz" wrap="square" lIns="68580" tIns="34290" rIns="68580" bIns="34290" numCol="1" anchor="t" anchorCtr="0" compatLnSpc="1"/>
          <a:lstStyle/>
          <a:p>
            <a:endParaRPr lang="zh-CN" altLang="en-US"/>
          </a:p>
        </p:txBody>
      </p:sp>
      <p:sp>
        <p:nvSpPr>
          <p:cNvPr id="15" name="Freeform 307"/>
          <p:cNvSpPr>
            <a:spLocks noChangeAspect="1" noEditPoints="1"/>
          </p:cNvSpPr>
          <p:nvPr/>
        </p:nvSpPr>
        <p:spPr bwMode="auto">
          <a:xfrm>
            <a:off x="9279465" y="2271754"/>
            <a:ext cx="579537" cy="846647"/>
          </a:xfrm>
          <a:custGeom>
            <a:avLst/>
            <a:gdLst>
              <a:gd name="T0" fmla="*/ 151 w 243"/>
              <a:gd name="T1" fmla="*/ 4 h 354"/>
              <a:gd name="T2" fmla="*/ 236 w 243"/>
              <a:gd name="T3" fmla="*/ 91 h 354"/>
              <a:gd name="T4" fmla="*/ 212 w 243"/>
              <a:gd name="T5" fmla="*/ 202 h 354"/>
              <a:gd name="T6" fmla="*/ 201 w 243"/>
              <a:gd name="T7" fmla="*/ 243 h 354"/>
              <a:gd name="T8" fmla="*/ 199 w 243"/>
              <a:gd name="T9" fmla="*/ 276 h 354"/>
              <a:gd name="T10" fmla="*/ 183 w 243"/>
              <a:gd name="T11" fmla="*/ 322 h 354"/>
              <a:gd name="T12" fmla="*/ 143 w 243"/>
              <a:gd name="T13" fmla="*/ 354 h 354"/>
              <a:gd name="T14" fmla="*/ 63 w 243"/>
              <a:gd name="T15" fmla="*/ 328 h 354"/>
              <a:gd name="T16" fmla="*/ 43 w 243"/>
              <a:gd name="T17" fmla="*/ 281 h 354"/>
              <a:gd name="T18" fmla="*/ 43 w 243"/>
              <a:gd name="T19" fmla="*/ 253 h 354"/>
              <a:gd name="T20" fmla="*/ 39 w 243"/>
              <a:gd name="T21" fmla="*/ 231 h 354"/>
              <a:gd name="T22" fmla="*/ 10 w 243"/>
              <a:gd name="T23" fmla="*/ 163 h 354"/>
              <a:gd name="T24" fmla="*/ 74 w 243"/>
              <a:gd name="T25" fmla="*/ 10 h 354"/>
              <a:gd name="T26" fmla="*/ 114 w 243"/>
              <a:gd name="T27" fmla="*/ 0 h 354"/>
              <a:gd name="T28" fmla="*/ 121 w 243"/>
              <a:gd name="T29" fmla="*/ 245 h 354"/>
              <a:gd name="T30" fmla="*/ 180 w 243"/>
              <a:gd name="T31" fmla="*/ 233 h 354"/>
              <a:gd name="T32" fmla="*/ 205 w 243"/>
              <a:gd name="T33" fmla="*/ 168 h 354"/>
              <a:gd name="T34" fmla="*/ 182 w 243"/>
              <a:gd name="T35" fmla="*/ 44 h 354"/>
              <a:gd name="T36" fmla="*/ 26 w 243"/>
              <a:gd name="T37" fmla="*/ 138 h 354"/>
              <a:gd name="T38" fmla="*/ 62 w 243"/>
              <a:gd name="T39" fmla="*/ 235 h 354"/>
              <a:gd name="T40" fmla="*/ 121 w 243"/>
              <a:gd name="T41" fmla="*/ 245 h 354"/>
              <a:gd name="T42" fmla="*/ 74 w 243"/>
              <a:gd name="T43" fmla="*/ 254 h 354"/>
              <a:gd name="T44" fmla="*/ 74 w 243"/>
              <a:gd name="T45" fmla="*/ 274 h 354"/>
              <a:gd name="T46" fmla="*/ 169 w 243"/>
              <a:gd name="T47" fmla="*/ 274 h 354"/>
              <a:gd name="T48" fmla="*/ 169 w 243"/>
              <a:gd name="T49" fmla="*/ 254 h 354"/>
              <a:gd name="T50" fmla="*/ 121 w 243"/>
              <a:gd name="T51" fmla="*/ 283 h 354"/>
              <a:gd name="T52" fmla="*/ 64 w 243"/>
              <a:gd name="T53" fmla="*/ 289 h 354"/>
              <a:gd name="T54" fmla="*/ 140 w 243"/>
              <a:gd name="T55" fmla="*/ 303 h 354"/>
              <a:gd name="T56" fmla="*/ 178 w 243"/>
              <a:gd name="T57" fmla="*/ 297 h 354"/>
              <a:gd name="T58" fmla="*/ 121 w 243"/>
              <a:gd name="T59" fmla="*/ 283 h 354"/>
              <a:gd name="T60" fmla="*/ 100 w 243"/>
              <a:gd name="T61" fmla="*/ 332 h 354"/>
              <a:gd name="T62" fmla="*/ 159 w 243"/>
              <a:gd name="T63" fmla="*/ 313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3" h="354">
                <a:moveTo>
                  <a:pt x="128" y="0"/>
                </a:moveTo>
                <a:cubicBezTo>
                  <a:pt x="136" y="1"/>
                  <a:pt x="144" y="2"/>
                  <a:pt x="151" y="4"/>
                </a:cubicBezTo>
                <a:cubicBezTo>
                  <a:pt x="172" y="9"/>
                  <a:pt x="190" y="20"/>
                  <a:pt x="205" y="35"/>
                </a:cubicBezTo>
                <a:cubicBezTo>
                  <a:pt x="221" y="51"/>
                  <a:pt x="231" y="69"/>
                  <a:pt x="236" y="91"/>
                </a:cubicBezTo>
                <a:cubicBezTo>
                  <a:pt x="243" y="121"/>
                  <a:pt x="240" y="149"/>
                  <a:pt x="225" y="177"/>
                </a:cubicBezTo>
                <a:cubicBezTo>
                  <a:pt x="221" y="185"/>
                  <a:pt x="216" y="194"/>
                  <a:pt x="212" y="202"/>
                </a:cubicBezTo>
                <a:cubicBezTo>
                  <a:pt x="206" y="214"/>
                  <a:pt x="203" y="226"/>
                  <a:pt x="202" y="238"/>
                </a:cubicBezTo>
                <a:cubicBezTo>
                  <a:pt x="202" y="240"/>
                  <a:pt x="201" y="241"/>
                  <a:pt x="201" y="243"/>
                </a:cubicBezTo>
                <a:cubicBezTo>
                  <a:pt x="200" y="246"/>
                  <a:pt x="200" y="255"/>
                  <a:pt x="200" y="258"/>
                </a:cubicBezTo>
                <a:cubicBezTo>
                  <a:pt x="202" y="264"/>
                  <a:pt x="201" y="270"/>
                  <a:pt x="199" y="276"/>
                </a:cubicBezTo>
                <a:cubicBezTo>
                  <a:pt x="198" y="278"/>
                  <a:pt x="198" y="279"/>
                  <a:pt x="199" y="281"/>
                </a:cubicBezTo>
                <a:cubicBezTo>
                  <a:pt x="205" y="297"/>
                  <a:pt x="198" y="314"/>
                  <a:pt x="183" y="322"/>
                </a:cubicBezTo>
                <a:cubicBezTo>
                  <a:pt x="181" y="322"/>
                  <a:pt x="180" y="324"/>
                  <a:pt x="180" y="325"/>
                </a:cubicBezTo>
                <a:cubicBezTo>
                  <a:pt x="173" y="342"/>
                  <a:pt x="161" y="353"/>
                  <a:pt x="143" y="354"/>
                </a:cubicBezTo>
                <a:cubicBezTo>
                  <a:pt x="127" y="354"/>
                  <a:pt x="111" y="354"/>
                  <a:pt x="96" y="353"/>
                </a:cubicBezTo>
                <a:cubicBezTo>
                  <a:pt x="80" y="352"/>
                  <a:pt x="69" y="342"/>
                  <a:pt x="63" y="328"/>
                </a:cubicBezTo>
                <a:cubicBezTo>
                  <a:pt x="62" y="324"/>
                  <a:pt x="60" y="322"/>
                  <a:pt x="57" y="321"/>
                </a:cubicBezTo>
                <a:cubicBezTo>
                  <a:pt x="43" y="313"/>
                  <a:pt x="37" y="296"/>
                  <a:pt x="43" y="281"/>
                </a:cubicBezTo>
                <a:cubicBezTo>
                  <a:pt x="44" y="279"/>
                  <a:pt x="44" y="278"/>
                  <a:pt x="43" y="276"/>
                </a:cubicBezTo>
                <a:cubicBezTo>
                  <a:pt x="40" y="268"/>
                  <a:pt x="40" y="261"/>
                  <a:pt x="43" y="253"/>
                </a:cubicBezTo>
                <a:cubicBezTo>
                  <a:pt x="43" y="252"/>
                  <a:pt x="43" y="250"/>
                  <a:pt x="43" y="248"/>
                </a:cubicBezTo>
                <a:cubicBezTo>
                  <a:pt x="41" y="242"/>
                  <a:pt x="40" y="237"/>
                  <a:pt x="39" y="231"/>
                </a:cubicBezTo>
                <a:cubicBezTo>
                  <a:pt x="37" y="218"/>
                  <a:pt x="32" y="206"/>
                  <a:pt x="26" y="195"/>
                </a:cubicBezTo>
                <a:cubicBezTo>
                  <a:pt x="21" y="184"/>
                  <a:pt x="15" y="174"/>
                  <a:pt x="10" y="163"/>
                </a:cubicBezTo>
                <a:cubicBezTo>
                  <a:pt x="2" y="143"/>
                  <a:pt x="0" y="121"/>
                  <a:pt x="4" y="100"/>
                </a:cubicBezTo>
                <a:cubicBezTo>
                  <a:pt x="11" y="57"/>
                  <a:pt x="35" y="27"/>
                  <a:pt x="74" y="10"/>
                </a:cubicBezTo>
                <a:cubicBezTo>
                  <a:pt x="86" y="4"/>
                  <a:pt x="98" y="1"/>
                  <a:pt x="111" y="1"/>
                </a:cubicBezTo>
                <a:cubicBezTo>
                  <a:pt x="112" y="0"/>
                  <a:pt x="113" y="0"/>
                  <a:pt x="114" y="0"/>
                </a:cubicBezTo>
                <a:lnTo>
                  <a:pt x="128" y="0"/>
                </a:lnTo>
                <a:close/>
                <a:moveTo>
                  <a:pt x="121" y="245"/>
                </a:moveTo>
                <a:cubicBezTo>
                  <a:pt x="136" y="245"/>
                  <a:pt x="151" y="245"/>
                  <a:pt x="167" y="245"/>
                </a:cubicBezTo>
                <a:cubicBezTo>
                  <a:pt x="176" y="245"/>
                  <a:pt x="179" y="242"/>
                  <a:pt x="180" y="233"/>
                </a:cubicBezTo>
                <a:cubicBezTo>
                  <a:pt x="182" y="223"/>
                  <a:pt x="184" y="213"/>
                  <a:pt x="187" y="203"/>
                </a:cubicBezTo>
                <a:cubicBezTo>
                  <a:pt x="192" y="191"/>
                  <a:pt x="199" y="180"/>
                  <a:pt x="205" y="168"/>
                </a:cubicBezTo>
                <a:cubicBezTo>
                  <a:pt x="212" y="156"/>
                  <a:pt x="216" y="143"/>
                  <a:pt x="217" y="128"/>
                </a:cubicBezTo>
                <a:cubicBezTo>
                  <a:pt x="220" y="94"/>
                  <a:pt x="208" y="66"/>
                  <a:pt x="182" y="44"/>
                </a:cubicBezTo>
                <a:cubicBezTo>
                  <a:pt x="149" y="17"/>
                  <a:pt x="106" y="15"/>
                  <a:pt x="70" y="37"/>
                </a:cubicBezTo>
                <a:cubicBezTo>
                  <a:pt x="35" y="58"/>
                  <a:pt x="19" y="98"/>
                  <a:pt x="26" y="138"/>
                </a:cubicBezTo>
                <a:cubicBezTo>
                  <a:pt x="28" y="152"/>
                  <a:pt x="35" y="165"/>
                  <a:pt x="42" y="177"/>
                </a:cubicBezTo>
                <a:cubicBezTo>
                  <a:pt x="52" y="195"/>
                  <a:pt x="60" y="214"/>
                  <a:pt x="62" y="235"/>
                </a:cubicBezTo>
                <a:cubicBezTo>
                  <a:pt x="62" y="242"/>
                  <a:pt x="66" y="245"/>
                  <a:pt x="73" y="245"/>
                </a:cubicBezTo>
                <a:cubicBezTo>
                  <a:pt x="89" y="245"/>
                  <a:pt x="105" y="245"/>
                  <a:pt x="121" y="245"/>
                </a:cubicBezTo>
                <a:moveTo>
                  <a:pt x="121" y="254"/>
                </a:moveTo>
                <a:cubicBezTo>
                  <a:pt x="105" y="254"/>
                  <a:pt x="89" y="254"/>
                  <a:pt x="74" y="254"/>
                </a:cubicBezTo>
                <a:cubicBezTo>
                  <a:pt x="69" y="254"/>
                  <a:pt x="65" y="256"/>
                  <a:pt x="64" y="260"/>
                </a:cubicBezTo>
                <a:cubicBezTo>
                  <a:pt x="61" y="267"/>
                  <a:pt x="66" y="274"/>
                  <a:pt x="74" y="274"/>
                </a:cubicBezTo>
                <a:cubicBezTo>
                  <a:pt x="96" y="274"/>
                  <a:pt x="118" y="274"/>
                  <a:pt x="140" y="274"/>
                </a:cubicBezTo>
                <a:cubicBezTo>
                  <a:pt x="149" y="274"/>
                  <a:pt x="159" y="274"/>
                  <a:pt x="169" y="274"/>
                </a:cubicBezTo>
                <a:cubicBezTo>
                  <a:pt x="173" y="274"/>
                  <a:pt x="176" y="272"/>
                  <a:pt x="178" y="268"/>
                </a:cubicBezTo>
                <a:cubicBezTo>
                  <a:pt x="181" y="261"/>
                  <a:pt x="176" y="254"/>
                  <a:pt x="169" y="254"/>
                </a:cubicBezTo>
                <a:cubicBezTo>
                  <a:pt x="153" y="254"/>
                  <a:pt x="137" y="254"/>
                  <a:pt x="121" y="254"/>
                </a:cubicBezTo>
                <a:moveTo>
                  <a:pt x="121" y="283"/>
                </a:moveTo>
                <a:cubicBezTo>
                  <a:pt x="105" y="283"/>
                  <a:pt x="89" y="283"/>
                  <a:pt x="74" y="283"/>
                </a:cubicBezTo>
                <a:cubicBezTo>
                  <a:pt x="69" y="283"/>
                  <a:pt x="65" y="285"/>
                  <a:pt x="64" y="289"/>
                </a:cubicBezTo>
                <a:cubicBezTo>
                  <a:pt x="61" y="296"/>
                  <a:pt x="66" y="303"/>
                  <a:pt x="74" y="303"/>
                </a:cubicBezTo>
                <a:cubicBezTo>
                  <a:pt x="96" y="303"/>
                  <a:pt x="118" y="303"/>
                  <a:pt x="140" y="303"/>
                </a:cubicBezTo>
                <a:cubicBezTo>
                  <a:pt x="149" y="303"/>
                  <a:pt x="159" y="303"/>
                  <a:pt x="169" y="303"/>
                </a:cubicBezTo>
                <a:cubicBezTo>
                  <a:pt x="173" y="303"/>
                  <a:pt x="176" y="301"/>
                  <a:pt x="178" y="297"/>
                </a:cubicBezTo>
                <a:cubicBezTo>
                  <a:pt x="181" y="290"/>
                  <a:pt x="176" y="283"/>
                  <a:pt x="169" y="283"/>
                </a:cubicBezTo>
                <a:cubicBezTo>
                  <a:pt x="153" y="283"/>
                  <a:pt x="137" y="283"/>
                  <a:pt x="121" y="283"/>
                </a:cubicBezTo>
                <a:moveTo>
                  <a:pt x="82" y="313"/>
                </a:moveTo>
                <a:cubicBezTo>
                  <a:pt x="82" y="323"/>
                  <a:pt x="90" y="331"/>
                  <a:pt x="100" y="332"/>
                </a:cubicBezTo>
                <a:cubicBezTo>
                  <a:pt x="114" y="332"/>
                  <a:pt x="128" y="332"/>
                  <a:pt x="142" y="332"/>
                </a:cubicBezTo>
                <a:cubicBezTo>
                  <a:pt x="152" y="331"/>
                  <a:pt x="159" y="323"/>
                  <a:pt x="159" y="313"/>
                </a:cubicBezTo>
                <a:lnTo>
                  <a:pt x="82" y="313"/>
                </a:lnTo>
                <a:close/>
              </a:path>
            </a:pathLst>
          </a:custGeom>
          <a:solidFill>
            <a:schemeClr val="bg1"/>
          </a:solidFill>
          <a:ln>
            <a:noFill/>
          </a:ln>
        </p:spPr>
        <p:txBody>
          <a:bodyPr vert="horz" wrap="square" lIns="68580" tIns="34290" rIns="68580" bIns="34290" numCol="1" anchor="t" anchorCtr="0" compatLnSpc="1"/>
          <a:lstStyle/>
          <a:p>
            <a:endParaRPr lang="zh-CN" altLang="en-US"/>
          </a:p>
        </p:txBody>
      </p:sp>
      <p:sp>
        <p:nvSpPr>
          <p:cNvPr id="17" name="Freeform 63"/>
          <p:cNvSpPr>
            <a:spLocks noChangeAspect="1" noEditPoints="1"/>
          </p:cNvSpPr>
          <p:nvPr/>
        </p:nvSpPr>
        <p:spPr bwMode="auto">
          <a:xfrm>
            <a:off x="5717857" y="2233795"/>
            <a:ext cx="725697" cy="824258"/>
          </a:xfrm>
          <a:custGeom>
            <a:avLst/>
            <a:gdLst>
              <a:gd name="T0" fmla="*/ 319 w 352"/>
              <a:gd name="T1" fmla="*/ 209 h 400"/>
              <a:gd name="T2" fmla="*/ 238 w 352"/>
              <a:gd name="T3" fmla="*/ 134 h 400"/>
              <a:gd name="T4" fmla="*/ 251 w 352"/>
              <a:gd name="T5" fmla="*/ 134 h 400"/>
              <a:gd name="T6" fmla="*/ 313 w 352"/>
              <a:gd name="T7" fmla="*/ 114 h 400"/>
              <a:gd name="T8" fmla="*/ 283 w 352"/>
              <a:gd name="T9" fmla="*/ 96 h 400"/>
              <a:gd name="T10" fmla="*/ 292 w 352"/>
              <a:gd name="T11" fmla="*/ 82 h 400"/>
              <a:gd name="T12" fmla="*/ 289 w 352"/>
              <a:gd name="T13" fmla="*/ 75 h 400"/>
              <a:gd name="T14" fmla="*/ 237 w 352"/>
              <a:gd name="T15" fmla="*/ 97 h 400"/>
              <a:gd name="T16" fmla="*/ 231 w 352"/>
              <a:gd name="T17" fmla="*/ 16 h 400"/>
              <a:gd name="T18" fmla="*/ 142 w 352"/>
              <a:gd name="T19" fmla="*/ 17 h 400"/>
              <a:gd name="T20" fmla="*/ 136 w 352"/>
              <a:gd name="T21" fmla="*/ 108 h 400"/>
              <a:gd name="T22" fmla="*/ 121 w 352"/>
              <a:gd name="T23" fmla="*/ 112 h 400"/>
              <a:gd name="T24" fmla="*/ 111 w 352"/>
              <a:gd name="T25" fmla="*/ 119 h 400"/>
              <a:gd name="T26" fmla="*/ 127 w 352"/>
              <a:gd name="T27" fmla="*/ 130 h 400"/>
              <a:gd name="T28" fmla="*/ 34 w 352"/>
              <a:gd name="T29" fmla="*/ 214 h 400"/>
              <a:gd name="T30" fmla="*/ 149 w 352"/>
              <a:gd name="T31" fmla="*/ 391 h 400"/>
              <a:gd name="T32" fmla="*/ 343 w 352"/>
              <a:gd name="T33" fmla="*/ 268 h 400"/>
              <a:gd name="T34" fmla="*/ 303 w 352"/>
              <a:gd name="T35" fmla="*/ 109 h 400"/>
              <a:gd name="T36" fmla="*/ 251 w 352"/>
              <a:gd name="T37" fmla="*/ 123 h 400"/>
              <a:gd name="T38" fmla="*/ 243 w 352"/>
              <a:gd name="T39" fmla="*/ 122 h 400"/>
              <a:gd name="T40" fmla="*/ 280 w 352"/>
              <a:gd name="T41" fmla="*/ 85 h 400"/>
              <a:gd name="T42" fmla="*/ 239 w 352"/>
              <a:gd name="T43" fmla="*/ 111 h 400"/>
              <a:gd name="T44" fmla="*/ 280 w 352"/>
              <a:gd name="T45" fmla="*/ 85 h 400"/>
              <a:gd name="T46" fmla="*/ 218 w 352"/>
              <a:gd name="T47" fmla="*/ 315 h 400"/>
              <a:gd name="T48" fmla="*/ 183 w 352"/>
              <a:gd name="T49" fmla="*/ 326 h 400"/>
              <a:gd name="T50" fmla="*/ 169 w 352"/>
              <a:gd name="T51" fmla="*/ 344 h 400"/>
              <a:gd name="T52" fmla="*/ 147 w 352"/>
              <a:gd name="T53" fmla="*/ 322 h 400"/>
              <a:gd name="T54" fmla="*/ 122 w 352"/>
              <a:gd name="T55" fmla="*/ 300 h 400"/>
              <a:gd name="T56" fmla="*/ 155 w 352"/>
              <a:gd name="T57" fmla="*/ 280 h 400"/>
              <a:gd name="T58" fmla="*/ 169 w 352"/>
              <a:gd name="T59" fmla="*/ 301 h 400"/>
              <a:gd name="T60" fmla="*/ 142 w 352"/>
              <a:gd name="T61" fmla="*/ 258 h 400"/>
              <a:gd name="T62" fmla="*/ 122 w 352"/>
              <a:gd name="T63" fmla="*/ 225 h 400"/>
              <a:gd name="T64" fmla="*/ 169 w 352"/>
              <a:gd name="T65" fmla="*/ 184 h 400"/>
              <a:gd name="T66" fmla="*/ 183 w 352"/>
              <a:gd name="T67" fmla="*/ 175 h 400"/>
              <a:gd name="T68" fmla="*/ 215 w 352"/>
              <a:gd name="T69" fmla="*/ 194 h 400"/>
              <a:gd name="T70" fmla="*/ 195 w 352"/>
              <a:gd name="T71" fmla="*/ 223 h 400"/>
              <a:gd name="T72" fmla="*/ 183 w 352"/>
              <a:gd name="T73" fmla="*/ 209 h 400"/>
              <a:gd name="T74" fmla="*/ 221 w 352"/>
              <a:gd name="T75" fmla="*/ 252 h 400"/>
              <a:gd name="T76" fmla="*/ 230 w 352"/>
              <a:gd name="T77" fmla="*/ 301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52" h="400">
                <a:moveTo>
                  <a:pt x="343" y="268"/>
                </a:moveTo>
                <a:cubicBezTo>
                  <a:pt x="339" y="245"/>
                  <a:pt x="331" y="231"/>
                  <a:pt x="319" y="209"/>
                </a:cubicBezTo>
                <a:cubicBezTo>
                  <a:pt x="308" y="192"/>
                  <a:pt x="288" y="172"/>
                  <a:pt x="273" y="160"/>
                </a:cubicBezTo>
                <a:cubicBezTo>
                  <a:pt x="262" y="151"/>
                  <a:pt x="249" y="143"/>
                  <a:pt x="238" y="134"/>
                </a:cubicBezTo>
                <a:cubicBezTo>
                  <a:pt x="241" y="134"/>
                  <a:pt x="241" y="134"/>
                  <a:pt x="241" y="134"/>
                </a:cubicBezTo>
                <a:cubicBezTo>
                  <a:pt x="251" y="134"/>
                  <a:pt x="251" y="134"/>
                  <a:pt x="251" y="134"/>
                </a:cubicBezTo>
                <a:cubicBezTo>
                  <a:pt x="258" y="134"/>
                  <a:pt x="266" y="134"/>
                  <a:pt x="274" y="133"/>
                </a:cubicBezTo>
                <a:cubicBezTo>
                  <a:pt x="283" y="132"/>
                  <a:pt x="306" y="128"/>
                  <a:pt x="313" y="114"/>
                </a:cubicBezTo>
                <a:cubicBezTo>
                  <a:pt x="318" y="104"/>
                  <a:pt x="314" y="99"/>
                  <a:pt x="311" y="97"/>
                </a:cubicBezTo>
                <a:cubicBezTo>
                  <a:pt x="306" y="93"/>
                  <a:pt x="295" y="94"/>
                  <a:pt x="283" y="96"/>
                </a:cubicBezTo>
                <a:cubicBezTo>
                  <a:pt x="288" y="92"/>
                  <a:pt x="291" y="88"/>
                  <a:pt x="292" y="84"/>
                </a:cubicBezTo>
                <a:cubicBezTo>
                  <a:pt x="292" y="84"/>
                  <a:pt x="292" y="83"/>
                  <a:pt x="292" y="82"/>
                </a:cubicBezTo>
                <a:cubicBezTo>
                  <a:pt x="292" y="80"/>
                  <a:pt x="292" y="78"/>
                  <a:pt x="290" y="76"/>
                </a:cubicBezTo>
                <a:cubicBezTo>
                  <a:pt x="289" y="75"/>
                  <a:pt x="289" y="75"/>
                  <a:pt x="289" y="75"/>
                </a:cubicBezTo>
                <a:cubicBezTo>
                  <a:pt x="287" y="74"/>
                  <a:pt x="287" y="74"/>
                  <a:pt x="287" y="74"/>
                </a:cubicBezTo>
                <a:cubicBezTo>
                  <a:pt x="272" y="72"/>
                  <a:pt x="251" y="83"/>
                  <a:pt x="237" y="97"/>
                </a:cubicBezTo>
                <a:cubicBezTo>
                  <a:pt x="252" y="77"/>
                  <a:pt x="280" y="51"/>
                  <a:pt x="285" y="30"/>
                </a:cubicBezTo>
                <a:cubicBezTo>
                  <a:pt x="266" y="29"/>
                  <a:pt x="247" y="25"/>
                  <a:pt x="231" y="16"/>
                </a:cubicBezTo>
                <a:cubicBezTo>
                  <a:pt x="216" y="8"/>
                  <a:pt x="209" y="0"/>
                  <a:pt x="191" y="3"/>
                </a:cubicBezTo>
                <a:cubicBezTo>
                  <a:pt x="174" y="5"/>
                  <a:pt x="158" y="13"/>
                  <a:pt x="142" y="17"/>
                </a:cubicBezTo>
                <a:cubicBezTo>
                  <a:pt x="124" y="22"/>
                  <a:pt x="108" y="15"/>
                  <a:pt x="90" y="18"/>
                </a:cubicBezTo>
                <a:cubicBezTo>
                  <a:pt x="87" y="49"/>
                  <a:pt x="125" y="79"/>
                  <a:pt x="136" y="108"/>
                </a:cubicBezTo>
                <a:cubicBezTo>
                  <a:pt x="131" y="109"/>
                  <a:pt x="126" y="110"/>
                  <a:pt x="121" y="112"/>
                </a:cubicBezTo>
                <a:cubicBezTo>
                  <a:pt x="121" y="112"/>
                  <a:pt x="121" y="112"/>
                  <a:pt x="121" y="112"/>
                </a:cubicBezTo>
                <a:cubicBezTo>
                  <a:pt x="118" y="113"/>
                  <a:pt x="115" y="114"/>
                  <a:pt x="114" y="116"/>
                </a:cubicBezTo>
                <a:cubicBezTo>
                  <a:pt x="111" y="119"/>
                  <a:pt x="111" y="119"/>
                  <a:pt x="111" y="119"/>
                </a:cubicBezTo>
                <a:cubicBezTo>
                  <a:pt x="113" y="123"/>
                  <a:pt x="113" y="123"/>
                  <a:pt x="113" y="123"/>
                </a:cubicBezTo>
                <a:cubicBezTo>
                  <a:pt x="116" y="127"/>
                  <a:pt x="120" y="129"/>
                  <a:pt x="127" y="130"/>
                </a:cubicBezTo>
                <a:cubicBezTo>
                  <a:pt x="113" y="139"/>
                  <a:pt x="96" y="149"/>
                  <a:pt x="84" y="159"/>
                </a:cubicBezTo>
                <a:cubicBezTo>
                  <a:pt x="69" y="172"/>
                  <a:pt x="46" y="198"/>
                  <a:pt x="34" y="214"/>
                </a:cubicBezTo>
                <a:cubicBezTo>
                  <a:pt x="13" y="240"/>
                  <a:pt x="0" y="275"/>
                  <a:pt x="6" y="307"/>
                </a:cubicBezTo>
                <a:cubicBezTo>
                  <a:pt x="18" y="370"/>
                  <a:pt x="92" y="391"/>
                  <a:pt x="149" y="391"/>
                </a:cubicBezTo>
                <a:cubicBezTo>
                  <a:pt x="212" y="391"/>
                  <a:pt x="293" y="400"/>
                  <a:pt x="335" y="348"/>
                </a:cubicBezTo>
                <a:cubicBezTo>
                  <a:pt x="352" y="327"/>
                  <a:pt x="347" y="295"/>
                  <a:pt x="343" y="268"/>
                </a:cubicBezTo>
                <a:close/>
                <a:moveTo>
                  <a:pt x="305" y="105"/>
                </a:moveTo>
                <a:cubicBezTo>
                  <a:pt x="305" y="105"/>
                  <a:pt x="305" y="106"/>
                  <a:pt x="303" y="109"/>
                </a:cubicBezTo>
                <a:cubicBezTo>
                  <a:pt x="299" y="117"/>
                  <a:pt x="284" y="121"/>
                  <a:pt x="273" y="123"/>
                </a:cubicBezTo>
                <a:cubicBezTo>
                  <a:pt x="266" y="124"/>
                  <a:pt x="258" y="124"/>
                  <a:pt x="251" y="123"/>
                </a:cubicBezTo>
                <a:cubicBezTo>
                  <a:pt x="243" y="123"/>
                  <a:pt x="243" y="123"/>
                  <a:pt x="243" y="123"/>
                </a:cubicBezTo>
                <a:cubicBezTo>
                  <a:pt x="243" y="122"/>
                  <a:pt x="243" y="122"/>
                  <a:pt x="243" y="122"/>
                </a:cubicBezTo>
                <a:cubicBezTo>
                  <a:pt x="263" y="112"/>
                  <a:pt x="300" y="101"/>
                  <a:pt x="305" y="105"/>
                </a:cubicBezTo>
                <a:close/>
                <a:moveTo>
                  <a:pt x="280" y="85"/>
                </a:moveTo>
                <a:cubicBezTo>
                  <a:pt x="275" y="90"/>
                  <a:pt x="260" y="99"/>
                  <a:pt x="251" y="104"/>
                </a:cubicBezTo>
                <a:cubicBezTo>
                  <a:pt x="247" y="106"/>
                  <a:pt x="243" y="108"/>
                  <a:pt x="239" y="111"/>
                </a:cubicBezTo>
                <a:cubicBezTo>
                  <a:pt x="239" y="111"/>
                  <a:pt x="239" y="111"/>
                  <a:pt x="239" y="111"/>
                </a:cubicBezTo>
                <a:cubicBezTo>
                  <a:pt x="249" y="98"/>
                  <a:pt x="267" y="86"/>
                  <a:pt x="280" y="85"/>
                </a:cubicBezTo>
                <a:close/>
                <a:moveTo>
                  <a:pt x="230" y="301"/>
                </a:moveTo>
                <a:cubicBezTo>
                  <a:pt x="227" y="306"/>
                  <a:pt x="223" y="311"/>
                  <a:pt x="218" y="315"/>
                </a:cubicBezTo>
                <a:cubicBezTo>
                  <a:pt x="213" y="319"/>
                  <a:pt x="208" y="322"/>
                  <a:pt x="203" y="323"/>
                </a:cubicBezTo>
                <a:cubicBezTo>
                  <a:pt x="197" y="325"/>
                  <a:pt x="191" y="326"/>
                  <a:pt x="183" y="326"/>
                </a:cubicBezTo>
                <a:cubicBezTo>
                  <a:pt x="183" y="344"/>
                  <a:pt x="183" y="344"/>
                  <a:pt x="183" y="344"/>
                </a:cubicBezTo>
                <a:cubicBezTo>
                  <a:pt x="169" y="344"/>
                  <a:pt x="169" y="344"/>
                  <a:pt x="169" y="344"/>
                </a:cubicBezTo>
                <a:cubicBezTo>
                  <a:pt x="169" y="326"/>
                  <a:pt x="169" y="326"/>
                  <a:pt x="169" y="326"/>
                </a:cubicBezTo>
                <a:cubicBezTo>
                  <a:pt x="160" y="326"/>
                  <a:pt x="152" y="324"/>
                  <a:pt x="147" y="322"/>
                </a:cubicBezTo>
                <a:cubicBezTo>
                  <a:pt x="141" y="320"/>
                  <a:pt x="136" y="317"/>
                  <a:pt x="132" y="313"/>
                </a:cubicBezTo>
                <a:cubicBezTo>
                  <a:pt x="127" y="309"/>
                  <a:pt x="124" y="305"/>
                  <a:pt x="122" y="300"/>
                </a:cubicBezTo>
                <a:cubicBezTo>
                  <a:pt x="120" y="296"/>
                  <a:pt x="118" y="291"/>
                  <a:pt x="117" y="284"/>
                </a:cubicBezTo>
                <a:cubicBezTo>
                  <a:pt x="155" y="280"/>
                  <a:pt x="155" y="280"/>
                  <a:pt x="155" y="280"/>
                </a:cubicBezTo>
                <a:cubicBezTo>
                  <a:pt x="156" y="286"/>
                  <a:pt x="158" y="291"/>
                  <a:pt x="160" y="293"/>
                </a:cubicBezTo>
                <a:cubicBezTo>
                  <a:pt x="162" y="296"/>
                  <a:pt x="165" y="299"/>
                  <a:pt x="169" y="301"/>
                </a:cubicBezTo>
                <a:cubicBezTo>
                  <a:pt x="169" y="267"/>
                  <a:pt x="169" y="267"/>
                  <a:pt x="169" y="267"/>
                </a:cubicBezTo>
                <a:cubicBezTo>
                  <a:pt x="156" y="264"/>
                  <a:pt x="147" y="261"/>
                  <a:pt x="142" y="258"/>
                </a:cubicBezTo>
                <a:cubicBezTo>
                  <a:pt x="137" y="255"/>
                  <a:pt x="132" y="251"/>
                  <a:pt x="128" y="246"/>
                </a:cubicBezTo>
                <a:cubicBezTo>
                  <a:pt x="124" y="240"/>
                  <a:pt x="122" y="233"/>
                  <a:pt x="122" y="225"/>
                </a:cubicBezTo>
                <a:cubicBezTo>
                  <a:pt x="122" y="213"/>
                  <a:pt x="126" y="204"/>
                  <a:pt x="134" y="196"/>
                </a:cubicBezTo>
                <a:cubicBezTo>
                  <a:pt x="142" y="189"/>
                  <a:pt x="154" y="185"/>
                  <a:pt x="169" y="184"/>
                </a:cubicBezTo>
                <a:cubicBezTo>
                  <a:pt x="169" y="175"/>
                  <a:pt x="169" y="175"/>
                  <a:pt x="169" y="175"/>
                </a:cubicBezTo>
                <a:cubicBezTo>
                  <a:pt x="183" y="175"/>
                  <a:pt x="183" y="175"/>
                  <a:pt x="183" y="175"/>
                </a:cubicBezTo>
                <a:cubicBezTo>
                  <a:pt x="183" y="184"/>
                  <a:pt x="183" y="184"/>
                  <a:pt x="183" y="184"/>
                </a:cubicBezTo>
                <a:cubicBezTo>
                  <a:pt x="197" y="185"/>
                  <a:pt x="208" y="188"/>
                  <a:pt x="215" y="194"/>
                </a:cubicBezTo>
                <a:cubicBezTo>
                  <a:pt x="223" y="200"/>
                  <a:pt x="228" y="208"/>
                  <a:pt x="230" y="218"/>
                </a:cubicBezTo>
                <a:cubicBezTo>
                  <a:pt x="195" y="223"/>
                  <a:pt x="195" y="223"/>
                  <a:pt x="195" y="223"/>
                </a:cubicBezTo>
                <a:cubicBezTo>
                  <a:pt x="193" y="219"/>
                  <a:pt x="191" y="216"/>
                  <a:pt x="190" y="214"/>
                </a:cubicBezTo>
                <a:cubicBezTo>
                  <a:pt x="189" y="212"/>
                  <a:pt x="186" y="211"/>
                  <a:pt x="183" y="209"/>
                </a:cubicBezTo>
                <a:cubicBezTo>
                  <a:pt x="183" y="236"/>
                  <a:pt x="183" y="236"/>
                  <a:pt x="183" y="236"/>
                </a:cubicBezTo>
                <a:cubicBezTo>
                  <a:pt x="202" y="241"/>
                  <a:pt x="215" y="247"/>
                  <a:pt x="221" y="252"/>
                </a:cubicBezTo>
                <a:cubicBezTo>
                  <a:pt x="230" y="260"/>
                  <a:pt x="234" y="270"/>
                  <a:pt x="234" y="282"/>
                </a:cubicBezTo>
                <a:cubicBezTo>
                  <a:pt x="234" y="288"/>
                  <a:pt x="233" y="295"/>
                  <a:pt x="230" y="301"/>
                </a:cubicBezTo>
                <a:close/>
              </a:path>
            </a:pathLst>
          </a:custGeom>
          <a:solidFill>
            <a:schemeClr val="bg1"/>
          </a:solidFill>
          <a:ln>
            <a:noFill/>
          </a:ln>
        </p:spPr>
        <p:txBody>
          <a:bodyPr vert="horz" wrap="square" lIns="68580" tIns="34290" rIns="68580" bIns="34290" numCol="1" anchor="t" anchorCtr="0" compatLnSpc="1"/>
          <a:lstStyle/>
          <a:p>
            <a:endParaRPr lang="zh-CN" altLang="en-US"/>
          </a:p>
        </p:txBody>
      </p:sp>
      <p:sp>
        <p:nvSpPr>
          <p:cNvPr id="18" name="矩形 17"/>
          <p:cNvSpPr/>
          <p:nvPr/>
        </p:nvSpPr>
        <p:spPr>
          <a:xfrm>
            <a:off x="902335" y="3789680"/>
            <a:ext cx="3580765" cy="2584450"/>
          </a:xfrm>
          <a:prstGeom prst="rect">
            <a:avLst/>
          </a:prstGeom>
        </p:spPr>
        <p:txBody>
          <a:bodyPr wrap="square">
            <a:spAutoFit/>
          </a:bodyPr>
          <a:lstStyle/>
          <a:p>
            <a:pPr algn="just">
              <a:lnSpc>
                <a:spcPct val="150000"/>
              </a:lnSpc>
              <a:spcAft>
                <a:spcPts val="600"/>
              </a:spcAft>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使得ChatGPT等大型语言模型（LLM）生成的内容准确、可信和可追溯至关重要，特别是在需要多步推理且每一步都需要知识来解决的复杂知识密集型任务中。</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9" name="矩形 18"/>
          <p:cNvSpPr/>
          <p:nvPr/>
        </p:nvSpPr>
        <p:spPr>
          <a:xfrm>
            <a:off x="4483735" y="3789680"/>
            <a:ext cx="3581400" cy="2584450"/>
          </a:xfrm>
          <a:prstGeom prst="rect">
            <a:avLst/>
          </a:prstGeom>
        </p:spPr>
        <p:txBody>
          <a:bodyPr wrap="square">
            <a:spAutoFit/>
          </a:bodyPr>
          <a:lstStyle/>
          <a:p>
            <a:pPr algn="just">
              <a:lnSpc>
                <a:spcPct val="150000"/>
              </a:lnSpc>
              <a:spcAft>
                <a:spcPts val="600"/>
              </a:spcAft>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许多研究表明，LLM在对多个知识的组合推理，长尾和实时知识的记忆和避免与事实不一致的幻觉方面存在困难，这影响了LLM在复杂知识密集型任务中的准确性和可信度。</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0" name="矩形 19"/>
          <p:cNvSpPr/>
          <p:nvPr/>
        </p:nvSpPr>
        <p:spPr>
          <a:xfrm>
            <a:off x="8287385" y="3789680"/>
            <a:ext cx="3581400" cy="2999740"/>
          </a:xfrm>
          <a:prstGeom prst="rect">
            <a:avLst/>
          </a:prstGeom>
        </p:spPr>
        <p:txBody>
          <a:bodyPr wrap="square">
            <a:spAutoFit/>
          </a:bodyPr>
          <a:lstStyle/>
          <a:p>
            <a:pPr algn="just">
              <a:lnSpc>
                <a:spcPct val="150000"/>
              </a:lnSpc>
              <a:spcAft>
                <a:spcPts val="600"/>
              </a:spcAft>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没有任何支持证据的仅上下文生成会导致可追溯性降低，并使人们对LLM生成的内容不太信任。检索知识增强</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LLM</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是解决该问题的一个好方法，但当IR和LLM的知识存在冲突时，存在被IR误导的风险。</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rot="11776078">
            <a:off x="1374736" y="2326544"/>
            <a:ext cx="1183384" cy="1272424"/>
            <a:chOff x="5768974" y="3077369"/>
            <a:chExt cx="654051" cy="703263"/>
          </a:xfrm>
        </p:grpSpPr>
        <p:sp>
          <p:nvSpPr>
            <p:cNvPr id="7" name="Freeform 5"/>
            <p:cNvSpPr/>
            <p:nvPr/>
          </p:nvSpPr>
          <p:spPr bwMode="auto">
            <a:xfrm>
              <a:off x="5875337" y="3077369"/>
              <a:ext cx="547688" cy="552450"/>
            </a:xfrm>
            <a:custGeom>
              <a:avLst/>
              <a:gdLst>
                <a:gd name="T0" fmla="*/ 108 w 146"/>
                <a:gd name="T1" fmla="*/ 145 h 147"/>
                <a:gd name="T2" fmla="*/ 102 w 146"/>
                <a:gd name="T3" fmla="*/ 145 h 147"/>
                <a:gd name="T4" fmla="*/ 1 w 146"/>
                <a:gd name="T5" fmla="*/ 44 h 147"/>
                <a:gd name="T6" fmla="*/ 1 w 146"/>
                <a:gd name="T7" fmla="*/ 39 h 147"/>
                <a:gd name="T8" fmla="*/ 39 w 146"/>
                <a:gd name="T9" fmla="*/ 1 h 147"/>
                <a:gd name="T10" fmla="*/ 44 w 146"/>
                <a:gd name="T11" fmla="*/ 1 h 147"/>
                <a:gd name="T12" fmla="*/ 145 w 146"/>
                <a:gd name="T13" fmla="*/ 102 h 147"/>
                <a:gd name="T14" fmla="*/ 145 w 146"/>
                <a:gd name="T15" fmla="*/ 108 h 147"/>
                <a:gd name="T16" fmla="*/ 108 w 146"/>
                <a:gd name="T17" fmla="*/ 14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147">
                  <a:moveTo>
                    <a:pt x="108" y="145"/>
                  </a:moveTo>
                  <a:cubicBezTo>
                    <a:pt x="106" y="147"/>
                    <a:pt x="103" y="147"/>
                    <a:pt x="102" y="145"/>
                  </a:cubicBezTo>
                  <a:cubicBezTo>
                    <a:pt x="1" y="44"/>
                    <a:pt x="1" y="44"/>
                    <a:pt x="1" y="44"/>
                  </a:cubicBezTo>
                  <a:cubicBezTo>
                    <a:pt x="0" y="43"/>
                    <a:pt x="0" y="40"/>
                    <a:pt x="1" y="39"/>
                  </a:cubicBezTo>
                  <a:cubicBezTo>
                    <a:pt x="39" y="1"/>
                    <a:pt x="39" y="1"/>
                    <a:pt x="39" y="1"/>
                  </a:cubicBezTo>
                  <a:cubicBezTo>
                    <a:pt x="40" y="0"/>
                    <a:pt x="43" y="0"/>
                    <a:pt x="44" y="1"/>
                  </a:cubicBezTo>
                  <a:cubicBezTo>
                    <a:pt x="145" y="102"/>
                    <a:pt x="145" y="102"/>
                    <a:pt x="145" y="102"/>
                  </a:cubicBezTo>
                  <a:cubicBezTo>
                    <a:pt x="146" y="104"/>
                    <a:pt x="146" y="106"/>
                    <a:pt x="145" y="108"/>
                  </a:cubicBezTo>
                  <a:lnTo>
                    <a:pt x="108" y="145"/>
                  </a:lnTo>
                  <a:close/>
                </a:path>
              </a:pathLst>
            </a:custGeom>
            <a:blipFill dpi="0" rotWithShape="1">
              <a:blip r:embed="rId1">
                <a:extLst>
                  <a:ext uri="{28A0092B-C50C-407E-A947-70E740481C1C}">
                    <a14:useLocalDpi xmlns:a14="http://schemas.microsoft.com/office/drawing/2010/main" val="0"/>
                  </a:ext>
                </a:extLst>
              </a:blip>
              <a:srcRect/>
              <a:stretch>
                <a:fillRect/>
              </a:stretch>
            </a:blipFill>
            <a:ln w="30163" cap="rnd">
              <a:solidFill>
                <a:srgbClr val="000000"/>
              </a:solidFill>
              <a:prstDash val="solid"/>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 name="Freeform 6"/>
            <p:cNvSpPr/>
            <p:nvPr/>
          </p:nvSpPr>
          <p:spPr bwMode="auto">
            <a:xfrm>
              <a:off x="5953124" y="3513931"/>
              <a:ext cx="431800" cy="217488"/>
            </a:xfrm>
            <a:custGeom>
              <a:avLst/>
              <a:gdLst>
                <a:gd name="T0" fmla="*/ 104 w 115"/>
                <a:gd name="T1" fmla="*/ 12 h 58"/>
                <a:gd name="T2" fmla="*/ 114 w 115"/>
                <a:gd name="T3" fmla="*/ 21 h 58"/>
                <a:gd name="T4" fmla="*/ 114 w 115"/>
                <a:gd name="T5" fmla="*/ 27 h 58"/>
                <a:gd name="T6" fmla="*/ 84 w 115"/>
                <a:gd name="T7" fmla="*/ 57 h 58"/>
                <a:gd name="T8" fmla="*/ 78 w 115"/>
                <a:gd name="T9" fmla="*/ 57 h 58"/>
                <a:gd name="T10" fmla="*/ 23 w 115"/>
                <a:gd name="T11" fmla="*/ 2 h 58"/>
                <a:gd name="T12" fmla="*/ 18 w 115"/>
                <a:gd name="T13" fmla="*/ 2 h 58"/>
                <a:gd name="T14" fmla="*/ 0 w 115"/>
                <a:gd name="T15" fmla="*/ 1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58">
                  <a:moveTo>
                    <a:pt x="104" y="12"/>
                  </a:moveTo>
                  <a:cubicBezTo>
                    <a:pt x="114" y="21"/>
                    <a:pt x="114" y="21"/>
                    <a:pt x="114" y="21"/>
                  </a:cubicBezTo>
                  <a:cubicBezTo>
                    <a:pt x="115" y="23"/>
                    <a:pt x="115" y="26"/>
                    <a:pt x="114" y="27"/>
                  </a:cubicBezTo>
                  <a:cubicBezTo>
                    <a:pt x="84" y="57"/>
                    <a:pt x="84" y="57"/>
                    <a:pt x="84" y="57"/>
                  </a:cubicBezTo>
                  <a:cubicBezTo>
                    <a:pt x="82" y="58"/>
                    <a:pt x="80" y="58"/>
                    <a:pt x="78" y="57"/>
                  </a:cubicBezTo>
                  <a:cubicBezTo>
                    <a:pt x="23" y="2"/>
                    <a:pt x="23" y="2"/>
                    <a:pt x="23" y="2"/>
                  </a:cubicBezTo>
                  <a:cubicBezTo>
                    <a:pt x="22" y="0"/>
                    <a:pt x="19" y="0"/>
                    <a:pt x="18" y="2"/>
                  </a:cubicBezTo>
                  <a:cubicBezTo>
                    <a:pt x="0" y="19"/>
                    <a:pt x="0" y="19"/>
                    <a:pt x="0" y="19"/>
                  </a:cubicBezTo>
                </a:path>
              </a:pathLst>
            </a:custGeom>
            <a:noFill/>
            <a:ln w="30163"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 name="Freeform 7"/>
            <p:cNvSpPr/>
            <p:nvPr/>
          </p:nvSpPr>
          <p:spPr bwMode="auto">
            <a:xfrm>
              <a:off x="5768974" y="3550444"/>
              <a:ext cx="230188" cy="230188"/>
            </a:xfrm>
            <a:custGeom>
              <a:avLst/>
              <a:gdLst>
                <a:gd name="T0" fmla="*/ 24 w 61"/>
                <a:gd name="T1" fmla="*/ 60 h 61"/>
                <a:gd name="T2" fmla="*/ 18 w 61"/>
                <a:gd name="T3" fmla="*/ 60 h 61"/>
                <a:gd name="T4" fmla="*/ 1 w 61"/>
                <a:gd name="T5" fmla="*/ 42 h 61"/>
                <a:gd name="T6" fmla="*/ 1 w 61"/>
                <a:gd name="T7" fmla="*/ 37 h 61"/>
                <a:gd name="T8" fmla="*/ 36 w 61"/>
                <a:gd name="T9" fmla="*/ 2 h 61"/>
                <a:gd name="T10" fmla="*/ 42 w 61"/>
                <a:gd name="T11" fmla="*/ 2 h 61"/>
                <a:gd name="T12" fmla="*/ 59 w 61"/>
                <a:gd name="T13" fmla="*/ 19 h 61"/>
                <a:gd name="T14" fmla="*/ 59 w 61"/>
                <a:gd name="T15" fmla="*/ 25 h 61"/>
                <a:gd name="T16" fmla="*/ 24 w 61"/>
                <a:gd name="T17" fmla="*/ 6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1">
                  <a:moveTo>
                    <a:pt x="24" y="60"/>
                  </a:moveTo>
                  <a:cubicBezTo>
                    <a:pt x="23" y="61"/>
                    <a:pt x="20" y="61"/>
                    <a:pt x="18" y="60"/>
                  </a:cubicBezTo>
                  <a:cubicBezTo>
                    <a:pt x="1" y="42"/>
                    <a:pt x="1" y="42"/>
                    <a:pt x="1" y="42"/>
                  </a:cubicBezTo>
                  <a:cubicBezTo>
                    <a:pt x="0" y="41"/>
                    <a:pt x="0" y="38"/>
                    <a:pt x="1" y="37"/>
                  </a:cubicBezTo>
                  <a:cubicBezTo>
                    <a:pt x="36" y="2"/>
                    <a:pt x="36" y="2"/>
                    <a:pt x="36" y="2"/>
                  </a:cubicBezTo>
                  <a:cubicBezTo>
                    <a:pt x="38" y="0"/>
                    <a:pt x="40" y="0"/>
                    <a:pt x="42" y="2"/>
                  </a:cubicBezTo>
                  <a:cubicBezTo>
                    <a:pt x="59" y="19"/>
                    <a:pt x="59" y="19"/>
                    <a:pt x="59" y="19"/>
                  </a:cubicBezTo>
                  <a:cubicBezTo>
                    <a:pt x="61" y="21"/>
                    <a:pt x="61" y="23"/>
                    <a:pt x="59" y="25"/>
                  </a:cubicBezTo>
                  <a:lnTo>
                    <a:pt x="24" y="60"/>
                  </a:lnTo>
                  <a:close/>
                </a:path>
              </a:pathLst>
            </a:custGeom>
            <a:blipFill dpi="0" rotWithShape="1">
              <a:blip r:embed="rId2" cstate="print">
                <a:extLst>
                  <a:ext uri="{28A0092B-C50C-407E-A947-70E740481C1C}">
                    <a14:useLocalDpi xmlns:a14="http://schemas.microsoft.com/office/drawing/2010/main" val="0"/>
                  </a:ext>
                </a:extLst>
              </a:blip>
              <a:srcRect/>
              <a:stretch>
                <a:fillRect/>
              </a:stretch>
            </a:blipFill>
            <a:ln w="30163" cap="rnd">
              <a:solidFill>
                <a:srgbClr val="000000"/>
              </a:solidFill>
              <a:prstDash val="solid"/>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 name="Line 8"/>
            <p:cNvSpPr>
              <a:spLocks noChangeShapeType="1"/>
            </p:cNvSpPr>
            <p:nvPr/>
          </p:nvSpPr>
          <p:spPr bwMode="auto">
            <a:xfrm flipH="1">
              <a:off x="6313487" y="3517106"/>
              <a:ext cx="87313" cy="87313"/>
            </a:xfrm>
            <a:prstGeom prst="line">
              <a:avLst/>
            </a:prstGeom>
            <a:noFill/>
            <a:ln w="30163" cap="rnd">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21" name="组合 20"/>
          <p:cNvGrpSpPr/>
          <p:nvPr/>
        </p:nvGrpSpPr>
        <p:grpSpPr>
          <a:xfrm rot="11776078">
            <a:off x="4637988" y="2281364"/>
            <a:ext cx="1183384" cy="1272424"/>
            <a:chOff x="5768974" y="3077369"/>
            <a:chExt cx="654051" cy="703263"/>
          </a:xfrm>
        </p:grpSpPr>
        <p:sp>
          <p:nvSpPr>
            <p:cNvPr id="22" name="Freeform 5"/>
            <p:cNvSpPr/>
            <p:nvPr/>
          </p:nvSpPr>
          <p:spPr bwMode="auto">
            <a:xfrm>
              <a:off x="5875337" y="3077369"/>
              <a:ext cx="547688" cy="552450"/>
            </a:xfrm>
            <a:custGeom>
              <a:avLst/>
              <a:gdLst>
                <a:gd name="T0" fmla="*/ 108 w 146"/>
                <a:gd name="T1" fmla="*/ 145 h 147"/>
                <a:gd name="T2" fmla="*/ 102 w 146"/>
                <a:gd name="T3" fmla="*/ 145 h 147"/>
                <a:gd name="T4" fmla="*/ 1 w 146"/>
                <a:gd name="T5" fmla="*/ 44 h 147"/>
                <a:gd name="T6" fmla="*/ 1 w 146"/>
                <a:gd name="T7" fmla="*/ 39 h 147"/>
                <a:gd name="T8" fmla="*/ 39 w 146"/>
                <a:gd name="T9" fmla="*/ 1 h 147"/>
                <a:gd name="T10" fmla="*/ 44 w 146"/>
                <a:gd name="T11" fmla="*/ 1 h 147"/>
                <a:gd name="T12" fmla="*/ 145 w 146"/>
                <a:gd name="T13" fmla="*/ 102 h 147"/>
                <a:gd name="T14" fmla="*/ 145 w 146"/>
                <a:gd name="T15" fmla="*/ 108 h 147"/>
                <a:gd name="T16" fmla="*/ 108 w 146"/>
                <a:gd name="T17" fmla="*/ 14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147">
                  <a:moveTo>
                    <a:pt x="108" y="145"/>
                  </a:moveTo>
                  <a:cubicBezTo>
                    <a:pt x="106" y="147"/>
                    <a:pt x="103" y="147"/>
                    <a:pt x="102" y="145"/>
                  </a:cubicBezTo>
                  <a:cubicBezTo>
                    <a:pt x="1" y="44"/>
                    <a:pt x="1" y="44"/>
                    <a:pt x="1" y="44"/>
                  </a:cubicBezTo>
                  <a:cubicBezTo>
                    <a:pt x="0" y="43"/>
                    <a:pt x="0" y="40"/>
                    <a:pt x="1" y="39"/>
                  </a:cubicBezTo>
                  <a:cubicBezTo>
                    <a:pt x="39" y="1"/>
                    <a:pt x="39" y="1"/>
                    <a:pt x="39" y="1"/>
                  </a:cubicBezTo>
                  <a:cubicBezTo>
                    <a:pt x="40" y="0"/>
                    <a:pt x="43" y="0"/>
                    <a:pt x="44" y="1"/>
                  </a:cubicBezTo>
                  <a:cubicBezTo>
                    <a:pt x="145" y="102"/>
                    <a:pt x="145" y="102"/>
                    <a:pt x="145" y="102"/>
                  </a:cubicBezTo>
                  <a:cubicBezTo>
                    <a:pt x="146" y="104"/>
                    <a:pt x="146" y="106"/>
                    <a:pt x="145" y="108"/>
                  </a:cubicBezTo>
                  <a:lnTo>
                    <a:pt x="108" y="145"/>
                  </a:lnTo>
                  <a:close/>
                </a:path>
              </a:pathLst>
            </a:custGeom>
            <a:blipFill dpi="0" rotWithShape="1">
              <a:blip r:embed="rId1">
                <a:extLst>
                  <a:ext uri="{28A0092B-C50C-407E-A947-70E740481C1C}">
                    <a14:useLocalDpi xmlns:a14="http://schemas.microsoft.com/office/drawing/2010/main" val="0"/>
                  </a:ext>
                </a:extLst>
              </a:blip>
              <a:srcRect/>
              <a:stretch>
                <a:fillRect/>
              </a:stretch>
            </a:blipFill>
            <a:ln w="30163" cap="rnd">
              <a:solidFill>
                <a:srgbClr val="000000"/>
              </a:solidFill>
              <a:prstDash val="solid"/>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 name="Freeform 6"/>
            <p:cNvSpPr/>
            <p:nvPr/>
          </p:nvSpPr>
          <p:spPr bwMode="auto">
            <a:xfrm>
              <a:off x="5953124" y="3513931"/>
              <a:ext cx="431800" cy="217488"/>
            </a:xfrm>
            <a:custGeom>
              <a:avLst/>
              <a:gdLst>
                <a:gd name="T0" fmla="*/ 104 w 115"/>
                <a:gd name="T1" fmla="*/ 12 h 58"/>
                <a:gd name="T2" fmla="*/ 114 w 115"/>
                <a:gd name="T3" fmla="*/ 21 h 58"/>
                <a:gd name="T4" fmla="*/ 114 w 115"/>
                <a:gd name="T5" fmla="*/ 27 h 58"/>
                <a:gd name="T6" fmla="*/ 84 w 115"/>
                <a:gd name="T7" fmla="*/ 57 h 58"/>
                <a:gd name="T8" fmla="*/ 78 w 115"/>
                <a:gd name="T9" fmla="*/ 57 h 58"/>
                <a:gd name="T10" fmla="*/ 23 w 115"/>
                <a:gd name="T11" fmla="*/ 2 h 58"/>
                <a:gd name="T12" fmla="*/ 18 w 115"/>
                <a:gd name="T13" fmla="*/ 2 h 58"/>
                <a:gd name="T14" fmla="*/ 0 w 115"/>
                <a:gd name="T15" fmla="*/ 1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58">
                  <a:moveTo>
                    <a:pt x="104" y="12"/>
                  </a:moveTo>
                  <a:cubicBezTo>
                    <a:pt x="114" y="21"/>
                    <a:pt x="114" y="21"/>
                    <a:pt x="114" y="21"/>
                  </a:cubicBezTo>
                  <a:cubicBezTo>
                    <a:pt x="115" y="23"/>
                    <a:pt x="115" y="26"/>
                    <a:pt x="114" y="27"/>
                  </a:cubicBezTo>
                  <a:cubicBezTo>
                    <a:pt x="84" y="57"/>
                    <a:pt x="84" y="57"/>
                    <a:pt x="84" y="57"/>
                  </a:cubicBezTo>
                  <a:cubicBezTo>
                    <a:pt x="82" y="58"/>
                    <a:pt x="80" y="58"/>
                    <a:pt x="78" y="57"/>
                  </a:cubicBezTo>
                  <a:cubicBezTo>
                    <a:pt x="23" y="2"/>
                    <a:pt x="23" y="2"/>
                    <a:pt x="23" y="2"/>
                  </a:cubicBezTo>
                  <a:cubicBezTo>
                    <a:pt x="22" y="0"/>
                    <a:pt x="19" y="0"/>
                    <a:pt x="18" y="2"/>
                  </a:cubicBezTo>
                  <a:cubicBezTo>
                    <a:pt x="0" y="19"/>
                    <a:pt x="0" y="19"/>
                    <a:pt x="0" y="19"/>
                  </a:cubicBezTo>
                </a:path>
              </a:pathLst>
            </a:custGeom>
            <a:noFill/>
            <a:ln w="30163"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 name="Freeform 7"/>
            <p:cNvSpPr/>
            <p:nvPr/>
          </p:nvSpPr>
          <p:spPr bwMode="auto">
            <a:xfrm>
              <a:off x="5768974" y="3550444"/>
              <a:ext cx="230188" cy="230188"/>
            </a:xfrm>
            <a:custGeom>
              <a:avLst/>
              <a:gdLst>
                <a:gd name="T0" fmla="*/ 24 w 61"/>
                <a:gd name="T1" fmla="*/ 60 h 61"/>
                <a:gd name="T2" fmla="*/ 18 w 61"/>
                <a:gd name="T3" fmla="*/ 60 h 61"/>
                <a:gd name="T4" fmla="*/ 1 w 61"/>
                <a:gd name="T5" fmla="*/ 42 h 61"/>
                <a:gd name="T6" fmla="*/ 1 w 61"/>
                <a:gd name="T7" fmla="*/ 37 h 61"/>
                <a:gd name="T8" fmla="*/ 36 w 61"/>
                <a:gd name="T9" fmla="*/ 2 h 61"/>
                <a:gd name="T10" fmla="*/ 42 w 61"/>
                <a:gd name="T11" fmla="*/ 2 h 61"/>
                <a:gd name="T12" fmla="*/ 59 w 61"/>
                <a:gd name="T13" fmla="*/ 19 h 61"/>
                <a:gd name="T14" fmla="*/ 59 w 61"/>
                <a:gd name="T15" fmla="*/ 25 h 61"/>
                <a:gd name="T16" fmla="*/ 24 w 61"/>
                <a:gd name="T17" fmla="*/ 6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1">
                  <a:moveTo>
                    <a:pt x="24" y="60"/>
                  </a:moveTo>
                  <a:cubicBezTo>
                    <a:pt x="23" y="61"/>
                    <a:pt x="20" y="61"/>
                    <a:pt x="18" y="60"/>
                  </a:cubicBezTo>
                  <a:cubicBezTo>
                    <a:pt x="1" y="42"/>
                    <a:pt x="1" y="42"/>
                    <a:pt x="1" y="42"/>
                  </a:cubicBezTo>
                  <a:cubicBezTo>
                    <a:pt x="0" y="41"/>
                    <a:pt x="0" y="38"/>
                    <a:pt x="1" y="37"/>
                  </a:cubicBezTo>
                  <a:cubicBezTo>
                    <a:pt x="36" y="2"/>
                    <a:pt x="36" y="2"/>
                    <a:pt x="36" y="2"/>
                  </a:cubicBezTo>
                  <a:cubicBezTo>
                    <a:pt x="38" y="0"/>
                    <a:pt x="40" y="0"/>
                    <a:pt x="42" y="2"/>
                  </a:cubicBezTo>
                  <a:cubicBezTo>
                    <a:pt x="59" y="19"/>
                    <a:pt x="59" y="19"/>
                    <a:pt x="59" y="19"/>
                  </a:cubicBezTo>
                  <a:cubicBezTo>
                    <a:pt x="61" y="21"/>
                    <a:pt x="61" y="23"/>
                    <a:pt x="59" y="25"/>
                  </a:cubicBezTo>
                  <a:lnTo>
                    <a:pt x="24" y="60"/>
                  </a:lnTo>
                  <a:close/>
                </a:path>
              </a:pathLst>
            </a:custGeom>
            <a:blipFill dpi="0" rotWithShape="1">
              <a:blip r:embed="rId2" cstate="print">
                <a:extLst>
                  <a:ext uri="{28A0092B-C50C-407E-A947-70E740481C1C}">
                    <a14:useLocalDpi xmlns:a14="http://schemas.microsoft.com/office/drawing/2010/main" val="0"/>
                  </a:ext>
                </a:extLst>
              </a:blip>
              <a:srcRect/>
              <a:stretch>
                <a:fillRect/>
              </a:stretch>
            </a:blipFill>
            <a:ln w="30163" cap="rnd">
              <a:solidFill>
                <a:srgbClr val="000000"/>
              </a:solidFill>
              <a:prstDash val="solid"/>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 name="Line 8"/>
            <p:cNvSpPr>
              <a:spLocks noChangeShapeType="1"/>
            </p:cNvSpPr>
            <p:nvPr/>
          </p:nvSpPr>
          <p:spPr bwMode="auto">
            <a:xfrm flipH="1">
              <a:off x="6313487" y="3517106"/>
              <a:ext cx="87313" cy="87313"/>
            </a:xfrm>
            <a:prstGeom prst="line">
              <a:avLst/>
            </a:prstGeom>
            <a:noFill/>
            <a:ln w="30163" cap="rnd">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26" name="组合 25"/>
          <p:cNvGrpSpPr/>
          <p:nvPr/>
        </p:nvGrpSpPr>
        <p:grpSpPr>
          <a:xfrm rot="11776078">
            <a:off x="8194152" y="2251446"/>
            <a:ext cx="1183384" cy="1272424"/>
            <a:chOff x="5768974" y="3077369"/>
            <a:chExt cx="654051" cy="703263"/>
          </a:xfrm>
        </p:grpSpPr>
        <p:sp>
          <p:nvSpPr>
            <p:cNvPr id="27" name="Freeform 5"/>
            <p:cNvSpPr/>
            <p:nvPr/>
          </p:nvSpPr>
          <p:spPr bwMode="auto">
            <a:xfrm>
              <a:off x="5875337" y="3077369"/>
              <a:ext cx="547688" cy="552450"/>
            </a:xfrm>
            <a:custGeom>
              <a:avLst/>
              <a:gdLst>
                <a:gd name="T0" fmla="*/ 108 w 146"/>
                <a:gd name="T1" fmla="*/ 145 h 147"/>
                <a:gd name="T2" fmla="*/ 102 w 146"/>
                <a:gd name="T3" fmla="*/ 145 h 147"/>
                <a:gd name="T4" fmla="*/ 1 w 146"/>
                <a:gd name="T5" fmla="*/ 44 h 147"/>
                <a:gd name="T6" fmla="*/ 1 w 146"/>
                <a:gd name="T7" fmla="*/ 39 h 147"/>
                <a:gd name="T8" fmla="*/ 39 w 146"/>
                <a:gd name="T9" fmla="*/ 1 h 147"/>
                <a:gd name="T10" fmla="*/ 44 w 146"/>
                <a:gd name="T11" fmla="*/ 1 h 147"/>
                <a:gd name="T12" fmla="*/ 145 w 146"/>
                <a:gd name="T13" fmla="*/ 102 h 147"/>
                <a:gd name="T14" fmla="*/ 145 w 146"/>
                <a:gd name="T15" fmla="*/ 108 h 147"/>
                <a:gd name="T16" fmla="*/ 108 w 146"/>
                <a:gd name="T17" fmla="*/ 14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147">
                  <a:moveTo>
                    <a:pt x="108" y="145"/>
                  </a:moveTo>
                  <a:cubicBezTo>
                    <a:pt x="106" y="147"/>
                    <a:pt x="103" y="147"/>
                    <a:pt x="102" y="145"/>
                  </a:cubicBezTo>
                  <a:cubicBezTo>
                    <a:pt x="1" y="44"/>
                    <a:pt x="1" y="44"/>
                    <a:pt x="1" y="44"/>
                  </a:cubicBezTo>
                  <a:cubicBezTo>
                    <a:pt x="0" y="43"/>
                    <a:pt x="0" y="40"/>
                    <a:pt x="1" y="39"/>
                  </a:cubicBezTo>
                  <a:cubicBezTo>
                    <a:pt x="39" y="1"/>
                    <a:pt x="39" y="1"/>
                    <a:pt x="39" y="1"/>
                  </a:cubicBezTo>
                  <a:cubicBezTo>
                    <a:pt x="40" y="0"/>
                    <a:pt x="43" y="0"/>
                    <a:pt x="44" y="1"/>
                  </a:cubicBezTo>
                  <a:cubicBezTo>
                    <a:pt x="145" y="102"/>
                    <a:pt x="145" y="102"/>
                    <a:pt x="145" y="102"/>
                  </a:cubicBezTo>
                  <a:cubicBezTo>
                    <a:pt x="146" y="104"/>
                    <a:pt x="146" y="106"/>
                    <a:pt x="145" y="108"/>
                  </a:cubicBezTo>
                  <a:lnTo>
                    <a:pt x="108" y="145"/>
                  </a:lnTo>
                  <a:close/>
                </a:path>
              </a:pathLst>
            </a:custGeom>
            <a:blipFill dpi="0" rotWithShape="1">
              <a:blip r:embed="rId1">
                <a:extLst>
                  <a:ext uri="{28A0092B-C50C-407E-A947-70E740481C1C}">
                    <a14:useLocalDpi xmlns:a14="http://schemas.microsoft.com/office/drawing/2010/main" val="0"/>
                  </a:ext>
                </a:extLst>
              </a:blip>
              <a:srcRect/>
              <a:stretch>
                <a:fillRect/>
              </a:stretch>
            </a:blipFill>
            <a:ln w="30163" cap="rnd">
              <a:solidFill>
                <a:srgbClr val="000000"/>
              </a:solidFill>
              <a:prstDash val="solid"/>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 name="Freeform 6"/>
            <p:cNvSpPr/>
            <p:nvPr/>
          </p:nvSpPr>
          <p:spPr bwMode="auto">
            <a:xfrm>
              <a:off x="5953124" y="3513931"/>
              <a:ext cx="431800" cy="217488"/>
            </a:xfrm>
            <a:custGeom>
              <a:avLst/>
              <a:gdLst>
                <a:gd name="T0" fmla="*/ 104 w 115"/>
                <a:gd name="T1" fmla="*/ 12 h 58"/>
                <a:gd name="T2" fmla="*/ 114 w 115"/>
                <a:gd name="T3" fmla="*/ 21 h 58"/>
                <a:gd name="T4" fmla="*/ 114 w 115"/>
                <a:gd name="T5" fmla="*/ 27 h 58"/>
                <a:gd name="T6" fmla="*/ 84 w 115"/>
                <a:gd name="T7" fmla="*/ 57 h 58"/>
                <a:gd name="T8" fmla="*/ 78 w 115"/>
                <a:gd name="T9" fmla="*/ 57 h 58"/>
                <a:gd name="T10" fmla="*/ 23 w 115"/>
                <a:gd name="T11" fmla="*/ 2 h 58"/>
                <a:gd name="T12" fmla="*/ 18 w 115"/>
                <a:gd name="T13" fmla="*/ 2 h 58"/>
                <a:gd name="T14" fmla="*/ 0 w 115"/>
                <a:gd name="T15" fmla="*/ 1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58">
                  <a:moveTo>
                    <a:pt x="104" y="12"/>
                  </a:moveTo>
                  <a:cubicBezTo>
                    <a:pt x="114" y="21"/>
                    <a:pt x="114" y="21"/>
                    <a:pt x="114" y="21"/>
                  </a:cubicBezTo>
                  <a:cubicBezTo>
                    <a:pt x="115" y="23"/>
                    <a:pt x="115" y="26"/>
                    <a:pt x="114" y="27"/>
                  </a:cubicBezTo>
                  <a:cubicBezTo>
                    <a:pt x="84" y="57"/>
                    <a:pt x="84" y="57"/>
                    <a:pt x="84" y="57"/>
                  </a:cubicBezTo>
                  <a:cubicBezTo>
                    <a:pt x="82" y="58"/>
                    <a:pt x="80" y="58"/>
                    <a:pt x="78" y="57"/>
                  </a:cubicBezTo>
                  <a:cubicBezTo>
                    <a:pt x="23" y="2"/>
                    <a:pt x="23" y="2"/>
                    <a:pt x="23" y="2"/>
                  </a:cubicBezTo>
                  <a:cubicBezTo>
                    <a:pt x="22" y="0"/>
                    <a:pt x="19" y="0"/>
                    <a:pt x="18" y="2"/>
                  </a:cubicBezTo>
                  <a:cubicBezTo>
                    <a:pt x="0" y="19"/>
                    <a:pt x="0" y="19"/>
                    <a:pt x="0" y="19"/>
                  </a:cubicBezTo>
                </a:path>
              </a:pathLst>
            </a:custGeom>
            <a:noFill/>
            <a:ln w="30163"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9" name="Freeform 7"/>
            <p:cNvSpPr/>
            <p:nvPr/>
          </p:nvSpPr>
          <p:spPr bwMode="auto">
            <a:xfrm>
              <a:off x="5768974" y="3550444"/>
              <a:ext cx="230188" cy="230188"/>
            </a:xfrm>
            <a:custGeom>
              <a:avLst/>
              <a:gdLst>
                <a:gd name="T0" fmla="*/ 24 w 61"/>
                <a:gd name="T1" fmla="*/ 60 h 61"/>
                <a:gd name="T2" fmla="*/ 18 w 61"/>
                <a:gd name="T3" fmla="*/ 60 h 61"/>
                <a:gd name="T4" fmla="*/ 1 w 61"/>
                <a:gd name="T5" fmla="*/ 42 h 61"/>
                <a:gd name="T6" fmla="*/ 1 w 61"/>
                <a:gd name="T7" fmla="*/ 37 h 61"/>
                <a:gd name="T8" fmla="*/ 36 w 61"/>
                <a:gd name="T9" fmla="*/ 2 h 61"/>
                <a:gd name="T10" fmla="*/ 42 w 61"/>
                <a:gd name="T11" fmla="*/ 2 h 61"/>
                <a:gd name="T12" fmla="*/ 59 w 61"/>
                <a:gd name="T13" fmla="*/ 19 h 61"/>
                <a:gd name="T14" fmla="*/ 59 w 61"/>
                <a:gd name="T15" fmla="*/ 25 h 61"/>
                <a:gd name="T16" fmla="*/ 24 w 61"/>
                <a:gd name="T17" fmla="*/ 6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1">
                  <a:moveTo>
                    <a:pt x="24" y="60"/>
                  </a:moveTo>
                  <a:cubicBezTo>
                    <a:pt x="23" y="61"/>
                    <a:pt x="20" y="61"/>
                    <a:pt x="18" y="60"/>
                  </a:cubicBezTo>
                  <a:cubicBezTo>
                    <a:pt x="1" y="42"/>
                    <a:pt x="1" y="42"/>
                    <a:pt x="1" y="42"/>
                  </a:cubicBezTo>
                  <a:cubicBezTo>
                    <a:pt x="0" y="41"/>
                    <a:pt x="0" y="38"/>
                    <a:pt x="1" y="37"/>
                  </a:cubicBezTo>
                  <a:cubicBezTo>
                    <a:pt x="36" y="2"/>
                    <a:pt x="36" y="2"/>
                    <a:pt x="36" y="2"/>
                  </a:cubicBezTo>
                  <a:cubicBezTo>
                    <a:pt x="38" y="0"/>
                    <a:pt x="40" y="0"/>
                    <a:pt x="42" y="2"/>
                  </a:cubicBezTo>
                  <a:cubicBezTo>
                    <a:pt x="59" y="19"/>
                    <a:pt x="59" y="19"/>
                    <a:pt x="59" y="19"/>
                  </a:cubicBezTo>
                  <a:cubicBezTo>
                    <a:pt x="61" y="21"/>
                    <a:pt x="61" y="23"/>
                    <a:pt x="59" y="25"/>
                  </a:cubicBezTo>
                  <a:lnTo>
                    <a:pt x="24" y="60"/>
                  </a:lnTo>
                  <a:close/>
                </a:path>
              </a:pathLst>
            </a:custGeom>
            <a:blipFill dpi="0" rotWithShape="1">
              <a:blip r:embed="rId2" cstate="print">
                <a:extLst>
                  <a:ext uri="{28A0092B-C50C-407E-A947-70E740481C1C}">
                    <a14:useLocalDpi xmlns:a14="http://schemas.microsoft.com/office/drawing/2010/main" val="0"/>
                  </a:ext>
                </a:extLst>
              </a:blip>
              <a:srcRect/>
              <a:stretch>
                <a:fillRect/>
              </a:stretch>
            </a:blipFill>
            <a:ln w="30163" cap="rnd">
              <a:solidFill>
                <a:srgbClr val="000000"/>
              </a:solidFill>
              <a:prstDash val="solid"/>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 name="Line 8"/>
            <p:cNvSpPr>
              <a:spLocks noChangeShapeType="1"/>
            </p:cNvSpPr>
            <p:nvPr/>
          </p:nvSpPr>
          <p:spPr bwMode="auto">
            <a:xfrm flipH="1">
              <a:off x="6313487" y="3517106"/>
              <a:ext cx="87313" cy="87313"/>
            </a:xfrm>
            <a:prstGeom prst="line">
              <a:avLst/>
            </a:prstGeom>
            <a:noFill/>
            <a:ln w="30163" cap="rnd">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Tree>
  </p:cSld>
  <p:clrMapOvr>
    <a:masterClrMapping/>
  </p:clrMapOvr>
  <p:transition spd="med"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000"/>
                                        <p:tgtEl>
                                          <p:spTgt spid="16"/>
                                        </p:tgtEl>
                                      </p:cBhvr>
                                    </p:animEffect>
                                  </p:childTnLst>
                                </p:cTn>
                              </p:par>
                              <p:par>
                                <p:cTn id="8" presetID="1"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childTnLst>
                                </p:cTn>
                              </p:par>
                              <p:par>
                                <p:cTn id="10" presetID="0" presetClass="path" presetSubtype="0" accel="50000" decel="50000" fill="hold" nodeType="withEffect">
                                  <p:stCondLst>
                                    <p:cond delay="0"/>
                                  </p:stCondLst>
                                  <p:childTnLst>
                                    <p:animMotion origin="layout" path="M -2.91667E-6 -1.48148E-6 L -2.91667E-6 -1.48148E-6 C 0.00026 -0.02708 -0.00039 -0.05463 0.00104 -0.08171 C 0.00117 -0.08379 0.00313 -0.08356 0.00417 -0.08356 C 0.00534 -0.08356 0.00638 -0.0824 0.00742 -0.08171 C 0.0082 -0.07986 0.00899 -0.07801 0.00964 -0.07592 C 0.01185 -0.06759 0.00912 -0.07199 0.01276 -0.06273 C 0.01367 -0.06041 0.01511 -0.05902 0.01602 -0.05694 C 0.01758 -0.05324 0.01888 -0.0493 0.02031 -0.0456 C 0.02539 -0.03217 0.01901 -0.04884 0.02565 -0.03217 C 0.02643 -0.03032 0.02708 -0.02847 0.02774 -0.02662 C 0.02995 -0.02129 0.03164 -0.01574 0.03425 -0.01134 C 0.03529 -0.00949 0.03646 -0.00764 0.03737 -0.00555 C 0.03906 -0.00208 0.03984 0.00255 0.04167 0.00579 C 0.04284 0.00764 0.04388 0.00949 0.04492 0.01158 C 0.04609 0.01389 0.04714 0.01644 0.04818 0.01922 C 0.04883 0.02107 0.04922 0.02338 0.05026 0.02477 C 0.05117 0.02616 0.05247 0.02616 0.05352 0.02685 C 0.05391 0.02477 0.0543 0.02292 0.05456 0.02107 C 0.05495 0.01852 0.05521 0.01598 0.0556 0.01343 C 0.05768 0.00255 0.05781 0.00625 0.05886 -0.0037 C 0.05925 -0.0081 0.05938 -0.01273 0.0599 -0.0169 C 0.06042 -0.02083 0.06211 -0.02847 0.06211 -0.02847 C 0.0625 -0.0324 0.06328 -0.04282 0.06419 -0.04745 C 0.06471 -0.05 0.06563 -0.05254 0.06641 -0.05509 C 0.06875 -0.07222 0.06589 -0.05092 0.06849 -0.07592 C 0.06953 -0.08541 0.0694 -0.08125 0.0707 -0.08935 C 0.07136 -0.09444 0.07279 -0.1044 0.07279 -0.1044 C 0.0819 -0.09629 0.07266 -0.10671 0.07917 -0.0912 C 0.08034 -0.08865 0.08229 -0.08773 0.08346 -0.08541 C 0.09245 -0.06967 0.08372 -0.08078 0.09102 -0.07222 C 0.09232 -0.06759 0.09336 -0.06296 0.09531 -0.05879 C 0.09622 -0.05671 0.0974 -0.05509 0.09844 -0.05324 C 0.10039 -0.04305 0.09831 -0.05115 0.10274 -0.04166 C 0.1112 -0.02384 0.09961 -0.04745 0.10599 -0.03032 C 0.10677 -0.02801 0.1082 -0.02662 0.10925 -0.02453 C 0.11003 -0.02291 0.11055 -0.02083 0.11133 -0.01898 C 0.11237 -0.01643 0.11354 -0.01389 0.11458 -0.01134 C 0.11497 -0.00949 0.11511 -0.0074 0.11563 -0.00555 C 0.11719 -0.00023 0.11862 0.00162 0.12096 0.00579 C 0.12136 0.00764 0.12122 0.01019 0.12201 0.01158 C 0.125 0.0169 0.12669 0.01135 0.12852 0.00764 C 0.12969 0.00533 0.1306 0.00255 0.13164 -1.48148E-6 C 0.13438 -0.01435 0.13073 0.00348 0.1349 -0.01134 C 0.13542 -0.01319 0.13542 -0.01527 0.13594 -0.0169 C 0.1375 -0.02106 0.13958 -0.02453 0.14141 -0.02847 C 0.14401 -0.04282 0.14219 -0.03657 0.14675 -0.04745 C 0.14896 -0.06342 0.14583 -0.04722 0.15104 -0.06065 C 0.15156 -0.0625 0.15156 -0.06458 0.15208 -0.06643 C 0.15274 -0.06898 0.15352 -0.07152 0.15417 -0.07407 C 0.15547 -0.0794 0.15612 -0.08912 0.15951 -0.0912 L 0.16276 -0.09305 C 0.1638 -0.09444 0.16471 -0.09606 0.16602 -0.09699 C 0.16784 -0.09815 0.17787 -0.10046 0.17878 -0.10069 C 0.18203 -0.10139 0.18854 -0.10254 0.18854 -0.10254 L 0.18854 -0.10254 " pathEditMode="relative" ptsTypes="AAAAAAAAAAAAAAAAAAAAAAAAAAAAAAAAAAAAAAAAAAAAAAAAAAAAAAAA">
                                      <p:cBhvr>
                                        <p:cTn id="11" dur="1000" fill="hold"/>
                                        <p:tgtEl>
                                          <p:spTgt spid="11"/>
                                        </p:tgtEl>
                                        <p:attrNameLst>
                                          <p:attrName>ppt_x</p:attrName>
                                          <p:attrName>ppt_y</p:attrName>
                                        </p:attrNameLst>
                                      </p:cBhvr>
                                    </p:animMotion>
                                  </p:childTnLst>
                                </p:cTn>
                              </p:par>
                            </p:childTnLst>
                          </p:cTn>
                        </p:par>
                        <p:par>
                          <p:cTn id="12" fill="hold">
                            <p:stCondLst>
                              <p:cond delay="1000"/>
                            </p:stCondLst>
                            <p:childTnLst>
                              <p:par>
                                <p:cTn id="13" presetID="1" presetClass="exit" presetSubtype="0" fill="hold" nodeType="after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1000"/>
                                        <p:tgtEl>
                                          <p:spTgt spid="12"/>
                                        </p:tgtEl>
                                      </p:cBhvr>
                                    </p:animEffec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0" presetClass="path" presetSubtype="0" accel="50000" decel="50000" fill="hold" nodeType="withEffect">
                                  <p:stCondLst>
                                    <p:cond delay="0"/>
                                  </p:stCondLst>
                                  <p:childTnLst>
                                    <p:animMotion origin="layout" path="M 3.75E-6 1.48148E-6 L 3.75E-6 0.00023 C 0.00026 -0.02708 -0.00039 -0.05463 0.00104 -0.08171 C 0.00117 -0.0838 0.00312 -0.08357 0.00416 -0.08357 C 0.00533 -0.08357 0.00638 -0.08241 0.00742 -0.08171 C 0.0082 -0.07986 0.00898 -0.07801 0.00963 -0.07593 C 0.01185 -0.06759 0.00911 -0.07199 0.01276 -0.06273 C 0.01367 -0.06042 0.0151 -0.05903 0.01601 -0.05695 C 0.01757 -0.05324 0.01888 -0.04931 0.02031 -0.0456 C 0.02539 -0.03218 0.01901 -0.04884 0.02565 -0.03218 C 0.02643 -0.03033 0.02708 -0.02847 0.02773 -0.02662 C 0.02994 -0.0213 0.03164 -0.01574 0.03424 -0.01134 C 0.03528 -0.00949 0.03645 -0.00764 0.03737 -0.00556 C 0.03906 -0.00208 0.03984 0.00254 0.04166 0.00579 C 0.04283 0.00764 0.04388 0.00949 0.04492 0.01157 C 0.04609 0.01389 0.04713 0.01643 0.04817 0.01921 C 0.04882 0.02106 0.04922 0.02338 0.05026 0.02477 C 0.05117 0.02616 0.05247 0.02616 0.05351 0.02685 C 0.0539 0.02477 0.05429 0.02292 0.05455 0.02106 C 0.05494 0.01852 0.0552 0.01597 0.0556 0.01342 C 0.05768 0.00254 0.05781 0.00625 0.05885 -0.00371 C 0.05924 -0.0081 0.05937 -0.01273 0.05989 -0.0169 C 0.06041 -0.02083 0.06211 -0.02847 0.06211 -0.02824 C 0.0625 -0.03241 0.06328 -0.04283 0.06419 -0.04746 C 0.06471 -0.05 0.06562 -0.05255 0.0664 -0.05509 C 0.06875 -0.07222 0.06588 -0.05093 0.06849 -0.07593 C 0.06953 -0.08542 0.0694 -0.08125 0.0707 -0.08935 C 0.07135 -0.09445 0.07278 -0.1044 0.07278 -0.10417 C 0.0819 -0.0963 0.07265 -0.10671 0.07916 -0.09121 C 0.08033 -0.08866 0.08229 -0.08773 0.08346 -0.08542 C 0.09244 -0.06968 0.08372 -0.08079 0.09101 -0.07222 C 0.09231 -0.06759 0.09336 -0.06296 0.09531 -0.0588 C 0.09622 -0.05671 0.09739 -0.05509 0.09843 -0.05324 C 0.10039 -0.04306 0.0983 -0.05116 0.10273 -0.04167 C 0.11119 -0.02384 0.09961 -0.04746 0.10599 -0.03033 C 0.10677 -0.02801 0.1082 -0.02662 0.10924 -0.02454 C 0.11002 -0.02292 0.11054 -0.02083 0.11132 -0.01898 C 0.11237 -0.01644 0.11354 -0.01389 0.11458 -0.01134 C 0.11497 -0.00949 0.1151 -0.00741 0.11562 -0.00556 C 0.11718 -0.00023 0.11862 0.00162 0.12096 0.00579 C 0.12135 0.00764 0.12122 0.01018 0.122 0.01157 C 0.125 0.0169 0.12669 0.01134 0.12851 0.00764 C 0.12968 0.00532 0.1306 0.00254 0.13164 1.48148E-6 C 0.13437 -0.01435 0.13073 0.00347 0.13489 -0.01134 C 0.13541 -0.0132 0.13541 -0.01528 0.13593 -0.0169 C 0.1375 -0.02107 0.13958 -0.02454 0.1414 -0.02847 C 0.14401 -0.04283 0.14218 -0.03658 0.14674 -0.04746 C 0.14895 -0.06343 0.14583 -0.04722 0.15104 -0.06065 C 0.15156 -0.0625 0.15156 -0.06458 0.15208 -0.06644 C 0.15273 -0.06898 0.15351 -0.07153 0.15416 -0.07408 C 0.15547 -0.0794 0.15612 -0.08912 0.1595 -0.09121 L 0.16276 -0.09306 C 0.1638 -0.09445 0.16471 -0.09607 0.16601 -0.09699 C 0.16783 -0.09815 0.17786 -0.10046 0.17877 -0.1007 C 0.18203 -0.10139 0.18854 -0.10255 0.18854 -0.10232 L 0.18854 -0.10255 " pathEditMode="relative" rAng="0" ptsTypes="AAAAAAAAAAAAAAAAAAAAAAAAAAAAAAAAAAAAAAAAAAAAAAAAAAAAAAAA">
                                      <p:cBhvr>
                                        <p:cTn id="22" dur="1000" fill="hold"/>
                                        <p:tgtEl>
                                          <p:spTgt spid="21"/>
                                        </p:tgtEl>
                                        <p:attrNameLst>
                                          <p:attrName>ppt_x</p:attrName>
                                          <p:attrName>ppt_y</p:attrName>
                                        </p:attrNameLst>
                                      </p:cBhvr>
                                      <p:rCtr x="9427" y="-3889"/>
                                    </p:animMotion>
                                  </p:childTnLst>
                                </p:cTn>
                              </p:par>
                            </p:childTnLst>
                          </p:cTn>
                        </p:par>
                        <p:par>
                          <p:cTn id="23" fill="hold">
                            <p:stCondLst>
                              <p:cond delay="2000"/>
                            </p:stCondLst>
                            <p:childTnLst>
                              <p:par>
                                <p:cTn id="24" presetID="1" presetClass="exit" presetSubtype="0" fill="hold" nodeType="afterEffect">
                                  <p:stCondLst>
                                    <p:cond delay="0"/>
                                  </p:stCondLst>
                                  <p:childTnLst>
                                    <p:set>
                                      <p:cBhvr>
                                        <p:cTn id="25" dur="1" fill="hold">
                                          <p:stCondLst>
                                            <p:cond delay="0"/>
                                          </p:stCondLst>
                                        </p:cTn>
                                        <p:tgtEl>
                                          <p:spTgt spid="21"/>
                                        </p:tgtEl>
                                        <p:attrNameLst>
                                          <p:attrName>style.visibility</p:attrName>
                                        </p:attrNameLst>
                                      </p:cBhvr>
                                      <p:to>
                                        <p:strVal val="hidden"/>
                                      </p:to>
                                    </p:set>
                                  </p:childTnLst>
                                </p:cTn>
                              </p:par>
                            </p:childTnLst>
                          </p:cTn>
                        </p:par>
                        <p:par>
                          <p:cTn id="26" fill="hold">
                            <p:stCondLst>
                              <p:cond delay="2000"/>
                            </p:stCondLst>
                            <p:childTnLst>
                              <p:par>
                                <p:cTn id="27" presetID="22" presetClass="entr" presetSubtype="8"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left)">
                                      <p:cBhvr>
                                        <p:cTn id="29" dur="1000"/>
                                        <p:tgtEl>
                                          <p:spTgt spid="13"/>
                                        </p:tgtEl>
                                      </p:cBhvr>
                                    </p:animEffect>
                                  </p:childTnLst>
                                </p:cTn>
                              </p:par>
                              <p:par>
                                <p:cTn id="30" presetID="1"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childTnLst>
                                </p:cTn>
                              </p:par>
                              <p:par>
                                <p:cTn id="32" presetID="0" presetClass="path" presetSubtype="0" accel="50000" decel="50000" fill="hold" nodeType="withEffect">
                                  <p:stCondLst>
                                    <p:cond delay="0"/>
                                  </p:stCondLst>
                                  <p:childTnLst>
                                    <p:animMotion origin="layout" path="M -2.91667E-6 -3.7037E-7 L -2.91667E-6 0.00023 C 0.00026 -0.02708 -0.00039 -0.05463 0.00104 -0.08171 C 0.00117 -0.0838 0.00313 -0.08356 0.00417 -0.08356 C 0.00534 -0.08356 0.00638 -0.08241 0.00742 -0.08171 C 0.00821 -0.07986 0.00899 -0.07801 0.00964 -0.07593 C 0.01185 -0.06759 0.00912 -0.07199 0.01276 -0.06273 C 0.01367 -0.06042 0.01511 -0.05903 0.01602 -0.05694 C 0.01758 -0.05324 0.01888 -0.04931 0.02032 -0.0456 C 0.02539 -0.03218 0.01901 -0.04884 0.02565 -0.03218 C 0.02644 -0.03032 0.02709 -0.02847 0.02774 -0.02662 C 0.02995 -0.0213 0.03164 -0.01574 0.03425 -0.01134 C 0.03529 -0.00949 0.03646 -0.00764 0.03737 -0.00556 C 0.03907 -0.00208 0.03985 0.00255 0.04167 0.00579 C 0.04284 0.00764 0.04388 0.00949 0.04492 0.01157 C 0.0461 0.01389 0.04714 0.01644 0.04818 0.01921 C 0.04883 0.02107 0.04922 0.02338 0.05026 0.02477 C 0.05117 0.02616 0.05248 0.02616 0.05352 0.02685 C 0.05391 0.02477 0.0543 0.02292 0.05456 0.02107 C 0.05495 0.01852 0.05521 0.01597 0.0556 0.01343 C 0.05769 0.00255 0.05782 0.00625 0.05886 -0.0037 C 0.05925 -0.0081 0.05938 -0.01273 0.0599 -0.0169 C 0.06042 -0.02083 0.06211 -0.02847 0.06211 -0.02824 C 0.0625 -0.03241 0.06328 -0.04282 0.0642 -0.04745 C 0.06472 -0.05 0.06563 -0.05255 0.06641 -0.05509 C 0.06875 -0.07222 0.06589 -0.05093 0.06849 -0.07593 C 0.06953 -0.08542 0.0694 -0.08125 0.07071 -0.08935 C 0.07136 -0.09444 0.07279 -0.1044 0.07279 -0.10417 C 0.0819 -0.0963 0.07266 -0.10671 0.07917 -0.0912 C 0.08034 -0.08866 0.08229 -0.08773 0.08347 -0.08542 C 0.09245 -0.06968 0.08373 -0.08079 0.09102 -0.07222 C 0.09232 -0.06759 0.09336 -0.06296 0.09532 -0.0588 C 0.09623 -0.05671 0.0974 -0.05509 0.09844 -0.05324 C 0.10039 -0.04306 0.09831 -0.05116 0.10274 -0.04167 C 0.1112 -0.02384 0.09961 -0.04745 0.10599 -0.03032 C 0.10677 -0.02801 0.10821 -0.02662 0.10925 -0.02454 C 0.11003 -0.02292 0.11055 -0.02083 0.11133 -0.01898 C 0.11237 -0.01643 0.11354 -0.01389 0.11459 -0.01134 C 0.11498 -0.00949 0.11511 -0.00741 0.11563 -0.00556 C 0.11719 -0.00023 0.11862 0.00162 0.12097 0.00579 C 0.12136 0.00764 0.12123 0.01019 0.12201 0.01157 C 0.125 0.0169 0.1267 0.01134 0.12852 0.00764 C 0.12969 0.00532 0.1306 0.00255 0.13164 -3.7037E-7 C 0.13438 -0.01435 0.13073 0.00347 0.1349 -0.01134 C 0.13542 -0.01319 0.13542 -0.01528 0.13594 -0.0169 C 0.1375 -0.02106 0.13959 -0.02454 0.14141 -0.02847 C 0.14401 -0.04282 0.14219 -0.03657 0.14675 -0.04745 C 0.14896 -0.06343 0.14584 -0.04722 0.15104 -0.06065 C 0.15157 -0.0625 0.15157 -0.06458 0.15209 -0.06643 C 0.15274 -0.06898 0.15352 -0.07153 0.15417 -0.07407 C 0.15547 -0.0794 0.15612 -0.08912 0.15951 -0.0912 L 0.16276 -0.09306 C 0.16381 -0.09444 0.16472 -0.09606 0.16602 -0.09699 C 0.16784 -0.09815 0.17787 -0.10046 0.17878 -0.10069 C 0.18203 -0.10139 0.18854 -0.10255 0.18854 -0.10231 L 0.18854 -0.10255 " pathEditMode="relative" rAng="0" ptsTypes="AAAAAAAAAAAAAAAAAAAAAAAAAAAAAAAAAAAAAAAAAAAAAAAAAAAAAAAA">
                                      <p:cBhvr>
                                        <p:cTn id="33" dur="1000" fill="hold"/>
                                        <p:tgtEl>
                                          <p:spTgt spid="26"/>
                                        </p:tgtEl>
                                        <p:attrNameLst>
                                          <p:attrName>ppt_x</p:attrName>
                                          <p:attrName>ppt_y</p:attrName>
                                        </p:attrNameLst>
                                      </p:cBhvr>
                                      <p:rCtr x="9427" y="-3889"/>
                                    </p:animMotion>
                                  </p:childTnLst>
                                </p:cTn>
                              </p:par>
                            </p:childTnLst>
                          </p:cTn>
                        </p:par>
                        <p:par>
                          <p:cTn id="34" fill="hold">
                            <p:stCondLst>
                              <p:cond delay="3000"/>
                            </p:stCondLst>
                            <p:childTnLst>
                              <p:par>
                                <p:cTn id="35" presetID="1" presetClass="exit" presetSubtype="0" fill="hold" nodeType="afterEffect">
                                  <p:stCondLst>
                                    <p:cond delay="0"/>
                                  </p:stCondLst>
                                  <p:childTnLst>
                                    <p:set>
                                      <p:cBhvr>
                                        <p:cTn id="36" dur="1" fill="hold">
                                          <p:stCondLst>
                                            <p:cond delay="0"/>
                                          </p:stCondLst>
                                        </p:cTn>
                                        <p:tgtEl>
                                          <p:spTgt spid="26"/>
                                        </p:tgtEl>
                                        <p:attrNameLst>
                                          <p:attrName>style.visibility</p:attrName>
                                        </p:attrNameLst>
                                      </p:cBhvr>
                                      <p:to>
                                        <p:strVal val="hidden"/>
                                      </p:to>
                                    </p:se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10"/>
                                        <p:tgtEl>
                                          <p:spTgt spid="14"/>
                                        </p:tgtEl>
                                      </p:cBhvr>
                                    </p:animEffect>
                                  </p:childTnLst>
                                </p:cTn>
                              </p:par>
                            </p:childTnLst>
                          </p:cTn>
                        </p:par>
                        <p:par>
                          <p:cTn id="41" fill="hold">
                            <p:stCondLst>
                              <p:cond delay="3500"/>
                            </p:stCondLst>
                            <p:childTnLst>
                              <p:par>
                                <p:cTn id="42" presetID="26" presetClass="emph" presetSubtype="0" repeatCount="2000" fill="hold" grpId="1" nodeType="afterEffect">
                                  <p:stCondLst>
                                    <p:cond delay="0"/>
                                  </p:stCondLst>
                                  <p:childTnLst>
                                    <p:animEffect transition="out" filter="fade">
                                      <p:cBhvr>
                                        <p:cTn id="43" dur="250" tmFilter="0, 0; .2, .5; .8, .5; 1, 0"/>
                                        <p:tgtEl>
                                          <p:spTgt spid="14"/>
                                        </p:tgtEl>
                                      </p:cBhvr>
                                    </p:animEffect>
                                    <p:animScale>
                                      <p:cBhvr>
                                        <p:cTn id="44" dur="125" autoRev="1" fill="hold"/>
                                        <p:tgtEl>
                                          <p:spTgt spid="14"/>
                                        </p:tgtEl>
                                      </p:cBhvr>
                                      <p:by x="105000" y="105000"/>
                                    </p:animScale>
                                  </p:childTnLst>
                                </p:cTn>
                              </p:par>
                            </p:childTnLst>
                          </p:cTn>
                        </p:par>
                        <p:par>
                          <p:cTn id="45" fill="hold">
                            <p:stCondLst>
                              <p:cond delay="4000"/>
                            </p:stCondLst>
                            <p:childTnLst>
                              <p:par>
                                <p:cTn id="46" presetID="10" presetClass="entr" presetSubtype="0" fill="hold" grpId="0"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10"/>
                                        <p:tgtEl>
                                          <p:spTgt spid="17"/>
                                        </p:tgtEl>
                                      </p:cBhvr>
                                    </p:animEffect>
                                  </p:childTnLst>
                                </p:cTn>
                              </p:par>
                            </p:childTnLst>
                          </p:cTn>
                        </p:par>
                        <p:par>
                          <p:cTn id="49" fill="hold">
                            <p:stCondLst>
                              <p:cond delay="4500"/>
                            </p:stCondLst>
                            <p:childTnLst>
                              <p:par>
                                <p:cTn id="50" presetID="26" presetClass="emph" presetSubtype="0" repeatCount="2000" fill="hold" grpId="1" nodeType="afterEffect">
                                  <p:stCondLst>
                                    <p:cond delay="0"/>
                                  </p:stCondLst>
                                  <p:childTnLst>
                                    <p:animEffect transition="out" filter="fade">
                                      <p:cBhvr>
                                        <p:cTn id="51" dur="250" tmFilter="0, 0; .2, .5; .8, .5; 1, 0"/>
                                        <p:tgtEl>
                                          <p:spTgt spid="17"/>
                                        </p:tgtEl>
                                      </p:cBhvr>
                                    </p:animEffect>
                                    <p:animScale>
                                      <p:cBhvr>
                                        <p:cTn id="52" dur="125" autoRev="1" fill="hold"/>
                                        <p:tgtEl>
                                          <p:spTgt spid="17"/>
                                        </p:tgtEl>
                                      </p:cBhvr>
                                      <p:by x="105000" y="105000"/>
                                    </p:animScale>
                                  </p:childTnLst>
                                </p:cTn>
                              </p:par>
                            </p:childTnLst>
                          </p:cTn>
                        </p:par>
                        <p:par>
                          <p:cTn id="53" fill="hold">
                            <p:stCondLst>
                              <p:cond delay="5000"/>
                            </p:stCondLst>
                            <p:childTnLst>
                              <p:par>
                                <p:cTn id="54" presetID="10" presetClass="entr" presetSubtype="0" fill="hold" grpId="0" nodeType="after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
                                        <p:tgtEl>
                                          <p:spTgt spid="15"/>
                                        </p:tgtEl>
                                      </p:cBhvr>
                                    </p:animEffect>
                                  </p:childTnLst>
                                </p:cTn>
                              </p:par>
                            </p:childTnLst>
                          </p:cTn>
                        </p:par>
                        <p:par>
                          <p:cTn id="57" fill="hold">
                            <p:stCondLst>
                              <p:cond delay="5500"/>
                            </p:stCondLst>
                            <p:childTnLst>
                              <p:par>
                                <p:cTn id="58" presetID="26" presetClass="emph" presetSubtype="0" repeatCount="2000" fill="hold" grpId="1" nodeType="afterEffect">
                                  <p:stCondLst>
                                    <p:cond delay="0"/>
                                  </p:stCondLst>
                                  <p:childTnLst>
                                    <p:animEffect transition="out" filter="fade">
                                      <p:cBhvr>
                                        <p:cTn id="59" dur="250" tmFilter="0, 0; .2, .5; .8, .5; 1, 0"/>
                                        <p:tgtEl>
                                          <p:spTgt spid="15"/>
                                        </p:tgtEl>
                                      </p:cBhvr>
                                    </p:animEffect>
                                    <p:animScale>
                                      <p:cBhvr>
                                        <p:cTn id="60" dur="125" autoRev="1" fill="hold"/>
                                        <p:tgtEl>
                                          <p:spTgt spid="15"/>
                                        </p:tgtEl>
                                      </p:cBhvr>
                                      <p:by x="105000" y="105000"/>
                                    </p:animScale>
                                  </p:childTnLst>
                                </p:cTn>
                              </p:par>
                              <p:par>
                                <p:cTn id="61" presetID="22" presetClass="entr" presetSubtype="4" fill="hold" grpId="0" nodeType="withEffect">
                                  <p:stCondLst>
                                    <p:cond delay="250"/>
                                  </p:stCondLst>
                                  <p:childTnLst>
                                    <p:set>
                                      <p:cBhvr>
                                        <p:cTn id="62" dur="1" fill="hold">
                                          <p:stCondLst>
                                            <p:cond delay="0"/>
                                          </p:stCondLst>
                                        </p:cTn>
                                        <p:tgtEl>
                                          <p:spTgt spid="18"/>
                                        </p:tgtEl>
                                        <p:attrNameLst>
                                          <p:attrName>style.visibility</p:attrName>
                                        </p:attrNameLst>
                                      </p:cBhvr>
                                      <p:to>
                                        <p:strVal val="visible"/>
                                      </p:to>
                                    </p:set>
                                    <p:animEffect transition="in" filter="wipe(down)">
                                      <p:cBhvr>
                                        <p:cTn id="63" dur="200"/>
                                        <p:tgtEl>
                                          <p:spTgt spid="18"/>
                                        </p:tgtEl>
                                      </p:cBhvr>
                                    </p:animEffect>
                                  </p:childTnLst>
                                </p:cTn>
                              </p:par>
                              <p:par>
                                <p:cTn id="64" presetID="22" presetClass="entr" presetSubtype="4" fill="hold" grpId="0" nodeType="withEffect">
                                  <p:stCondLst>
                                    <p:cond delay="500"/>
                                  </p:stCondLst>
                                  <p:childTnLst>
                                    <p:set>
                                      <p:cBhvr>
                                        <p:cTn id="65" dur="1" fill="hold">
                                          <p:stCondLst>
                                            <p:cond delay="0"/>
                                          </p:stCondLst>
                                        </p:cTn>
                                        <p:tgtEl>
                                          <p:spTgt spid="19"/>
                                        </p:tgtEl>
                                        <p:attrNameLst>
                                          <p:attrName>style.visibility</p:attrName>
                                        </p:attrNameLst>
                                      </p:cBhvr>
                                      <p:to>
                                        <p:strVal val="visible"/>
                                      </p:to>
                                    </p:set>
                                    <p:animEffect transition="in" filter="wipe(down)">
                                      <p:cBhvr>
                                        <p:cTn id="66" dur="200"/>
                                        <p:tgtEl>
                                          <p:spTgt spid="19"/>
                                        </p:tgtEl>
                                      </p:cBhvr>
                                    </p:animEffect>
                                  </p:childTnLst>
                                </p:cTn>
                              </p:par>
                              <p:par>
                                <p:cTn id="67" presetID="22" presetClass="entr" presetSubtype="4" fill="hold" grpId="0" nodeType="withEffect">
                                  <p:stCondLst>
                                    <p:cond delay="750"/>
                                  </p:stCondLst>
                                  <p:childTnLst>
                                    <p:set>
                                      <p:cBhvr>
                                        <p:cTn id="68" dur="1" fill="hold">
                                          <p:stCondLst>
                                            <p:cond delay="0"/>
                                          </p:stCondLst>
                                        </p:cTn>
                                        <p:tgtEl>
                                          <p:spTgt spid="20"/>
                                        </p:tgtEl>
                                        <p:attrNameLst>
                                          <p:attrName>style.visibility</p:attrName>
                                        </p:attrNameLst>
                                      </p:cBhvr>
                                      <p:to>
                                        <p:strVal val="visible"/>
                                      </p:to>
                                    </p:set>
                                    <p:animEffect transition="in" filter="wipe(down)">
                                      <p:cBhvr>
                                        <p:cTn id="69" dur="2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2" grpId="0" bldLvl="0" animBg="1"/>
      <p:bldP spid="13" grpId="0" bldLvl="0" animBg="1"/>
      <p:bldP spid="14" grpId="0" bldLvl="0" animBg="1"/>
      <p:bldP spid="14" grpId="1" bldLvl="0" animBg="1"/>
      <p:bldP spid="15" grpId="0" bldLvl="0" animBg="1"/>
      <p:bldP spid="15" grpId="1" bldLvl="0" animBg="1"/>
      <p:bldP spid="17" grpId="0" bldLvl="0" animBg="1"/>
      <p:bldP spid="17" grpId="1" bldLvl="0" animBg="1"/>
      <p:bldP spid="18" grpId="0"/>
      <p:bldP spid="19" grpId="0"/>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flipH="1">
            <a:off x="902513" y="235133"/>
            <a:ext cx="1998618" cy="953587"/>
          </a:xfrm>
          <a:custGeom>
            <a:avLst/>
            <a:gdLst>
              <a:gd name="connsiteX0" fmla="*/ 2312125 w 5996287"/>
              <a:gd name="connsiteY0" fmla="*/ 39195 h 3474727"/>
              <a:gd name="connsiteX1" fmla="*/ 0 w 5996287"/>
              <a:gd name="connsiteY1" fmla="*/ 1750430 h 3474727"/>
              <a:gd name="connsiteX2" fmla="*/ 2325188 w 5996287"/>
              <a:gd name="connsiteY2" fmla="*/ 130635 h 3474727"/>
              <a:gd name="connsiteX3" fmla="*/ 91440 w 5996287"/>
              <a:gd name="connsiteY3" fmla="*/ 1789618 h 3474727"/>
              <a:gd name="connsiteX4" fmla="*/ 2468880 w 5996287"/>
              <a:gd name="connsiteY4" fmla="*/ 222075 h 3474727"/>
              <a:gd name="connsiteX5" fmla="*/ 117565 w 5996287"/>
              <a:gd name="connsiteY5" fmla="*/ 1933310 h 3474727"/>
              <a:gd name="connsiteX6" fmla="*/ 2625634 w 5996287"/>
              <a:gd name="connsiteY6" fmla="*/ 7 h 3474727"/>
              <a:gd name="connsiteX7" fmla="*/ 326571 w 5996287"/>
              <a:gd name="connsiteY7" fmla="*/ 1959435 h 3474727"/>
              <a:gd name="connsiteX8" fmla="*/ 2795451 w 5996287"/>
              <a:gd name="connsiteY8" fmla="*/ 104510 h 3474727"/>
              <a:gd name="connsiteX9" fmla="*/ 404948 w 5996287"/>
              <a:gd name="connsiteY9" fmla="*/ 2129253 h 3474727"/>
              <a:gd name="connsiteX10" fmla="*/ 3161211 w 5996287"/>
              <a:gd name="connsiteY10" fmla="*/ 78384 h 3474727"/>
              <a:gd name="connsiteX11" fmla="*/ 209005 w 5996287"/>
              <a:gd name="connsiteY11" fmla="*/ 2416635 h 3474727"/>
              <a:gd name="connsiteX12" fmla="*/ 3252651 w 5996287"/>
              <a:gd name="connsiteY12" fmla="*/ 130635 h 3474727"/>
              <a:gd name="connsiteX13" fmla="*/ 666205 w 5996287"/>
              <a:gd name="connsiteY13" fmla="*/ 2220693 h 3474727"/>
              <a:gd name="connsiteX14" fmla="*/ 3291840 w 5996287"/>
              <a:gd name="connsiteY14" fmla="*/ 235138 h 3474727"/>
              <a:gd name="connsiteX15" fmla="*/ 888274 w 5996287"/>
              <a:gd name="connsiteY15" fmla="*/ 2364384 h 3474727"/>
              <a:gd name="connsiteX16" fmla="*/ 3500845 w 5996287"/>
              <a:gd name="connsiteY16" fmla="*/ 365767 h 3474727"/>
              <a:gd name="connsiteX17" fmla="*/ 718457 w 5996287"/>
              <a:gd name="connsiteY17" fmla="*/ 2286007 h 3474727"/>
              <a:gd name="connsiteX18" fmla="*/ 3644537 w 5996287"/>
              <a:gd name="connsiteY18" fmla="*/ 457207 h 3474727"/>
              <a:gd name="connsiteX19" fmla="*/ 1005840 w 5996287"/>
              <a:gd name="connsiteY19" fmla="*/ 2442761 h 3474727"/>
              <a:gd name="connsiteX20" fmla="*/ 4023360 w 5996287"/>
              <a:gd name="connsiteY20" fmla="*/ 313515 h 3474727"/>
              <a:gd name="connsiteX21" fmla="*/ 1201783 w 5996287"/>
              <a:gd name="connsiteY21" fmla="*/ 2508075 h 3474727"/>
              <a:gd name="connsiteX22" fmla="*/ 4088674 w 5996287"/>
              <a:gd name="connsiteY22" fmla="*/ 522521 h 3474727"/>
              <a:gd name="connsiteX23" fmla="*/ 1463040 w 5996287"/>
              <a:gd name="connsiteY23" fmla="*/ 2612578 h 3474727"/>
              <a:gd name="connsiteX24" fmla="*/ 4206240 w 5996287"/>
              <a:gd name="connsiteY24" fmla="*/ 574773 h 3474727"/>
              <a:gd name="connsiteX25" fmla="*/ 1254034 w 5996287"/>
              <a:gd name="connsiteY25" fmla="*/ 2625641 h 3474727"/>
              <a:gd name="connsiteX26" fmla="*/ 4545874 w 5996287"/>
              <a:gd name="connsiteY26" fmla="*/ 666213 h 3474727"/>
              <a:gd name="connsiteX27" fmla="*/ 1881051 w 5996287"/>
              <a:gd name="connsiteY27" fmla="*/ 2677893 h 3474727"/>
              <a:gd name="connsiteX28" fmla="*/ 4846320 w 5996287"/>
              <a:gd name="connsiteY28" fmla="*/ 600898 h 3474727"/>
              <a:gd name="connsiteX29" fmla="*/ 1750423 w 5996287"/>
              <a:gd name="connsiteY29" fmla="*/ 2508075 h 3474727"/>
              <a:gd name="connsiteX30" fmla="*/ 4833257 w 5996287"/>
              <a:gd name="connsiteY30" fmla="*/ 914407 h 3474727"/>
              <a:gd name="connsiteX31" fmla="*/ 1841863 w 5996287"/>
              <a:gd name="connsiteY31" fmla="*/ 3004464 h 3474727"/>
              <a:gd name="connsiteX32" fmla="*/ 5068388 w 5996287"/>
              <a:gd name="connsiteY32" fmla="*/ 679275 h 3474727"/>
              <a:gd name="connsiteX33" fmla="*/ 1894114 w 5996287"/>
              <a:gd name="connsiteY33" fmla="*/ 3226533 h 3474727"/>
              <a:gd name="connsiteX34" fmla="*/ 5603965 w 5996287"/>
              <a:gd name="connsiteY34" fmla="*/ 587835 h 3474727"/>
              <a:gd name="connsiteX35" fmla="*/ 2325188 w 5996287"/>
              <a:gd name="connsiteY35" fmla="*/ 3278784 h 3474727"/>
              <a:gd name="connsiteX36" fmla="*/ 5826034 w 5996287"/>
              <a:gd name="connsiteY36" fmla="*/ 757653 h 3474727"/>
              <a:gd name="connsiteX37" fmla="*/ 2220685 w 5996287"/>
              <a:gd name="connsiteY37" fmla="*/ 3122030 h 3474727"/>
              <a:gd name="connsiteX38" fmla="*/ 5995851 w 5996287"/>
              <a:gd name="connsiteY38" fmla="*/ 940533 h 3474727"/>
              <a:gd name="connsiteX39" fmla="*/ 2416628 w 5996287"/>
              <a:gd name="connsiteY39" fmla="*/ 3474727 h 347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96287" h="3474727">
                <a:moveTo>
                  <a:pt x="2312125" y="39195"/>
                </a:moveTo>
                <a:lnTo>
                  <a:pt x="0" y="1750430"/>
                </a:lnTo>
                <a:cubicBezTo>
                  <a:pt x="2177" y="1765670"/>
                  <a:pt x="2309948" y="124104"/>
                  <a:pt x="2325188" y="130635"/>
                </a:cubicBezTo>
                <a:cubicBezTo>
                  <a:pt x="2340428" y="137166"/>
                  <a:pt x="67491" y="1774378"/>
                  <a:pt x="91440" y="1789618"/>
                </a:cubicBezTo>
                <a:cubicBezTo>
                  <a:pt x="115389" y="1804858"/>
                  <a:pt x="2464526" y="198126"/>
                  <a:pt x="2468880" y="222075"/>
                </a:cubicBezTo>
                <a:cubicBezTo>
                  <a:pt x="2473234" y="246024"/>
                  <a:pt x="91439" y="1970321"/>
                  <a:pt x="117565" y="1933310"/>
                </a:cubicBezTo>
                <a:cubicBezTo>
                  <a:pt x="143691" y="1896299"/>
                  <a:pt x="2590800" y="-4347"/>
                  <a:pt x="2625634" y="7"/>
                </a:cubicBezTo>
                <a:cubicBezTo>
                  <a:pt x="2660468" y="4361"/>
                  <a:pt x="298268" y="1942018"/>
                  <a:pt x="326571" y="1959435"/>
                </a:cubicBezTo>
                <a:cubicBezTo>
                  <a:pt x="354874" y="1976852"/>
                  <a:pt x="2782388" y="76207"/>
                  <a:pt x="2795451" y="104510"/>
                </a:cubicBezTo>
                <a:cubicBezTo>
                  <a:pt x="2808514" y="132813"/>
                  <a:pt x="343988" y="2133607"/>
                  <a:pt x="404948" y="2129253"/>
                </a:cubicBezTo>
                <a:cubicBezTo>
                  <a:pt x="465908" y="2124899"/>
                  <a:pt x="3193868" y="30487"/>
                  <a:pt x="3161211" y="78384"/>
                </a:cubicBezTo>
                <a:cubicBezTo>
                  <a:pt x="3128554" y="126281"/>
                  <a:pt x="193765" y="2407927"/>
                  <a:pt x="209005" y="2416635"/>
                </a:cubicBezTo>
                <a:cubicBezTo>
                  <a:pt x="224245" y="2425343"/>
                  <a:pt x="3176451" y="163292"/>
                  <a:pt x="3252651" y="130635"/>
                </a:cubicBezTo>
                <a:cubicBezTo>
                  <a:pt x="3328851" y="97978"/>
                  <a:pt x="659673" y="2203276"/>
                  <a:pt x="666205" y="2220693"/>
                </a:cubicBezTo>
                <a:cubicBezTo>
                  <a:pt x="672736" y="2238110"/>
                  <a:pt x="3254829" y="211190"/>
                  <a:pt x="3291840" y="235138"/>
                </a:cubicBezTo>
                <a:cubicBezTo>
                  <a:pt x="3328852" y="259087"/>
                  <a:pt x="853440" y="2342613"/>
                  <a:pt x="888274" y="2364384"/>
                </a:cubicBezTo>
                <a:cubicBezTo>
                  <a:pt x="923108" y="2386156"/>
                  <a:pt x="3529148" y="378830"/>
                  <a:pt x="3500845" y="365767"/>
                </a:cubicBezTo>
                <a:cubicBezTo>
                  <a:pt x="3472542" y="352704"/>
                  <a:pt x="694508" y="2270767"/>
                  <a:pt x="718457" y="2286007"/>
                </a:cubicBezTo>
                <a:cubicBezTo>
                  <a:pt x="742406" y="2301247"/>
                  <a:pt x="3596640" y="431081"/>
                  <a:pt x="3644537" y="457207"/>
                </a:cubicBezTo>
                <a:cubicBezTo>
                  <a:pt x="3692434" y="483333"/>
                  <a:pt x="942703" y="2466710"/>
                  <a:pt x="1005840" y="2442761"/>
                </a:cubicBezTo>
                <a:cubicBezTo>
                  <a:pt x="1068977" y="2418812"/>
                  <a:pt x="3990703" y="302629"/>
                  <a:pt x="4023360" y="313515"/>
                </a:cubicBezTo>
                <a:cubicBezTo>
                  <a:pt x="4056017" y="324401"/>
                  <a:pt x="1190897" y="2473241"/>
                  <a:pt x="1201783" y="2508075"/>
                </a:cubicBezTo>
                <a:cubicBezTo>
                  <a:pt x="1212669" y="2542909"/>
                  <a:pt x="4045131" y="505104"/>
                  <a:pt x="4088674" y="522521"/>
                </a:cubicBezTo>
                <a:cubicBezTo>
                  <a:pt x="4132217" y="539938"/>
                  <a:pt x="1443446" y="2603869"/>
                  <a:pt x="1463040" y="2612578"/>
                </a:cubicBezTo>
                <a:cubicBezTo>
                  <a:pt x="1482634" y="2621287"/>
                  <a:pt x="4241074" y="572596"/>
                  <a:pt x="4206240" y="574773"/>
                </a:cubicBezTo>
                <a:cubicBezTo>
                  <a:pt x="4171406" y="576950"/>
                  <a:pt x="1197428" y="2610401"/>
                  <a:pt x="1254034" y="2625641"/>
                </a:cubicBezTo>
                <a:cubicBezTo>
                  <a:pt x="1310640" y="2640881"/>
                  <a:pt x="4441371" y="657504"/>
                  <a:pt x="4545874" y="666213"/>
                </a:cubicBezTo>
                <a:cubicBezTo>
                  <a:pt x="4650377" y="674922"/>
                  <a:pt x="1830977" y="2688779"/>
                  <a:pt x="1881051" y="2677893"/>
                </a:cubicBezTo>
                <a:cubicBezTo>
                  <a:pt x="1931125" y="2667007"/>
                  <a:pt x="4868091" y="629201"/>
                  <a:pt x="4846320" y="600898"/>
                </a:cubicBezTo>
                <a:cubicBezTo>
                  <a:pt x="4824549" y="572595"/>
                  <a:pt x="1752600" y="2455824"/>
                  <a:pt x="1750423" y="2508075"/>
                </a:cubicBezTo>
                <a:cubicBezTo>
                  <a:pt x="1748246" y="2560326"/>
                  <a:pt x="4818017" y="831676"/>
                  <a:pt x="4833257" y="914407"/>
                </a:cubicBezTo>
                <a:cubicBezTo>
                  <a:pt x="4848497" y="997138"/>
                  <a:pt x="1802675" y="3043653"/>
                  <a:pt x="1841863" y="3004464"/>
                </a:cubicBezTo>
                <a:cubicBezTo>
                  <a:pt x="1881051" y="2965275"/>
                  <a:pt x="5059680" y="642264"/>
                  <a:pt x="5068388" y="679275"/>
                </a:cubicBezTo>
                <a:cubicBezTo>
                  <a:pt x="5077096" y="716286"/>
                  <a:pt x="1804851" y="3241773"/>
                  <a:pt x="1894114" y="3226533"/>
                </a:cubicBezTo>
                <a:cubicBezTo>
                  <a:pt x="1983377" y="3211293"/>
                  <a:pt x="5532119" y="579127"/>
                  <a:pt x="5603965" y="587835"/>
                </a:cubicBezTo>
                <a:cubicBezTo>
                  <a:pt x="5675811" y="596543"/>
                  <a:pt x="2288176" y="3250481"/>
                  <a:pt x="2325188" y="3278784"/>
                </a:cubicBezTo>
                <a:cubicBezTo>
                  <a:pt x="2362200" y="3307087"/>
                  <a:pt x="5843451" y="783779"/>
                  <a:pt x="5826034" y="757653"/>
                </a:cubicBezTo>
                <a:cubicBezTo>
                  <a:pt x="5808617" y="731527"/>
                  <a:pt x="2192382" y="3091550"/>
                  <a:pt x="2220685" y="3122030"/>
                </a:cubicBezTo>
                <a:cubicBezTo>
                  <a:pt x="2248988" y="3152510"/>
                  <a:pt x="5963194" y="881750"/>
                  <a:pt x="5995851" y="940533"/>
                </a:cubicBezTo>
                <a:cubicBezTo>
                  <a:pt x="6028508" y="999316"/>
                  <a:pt x="4222568" y="2237021"/>
                  <a:pt x="2416628" y="3474727"/>
                </a:cubicBezTo>
              </a:path>
            </a:pathLst>
          </a:custGeom>
          <a:noFill/>
          <a:ln w="3175">
            <a:solidFill>
              <a:srgbClr val="4D78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190490" y="326573"/>
            <a:ext cx="1811020" cy="583565"/>
          </a:xfrm>
          <a:prstGeom prst="rect">
            <a:avLst/>
          </a:prstGeom>
          <a:noFill/>
        </p:spPr>
        <p:txBody>
          <a:bodyPr wrap="none" rtlCol="0">
            <a:spAutoFit/>
          </a:bodyPr>
          <a:lstStyle/>
          <a:p>
            <a:pPr algn="ctr"/>
            <a:r>
              <a:rPr lang="zh-CN" altLang="en-US" sz="3200" b="1" dirty="0" smtClean="0">
                <a:blipFill>
                  <a:blip r:embed="rId1"/>
                  <a:stretch>
                    <a:fillRect/>
                  </a:stretch>
                </a:blipFill>
                <a:latin typeface="微软雅黑" panose="020B0503020204020204" pitchFamily="34" charset="-122"/>
                <a:ea typeface="微软雅黑" panose="020B0503020204020204" pitchFamily="34" charset="-122"/>
              </a:rPr>
              <a:t>实验</a:t>
            </a:r>
            <a:r>
              <a:rPr lang="zh-CN" altLang="en-US" sz="3200" b="1" dirty="0" smtClean="0">
                <a:blipFill>
                  <a:blip r:embed="rId1"/>
                  <a:stretch>
                    <a:fillRect/>
                  </a:stretch>
                </a:blipFill>
                <a:latin typeface="微软雅黑" panose="020B0503020204020204" pitchFamily="34" charset="-122"/>
                <a:ea typeface="微软雅黑" panose="020B0503020204020204" pitchFamily="34" charset="-122"/>
              </a:rPr>
              <a:t>结果</a:t>
            </a:r>
            <a:endParaRPr lang="zh-CN" altLang="en-US" sz="3200" b="1" dirty="0" smtClean="0">
              <a:blipFill>
                <a:blip r:embed="rId1"/>
                <a:stretch>
                  <a:fillRect/>
                </a:stretch>
              </a:blipFill>
              <a:latin typeface="微软雅黑" panose="020B0503020204020204" pitchFamily="34" charset="-122"/>
              <a:ea typeface="微软雅黑" panose="020B0503020204020204" pitchFamily="34" charset="-122"/>
            </a:endParaRPr>
          </a:p>
        </p:txBody>
      </p:sp>
      <p:sp>
        <p:nvSpPr>
          <p:cNvPr id="4" name="任意多边形 3"/>
          <p:cNvSpPr/>
          <p:nvPr/>
        </p:nvSpPr>
        <p:spPr>
          <a:xfrm rot="16200000" flipH="1">
            <a:off x="6073140" y="-2293316"/>
            <a:ext cx="45719" cy="6389737"/>
          </a:xfrm>
          <a:custGeom>
            <a:avLst/>
            <a:gdLst/>
            <a:ahLst/>
            <a:cxnLst/>
            <a:rect l="l" t="t" r="r" b="b"/>
            <a:pathLst>
              <a:path w="24231" h="914247">
                <a:moveTo>
                  <a:pt x="5283" y="910420"/>
                </a:moveTo>
                <a:lnTo>
                  <a:pt x="5106" y="914247"/>
                </a:lnTo>
                <a:lnTo>
                  <a:pt x="3582" y="914247"/>
                </a:lnTo>
                <a:close/>
                <a:moveTo>
                  <a:pt x="24231" y="887871"/>
                </a:moveTo>
                <a:lnTo>
                  <a:pt x="24231" y="914247"/>
                </a:lnTo>
                <a:lnTo>
                  <a:pt x="14665" y="914247"/>
                </a:lnTo>
                <a:lnTo>
                  <a:pt x="21671" y="894208"/>
                </a:lnTo>
                <a:close/>
                <a:moveTo>
                  <a:pt x="7503" y="865611"/>
                </a:moveTo>
                <a:lnTo>
                  <a:pt x="7216" y="868576"/>
                </a:lnTo>
                <a:lnTo>
                  <a:pt x="6766" y="878326"/>
                </a:lnTo>
                <a:lnTo>
                  <a:pt x="0" y="886263"/>
                </a:lnTo>
                <a:lnTo>
                  <a:pt x="0" y="876548"/>
                </a:lnTo>
                <a:lnTo>
                  <a:pt x="5182" y="868927"/>
                </a:lnTo>
                <a:close/>
                <a:moveTo>
                  <a:pt x="24231" y="857838"/>
                </a:moveTo>
                <a:lnTo>
                  <a:pt x="24231" y="867787"/>
                </a:lnTo>
                <a:lnTo>
                  <a:pt x="5283" y="910420"/>
                </a:lnTo>
                <a:lnTo>
                  <a:pt x="6766" y="878326"/>
                </a:lnTo>
                <a:close/>
                <a:moveTo>
                  <a:pt x="24231" y="840913"/>
                </a:moveTo>
                <a:lnTo>
                  <a:pt x="24231" y="841714"/>
                </a:lnTo>
                <a:lnTo>
                  <a:pt x="7503" y="865611"/>
                </a:lnTo>
                <a:lnTo>
                  <a:pt x="7514" y="865497"/>
                </a:lnTo>
                <a:close/>
                <a:moveTo>
                  <a:pt x="9928" y="840562"/>
                </a:moveTo>
                <a:lnTo>
                  <a:pt x="7514" y="865497"/>
                </a:lnTo>
                <a:lnTo>
                  <a:pt x="5182" y="868927"/>
                </a:lnTo>
                <a:lnTo>
                  <a:pt x="0" y="876330"/>
                </a:lnTo>
                <a:lnTo>
                  <a:pt x="0" y="855943"/>
                </a:lnTo>
                <a:lnTo>
                  <a:pt x="1909" y="852567"/>
                </a:lnTo>
                <a:close/>
                <a:moveTo>
                  <a:pt x="15593" y="782055"/>
                </a:moveTo>
                <a:lnTo>
                  <a:pt x="14536" y="792975"/>
                </a:lnTo>
                <a:lnTo>
                  <a:pt x="0" y="815757"/>
                </a:lnTo>
                <a:lnTo>
                  <a:pt x="0" y="811766"/>
                </a:lnTo>
                <a:close/>
                <a:moveTo>
                  <a:pt x="24231" y="780256"/>
                </a:moveTo>
                <a:lnTo>
                  <a:pt x="24231" y="819152"/>
                </a:lnTo>
                <a:lnTo>
                  <a:pt x="9928" y="840562"/>
                </a:lnTo>
                <a:lnTo>
                  <a:pt x="14536" y="792975"/>
                </a:lnTo>
                <a:lnTo>
                  <a:pt x="18270" y="787121"/>
                </a:lnTo>
                <a:close/>
                <a:moveTo>
                  <a:pt x="24231" y="761668"/>
                </a:moveTo>
                <a:lnTo>
                  <a:pt x="24231" y="765596"/>
                </a:lnTo>
                <a:lnTo>
                  <a:pt x="15593" y="782055"/>
                </a:lnTo>
                <a:lnTo>
                  <a:pt x="15754" y="780386"/>
                </a:lnTo>
                <a:close/>
                <a:moveTo>
                  <a:pt x="24231" y="712346"/>
                </a:moveTo>
                <a:lnTo>
                  <a:pt x="24231" y="731086"/>
                </a:lnTo>
                <a:lnTo>
                  <a:pt x="18270" y="754399"/>
                </a:lnTo>
                <a:lnTo>
                  <a:pt x="15754" y="780386"/>
                </a:lnTo>
                <a:lnTo>
                  <a:pt x="13254" y="785906"/>
                </a:lnTo>
                <a:lnTo>
                  <a:pt x="0" y="811485"/>
                </a:lnTo>
                <a:lnTo>
                  <a:pt x="0" y="752641"/>
                </a:lnTo>
                <a:lnTo>
                  <a:pt x="18270" y="721676"/>
                </a:lnTo>
                <a:close/>
                <a:moveTo>
                  <a:pt x="4049" y="698809"/>
                </a:moveTo>
                <a:lnTo>
                  <a:pt x="1909" y="705315"/>
                </a:lnTo>
                <a:lnTo>
                  <a:pt x="0" y="710229"/>
                </a:lnTo>
                <a:lnTo>
                  <a:pt x="0" y="701476"/>
                </a:lnTo>
                <a:lnTo>
                  <a:pt x="3903" y="698941"/>
                </a:lnTo>
                <a:close/>
                <a:moveTo>
                  <a:pt x="24231" y="652905"/>
                </a:moveTo>
                <a:lnTo>
                  <a:pt x="24231" y="680503"/>
                </a:lnTo>
                <a:lnTo>
                  <a:pt x="4049" y="698809"/>
                </a:lnTo>
                <a:lnTo>
                  <a:pt x="14843" y="665990"/>
                </a:lnTo>
                <a:close/>
                <a:moveTo>
                  <a:pt x="24231" y="619049"/>
                </a:moveTo>
                <a:lnTo>
                  <a:pt x="24231" y="637446"/>
                </a:lnTo>
                <a:lnTo>
                  <a:pt x="14843" y="665990"/>
                </a:lnTo>
                <a:lnTo>
                  <a:pt x="0" y="686679"/>
                </a:lnTo>
                <a:lnTo>
                  <a:pt x="0" y="646781"/>
                </a:lnTo>
                <a:close/>
                <a:moveTo>
                  <a:pt x="3622" y="602431"/>
                </a:moveTo>
                <a:lnTo>
                  <a:pt x="0" y="609824"/>
                </a:lnTo>
                <a:lnTo>
                  <a:pt x="0" y="603434"/>
                </a:lnTo>
                <a:lnTo>
                  <a:pt x="3088" y="602562"/>
                </a:lnTo>
                <a:close/>
                <a:moveTo>
                  <a:pt x="13271" y="600059"/>
                </a:moveTo>
                <a:lnTo>
                  <a:pt x="0" y="626949"/>
                </a:lnTo>
                <a:lnTo>
                  <a:pt x="0" y="618882"/>
                </a:lnTo>
                <a:lnTo>
                  <a:pt x="9809" y="600910"/>
                </a:lnTo>
                <a:close/>
                <a:moveTo>
                  <a:pt x="24231" y="578966"/>
                </a:moveTo>
                <a:lnTo>
                  <a:pt x="24231" y="597364"/>
                </a:lnTo>
                <a:lnTo>
                  <a:pt x="13271" y="600059"/>
                </a:lnTo>
                <a:lnTo>
                  <a:pt x="14340" y="597894"/>
                </a:lnTo>
                <a:close/>
                <a:moveTo>
                  <a:pt x="15033" y="562383"/>
                </a:moveTo>
                <a:lnTo>
                  <a:pt x="1647" y="598860"/>
                </a:lnTo>
                <a:lnTo>
                  <a:pt x="0" y="603432"/>
                </a:lnTo>
                <a:lnTo>
                  <a:pt x="0" y="582448"/>
                </a:lnTo>
                <a:close/>
                <a:moveTo>
                  <a:pt x="24231" y="560369"/>
                </a:moveTo>
                <a:lnTo>
                  <a:pt x="24231" y="574485"/>
                </a:lnTo>
                <a:lnTo>
                  <a:pt x="9809" y="600910"/>
                </a:lnTo>
                <a:lnTo>
                  <a:pt x="3622" y="602431"/>
                </a:lnTo>
                <a:close/>
                <a:moveTo>
                  <a:pt x="24231" y="537319"/>
                </a:moveTo>
                <a:lnTo>
                  <a:pt x="24231" y="550611"/>
                </a:lnTo>
                <a:lnTo>
                  <a:pt x="18270" y="558063"/>
                </a:lnTo>
                <a:lnTo>
                  <a:pt x="15033" y="562383"/>
                </a:lnTo>
                <a:close/>
                <a:moveTo>
                  <a:pt x="24231" y="507786"/>
                </a:moveTo>
                <a:lnTo>
                  <a:pt x="24231" y="529738"/>
                </a:lnTo>
                <a:lnTo>
                  <a:pt x="0" y="578164"/>
                </a:lnTo>
                <a:lnTo>
                  <a:pt x="0" y="575156"/>
                </a:lnTo>
                <a:lnTo>
                  <a:pt x="12382" y="543377"/>
                </a:lnTo>
                <a:close/>
                <a:moveTo>
                  <a:pt x="24231" y="501381"/>
                </a:moveTo>
                <a:lnTo>
                  <a:pt x="24231" y="501744"/>
                </a:lnTo>
                <a:lnTo>
                  <a:pt x="21546" y="508202"/>
                </a:lnTo>
                <a:lnTo>
                  <a:pt x="0" y="563090"/>
                </a:lnTo>
                <a:lnTo>
                  <a:pt x="0" y="556453"/>
                </a:lnTo>
                <a:close/>
                <a:moveTo>
                  <a:pt x="1909" y="410811"/>
                </a:moveTo>
                <a:lnTo>
                  <a:pt x="0" y="414762"/>
                </a:lnTo>
                <a:lnTo>
                  <a:pt x="0" y="413381"/>
                </a:lnTo>
                <a:close/>
                <a:moveTo>
                  <a:pt x="3418" y="408396"/>
                </a:moveTo>
                <a:lnTo>
                  <a:pt x="2497" y="410155"/>
                </a:lnTo>
                <a:lnTo>
                  <a:pt x="1909" y="410811"/>
                </a:lnTo>
                <a:close/>
                <a:moveTo>
                  <a:pt x="24231" y="398062"/>
                </a:moveTo>
                <a:lnTo>
                  <a:pt x="24231" y="422586"/>
                </a:lnTo>
                <a:lnTo>
                  <a:pt x="0" y="480889"/>
                </a:lnTo>
                <a:lnTo>
                  <a:pt x="0" y="450165"/>
                </a:lnTo>
                <a:lnTo>
                  <a:pt x="4211" y="436105"/>
                </a:lnTo>
                <a:lnTo>
                  <a:pt x="9821" y="425737"/>
                </a:lnTo>
                <a:close/>
                <a:moveTo>
                  <a:pt x="18211" y="392616"/>
                </a:moveTo>
                <a:lnTo>
                  <a:pt x="11054" y="413256"/>
                </a:lnTo>
                <a:lnTo>
                  <a:pt x="4211" y="436105"/>
                </a:lnTo>
                <a:lnTo>
                  <a:pt x="0" y="443888"/>
                </a:lnTo>
                <a:lnTo>
                  <a:pt x="0" y="414921"/>
                </a:lnTo>
                <a:lnTo>
                  <a:pt x="2497" y="410155"/>
                </a:lnTo>
                <a:close/>
                <a:moveTo>
                  <a:pt x="24231" y="375252"/>
                </a:moveTo>
                <a:lnTo>
                  <a:pt x="24231" y="385897"/>
                </a:lnTo>
                <a:lnTo>
                  <a:pt x="18211" y="392616"/>
                </a:lnTo>
                <a:close/>
                <a:moveTo>
                  <a:pt x="946" y="372617"/>
                </a:moveTo>
                <a:lnTo>
                  <a:pt x="0" y="374923"/>
                </a:lnTo>
                <a:lnTo>
                  <a:pt x="0" y="373274"/>
                </a:lnTo>
                <a:close/>
                <a:moveTo>
                  <a:pt x="24231" y="368546"/>
                </a:moveTo>
                <a:lnTo>
                  <a:pt x="24231" y="375095"/>
                </a:lnTo>
                <a:lnTo>
                  <a:pt x="3418" y="408396"/>
                </a:lnTo>
                <a:lnTo>
                  <a:pt x="22381" y="372205"/>
                </a:lnTo>
                <a:close/>
                <a:moveTo>
                  <a:pt x="17496" y="361533"/>
                </a:moveTo>
                <a:lnTo>
                  <a:pt x="0" y="412652"/>
                </a:lnTo>
                <a:lnTo>
                  <a:pt x="0" y="380575"/>
                </a:lnTo>
                <a:lnTo>
                  <a:pt x="1909" y="378088"/>
                </a:lnTo>
                <a:lnTo>
                  <a:pt x="6712" y="368669"/>
                </a:lnTo>
                <a:close/>
                <a:moveTo>
                  <a:pt x="24231" y="341854"/>
                </a:moveTo>
                <a:lnTo>
                  <a:pt x="24231" y="357077"/>
                </a:lnTo>
                <a:lnTo>
                  <a:pt x="17496" y="361533"/>
                </a:lnTo>
                <a:close/>
                <a:moveTo>
                  <a:pt x="24231" y="317948"/>
                </a:moveTo>
                <a:lnTo>
                  <a:pt x="24231" y="334309"/>
                </a:lnTo>
                <a:lnTo>
                  <a:pt x="6712" y="368669"/>
                </a:lnTo>
                <a:lnTo>
                  <a:pt x="4938" y="369842"/>
                </a:lnTo>
                <a:lnTo>
                  <a:pt x="946" y="372617"/>
                </a:lnTo>
                <a:lnTo>
                  <a:pt x="3396" y="366647"/>
                </a:lnTo>
                <a:cubicBezTo>
                  <a:pt x="7901" y="355454"/>
                  <a:pt x="12840" y="342968"/>
                  <a:pt x="18270" y="329004"/>
                </a:cubicBezTo>
                <a:lnTo>
                  <a:pt x="18607" y="327910"/>
                </a:lnTo>
                <a:close/>
                <a:moveTo>
                  <a:pt x="11602" y="312390"/>
                </a:moveTo>
                <a:lnTo>
                  <a:pt x="0" y="336412"/>
                </a:lnTo>
                <a:lnTo>
                  <a:pt x="0" y="325354"/>
                </a:lnTo>
                <a:close/>
                <a:moveTo>
                  <a:pt x="11729" y="312127"/>
                </a:moveTo>
                <a:lnTo>
                  <a:pt x="11652" y="312334"/>
                </a:lnTo>
                <a:lnTo>
                  <a:pt x="11602" y="312390"/>
                </a:lnTo>
                <a:close/>
                <a:moveTo>
                  <a:pt x="17161" y="300881"/>
                </a:moveTo>
                <a:lnTo>
                  <a:pt x="11729" y="312127"/>
                </a:lnTo>
                <a:lnTo>
                  <a:pt x="14902" y="303593"/>
                </a:lnTo>
                <a:close/>
                <a:moveTo>
                  <a:pt x="24231" y="298145"/>
                </a:moveTo>
                <a:lnTo>
                  <a:pt x="24231" y="309647"/>
                </a:lnTo>
                <a:lnTo>
                  <a:pt x="18607" y="327910"/>
                </a:lnTo>
                <a:lnTo>
                  <a:pt x="14205" y="335709"/>
                </a:lnTo>
                <a:cubicBezTo>
                  <a:pt x="9994" y="342497"/>
                  <a:pt x="5528" y="349315"/>
                  <a:pt x="572" y="357320"/>
                </a:cubicBezTo>
                <a:lnTo>
                  <a:pt x="0" y="358312"/>
                </a:lnTo>
                <a:lnTo>
                  <a:pt x="0" y="347379"/>
                </a:lnTo>
                <a:lnTo>
                  <a:pt x="8326" y="321282"/>
                </a:lnTo>
                <a:lnTo>
                  <a:pt x="11652" y="312334"/>
                </a:lnTo>
                <a:lnTo>
                  <a:pt x="22595" y="300108"/>
                </a:lnTo>
                <a:close/>
                <a:moveTo>
                  <a:pt x="24231" y="286243"/>
                </a:moveTo>
                <a:lnTo>
                  <a:pt x="24231" y="292396"/>
                </a:lnTo>
                <a:lnTo>
                  <a:pt x="17161" y="300881"/>
                </a:lnTo>
                <a:close/>
                <a:moveTo>
                  <a:pt x="18603" y="231141"/>
                </a:moveTo>
                <a:lnTo>
                  <a:pt x="16606" y="235168"/>
                </a:lnTo>
                <a:lnTo>
                  <a:pt x="4000" y="260495"/>
                </a:lnTo>
                <a:lnTo>
                  <a:pt x="1909" y="263559"/>
                </a:lnTo>
                <a:lnTo>
                  <a:pt x="0" y="267317"/>
                </a:lnTo>
                <a:lnTo>
                  <a:pt x="0" y="258594"/>
                </a:lnTo>
                <a:close/>
                <a:moveTo>
                  <a:pt x="24231" y="230849"/>
                </a:moveTo>
                <a:lnTo>
                  <a:pt x="24231" y="278494"/>
                </a:lnTo>
                <a:lnTo>
                  <a:pt x="14902" y="303593"/>
                </a:lnTo>
                <a:lnTo>
                  <a:pt x="0" y="321476"/>
                </a:lnTo>
                <a:lnTo>
                  <a:pt x="0" y="268532"/>
                </a:lnTo>
                <a:lnTo>
                  <a:pt x="4000" y="260495"/>
                </a:lnTo>
                <a:close/>
                <a:moveTo>
                  <a:pt x="24231" y="219793"/>
                </a:moveTo>
                <a:lnTo>
                  <a:pt x="24231" y="222836"/>
                </a:lnTo>
                <a:lnTo>
                  <a:pt x="18603" y="231141"/>
                </a:lnTo>
                <a:close/>
                <a:moveTo>
                  <a:pt x="24231" y="133342"/>
                </a:moveTo>
                <a:lnTo>
                  <a:pt x="24231" y="206545"/>
                </a:lnTo>
                <a:lnTo>
                  <a:pt x="13499" y="223505"/>
                </a:lnTo>
                <a:lnTo>
                  <a:pt x="0" y="245723"/>
                </a:lnTo>
                <a:lnTo>
                  <a:pt x="0" y="173915"/>
                </a:lnTo>
                <a:close/>
                <a:moveTo>
                  <a:pt x="24231" y="123476"/>
                </a:moveTo>
                <a:lnTo>
                  <a:pt x="24231" y="130027"/>
                </a:lnTo>
                <a:lnTo>
                  <a:pt x="17186" y="143459"/>
                </a:lnTo>
                <a:lnTo>
                  <a:pt x="0" y="171861"/>
                </a:lnTo>
                <a:lnTo>
                  <a:pt x="0" y="166299"/>
                </a:lnTo>
                <a:lnTo>
                  <a:pt x="18270" y="132668"/>
                </a:lnTo>
                <a:close/>
                <a:moveTo>
                  <a:pt x="10141" y="101902"/>
                </a:moveTo>
                <a:lnTo>
                  <a:pt x="3390" y="124989"/>
                </a:lnTo>
                <a:lnTo>
                  <a:pt x="0" y="135481"/>
                </a:lnTo>
                <a:lnTo>
                  <a:pt x="0" y="120168"/>
                </a:lnTo>
                <a:lnTo>
                  <a:pt x="2059" y="116043"/>
                </a:lnTo>
                <a:close/>
                <a:moveTo>
                  <a:pt x="24231" y="71662"/>
                </a:moveTo>
                <a:lnTo>
                  <a:pt x="24231" y="77243"/>
                </a:lnTo>
                <a:lnTo>
                  <a:pt x="10141" y="101902"/>
                </a:lnTo>
                <a:lnTo>
                  <a:pt x="11579" y="96983"/>
                </a:lnTo>
                <a:lnTo>
                  <a:pt x="18270" y="83584"/>
                </a:lnTo>
                <a:close/>
                <a:moveTo>
                  <a:pt x="8884" y="41579"/>
                </a:moveTo>
                <a:lnTo>
                  <a:pt x="5981" y="51185"/>
                </a:lnTo>
                <a:lnTo>
                  <a:pt x="0" y="58084"/>
                </a:lnTo>
                <a:lnTo>
                  <a:pt x="0" y="57571"/>
                </a:lnTo>
                <a:close/>
                <a:moveTo>
                  <a:pt x="24231" y="30135"/>
                </a:moveTo>
                <a:lnTo>
                  <a:pt x="24231" y="53709"/>
                </a:lnTo>
                <a:lnTo>
                  <a:pt x="11579" y="96983"/>
                </a:lnTo>
                <a:lnTo>
                  <a:pt x="2059" y="116043"/>
                </a:lnTo>
                <a:lnTo>
                  <a:pt x="1909" y="116307"/>
                </a:lnTo>
                <a:lnTo>
                  <a:pt x="0" y="120126"/>
                </a:lnTo>
                <a:lnTo>
                  <a:pt x="0" y="70975"/>
                </a:lnTo>
                <a:lnTo>
                  <a:pt x="5981" y="51185"/>
                </a:lnTo>
                <a:close/>
                <a:moveTo>
                  <a:pt x="20675" y="0"/>
                </a:moveTo>
                <a:lnTo>
                  <a:pt x="24231" y="0"/>
                </a:lnTo>
                <a:lnTo>
                  <a:pt x="24231" y="13954"/>
                </a:lnTo>
                <a:lnTo>
                  <a:pt x="8884" y="41579"/>
                </a:lnTo>
                <a:lnTo>
                  <a:pt x="12161" y="30736"/>
                </a:lnTo>
                <a:close/>
                <a:moveTo>
                  <a:pt x="0" y="0"/>
                </a:moveTo>
                <a:lnTo>
                  <a:pt x="3827" y="0"/>
                </a:lnTo>
                <a:lnTo>
                  <a:pt x="0" y="8201"/>
                </a:lnTo>
                <a:close/>
              </a:path>
            </a:pathLst>
          </a:custGeom>
          <a:blipFill dpi="0" rotWithShape="1">
            <a:blip r:embed="rId1"/>
            <a:srcRect/>
            <a:stretch>
              <a:fillRect/>
            </a:stretch>
          </a:blip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ea typeface="幼圆" panose="02010509060101010101" pitchFamily="49" charset="-122"/>
            </a:endParaRPr>
          </a:p>
        </p:txBody>
      </p:sp>
      <p:sp>
        <p:nvSpPr>
          <p:cNvPr id="5" name="文本框 4"/>
          <p:cNvSpPr txBox="1"/>
          <p:nvPr/>
        </p:nvSpPr>
        <p:spPr>
          <a:xfrm>
            <a:off x="1791724" y="389129"/>
            <a:ext cx="404495" cy="521970"/>
          </a:xfrm>
          <a:prstGeom prst="rect">
            <a:avLst/>
          </a:prstGeom>
          <a:noFill/>
        </p:spPr>
        <p:txBody>
          <a:bodyPr wrap="non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3</a:t>
            </a:r>
            <a:endParaRPr lang="en-US" altLang="zh-CN" sz="2800" dirty="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2387600" y="1473835"/>
            <a:ext cx="7416800" cy="4648200"/>
          </a:xfrm>
          <a:prstGeom prst="rect">
            <a:avLst/>
          </a:prstGeom>
        </p:spPr>
      </p:pic>
    </p:spTree>
  </p:cSld>
  <p:clrMapOvr>
    <a:masterClrMapping/>
  </p:clrMapOvr>
  <p:transition spd="med" advTm="0">
    <p:pull/>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flipH="1">
            <a:off x="902513" y="235133"/>
            <a:ext cx="1998618" cy="953587"/>
          </a:xfrm>
          <a:custGeom>
            <a:avLst/>
            <a:gdLst>
              <a:gd name="connsiteX0" fmla="*/ 2312125 w 5996287"/>
              <a:gd name="connsiteY0" fmla="*/ 39195 h 3474727"/>
              <a:gd name="connsiteX1" fmla="*/ 0 w 5996287"/>
              <a:gd name="connsiteY1" fmla="*/ 1750430 h 3474727"/>
              <a:gd name="connsiteX2" fmla="*/ 2325188 w 5996287"/>
              <a:gd name="connsiteY2" fmla="*/ 130635 h 3474727"/>
              <a:gd name="connsiteX3" fmla="*/ 91440 w 5996287"/>
              <a:gd name="connsiteY3" fmla="*/ 1789618 h 3474727"/>
              <a:gd name="connsiteX4" fmla="*/ 2468880 w 5996287"/>
              <a:gd name="connsiteY4" fmla="*/ 222075 h 3474727"/>
              <a:gd name="connsiteX5" fmla="*/ 117565 w 5996287"/>
              <a:gd name="connsiteY5" fmla="*/ 1933310 h 3474727"/>
              <a:gd name="connsiteX6" fmla="*/ 2625634 w 5996287"/>
              <a:gd name="connsiteY6" fmla="*/ 7 h 3474727"/>
              <a:gd name="connsiteX7" fmla="*/ 326571 w 5996287"/>
              <a:gd name="connsiteY7" fmla="*/ 1959435 h 3474727"/>
              <a:gd name="connsiteX8" fmla="*/ 2795451 w 5996287"/>
              <a:gd name="connsiteY8" fmla="*/ 104510 h 3474727"/>
              <a:gd name="connsiteX9" fmla="*/ 404948 w 5996287"/>
              <a:gd name="connsiteY9" fmla="*/ 2129253 h 3474727"/>
              <a:gd name="connsiteX10" fmla="*/ 3161211 w 5996287"/>
              <a:gd name="connsiteY10" fmla="*/ 78384 h 3474727"/>
              <a:gd name="connsiteX11" fmla="*/ 209005 w 5996287"/>
              <a:gd name="connsiteY11" fmla="*/ 2416635 h 3474727"/>
              <a:gd name="connsiteX12" fmla="*/ 3252651 w 5996287"/>
              <a:gd name="connsiteY12" fmla="*/ 130635 h 3474727"/>
              <a:gd name="connsiteX13" fmla="*/ 666205 w 5996287"/>
              <a:gd name="connsiteY13" fmla="*/ 2220693 h 3474727"/>
              <a:gd name="connsiteX14" fmla="*/ 3291840 w 5996287"/>
              <a:gd name="connsiteY14" fmla="*/ 235138 h 3474727"/>
              <a:gd name="connsiteX15" fmla="*/ 888274 w 5996287"/>
              <a:gd name="connsiteY15" fmla="*/ 2364384 h 3474727"/>
              <a:gd name="connsiteX16" fmla="*/ 3500845 w 5996287"/>
              <a:gd name="connsiteY16" fmla="*/ 365767 h 3474727"/>
              <a:gd name="connsiteX17" fmla="*/ 718457 w 5996287"/>
              <a:gd name="connsiteY17" fmla="*/ 2286007 h 3474727"/>
              <a:gd name="connsiteX18" fmla="*/ 3644537 w 5996287"/>
              <a:gd name="connsiteY18" fmla="*/ 457207 h 3474727"/>
              <a:gd name="connsiteX19" fmla="*/ 1005840 w 5996287"/>
              <a:gd name="connsiteY19" fmla="*/ 2442761 h 3474727"/>
              <a:gd name="connsiteX20" fmla="*/ 4023360 w 5996287"/>
              <a:gd name="connsiteY20" fmla="*/ 313515 h 3474727"/>
              <a:gd name="connsiteX21" fmla="*/ 1201783 w 5996287"/>
              <a:gd name="connsiteY21" fmla="*/ 2508075 h 3474727"/>
              <a:gd name="connsiteX22" fmla="*/ 4088674 w 5996287"/>
              <a:gd name="connsiteY22" fmla="*/ 522521 h 3474727"/>
              <a:gd name="connsiteX23" fmla="*/ 1463040 w 5996287"/>
              <a:gd name="connsiteY23" fmla="*/ 2612578 h 3474727"/>
              <a:gd name="connsiteX24" fmla="*/ 4206240 w 5996287"/>
              <a:gd name="connsiteY24" fmla="*/ 574773 h 3474727"/>
              <a:gd name="connsiteX25" fmla="*/ 1254034 w 5996287"/>
              <a:gd name="connsiteY25" fmla="*/ 2625641 h 3474727"/>
              <a:gd name="connsiteX26" fmla="*/ 4545874 w 5996287"/>
              <a:gd name="connsiteY26" fmla="*/ 666213 h 3474727"/>
              <a:gd name="connsiteX27" fmla="*/ 1881051 w 5996287"/>
              <a:gd name="connsiteY27" fmla="*/ 2677893 h 3474727"/>
              <a:gd name="connsiteX28" fmla="*/ 4846320 w 5996287"/>
              <a:gd name="connsiteY28" fmla="*/ 600898 h 3474727"/>
              <a:gd name="connsiteX29" fmla="*/ 1750423 w 5996287"/>
              <a:gd name="connsiteY29" fmla="*/ 2508075 h 3474727"/>
              <a:gd name="connsiteX30" fmla="*/ 4833257 w 5996287"/>
              <a:gd name="connsiteY30" fmla="*/ 914407 h 3474727"/>
              <a:gd name="connsiteX31" fmla="*/ 1841863 w 5996287"/>
              <a:gd name="connsiteY31" fmla="*/ 3004464 h 3474727"/>
              <a:gd name="connsiteX32" fmla="*/ 5068388 w 5996287"/>
              <a:gd name="connsiteY32" fmla="*/ 679275 h 3474727"/>
              <a:gd name="connsiteX33" fmla="*/ 1894114 w 5996287"/>
              <a:gd name="connsiteY33" fmla="*/ 3226533 h 3474727"/>
              <a:gd name="connsiteX34" fmla="*/ 5603965 w 5996287"/>
              <a:gd name="connsiteY34" fmla="*/ 587835 h 3474727"/>
              <a:gd name="connsiteX35" fmla="*/ 2325188 w 5996287"/>
              <a:gd name="connsiteY35" fmla="*/ 3278784 h 3474727"/>
              <a:gd name="connsiteX36" fmla="*/ 5826034 w 5996287"/>
              <a:gd name="connsiteY36" fmla="*/ 757653 h 3474727"/>
              <a:gd name="connsiteX37" fmla="*/ 2220685 w 5996287"/>
              <a:gd name="connsiteY37" fmla="*/ 3122030 h 3474727"/>
              <a:gd name="connsiteX38" fmla="*/ 5995851 w 5996287"/>
              <a:gd name="connsiteY38" fmla="*/ 940533 h 3474727"/>
              <a:gd name="connsiteX39" fmla="*/ 2416628 w 5996287"/>
              <a:gd name="connsiteY39" fmla="*/ 3474727 h 347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96287" h="3474727">
                <a:moveTo>
                  <a:pt x="2312125" y="39195"/>
                </a:moveTo>
                <a:lnTo>
                  <a:pt x="0" y="1750430"/>
                </a:lnTo>
                <a:cubicBezTo>
                  <a:pt x="2177" y="1765670"/>
                  <a:pt x="2309948" y="124104"/>
                  <a:pt x="2325188" y="130635"/>
                </a:cubicBezTo>
                <a:cubicBezTo>
                  <a:pt x="2340428" y="137166"/>
                  <a:pt x="67491" y="1774378"/>
                  <a:pt x="91440" y="1789618"/>
                </a:cubicBezTo>
                <a:cubicBezTo>
                  <a:pt x="115389" y="1804858"/>
                  <a:pt x="2464526" y="198126"/>
                  <a:pt x="2468880" y="222075"/>
                </a:cubicBezTo>
                <a:cubicBezTo>
                  <a:pt x="2473234" y="246024"/>
                  <a:pt x="91439" y="1970321"/>
                  <a:pt x="117565" y="1933310"/>
                </a:cubicBezTo>
                <a:cubicBezTo>
                  <a:pt x="143691" y="1896299"/>
                  <a:pt x="2590800" y="-4347"/>
                  <a:pt x="2625634" y="7"/>
                </a:cubicBezTo>
                <a:cubicBezTo>
                  <a:pt x="2660468" y="4361"/>
                  <a:pt x="298268" y="1942018"/>
                  <a:pt x="326571" y="1959435"/>
                </a:cubicBezTo>
                <a:cubicBezTo>
                  <a:pt x="354874" y="1976852"/>
                  <a:pt x="2782388" y="76207"/>
                  <a:pt x="2795451" y="104510"/>
                </a:cubicBezTo>
                <a:cubicBezTo>
                  <a:pt x="2808514" y="132813"/>
                  <a:pt x="343988" y="2133607"/>
                  <a:pt x="404948" y="2129253"/>
                </a:cubicBezTo>
                <a:cubicBezTo>
                  <a:pt x="465908" y="2124899"/>
                  <a:pt x="3193868" y="30487"/>
                  <a:pt x="3161211" y="78384"/>
                </a:cubicBezTo>
                <a:cubicBezTo>
                  <a:pt x="3128554" y="126281"/>
                  <a:pt x="193765" y="2407927"/>
                  <a:pt x="209005" y="2416635"/>
                </a:cubicBezTo>
                <a:cubicBezTo>
                  <a:pt x="224245" y="2425343"/>
                  <a:pt x="3176451" y="163292"/>
                  <a:pt x="3252651" y="130635"/>
                </a:cubicBezTo>
                <a:cubicBezTo>
                  <a:pt x="3328851" y="97978"/>
                  <a:pt x="659673" y="2203276"/>
                  <a:pt x="666205" y="2220693"/>
                </a:cubicBezTo>
                <a:cubicBezTo>
                  <a:pt x="672736" y="2238110"/>
                  <a:pt x="3254829" y="211190"/>
                  <a:pt x="3291840" y="235138"/>
                </a:cubicBezTo>
                <a:cubicBezTo>
                  <a:pt x="3328852" y="259087"/>
                  <a:pt x="853440" y="2342613"/>
                  <a:pt x="888274" y="2364384"/>
                </a:cubicBezTo>
                <a:cubicBezTo>
                  <a:pt x="923108" y="2386156"/>
                  <a:pt x="3529148" y="378830"/>
                  <a:pt x="3500845" y="365767"/>
                </a:cubicBezTo>
                <a:cubicBezTo>
                  <a:pt x="3472542" y="352704"/>
                  <a:pt x="694508" y="2270767"/>
                  <a:pt x="718457" y="2286007"/>
                </a:cubicBezTo>
                <a:cubicBezTo>
                  <a:pt x="742406" y="2301247"/>
                  <a:pt x="3596640" y="431081"/>
                  <a:pt x="3644537" y="457207"/>
                </a:cubicBezTo>
                <a:cubicBezTo>
                  <a:pt x="3692434" y="483333"/>
                  <a:pt x="942703" y="2466710"/>
                  <a:pt x="1005840" y="2442761"/>
                </a:cubicBezTo>
                <a:cubicBezTo>
                  <a:pt x="1068977" y="2418812"/>
                  <a:pt x="3990703" y="302629"/>
                  <a:pt x="4023360" y="313515"/>
                </a:cubicBezTo>
                <a:cubicBezTo>
                  <a:pt x="4056017" y="324401"/>
                  <a:pt x="1190897" y="2473241"/>
                  <a:pt x="1201783" y="2508075"/>
                </a:cubicBezTo>
                <a:cubicBezTo>
                  <a:pt x="1212669" y="2542909"/>
                  <a:pt x="4045131" y="505104"/>
                  <a:pt x="4088674" y="522521"/>
                </a:cubicBezTo>
                <a:cubicBezTo>
                  <a:pt x="4132217" y="539938"/>
                  <a:pt x="1443446" y="2603869"/>
                  <a:pt x="1463040" y="2612578"/>
                </a:cubicBezTo>
                <a:cubicBezTo>
                  <a:pt x="1482634" y="2621287"/>
                  <a:pt x="4241074" y="572596"/>
                  <a:pt x="4206240" y="574773"/>
                </a:cubicBezTo>
                <a:cubicBezTo>
                  <a:pt x="4171406" y="576950"/>
                  <a:pt x="1197428" y="2610401"/>
                  <a:pt x="1254034" y="2625641"/>
                </a:cubicBezTo>
                <a:cubicBezTo>
                  <a:pt x="1310640" y="2640881"/>
                  <a:pt x="4441371" y="657504"/>
                  <a:pt x="4545874" y="666213"/>
                </a:cubicBezTo>
                <a:cubicBezTo>
                  <a:pt x="4650377" y="674922"/>
                  <a:pt x="1830977" y="2688779"/>
                  <a:pt x="1881051" y="2677893"/>
                </a:cubicBezTo>
                <a:cubicBezTo>
                  <a:pt x="1931125" y="2667007"/>
                  <a:pt x="4868091" y="629201"/>
                  <a:pt x="4846320" y="600898"/>
                </a:cubicBezTo>
                <a:cubicBezTo>
                  <a:pt x="4824549" y="572595"/>
                  <a:pt x="1752600" y="2455824"/>
                  <a:pt x="1750423" y="2508075"/>
                </a:cubicBezTo>
                <a:cubicBezTo>
                  <a:pt x="1748246" y="2560326"/>
                  <a:pt x="4818017" y="831676"/>
                  <a:pt x="4833257" y="914407"/>
                </a:cubicBezTo>
                <a:cubicBezTo>
                  <a:pt x="4848497" y="997138"/>
                  <a:pt x="1802675" y="3043653"/>
                  <a:pt x="1841863" y="3004464"/>
                </a:cubicBezTo>
                <a:cubicBezTo>
                  <a:pt x="1881051" y="2965275"/>
                  <a:pt x="5059680" y="642264"/>
                  <a:pt x="5068388" y="679275"/>
                </a:cubicBezTo>
                <a:cubicBezTo>
                  <a:pt x="5077096" y="716286"/>
                  <a:pt x="1804851" y="3241773"/>
                  <a:pt x="1894114" y="3226533"/>
                </a:cubicBezTo>
                <a:cubicBezTo>
                  <a:pt x="1983377" y="3211293"/>
                  <a:pt x="5532119" y="579127"/>
                  <a:pt x="5603965" y="587835"/>
                </a:cubicBezTo>
                <a:cubicBezTo>
                  <a:pt x="5675811" y="596543"/>
                  <a:pt x="2288176" y="3250481"/>
                  <a:pt x="2325188" y="3278784"/>
                </a:cubicBezTo>
                <a:cubicBezTo>
                  <a:pt x="2362200" y="3307087"/>
                  <a:pt x="5843451" y="783779"/>
                  <a:pt x="5826034" y="757653"/>
                </a:cubicBezTo>
                <a:cubicBezTo>
                  <a:pt x="5808617" y="731527"/>
                  <a:pt x="2192382" y="3091550"/>
                  <a:pt x="2220685" y="3122030"/>
                </a:cubicBezTo>
                <a:cubicBezTo>
                  <a:pt x="2248988" y="3152510"/>
                  <a:pt x="5963194" y="881750"/>
                  <a:pt x="5995851" y="940533"/>
                </a:cubicBezTo>
                <a:cubicBezTo>
                  <a:pt x="6028508" y="999316"/>
                  <a:pt x="4222568" y="2237021"/>
                  <a:pt x="2416628" y="3474727"/>
                </a:cubicBezTo>
              </a:path>
            </a:pathLst>
          </a:custGeom>
          <a:noFill/>
          <a:ln w="3175">
            <a:solidFill>
              <a:srgbClr val="4D78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190490" y="326573"/>
            <a:ext cx="1811020" cy="583565"/>
          </a:xfrm>
          <a:prstGeom prst="rect">
            <a:avLst/>
          </a:prstGeom>
          <a:noFill/>
        </p:spPr>
        <p:txBody>
          <a:bodyPr wrap="none" rtlCol="0">
            <a:spAutoFit/>
          </a:bodyPr>
          <a:lstStyle/>
          <a:p>
            <a:pPr algn="ctr"/>
            <a:r>
              <a:rPr lang="zh-CN" altLang="en-US" sz="3200" b="1" dirty="0" smtClean="0">
                <a:blipFill>
                  <a:blip r:embed="rId1"/>
                  <a:stretch>
                    <a:fillRect/>
                  </a:stretch>
                </a:blipFill>
                <a:latin typeface="微软雅黑" panose="020B0503020204020204" pitchFamily="34" charset="-122"/>
                <a:ea typeface="微软雅黑" panose="020B0503020204020204" pitchFamily="34" charset="-122"/>
              </a:rPr>
              <a:t>实验</a:t>
            </a:r>
            <a:r>
              <a:rPr lang="zh-CN" altLang="en-US" sz="3200" b="1" dirty="0" smtClean="0">
                <a:blipFill>
                  <a:blip r:embed="rId1"/>
                  <a:stretch>
                    <a:fillRect/>
                  </a:stretch>
                </a:blipFill>
                <a:latin typeface="微软雅黑" panose="020B0503020204020204" pitchFamily="34" charset="-122"/>
                <a:ea typeface="微软雅黑" panose="020B0503020204020204" pitchFamily="34" charset="-122"/>
              </a:rPr>
              <a:t>结果</a:t>
            </a:r>
            <a:endParaRPr lang="zh-CN" altLang="en-US" sz="3200" b="1" dirty="0" smtClean="0">
              <a:blipFill>
                <a:blip r:embed="rId1"/>
                <a:stretch>
                  <a:fillRect/>
                </a:stretch>
              </a:blipFill>
              <a:latin typeface="微软雅黑" panose="020B0503020204020204" pitchFamily="34" charset="-122"/>
              <a:ea typeface="微软雅黑" panose="020B0503020204020204" pitchFamily="34" charset="-122"/>
            </a:endParaRPr>
          </a:p>
        </p:txBody>
      </p:sp>
      <p:sp>
        <p:nvSpPr>
          <p:cNvPr id="4" name="任意多边形 3"/>
          <p:cNvSpPr/>
          <p:nvPr/>
        </p:nvSpPr>
        <p:spPr>
          <a:xfrm rot="16200000" flipH="1">
            <a:off x="6073140" y="-2293316"/>
            <a:ext cx="45719" cy="6389737"/>
          </a:xfrm>
          <a:custGeom>
            <a:avLst/>
            <a:gdLst/>
            <a:ahLst/>
            <a:cxnLst/>
            <a:rect l="l" t="t" r="r" b="b"/>
            <a:pathLst>
              <a:path w="24231" h="914247">
                <a:moveTo>
                  <a:pt x="5283" y="910420"/>
                </a:moveTo>
                <a:lnTo>
                  <a:pt x="5106" y="914247"/>
                </a:lnTo>
                <a:lnTo>
                  <a:pt x="3582" y="914247"/>
                </a:lnTo>
                <a:close/>
                <a:moveTo>
                  <a:pt x="24231" y="887871"/>
                </a:moveTo>
                <a:lnTo>
                  <a:pt x="24231" y="914247"/>
                </a:lnTo>
                <a:lnTo>
                  <a:pt x="14665" y="914247"/>
                </a:lnTo>
                <a:lnTo>
                  <a:pt x="21671" y="894208"/>
                </a:lnTo>
                <a:close/>
                <a:moveTo>
                  <a:pt x="7503" y="865611"/>
                </a:moveTo>
                <a:lnTo>
                  <a:pt x="7216" y="868576"/>
                </a:lnTo>
                <a:lnTo>
                  <a:pt x="6766" y="878326"/>
                </a:lnTo>
                <a:lnTo>
                  <a:pt x="0" y="886263"/>
                </a:lnTo>
                <a:lnTo>
                  <a:pt x="0" y="876548"/>
                </a:lnTo>
                <a:lnTo>
                  <a:pt x="5182" y="868927"/>
                </a:lnTo>
                <a:close/>
                <a:moveTo>
                  <a:pt x="24231" y="857838"/>
                </a:moveTo>
                <a:lnTo>
                  <a:pt x="24231" y="867787"/>
                </a:lnTo>
                <a:lnTo>
                  <a:pt x="5283" y="910420"/>
                </a:lnTo>
                <a:lnTo>
                  <a:pt x="6766" y="878326"/>
                </a:lnTo>
                <a:close/>
                <a:moveTo>
                  <a:pt x="24231" y="840913"/>
                </a:moveTo>
                <a:lnTo>
                  <a:pt x="24231" y="841714"/>
                </a:lnTo>
                <a:lnTo>
                  <a:pt x="7503" y="865611"/>
                </a:lnTo>
                <a:lnTo>
                  <a:pt x="7514" y="865497"/>
                </a:lnTo>
                <a:close/>
                <a:moveTo>
                  <a:pt x="9928" y="840562"/>
                </a:moveTo>
                <a:lnTo>
                  <a:pt x="7514" y="865497"/>
                </a:lnTo>
                <a:lnTo>
                  <a:pt x="5182" y="868927"/>
                </a:lnTo>
                <a:lnTo>
                  <a:pt x="0" y="876330"/>
                </a:lnTo>
                <a:lnTo>
                  <a:pt x="0" y="855943"/>
                </a:lnTo>
                <a:lnTo>
                  <a:pt x="1909" y="852567"/>
                </a:lnTo>
                <a:close/>
                <a:moveTo>
                  <a:pt x="15593" y="782055"/>
                </a:moveTo>
                <a:lnTo>
                  <a:pt x="14536" y="792975"/>
                </a:lnTo>
                <a:lnTo>
                  <a:pt x="0" y="815757"/>
                </a:lnTo>
                <a:lnTo>
                  <a:pt x="0" y="811766"/>
                </a:lnTo>
                <a:close/>
                <a:moveTo>
                  <a:pt x="24231" y="780256"/>
                </a:moveTo>
                <a:lnTo>
                  <a:pt x="24231" y="819152"/>
                </a:lnTo>
                <a:lnTo>
                  <a:pt x="9928" y="840562"/>
                </a:lnTo>
                <a:lnTo>
                  <a:pt x="14536" y="792975"/>
                </a:lnTo>
                <a:lnTo>
                  <a:pt x="18270" y="787121"/>
                </a:lnTo>
                <a:close/>
                <a:moveTo>
                  <a:pt x="24231" y="761668"/>
                </a:moveTo>
                <a:lnTo>
                  <a:pt x="24231" y="765596"/>
                </a:lnTo>
                <a:lnTo>
                  <a:pt x="15593" y="782055"/>
                </a:lnTo>
                <a:lnTo>
                  <a:pt x="15754" y="780386"/>
                </a:lnTo>
                <a:close/>
                <a:moveTo>
                  <a:pt x="24231" y="712346"/>
                </a:moveTo>
                <a:lnTo>
                  <a:pt x="24231" y="731086"/>
                </a:lnTo>
                <a:lnTo>
                  <a:pt x="18270" y="754399"/>
                </a:lnTo>
                <a:lnTo>
                  <a:pt x="15754" y="780386"/>
                </a:lnTo>
                <a:lnTo>
                  <a:pt x="13254" y="785906"/>
                </a:lnTo>
                <a:lnTo>
                  <a:pt x="0" y="811485"/>
                </a:lnTo>
                <a:lnTo>
                  <a:pt x="0" y="752641"/>
                </a:lnTo>
                <a:lnTo>
                  <a:pt x="18270" y="721676"/>
                </a:lnTo>
                <a:close/>
                <a:moveTo>
                  <a:pt x="4049" y="698809"/>
                </a:moveTo>
                <a:lnTo>
                  <a:pt x="1909" y="705315"/>
                </a:lnTo>
                <a:lnTo>
                  <a:pt x="0" y="710229"/>
                </a:lnTo>
                <a:lnTo>
                  <a:pt x="0" y="701476"/>
                </a:lnTo>
                <a:lnTo>
                  <a:pt x="3903" y="698941"/>
                </a:lnTo>
                <a:close/>
                <a:moveTo>
                  <a:pt x="24231" y="652905"/>
                </a:moveTo>
                <a:lnTo>
                  <a:pt x="24231" y="680503"/>
                </a:lnTo>
                <a:lnTo>
                  <a:pt x="4049" y="698809"/>
                </a:lnTo>
                <a:lnTo>
                  <a:pt x="14843" y="665990"/>
                </a:lnTo>
                <a:close/>
                <a:moveTo>
                  <a:pt x="24231" y="619049"/>
                </a:moveTo>
                <a:lnTo>
                  <a:pt x="24231" y="637446"/>
                </a:lnTo>
                <a:lnTo>
                  <a:pt x="14843" y="665990"/>
                </a:lnTo>
                <a:lnTo>
                  <a:pt x="0" y="686679"/>
                </a:lnTo>
                <a:lnTo>
                  <a:pt x="0" y="646781"/>
                </a:lnTo>
                <a:close/>
                <a:moveTo>
                  <a:pt x="3622" y="602431"/>
                </a:moveTo>
                <a:lnTo>
                  <a:pt x="0" y="609824"/>
                </a:lnTo>
                <a:lnTo>
                  <a:pt x="0" y="603434"/>
                </a:lnTo>
                <a:lnTo>
                  <a:pt x="3088" y="602562"/>
                </a:lnTo>
                <a:close/>
                <a:moveTo>
                  <a:pt x="13271" y="600059"/>
                </a:moveTo>
                <a:lnTo>
                  <a:pt x="0" y="626949"/>
                </a:lnTo>
                <a:lnTo>
                  <a:pt x="0" y="618882"/>
                </a:lnTo>
                <a:lnTo>
                  <a:pt x="9809" y="600910"/>
                </a:lnTo>
                <a:close/>
                <a:moveTo>
                  <a:pt x="24231" y="578966"/>
                </a:moveTo>
                <a:lnTo>
                  <a:pt x="24231" y="597364"/>
                </a:lnTo>
                <a:lnTo>
                  <a:pt x="13271" y="600059"/>
                </a:lnTo>
                <a:lnTo>
                  <a:pt x="14340" y="597894"/>
                </a:lnTo>
                <a:close/>
                <a:moveTo>
                  <a:pt x="15033" y="562383"/>
                </a:moveTo>
                <a:lnTo>
                  <a:pt x="1647" y="598860"/>
                </a:lnTo>
                <a:lnTo>
                  <a:pt x="0" y="603432"/>
                </a:lnTo>
                <a:lnTo>
                  <a:pt x="0" y="582448"/>
                </a:lnTo>
                <a:close/>
                <a:moveTo>
                  <a:pt x="24231" y="560369"/>
                </a:moveTo>
                <a:lnTo>
                  <a:pt x="24231" y="574485"/>
                </a:lnTo>
                <a:lnTo>
                  <a:pt x="9809" y="600910"/>
                </a:lnTo>
                <a:lnTo>
                  <a:pt x="3622" y="602431"/>
                </a:lnTo>
                <a:close/>
                <a:moveTo>
                  <a:pt x="24231" y="537319"/>
                </a:moveTo>
                <a:lnTo>
                  <a:pt x="24231" y="550611"/>
                </a:lnTo>
                <a:lnTo>
                  <a:pt x="18270" y="558063"/>
                </a:lnTo>
                <a:lnTo>
                  <a:pt x="15033" y="562383"/>
                </a:lnTo>
                <a:close/>
                <a:moveTo>
                  <a:pt x="24231" y="507786"/>
                </a:moveTo>
                <a:lnTo>
                  <a:pt x="24231" y="529738"/>
                </a:lnTo>
                <a:lnTo>
                  <a:pt x="0" y="578164"/>
                </a:lnTo>
                <a:lnTo>
                  <a:pt x="0" y="575156"/>
                </a:lnTo>
                <a:lnTo>
                  <a:pt x="12382" y="543377"/>
                </a:lnTo>
                <a:close/>
                <a:moveTo>
                  <a:pt x="24231" y="501381"/>
                </a:moveTo>
                <a:lnTo>
                  <a:pt x="24231" y="501744"/>
                </a:lnTo>
                <a:lnTo>
                  <a:pt x="21546" y="508202"/>
                </a:lnTo>
                <a:lnTo>
                  <a:pt x="0" y="563090"/>
                </a:lnTo>
                <a:lnTo>
                  <a:pt x="0" y="556453"/>
                </a:lnTo>
                <a:close/>
                <a:moveTo>
                  <a:pt x="1909" y="410811"/>
                </a:moveTo>
                <a:lnTo>
                  <a:pt x="0" y="414762"/>
                </a:lnTo>
                <a:lnTo>
                  <a:pt x="0" y="413381"/>
                </a:lnTo>
                <a:close/>
                <a:moveTo>
                  <a:pt x="3418" y="408396"/>
                </a:moveTo>
                <a:lnTo>
                  <a:pt x="2497" y="410155"/>
                </a:lnTo>
                <a:lnTo>
                  <a:pt x="1909" y="410811"/>
                </a:lnTo>
                <a:close/>
                <a:moveTo>
                  <a:pt x="24231" y="398062"/>
                </a:moveTo>
                <a:lnTo>
                  <a:pt x="24231" y="422586"/>
                </a:lnTo>
                <a:lnTo>
                  <a:pt x="0" y="480889"/>
                </a:lnTo>
                <a:lnTo>
                  <a:pt x="0" y="450165"/>
                </a:lnTo>
                <a:lnTo>
                  <a:pt x="4211" y="436105"/>
                </a:lnTo>
                <a:lnTo>
                  <a:pt x="9821" y="425737"/>
                </a:lnTo>
                <a:close/>
                <a:moveTo>
                  <a:pt x="18211" y="392616"/>
                </a:moveTo>
                <a:lnTo>
                  <a:pt x="11054" y="413256"/>
                </a:lnTo>
                <a:lnTo>
                  <a:pt x="4211" y="436105"/>
                </a:lnTo>
                <a:lnTo>
                  <a:pt x="0" y="443888"/>
                </a:lnTo>
                <a:lnTo>
                  <a:pt x="0" y="414921"/>
                </a:lnTo>
                <a:lnTo>
                  <a:pt x="2497" y="410155"/>
                </a:lnTo>
                <a:close/>
                <a:moveTo>
                  <a:pt x="24231" y="375252"/>
                </a:moveTo>
                <a:lnTo>
                  <a:pt x="24231" y="385897"/>
                </a:lnTo>
                <a:lnTo>
                  <a:pt x="18211" y="392616"/>
                </a:lnTo>
                <a:close/>
                <a:moveTo>
                  <a:pt x="946" y="372617"/>
                </a:moveTo>
                <a:lnTo>
                  <a:pt x="0" y="374923"/>
                </a:lnTo>
                <a:lnTo>
                  <a:pt x="0" y="373274"/>
                </a:lnTo>
                <a:close/>
                <a:moveTo>
                  <a:pt x="24231" y="368546"/>
                </a:moveTo>
                <a:lnTo>
                  <a:pt x="24231" y="375095"/>
                </a:lnTo>
                <a:lnTo>
                  <a:pt x="3418" y="408396"/>
                </a:lnTo>
                <a:lnTo>
                  <a:pt x="22381" y="372205"/>
                </a:lnTo>
                <a:close/>
                <a:moveTo>
                  <a:pt x="17496" y="361533"/>
                </a:moveTo>
                <a:lnTo>
                  <a:pt x="0" y="412652"/>
                </a:lnTo>
                <a:lnTo>
                  <a:pt x="0" y="380575"/>
                </a:lnTo>
                <a:lnTo>
                  <a:pt x="1909" y="378088"/>
                </a:lnTo>
                <a:lnTo>
                  <a:pt x="6712" y="368669"/>
                </a:lnTo>
                <a:close/>
                <a:moveTo>
                  <a:pt x="24231" y="341854"/>
                </a:moveTo>
                <a:lnTo>
                  <a:pt x="24231" y="357077"/>
                </a:lnTo>
                <a:lnTo>
                  <a:pt x="17496" y="361533"/>
                </a:lnTo>
                <a:close/>
                <a:moveTo>
                  <a:pt x="24231" y="317948"/>
                </a:moveTo>
                <a:lnTo>
                  <a:pt x="24231" y="334309"/>
                </a:lnTo>
                <a:lnTo>
                  <a:pt x="6712" y="368669"/>
                </a:lnTo>
                <a:lnTo>
                  <a:pt x="4938" y="369842"/>
                </a:lnTo>
                <a:lnTo>
                  <a:pt x="946" y="372617"/>
                </a:lnTo>
                <a:lnTo>
                  <a:pt x="3396" y="366647"/>
                </a:lnTo>
                <a:cubicBezTo>
                  <a:pt x="7901" y="355454"/>
                  <a:pt x="12840" y="342968"/>
                  <a:pt x="18270" y="329004"/>
                </a:cubicBezTo>
                <a:lnTo>
                  <a:pt x="18607" y="327910"/>
                </a:lnTo>
                <a:close/>
                <a:moveTo>
                  <a:pt x="11602" y="312390"/>
                </a:moveTo>
                <a:lnTo>
                  <a:pt x="0" y="336412"/>
                </a:lnTo>
                <a:lnTo>
                  <a:pt x="0" y="325354"/>
                </a:lnTo>
                <a:close/>
                <a:moveTo>
                  <a:pt x="11729" y="312127"/>
                </a:moveTo>
                <a:lnTo>
                  <a:pt x="11652" y="312334"/>
                </a:lnTo>
                <a:lnTo>
                  <a:pt x="11602" y="312390"/>
                </a:lnTo>
                <a:close/>
                <a:moveTo>
                  <a:pt x="17161" y="300881"/>
                </a:moveTo>
                <a:lnTo>
                  <a:pt x="11729" y="312127"/>
                </a:lnTo>
                <a:lnTo>
                  <a:pt x="14902" y="303593"/>
                </a:lnTo>
                <a:close/>
                <a:moveTo>
                  <a:pt x="24231" y="298145"/>
                </a:moveTo>
                <a:lnTo>
                  <a:pt x="24231" y="309647"/>
                </a:lnTo>
                <a:lnTo>
                  <a:pt x="18607" y="327910"/>
                </a:lnTo>
                <a:lnTo>
                  <a:pt x="14205" y="335709"/>
                </a:lnTo>
                <a:cubicBezTo>
                  <a:pt x="9994" y="342497"/>
                  <a:pt x="5528" y="349315"/>
                  <a:pt x="572" y="357320"/>
                </a:cubicBezTo>
                <a:lnTo>
                  <a:pt x="0" y="358312"/>
                </a:lnTo>
                <a:lnTo>
                  <a:pt x="0" y="347379"/>
                </a:lnTo>
                <a:lnTo>
                  <a:pt x="8326" y="321282"/>
                </a:lnTo>
                <a:lnTo>
                  <a:pt x="11652" y="312334"/>
                </a:lnTo>
                <a:lnTo>
                  <a:pt x="22595" y="300108"/>
                </a:lnTo>
                <a:close/>
                <a:moveTo>
                  <a:pt x="24231" y="286243"/>
                </a:moveTo>
                <a:lnTo>
                  <a:pt x="24231" y="292396"/>
                </a:lnTo>
                <a:lnTo>
                  <a:pt x="17161" y="300881"/>
                </a:lnTo>
                <a:close/>
                <a:moveTo>
                  <a:pt x="18603" y="231141"/>
                </a:moveTo>
                <a:lnTo>
                  <a:pt x="16606" y="235168"/>
                </a:lnTo>
                <a:lnTo>
                  <a:pt x="4000" y="260495"/>
                </a:lnTo>
                <a:lnTo>
                  <a:pt x="1909" y="263559"/>
                </a:lnTo>
                <a:lnTo>
                  <a:pt x="0" y="267317"/>
                </a:lnTo>
                <a:lnTo>
                  <a:pt x="0" y="258594"/>
                </a:lnTo>
                <a:close/>
                <a:moveTo>
                  <a:pt x="24231" y="230849"/>
                </a:moveTo>
                <a:lnTo>
                  <a:pt x="24231" y="278494"/>
                </a:lnTo>
                <a:lnTo>
                  <a:pt x="14902" y="303593"/>
                </a:lnTo>
                <a:lnTo>
                  <a:pt x="0" y="321476"/>
                </a:lnTo>
                <a:lnTo>
                  <a:pt x="0" y="268532"/>
                </a:lnTo>
                <a:lnTo>
                  <a:pt x="4000" y="260495"/>
                </a:lnTo>
                <a:close/>
                <a:moveTo>
                  <a:pt x="24231" y="219793"/>
                </a:moveTo>
                <a:lnTo>
                  <a:pt x="24231" y="222836"/>
                </a:lnTo>
                <a:lnTo>
                  <a:pt x="18603" y="231141"/>
                </a:lnTo>
                <a:close/>
                <a:moveTo>
                  <a:pt x="24231" y="133342"/>
                </a:moveTo>
                <a:lnTo>
                  <a:pt x="24231" y="206545"/>
                </a:lnTo>
                <a:lnTo>
                  <a:pt x="13499" y="223505"/>
                </a:lnTo>
                <a:lnTo>
                  <a:pt x="0" y="245723"/>
                </a:lnTo>
                <a:lnTo>
                  <a:pt x="0" y="173915"/>
                </a:lnTo>
                <a:close/>
                <a:moveTo>
                  <a:pt x="24231" y="123476"/>
                </a:moveTo>
                <a:lnTo>
                  <a:pt x="24231" y="130027"/>
                </a:lnTo>
                <a:lnTo>
                  <a:pt x="17186" y="143459"/>
                </a:lnTo>
                <a:lnTo>
                  <a:pt x="0" y="171861"/>
                </a:lnTo>
                <a:lnTo>
                  <a:pt x="0" y="166299"/>
                </a:lnTo>
                <a:lnTo>
                  <a:pt x="18270" y="132668"/>
                </a:lnTo>
                <a:close/>
                <a:moveTo>
                  <a:pt x="10141" y="101902"/>
                </a:moveTo>
                <a:lnTo>
                  <a:pt x="3390" y="124989"/>
                </a:lnTo>
                <a:lnTo>
                  <a:pt x="0" y="135481"/>
                </a:lnTo>
                <a:lnTo>
                  <a:pt x="0" y="120168"/>
                </a:lnTo>
                <a:lnTo>
                  <a:pt x="2059" y="116043"/>
                </a:lnTo>
                <a:close/>
                <a:moveTo>
                  <a:pt x="24231" y="71662"/>
                </a:moveTo>
                <a:lnTo>
                  <a:pt x="24231" y="77243"/>
                </a:lnTo>
                <a:lnTo>
                  <a:pt x="10141" y="101902"/>
                </a:lnTo>
                <a:lnTo>
                  <a:pt x="11579" y="96983"/>
                </a:lnTo>
                <a:lnTo>
                  <a:pt x="18270" y="83584"/>
                </a:lnTo>
                <a:close/>
                <a:moveTo>
                  <a:pt x="8884" y="41579"/>
                </a:moveTo>
                <a:lnTo>
                  <a:pt x="5981" y="51185"/>
                </a:lnTo>
                <a:lnTo>
                  <a:pt x="0" y="58084"/>
                </a:lnTo>
                <a:lnTo>
                  <a:pt x="0" y="57571"/>
                </a:lnTo>
                <a:close/>
                <a:moveTo>
                  <a:pt x="24231" y="30135"/>
                </a:moveTo>
                <a:lnTo>
                  <a:pt x="24231" y="53709"/>
                </a:lnTo>
                <a:lnTo>
                  <a:pt x="11579" y="96983"/>
                </a:lnTo>
                <a:lnTo>
                  <a:pt x="2059" y="116043"/>
                </a:lnTo>
                <a:lnTo>
                  <a:pt x="1909" y="116307"/>
                </a:lnTo>
                <a:lnTo>
                  <a:pt x="0" y="120126"/>
                </a:lnTo>
                <a:lnTo>
                  <a:pt x="0" y="70975"/>
                </a:lnTo>
                <a:lnTo>
                  <a:pt x="5981" y="51185"/>
                </a:lnTo>
                <a:close/>
                <a:moveTo>
                  <a:pt x="20675" y="0"/>
                </a:moveTo>
                <a:lnTo>
                  <a:pt x="24231" y="0"/>
                </a:lnTo>
                <a:lnTo>
                  <a:pt x="24231" y="13954"/>
                </a:lnTo>
                <a:lnTo>
                  <a:pt x="8884" y="41579"/>
                </a:lnTo>
                <a:lnTo>
                  <a:pt x="12161" y="30736"/>
                </a:lnTo>
                <a:close/>
                <a:moveTo>
                  <a:pt x="0" y="0"/>
                </a:moveTo>
                <a:lnTo>
                  <a:pt x="3827" y="0"/>
                </a:lnTo>
                <a:lnTo>
                  <a:pt x="0" y="8201"/>
                </a:lnTo>
                <a:close/>
              </a:path>
            </a:pathLst>
          </a:custGeom>
          <a:blipFill dpi="0" rotWithShape="1">
            <a:blip r:embed="rId1"/>
            <a:srcRect/>
            <a:stretch>
              <a:fillRect/>
            </a:stretch>
          </a:blip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ea typeface="幼圆" panose="02010509060101010101" pitchFamily="49" charset="-122"/>
            </a:endParaRPr>
          </a:p>
        </p:txBody>
      </p:sp>
      <p:sp>
        <p:nvSpPr>
          <p:cNvPr id="5" name="文本框 4"/>
          <p:cNvSpPr txBox="1"/>
          <p:nvPr/>
        </p:nvSpPr>
        <p:spPr>
          <a:xfrm>
            <a:off x="1791724" y="389129"/>
            <a:ext cx="404495" cy="521970"/>
          </a:xfrm>
          <a:prstGeom prst="rect">
            <a:avLst/>
          </a:prstGeom>
          <a:noFill/>
        </p:spPr>
        <p:txBody>
          <a:bodyPr wrap="non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3</a:t>
            </a:r>
            <a:endParaRPr lang="en-US" altLang="zh-CN" sz="2800" dirty="0">
              <a:solidFill>
                <a:schemeClr val="bg1"/>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558800" y="1537970"/>
            <a:ext cx="11074400" cy="4711700"/>
          </a:xfrm>
          <a:prstGeom prst="rect">
            <a:avLst/>
          </a:prstGeom>
        </p:spPr>
      </p:pic>
    </p:spTree>
  </p:cSld>
  <p:clrMapOvr>
    <a:masterClrMapping/>
  </p:clrMapOvr>
  <p:transition spd="med" advTm="0">
    <p:pull/>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0" y="2254250"/>
            <a:ext cx="12192000" cy="1906905"/>
          </a:xfrm>
          <a:prstGeom prst="rect">
            <a:avLst/>
          </a:prstGeom>
        </p:spPr>
        <p:txBody>
          <a:bodyPr wrap="square">
            <a:spAutoFit/>
          </a:bodyPr>
          <a:p>
            <a:pPr algn="ctr">
              <a:defRPr/>
            </a:pPr>
            <a:r>
              <a:rPr lang="zh-CN" altLang="en-US" sz="3200" b="1" kern="0" dirty="0">
                <a:solidFill>
                  <a:srgbClr val="4D78BF"/>
                </a:solidFill>
                <a:effectLst>
                  <a:glow rad="63500">
                    <a:prstClr val="white">
                      <a:lumMod val="65000"/>
                      <a:alpha val="40000"/>
                    </a:prstClr>
                  </a:glow>
                </a:effectLst>
                <a:latin typeface="微软雅黑" panose="020B0503020204020204" pitchFamily="34" charset="-122"/>
                <a:ea typeface="微软雅黑" panose="020B0503020204020204" pitchFamily="34" charset="-122"/>
                <a:sym typeface="+mn-ea"/>
              </a:rPr>
              <a:t>《</a:t>
            </a:r>
            <a:r>
              <a:rPr sz="3200" b="1" kern="0" dirty="0">
                <a:solidFill>
                  <a:srgbClr val="4D78BF"/>
                </a:solidFill>
                <a:effectLst>
                  <a:glow rad="63500">
                    <a:prstClr val="white">
                      <a:lumMod val="65000"/>
                      <a:alpha val="40000"/>
                    </a:prstClr>
                  </a:glow>
                </a:effectLst>
                <a:latin typeface="微软雅黑" panose="020B0503020204020204" pitchFamily="34" charset="-122"/>
                <a:ea typeface="微软雅黑" panose="020B0503020204020204" pitchFamily="34" charset="-122"/>
                <a:sym typeface="+mn-ea"/>
              </a:rPr>
              <a:t>RAIN: Your Language Models Can Align Themselves</a:t>
            </a:r>
            <a:endParaRPr sz="3200" b="1" kern="0" dirty="0">
              <a:solidFill>
                <a:srgbClr val="4D78BF"/>
              </a:solidFill>
              <a:effectLst>
                <a:glow rad="63500">
                  <a:prstClr val="white">
                    <a:lumMod val="65000"/>
                    <a:alpha val="40000"/>
                  </a:prstClr>
                </a:glow>
              </a:effectLst>
              <a:latin typeface="微软雅黑" panose="020B0503020204020204" pitchFamily="34" charset="-122"/>
              <a:ea typeface="微软雅黑" panose="020B0503020204020204" pitchFamily="34" charset="-122"/>
              <a:sym typeface="+mn-ea"/>
            </a:endParaRPr>
          </a:p>
          <a:p>
            <a:pPr algn="ctr">
              <a:defRPr/>
            </a:pPr>
            <a:r>
              <a:rPr sz="3200" b="1" kern="0" dirty="0">
                <a:solidFill>
                  <a:srgbClr val="4D78BF"/>
                </a:solidFill>
                <a:effectLst>
                  <a:glow rad="63500">
                    <a:prstClr val="white">
                      <a:lumMod val="65000"/>
                      <a:alpha val="40000"/>
                    </a:prstClr>
                  </a:glow>
                </a:effectLst>
                <a:latin typeface="微软雅黑" panose="020B0503020204020204" pitchFamily="34" charset="-122"/>
                <a:ea typeface="微软雅黑" panose="020B0503020204020204" pitchFamily="34" charset="-122"/>
                <a:sym typeface="+mn-ea"/>
              </a:rPr>
              <a:t>without Finetuning</a:t>
            </a:r>
            <a:r>
              <a:rPr lang="zh-CN" altLang="en-US" sz="3200" b="1" kern="0" dirty="0">
                <a:solidFill>
                  <a:srgbClr val="4D78BF"/>
                </a:solidFill>
                <a:effectLst>
                  <a:glow rad="63500">
                    <a:prstClr val="white">
                      <a:lumMod val="65000"/>
                      <a:alpha val="40000"/>
                    </a:prstClr>
                  </a:glow>
                </a:effectLst>
                <a:latin typeface="微软雅黑" panose="020B0503020204020204" pitchFamily="34" charset="-122"/>
                <a:ea typeface="微软雅黑" panose="020B0503020204020204" pitchFamily="34" charset="-122"/>
                <a:sym typeface="+mn-ea"/>
              </a:rPr>
              <a:t>》</a:t>
            </a:r>
            <a:endParaRPr lang="zh-CN" altLang="en-US" sz="3200" b="1" kern="0" dirty="0">
              <a:solidFill>
                <a:srgbClr val="4D78BF"/>
              </a:solidFill>
              <a:effectLst>
                <a:glow rad="63500">
                  <a:prstClr val="white">
                    <a:lumMod val="65000"/>
                    <a:alpha val="40000"/>
                  </a:prstClr>
                </a:glow>
              </a:effectLst>
              <a:latin typeface="微软雅黑" panose="020B0503020204020204" pitchFamily="34" charset="-122"/>
              <a:ea typeface="微软雅黑" panose="020B0503020204020204" pitchFamily="34" charset="-122"/>
              <a:sym typeface="+mn-ea"/>
            </a:endParaRPr>
          </a:p>
          <a:p>
            <a:pPr algn="ctr">
              <a:defRPr/>
            </a:pPr>
            <a:endParaRPr lang="zh-CN" altLang="en-US" sz="3600" b="1" kern="0" dirty="0">
              <a:solidFill>
                <a:srgbClr val="4D78BF"/>
              </a:solidFill>
              <a:effectLst>
                <a:glow rad="63500">
                  <a:prstClr val="white">
                    <a:lumMod val="65000"/>
                    <a:alpha val="40000"/>
                  </a:prstClr>
                </a:glow>
              </a:effectLst>
              <a:latin typeface="微软雅黑" panose="020B0503020204020204" pitchFamily="34" charset="-122"/>
              <a:ea typeface="微软雅黑" panose="020B0503020204020204" pitchFamily="34" charset="-122"/>
              <a:sym typeface="+mn-ea"/>
            </a:endParaRPr>
          </a:p>
          <a:p>
            <a:pPr algn="r">
              <a:defRPr/>
            </a:pPr>
            <a:r>
              <a:rPr lang="zh-CN" altLang="en-US" b="1" kern="0" dirty="0">
                <a:solidFill>
                  <a:srgbClr val="4D78BF"/>
                </a:solidFill>
                <a:effectLst>
                  <a:glow rad="63500">
                    <a:prstClr val="white">
                      <a:lumMod val="65000"/>
                      <a:alpha val="40000"/>
                    </a:prstClr>
                  </a:glow>
                </a:effectLst>
                <a:latin typeface="微软雅黑" panose="020B0503020204020204" pitchFamily="34" charset="-122"/>
                <a:ea typeface="微软雅黑" panose="020B0503020204020204" pitchFamily="34" charset="-122"/>
              </a:rPr>
              <a:t>Peking University, Microsoft Research Asia</a:t>
            </a:r>
            <a:endParaRPr lang="zh-CN" altLang="en-US" b="1" kern="0" dirty="0">
              <a:solidFill>
                <a:srgbClr val="4D78BF"/>
              </a:solidFill>
              <a:effectLst>
                <a:glow rad="63500">
                  <a:prstClr val="white">
                    <a:lumMod val="65000"/>
                    <a:alpha val="40000"/>
                  </a:prstClr>
                </a:glow>
              </a:effectLst>
              <a:latin typeface="微软雅黑" panose="020B0503020204020204" pitchFamily="34" charset="-122"/>
              <a:ea typeface="微软雅黑" panose="020B0503020204020204" pitchFamily="34" charset="-122"/>
            </a:endParaRPr>
          </a:p>
        </p:txBody>
      </p:sp>
    </p:spTree>
  </p:cSld>
  <p:clrMapOvr>
    <a:masterClrMapping/>
  </p:clrMapOvr>
  <p:transition spd="med" advTm="0">
    <p:pull/>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flipH="1">
            <a:off x="902513" y="235133"/>
            <a:ext cx="1998618" cy="953587"/>
          </a:xfrm>
          <a:custGeom>
            <a:avLst/>
            <a:gdLst>
              <a:gd name="connsiteX0" fmla="*/ 2312125 w 5996287"/>
              <a:gd name="connsiteY0" fmla="*/ 39195 h 3474727"/>
              <a:gd name="connsiteX1" fmla="*/ 0 w 5996287"/>
              <a:gd name="connsiteY1" fmla="*/ 1750430 h 3474727"/>
              <a:gd name="connsiteX2" fmla="*/ 2325188 w 5996287"/>
              <a:gd name="connsiteY2" fmla="*/ 130635 h 3474727"/>
              <a:gd name="connsiteX3" fmla="*/ 91440 w 5996287"/>
              <a:gd name="connsiteY3" fmla="*/ 1789618 h 3474727"/>
              <a:gd name="connsiteX4" fmla="*/ 2468880 w 5996287"/>
              <a:gd name="connsiteY4" fmla="*/ 222075 h 3474727"/>
              <a:gd name="connsiteX5" fmla="*/ 117565 w 5996287"/>
              <a:gd name="connsiteY5" fmla="*/ 1933310 h 3474727"/>
              <a:gd name="connsiteX6" fmla="*/ 2625634 w 5996287"/>
              <a:gd name="connsiteY6" fmla="*/ 7 h 3474727"/>
              <a:gd name="connsiteX7" fmla="*/ 326571 w 5996287"/>
              <a:gd name="connsiteY7" fmla="*/ 1959435 h 3474727"/>
              <a:gd name="connsiteX8" fmla="*/ 2795451 w 5996287"/>
              <a:gd name="connsiteY8" fmla="*/ 104510 h 3474727"/>
              <a:gd name="connsiteX9" fmla="*/ 404948 w 5996287"/>
              <a:gd name="connsiteY9" fmla="*/ 2129253 h 3474727"/>
              <a:gd name="connsiteX10" fmla="*/ 3161211 w 5996287"/>
              <a:gd name="connsiteY10" fmla="*/ 78384 h 3474727"/>
              <a:gd name="connsiteX11" fmla="*/ 209005 w 5996287"/>
              <a:gd name="connsiteY11" fmla="*/ 2416635 h 3474727"/>
              <a:gd name="connsiteX12" fmla="*/ 3252651 w 5996287"/>
              <a:gd name="connsiteY12" fmla="*/ 130635 h 3474727"/>
              <a:gd name="connsiteX13" fmla="*/ 666205 w 5996287"/>
              <a:gd name="connsiteY13" fmla="*/ 2220693 h 3474727"/>
              <a:gd name="connsiteX14" fmla="*/ 3291840 w 5996287"/>
              <a:gd name="connsiteY14" fmla="*/ 235138 h 3474727"/>
              <a:gd name="connsiteX15" fmla="*/ 888274 w 5996287"/>
              <a:gd name="connsiteY15" fmla="*/ 2364384 h 3474727"/>
              <a:gd name="connsiteX16" fmla="*/ 3500845 w 5996287"/>
              <a:gd name="connsiteY16" fmla="*/ 365767 h 3474727"/>
              <a:gd name="connsiteX17" fmla="*/ 718457 w 5996287"/>
              <a:gd name="connsiteY17" fmla="*/ 2286007 h 3474727"/>
              <a:gd name="connsiteX18" fmla="*/ 3644537 w 5996287"/>
              <a:gd name="connsiteY18" fmla="*/ 457207 h 3474727"/>
              <a:gd name="connsiteX19" fmla="*/ 1005840 w 5996287"/>
              <a:gd name="connsiteY19" fmla="*/ 2442761 h 3474727"/>
              <a:gd name="connsiteX20" fmla="*/ 4023360 w 5996287"/>
              <a:gd name="connsiteY20" fmla="*/ 313515 h 3474727"/>
              <a:gd name="connsiteX21" fmla="*/ 1201783 w 5996287"/>
              <a:gd name="connsiteY21" fmla="*/ 2508075 h 3474727"/>
              <a:gd name="connsiteX22" fmla="*/ 4088674 w 5996287"/>
              <a:gd name="connsiteY22" fmla="*/ 522521 h 3474727"/>
              <a:gd name="connsiteX23" fmla="*/ 1463040 w 5996287"/>
              <a:gd name="connsiteY23" fmla="*/ 2612578 h 3474727"/>
              <a:gd name="connsiteX24" fmla="*/ 4206240 w 5996287"/>
              <a:gd name="connsiteY24" fmla="*/ 574773 h 3474727"/>
              <a:gd name="connsiteX25" fmla="*/ 1254034 w 5996287"/>
              <a:gd name="connsiteY25" fmla="*/ 2625641 h 3474727"/>
              <a:gd name="connsiteX26" fmla="*/ 4545874 w 5996287"/>
              <a:gd name="connsiteY26" fmla="*/ 666213 h 3474727"/>
              <a:gd name="connsiteX27" fmla="*/ 1881051 w 5996287"/>
              <a:gd name="connsiteY27" fmla="*/ 2677893 h 3474727"/>
              <a:gd name="connsiteX28" fmla="*/ 4846320 w 5996287"/>
              <a:gd name="connsiteY28" fmla="*/ 600898 h 3474727"/>
              <a:gd name="connsiteX29" fmla="*/ 1750423 w 5996287"/>
              <a:gd name="connsiteY29" fmla="*/ 2508075 h 3474727"/>
              <a:gd name="connsiteX30" fmla="*/ 4833257 w 5996287"/>
              <a:gd name="connsiteY30" fmla="*/ 914407 h 3474727"/>
              <a:gd name="connsiteX31" fmla="*/ 1841863 w 5996287"/>
              <a:gd name="connsiteY31" fmla="*/ 3004464 h 3474727"/>
              <a:gd name="connsiteX32" fmla="*/ 5068388 w 5996287"/>
              <a:gd name="connsiteY32" fmla="*/ 679275 h 3474727"/>
              <a:gd name="connsiteX33" fmla="*/ 1894114 w 5996287"/>
              <a:gd name="connsiteY33" fmla="*/ 3226533 h 3474727"/>
              <a:gd name="connsiteX34" fmla="*/ 5603965 w 5996287"/>
              <a:gd name="connsiteY34" fmla="*/ 587835 h 3474727"/>
              <a:gd name="connsiteX35" fmla="*/ 2325188 w 5996287"/>
              <a:gd name="connsiteY35" fmla="*/ 3278784 h 3474727"/>
              <a:gd name="connsiteX36" fmla="*/ 5826034 w 5996287"/>
              <a:gd name="connsiteY36" fmla="*/ 757653 h 3474727"/>
              <a:gd name="connsiteX37" fmla="*/ 2220685 w 5996287"/>
              <a:gd name="connsiteY37" fmla="*/ 3122030 h 3474727"/>
              <a:gd name="connsiteX38" fmla="*/ 5995851 w 5996287"/>
              <a:gd name="connsiteY38" fmla="*/ 940533 h 3474727"/>
              <a:gd name="connsiteX39" fmla="*/ 2416628 w 5996287"/>
              <a:gd name="connsiteY39" fmla="*/ 3474727 h 347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96287" h="3474727">
                <a:moveTo>
                  <a:pt x="2312125" y="39195"/>
                </a:moveTo>
                <a:lnTo>
                  <a:pt x="0" y="1750430"/>
                </a:lnTo>
                <a:cubicBezTo>
                  <a:pt x="2177" y="1765670"/>
                  <a:pt x="2309948" y="124104"/>
                  <a:pt x="2325188" y="130635"/>
                </a:cubicBezTo>
                <a:cubicBezTo>
                  <a:pt x="2340428" y="137166"/>
                  <a:pt x="67491" y="1774378"/>
                  <a:pt x="91440" y="1789618"/>
                </a:cubicBezTo>
                <a:cubicBezTo>
                  <a:pt x="115389" y="1804858"/>
                  <a:pt x="2464526" y="198126"/>
                  <a:pt x="2468880" y="222075"/>
                </a:cubicBezTo>
                <a:cubicBezTo>
                  <a:pt x="2473234" y="246024"/>
                  <a:pt x="91439" y="1970321"/>
                  <a:pt x="117565" y="1933310"/>
                </a:cubicBezTo>
                <a:cubicBezTo>
                  <a:pt x="143691" y="1896299"/>
                  <a:pt x="2590800" y="-4347"/>
                  <a:pt x="2625634" y="7"/>
                </a:cubicBezTo>
                <a:cubicBezTo>
                  <a:pt x="2660468" y="4361"/>
                  <a:pt x="298268" y="1942018"/>
                  <a:pt x="326571" y="1959435"/>
                </a:cubicBezTo>
                <a:cubicBezTo>
                  <a:pt x="354874" y="1976852"/>
                  <a:pt x="2782388" y="76207"/>
                  <a:pt x="2795451" y="104510"/>
                </a:cubicBezTo>
                <a:cubicBezTo>
                  <a:pt x="2808514" y="132813"/>
                  <a:pt x="343988" y="2133607"/>
                  <a:pt x="404948" y="2129253"/>
                </a:cubicBezTo>
                <a:cubicBezTo>
                  <a:pt x="465908" y="2124899"/>
                  <a:pt x="3193868" y="30487"/>
                  <a:pt x="3161211" y="78384"/>
                </a:cubicBezTo>
                <a:cubicBezTo>
                  <a:pt x="3128554" y="126281"/>
                  <a:pt x="193765" y="2407927"/>
                  <a:pt x="209005" y="2416635"/>
                </a:cubicBezTo>
                <a:cubicBezTo>
                  <a:pt x="224245" y="2425343"/>
                  <a:pt x="3176451" y="163292"/>
                  <a:pt x="3252651" y="130635"/>
                </a:cubicBezTo>
                <a:cubicBezTo>
                  <a:pt x="3328851" y="97978"/>
                  <a:pt x="659673" y="2203276"/>
                  <a:pt x="666205" y="2220693"/>
                </a:cubicBezTo>
                <a:cubicBezTo>
                  <a:pt x="672736" y="2238110"/>
                  <a:pt x="3254829" y="211190"/>
                  <a:pt x="3291840" y="235138"/>
                </a:cubicBezTo>
                <a:cubicBezTo>
                  <a:pt x="3328852" y="259087"/>
                  <a:pt x="853440" y="2342613"/>
                  <a:pt x="888274" y="2364384"/>
                </a:cubicBezTo>
                <a:cubicBezTo>
                  <a:pt x="923108" y="2386156"/>
                  <a:pt x="3529148" y="378830"/>
                  <a:pt x="3500845" y="365767"/>
                </a:cubicBezTo>
                <a:cubicBezTo>
                  <a:pt x="3472542" y="352704"/>
                  <a:pt x="694508" y="2270767"/>
                  <a:pt x="718457" y="2286007"/>
                </a:cubicBezTo>
                <a:cubicBezTo>
                  <a:pt x="742406" y="2301247"/>
                  <a:pt x="3596640" y="431081"/>
                  <a:pt x="3644537" y="457207"/>
                </a:cubicBezTo>
                <a:cubicBezTo>
                  <a:pt x="3692434" y="483333"/>
                  <a:pt x="942703" y="2466710"/>
                  <a:pt x="1005840" y="2442761"/>
                </a:cubicBezTo>
                <a:cubicBezTo>
                  <a:pt x="1068977" y="2418812"/>
                  <a:pt x="3990703" y="302629"/>
                  <a:pt x="4023360" y="313515"/>
                </a:cubicBezTo>
                <a:cubicBezTo>
                  <a:pt x="4056017" y="324401"/>
                  <a:pt x="1190897" y="2473241"/>
                  <a:pt x="1201783" y="2508075"/>
                </a:cubicBezTo>
                <a:cubicBezTo>
                  <a:pt x="1212669" y="2542909"/>
                  <a:pt x="4045131" y="505104"/>
                  <a:pt x="4088674" y="522521"/>
                </a:cubicBezTo>
                <a:cubicBezTo>
                  <a:pt x="4132217" y="539938"/>
                  <a:pt x="1443446" y="2603869"/>
                  <a:pt x="1463040" y="2612578"/>
                </a:cubicBezTo>
                <a:cubicBezTo>
                  <a:pt x="1482634" y="2621287"/>
                  <a:pt x="4241074" y="572596"/>
                  <a:pt x="4206240" y="574773"/>
                </a:cubicBezTo>
                <a:cubicBezTo>
                  <a:pt x="4171406" y="576950"/>
                  <a:pt x="1197428" y="2610401"/>
                  <a:pt x="1254034" y="2625641"/>
                </a:cubicBezTo>
                <a:cubicBezTo>
                  <a:pt x="1310640" y="2640881"/>
                  <a:pt x="4441371" y="657504"/>
                  <a:pt x="4545874" y="666213"/>
                </a:cubicBezTo>
                <a:cubicBezTo>
                  <a:pt x="4650377" y="674922"/>
                  <a:pt x="1830977" y="2688779"/>
                  <a:pt x="1881051" y="2677893"/>
                </a:cubicBezTo>
                <a:cubicBezTo>
                  <a:pt x="1931125" y="2667007"/>
                  <a:pt x="4868091" y="629201"/>
                  <a:pt x="4846320" y="600898"/>
                </a:cubicBezTo>
                <a:cubicBezTo>
                  <a:pt x="4824549" y="572595"/>
                  <a:pt x="1752600" y="2455824"/>
                  <a:pt x="1750423" y="2508075"/>
                </a:cubicBezTo>
                <a:cubicBezTo>
                  <a:pt x="1748246" y="2560326"/>
                  <a:pt x="4818017" y="831676"/>
                  <a:pt x="4833257" y="914407"/>
                </a:cubicBezTo>
                <a:cubicBezTo>
                  <a:pt x="4848497" y="997138"/>
                  <a:pt x="1802675" y="3043653"/>
                  <a:pt x="1841863" y="3004464"/>
                </a:cubicBezTo>
                <a:cubicBezTo>
                  <a:pt x="1881051" y="2965275"/>
                  <a:pt x="5059680" y="642264"/>
                  <a:pt x="5068388" y="679275"/>
                </a:cubicBezTo>
                <a:cubicBezTo>
                  <a:pt x="5077096" y="716286"/>
                  <a:pt x="1804851" y="3241773"/>
                  <a:pt x="1894114" y="3226533"/>
                </a:cubicBezTo>
                <a:cubicBezTo>
                  <a:pt x="1983377" y="3211293"/>
                  <a:pt x="5532119" y="579127"/>
                  <a:pt x="5603965" y="587835"/>
                </a:cubicBezTo>
                <a:cubicBezTo>
                  <a:pt x="5675811" y="596543"/>
                  <a:pt x="2288176" y="3250481"/>
                  <a:pt x="2325188" y="3278784"/>
                </a:cubicBezTo>
                <a:cubicBezTo>
                  <a:pt x="2362200" y="3307087"/>
                  <a:pt x="5843451" y="783779"/>
                  <a:pt x="5826034" y="757653"/>
                </a:cubicBezTo>
                <a:cubicBezTo>
                  <a:pt x="5808617" y="731527"/>
                  <a:pt x="2192382" y="3091550"/>
                  <a:pt x="2220685" y="3122030"/>
                </a:cubicBezTo>
                <a:cubicBezTo>
                  <a:pt x="2248988" y="3152510"/>
                  <a:pt x="5963194" y="881750"/>
                  <a:pt x="5995851" y="940533"/>
                </a:cubicBezTo>
                <a:cubicBezTo>
                  <a:pt x="6028508" y="999316"/>
                  <a:pt x="4222568" y="2237021"/>
                  <a:pt x="2416628" y="3474727"/>
                </a:cubicBezTo>
              </a:path>
            </a:pathLst>
          </a:custGeom>
          <a:noFill/>
          <a:ln w="3175">
            <a:solidFill>
              <a:srgbClr val="4D78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190490" y="326573"/>
            <a:ext cx="1811020" cy="583565"/>
          </a:xfrm>
          <a:prstGeom prst="rect">
            <a:avLst/>
          </a:prstGeom>
          <a:noFill/>
        </p:spPr>
        <p:txBody>
          <a:bodyPr wrap="none" rtlCol="0">
            <a:spAutoFit/>
          </a:bodyPr>
          <a:lstStyle/>
          <a:p>
            <a:pPr algn="ctr"/>
            <a:r>
              <a:rPr lang="zh-CN" altLang="en-US" sz="3200" b="1" dirty="0" smtClean="0">
                <a:blipFill>
                  <a:blip r:embed="rId1"/>
                  <a:stretch>
                    <a:fillRect/>
                  </a:stretch>
                </a:blipFill>
                <a:latin typeface="微软雅黑" panose="020B0503020204020204" pitchFamily="34" charset="-122"/>
                <a:ea typeface="微软雅黑" panose="020B0503020204020204" pitchFamily="34" charset="-122"/>
              </a:rPr>
              <a:t>研究背景</a:t>
            </a:r>
            <a:endParaRPr lang="zh-CN" altLang="en-US" sz="3200" b="1" dirty="0" smtClean="0">
              <a:blipFill>
                <a:blip r:embed="rId1"/>
                <a:stretch>
                  <a:fillRect/>
                </a:stretch>
              </a:blipFill>
              <a:latin typeface="微软雅黑" panose="020B0503020204020204" pitchFamily="34" charset="-122"/>
              <a:ea typeface="微软雅黑" panose="020B0503020204020204" pitchFamily="34" charset="-122"/>
            </a:endParaRPr>
          </a:p>
        </p:txBody>
      </p:sp>
      <p:sp>
        <p:nvSpPr>
          <p:cNvPr id="4" name="任意多边形 3"/>
          <p:cNvSpPr/>
          <p:nvPr/>
        </p:nvSpPr>
        <p:spPr>
          <a:xfrm rot="16200000" flipH="1">
            <a:off x="6073140" y="-2293316"/>
            <a:ext cx="45719" cy="6389737"/>
          </a:xfrm>
          <a:custGeom>
            <a:avLst/>
            <a:gdLst/>
            <a:ahLst/>
            <a:cxnLst/>
            <a:rect l="l" t="t" r="r" b="b"/>
            <a:pathLst>
              <a:path w="24231" h="914247">
                <a:moveTo>
                  <a:pt x="5283" y="910420"/>
                </a:moveTo>
                <a:lnTo>
                  <a:pt x="5106" y="914247"/>
                </a:lnTo>
                <a:lnTo>
                  <a:pt x="3582" y="914247"/>
                </a:lnTo>
                <a:close/>
                <a:moveTo>
                  <a:pt x="24231" y="887871"/>
                </a:moveTo>
                <a:lnTo>
                  <a:pt x="24231" y="914247"/>
                </a:lnTo>
                <a:lnTo>
                  <a:pt x="14665" y="914247"/>
                </a:lnTo>
                <a:lnTo>
                  <a:pt x="21671" y="894208"/>
                </a:lnTo>
                <a:close/>
                <a:moveTo>
                  <a:pt x="7503" y="865611"/>
                </a:moveTo>
                <a:lnTo>
                  <a:pt x="7216" y="868576"/>
                </a:lnTo>
                <a:lnTo>
                  <a:pt x="6766" y="878326"/>
                </a:lnTo>
                <a:lnTo>
                  <a:pt x="0" y="886263"/>
                </a:lnTo>
                <a:lnTo>
                  <a:pt x="0" y="876548"/>
                </a:lnTo>
                <a:lnTo>
                  <a:pt x="5182" y="868927"/>
                </a:lnTo>
                <a:close/>
                <a:moveTo>
                  <a:pt x="24231" y="857838"/>
                </a:moveTo>
                <a:lnTo>
                  <a:pt x="24231" y="867787"/>
                </a:lnTo>
                <a:lnTo>
                  <a:pt x="5283" y="910420"/>
                </a:lnTo>
                <a:lnTo>
                  <a:pt x="6766" y="878326"/>
                </a:lnTo>
                <a:close/>
                <a:moveTo>
                  <a:pt x="24231" y="840913"/>
                </a:moveTo>
                <a:lnTo>
                  <a:pt x="24231" y="841714"/>
                </a:lnTo>
                <a:lnTo>
                  <a:pt x="7503" y="865611"/>
                </a:lnTo>
                <a:lnTo>
                  <a:pt x="7514" y="865497"/>
                </a:lnTo>
                <a:close/>
                <a:moveTo>
                  <a:pt x="9928" y="840562"/>
                </a:moveTo>
                <a:lnTo>
                  <a:pt x="7514" y="865497"/>
                </a:lnTo>
                <a:lnTo>
                  <a:pt x="5182" y="868927"/>
                </a:lnTo>
                <a:lnTo>
                  <a:pt x="0" y="876330"/>
                </a:lnTo>
                <a:lnTo>
                  <a:pt x="0" y="855943"/>
                </a:lnTo>
                <a:lnTo>
                  <a:pt x="1909" y="852567"/>
                </a:lnTo>
                <a:close/>
                <a:moveTo>
                  <a:pt x="15593" y="782055"/>
                </a:moveTo>
                <a:lnTo>
                  <a:pt x="14536" y="792975"/>
                </a:lnTo>
                <a:lnTo>
                  <a:pt x="0" y="815757"/>
                </a:lnTo>
                <a:lnTo>
                  <a:pt x="0" y="811766"/>
                </a:lnTo>
                <a:close/>
                <a:moveTo>
                  <a:pt x="24231" y="780256"/>
                </a:moveTo>
                <a:lnTo>
                  <a:pt x="24231" y="819152"/>
                </a:lnTo>
                <a:lnTo>
                  <a:pt x="9928" y="840562"/>
                </a:lnTo>
                <a:lnTo>
                  <a:pt x="14536" y="792975"/>
                </a:lnTo>
                <a:lnTo>
                  <a:pt x="18270" y="787121"/>
                </a:lnTo>
                <a:close/>
                <a:moveTo>
                  <a:pt x="24231" y="761668"/>
                </a:moveTo>
                <a:lnTo>
                  <a:pt x="24231" y="765596"/>
                </a:lnTo>
                <a:lnTo>
                  <a:pt x="15593" y="782055"/>
                </a:lnTo>
                <a:lnTo>
                  <a:pt x="15754" y="780386"/>
                </a:lnTo>
                <a:close/>
                <a:moveTo>
                  <a:pt x="24231" y="712346"/>
                </a:moveTo>
                <a:lnTo>
                  <a:pt x="24231" y="731086"/>
                </a:lnTo>
                <a:lnTo>
                  <a:pt x="18270" y="754399"/>
                </a:lnTo>
                <a:lnTo>
                  <a:pt x="15754" y="780386"/>
                </a:lnTo>
                <a:lnTo>
                  <a:pt x="13254" y="785906"/>
                </a:lnTo>
                <a:lnTo>
                  <a:pt x="0" y="811485"/>
                </a:lnTo>
                <a:lnTo>
                  <a:pt x="0" y="752641"/>
                </a:lnTo>
                <a:lnTo>
                  <a:pt x="18270" y="721676"/>
                </a:lnTo>
                <a:close/>
                <a:moveTo>
                  <a:pt x="4049" y="698809"/>
                </a:moveTo>
                <a:lnTo>
                  <a:pt x="1909" y="705315"/>
                </a:lnTo>
                <a:lnTo>
                  <a:pt x="0" y="710229"/>
                </a:lnTo>
                <a:lnTo>
                  <a:pt x="0" y="701476"/>
                </a:lnTo>
                <a:lnTo>
                  <a:pt x="3903" y="698941"/>
                </a:lnTo>
                <a:close/>
                <a:moveTo>
                  <a:pt x="24231" y="652905"/>
                </a:moveTo>
                <a:lnTo>
                  <a:pt x="24231" y="680503"/>
                </a:lnTo>
                <a:lnTo>
                  <a:pt x="4049" y="698809"/>
                </a:lnTo>
                <a:lnTo>
                  <a:pt x="14843" y="665990"/>
                </a:lnTo>
                <a:close/>
                <a:moveTo>
                  <a:pt x="24231" y="619049"/>
                </a:moveTo>
                <a:lnTo>
                  <a:pt x="24231" y="637446"/>
                </a:lnTo>
                <a:lnTo>
                  <a:pt x="14843" y="665990"/>
                </a:lnTo>
                <a:lnTo>
                  <a:pt x="0" y="686679"/>
                </a:lnTo>
                <a:lnTo>
                  <a:pt x="0" y="646781"/>
                </a:lnTo>
                <a:close/>
                <a:moveTo>
                  <a:pt x="3622" y="602431"/>
                </a:moveTo>
                <a:lnTo>
                  <a:pt x="0" y="609824"/>
                </a:lnTo>
                <a:lnTo>
                  <a:pt x="0" y="603434"/>
                </a:lnTo>
                <a:lnTo>
                  <a:pt x="3088" y="602562"/>
                </a:lnTo>
                <a:close/>
                <a:moveTo>
                  <a:pt x="13271" y="600059"/>
                </a:moveTo>
                <a:lnTo>
                  <a:pt x="0" y="626949"/>
                </a:lnTo>
                <a:lnTo>
                  <a:pt x="0" y="618882"/>
                </a:lnTo>
                <a:lnTo>
                  <a:pt x="9809" y="600910"/>
                </a:lnTo>
                <a:close/>
                <a:moveTo>
                  <a:pt x="24231" y="578966"/>
                </a:moveTo>
                <a:lnTo>
                  <a:pt x="24231" y="597364"/>
                </a:lnTo>
                <a:lnTo>
                  <a:pt x="13271" y="600059"/>
                </a:lnTo>
                <a:lnTo>
                  <a:pt x="14340" y="597894"/>
                </a:lnTo>
                <a:close/>
                <a:moveTo>
                  <a:pt x="15033" y="562383"/>
                </a:moveTo>
                <a:lnTo>
                  <a:pt x="1647" y="598860"/>
                </a:lnTo>
                <a:lnTo>
                  <a:pt x="0" y="603432"/>
                </a:lnTo>
                <a:lnTo>
                  <a:pt x="0" y="582448"/>
                </a:lnTo>
                <a:close/>
                <a:moveTo>
                  <a:pt x="24231" y="560369"/>
                </a:moveTo>
                <a:lnTo>
                  <a:pt x="24231" y="574485"/>
                </a:lnTo>
                <a:lnTo>
                  <a:pt x="9809" y="600910"/>
                </a:lnTo>
                <a:lnTo>
                  <a:pt x="3622" y="602431"/>
                </a:lnTo>
                <a:close/>
                <a:moveTo>
                  <a:pt x="24231" y="537319"/>
                </a:moveTo>
                <a:lnTo>
                  <a:pt x="24231" y="550611"/>
                </a:lnTo>
                <a:lnTo>
                  <a:pt x="18270" y="558063"/>
                </a:lnTo>
                <a:lnTo>
                  <a:pt x="15033" y="562383"/>
                </a:lnTo>
                <a:close/>
                <a:moveTo>
                  <a:pt x="24231" y="507786"/>
                </a:moveTo>
                <a:lnTo>
                  <a:pt x="24231" y="529738"/>
                </a:lnTo>
                <a:lnTo>
                  <a:pt x="0" y="578164"/>
                </a:lnTo>
                <a:lnTo>
                  <a:pt x="0" y="575156"/>
                </a:lnTo>
                <a:lnTo>
                  <a:pt x="12382" y="543377"/>
                </a:lnTo>
                <a:close/>
                <a:moveTo>
                  <a:pt x="24231" y="501381"/>
                </a:moveTo>
                <a:lnTo>
                  <a:pt x="24231" y="501744"/>
                </a:lnTo>
                <a:lnTo>
                  <a:pt x="21546" y="508202"/>
                </a:lnTo>
                <a:lnTo>
                  <a:pt x="0" y="563090"/>
                </a:lnTo>
                <a:lnTo>
                  <a:pt x="0" y="556453"/>
                </a:lnTo>
                <a:close/>
                <a:moveTo>
                  <a:pt x="1909" y="410811"/>
                </a:moveTo>
                <a:lnTo>
                  <a:pt x="0" y="414762"/>
                </a:lnTo>
                <a:lnTo>
                  <a:pt x="0" y="413381"/>
                </a:lnTo>
                <a:close/>
                <a:moveTo>
                  <a:pt x="3418" y="408396"/>
                </a:moveTo>
                <a:lnTo>
                  <a:pt x="2497" y="410155"/>
                </a:lnTo>
                <a:lnTo>
                  <a:pt x="1909" y="410811"/>
                </a:lnTo>
                <a:close/>
                <a:moveTo>
                  <a:pt x="24231" y="398062"/>
                </a:moveTo>
                <a:lnTo>
                  <a:pt x="24231" y="422586"/>
                </a:lnTo>
                <a:lnTo>
                  <a:pt x="0" y="480889"/>
                </a:lnTo>
                <a:lnTo>
                  <a:pt x="0" y="450165"/>
                </a:lnTo>
                <a:lnTo>
                  <a:pt x="4211" y="436105"/>
                </a:lnTo>
                <a:lnTo>
                  <a:pt x="9821" y="425737"/>
                </a:lnTo>
                <a:close/>
                <a:moveTo>
                  <a:pt x="18211" y="392616"/>
                </a:moveTo>
                <a:lnTo>
                  <a:pt x="11054" y="413256"/>
                </a:lnTo>
                <a:lnTo>
                  <a:pt x="4211" y="436105"/>
                </a:lnTo>
                <a:lnTo>
                  <a:pt x="0" y="443888"/>
                </a:lnTo>
                <a:lnTo>
                  <a:pt x="0" y="414921"/>
                </a:lnTo>
                <a:lnTo>
                  <a:pt x="2497" y="410155"/>
                </a:lnTo>
                <a:close/>
                <a:moveTo>
                  <a:pt x="24231" y="375252"/>
                </a:moveTo>
                <a:lnTo>
                  <a:pt x="24231" y="385897"/>
                </a:lnTo>
                <a:lnTo>
                  <a:pt x="18211" y="392616"/>
                </a:lnTo>
                <a:close/>
                <a:moveTo>
                  <a:pt x="946" y="372617"/>
                </a:moveTo>
                <a:lnTo>
                  <a:pt x="0" y="374923"/>
                </a:lnTo>
                <a:lnTo>
                  <a:pt x="0" y="373274"/>
                </a:lnTo>
                <a:close/>
                <a:moveTo>
                  <a:pt x="24231" y="368546"/>
                </a:moveTo>
                <a:lnTo>
                  <a:pt x="24231" y="375095"/>
                </a:lnTo>
                <a:lnTo>
                  <a:pt x="3418" y="408396"/>
                </a:lnTo>
                <a:lnTo>
                  <a:pt x="22381" y="372205"/>
                </a:lnTo>
                <a:close/>
                <a:moveTo>
                  <a:pt x="17496" y="361533"/>
                </a:moveTo>
                <a:lnTo>
                  <a:pt x="0" y="412652"/>
                </a:lnTo>
                <a:lnTo>
                  <a:pt x="0" y="380575"/>
                </a:lnTo>
                <a:lnTo>
                  <a:pt x="1909" y="378088"/>
                </a:lnTo>
                <a:lnTo>
                  <a:pt x="6712" y="368669"/>
                </a:lnTo>
                <a:close/>
                <a:moveTo>
                  <a:pt x="24231" y="341854"/>
                </a:moveTo>
                <a:lnTo>
                  <a:pt x="24231" y="357077"/>
                </a:lnTo>
                <a:lnTo>
                  <a:pt x="17496" y="361533"/>
                </a:lnTo>
                <a:close/>
                <a:moveTo>
                  <a:pt x="24231" y="317948"/>
                </a:moveTo>
                <a:lnTo>
                  <a:pt x="24231" y="334309"/>
                </a:lnTo>
                <a:lnTo>
                  <a:pt x="6712" y="368669"/>
                </a:lnTo>
                <a:lnTo>
                  <a:pt x="4938" y="369842"/>
                </a:lnTo>
                <a:lnTo>
                  <a:pt x="946" y="372617"/>
                </a:lnTo>
                <a:lnTo>
                  <a:pt x="3396" y="366647"/>
                </a:lnTo>
                <a:cubicBezTo>
                  <a:pt x="7901" y="355454"/>
                  <a:pt x="12840" y="342968"/>
                  <a:pt x="18270" y="329004"/>
                </a:cubicBezTo>
                <a:lnTo>
                  <a:pt x="18607" y="327910"/>
                </a:lnTo>
                <a:close/>
                <a:moveTo>
                  <a:pt x="11602" y="312390"/>
                </a:moveTo>
                <a:lnTo>
                  <a:pt x="0" y="336412"/>
                </a:lnTo>
                <a:lnTo>
                  <a:pt x="0" y="325354"/>
                </a:lnTo>
                <a:close/>
                <a:moveTo>
                  <a:pt x="11729" y="312127"/>
                </a:moveTo>
                <a:lnTo>
                  <a:pt x="11652" y="312334"/>
                </a:lnTo>
                <a:lnTo>
                  <a:pt x="11602" y="312390"/>
                </a:lnTo>
                <a:close/>
                <a:moveTo>
                  <a:pt x="17161" y="300881"/>
                </a:moveTo>
                <a:lnTo>
                  <a:pt x="11729" y="312127"/>
                </a:lnTo>
                <a:lnTo>
                  <a:pt x="14902" y="303593"/>
                </a:lnTo>
                <a:close/>
                <a:moveTo>
                  <a:pt x="24231" y="298145"/>
                </a:moveTo>
                <a:lnTo>
                  <a:pt x="24231" y="309647"/>
                </a:lnTo>
                <a:lnTo>
                  <a:pt x="18607" y="327910"/>
                </a:lnTo>
                <a:lnTo>
                  <a:pt x="14205" y="335709"/>
                </a:lnTo>
                <a:cubicBezTo>
                  <a:pt x="9994" y="342497"/>
                  <a:pt x="5528" y="349315"/>
                  <a:pt x="572" y="357320"/>
                </a:cubicBezTo>
                <a:lnTo>
                  <a:pt x="0" y="358312"/>
                </a:lnTo>
                <a:lnTo>
                  <a:pt x="0" y="347379"/>
                </a:lnTo>
                <a:lnTo>
                  <a:pt x="8326" y="321282"/>
                </a:lnTo>
                <a:lnTo>
                  <a:pt x="11652" y="312334"/>
                </a:lnTo>
                <a:lnTo>
                  <a:pt x="22595" y="300108"/>
                </a:lnTo>
                <a:close/>
                <a:moveTo>
                  <a:pt x="24231" y="286243"/>
                </a:moveTo>
                <a:lnTo>
                  <a:pt x="24231" y="292396"/>
                </a:lnTo>
                <a:lnTo>
                  <a:pt x="17161" y="300881"/>
                </a:lnTo>
                <a:close/>
                <a:moveTo>
                  <a:pt x="18603" y="231141"/>
                </a:moveTo>
                <a:lnTo>
                  <a:pt x="16606" y="235168"/>
                </a:lnTo>
                <a:lnTo>
                  <a:pt x="4000" y="260495"/>
                </a:lnTo>
                <a:lnTo>
                  <a:pt x="1909" y="263559"/>
                </a:lnTo>
                <a:lnTo>
                  <a:pt x="0" y="267317"/>
                </a:lnTo>
                <a:lnTo>
                  <a:pt x="0" y="258594"/>
                </a:lnTo>
                <a:close/>
                <a:moveTo>
                  <a:pt x="24231" y="230849"/>
                </a:moveTo>
                <a:lnTo>
                  <a:pt x="24231" y="278494"/>
                </a:lnTo>
                <a:lnTo>
                  <a:pt x="14902" y="303593"/>
                </a:lnTo>
                <a:lnTo>
                  <a:pt x="0" y="321476"/>
                </a:lnTo>
                <a:lnTo>
                  <a:pt x="0" y="268532"/>
                </a:lnTo>
                <a:lnTo>
                  <a:pt x="4000" y="260495"/>
                </a:lnTo>
                <a:close/>
                <a:moveTo>
                  <a:pt x="24231" y="219793"/>
                </a:moveTo>
                <a:lnTo>
                  <a:pt x="24231" y="222836"/>
                </a:lnTo>
                <a:lnTo>
                  <a:pt x="18603" y="231141"/>
                </a:lnTo>
                <a:close/>
                <a:moveTo>
                  <a:pt x="24231" y="133342"/>
                </a:moveTo>
                <a:lnTo>
                  <a:pt x="24231" y="206545"/>
                </a:lnTo>
                <a:lnTo>
                  <a:pt x="13499" y="223505"/>
                </a:lnTo>
                <a:lnTo>
                  <a:pt x="0" y="245723"/>
                </a:lnTo>
                <a:lnTo>
                  <a:pt x="0" y="173915"/>
                </a:lnTo>
                <a:close/>
                <a:moveTo>
                  <a:pt x="24231" y="123476"/>
                </a:moveTo>
                <a:lnTo>
                  <a:pt x="24231" y="130027"/>
                </a:lnTo>
                <a:lnTo>
                  <a:pt x="17186" y="143459"/>
                </a:lnTo>
                <a:lnTo>
                  <a:pt x="0" y="171861"/>
                </a:lnTo>
                <a:lnTo>
                  <a:pt x="0" y="166299"/>
                </a:lnTo>
                <a:lnTo>
                  <a:pt x="18270" y="132668"/>
                </a:lnTo>
                <a:close/>
                <a:moveTo>
                  <a:pt x="10141" y="101902"/>
                </a:moveTo>
                <a:lnTo>
                  <a:pt x="3390" y="124989"/>
                </a:lnTo>
                <a:lnTo>
                  <a:pt x="0" y="135481"/>
                </a:lnTo>
                <a:lnTo>
                  <a:pt x="0" y="120168"/>
                </a:lnTo>
                <a:lnTo>
                  <a:pt x="2059" y="116043"/>
                </a:lnTo>
                <a:close/>
                <a:moveTo>
                  <a:pt x="24231" y="71662"/>
                </a:moveTo>
                <a:lnTo>
                  <a:pt x="24231" y="77243"/>
                </a:lnTo>
                <a:lnTo>
                  <a:pt x="10141" y="101902"/>
                </a:lnTo>
                <a:lnTo>
                  <a:pt x="11579" y="96983"/>
                </a:lnTo>
                <a:lnTo>
                  <a:pt x="18270" y="83584"/>
                </a:lnTo>
                <a:close/>
                <a:moveTo>
                  <a:pt x="8884" y="41579"/>
                </a:moveTo>
                <a:lnTo>
                  <a:pt x="5981" y="51185"/>
                </a:lnTo>
                <a:lnTo>
                  <a:pt x="0" y="58084"/>
                </a:lnTo>
                <a:lnTo>
                  <a:pt x="0" y="57571"/>
                </a:lnTo>
                <a:close/>
                <a:moveTo>
                  <a:pt x="24231" y="30135"/>
                </a:moveTo>
                <a:lnTo>
                  <a:pt x="24231" y="53709"/>
                </a:lnTo>
                <a:lnTo>
                  <a:pt x="11579" y="96983"/>
                </a:lnTo>
                <a:lnTo>
                  <a:pt x="2059" y="116043"/>
                </a:lnTo>
                <a:lnTo>
                  <a:pt x="1909" y="116307"/>
                </a:lnTo>
                <a:lnTo>
                  <a:pt x="0" y="120126"/>
                </a:lnTo>
                <a:lnTo>
                  <a:pt x="0" y="70975"/>
                </a:lnTo>
                <a:lnTo>
                  <a:pt x="5981" y="51185"/>
                </a:lnTo>
                <a:close/>
                <a:moveTo>
                  <a:pt x="20675" y="0"/>
                </a:moveTo>
                <a:lnTo>
                  <a:pt x="24231" y="0"/>
                </a:lnTo>
                <a:lnTo>
                  <a:pt x="24231" y="13954"/>
                </a:lnTo>
                <a:lnTo>
                  <a:pt x="8884" y="41579"/>
                </a:lnTo>
                <a:lnTo>
                  <a:pt x="12161" y="30736"/>
                </a:lnTo>
                <a:close/>
                <a:moveTo>
                  <a:pt x="0" y="0"/>
                </a:moveTo>
                <a:lnTo>
                  <a:pt x="3827" y="0"/>
                </a:lnTo>
                <a:lnTo>
                  <a:pt x="0" y="8201"/>
                </a:lnTo>
                <a:close/>
              </a:path>
            </a:pathLst>
          </a:custGeom>
          <a:blipFill dpi="0" rotWithShape="1">
            <a:blip r:embed="rId1"/>
            <a:srcRect/>
            <a:stretch>
              <a:fillRect/>
            </a:stretch>
          </a:blip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ea typeface="幼圆" panose="02010509060101010101" pitchFamily="49" charset="-122"/>
            </a:endParaRPr>
          </a:p>
        </p:txBody>
      </p:sp>
      <p:sp>
        <p:nvSpPr>
          <p:cNvPr id="5" name="文本框 4"/>
          <p:cNvSpPr txBox="1"/>
          <p:nvPr/>
        </p:nvSpPr>
        <p:spPr>
          <a:xfrm>
            <a:off x="1791724" y="389129"/>
            <a:ext cx="404495" cy="521970"/>
          </a:xfrm>
          <a:prstGeom prst="rect">
            <a:avLst/>
          </a:prstGeom>
          <a:noFill/>
        </p:spPr>
        <p:txBody>
          <a:bodyPr wrap="none" rtlCol="0">
            <a:spAutoFit/>
          </a:bodyPr>
          <a:lstStyle/>
          <a:p>
            <a:r>
              <a:rPr lang="en-US" altLang="zh-CN" sz="2800" dirty="0" smtClean="0">
                <a:solidFill>
                  <a:schemeClr val="bg1"/>
                </a:solidFill>
                <a:latin typeface="微软雅黑" panose="020B0503020204020204" pitchFamily="34" charset="-122"/>
                <a:ea typeface="微软雅黑" panose="020B0503020204020204" pitchFamily="34" charset="-122"/>
              </a:rPr>
              <a:t>1</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16" name="Freeform 1961"/>
          <p:cNvSpPr/>
          <p:nvPr/>
        </p:nvSpPr>
        <p:spPr bwMode="auto">
          <a:xfrm>
            <a:off x="1429865" y="1572433"/>
            <a:ext cx="2697998" cy="1636019"/>
          </a:xfrm>
          <a:custGeom>
            <a:avLst/>
            <a:gdLst>
              <a:gd name="T0" fmla="*/ 299 w 376"/>
              <a:gd name="T1" fmla="*/ 23 h 228"/>
              <a:gd name="T2" fmla="*/ 295 w 376"/>
              <a:gd name="T3" fmla="*/ 33 h 228"/>
              <a:gd name="T4" fmla="*/ 312 w 376"/>
              <a:gd name="T5" fmla="*/ 16 h 228"/>
              <a:gd name="T6" fmla="*/ 333 w 376"/>
              <a:gd name="T7" fmla="*/ 24 h 228"/>
              <a:gd name="T8" fmla="*/ 340 w 376"/>
              <a:gd name="T9" fmla="*/ 22 h 228"/>
              <a:gd name="T10" fmla="*/ 350 w 376"/>
              <a:gd name="T11" fmla="*/ 17 h 228"/>
              <a:gd name="T12" fmla="*/ 369 w 376"/>
              <a:gd name="T13" fmla="*/ 23 h 228"/>
              <a:gd name="T14" fmla="*/ 345 w 376"/>
              <a:gd name="T15" fmla="*/ 40 h 228"/>
              <a:gd name="T16" fmla="*/ 308 w 376"/>
              <a:gd name="T17" fmla="*/ 56 h 228"/>
              <a:gd name="T18" fmla="*/ 299 w 376"/>
              <a:gd name="T19" fmla="*/ 59 h 228"/>
              <a:gd name="T20" fmla="*/ 264 w 376"/>
              <a:gd name="T21" fmla="*/ 74 h 228"/>
              <a:gd name="T22" fmla="*/ 348 w 376"/>
              <a:gd name="T23" fmla="*/ 51 h 228"/>
              <a:gd name="T24" fmla="*/ 328 w 376"/>
              <a:gd name="T25" fmla="*/ 67 h 228"/>
              <a:gd name="T26" fmla="*/ 303 w 376"/>
              <a:gd name="T27" fmla="*/ 83 h 228"/>
              <a:gd name="T28" fmla="*/ 316 w 376"/>
              <a:gd name="T29" fmla="*/ 101 h 228"/>
              <a:gd name="T30" fmla="*/ 349 w 376"/>
              <a:gd name="T31" fmla="*/ 98 h 228"/>
              <a:gd name="T32" fmla="*/ 301 w 376"/>
              <a:gd name="T33" fmla="*/ 123 h 228"/>
              <a:gd name="T34" fmla="*/ 346 w 376"/>
              <a:gd name="T35" fmla="*/ 108 h 228"/>
              <a:gd name="T36" fmla="*/ 358 w 376"/>
              <a:gd name="T37" fmla="*/ 113 h 228"/>
              <a:gd name="T38" fmla="*/ 342 w 376"/>
              <a:gd name="T39" fmla="*/ 121 h 228"/>
              <a:gd name="T40" fmla="*/ 336 w 376"/>
              <a:gd name="T41" fmla="*/ 125 h 228"/>
              <a:gd name="T42" fmla="*/ 319 w 376"/>
              <a:gd name="T43" fmla="*/ 127 h 228"/>
              <a:gd name="T44" fmla="*/ 272 w 376"/>
              <a:gd name="T45" fmla="*/ 140 h 228"/>
              <a:gd name="T46" fmla="*/ 255 w 376"/>
              <a:gd name="T47" fmla="*/ 157 h 228"/>
              <a:gd name="T48" fmla="*/ 322 w 376"/>
              <a:gd name="T49" fmla="*/ 135 h 228"/>
              <a:gd name="T50" fmla="*/ 345 w 376"/>
              <a:gd name="T51" fmla="*/ 135 h 228"/>
              <a:gd name="T52" fmla="*/ 316 w 376"/>
              <a:gd name="T53" fmla="*/ 153 h 228"/>
              <a:gd name="T54" fmla="*/ 343 w 376"/>
              <a:gd name="T55" fmla="*/ 145 h 228"/>
              <a:gd name="T56" fmla="*/ 336 w 376"/>
              <a:gd name="T57" fmla="*/ 154 h 228"/>
              <a:gd name="T58" fmla="*/ 299 w 376"/>
              <a:gd name="T59" fmla="*/ 164 h 228"/>
              <a:gd name="T60" fmla="*/ 245 w 376"/>
              <a:gd name="T61" fmla="*/ 190 h 228"/>
              <a:gd name="T62" fmla="*/ 219 w 376"/>
              <a:gd name="T63" fmla="*/ 207 h 228"/>
              <a:gd name="T64" fmla="*/ 195 w 376"/>
              <a:gd name="T65" fmla="*/ 212 h 228"/>
              <a:gd name="T66" fmla="*/ 154 w 376"/>
              <a:gd name="T67" fmla="*/ 222 h 228"/>
              <a:gd name="T68" fmla="*/ 104 w 376"/>
              <a:gd name="T69" fmla="*/ 227 h 228"/>
              <a:gd name="T70" fmla="*/ 85 w 376"/>
              <a:gd name="T71" fmla="*/ 221 h 228"/>
              <a:gd name="T72" fmla="*/ 70 w 376"/>
              <a:gd name="T73" fmla="*/ 211 h 228"/>
              <a:gd name="T74" fmla="*/ 40 w 376"/>
              <a:gd name="T75" fmla="*/ 207 h 228"/>
              <a:gd name="T76" fmla="*/ 46 w 376"/>
              <a:gd name="T77" fmla="*/ 200 h 228"/>
              <a:gd name="T78" fmla="*/ 65 w 376"/>
              <a:gd name="T79" fmla="*/ 192 h 228"/>
              <a:gd name="T80" fmla="*/ 84 w 376"/>
              <a:gd name="T81" fmla="*/ 178 h 228"/>
              <a:gd name="T82" fmla="*/ 37 w 376"/>
              <a:gd name="T83" fmla="*/ 178 h 228"/>
              <a:gd name="T84" fmla="*/ 47 w 376"/>
              <a:gd name="T85" fmla="*/ 165 h 228"/>
              <a:gd name="T86" fmla="*/ 23 w 376"/>
              <a:gd name="T87" fmla="*/ 160 h 228"/>
              <a:gd name="T88" fmla="*/ 16 w 376"/>
              <a:gd name="T89" fmla="*/ 154 h 228"/>
              <a:gd name="T90" fmla="*/ 1 w 376"/>
              <a:gd name="T91" fmla="*/ 135 h 228"/>
              <a:gd name="T92" fmla="*/ 33 w 376"/>
              <a:gd name="T93" fmla="*/ 134 h 228"/>
              <a:gd name="T94" fmla="*/ 14 w 376"/>
              <a:gd name="T95" fmla="*/ 128 h 228"/>
              <a:gd name="T96" fmla="*/ 44 w 376"/>
              <a:gd name="T97" fmla="*/ 120 h 228"/>
              <a:gd name="T98" fmla="*/ 8 w 376"/>
              <a:gd name="T99" fmla="*/ 117 h 228"/>
              <a:gd name="T100" fmla="*/ 27 w 376"/>
              <a:gd name="T101" fmla="*/ 111 h 228"/>
              <a:gd name="T102" fmla="*/ 31 w 376"/>
              <a:gd name="T103" fmla="*/ 100 h 228"/>
              <a:gd name="T104" fmla="*/ 10 w 376"/>
              <a:gd name="T105" fmla="*/ 97 h 228"/>
              <a:gd name="T106" fmla="*/ 33 w 376"/>
              <a:gd name="T107" fmla="*/ 88 h 228"/>
              <a:gd name="T108" fmla="*/ 23 w 376"/>
              <a:gd name="T109" fmla="*/ 83 h 228"/>
              <a:gd name="T110" fmla="*/ 31 w 376"/>
              <a:gd name="T111" fmla="*/ 77 h 228"/>
              <a:gd name="T112" fmla="*/ 33 w 376"/>
              <a:gd name="T113" fmla="*/ 64 h 228"/>
              <a:gd name="T114" fmla="*/ 51 w 376"/>
              <a:gd name="T115" fmla="*/ 47 h 228"/>
              <a:gd name="T116" fmla="*/ 84 w 376"/>
              <a:gd name="T117" fmla="*/ 20 h 228"/>
              <a:gd name="T118" fmla="*/ 132 w 376"/>
              <a:gd name="T119" fmla="*/ 13 h 228"/>
              <a:gd name="T120" fmla="*/ 175 w 376"/>
              <a:gd name="T121" fmla="*/ 14 h 228"/>
              <a:gd name="T122" fmla="*/ 228 w 376"/>
              <a:gd name="T123" fmla="*/ 10 h 228"/>
              <a:gd name="T124" fmla="*/ 265 w 376"/>
              <a:gd name="T125" fmla="*/ 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6" h="228">
                <a:moveTo>
                  <a:pt x="293" y="0"/>
                </a:moveTo>
                <a:lnTo>
                  <a:pt x="293" y="0"/>
                </a:lnTo>
                <a:lnTo>
                  <a:pt x="292" y="2"/>
                </a:lnTo>
                <a:lnTo>
                  <a:pt x="292" y="2"/>
                </a:lnTo>
                <a:lnTo>
                  <a:pt x="292" y="2"/>
                </a:lnTo>
                <a:lnTo>
                  <a:pt x="292" y="2"/>
                </a:lnTo>
                <a:lnTo>
                  <a:pt x="295" y="3"/>
                </a:lnTo>
                <a:lnTo>
                  <a:pt x="295" y="3"/>
                </a:lnTo>
                <a:lnTo>
                  <a:pt x="296" y="3"/>
                </a:lnTo>
                <a:lnTo>
                  <a:pt x="296" y="2"/>
                </a:lnTo>
                <a:lnTo>
                  <a:pt x="296" y="2"/>
                </a:lnTo>
                <a:lnTo>
                  <a:pt x="296" y="2"/>
                </a:lnTo>
                <a:lnTo>
                  <a:pt x="296" y="3"/>
                </a:lnTo>
                <a:lnTo>
                  <a:pt x="298" y="3"/>
                </a:lnTo>
                <a:lnTo>
                  <a:pt x="298" y="3"/>
                </a:lnTo>
                <a:lnTo>
                  <a:pt x="298" y="3"/>
                </a:lnTo>
                <a:lnTo>
                  <a:pt x="296" y="3"/>
                </a:lnTo>
                <a:lnTo>
                  <a:pt x="296" y="4"/>
                </a:lnTo>
                <a:lnTo>
                  <a:pt x="296" y="4"/>
                </a:lnTo>
                <a:lnTo>
                  <a:pt x="296" y="4"/>
                </a:lnTo>
                <a:lnTo>
                  <a:pt x="296" y="4"/>
                </a:lnTo>
                <a:lnTo>
                  <a:pt x="296" y="6"/>
                </a:lnTo>
                <a:lnTo>
                  <a:pt x="296" y="6"/>
                </a:lnTo>
                <a:lnTo>
                  <a:pt x="296" y="6"/>
                </a:lnTo>
                <a:lnTo>
                  <a:pt x="296" y="6"/>
                </a:lnTo>
                <a:lnTo>
                  <a:pt x="296" y="6"/>
                </a:lnTo>
                <a:lnTo>
                  <a:pt x="296" y="7"/>
                </a:lnTo>
                <a:lnTo>
                  <a:pt x="296" y="7"/>
                </a:lnTo>
                <a:lnTo>
                  <a:pt x="296" y="7"/>
                </a:lnTo>
                <a:lnTo>
                  <a:pt x="296" y="7"/>
                </a:lnTo>
                <a:lnTo>
                  <a:pt x="296" y="7"/>
                </a:lnTo>
                <a:lnTo>
                  <a:pt x="296" y="7"/>
                </a:lnTo>
                <a:lnTo>
                  <a:pt x="296" y="7"/>
                </a:lnTo>
                <a:lnTo>
                  <a:pt x="296" y="7"/>
                </a:lnTo>
                <a:lnTo>
                  <a:pt x="295" y="7"/>
                </a:lnTo>
                <a:lnTo>
                  <a:pt x="292" y="9"/>
                </a:lnTo>
                <a:lnTo>
                  <a:pt x="295" y="12"/>
                </a:lnTo>
                <a:lnTo>
                  <a:pt x="295" y="12"/>
                </a:lnTo>
                <a:lnTo>
                  <a:pt x="296" y="10"/>
                </a:lnTo>
                <a:lnTo>
                  <a:pt x="298" y="10"/>
                </a:lnTo>
                <a:lnTo>
                  <a:pt x="301" y="10"/>
                </a:lnTo>
                <a:lnTo>
                  <a:pt x="301" y="10"/>
                </a:lnTo>
                <a:lnTo>
                  <a:pt x="299" y="10"/>
                </a:lnTo>
                <a:lnTo>
                  <a:pt x="299" y="10"/>
                </a:lnTo>
                <a:lnTo>
                  <a:pt x="298" y="12"/>
                </a:lnTo>
                <a:lnTo>
                  <a:pt x="298" y="12"/>
                </a:lnTo>
                <a:lnTo>
                  <a:pt x="298" y="12"/>
                </a:lnTo>
                <a:lnTo>
                  <a:pt x="296" y="12"/>
                </a:lnTo>
                <a:lnTo>
                  <a:pt x="295" y="13"/>
                </a:lnTo>
                <a:lnTo>
                  <a:pt x="295" y="13"/>
                </a:lnTo>
                <a:lnTo>
                  <a:pt x="295" y="13"/>
                </a:lnTo>
                <a:lnTo>
                  <a:pt x="295" y="13"/>
                </a:lnTo>
                <a:lnTo>
                  <a:pt x="295" y="13"/>
                </a:lnTo>
                <a:lnTo>
                  <a:pt x="295" y="13"/>
                </a:lnTo>
                <a:lnTo>
                  <a:pt x="296" y="13"/>
                </a:lnTo>
                <a:lnTo>
                  <a:pt x="296" y="13"/>
                </a:lnTo>
                <a:lnTo>
                  <a:pt x="296" y="13"/>
                </a:lnTo>
                <a:lnTo>
                  <a:pt x="298" y="13"/>
                </a:lnTo>
                <a:lnTo>
                  <a:pt x="298" y="13"/>
                </a:lnTo>
                <a:lnTo>
                  <a:pt x="298" y="13"/>
                </a:lnTo>
                <a:lnTo>
                  <a:pt x="298" y="13"/>
                </a:lnTo>
                <a:lnTo>
                  <a:pt x="299" y="13"/>
                </a:lnTo>
                <a:lnTo>
                  <a:pt x="299" y="14"/>
                </a:lnTo>
                <a:lnTo>
                  <a:pt x="299" y="14"/>
                </a:lnTo>
                <a:lnTo>
                  <a:pt x="298" y="16"/>
                </a:lnTo>
                <a:lnTo>
                  <a:pt x="298" y="16"/>
                </a:lnTo>
                <a:lnTo>
                  <a:pt x="298" y="16"/>
                </a:lnTo>
                <a:lnTo>
                  <a:pt x="298" y="16"/>
                </a:lnTo>
                <a:lnTo>
                  <a:pt x="298" y="16"/>
                </a:lnTo>
                <a:lnTo>
                  <a:pt x="298" y="16"/>
                </a:lnTo>
                <a:lnTo>
                  <a:pt x="296" y="14"/>
                </a:lnTo>
                <a:lnTo>
                  <a:pt x="296" y="14"/>
                </a:lnTo>
                <a:lnTo>
                  <a:pt x="296" y="14"/>
                </a:lnTo>
                <a:lnTo>
                  <a:pt x="296" y="14"/>
                </a:lnTo>
                <a:lnTo>
                  <a:pt x="295" y="14"/>
                </a:lnTo>
                <a:lnTo>
                  <a:pt x="295" y="14"/>
                </a:lnTo>
                <a:lnTo>
                  <a:pt x="295" y="14"/>
                </a:lnTo>
                <a:lnTo>
                  <a:pt x="295" y="14"/>
                </a:lnTo>
                <a:lnTo>
                  <a:pt x="295" y="16"/>
                </a:lnTo>
                <a:lnTo>
                  <a:pt x="295" y="16"/>
                </a:lnTo>
                <a:lnTo>
                  <a:pt x="295" y="17"/>
                </a:lnTo>
                <a:lnTo>
                  <a:pt x="296" y="17"/>
                </a:lnTo>
                <a:lnTo>
                  <a:pt x="296" y="17"/>
                </a:lnTo>
                <a:lnTo>
                  <a:pt x="296" y="17"/>
                </a:lnTo>
                <a:lnTo>
                  <a:pt x="295" y="17"/>
                </a:lnTo>
                <a:lnTo>
                  <a:pt x="295" y="17"/>
                </a:lnTo>
                <a:lnTo>
                  <a:pt x="293" y="19"/>
                </a:lnTo>
                <a:lnTo>
                  <a:pt x="293" y="19"/>
                </a:lnTo>
                <a:lnTo>
                  <a:pt x="292" y="19"/>
                </a:lnTo>
                <a:lnTo>
                  <a:pt x="292" y="19"/>
                </a:lnTo>
                <a:lnTo>
                  <a:pt x="292" y="17"/>
                </a:lnTo>
                <a:lnTo>
                  <a:pt x="292" y="17"/>
                </a:lnTo>
                <a:lnTo>
                  <a:pt x="292" y="16"/>
                </a:lnTo>
                <a:lnTo>
                  <a:pt x="291" y="16"/>
                </a:lnTo>
                <a:lnTo>
                  <a:pt x="291" y="16"/>
                </a:lnTo>
                <a:lnTo>
                  <a:pt x="291" y="16"/>
                </a:lnTo>
                <a:lnTo>
                  <a:pt x="289" y="17"/>
                </a:lnTo>
                <a:lnTo>
                  <a:pt x="289" y="17"/>
                </a:lnTo>
                <a:lnTo>
                  <a:pt x="288" y="17"/>
                </a:lnTo>
                <a:lnTo>
                  <a:pt x="286" y="19"/>
                </a:lnTo>
                <a:lnTo>
                  <a:pt x="285" y="19"/>
                </a:lnTo>
                <a:lnTo>
                  <a:pt x="285" y="19"/>
                </a:lnTo>
                <a:lnTo>
                  <a:pt x="285" y="20"/>
                </a:lnTo>
                <a:lnTo>
                  <a:pt x="285" y="20"/>
                </a:lnTo>
                <a:lnTo>
                  <a:pt x="285" y="22"/>
                </a:lnTo>
                <a:lnTo>
                  <a:pt x="286" y="22"/>
                </a:lnTo>
                <a:lnTo>
                  <a:pt x="286" y="22"/>
                </a:lnTo>
                <a:lnTo>
                  <a:pt x="286" y="20"/>
                </a:lnTo>
                <a:lnTo>
                  <a:pt x="288" y="20"/>
                </a:lnTo>
                <a:lnTo>
                  <a:pt x="288" y="20"/>
                </a:lnTo>
                <a:lnTo>
                  <a:pt x="289" y="20"/>
                </a:lnTo>
                <a:lnTo>
                  <a:pt x="289" y="22"/>
                </a:lnTo>
                <a:lnTo>
                  <a:pt x="289" y="22"/>
                </a:lnTo>
                <a:lnTo>
                  <a:pt x="289" y="22"/>
                </a:lnTo>
                <a:lnTo>
                  <a:pt x="289" y="22"/>
                </a:lnTo>
                <a:lnTo>
                  <a:pt x="289" y="22"/>
                </a:lnTo>
                <a:lnTo>
                  <a:pt x="291" y="22"/>
                </a:lnTo>
                <a:lnTo>
                  <a:pt x="291" y="22"/>
                </a:lnTo>
                <a:lnTo>
                  <a:pt x="291" y="22"/>
                </a:lnTo>
                <a:lnTo>
                  <a:pt x="292" y="22"/>
                </a:lnTo>
                <a:lnTo>
                  <a:pt x="293" y="20"/>
                </a:lnTo>
                <a:lnTo>
                  <a:pt x="295" y="20"/>
                </a:lnTo>
                <a:lnTo>
                  <a:pt x="296" y="20"/>
                </a:lnTo>
                <a:lnTo>
                  <a:pt x="296" y="19"/>
                </a:lnTo>
                <a:lnTo>
                  <a:pt x="296" y="19"/>
                </a:lnTo>
                <a:lnTo>
                  <a:pt x="298" y="20"/>
                </a:lnTo>
                <a:lnTo>
                  <a:pt x="298" y="20"/>
                </a:lnTo>
                <a:lnTo>
                  <a:pt x="298" y="20"/>
                </a:lnTo>
                <a:lnTo>
                  <a:pt x="298" y="20"/>
                </a:lnTo>
                <a:lnTo>
                  <a:pt x="298" y="20"/>
                </a:lnTo>
                <a:lnTo>
                  <a:pt x="299" y="22"/>
                </a:lnTo>
                <a:lnTo>
                  <a:pt x="299" y="23"/>
                </a:lnTo>
                <a:lnTo>
                  <a:pt x="299" y="23"/>
                </a:lnTo>
                <a:lnTo>
                  <a:pt x="301" y="23"/>
                </a:lnTo>
                <a:lnTo>
                  <a:pt x="301" y="23"/>
                </a:lnTo>
                <a:lnTo>
                  <a:pt x="302" y="23"/>
                </a:lnTo>
                <a:lnTo>
                  <a:pt x="302" y="23"/>
                </a:lnTo>
                <a:lnTo>
                  <a:pt x="303" y="22"/>
                </a:lnTo>
                <a:lnTo>
                  <a:pt x="303" y="22"/>
                </a:lnTo>
                <a:lnTo>
                  <a:pt x="303" y="22"/>
                </a:lnTo>
                <a:lnTo>
                  <a:pt x="303" y="22"/>
                </a:lnTo>
                <a:lnTo>
                  <a:pt x="302" y="20"/>
                </a:lnTo>
                <a:lnTo>
                  <a:pt x="302" y="20"/>
                </a:lnTo>
                <a:lnTo>
                  <a:pt x="302" y="20"/>
                </a:lnTo>
                <a:lnTo>
                  <a:pt x="302" y="20"/>
                </a:lnTo>
                <a:lnTo>
                  <a:pt x="302" y="20"/>
                </a:lnTo>
                <a:lnTo>
                  <a:pt x="303" y="20"/>
                </a:lnTo>
                <a:lnTo>
                  <a:pt x="303" y="20"/>
                </a:lnTo>
                <a:lnTo>
                  <a:pt x="303" y="19"/>
                </a:lnTo>
                <a:lnTo>
                  <a:pt x="303" y="19"/>
                </a:lnTo>
                <a:lnTo>
                  <a:pt x="303" y="20"/>
                </a:lnTo>
                <a:lnTo>
                  <a:pt x="305" y="22"/>
                </a:lnTo>
                <a:lnTo>
                  <a:pt x="305" y="23"/>
                </a:lnTo>
                <a:lnTo>
                  <a:pt x="305" y="23"/>
                </a:lnTo>
                <a:lnTo>
                  <a:pt x="303" y="23"/>
                </a:lnTo>
                <a:lnTo>
                  <a:pt x="303" y="23"/>
                </a:lnTo>
                <a:lnTo>
                  <a:pt x="303" y="23"/>
                </a:lnTo>
                <a:lnTo>
                  <a:pt x="302" y="23"/>
                </a:lnTo>
                <a:lnTo>
                  <a:pt x="302" y="23"/>
                </a:lnTo>
                <a:lnTo>
                  <a:pt x="302" y="23"/>
                </a:lnTo>
                <a:lnTo>
                  <a:pt x="302" y="23"/>
                </a:lnTo>
                <a:lnTo>
                  <a:pt x="301" y="23"/>
                </a:lnTo>
                <a:lnTo>
                  <a:pt x="299" y="24"/>
                </a:lnTo>
                <a:lnTo>
                  <a:pt x="299" y="24"/>
                </a:lnTo>
                <a:lnTo>
                  <a:pt x="299" y="24"/>
                </a:lnTo>
                <a:lnTo>
                  <a:pt x="299" y="24"/>
                </a:lnTo>
                <a:lnTo>
                  <a:pt x="299" y="26"/>
                </a:lnTo>
                <a:lnTo>
                  <a:pt x="299" y="26"/>
                </a:lnTo>
                <a:lnTo>
                  <a:pt x="299" y="26"/>
                </a:lnTo>
                <a:lnTo>
                  <a:pt x="299" y="26"/>
                </a:lnTo>
                <a:lnTo>
                  <a:pt x="301" y="27"/>
                </a:lnTo>
                <a:lnTo>
                  <a:pt x="301" y="26"/>
                </a:lnTo>
                <a:lnTo>
                  <a:pt x="301" y="26"/>
                </a:lnTo>
                <a:lnTo>
                  <a:pt x="301" y="27"/>
                </a:lnTo>
                <a:lnTo>
                  <a:pt x="301" y="27"/>
                </a:lnTo>
                <a:lnTo>
                  <a:pt x="302" y="27"/>
                </a:lnTo>
                <a:lnTo>
                  <a:pt x="302" y="27"/>
                </a:lnTo>
                <a:lnTo>
                  <a:pt x="302" y="26"/>
                </a:lnTo>
                <a:lnTo>
                  <a:pt x="302" y="26"/>
                </a:lnTo>
                <a:lnTo>
                  <a:pt x="302" y="24"/>
                </a:lnTo>
                <a:lnTo>
                  <a:pt x="302" y="24"/>
                </a:lnTo>
                <a:lnTo>
                  <a:pt x="302" y="24"/>
                </a:lnTo>
                <a:lnTo>
                  <a:pt x="302" y="24"/>
                </a:lnTo>
                <a:lnTo>
                  <a:pt x="302" y="24"/>
                </a:lnTo>
                <a:lnTo>
                  <a:pt x="303" y="24"/>
                </a:lnTo>
                <a:lnTo>
                  <a:pt x="303" y="26"/>
                </a:lnTo>
                <a:lnTo>
                  <a:pt x="303" y="26"/>
                </a:lnTo>
                <a:lnTo>
                  <a:pt x="303" y="26"/>
                </a:lnTo>
                <a:lnTo>
                  <a:pt x="305" y="26"/>
                </a:lnTo>
                <a:lnTo>
                  <a:pt x="305" y="26"/>
                </a:lnTo>
                <a:lnTo>
                  <a:pt x="305" y="26"/>
                </a:lnTo>
                <a:lnTo>
                  <a:pt x="305" y="27"/>
                </a:lnTo>
                <a:lnTo>
                  <a:pt x="305" y="27"/>
                </a:lnTo>
                <a:lnTo>
                  <a:pt x="305" y="29"/>
                </a:lnTo>
                <a:lnTo>
                  <a:pt x="305" y="29"/>
                </a:lnTo>
                <a:lnTo>
                  <a:pt x="303" y="30"/>
                </a:lnTo>
                <a:lnTo>
                  <a:pt x="303" y="30"/>
                </a:lnTo>
                <a:lnTo>
                  <a:pt x="305" y="30"/>
                </a:lnTo>
                <a:lnTo>
                  <a:pt x="305" y="30"/>
                </a:lnTo>
                <a:lnTo>
                  <a:pt x="305" y="30"/>
                </a:lnTo>
                <a:lnTo>
                  <a:pt x="305" y="31"/>
                </a:lnTo>
                <a:lnTo>
                  <a:pt x="305" y="31"/>
                </a:lnTo>
                <a:lnTo>
                  <a:pt x="305" y="31"/>
                </a:lnTo>
                <a:lnTo>
                  <a:pt x="305" y="33"/>
                </a:lnTo>
                <a:lnTo>
                  <a:pt x="303" y="31"/>
                </a:lnTo>
                <a:lnTo>
                  <a:pt x="303" y="31"/>
                </a:lnTo>
                <a:lnTo>
                  <a:pt x="303" y="31"/>
                </a:lnTo>
                <a:lnTo>
                  <a:pt x="305" y="31"/>
                </a:lnTo>
                <a:lnTo>
                  <a:pt x="303" y="31"/>
                </a:lnTo>
                <a:lnTo>
                  <a:pt x="303" y="31"/>
                </a:lnTo>
                <a:lnTo>
                  <a:pt x="303" y="30"/>
                </a:lnTo>
                <a:lnTo>
                  <a:pt x="303" y="30"/>
                </a:lnTo>
                <a:lnTo>
                  <a:pt x="303" y="30"/>
                </a:lnTo>
                <a:lnTo>
                  <a:pt x="303" y="30"/>
                </a:lnTo>
                <a:lnTo>
                  <a:pt x="302" y="29"/>
                </a:lnTo>
                <a:lnTo>
                  <a:pt x="301" y="29"/>
                </a:lnTo>
                <a:lnTo>
                  <a:pt x="301" y="29"/>
                </a:lnTo>
                <a:lnTo>
                  <a:pt x="301" y="29"/>
                </a:lnTo>
                <a:lnTo>
                  <a:pt x="301" y="29"/>
                </a:lnTo>
                <a:lnTo>
                  <a:pt x="301" y="30"/>
                </a:lnTo>
                <a:lnTo>
                  <a:pt x="301" y="30"/>
                </a:lnTo>
                <a:lnTo>
                  <a:pt x="301" y="30"/>
                </a:lnTo>
                <a:lnTo>
                  <a:pt x="301" y="30"/>
                </a:lnTo>
                <a:lnTo>
                  <a:pt x="301" y="30"/>
                </a:lnTo>
                <a:lnTo>
                  <a:pt x="299" y="31"/>
                </a:lnTo>
                <a:lnTo>
                  <a:pt x="299" y="31"/>
                </a:lnTo>
                <a:lnTo>
                  <a:pt x="299" y="31"/>
                </a:lnTo>
                <a:lnTo>
                  <a:pt x="299" y="31"/>
                </a:lnTo>
                <a:lnTo>
                  <a:pt x="299" y="33"/>
                </a:lnTo>
                <a:lnTo>
                  <a:pt x="299" y="33"/>
                </a:lnTo>
                <a:lnTo>
                  <a:pt x="299" y="33"/>
                </a:lnTo>
                <a:lnTo>
                  <a:pt x="299" y="33"/>
                </a:lnTo>
                <a:lnTo>
                  <a:pt x="301" y="33"/>
                </a:lnTo>
                <a:lnTo>
                  <a:pt x="301" y="33"/>
                </a:lnTo>
                <a:lnTo>
                  <a:pt x="301" y="33"/>
                </a:lnTo>
                <a:lnTo>
                  <a:pt x="302" y="33"/>
                </a:lnTo>
                <a:lnTo>
                  <a:pt x="302" y="33"/>
                </a:lnTo>
                <a:lnTo>
                  <a:pt x="299" y="34"/>
                </a:lnTo>
                <a:lnTo>
                  <a:pt x="298" y="34"/>
                </a:lnTo>
                <a:lnTo>
                  <a:pt x="298" y="33"/>
                </a:lnTo>
                <a:lnTo>
                  <a:pt x="298" y="33"/>
                </a:lnTo>
                <a:lnTo>
                  <a:pt x="298" y="33"/>
                </a:lnTo>
                <a:lnTo>
                  <a:pt x="298" y="33"/>
                </a:lnTo>
                <a:lnTo>
                  <a:pt x="298" y="31"/>
                </a:lnTo>
                <a:lnTo>
                  <a:pt x="298" y="31"/>
                </a:lnTo>
                <a:lnTo>
                  <a:pt x="298" y="31"/>
                </a:lnTo>
                <a:lnTo>
                  <a:pt x="298" y="30"/>
                </a:lnTo>
                <a:lnTo>
                  <a:pt x="296" y="30"/>
                </a:lnTo>
                <a:lnTo>
                  <a:pt x="296" y="30"/>
                </a:lnTo>
                <a:lnTo>
                  <a:pt x="296" y="30"/>
                </a:lnTo>
                <a:lnTo>
                  <a:pt x="296" y="30"/>
                </a:lnTo>
                <a:lnTo>
                  <a:pt x="296" y="30"/>
                </a:lnTo>
                <a:lnTo>
                  <a:pt x="296" y="30"/>
                </a:lnTo>
                <a:lnTo>
                  <a:pt x="296" y="31"/>
                </a:lnTo>
                <a:lnTo>
                  <a:pt x="296" y="31"/>
                </a:lnTo>
                <a:lnTo>
                  <a:pt x="296" y="33"/>
                </a:lnTo>
                <a:lnTo>
                  <a:pt x="295" y="34"/>
                </a:lnTo>
                <a:lnTo>
                  <a:pt x="295" y="34"/>
                </a:lnTo>
                <a:lnTo>
                  <a:pt x="296" y="34"/>
                </a:lnTo>
                <a:lnTo>
                  <a:pt x="296" y="34"/>
                </a:lnTo>
                <a:lnTo>
                  <a:pt x="296" y="34"/>
                </a:lnTo>
                <a:lnTo>
                  <a:pt x="296" y="34"/>
                </a:lnTo>
                <a:lnTo>
                  <a:pt x="295" y="34"/>
                </a:lnTo>
                <a:lnTo>
                  <a:pt x="295" y="33"/>
                </a:lnTo>
                <a:lnTo>
                  <a:pt x="295" y="33"/>
                </a:lnTo>
                <a:lnTo>
                  <a:pt x="295" y="33"/>
                </a:lnTo>
                <a:lnTo>
                  <a:pt x="295" y="33"/>
                </a:lnTo>
                <a:lnTo>
                  <a:pt x="295" y="31"/>
                </a:lnTo>
                <a:lnTo>
                  <a:pt x="295" y="31"/>
                </a:lnTo>
                <a:lnTo>
                  <a:pt x="295" y="31"/>
                </a:lnTo>
                <a:lnTo>
                  <a:pt x="293" y="31"/>
                </a:lnTo>
                <a:lnTo>
                  <a:pt x="292" y="31"/>
                </a:lnTo>
                <a:lnTo>
                  <a:pt x="292" y="31"/>
                </a:lnTo>
                <a:lnTo>
                  <a:pt x="292" y="31"/>
                </a:lnTo>
                <a:lnTo>
                  <a:pt x="291" y="33"/>
                </a:lnTo>
                <a:lnTo>
                  <a:pt x="291" y="33"/>
                </a:lnTo>
                <a:lnTo>
                  <a:pt x="291" y="33"/>
                </a:lnTo>
                <a:lnTo>
                  <a:pt x="291" y="33"/>
                </a:lnTo>
                <a:lnTo>
                  <a:pt x="289" y="33"/>
                </a:lnTo>
                <a:lnTo>
                  <a:pt x="289" y="33"/>
                </a:lnTo>
                <a:lnTo>
                  <a:pt x="289" y="33"/>
                </a:lnTo>
                <a:lnTo>
                  <a:pt x="289" y="33"/>
                </a:lnTo>
                <a:lnTo>
                  <a:pt x="289" y="33"/>
                </a:lnTo>
                <a:lnTo>
                  <a:pt x="291" y="33"/>
                </a:lnTo>
                <a:lnTo>
                  <a:pt x="291" y="34"/>
                </a:lnTo>
                <a:lnTo>
                  <a:pt x="291" y="34"/>
                </a:lnTo>
                <a:lnTo>
                  <a:pt x="291" y="36"/>
                </a:lnTo>
                <a:lnTo>
                  <a:pt x="291" y="36"/>
                </a:lnTo>
                <a:lnTo>
                  <a:pt x="292" y="36"/>
                </a:lnTo>
                <a:lnTo>
                  <a:pt x="292" y="36"/>
                </a:lnTo>
                <a:lnTo>
                  <a:pt x="291" y="36"/>
                </a:lnTo>
                <a:lnTo>
                  <a:pt x="289" y="36"/>
                </a:lnTo>
                <a:lnTo>
                  <a:pt x="289" y="37"/>
                </a:lnTo>
                <a:lnTo>
                  <a:pt x="288" y="37"/>
                </a:lnTo>
                <a:lnTo>
                  <a:pt x="288" y="37"/>
                </a:lnTo>
                <a:lnTo>
                  <a:pt x="286" y="37"/>
                </a:lnTo>
                <a:lnTo>
                  <a:pt x="286" y="37"/>
                </a:lnTo>
                <a:lnTo>
                  <a:pt x="285" y="37"/>
                </a:lnTo>
                <a:lnTo>
                  <a:pt x="285" y="37"/>
                </a:lnTo>
                <a:lnTo>
                  <a:pt x="285" y="39"/>
                </a:lnTo>
                <a:lnTo>
                  <a:pt x="285" y="39"/>
                </a:lnTo>
                <a:lnTo>
                  <a:pt x="285" y="39"/>
                </a:lnTo>
                <a:lnTo>
                  <a:pt x="285" y="39"/>
                </a:lnTo>
                <a:lnTo>
                  <a:pt x="286" y="39"/>
                </a:lnTo>
                <a:lnTo>
                  <a:pt x="288" y="39"/>
                </a:lnTo>
                <a:lnTo>
                  <a:pt x="289" y="39"/>
                </a:lnTo>
                <a:lnTo>
                  <a:pt x="289" y="39"/>
                </a:lnTo>
                <a:lnTo>
                  <a:pt x="289" y="39"/>
                </a:lnTo>
                <a:lnTo>
                  <a:pt x="289" y="39"/>
                </a:lnTo>
                <a:lnTo>
                  <a:pt x="289" y="39"/>
                </a:lnTo>
                <a:lnTo>
                  <a:pt x="289" y="37"/>
                </a:lnTo>
                <a:lnTo>
                  <a:pt x="291" y="37"/>
                </a:lnTo>
                <a:lnTo>
                  <a:pt x="292" y="37"/>
                </a:lnTo>
                <a:lnTo>
                  <a:pt x="292" y="37"/>
                </a:lnTo>
                <a:lnTo>
                  <a:pt x="292" y="37"/>
                </a:lnTo>
                <a:lnTo>
                  <a:pt x="292" y="37"/>
                </a:lnTo>
                <a:lnTo>
                  <a:pt x="292" y="37"/>
                </a:lnTo>
                <a:lnTo>
                  <a:pt x="292" y="37"/>
                </a:lnTo>
                <a:lnTo>
                  <a:pt x="292" y="37"/>
                </a:lnTo>
                <a:lnTo>
                  <a:pt x="292" y="37"/>
                </a:lnTo>
                <a:lnTo>
                  <a:pt x="292" y="37"/>
                </a:lnTo>
                <a:lnTo>
                  <a:pt x="293" y="37"/>
                </a:lnTo>
                <a:lnTo>
                  <a:pt x="293" y="37"/>
                </a:lnTo>
                <a:lnTo>
                  <a:pt x="295" y="37"/>
                </a:lnTo>
                <a:lnTo>
                  <a:pt x="296" y="36"/>
                </a:lnTo>
                <a:lnTo>
                  <a:pt x="296" y="36"/>
                </a:lnTo>
                <a:lnTo>
                  <a:pt x="298" y="36"/>
                </a:lnTo>
                <a:lnTo>
                  <a:pt x="298" y="36"/>
                </a:lnTo>
                <a:lnTo>
                  <a:pt x="298" y="36"/>
                </a:lnTo>
                <a:lnTo>
                  <a:pt x="298" y="36"/>
                </a:lnTo>
                <a:lnTo>
                  <a:pt x="299" y="36"/>
                </a:lnTo>
                <a:lnTo>
                  <a:pt x="301" y="36"/>
                </a:lnTo>
                <a:lnTo>
                  <a:pt x="302" y="34"/>
                </a:lnTo>
                <a:lnTo>
                  <a:pt x="302" y="34"/>
                </a:lnTo>
                <a:lnTo>
                  <a:pt x="303" y="34"/>
                </a:lnTo>
                <a:lnTo>
                  <a:pt x="305" y="34"/>
                </a:lnTo>
                <a:lnTo>
                  <a:pt x="306" y="33"/>
                </a:lnTo>
                <a:lnTo>
                  <a:pt x="306" y="33"/>
                </a:lnTo>
                <a:lnTo>
                  <a:pt x="308" y="33"/>
                </a:lnTo>
                <a:lnTo>
                  <a:pt x="308" y="33"/>
                </a:lnTo>
                <a:lnTo>
                  <a:pt x="309" y="33"/>
                </a:lnTo>
                <a:lnTo>
                  <a:pt x="309" y="31"/>
                </a:lnTo>
                <a:lnTo>
                  <a:pt x="311" y="31"/>
                </a:lnTo>
                <a:lnTo>
                  <a:pt x="311" y="31"/>
                </a:lnTo>
                <a:lnTo>
                  <a:pt x="311" y="31"/>
                </a:lnTo>
                <a:lnTo>
                  <a:pt x="309" y="31"/>
                </a:lnTo>
                <a:lnTo>
                  <a:pt x="309" y="31"/>
                </a:lnTo>
                <a:lnTo>
                  <a:pt x="309" y="30"/>
                </a:lnTo>
                <a:lnTo>
                  <a:pt x="309" y="30"/>
                </a:lnTo>
                <a:lnTo>
                  <a:pt x="309" y="30"/>
                </a:lnTo>
                <a:lnTo>
                  <a:pt x="309" y="30"/>
                </a:lnTo>
                <a:lnTo>
                  <a:pt x="309" y="29"/>
                </a:lnTo>
                <a:lnTo>
                  <a:pt x="309" y="29"/>
                </a:lnTo>
                <a:lnTo>
                  <a:pt x="306" y="26"/>
                </a:lnTo>
                <a:lnTo>
                  <a:pt x="308" y="26"/>
                </a:lnTo>
                <a:lnTo>
                  <a:pt x="308" y="26"/>
                </a:lnTo>
                <a:lnTo>
                  <a:pt x="308" y="26"/>
                </a:lnTo>
                <a:lnTo>
                  <a:pt x="308" y="26"/>
                </a:lnTo>
                <a:lnTo>
                  <a:pt x="308" y="26"/>
                </a:lnTo>
                <a:lnTo>
                  <a:pt x="308" y="26"/>
                </a:lnTo>
                <a:lnTo>
                  <a:pt x="308" y="24"/>
                </a:lnTo>
                <a:lnTo>
                  <a:pt x="305" y="24"/>
                </a:lnTo>
                <a:lnTo>
                  <a:pt x="305" y="24"/>
                </a:lnTo>
                <a:lnTo>
                  <a:pt x="305" y="24"/>
                </a:lnTo>
                <a:lnTo>
                  <a:pt x="306" y="24"/>
                </a:lnTo>
                <a:lnTo>
                  <a:pt x="306" y="23"/>
                </a:lnTo>
                <a:lnTo>
                  <a:pt x="308" y="23"/>
                </a:lnTo>
                <a:lnTo>
                  <a:pt x="308" y="23"/>
                </a:lnTo>
                <a:lnTo>
                  <a:pt x="308" y="23"/>
                </a:lnTo>
                <a:lnTo>
                  <a:pt x="308" y="23"/>
                </a:lnTo>
                <a:lnTo>
                  <a:pt x="308" y="22"/>
                </a:lnTo>
                <a:lnTo>
                  <a:pt x="308" y="22"/>
                </a:lnTo>
                <a:lnTo>
                  <a:pt x="308" y="22"/>
                </a:lnTo>
                <a:lnTo>
                  <a:pt x="308" y="22"/>
                </a:lnTo>
                <a:lnTo>
                  <a:pt x="308" y="20"/>
                </a:lnTo>
                <a:lnTo>
                  <a:pt x="305" y="23"/>
                </a:lnTo>
                <a:lnTo>
                  <a:pt x="305" y="23"/>
                </a:lnTo>
                <a:lnTo>
                  <a:pt x="305" y="23"/>
                </a:lnTo>
                <a:lnTo>
                  <a:pt x="306" y="22"/>
                </a:lnTo>
                <a:lnTo>
                  <a:pt x="306" y="22"/>
                </a:lnTo>
                <a:lnTo>
                  <a:pt x="306" y="22"/>
                </a:lnTo>
                <a:lnTo>
                  <a:pt x="306" y="22"/>
                </a:lnTo>
                <a:lnTo>
                  <a:pt x="306" y="20"/>
                </a:lnTo>
                <a:lnTo>
                  <a:pt x="306" y="20"/>
                </a:lnTo>
                <a:lnTo>
                  <a:pt x="308" y="20"/>
                </a:lnTo>
                <a:lnTo>
                  <a:pt x="308" y="20"/>
                </a:lnTo>
                <a:lnTo>
                  <a:pt x="308" y="20"/>
                </a:lnTo>
                <a:lnTo>
                  <a:pt x="308" y="19"/>
                </a:lnTo>
                <a:lnTo>
                  <a:pt x="308" y="19"/>
                </a:lnTo>
                <a:lnTo>
                  <a:pt x="308" y="19"/>
                </a:lnTo>
                <a:lnTo>
                  <a:pt x="308" y="19"/>
                </a:lnTo>
                <a:lnTo>
                  <a:pt x="309" y="17"/>
                </a:lnTo>
                <a:lnTo>
                  <a:pt x="309" y="17"/>
                </a:lnTo>
                <a:lnTo>
                  <a:pt x="309" y="16"/>
                </a:lnTo>
                <a:lnTo>
                  <a:pt x="309" y="16"/>
                </a:lnTo>
                <a:lnTo>
                  <a:pt x="311" y="16"/>
                </a:lnTo>
                <a:lnTo>
                  <a:pt x="312" y="16"/>
                </a:lnTo>
                <a:lnTo>
                  <a:pt x="312" y="16"/>
                </a:lnTo>
                <a:lnTo>
                  <a:pt x="312" y="16"/>
                </a:lnTo>
                <a:lnTo>
                  <a:pt x="312" y="17"/>
                </a:lnTo>
                <a:lnTo>
                  <a:pt x="312" y="17"/>
                </a:lnTo>
                <a:lnTo>
                  <a:pt x="312" y="17"/>
                </a:lnTo>
                <a:lnTo>
                  <a:pt x="312" y="17"/>
                </a:lnTo>
                <a:lnTo>
                  <a:pt x="313" y="17"/>
                </a:lnTo>
                <a:lnTo>
                  <a:pt x="313" y="17"/>
                </a:lnTo>
                <a:lnTo>
                  <a:pt x="313" y="17"/>
                </a:lnTo>
                <a:lnTo>
                  <a:pt x="313" y="16"/>
                </a:lnTo>
                <a:lnTo>
                  <a:pt x="313" y="16"/>
                </a:lnTo>
                <a:lnTo>
                  <a:pt x="313" y="17"/>
                </a:lnTo>
                <a:lnTo>
                  <a:pt x="315" y="17"/>
                </a:lnTo>
                <a:lnTo>
                  <a:pt x="315" y="17"/>
                </a:lnTo>
                <a:lnTo>
                  <a:pt x="315" y="19"/>
                </a:lnTo>
                <a:lnTo>
                  <a:pt x="315" y="19"/>
                </a:lnTo>
                <a:lnTo>
                  <a:pt x="315" y="19"/>
                </a:lnTo>
                <a:lnTo>
                  <a:pt x="316" y="19"/>
                </a:lnTo>
                <a:lnTo>
                  <a:pt x="316" y="17"/>
                </a:lnTo>
                <a:lnTo>
                  <a:pt x="316" y="17"/>
                </a:lnTo>
                <a:lnTo>
                  <a:pt x="316" y="17"/>
                </a:lnTo>
                <a:lnTo>
                  <a:pt x="316" y="17"/>
                </a:lnTo>
                <a:lnTo>
                  <a:pt x="316" y="17"/>
                </a:lnTo>
                <a:lnTo>
                  <a:pt x="315" y="17"/>
                </a:lnTo>
                <a:lnTo>
                  <a:pt x="315" y="17"/>
                </a:lnTo>
                <a:lnTo>
                  <a:pt x="316" y="17"/>
                </a:lnTo>
                <a:lnTo>
                  <a:pt x="316" y="16"/>
                </a:lnTo>
                <a:lnTo>
                  <a:pt x="316" y="16"/>
                </a:lnTo>
                <a:lnTo>
                  <a:pt x="318" y="16"/>
                </a:lnTo>
                <a:lnTo>
                  <a:pt x="318" y="16"/>
                </a:lnTo>
                <a:lnTo>
                  <a:pt x="318" y="16"/>
                </a:lnTo>
                <a:lnTo>
                  <a:pt x="318" y="16"/>
                </a:lnTo>
                <a:lnTo>
                  <a:pt x="318" y="17"/>
                </a:lnTo>
                <a:lnTo>
                  <a:pt x="319" y="17"/>
                </a:lnTo>
                <a:lnTo>
                  <a:pt x="319" y="17"/>
                </a:lnTo>
                <a:lnTo>
                  <a:pt x="319" y="16"/>
                </a:lnTo>
                <a:lnTo>
                  <a:pt x="320" y="17"/>
                </a:lnTo>
                <a:lnTo>
                  <a:pt x="320" y="17"/>
                </a:lnTo>
                <a:lnTo>
                  <a:pt x="319" y="17"/>
                </a:lnTo>
                <a:lnTo>
                  <a:pt x="319" y="17"/>
                </a:lnTo>
                <a:lnTo>
                  <a:pt x="319" y="19"/>
                </a:lnTo>
                <a:lnTo>
                  <a:pt x="318" y="19"/>
                </a:lnTo>
                <a:lnTo>
                  <a:pt x="318" y="19"/>
                </a:lnTo>
                <a:lnTo>
                  <a:pt x="318" y="19"/>
                </a:lnTo>
                <a:lnTo>
                  <a:pt x="318" y="19"/>
                </a:lnTo>
                <a:lnTo>
                  <a:pt x="318" y="19"/>
                </a:lnTo>
                <a:lnTo>
                  <a:pt x="316" y="19"/>
                </a:lnTo>
                <a:lnTo>
                  <a:pt x="316" y="19"/>
                </a:lnTo>
                <a:lnTo>
                  <a:pt x="316" y="19"/>
                </a:lnTo>
                <a:lnTo>
                  <a:pt x="316" y="19"/>
                </a:lnTo>
                <a:lnTo>
                  <a:pt x="315" y="19"/>
                </a:lnTo>
                <a:lnTo>
                  <a:pt x="313" y="20"/>
                </a:lnTo>
                <a:lnTo>
                  <a:pt x="313" y="20"/>
                </a:lnTo>
                <a:lnTo>
                  <a:pt x="312" y="20"/>
                </a:lnTo>
                <a:lnTo>
                  <a:pt x="311" y="22"/>
                </a:lnTo>
                <a:lnTo>
                  <a:pt x="311" y="22"/>
                </a:lnTo>
                <a:lnTo>
                  <a:pt x="312" y="22"/>
                </a:lnTo>
                <a:lnTo>
                  <a:pt x="312" y="23"/>
                </a:lnTo>
                <a:lnTo>
                  <a:pt x="312" y="23"/>
                </a:lnTo>
                <a:lnTo>
                  <a:pt x="312" y="23"/>
                </a:lnTo>
                <a:lnTo>
                  <a:pt x="312" y="23"/>
                </a:lnTo>
                <a:lnTo>
                  <a:pt x="312" y="23"/>
                </a:lnTo>
                <a:lnTo>
                  <a:pt x="312" y="23"/>
                </a:lnTo>
                <a:lnTo>
                  <a:pt x="312" y="23"/>
                </a:lnTo>
                <a:lnTo>
                  <a:pt x="312" y="24"/>
                </a:lnTo>
                <a:lnTo>
                  <a:pt x="313" y="24"/>
                </a:lnTo>
                <a:lnTo>
                  <a:pt x="313" y="26"/>
                </a:lnTo>
                <a:lnTo>
                  <a:pt x="313" y="24"/>
                </a:lnTo>
                <a:lnTo>
                  <a:pt x="313" y="24"/>
                </a:lnTo>
                <a:lnTo>
                  <a:pt x="313" y="24"/>
                </a:lnTo>
                <a:lnTo>
                  <a:pt x="313" y="24"/>
                </a:lnTo>
                <a:lnTo>
                  <a:pt x="313" y="24"/>
                </a:lnTo>
                <a:lnTo>
                  <a:pt x="313" y="24"/>
                </a:lnTo>
                <a:lnTo>
                  <a:pt x="313" y="24"/>
                </a:lnTo>
                <a:lnTo>
                  <a:pt x="315" y="24"/>
                </a:lnTo>
                <a:lnTo>
                  <a:pt x="315" y="24"/>
                </a:lnTo>
                <a:lnTo>
                  <a:pt x="315" y="24"/>
                </a:lnTo>
                <a:lnTo>
                  <a:pt x="315" y="24"/>
                </a:lnTo>
                <a:lnTo>
                  <a:pt x="315" y="24"/>
                </a:lnTo>
                <a:lnTo>
                  <a:pt x="316" y="23"/>
                </a:lnTo>
                <a:lnTo>
                  <a:pt x="316" y="23"/>
                </a:lnTo>
                <a:lnTo>
                  <a:pt x="316" y="24"/>
                </a:lnTo>
                <a:lnTo>
                  <a:pt x="318" y="24"/>
                </a:lnTo>
                <a:lnTo>
                  <a:pt x="318" y="24"/>
                </a:lnTo>
                <a:lnTo>
                  <a:pt x="319" y="24"/>
                </a:lnTo>
                <a:lnTo>
                  <a:pt x="319" y="23"/>
                </a:lnTo>
                <a:lnTo>
                  <a:pt x="319" y="23"/>
                </a:lnTo>
                <a:lnTo>
                  <a:pt x="319" y="23"/>
                </a:lnTo>
                <a:lnTo>
                  <a:pt x="320" y="23"/>
                </a:lnTo>
                <a:lnTo>
                  <a:pt x="322" y="23"/>
                </a:lnTo>
                <a:lnTo>
                  <a:pt x="322" y="23"/>
                </a:lnTo>
                <a:lnTo>
                  <a:pt x="322" y="23"/>
                </a:lnTo>
                <a:lnTo>
                  <a:pt x="322" y="23"/>
                </a:lnTo>
                <a:lnTo>
                  <a:pt x="322" y="23"/>
                </a:lnTo>
                <a:lnTo>
                  <a:pt x="323" y="23"/>
                </a:lnTo>
                <a:lnTo>
                  <a:pt x="323" y="22"/>
                </a:lnTo>
                <a:lnTo>
                  <a:pt x="323" y="22"/>
                </a:lnTo>
                <a:lnTo>
                  <a:pt x="325" y="22"/>
                </a:lnTo>
                <a:lnTo>
                  <a:pt x="325" y="22"/>
                </a:lnTo>
                <a:lnTo>
                  <a:pt x="325" y="22"/>
                </a:lnTo>
                <a:lnTo>
                  <a:pt x="325" y="22"/>
                </a:lnTo>
                <a:lnTo>
                  <a:pt x="325" y="22"/>
                </a:lnTo>
                <a:lnTo>
                  <a:pt x="325" y="20"/>
                </a:lnTo>
                <a:lnTo>
                  <a:pt x="325" y="20"/>
                </a:lnTo>
                <a:lnTo>
                  <a:pt x="325" y="20"/>
                </a:lnTo>
                <a:lnTo>
                  <a:pt x="325" y="20"/>
                </a:lnTo>
                <a:lnTo>
                  <a:pt x="326" y="20"/>
                </a:lnTo>
                <a:lnTo>
                  <a:pt x="326" y="20"/>
                </a:lnTo>
                <a:lnTo>
                  <a:pt x="326" y="20"/>
                </a:lnTo>
                <a:lnTo>
                  <a:pt x="326" y="20"/>
                </a:lnTo>
                <a:lnTo>
                  <a:pt x="325" y="19"/>
                </a:lnTo>
                <a:lnTo>
                  <a:pt x="325" y="19"/>
                </a:lnTo>
                <a:lnTo>
                  <a:pt x="325" y="19"/>
                </a:lnTo>
                <a:lnTo>
                  <a:pt x="323" y="20"/>
                </a:lnTo>
                <a:lnTo>
                  <a:pt x="323" y="20"/>
                </a:lnTo>
                <a:lnTo>
                  <a:pt x="323" y="20"/>
                </a:lnTo>
                <a:lnTo>
                  <a:pt x="323" y="20"/>
                </a:lnTo>
                <a:lnTo>
                  <a:pt x="323" y="20"/>
                </a:lnTo>
                <a:lnTo>
                  <a:pt x="323" y="20"/>
                </a:lnTo>
                <a:lnTo>
                  <a:pt x="323" y="20"/>
                </a:lnTo>
                <a:lnTo>
                  <a:pt x="323" y="20"/>
                </a:lnTo>
                <a:lnTo>
                  <a:pt x="325" y="19"/>
                </a:lnTo>
                <a:lnTo>
                  <a:pt x="328" y="19"/>
                </a:lnTo>
                <a:lnTo>
                  <a:pt x="330" y="19"/>
                </a:lnTo>
                <a:lnTo>
                  <a:pt x="330" y="19"/>
                </a:lnTo>
                <a:lnTo>
                  <a:pt x="330" y="19"/>
                </a:lnTo>
                <a:lnTo>
                  <a:pt x="332" y="19"/>
                </a:lnTo>
                <a:lnTo>
                  <a:pt x="332" y="19"/>
                </a:lnTo>
                <a:lnTo>
                  <a:pt x="332" y="19"/>
                </a:lnTo>
                <a:lnTo>
                  <a:pt x="332" y="20"/>
                </a:lnTo>
                <a:lnTo>
                  <a:pt x="332" y="22"/>
                </a:lnTo>
                <a:lnTo>
                  <a:pt x="332" y="23"/>
                </a:lnTo>
                <a:lnTo>
                  <a:pt x="333" y="23"/>
                </a:lnTo>
                <a:lnTo>
                  <a:pt x="333" y="24"/>
                </a:lnTo>
                <a:lnTo>
                  <a:pt x="333" y="24"/>
                </a:lnTo>
                <a:lnTo>
                  <a:pt x="333" y="24"/>
                </a:lnTo>
                <a:lnTo>
                  <a:pt x="333" y="24"/>
                </a:lnTo>
                <a:lnTo>
                  <a:pt x="333" y="24"/>
                </a:lnTo>
                <a:lnTo>
                  <a:pt x="333" y="24"/>
                </a:lnTo>
                <a:lnTo>
                  <a:pt x="332" y="23"/>
                </a:lnTo>
                <a:lnTo>
                  <a:pt x="332" y="23"/>
                </a:lnTo>
                <a:lnTo>
                  <a:pt x="332" y="24"/>
                </a:lnTo>
                <a:lnTo>
                  <a:pt x="332" y="24"/>
                </a:lnTo>
                <a:lnTo>
                  <a:pt x="332" y="24"/>
                </a:lnTo>
                <a:lnTo>
                  <a:pt x="330" y="26"/>
                </a:lnTo>
                <a:lnTo>
                  <a:pt x="330" y="26"/>
                </a:lnTo>
                <a:lnTo>
                  <a:pt x="330" y="24"/>
                </a:lnTo>
                <a:lnTo>
                  <a:pt x="330" y="24"/>
                </a:lnTo>
                <a:lnTo>
                  <a:pt x="329" y="26"/>
                </a:lnTo>
                <a:lnTo>
                  <a:pt x="329" y="26"/>
                </a:lnTo>
                <a:lnTo>
                  <a:pt x="329" y="26"/>
                </a:lnTo>
                <a:lnTo>
                  <a:pt x="329" y="26"/>
                </a:lnTo>
                <a:lnTo>
                  <a:pt x="329" y="26"/>
                </a:lnTo>
                <a:lnTo>
                  <a:pt x="328" y="24"/>
                </a:lnTo>
                <a:lnTo>
                  <a:pt x="328" y="24"/>
                </a:lnTo>
                <a:lnTo>
                  <a:pt x="328" y="26"/>
                </a:lnTo>
                <a:lnTo>
                  <a:pt x="328" y="26"/>
                </a:lnTo>
                <a:lnTo>
                  <a:pt x="326" y="27"/>
                </a:lnTo>
                <a:lnTo>
                  <a:pt x="326" y="26"/>
                </a:lnTo>
                <a:lnTo>
                  <a:pt x="325" y="26"/>
                </a:lnTo>
                <a:lnTo>
                  <a:pt x="325" y="26"/>
                </a:lnTo>
                <a:lnTo>
                  <a:pt x="325" y="26"/>
                </a:lnTo>
                <a:lnTo>
                  <a:pt x="325" y="26"/>
                </a:lnTo>
                <a:lnTo>
                  <a:pt x="325" y="26"/>
                </a:lnTo>
                <a:lnTo>
                  <a:pt x="325" y="26"/>
                </a:lnTo>
                <a:lnTo>
                  <a:pt x="325" y="26"/>
                </a:lnTo>
                <a:lnTo>
                  <a:pt x="325" y="26"/>
                </a:lnTo>
                <a:lnTo>
                  <a:pt x="325" y="26"/>
                </a:lnTo>
                <a:lnTo>
                  <a:pt x="325" y="26"/>
                </a:lnTo>
                <a:lnTo>
                  <a:pt x="325" y="27"/>
                </a:lnTo>
                <a:lnTo>
                  <a:pt x="323" y="27"/>
                </a:lnTo>
                <a:lnTo>
                  <a:pt x="323" y="27"/>
                </a:lnTo>
                <a:lnTo>
                  <a:pt x="323" y="27"/>
                </a:lnTo>
                <a:lnTo>
                  <a:pt x="320" y="27"/>
                </a:lnTo>
                <a:lnTo>
                  <a:pt x="320" y="27"/>
                </a:lnTo>
                <a:lnTo>
                  <a:pt x="320" y="27"/>
                </a:lnTo>
                <a:lnTo>
                  <a:pt x="322" y="27"/>
                </a:lnTo>
                <a:lnTo>
                  <a:pt x="322" y="26"/>
                </a:lnTo>
                <a:lnTo>
                  <a:pt x="323" y="26"/>
                </a:lnTo>
                <a:lnTo>
                  <a:pt x="323" y="26"/>
                </a:lnTo>
                <a:lnTo>
                  <a:pt x="323" y="26"/>
                </a:lnTo>
                <a:lnTo>
                  <a:pt x="323" y="26"/>
                </a:lnTo>
                <a:lnTo>
                  <a:pt x="323" y="26"/>
                </a:lnTo>
                <a:lnTo>
                  <a:pt x="322" y="24"/>
                </a:lnTo>
                <a:lnTo>
                  <a:pt x="322" y="24"/>
                </a:lnTo>
                <a:lnTo>
                  <a:pt x="322" y="23"/>
                </a:lnTo>
                <a:lnTo>
                  <a:pt x="320" y="23"/>
                </a:lnTo>
                <a:lnTo>
                  <a:pt x="320" y="24"/>
                </a:lnTo>
                <a:lnTo>
                  <a:pt x="320" y="24"/>
                </a:lnTo>
                <a:lnTo>
                  <a:pt x="320" y="24"/>
                </a:lnTo>
                <a:lnTo>
                  <a:pt x="319" y="24"/>
                </a:lnTo>
                <a:lnTo>
                  <a:pt x="319" y="24"/>
                </a:lnTo>
                <a:lnTo>
                  <a:pt x="319" y="24"/>
                </a:lnTo>
                <a:lnTo>
                  <a:pt x="319" y="24"/>
                </a:lnTo>
                <a:lnTo>
                  <a:pt x="319" y="26"/>
                </a:lnTo>
                <a:lnTo>
                  <a:pt x="319" y="26"/>
                </a:lnTo>
                <a:lnTo>
                  <a:pt x="319" y="26"/>
                </a:lnTo>
                <a:lnTo>
                  <a:pt x="319" y="27"/>
                </a:lnTo>
                <a:lnTo>
                  <a:pt x="320" y="27"/>
                </a:lnTo>
                <a:lnTo>
                  <a:pt x="320" y="29"/>
                </a:lnTo>
                <a:lnTo>
                  <a:pt x="322" y="29"/>
                </a:lnTo>
                <a:lnTo>
                  <a:pt x="322" y="29"/>
                </a:lnTo>
                <a:lnTo>
                  <a:pt x="320" y="29"/>
                </a:lnTo>
                <a:lnTo>
                  <a:pt x="319" y="29"/>
                </a:lnTo>
                <a:lnTo>
                  <a:pt x="319" y="29"/>
                </a:lnTo>
                <a:lnTo>
                  <a:pt x="318" y="29"/>
                </a:lnTo>
                <a:lnTo>
                  <a:pt x="318" y="29"/>
                </a:lnTo>
                <a:lnTo>
                  <a:pt x="319" y="30"/>
                </a:lnTo>
                <a:lnTo>
                  <a:pt x="319" y="30"/>
                </a:lnTo>
                <a:lnTo>
                  <a:pt x="320" y="30"/>
                </a:lnTo>
                <a:lnTo>
                  <a:pt x="320" y="30"/>
                </a:lnTo>
                <a:lnTo>
                  <a:pt x="320" y="30"/>
                </a:lnTo>
                <a:lnTo>
                  <a:pt x="322" y="29"/>
                </a:lnTo>
                <a:lnTo>
                  <a:pt x="322" y="29"/>
                </a:lnTo>
                <a:lnTo>
                  <a:pt x="323" y="29"/>
                </a:lnTo>
                <a:lnTo>
                  <a:pt x="323" y="29"/>
                </a:lnTo>
                <a:lnTo>
                  <a:pt x="323" y="29"/>
                </a:lnTo>
                <a:lnTo>
                  <a:pt x="325" y="29"/>
                </a:lnTo>
                <a:lnTo>
                  <a:pt x="325" y="29"/>
                </a:lnTo>
                <a:lnTo>
                  <a:pt x="325" y="29"/>
                </a:lnTo>
                <a:lnTo>
                  <a:pt x="326" y="29"/>
                </a:lnTo>
                <a:lnTo>
                  <a:pt x="326" y="27"/>
                </a:lnTo>
                <a:lnTo>
                  <a:pt x="328" y="27"/>
                </a:lnTo>
                <a:lnTo>
                  <a:pt x="328" y="27"/>
                </a:lnTo>
                <a:lnTo>
                  <a:pt x="329" y="27"/>
                </a:lnTo>
                <a:lnTo>
                  <a:pt x="329" y="27"/>
                </a:lnTo>
                <a:lnTo>
                  <a:pt x="329" y="27"/>
                </a:lnTo>
                <a:lnTo>
                  <a:pt x="330" y="26"/>
                </a:lnTo>
                <a:lnTo>
                  <a:pt x="330" y="26"/>
                </a:lnTo>
                <a:lnTo>
                  <a:pt x="332" y="26"/>
                </a:lnTo>
                <a:lnTo>
                  <a:pt x="335" y="26"/>
                </a:lnTo>
                <a:lnTo>
                  <a:pt x="335" y="26"/>
                </a:lnTo>
                <a:lnTo>
                  <a:pt x="335" y="26"/>
                </a:lnTo>
                <a:lnTo>
                  <a:pt x="335" y="26"/>
                </a:lnTo>
                <a:lnTo>
                  <a:pt x="335" y="26"/>
                </a:lnTo>
                <a:lnTo>
                  <a:pt x="336" y="26"/>
                </a:lnTo>
                <a:lnTo>
                  <a:pt x="336" y="26"/>
                </a:lnTo>
                <a:lnTo>
                  <a:pt x="336" y="26"/>
                </a:lnTo>
                <a:lnTo>
                  <a:pt x="336" y="24"/>
                </a:lnTo>
                <a:lnTo>
                  <a:pt x="336" y="24"/>
                </a:lnTo>
                <a:lnTo>
                  <a:pt x="336" y="24"/>
                </a:lnTo>
                <a:lnTo>
                  <a:pt x="336" y="24"/>
                </a:lnTo>
                <a:lnTo>
                  <a:pt x="338" y="24"/>
                </a:lnTo>
                <a:lnTo>
                  <a:pt x="338" y="24"/>
                </a:lnTo>
                <a:lnTo>
                  <a:pt x="339" y="24"/>
                </a:lnTo>
                <a:lnTo>
                  <a:pt x="340" y="23"/>
                </a:lnTo>
                <a:lnTo>
                  <a:pt x="340" y="23"/>
                </a:lnTo>
                <a:lnTo>
                  <a:pt x="342" y="23"/>
                </a:lnTo>
                <a:lnTo>
                  <a:pt x="342" y="23"/>
                </a:lnTo>
                <a:lnTo>
                  <a:pt x="342" y="23"/>
                </a:lnTo>
                <a:lnTo>
                  <a:pt x="343" y="23"/>
                </a:lnTo>
                <a:lnTo>
                  <a:pt x="345" y="22"/>
                </a:lnTo>
                <a:lnTo>
                  <a:pt x="345" y="22"/>
                </a:lnTo>
                <a:lnTo>
                  <a:pt x="345" y="22"/>
                </a:lnTo>
                <a:lnTo>
                  <a:pt x="345" y="22"/>
                </a:lnTo>
                <a:lnTo>
                  <a:pt x="345" y="22"/>
                </a:lnTo>
                <a:lnTo>
                  <a:pt x="345" y="20"/>
                </a:lnTo>
                <a:lnTo>
                  <a:pt x="343" y="20"/>
                </a:lnTo>
                <a:lnTo>
                  <a:pt x="343" y="20"/>
                </a:lnTo>
                <a:lnTo>
                  <a:pt x="343" y="22"/>
                </a:lnTo>
                <a:lnTo>
                  <a:pt x="343" y="22"/>
                </a:lnTo>
                <a:lnTo>
                  <a:pt x="342" y="22"/>
                </a:lnTo>
                <a:lnTo>
                  <a:pt x="342" y="22"/>
                </a:lnTo>
                <a:lnTo>
                  <a:pt x="342" y="20"/>
                </a:lnTo>
                <a:lnTo>
                  <a:pt x="342" y="20"/>
                </a:lnTo>
                <a:lnTo>
                  <a:pt x="342" y="20"/>
                </a:lnTo>
                <a:lnTo>
                  <a:pt x="340" y="20"/>
                </a:lnTo>
                <a:lnTo>
                  <a:pt x="340" y="22"/>
                </a:lnTo>
                <a:lnTo>
                  <a:pt x="340" y="22"/>
                </a:lnTo>
                <a:lnTo>
                  <a:pt x="340" y="22"/>
                </a:lnTo>
                <a:lnTo>
                  <a:pt x="340" y="20"/>
                </a:lnTo>
                <a:lnTo>
                  <a:pt x="340" y="20"/>
                </a:lnTo>
                <a:lnTo>
                  <a:pt x="340" y="19"/>
                </a:lnTo>
                <a:lnTo>
                  <a:pt x="340" y="19"/>
                </a:lnTo>
                <a:lnTo>
                  <a:pt x="342" y="19"/>
                </a:lnTo>
                <a:lnTo>
                  <a:pt x="342" y="19"/>
                </a:lnTo>
                <a:lnTo>
                  <a:pt x="342" y="19"/>
                </a:lnTo>
                <a:lnTo>
                  <a:pt x="342" y="19"/>
                </a:lnTo>
                <a:lnTo>
                  <a:pt x="342" y="19"/>
                </a:lnTo>
                <a:lnTo>
                  <a:pt x="342" y="19"/>
                </a:lnTo>
                <a:lnTo>
                  <a:pt x="343" y="19"/>
                </a:lnTo>
                <a:lnTo>
                  <a:pt x="345" y="17"/>
                </a:lnTo>
                <a:lnTo>
                  <a:pt x="345" y="17"/>
                </a:lnTo>
                <a:lnTo>
                  <a:pt x="343" y="17"/>
                </a:lnTo>
                <a:lnTo>
                  <a:pt x="342" y="16"/>
                </a:lnTo>
                <a:lnTo>
                  <a:pt x="340" y="16"/>
                </a:lnTo>
                <a:lnTo>
                  <a:pt x="340" y="17"/>
                </a:lnTo>
                <a:lnTo>
                  <a:pt x="340" y="17"/>
                </a:lnTo>
                <a:lnTo>
                  <a:pt x="338" y="19"/>
                </a:lnTo>
                <a:lnTo>
                  <a:pt x="338" y="20"/>
                </a:lnTo>
                <a:lnTo>
                  <a:pt x="338" y="20"/>
                </a:lnTo>
                <a:lnTo>
                  <a:pt x="338" y="19"/>
                </a:lnTo>
                <a:lnTo>
                  <a:pt x="338" y="19"/>
                </a:lnTo>
                <a:lnTo>
                  <a:pt x="336" y="20"/>
                </a:lnTo>
                <a:lnTo>
                  <a:pt x="335" y="20"/>
                </a:lnTo>
                <a:lnTo>
                  <a:pt x="335" y="20"/>
                </a:lnTo>
                <a:lnTo>
                  <a:pt x="335" y="20"/>
                </a:lnTo>
                <a:lnTo>
                  <a:pt x="335" y="20"/>
                </a:lnTo>
                <a:lnTo>
                  <a:pt x="335" y="19"/>
                </a:lnTo>
                <a:lnTo>
                  <a:pt x="335" y="19"/>
                </a:lnTo>
                <a:lnTo>
                  <a:pt x="333" y="19"/>
                </a:lnTo>
                <a:lnTo>
                  <a:pt x="335" y="17"/>
                </a:lnTo>
                <a:lnTo>
                  <a:pt x="335" y="17"/>
                </a:lnTo>
                <a:lnTo>
                  <a:pt x="335" y="17"/>
                </a:lnTo>
                <a:lnTo>
                  <a:pt x="335" y="17"/>
                </a:lnTo>
                <a:lnTo>
                  <a:pt x="335" y="17"/>
                </a:lnTo>
                <a:lnTo>
                  <a:pt x="335" y="17"/>
                </a:lnTo>
                <a:lnTo>
                  <a:pt x="335" y="17"/>
                </a:lnTo>
                <a:lnTo>
                  <a:pt x="335" y="17"/>
                </a:lnTo>
                <a:lnTo>
                  <a:pt x="335" y="17"/>
                </a:lnTo>
                <a:lnTo>
                  <a:pt x="336" y="17"/>
                </a:lnTo>
                <a:lnTo>
                  <a:pt x="336" y="17"/>
                </a:lnTo>
                <a:lnTo>
                  <a:pt x="336" y="17"/>
                </a:lnTo>
                <a:lnTo>
                  <a:pt x="336" y="16"/>
                </a:lnTo>
                <a:lnTo>
                  <a:pt x="336" y="16"/>
                </a:lnTo>
                <a:lnTo>
                  <a:pt x="336" y="17"/>
                </a:lnTo>
                <a:lnTo>
                  <a:pt x="336" y="17"/>
                </a:lnTo>
                <a:lnTo>
                  <a:pt x="336" y="16"/>
                </a:lnTo>
                <a:lnTo>
                  <a:pt x="338" y="16"/>
                </a:lnTo>
                <a:lnTo>
                  <a:pt x="338" y="16"/>
                </a:lnTo>
                <a:lnTo>
                  <a:pt x="338" y="16"/>
                </a:lnTo>
                <a:lnTo>
                  <a:pt x="338" y="14"/>
                </a:lnTo>
                <a:lnTo>
                  <a:pt x="338" y="14"/>
                </a:lnTo>
                <a:lnTo>
                  <a:pt x="339" y="14"/>
                </a:lnTo>
                <a:lnTo>
                  <a:pt x="340" y="14"/>
                </a:lnTo>
                <a:lnTo>
                  <a:pt x="340" y="16"/>
                </a:lnTo>
                <a:lnTo>
                  <a:pt x="340" y="16"/>
                </a:lnTo>
                <a:lnTo>
                  <a:pt x="342" y="16"/>
                </a:lnTo>
                <a:lnTo>
                  <a:pt x="342" y="16"/>
                </a:lnTo>
                <a:lnTo>
                  <a:pt x="342" y="16"/>
                </a:lnTo>
                <a:lnTo>
                  <a:pt x="342" y="16"/>
                </a:lnTo>
                <a:lnTo>
                  <a:pt x="342" y="14"/>
                </a:lnTo>
                <a:lnTo>
                  <a:pt x="342" y="14"/>
                </a:lnTo>
                <a:lnTo>
                  <a:pt x="342" y="14"/>
                </a:lnTo>
                <a:lnTo>
                  <a:pt x="343" y="14"/>
                </a:lnTo>
                <a:lnTo>
                  <a:pt x="345" y="14"/>
                </a:lnTo>
                <a:lnTo>
                  <a:pt x="345" y="14"/>
                </a:lnTo>
                <a:lnTo>
                  <a:pt x="346" y="16"/>
                </a:lnTo>
                <a:lnTo>
                  <a:pt x="348" y="16"/>
                </a:lnTo>
                <a:lnTo>
                  <a:pt x="348" y="16"/>
                </a:lnTo>
                <a:lnTo>
                  <a:pt x="348" y="16"/>
                </a:lnTo>
                <a:lnTo>
                  <a:pt x="348" y="14"/>
                </a:lnTo>
                <a:lnTo>
                  <a:pt x="349" y="14"/>
                </a:lnTo>
                <a:lnTo>
                  <a:pt x="350" y="14"/>
                </a:lnTo>
                <a:lnTo>
                  <a:pt x="350" y="13"/>
                </a:lnTo>
                <a:lnTo>
                  <a:pt x="350" y="13"/>
                </a:lnTo>
                <a:lnTo>
                  <a:pt x="350" y="13"/>
                </a:lnTo>
                <a:lnTo>
                  <a:pt x="350" y="13"/>
                </a:lnTo>
                <a:lnTo>
                  <a:pt x="350" y="13"/>
                </a:lnTo>
                <a:lnTo>
                  <a:pt x="350" y="12"/>
                </a:lnTo>
                <a:lnTo>
                  <a:pt x="352" y="12"/>
                </a:lnTo>
                <a:lnTo>
                  <a:pt x="352" y="12"/>
                </a:lnTo>
                <a:lnTo>
                  <a:pt x="353" y="12"/>
                </a:lnTo>
                <a:lnTo>
                  <a:pt x="353" y="12"/>
                </a:lnTo>
                <a:lnTo>
                  <a:pt x="355" y="12"/>
                </a:lnTo>
                <a:lnTo>
                  <a:pt x="355" y="12"/>
                </a:lnTo>
                <a:lnTo>
                  <a:pt x="355" y="12"/>
                </a:lnTo>
                <a:lnTo>
                  <a:pt x="355" y="12"/>
                </a:lnTo>
                <a:lnTo>
                  <a:pt x="355" y="10"/>
                </a:lnTo>
                <a:lnTo>
                  <a:pt x="355" y="10"/>
                </a:lnTo>
                <a:lnTo>
                  <a:pt x="355" y="10"/>
                </a:lnTo>
                <a:lnTo>
                  <a:pt x="353" y="10"/>
                </a:lnTo>
                <a:lnTo>
                  <a:pt x="353" y="10"/>
                </a:lnTo>
                <a:lnTo>
                  <a:pt x="353" y="10"/>
                </a:lnTo>
                <a:lnTo>
                  <a:pt x="353" y="10"/>
                </a:lnTo>
                <a:lnTo>
                  <a:pt x="353" y="10"/>
                </a:lnTo>
                <a:lnTo>
                  <a:pt x="355" y="10"/>
                </a:lnTo>
                <a:lnTo>
                  <a:pt x="355" y="10"/>
                </a:lnTo>
                <a:lnTo>
                  <a:pt x="355" y="10"/>
                </a:lnTo>
                <a:lnTo>
                  <a:pt x="355" y="10"/>
                </a:lnTo>
                <a:lnTo>
                  <a:pt x="355" y="10"/>
                </a:lnTo>
                <a:lnTo>
                  <a:pt x="355" y="12"/>
                </a:lnTo>
                <a:lnTo>
                  <a:pt x="356" y="12"/>
                </a:lnTo>
                <a:lnTo>
                  <a:pt x="356" y="12"/>
                </a:lnTo>
                <a:lnTo>
                  <a:pt x="356" y="12"/>
                </a:lnTo>
                <a:lnTo>
                  <a:pt x="356" y="12"/>
                </a:lnTo>
                <a:lnTo>
                  <a:pt x="356" y="13"/>
                </a:lnTo>
                <a:lnTo>
                  <a:pt x="358" y="13"/>
                </a:lnTo>
                <a:lnTo>
                  <a:pt x="358" y="13"/>
                </a:lnTo>
                <a:lnTo>
                  <a:pt x="355" y="13"/>
                </a:lnTo>
                <a:lnTo>
                  <a:pt x="355" y="14"/>
                </a:lnTo>
                <a:lnTo>
                  <a:pt x="353" y="14"/>
                </a:lnTo>
                <a:lnTo>
                  <a:pt x="353" y="14"/>
                </a:lnTo>
                <a:lnTo>
                  <a:pt x="353" y="14"/>
                </a:lnTo>
                <a:lnTo>
                  <a:pt x="353" y="14"/>
                </a:lnTo>
                <a:lnTo>
                  <a:pt x="352" y="14"/>
                </a:lnTo>
                <a:lnTo>
                  <a:pt x="352" y="16"/>
                </a:lnTo>
                <a:lnTo>
                  <a:pt x="352" y="16"/>
                </a:lnTo>
                <a:lnTo>
                  <a:pt x="352" y="17"/>
                </a:lnTo>
                <a:lnTo>
                  <a:pt x="352" y="17"/>
                </a:lnTo>
                <a:lnTo>
                  <a:pt x="352" y="17"/>
                </a:lnTo>
                <a:lnTo>
                  <a:pt x="352" y="17"/>
                </a:lnTo>
                <a:lnTo>
                  <a:pt x="352" y="16"/>
                </a:lnTo>
                <a:lnTo>
                  <a:pt x="352" y="16"/>
                </a:lnTo>
                <a:lnTo>
                  <a:pt x="352" y="16"/>
                </a:lnTo>
                <a:lnTo>
                  <a:pt x="352" y="16"/>
                </a:lnTo>
                <a:lnTo>
                  <a:pt x="352" y="16"/>
                </a:lnTo>
                <a:lnTo>
                  <a:pt x="352" y="16"/>
                </a:lnTo>
                <a:lnTo>
                  <a:pt x="350" y="16"/>
                </a:lnTo>
                <a:lnTo>
                  <a:pt x="350" y="17"/>
                </a:lnTo>
                <a:lnTo>
                  <a:pt x="350" y="17"/>
                </a:lnTo>
                <a:lnTo>
                  <a:pt x="350" y="17"/>
                </a:lnTo>
                <a:lnTo>
                  <a:pt x="350" y="17"/>
                </a:lnTo>
                <a:lnTo>
                  <a:pt x="350" y="16"/>
                </a:lnTo>
                <a:lnTo>
                  <a:pt x="349" y="16"/>
                </a:lnTo>
                <a:lnTo>
                  <a:pt x="349" y="16"/>
                </a:lnTo>
                <a:lnTo>
                  <a:pt x="345" y="17"/>
                </a:lnTo>
                <a:lnTo>
                  <a:pt x="345" y="17"/>
                </a:lnTo>
                <a:lnTo>
                  <a:pt x="345" y="17"/>
                </a:lnTo>
                <a:lnTo>
                  <a:pt x="345" y="17"/>
                </a:lnTo>
                <a:lnTo>
                  <a:pt x="345" y="17"/>
                </a:lnTo>
                <a:lnTo>
                  <a:pt x="345" y="19"/>
                </a:lnTo>
                <a:lnTo>
                  <a:pt x="345" y="19"/>
                </a:lnTo>
                <a:lnTo>
                  <a:pt x="345" y="17"/>
                </a:lnTo>
                <a:lnTo>
                  <a:pt x="345" y="17"/>
                </a:lnTo>
                <a:lnTo>
                  <a:pt x="343" y="19"/>
                </a:lnTo>
                <a:lnTo>
                  <a:pt x="343" y="19"/>
                </a:lnTo>
                <a:lnTo>
                  <a:pt x="342" y="20"/>
                </a:lnTo>
                <a:lnTo>
                  <a:pt x="342" y="20"/>
                </a:lnTo>
                <a:lnTo>
                  <a:pt x="342" y="20"/>
                </a:lnTo>
                <a:lnTo>
                  <a:pt x="342" y="20"/>
                </a:lnTo>
                <a:lnTo>
                  <a:pt x="343" y="20"/>
                </a:lnTo>
                <a:lnTo>
                  <a:pt x="345" y="20"/>
                </a:lnTo>
                <a:lnTo>
                  <a:pt x="346" y="20"/>
                </a:lnTo>
                <a:lnTo>
                  <a:pt x="348" y="20"/>
                </a:lnTo>
                <a:lnTo>
                  <a:pt x="346" y="20"/>
                </a:lnTo>
                <a:lnTo>
                  <a:pt x="346" y="20"/>
                </a:lnTo>
                <a:lnTo>
                  <a:pt x="348" y="22"/>
                </a:lnTo>
                <a:lnTo>
                  <a:pt x="348" y="22"/>
                </a:lnTo>
                <a:lnTo>
                  <a:pt x="348" y="22"/>
                </a:lnTo>
                <a:lnTo>
                  <a:pt x="349" y="22"/>
                </a:lnTo>
                <a:lnTo>
                  <a:pt x="350" y="20"/>
                </a:lnTo>
                <a:lnTo>
                  <a:pt x="350" y="20"/>
                </a:lnTo>
                <a:lnTo>
                  <a:pt x="350" y="20"/>
                </a:lnTo>
                <a:lnTo>
                  <a:pt x="350" y="20"/>
                </a:lnTo>
                <a:lnTo>
                  <a:pt x="350" y="19"/>
                </a:lnTo>
                <a:lnTo>
                  <a:pt x="350" y="19"/>
                </a:lnTo>
                <a:lnTo>
                  <a:pt x="350" y="19"/>
                </a:lnTo>
                <a:lnTo>
                  <a:pt x="350" y="19"/>
                </a:lnTo>
                <a:lnTo>
                  <a:pt x="350" y="19"/>
                </a:lnTo>
                <a:lnTo>
                  <a:pt x="350" y="19"/>
                </a:lnTo>
                <a:lnTo>
                  <a:pt x="350" y="19"/>
                </a:lnTo>
                <a:lnTo>
                  <a:pt x="350" y="19"/>
                </a:lnTo>
                <a:lnTo>
                  <a:pt x="352" y="19"/>
                </a:lnTo>
                <a:lnTo>
                  <a:pt x="352" y="19"/>
                </a:lnTo>
                <a:lnTo>
                  <a:pt x="352" y="17"/>
                </a:lnTo>
                <a:lnTo>
                  <a:pt x="352" y="17"/>
                </a:lnTo>
                <a:lnTo>
                  <a:pt x="352" y="19"/>
                </a:lnTo>
                <a:lnTo>
                  <a:pt x="352" y="20"/>
                </a:lnTo>
                <a:lnTo>
                  <a:pt x="352" y="20"/>
                </a:lnTo>
                <a:lnTo>
                  <a:pt x="352" y="20"/>
                </a:lnTo>
                <a:lnTo>
                  <a:pt x="352" y="20"/>
                </a:lnTo>
                <a:lnTo>
                  <a:pt x="353" y="20"/>
                </a:lnTo>
                <a:lnTo>
                  <a:pt x="353" y="19"/>
                </a:lnTo>
                <a:lnTo>
                  <a:pt x="353" y="19"/>
                </a:lnTo>
                <a:lnTo>
                  <a:pt x="353" y="20"/>
                </a:lnTo>
                <a:lnTo>
                  <a:pt x="353" y="20"/>
                </a:lnTo>
                <a:lnTo>
                  <a:pt x="353" y="20"/>
                </a:lnTo>
                <a:lnTo>
                  <a:pt x="355" y="19"/>
                </a:lnTo>
                <a:lnTo>
                  <a:pt x="355" y="19"/>
                </a:lnTo>
                <a:lnTo>
                  <a:pt x="355" y="19"/>
                </a:lnTo>
                <a:lnTo>
                  <a:pt x="355" y="19"/>
                </a:lnTo>
                <a:lnTo>
                  <a:pt x="353" y="17"/>
                </a:lnTo>
                <a:lnTo>
                  <a:pt x="353" y="17"/>
                </a:lnTo>
                <a:lnTo>
                  <a:pt x="353" y="17"/>
                </a:lnTo>
                <a:lnTo>
                  <a:pt x="353" y="17"/>
                </a:lnTo>
                <a:lnTo>
                  <a:pt x="353" y="16"/>
                </a:lnTo>
                <a:lnTo>
                  <a:pt x="353" y="16"/>
                </a:lnTo>
                <a:lnTo>
                  <a:pt x="353" y="16"/>
                </a:lnTo>
                <a:lnTo>
                  <a:pt x="353" y="17"/>
                </a:lnTo>
                <a:lnTo>
                  <a:pt x="355" y="17"/>
                </a:lnTo>
                <a:lnTo>
                  <a:pt x="355" y="17"/>
                </a:lnTo>
                <a:lnTo>
                  <a:pt x="355" y="17"/>
                </a:lnTo>
                <a:lnTo>
                  <a:pt x="356" y="17"/>
                </a:lnTo>
                <a:lnTo>
                  <a:pt x="358" y="19"/>
                </a:lnTo>
                <a:lnTo>
                  <a:pt x="358" y="17"/>
                </a:lnTo>
                <a:lnTo>
                  <a:pt x="360" y="17"/>
                </a:lnTo>
                <a:lnTo>
                  <a:pt x="362" y="16"/>
                </a:lnTo>
                <a:lnTo>
                  <a:pt x="363" y="16"/>
                </a:lnTo>
                <a:lnTo>
                  <a:pt x="363" y="16"/>
                </a:lnTo>
                <a:lnTo>
                  <a:pt x="363" y="17"/>
                </a:lnTo>
                <a:lnTo>
                  <a:pt x="362" y="17"/>
                </a:lnTo>
                <a:lnTo>
                  <a:pt x="362" y="17"/>
                </a:lnTo>
                <a:lnTo>
                  <a:pt x="362" y="19"/>
                </a:lnTo>
                <a:lnTo>
                  <a:pt x="362" y="19"/>
                </a:lnTo>
                <a:lnTo>
                  <a:pt x="362" y="19"/>
                </a:lnTo>
                <a:lnTo>
                  <a:pt x="363" y="19"/>
                </a:lnTo>
                <a:lnTo>
                  <a:pt x="363" y="19"/>
                </a:lnTo>
                <a:lnTo>
                  <a:pt x="363" y="20"/>
                </a:lnTo>
                <a:lnTo>
                  <a:pt x="363" y="20"/>
                </a:lnTo>
                <a:lnTo>
                  <a:pt x="363" y="20"/>
                </a:lnTo>
                <a:lnTo>
                  <a:pt x="363" y="20"/>
                </a:lnTo>
                <a:lnTo>
                  <a:pt x="363" y="20"/>
                </a:lnTo>
                <a:lnTo>
                  <a:pt x="362" y="20"/>
                </a:lnTo>
                <a:lnTo>
                  <a:pt x="362" y="20"/>
                </a:lnTo>
                <a:lnTo>
                  <a:pt x="362" y="20"/>
                </a:lnTo>
                <a:lnTo>
                  <a:pt x="360" y="20"/>
                </a:lnTo>
                <a:lnTo>
                  <a:pt x="360" y="20"/>
                </a:lnTo>
                <a:lnTo>
                  <a:pt x="360" y="22"/>
                </a:lnTo>
                <a:lnTo>
                  <a:pt x="360" y="22"/>
                </a:lnTo>
                <a:lnTo>
                  <a:pt x="360" y="22"/>
                </a:lnTo>
                <a:lnTo>
                  <a:pt x="360" y="22"/>
                </a:lnTo>
                <a:lnTo>
                  <a:pt x="362" y="22"/>
                </a:lnTo>
                <a:lnTo>
                  <a:pt x="362" y="22"/>
                </a:lnTo>
                <a:lnTo>
                  <a:pt x="362" y="22"/>
                </a:lnTo>
                <a:lnTo>
                  <a:pt x="362" y="23"/>
                </a:lnTo>
                <a:lnTo>
                  <a:pt x="360" y="23"/>
                </a:lnTo>
                <a:lnTo>
                  <a:pt x="360" y="23"/>
                </a:lnTo>
                <a:lnTo>
                  <a:pt x="359" y="23"/>
                </a:lnTo>
                <a:lnTo>
                  <a:pt x="359" y="24"/>
                </a:lnTo>
                <a:lnTo>
                  <a:pt x="359" y="24"/>
                </a:lnTo>
                <a:lnTo>
                  <a:pt x="360" y="24"/>
                </a:lnTo>
                <a:lnTo>
                  <a:pt x="360" y="24"/>
                </a:lnTo>
                <a:lnTo>
                  <a:pt x="360" y="24"/>
                </a:lnTo>
                <a:lnTo>
                  <a:pt x="360" y="24"/>
                </a:lnTo>
                <a:lnTo>
                  <a:pt x="360" y="24"/>
                </a:lnTo>
                <a:lnTo>
                  <a:pt x="362" y="24"/>
                </a:lnTo>
                <a:lnTo>
                  <a:pt x="362" y="24"/>
                </a:lnTo>
                <a:lnTo>
                  <a:pt x="362" y="24"/>
                </a:lnTo>
                <a:lnTo>
                  <a:pt x="363" y="24"/>
                </a:lnTo>
                <a:lnTo>
                  <a:pt x="363" y="24"/>
                </a:lnTo>
                <a:lnTo>
                  <a:pt x="365" y="23"/>
                </a:lnTo>
                <a:lnTo>
                  <a:pt x="365" y="23"/>
                </a:lnTo>
                <a:lnTo>
                  <a:pt x="365" y="24"/>
                </a:lnTo>
                <a:lnTo>
                  <a:pt x="365" y="24"/>
                </a:lnTo>
                <a:lnTo>
                  <a:pt x="365" y="24"/>
                </a:lnTo>
                <a:lnTo>
                  <a:pt x="365" y="24"/>
                </a:lnTo>
                <a:lnTo>
                  <a:pt x="365" y="23"/>
                </a:lnTo>
                <a:lnTo>
                  <a:pt x="366" y="23"/>
                </a:lnTo>
                <a:lnTo>
                  <a:pt x="366" y="23"/>
                </a:lnTo>
                <a:lnTo>
                  <a:pt x="366" y="23"/>
                </a:lnTo>
                <a:lnTo>
                  <a:pt x="367" y="23"/>
                </a:lnTo>
                <a:lnTo>
                  <a:pt x="367" y="23"/>
                </a:lnTo>
                <a:lnTo>
                  <a:pt x="369" y="23"/>
                </a:lnTo>
                <a:lnTo>
                  <a:pt x="369" y="23"/>
                </a:lnTo>
                <a:lnTo>
                  <a:pt x="369" y="23"/>
                </a:lnTo>
                <a:lnTo>
                  <a:pt x="369" y="23"/>
                </a:lnTo>
                <a:lnTo>
                  <a:pt x="369" y="23"/>
                </a:lnTo>
                <a:lnTo>
                  <a:pt x="370" y="23"/>
                </a:lnTo>
                <a:lnTo>
                  <a:pt x="370" y="23"/>
                </a:lnTo>
                <a:lnTo>
                  <a:pt x="370" y="23"/>
                </a:lnTo>
                <a:lnTo>
                  <a:pt x="370" y="23"/>
                </a:lnTo>
                <a:lnTo>
                  <a:pt x="370" y="23"/>
                </a:lnTo>
                <a:lnTo>
                  <a:pt x="369" y="23"/>
                </a:lnTo>
                <a:lnTo>
                  <a:pt x="367" y="24"/>
                </a:lnTo>
                <a:lnTo>
                  <a:pt x="367" y="24"/>
                </a:lnTo>
                <a:lnTo>
                  <a:pt x="366" y="26"/>
                </a:lnTo>
                <a:lnTo>
                  <a:pt x="365" y="26"/>
                </a:lnTo>
                <a:lnTo>
                  <a:pt x="365" y="26"/>
                </a:lnTo>
                <a:lnTo>
                  <a:pt x="365" y="26"/>
                </a:lnTo>
                <a:lnTo>
                  <a:pt x="365" y="26"/>
                </a:lnTo>
                <a:lnTo>
                  <a:pt x="365" y="26"/>
                </a:lnTo>
                <a:lnTo>
                  <a:pt x="365" y="26"/>
                </a:lnTo>
                <a:lnTo>
                  <a:pt x="363" y="26"/>
                </a:lnTo>
                <a:lnTo>
                  <a:pt x="363" y="26"/>
                </a:lnTo>
                <a:lnTo>
                  <a:pt x="363" y="26"/>
                </a:lnTo>
                <a:lnTo>
                  <a:pt x="363" y="26"/>
                </a:lnTo>
                <a:lnTo>
                  <a:pt x="363" y="26"/>
                </a:lnTo>
                <a:lnTo>
                  <a:pt x="363" y="26"/>
                </a:lnTo>
                <a:lnTo>
                  <a:pt x="363" y="27"/>
                </a:lnTo>
                <a:lnTo>
                  <a:pt x="363" y="27"/>
                </a:lnTo>
                <a:lnTo>
                  <a:pt x="363" y="27"/>
                </a:lnTo>
                <a:lnTo>
                  <a:pt x="363" y="27"/>
                </a:lnTo>
                <a:lnTo>
                  <a:pt x="363" y="29"/>
                </a:lnTo>
                <a:lnTo>
                  <a:pt x="363" y="29"/>
                </a:lnTo>
                <a:lnTo>
                  <a:pt x="362" y="29"/>
                </a:lnTo>
                <a:lnTo>
                  <a:pt x="362" y="29"/>
                </a:lnTo>
                <a:lnTo>
                  <a:pt x="362" y="29"/>
                </a:lnTo>
                <a:lnTo>
                  <a:pt x="362" y="29"/>
                </a:lnTo>
                <a:lnTo>
                  <a:pt x="362" y="27"/>
                </a:lnTo>
                <a:lnTo>
                  <a:pt x="362" y="27"/>
                </a:lnTo>
                <a:lnTo>
                  <a:pt x="362" y="27"/>
                </a:lnTo>
                <a:lnTo>
                  <a:pt x="360" y="27"/>
                </a:lnTo>
                <a:lnTo>
                  <a:pt x="360" y="27"/>
                </a:lnTo>
                <a:lnTo>
                  <a:pt x="360" y="27"/>
                </a:lnTo>
                <a:lnTo>
                  <a:pt x="360" y="27"/>
                </a:lnTo>
                <a:lnTo>
                  <a:pt x="360" y="27"/>
                </a:lnTo>
                <a:lnTo>
                  <a:pt x="360" y="27"/>
                </a:lnTo>
                <a:lnTo>
                  <a:pt x="360" y="27"/>
                </a:lnTo>
                <a:lnTo>
                  <a:pt x="360" y="27"/>
                </a:lnTo>
                <a:lnTo>
                  <a:pt x="359" y="27"/>
                </a:lnTo>
                <a:lnTo>
                  <a:pt x="359" y="29"/>
                </a:lnTo>
                <a:lnTo>
                  <a:pt x="359" y="29"/>
                </a:lnTo>
                <a:lnTo>
                  <a:pt x="359" y="30"/>
                </a:lnTo>
                <a:lnTo>
                  <a:pt x="359" y="30"/>
                </a:lnTo>
                <a:lnTo>
                  <a:pt x="359" y="30"/>
                </a:lnTo>
                <a:lnTo>
                  <a:pt x="359" y="30"/>
                </a:lnTo>
                <a:lnTo>
                  <a:pt x="358" y="30"/>
                </a:lnTo>
                <a:lnTo>
                  <a:pt x="358" y="30"/>
                </a:lnTo>
                <a:lnTo>
                  <a:pt x="358" y="31"/>
                </a:lnTo>
                <a:lnTo>
                  <a:pt x="358" y="31"/>
                </a:lnTo>
                <a:lnTo>
                  <a:pt x="356" y="30"/>
                </a:lnTo>
                <a:lnTo>
                  <a:pt x="356" y="30"/>
                </a:lnTo>
                <a:lnTo>
                  <a:pt x="356" y="30"/>
                </a:lnTo>
                <a:lnTo>
                  <a:pt x="355" y="30"/>
                </a:lnTo>
                <a:lnTo>
                  <a:pt x="355" y="30"/>
                </a:lnTo>
                <a:lnTo>
                  <a:pt x="355" y="30"/>
                </a:lnTo>
                <a:lnTo>
                  <a:pt x="355" y="30"/>
                </a:lnTo>
                <a:lnTo>
                  <a:pt x="355" y="31"/>
                </a:lnTo>
                <a:lnTo>
                  <a:pt x="355" y="31"/>
                </a:lnTo>
                <a:lnTo>
                  <a:pt x="355" y="31"/>
                </a:lnTo>
                <a:lnTo>
                  <a:pt x="356" y="31"/>
                </a:lnTo>
                <a:lnTo>
                  <a:pt x="355" y="31"/>
                </a:lnTo>
                <a:lnTo>
                  <a:pt x="355" y="31"/>
                </a:lnTo>
                <a:lnTo>
                  <a:pt x="355" y="31"/>
                </a:lnTo>
                <a:lnTo>
                  <a:pt x="353" y="30"/>
                </a:lnTo>
                <a:lnTo>
                  <a:pt x="353" y="30"/>
                </a:lnTo>
                <a:lnTo>
                  <a:pt x="353" y="30"/>
                </a:lnTo>
                <a:lnTo>
                  <a:pt x="352" y="30"/>
                </a:lnTo>
                <a:lnTo>
                  <a:pt x="352" y="31"/>
                </a:lnTo>
                <a:lnTo>
                  <a:pt x="352" y="31"/>
                </a:lnTo>
                <a:lnTo>
                  <a:pt x="352" y="31"/>
                </a:lnTo>
                <a:lnTo>
                  <a:pt x="352" y="31"/>
                </a:lnTo>
                <a:lnTo>
                  <a:pt x="352" y="33"/>
                </a:lnTo>
                <a:lnTo>
                  <a:pt x="352" y="33"/>
                </a:lnTo>
                <a:lnTo>
                  <a:pt x="352" y="34"/>
                </a:lnTo>
                <a:lnTo>
                  <a:pt x="353" y="34"/>
                </a:lnTo>
                <a:lnTo>
                  <a:pt x="353" y="33"/>
                </a:lnTo>
                <a:lnTo>
                  <a:pt x="353" y="34"/>
                </a:lnTo>
                <a:lnTo>
                  <a:pt x="353" y="34"/>
                </a:lnTo>
                <a:lnTo>
                  <a:pt x="352" y="34"/>
                </a:lnTo>
                <a:lnTo>
                  <a:pt x="352" y="34"/>
                </a:lnTo>
                <a:lnTo>
                  <a:pt x="350" y="34"/>
                </a:lnTo>
                <a:lnTo>
                  <a:pt x="350" y="34"/>
                </a:lnTo>
                <a:lnTo>
                  <a:pt x="350" y="34"/>
                </a:lnTo>
                <a:lnTo>
                  <a:pt x="350" y="34"/>
                </a:lnTo>
                <a:lnTo>
                  <a:pt x="350" y="34"/>
                </a:lnTo>
                <a:lnTo>
                  <a:pt x="350" y="36"/>
                </a:lnTo>
                <a:lnTo>
                  <a:pt x="352" y="36"/>
                </a:lnTo>
                <a:lnTo>
                  <a:pt x="352" y="36"/>
                </a:lnTo>
                <a:lnTo>
                  <a:pt x="352" y="36"/>
                </a:lnTo>
                <a:lnTo>
                  <a:pt x="352" y="36"/>
                </a:lnTo>
                <a:lnTo>
                  <a:pt x="353" y="36"/>
                </a:lnTo>
                <a:lnTo>
                  <a:pt x="353" y="36"/>
                </a:lnTo>
                <a:lnTo>
                  <a:pt x="352" y="36"/>
                </a:lnTo>
                <a:lnTo>
                  <a:pt x="352" y="36"/>
                </a:lnTo>
                <a:lnTo>
                  <a:pt x="353" y="37"/>
                </a:lnTo>
                <a:lnTo>
                  <a:pt x="353" y="37"/>
                </a:lnTo>
                <a:lnTo>
                  <a:pt x="353" y="37"/>
                </a:lnTo>
                <a:lnTo>
                  <a:pt x="353" y="39"/>
                </a:lnTo>
                <a:lnTo>
                  <a:pt x="355" y="39"/>
                </a:lnTo>
                <a:lnTo>
                  <a:pt x="355" y="39"/>
                </a:lnTo>
                <a:lnTo>
                  <a:pt x="353" y="39"/>
                </a:lnTo>
                <a:lnTo>
                  <a:pt x="353" y="39"/>
                </a:lnTo>
                <a:lnTo>
                  <a:pt x="352" y="40"/>
                </a:lnTo>
                <a:lnTo>
                  <a:pt x="352" y="41"/>
                </a:lnTo>
                <a:lnTo>
                  <a:pt x="352" y="41"/>
                </a:lnTo>
                <a:lnTo>
                  <a:pt x="350" y="41"/>
                </a:lnTo>
                <a:lnTo>
                  <a:pt x="350" y="41"/>
                </a:lnTo>
                <a:lnTo>
                  <a:pt x="350" y="41"/>
                </a:lnTo>
                <a:lnTo>
                  <a:pt x="350" y="41"/>
                </a:lnTo>
                <a:lnTo>
                  <a:pt x="349" y="41"/>
                </a:lnTo>
                <a:lnTo>
                  <a:pt x="349" y="41"/>
                </a:lnTo>
                <a:lnTo>
                  <a:pt x="349" y="41"/>
                </a:lnTo>
                <a:lnTo>
                  <a:pt x="349" y="41"/>
                </a:lnTo>
                <a:lnTo>
                  <a:pt x="348" y="41"/>
                </a:lnTo>
                <a:lnTo>
                  <a:pt x="348" y="41"/>
                </a:lnTo>
                <a:lnTo>
                  <a:pt x="348" y="40"/>
                </a:lnTo>
                <a:lnTo>
                  <a:pt x="348" y="40"/>
                </a:lnTo>
                <a:lnTo>
                  <a:pt x="348" y="39"/>
                </a:lnTo>
                <a:lnTo>
                  <a:pt x="346" y="39"/>
                </a:lnTo>
                <a:lnTo>
                  <a:pt x="346" y="40"/>
                </a:lnTo>
                <a:lnTo>
                  <a:pt x="346" y="40"/>
                </a:lnTo>
                <a:lnTo>
                  <a:pt x="346" y="40"/>
                </a:lnTo>
                <a:lnTo>
                  <a:pt x="345" y="40"/>
                </a:lnTo>
                <a:lnTo>
                  <a:pt x="345" y="40"/>
                </a:lnTo>
                <a:lnTo>
                  <a:pt x="345" y="40"/>
                </a:lnTo>
                <a:lnTo>
                  <a:pt x="345" y="41"/>
                </a:lnTo>
                <a:lnTo>
                  <a:pt x="345" y="41"/>
                </a:lnTo>
                <a:lnTo>
                  <a:pt x="345" y="41"/>
                </a:lnTo>
                <a:lnTo>
                  <a:pt x="345" y="41"/>
                </a:lnTo>
                <a:lnTo>
                  <a:pt x="345" y="41"/>
                </a:lnTo>
                <a:lnTo>
                  <a:pt x="343" y="43"/>
                </a:lnTo>
                <a:lnTo>
                  <a:pt x="345" y="43"/>
                </a:lnTo>
                <a:lnTo>
                  <a:pt x="345" y="43"/>
                </a:lnTo>
                <a:lnTo>
                  <a:pt x="345" y="43"/>
                </a:lnTo>
                <a:lnTo>
                  <a:pt x="345" y="43"/>
                </a:lnTo>
                <a:lnTo>
                  <a:pt x="343" y="43"/>
                </a:lnTo>
                <a:lnTo>
                  <a:pt x="342" y="43"/>
                </a:lnTo>
                <a:lnTo>
                  <a:pt x="342" y="43"/>
                </a:lnTo>
                <a:lnTo>
                  <a:pt x="342" y="43"/>
                </a:lnTo>
                <a:lnTo>
                  <a:pt x="342" y="44"/>
                </a:lnTo>
                <a:lnTo>
                  <a:pt x="342" y="44"/>
                </a:lnTo>
                <a:lnTo>
                  <a:pt x="342" y="44"/>
                </a:lnTo>
                <a:lnTo>
                  <a:pt x="342" y="44"/>
                </a:lnTo>
                <a:lnTo>
                  <a:pt x="340" y="44"/>
                </a:lnTo>
                <a:lnTo>
                  <a:pt x="340" y="44"/>
                </a:lnTo>
                <a:lnTo>
                  <a:pt x="340" y="44"/>
                </a:lnTo>
                <a:lnTo>
                  <a:pt x="340" y="44"/>
                </a:lnTo>
                <a:lnTo>
                  <a:pt x="340" y="43"/>
                </a:lnTo>
                <a:lnTo>
                  <a:pt x="340" y="43"/>
                </a:lnTo>
                <a:lnTo>
                  <a:pt x="340" y="43"/>
                </a:lnTo>
                <a:lnTo>
                  <a:pt x="339" y="46"/>
                </a:lnTo>
                <a:lnTo>
                  <a:pt x="339" y="46"/>
                </a:lnTo>
                <a:lnTo>
                  <a:pt x="339" y="44"/>
                </a:lnTo>
                <a:lnTo>
                  <a:pt x="338" y="44"/>
                </a:lnTo>
                <a:lnTo>
                  <a:pt x="338" y="44"/>
                </a:lnTo>
                <a:lnTo>
                  <a:pt x="338" y="44"/>
                </a:lnTo>
                <a:lnTo>
                  <a:pt x="338" y="44"/>
                </a:lnTo>
                <a:lnTo>
                  <a:pt x="338" y="44"/>
                </a:lnTo>
                <a:lnTo>
                  <a:pt x="338" y="44"/>
                </a:lnTo>
                <a:lnTo>
                  <a:pt x="338" y="46"/>
                </a:lnTo>
                <a:lnTo>
                  <a:pt x="338" y="46"/>
                </a:lnTo>
                <a:lnTo>
                  <a:pt x="338" y="44"/>
                </a:lnTo>
                <a:lnTo>
                  <a:pt x="336" y="44"/>
                </a:lnTo>
                <a:lnTo>
                  <a:pt x="336" y="46"/>
                </a:lnTo>
                <a:lnTo>
                  <a:pt x="335" y="46"/>
                </a:lnTo>
                <a:lnTo>
                  <a:pt x="335" y="46"/>
                </a:lnTo>
                <a:lnTo>
                  <a:pt x="333" y="46"/>
                </a:lnTo>
                <a:lnTo>
                  <a:pt x="333" y="46"/>
                </a:lnTo>
                <a:lnTo>
                  <a:pt x="333" y="46"/>
                </a:lnTo>
                <a:lnTo>
                  <a:pt x="333" y="46"/>
                </a:lnTo>
                <a:lnTo>
                  <a:pt x="332" y="46"/>
                </a:lnTo>
                <a:lnTo>
                  <a:pt x="332" y="46"/>
                </a:lnTo>
                <a:lnTo>
                  <a:pt x="332" y="46"/>
                </a:lnTo>
                <a:lnTo>
                  <a:pt x="332" y="46"/>
                </a:lnTo>
                <a:lnTo>
                  <a:pt x="332" y="47"/>
                </a:lnTo>
                <a:lnTo>
                  <a:pt x="330" y="47"/>
                </a:lnTo>
                <a:lnTo>
                  <a:pt x="330" y="49"/>
                </a:lnTo>
                <a:lnTo>
                  <a:pt x="330" y="49"/>
                </a:lnTo>
                <a:lnTo>
                  <a:pt x="330" y="49"/>
                </a:lnTo>
                <a:lnTo>
                  <a:pt x="330" y="49"/>
                </a:lnTo>
                <a:lnTo>
                  <a:pt x="329" y="47"/>
                </a:lnTo>
                <a:lnTo>
                  <a:pt x="329" y="47"/>
                </a:lnTo>
                <a:lnTo>
                  <a:pt x="329" y="47"/>
                </a:lnTo>
                <a:lnTo>
                  <a:pt x="328" y="47"/>
                </a:lnTo>
                <a:lnTo>
                  <a:pt x="328" y="47"/>
                </a:lnTo>
                <a:lnTo>
                  <a:pt x="328" y="47"/>
                </a:lnTo>
                <a:lnTo>
                  <a:pt x="328" y="47"/>
                </a:lnTo>
                <a:lnTo>
                  <a:pt x="328" y="47"/>
                </a:lnTo>
                <a:lnTo>
                  <a:pt x="326" y="49"/>
                </a:lnTo>
                <a:lnTo>
                  <a:pt x="326" y="49"/>
                </a:lnTo>
                <a:lnTo>
                  <a:pt x="326" y="49"/>
                </a:lnTo>
                <a:lnTo>
                  <a:pt x="326" y="49"/>
                </a:lnTo>
                <a:lnTo>
                  <a:pt x="325" y="49"/>
                </a:lnTo>
                <a:lnTo>
                  <a:pt x="325" y="47"/>
                </a:lnTo>
                <a:lnTo>
                  <a:pt x="325" y="47"/>
                </a:lnTo>
                <a:lnTo>
                  <a:pt x="325" y="47"/>
                </a:lnTo>
                <a:lnTo>
                  <a:pt x="323" y="49"/>
                </a:lnTo>
                <a:lnTo>
                  <a:pt x="323" y="49"/>
                </a:lnTo>
                <a:lnTo>
                  <a:pt x="323" y="49"/>
                </a:lnTo>
                <a:lnTo>
                  <a:pt x="323" y="49"/>
                </a:lnTo>
                <a:lnTo>
                  <a:pt x="323" y="50"/>
                </a:lnTo>
                <a:lnTo>
                  <a:pt x="323" y="50"/>
                </a:lnTo>
                <a:lnTo>
                  <a:pt x="323" y="49"/>
                </a:lnTo>
                <a:lnTo>
                  <a:pt x="323" y="49"/>
                </a:lnTo>
                <a:lnTo>
                  <a:pt x="320" y="50"/>
                </a:lnTo>
                <a:lnTo>
                  <a:pt x="320" y="51"/>
                </a:lnTo>
                <a:lnTo>
                  <a:pt x="319" y="51"/>
                </a:lnTo>
                <a:lnTo>
                  <a:pt x="319" y="51"/>
                </a:lnTo>
                <a:lnTo>
                  <a:pt x="319" y="51"/>
                </a:lnTo>
                <a:lnTo>
                  <a:pt x="319" y="51"/>
                </a:lnTo>
                <a:lnTo>
                  <a:pt x="319" y="51"/>
                </a:lnTo>
                <a:lnTo>
                  <a:pt x="319" y="53"/>
                </a:lnTo>
                <a:lnTo>
                  <a:pt x="319" y="53"/>
                </a:lnTo>
                <a:lnTo>
                  <a:pt x="319" y="53"/>
                </a:lnTo>
                <a:lnTo>
                  <a:pt x="318" y="53"/>
                </a:lnTo>
                <a:lnTo>
                  <a:pt x="318" y="54"/>
                </a:lnTo>
                <a:lnTo>
                  <a:pt x="318" y="54"/>
                </a:lnTo>
                <a:lnTo>
                  <a:pt x="316" y="54"/>
                </a:lnTo>
                <a:lnTo>
                  <a:pt x="316" y="54"/>
                </a:lnTo>
                <a:lnTo>
                  <a:pt x="318" y="54"/>
                </a:lnTo>
                <a:lnTo>
                  <a:pt x="318" y="54"/>
                </a:lnTo>
                <a:lnTo>
                  <a:pt x="316" y="56"/>
                </a:lnTo>
                <a:lnTo>
                  <a:pt x="316" y="56"/>
                </a:lnTo>
                <a:lnTo>
                  <a:pt x="318" y="54"/>
                </a:lnTo>
                <a:lnTo>
                  <a:pt x="316" y="54"/>
                </a:lnTo>
                <a:lnTo>
                  <a:pt x="316" y="53"/>
                </a:lnTo>
                <a:lnTo>
                  <a:pt x="316" y="53"/>
                </a:lnTo>
                <a:lnTo>
                  <a:pt x="318" y="53"/>
                </a:lnTo>
                <a:lnTo>
                  <a:pt x="318" y="53"/>
                </a:lnTo>
                <a:lnTo>
                  <a:pt x="316" y="53"/>
                </a:lnTo>
                <a:lnTo>
                  <a:pt x="316" y="53"/>
                </a:lnTo>
                <a:lnTo>
                  <a:pt x="315" y="51"/>
                </a:lnTo>
                <a:lnTo>
                  <a:pt x="315" y="51"/>
                </a:lnTo>
                <a:lnTo>
                  <a:pt x="315" y="53"/>
                </a:lnTo>
                <a:lnTo>
                  <a:pt x="315" y="53"/>
                </a:lnTo>
                <a:lnTo>
                  <a:pt x="313" y="53"/>
                </a:lnTo>
                <a:lnTo>
                  <a:pt x="313" y="53"/>
                </a:lnTo>
                <a:lnTo>
                  <a:pt x="313" y="53"/>
                </a:lnTo>
                <a:lnTo>
                  <a:pt x="312" y="53"/>
                </a:lnTo>
                <a:lnTo>
                  <a:pt x="312" y="53"/>
                </a:lnTo>
                <a:lnTo>
                  <a:pt x="312" y="54"/>
                </a:lnTo>
                <a:lnTo>
                  <a:pt x="312" y="54"/>
                </a:lnTo>
                <a:lnTo>
                  <a:pt x="311" y="53"/>
                </a:lnTo>
                <a:lnTo>
                  <a:pt x="311" y="53"/>
                </a:lnTo>
                <a:lnTo>
                  <a:pt x="309" y="53"/>
                </a:lnTo>
                <a:lnTo>
                  <a:pt x="309" y="54"/>
                </a:lnTo>
                <a:lnTo>
                  <a:pt x="309" y="54"/>
                </a:lnTo>
                <a:lnTo>
                  <a:pt x="308" y="54"/>
                </a:lnTo>
                <a:lnTo>
                  <a:pt x="308" y="54"/>
                </a:lnTo>
                <a:lnTo>
                  <a:pt x="308" y="54"/>
                </a:lnTo>
                <a:lnTo>
                  <a:pt x="308" y="54"/>
                </a:lnTo>
                <a:lnTo>
                  <a:pt x="308" y="56"/>
                </a:lnTo>
                <a:lnTo>
                  <a:pt x="308" y="56"/>
                </a:lnTo>
                <a:lnTo>
                  <a:pt x="308" y="56"/>
                </a:lnTo>
                <a:lnTo>
                  <a:pt x="308" y="56"/>
                </a:lnTo>
                <a:lnTo>
                  <a:pt x="308" y="56"/>
                </a:lnTo>
                <a:lnTo>
                  <a:pt x="308" y="56"/>
                </a:lnTo>
                <a:lnTo>
                  <a:pt x="308" y="56"/>
                </a:lnTo>
                <a:lnTo>
                  <a:pt x="308" y="56"/>
                </a:lnTo>
                <a:lnTo>
                  <a:pt x="306" y="56"/>
                </a:lnTo>
                <a:lnTo>
                  <a:pt x="306" y="56"/>
                </a:lnTo>
                <a:lnTo>
                  <a:pt x="306" y="54"/>
                </a:lnTo>
                <a:lnTo>
                  <a:pt x="306" y="54"/>
                </a:lnTo>
                <a:lnTo>
                  <a:pt x="305" y="56"/>
                </a:lnTo>
                <a:lnTo>
                  <a:pt x="305" y="56"/>
                </a:lnTo>
                <a:lnTo>
                  <a:pt x="305" y="56"/>
                </a:lnTo>
                <a:lnTo>
                  <a:pt x="305" y="57"/>
                </a:lnTo>
                <a:lnTo>
                  <a:pt x="305" y="57"/>
                </a:lnTo>
                <a:lnTo>
                  <a:pt x="305" y="57"/>
                </a:lnTo>
                <a:lnTo>
                  <a:pt x="305" y="57"/>
                </a:lnTo>
                <a:lnTo>
                  <a:pt x="306" y="57"/>
                </a:lnTo>
                <a:lnTo>
                  <a:pt x="306" y="57"/>
                </a:lnTo>
                <a:lnTo>
                  <a:pt x="306" y="57"/>
                </a:lnTo>
                <a:lnTo>
                  <a:pt x="306" y="57"/>
                </a:lnTo>
                <a:lnTo>
                  <a:pt x="306" y="59"/>
                </a:lnTo>
                <a:lnTo>
                  <a:pt x="306" y="59"/>
                </a:lnTo>
                <a:lnTo>
                  <a:pt x="308" y="59"/>
                </a:lnTo>
                <a:lnTo>
                  <a:pt x="308" y="59"/>
                </a:lnTo>
                <a:lnTo>
                  <a:pt x="308" y="57"/>
                </a:lnTo>
                <a:lnTo>
                  <a:pt x="308" y="57"/>
                </a:lnTo>
                <a:lnTo>
                  <a:pt x="309" y="57"/>
                </a:lnTo>
                <a:lnTo>
                  <a:pt x="311" y="57"/>
                </a:lnTo>
                <a:lnTo>
                  <a:pt x="312" y="56"/>
                </a:lnTo>
                <a:lnTo>
                  <a:pt x="312" y="54"/>
                </a:lnTo>
                <a:lnTo>
                  <a:pt x="312" y="54"/>
                </a:lnTo>
                <a:lnTo>
                  <a:pt x="312" y="54"/>
                </a:lnTo>
                <a:lnTo>
                  <a:pt x="313" y="54"/>
                </a:lnTo>
                <a:lnTo>
                  <a:pt x="313" y="56"/>
                </a:lnTo>
                <a:lnTo>
                  <a:pt x="313" y="56"/>
                </a:lnTo>
                <a:lnTo>
                  <a:pt x="313" y="56"/>
                </a:lnTo>
                <a:lnTo>
                  <a:pt x="313" y="56"/>
                </a:lnTo>
                <a:lnTo>
                  <a:pt x="315" y="56"/>
                </a:lnTo>
                <a:lnTo>
                  <a:pt x="315" y="56"/>
                </a:lnTo>
                <a:lnTo>
                  <a:pt x="315" y="56"/>
                </a:lnTo>
                <a:lnTo>
                  <a:pt x="315" y="54"/>
                </a:lnTo>
                <a:lnTo>
                  <a:pt x="315" y="54"/>
                </a:lnTo>
                <a:lnTo>
                  <a:pt x="315" y="54"/>
                </a:lnTo>
                <a:lnTo>
                  <a:pt x="315" y="54"/>
                </a:lnTo>
                <a:lnTo>
                  <a:pt x="315" y="54"/>
                </a:lnTo>
                <a:lnTo>
                  <a:pt x="315" y="56"/>
                </a:lnTo>
                <a:lnTo>
                  <a:pt x="315" y="56"/>
                </a:lnTo>
                <a:lnTo>
                  <a:pt x="316" y="56"/>
                </a:lnTo>
                <a:lnTo>
                  <a:pt x="316" y="56"/>
                </a:lnTo>
                <a:lnTo>
                  <a:pt x="315" y="57"/>
                </a:lnTo>
                <a:lnTo>
                  <a:pt x="315" y="57"/>
                </a:lnTo>
                <a:lnTo>
                  <a:pt x="315" y="56"/>
                </a:lnTo>
                <a:lnTo>
                  <a:pt x="313" y="56"/>
                </a:lnTo>
                <a:lnTo>
                  <a:pt x="313" y="56"/>
                </a:lnTo>
                <a:lnTo>
                  <a:pt x="313" y="57"/>
                </a:lnTo>
                <a:lnTo>
                  <a:pt x="313" y="57"/>
                </a:lnTo>
                <a:lnTo>
                  <a:pt x="313" y="57"/>
                </a:lnTo>
                <a:lnTo>
                  <a:pt x="313" y="57"/>
                </a:lnTo>
                <a:lnTo>
                  <a:pt x="312" y="57"/>
                </a:lnTo>
                <a:lnTo>
                  <a:pt x="311" y="57"/>
                </a:lnTo>
                <a:lnTo>
                  <a:pt x="311" y="57"/>
                </a:lnTo>
                <a:lnTo>
                  <a:pt x="309" y="57"/>
                </a:lnTo>
                <a:lnTo>
                  <a:pt x="309" y="57"/>
                </a:lnTo>
                <a:lnTo>
                  <a:pt x="309" y="59"/>
                </a:lnTo>
                <a:lnTo>
                  <a:pt x="309" y="59"/>
                </a:lnTo>
                <a:lnTo>
                  <a:pt x="309" y="59"/>
                </a:lnTo>
                <a:lnTo>
                  <a:pt x="308" y="59"/>
                </a:lnTo>
                <a:lnTo>
                  <a:pt x="308" y="59"/>
                </a:lnTo>
                <a:lnTo>
                  <a:pt x="308" y="60"/>
                </a:lnTo>
                <a:lnTo>
                  <a:pt x="308" y="60"/>
                </a:lnTo>
                <a:lnTo>
                  <a:pt x="309" y="60"/>
                </a:lnTo>
                <a:lnTo>
                  <a:pt x="309" y="60"/>
                </a:lnTo>
                <a:lnTo>
                  <a:pt x="311" y="60"/>
                </a:lnTo>
                <a:lnTo>
                  <a:pt x="309" y="61"/>
                </a:lnTo>
                <a:lnTo>
                  <a:pt x="309" y="61"/>
                </a:lnTo>
                <a:lnTo>
                  <a:pt x="309" y="61"/>
                </a:lnTo>
                <a:lnTo>
                  <a:pt x="309" y="61"/>
                </a:lnTo>
                <a:lnTo>
                  <a:pt x="309" y="61"/>
                </a:lnTo>
                <a:lnTo>
                  <a:pt x="308" y="61"/>
                </a:lnTo>
                <a:lnTo>
                  <a:pt x="308" y="61"/>
                </a:lnTo>
                <a:lnTo>
                  <a:pt x="305" y="61"/>
                </a:lnTo>
                <a:lnTo>
                  <a:pt x="305" y="61"/>
                </a:lnTo>
                <a:lnTo>
                  <a:pt x="306" y="60"/>
                </a:lnTo>
                <a:lnTo>
                  <a:pt x="308" y="60"/>
                </a:lnTo>
                <a:lnTo>
                  <a:pt x="308" y="60"/>
                </a:lnTo>
                <a:lnTo>
                  <a:pt x="306" y="59"/>
                </a:lnTo>
                <a:lnTo>
                  <a:pt x="306" y="59"/>
                </a:lnTo>
                <a:lnTo>
                  <a:pt x="306" y="59"/>
                </a:lnTo>
                <a:lnTo>
                  <a:pt x="306" y="59"/>
                </a:lnTo>
                <a:lnTo>
                  <a:pt x="306" y="60"/>
                </a:lnTo>
                <a:lnTo>
                  <a:pt x="306" y="60"/>
                </a:lnTo>
                <a:lnTo>
                  <a:pt x="305" y="60"/>
                </a:lnTo>
                <a:lnTo>
                  <a:pt x="303" y="60"/>
                </a:lnTo>
                <a:lnTo>
                  <a:pt x="302" y="60"/>
                </a:lnTo>
                <a:lnTo>
                  <a:pt x="302" y="60"/>
                </a:lnTo>
                <a:lnTo>
                  <a:pt x="302" y="60"/>
                </a:lnTo>
                <a:lnTo>
                  <a:pt x="302" y="61"/>
                </a:lnTo>
                <a:lnTo>
                  <a:pt x="302" y="61"/>
                </a:lnTo>
                <a:lnTo>
                  <a:pt x="302" y="61"/>
                </a:lnTo>
                <a:lnTo>
                  <a:pt x="302" y="61"/>
                </a:lnTo>
                <a:lnTo>
                  <a:pt x="302" y="61"/>
                </a:lnTo>
                <a:lnTo>
                  <a:pt x="303" y="61"/>
                </a:lnTo>
                <a:lnTo>
                  <a:pt x="303" y="61"/>
                </a:lnTo>
                <a:lnTo>
                  <a:pt x="305" y="61"/>
                </a:lnTo>
                <a:lnTo>
                  <a:pt x="305" y="61"/>
                </a:lnTo>
                <a:lnTo>
                  <a:pt x="303" y="61"/>
                </a:lnTo>
                <a:lnTo>
                  <a:pt x="302" y="61"/>
                </a:lnTo>
                <a:lnTo>
                  <a:pt x="302" y="61"/>
                </a:lnTo>
                <a:lnTo>
                  <a:pt x="302" y="61"/>
                </a:lnTo>
                <a:lnTo>
                  <a:pt x="302" y="61"/>
                </a:lnTo>
                <a:lnTo>
                  <a:pt x="302" y="61"/>
                </a:lnTo>
                <a:lnTo>
                  <a:pt x="302" y="61"/>
                </a:lnTo>
                <a:lnTo>
                  <a:pt x="301" y="60"/>
                </a:lnTo>
                <a:lnTo>
                  <a:pt x="301" y="60"/>
                </a:lnTo>
                <a:lnTo>
                  <a:pt x="299" y="60"/>
                </a:lnTo>
                <a:lnTo>
                  <a:pt x="299" y="61"/>
                </a:lnTo>
                <a:lnTo>
                  <a:pt x="299" y="61"/>
                </a:lnTo>
                <a:lnTo>
                  <a:pt x="299" y="61"/>
                </a:lnTo>
                <a:lnTo>
                  <a:pt x="298" y="61"/>
                </a:lnTo>
                <a:lnTo>
                  <a:pt x="298" y="61"/>
                </a:lnTo>
                <a:lnTo>
                  <a:pt x="298" y="61"/>
                </a:lnTo>
                <a:lnTo>
                  <a:pt x="298" y="60"/>
                </a:lnTo>
                <a:lnTo>
                  <a:pt x="298" y="60"/>
                </a:lnTo>
                <a:lnTo>
                  <a:pt x="299" y="60"/>
                </a:lnTo>
                <a:lnTo>
                  <a:pt x="299" y="60"/>
                </a:lnTo>
                <a:lnTo>
                  <a:pt x="299" y="60"/>
                </a:lnTo>
                <a:lnTo>
                  <a:pt x="299" y="60"/>
                </a:lnTo>
                <a:lnTo>
                  <a:pt x="299" y="60"/>
                </a:lnTo>
                <a:lnTo>
                  <a:pt x="299" y="60"/>
                </a:lnTo>
                <a:lnTo>
                  <a:pt x="301" y="60"/>
                </a:lnTo>
                <a:lnTo>
                  <a:pt x="301" y="59"/>
                </a:lnTo>
                <a:lnTo>
                  <a:pt x="301" y="59"/>
                </a:lnTo>
                <a:lnTo>
                  <a:pt x="301" y="57"/>
                </a:lnTo>
                <a:lnTo>
                  <a:pt x="301" y="57"/>
                </a:lnTo>
                <a:lnTo>
                  <a:pt x="301" y="57"/>
                </a:lnTo>
                <a:lnTo>
                  <a:pt x="299" y="57"/>
                </a:lnTo>
                <a:lnTo>
                  <a:pt x="299" y="59"/>
                </a:lnTo>
                <a:lnTo>
                  <a:pt x="298" y="59"/>
                </a:lnTo>
                <a:lnTo>
                  <a:pt x="298" y="59"/>
                </a:lnTo>
                <a:lnTo>
                  <a:pt x="298" y="59"/>
                </a:lnTo>
                <a:lnTo>
                  <a:pt x="298" y="57"/>
                </a:lnTo>
                <a:lnTo>
                  <a:pt x="298" y="57"/>
                </a:lnTo>
                <a:lnTo>
                  <a:pt x="295" y="57"/>
                </a:lnTo>
                <a:lnTo>
                  <a:pt x="295" y="57"/>
                </a:lnTo>
                <a:lnTo>
                  <a:pt x="295" y="57"/>
                </a:lnTo>
                <a:lnTo>
                  <a:pt x="295" y="57"/>
                </a:lnTo>
                <a:lnTo>
                  <a:pt x="295" y="59"/>
                </a:lnTo>
                <a:lnTo>
                  <a:pt x="295" y="59"/>
                </a:lnTo>
                <a:lnTo>
                  <a:pt x="296" y="59"/>
                </a:lnTo>
                <a:lnTo>
                  <a:pt x="296" y="59"/>
                </a:lnTo>
                <a:lnTo>
                  <a:pt x="296" y="59"/>
                </a:lnTo>
                <a:lnTo>
                  <a:pt x="296" y="60"/>
                </a:lnTo>
                <a:lnTo>
                  <a:pt x="295" y="60"/>
                </a:lnTo>
                <a:lnTo>
                  <a:pt x="295" y="60"/>
                </a:lnTo>
                <a:lnTo>
                  <a:pt x="295" y="60"/>
                </a:lnTo>
                <a:lnTo>
                  <a:pt x="295" y="60"/>
                </a:lnTo>
                <a:lnTo>
                  <a:pt x="295" y="60"/>
                </a:lnTo>
                <a:lnTo>
                  <a:pt x="293" y="60"/>
                </a:lnTo>
                <a:lnTo>
                  <a:pt x="293" y="61"/>
                </a:lnTo>
                <a:lnTo>
                  <a:pt x="293" y="61"/>
                </a:lnTo>
                <a:lnTo>
                  <a:pt x="293" y="61"/>
                </a:lnTo>
                <a:lnTo>
                  <a:pt x="293" y="61"/>
                </a:lnTo>
                <a:lnTo>
                  <a:pt x="293" y="61"/>
                </a:lnTo>
                <a:lnTo>
                  <a:pt x="293" y="61"/>
                </a:lnTo>
                <a:lnTo>
                  <a:pt x="295" y="61"/>
                </a:lnTo>
                <a:lnTo>
                  <a:pt x="296" y="61"/>
                </a:lnTo>
                <a:lnTo>
                  <a:pt x="296" y="61"/>
                </a:lnTo>
                <a:lnTo>
                  <a:pt x="295" y="61"/>
                </a:lnTo>
                <a:lnTo>
                  <a:pt x="295" y="61"/>
                </a:lnTo>
                <a:lnTo>
                  <a:pt x="295" y="63"/>
                </a:lnTo>
                <a:lnTo>
                  <a:pt x="293" y="63"/>
                </a:lnTo>
                <a:lnTo>
                  <a:pt x="293" y="63"/>
                </a:lnTo>
                <a:lnTo>
                  <a:pt x="292" y="63"/>
                </a:lnTo>
                <a:lnTo>
                  <a:pt x="292" y="63"/>
                </a:lnTo>
                <a:lnTo>
                  <a:pt x="292" y="63"/>
                </a:lnTo>
                <a:lnTo>
                  <a:pt x="292" y="63"/>
                </a:lnTo>
                <a:lnTo>
                  <a:pt x="291" y="64"/>
                </a:lnTo>
                <a:lnTo>
                  <a:pt x="291" y="64"/>
                </a:lnTo>
                <a:lnTo>
                  <a:pt x="289" y="64"/>
                </a:lnTo>
                <a:lnTo>
                  <a:pt x="289" y="64"/>
                </a:lnTo>
                <a:lnTo>
                  <a:pt x="288" y="64"/>
                </a:lnTo>
                <a:lnTo>
                  <a:pt x="288" y="64"/>
                </a:lnTo>
                <a:lnTo>
                  <a:pt x="286" y="64"/>
                </a:lnTo>
                <a:lnTo>
                  <a:pt x="286" y="64"/>
                </a:lnTo>
                <a:lnTo>
                  <a:pt x="286" y="64"/>
                </a:lnTo>
                <a:lnTo>
                  <a:pt x="286" y="64"/>
                </a:lnTo>
                <a:lnTo>
                  <a:pt x="286" y="63"/>
                </a:lnTo>
                <a:lnTo>
                  <a:pt x="286" y="63"/>
                </a:lnTo>
                <a:lnTo>
                  <a:pt x="286" y="63"/>
                </a:lnTo>
                <a:lnTo>
                  <a:pt x="286" y="63"/>
                </a:lnTo>
                <a:lnTo>
                  <a:pt x="285" y="63"/>
                </a:lnTo>
                <a:lnTo>
                  <a:pt x="285" y="63"/>
                </a:lnTo>
                <a:lnTo>
                  <a:pt x="283" y="64"/>
                </a:lnTo>
                <a:lnTo>
                  <a:pt x="282" y="64"/>
                </a:lnTo>
                <a:lnTo>
                  <a:pt x="282" y="64"/>
                </a:lnTo>
                <a:lnTo>
                  <a:pt x="283" y="64"/>
                </a:lnTo>
                <a:lnTo>
                  <a:pt x="285" y="64"/>
                </a:lnTo>
                <a:lnTo>
                  <a:pt x="285" y="64"/>
                </a:lnTo>
                <a:lnTo>
                  <a:pt x="285" y="64"/>
                </a:lnTo>
                <a:lnTo>
                  <a:pt x="285" y="66"/>
                </a:lnTo>
                <a:lnTo>
                  <a:pt x="283" y="66"/>
                </a:lnTo>
                <a:lnTo>
                  <a:pt x="285" y="66"/>
                </a:lnTo>
                <a:lnTo>
                  <a:pt x="285" y="66"/>
                </a:lnTo>
                <a:lnTo>
                  <a:pt x="285" y="66"/>
                </a:lnTo>
                <a:lnTo>
                  <a:pt x="285" y="66"/>
                </a:lnTo>
                <a:lnTo>
                  <a:pt x="283" y="66"/>
                </a:lnTo>
                <a:lnTo>
                  <a:pt x="283" y="66"/>
                </a:lnTo>
                <a:lnTo>
                  <a:pt x="282" y="66"/>
                </a:lnTo>
                <a:lnTo>
                  <a:pt x="282" y="67"/>
                </a:lnTo>
                <a:lnTo>
                  <a:pt x="282" y="67"/>
                </a:lnTo>
                <a:lnTo>
                  <a:pt x="282" y="67"/>
                </a:lnTo>
                <a:lnTo>
                  <a:pt x="281" y="67"/>
                </a:lnTo>
                <a:lnTo>
                  <a:pt x="279" y="69"/>
                </a:lnTo>
                <a:lnTo>
                  <a:pt x="279" y="69"/>
                </a:lnTo>
                <a:lnTo>
                  <a:pt x="279" y="69"/>
                </a:lnTo>
                <a:lnTo>
                  <a:pt x="278" y="69"/>
                </a:lnTo>
                <a:lnTo>
                  <a:pt x="278" y="67"/>
                </a:lnTo>
                <a:lnTo>
                  <a:pt x="276" y="67"/>
                </a:lnTo>
                <a:lnTo>
                  <a:pt x="275" y="67"/>
                </a:lnTo>
                <a:lnTo>
                  <a:pt x="275" y="69"/>
                </a:lnTo>
                <a:lnTo>
                  <a:pt x="275" y="69"/>
                </a:lnTo>
                <a:lnTo>
                  <a:pt x="275" y="69"/>
                </a:lnTo>
                <a:lnTo>
                  <a:pt x="275" y="69"/>
                </a:lnTo>
                <a:lnTo>
                  <a:pt x="275" y="69"/>
                </a:lnTo>
                <a:lnTo>
                  <a:pt x="275" y="69"/>
                </a:lnTo>
                <a:lnTo>
                  <a:pt x="273" y="69"/>
                </a:lnTo>
                <a:lnTo>
                  <a:pt x="273" y="69"/>
                </a:lnTo>
                <a:lnTo>
                  <a:pt x="273" y="69"/>
                </a:lnTo>
                <a:lnTo>
                  <a:pt x="272" y="69"/>
                </a:lnTo>
                <a:lnTo>
                  <a:pt x="272" y="69"/>
                </a:lnTo>
                <a:lnTo>
                  <a:pt x="271" y="69"/>
                </a:lnTo>
                <a:lnTo>
                  <a:pt x="271" y="70"/>
                </a:lnTo>
                <a:lnTo>
                  <a:pt x="271" y="70"/>
                </a:lnTo>
                <a:lnTo>
                  <a:pt x="271" y="69"/>
                </a:lnTo>
                <a:lnTo>
                  <a:pt x="271" y="69"/>
                </a:lnTo>
                <a:lnTo>
                  <a:pt x="269" y="70"/>
                </a:lnTo>
                <a:lnTo>
                  <a:pt x="269" y="70"/>
                </a:lnTo>
                <a:lnTo>
                  <a:pt x="269" y="70"/>
                </a:lnTo>
                <a:lnTo>
                  <a:pt x="268" y="70"/>
                </a:lnTo>
                <a:lnTo>
                  <a:pt x="268" y="70"/>
                </a:lnTo>
                <a:lnTo>
                  <a:pt x="268" y="70"/>
                </a:lnTo>
                <a:lnTo>
                  <a:pt x="268" y="71"/>
                </a:lnTo>
                <a:lnTo>
                  <a:pt x="266" y="71"/>
                </a:lnTo>
                <a:lnTo>
                  <a:pt x="265" y="71"/>
                </a:lnTo>
                <a:lnTo>
                  <a:pt x="265" y="71"/>
                </a:lnTo>
                <a:lnTo>
                  <a:pt x="264" y="73"/>
                </a:lnTo>
                <a:lnTo>
                  <a:pt x="264" y="73"/>
                </a:lnTo>
                <a:lnTo>
                  <a:pt x="264" y="73"/>
                </a:lnTo>
                <a:lnTo>
                  <a:pt x="264" y="73"/>
                </a:lnTo>
                <a:lnTo>
                  <a:pt x="264" y="74"/>
                </a:lnTo>
                <a:lnTo>
                  <a:pt x="264" y="74"/>
                </a:lnTo>
                <a:lnTo>
                  <a:pt x="264" y="74"/>
                </a:lnTo>
                <a:lnTo>
                  <a:pt x="264" y="74"/>
                </a:lnTo>
                <a:lnTo>
                  <a:pt x="265" y="74"/>
                </a:lnTo>
                <a:lnTo>
                  <a:pt x="265" y="73"/>
                </a:lnTo>
                <a:lnTo>
                  <a:pt x="266" y="73"/>
                </a:lnTo>
                <a:lnTo>
                  <a:pt x="266" y="73"/>
                </a:lnTo>
                <a:lnTo>
                  <a:pt x="268" y="71"/>
                </a:lnTo>
                <a:lnTo>
                  <a:pt x="268" y="73"/>
                </a:lnTo>
                <a:lnTo>
                  <a:pt x="268" y="73"/>
                </a:lnTo>
                <a:lnTo>
                  <a:pt x="266" y="73"/>
                </a:lnTo>
                <a:lnTo>
                  <a:pt x="266" y="73"/>
                </a:lnTo>
                <a:lnTo>
                  <a:pt x="265" y="73"/>
                </a:lnTo>
                <a:lnTo>
                  <a:pt x="264" y="76"/>
                </a:lnTo>
                <a:lnTo>
                  <a:pt x="265" y="74"/>
                </a:lnTo>
                <a:lnTo>
                  <a:pt x="265" y="74"/>
                </a:lnTo>
                <a:lnTo>
                  <a:pt x="264" y="74"/>
                </a:lnTo>
                <a:lnTo>
                  <a:pt x="264" y="74"/>
                </a:lnTo>
                <a:lnTo>
                  <a:pt x="264" y="74"/>
                </a:lnTo>
                <a:lnTo>
                  <a:pt x="264" y="74"/>
                </a:lnTo>
                <a:lnTo>
                  <a:pt x="262" y="74"/>
                </a:lnTo>
                <a:lnTo>
                  <a:pt x="262" y="76"/>
                </a:lnTo>
                <a:lnTo>
                  <a:pt x="262" y="76"/>
                </a:lnTo>
                <a:lnTo>
                  <a:pt x="262" y="76"/>
                </a:lnTo>
                <a:lnTo>
                  <a:pt x="262" y="76"/>
                </a:lnTo>
                <a:lnTo>
                  <a:pt x="261" y="74"/>
                </a:lnTo>
                <a:lnTo>
                  <a:pt x="261" y="74"/>
                </a:lnTo>
                <a:lnTo>
                  <a:pt x="261" y="74"/>
                </a:lnTo>
                <a:lnTo>
                  <a:pt x="261" y="74"/>
                </a:lnTo>
                <a:lnTo>
                  <a:pt x="261" y="74"/>
                </a:lnTo>
                <a:lnTo>
                  <a:pt x="261" y="74"/>
                </a:lnTo>
                <a:lnTo>
                  <a:pt x="259" y="74"/>
                </a:lnTo>
                <a:lnTo>
                  <a:pt x="259" y="74"/>
                </a:lnTo>
                <a:lnTo>
                  <a:pt x="259" y="74"/>
                </a:lnTo>
                <a:lnTo>
                  <a:pt x="259" y="74"/>
                </a:lnTo>
                <a:lnTo>
                  <a:pt x="259" y="76"/>
                </a:lnTo>
                <a:lnTo>
                  <a:pt x="259" y="77"/>
                </a:lnTo>
                <a:lnTo>
                  <a:pt x="258" y="77"/>
                </a:lnTo>
                <a:lnTo>
                  <a:pt x="258" y="77"/>
                </a:lnTo>
                <a:lnTo>
                  <a:pt x="258" y="77"/>
                </a:lnTo>
                <a:lnTo>
                  <a:pt x="258" y="78"/>
                </a:lnTo>
                <a:lnTo>
                  <a:pt x="259" y="78"/>
                </a:lnTo>
                <a:lnTo>
                  <a:pt x="259" y="78"/>
                </a:lnTo>
                <a:lnTo>
                  <a:pt x="259" y="80"/>
                </a:lnTo>
                <a:lnTo>
                  <a:pt x="259" y="80"/>
                </a:lnTo>
                <a:lnTo>
                  <a:pt x="261" y="80"/>
                </a:lnTo>
                <a:lnTo>
                  <a:pt x="261" y="80"/>
                </a:lnTo>
                <a:lnTo>
                  <a:pt x="262" y="78"/>
                </a:lnTo>
                <a:lnTo>
                  <a:pt x="264" y="78"/>
                </a:lnTo>
                <a:lnTo>
                  <a:pt x="265" y="78"/>
                </a:lnTo>
                <a:lnTo>
                  <a:pt x="265" y="78"/>
                </a:lnTo>
                <a:lnTo>
                  <a:pt x="265" y="78"/>
                </a:lnTo>
                <a:lnTo>
                  <a:pt x="266" y="77"/>
                </a:lnTo>
                <a:lnTo>
                  <a:pt x="266" y="77"/>
                </a:lnTo>
                <a:lnTo>
                  <a:pt x="266" y="77"/>
                </a:lnTo>
                <a:lnTo>
                  <a:pt x="266" y="77"/>
                </a:lnTo>
                <a:lnTo>
                  <a:pt x="269" y="77"/>
                </a:lnTo>
                <a:lnTo>
                  <a:pt x="272" y="76"/>
                </a:lnTo>
                <a:lnTo>
                  <a:pt x="276" y="74"/>
                </a:lnTo>
                <a:lnTo>
                  <a:pt x="276" y="74"/>
                </a:lnTo>
                <a:lnTo>
                  <a:pt x="279" y="73"/>
                </a:lnTo>
                <a:lnTo>
                  <a:pt x="283" y="73"/>
                </a:lnTo>
                <a:lnTo>
                  <a:pt x="289" y="70"/>
                </a:lnTo>
                <a:lnTo>
                  <a:pt x="296" y="67"/>
                </a:lnTo>
                <a:lnTo>
                  <a:pt x="299" y="67"/>
                </a:lnTo>
                <a:lnTo>
                  <a:pt x="303" y="66"/>
                </a:lnTo>
                <a:lnTo>
                  <a:pt x="303" y="66"/>
                </a:lnTo>
                <a:lnTo>
                  <a:pt x="306" y="64"/>
                </a:lnTo>
                <a:lnTo>
                  <a:pt x="308" y="64"/>
                </a:lnTo>
                <a:lnTo>
                  <a:pt x="311" y="63"/>
                </a:lnTo>
                <a:lnTo>
                  <a:pt x="312" y="63"/>
                </a:lnTo>
                <a:lnTo>
                  <a:pt x="313" y="61"/>
                </a:lnTo>
                <a:lnTo>
                  <a:pt x="313" y="61"/>
                </a:lnTo>
                <a:lnTo>
                  <a:pt x="318" y="61"/>
                </a:lnTo>
                <a:lnTo>
                  <a:pt x="320" y="60"/>
                </a:lnTo>
                <a:lnTo>
                  <a:pt x="322" y="59"/>
                </a:lnTo>
                <a:lnTo>
                  <a:pt x="322" y="59"/>
                </a:lnTo>
                <a:lnTo>
                  <a:pt x="323" y="59"/>
                </a:lnTo>
                <a:lnTo>
                  <a:pt x="325" y="59"/>
                </a:lnTo>
                <a:lnTo>
                  <a:pt x="326" y="57"/>
                </a:lnTo>
                <a:lnTo>
                  <a:pt x="328" y="57"/>
                </a:lnTo>
                <a:lnTo>
                  <a:pt x="328" y="57"/>
                </a:lnTo>
                <a:lnTo>
                  <a:pt x="330" y="57"/>
                </a:lnTo>
                <a:lnTo>
                  <a:pt x="332" y="56"/>
                </a:lnTo>
                <a:lnTo>
                  <a:pt x="333" y="56"/>
                </a:lnTo>
                <a:lnTo>
                  <a:pt x="336" y="54"/>
                </a:lnTo>
                <a:lnTo>
                  <a:pt x="336" y="54"/>
                </a:lnTo>
                <a:lnTo>
                  <a:pt x="336" y="54"/>
                </a:lnTo>
                <a:lnTo>
                  <a:pt x="338" y="54"/>
                </a:lnTo>
                <a:lnTo>
                  <a:pt x="339" y="54"/>
                </a:lnTo>
                <a:lnTo>
                  <a:pt x="340" y="53"/>
                </a:lnTo>
                <a:lnTo>
                  <a:pt x="340" y="53"/>
                </a:lnTo>
                <a:lnTo>
                  <a:pt x="340" y="53"/>
                </a:lnTo>
                <a:lnTo>
                  <a:pt x="340" y="53"/>
                </a:lnTo>
                <a:lnTo>
                  <a:pt x="342" y="53"/>
                </a:lnTo>
                <a:lnTo>
                  <a:pt x="343" y="51"/>
                </a:lnTo>
                <a:lnTo>
                  <a:pt x="345" y="51"/>
                </a:lnTo>
                <a:lnTo>
                  <a:pt x="345" y="51"/>
                </a:lnTo>
                <a:lnTo>
                  <a:pt x="345" y="51"/>
                </a:lnTo>
                <a:lnTo>
                  <a:pt x="346" y="51"/>
                </a:lnTo>
                <a:lnTo>
                  <a:pt x="346" y="51"/>
                </a:lnTo>
                <a:lnTo>
                  <a:pt x="349" y="50"/>
                </a:lnTo>
                <a:lnTo>
                  <a:pt x="350" y="50"/>
                </a:lnTo>
                <a:lnTo>
                  <a:pt x="352" y="50"/>
                </a:lnTo>
                <a:lnTo>
                  <a:pt x="352" y="49"/>
                </a:lnTo>
                <a:lnTo>
                  <a:pt x="352" y="49"/>
                </a:lnTo>
                <a:lnTo>
                  <a:pt x="353" y="49"/>
                </a:lnTo>
                <a:lnTo>
                  <a:pt x="355" y="49"/>
                </a:lnTo>
                <a:lnTo>
                  <a:pt x="353" y="49"/>
                </a:lnTo>
                <a:lnTo>
                  <a:pt x="353" y="49"/>
                </a:lnTo>
                <a:lnTo>
                  <a:pt x="355" y="50"/>
                </a:lnTo>
                <a:lnTo>
                  <a:pt x="355" y="50"/>
                </a:lnTo>
                <a:lnTo>
                  <a:pt x="355" y="49"/>
                </a:lnTo>
                <a:lnTo>
                  <a:pt x="356" y="49"/>
                </a:lnTo>
                <a:lnTo>
                  <a:pt x="358" y="47"/>
                </a:lnTo>
                <a:lnTo>
                  <a:pt x="358" y="47"/>
                </a:lnTo>
                <a:lnTo>
                  <a:pt x="359" y="47"/>
                </a:lnTo>
                <a:lnTo>
                  <a:pt x="359" y="47"/>
                </a:lnTo>
                <a:lnTo>
                  <a:pt x="359" y="47"/>
                </a:lnTo>
                <a:lnTo>
                  <a:pt x="360" y="47"/>
                </a:lnTo>
                <a:lnTo>
                  <a:pt x="360" y="47"/>
                </a:lnTo>
                <a:lnTo>
                  <a:pt x="360" y="47"/>
                </a:lnTo>
                <a:lnTo>
                  <a:pt x="360" y="47"/>
                </a:lnTo>
                <a:lnTo>
                  <a:pt x="360" y="47"/>
                </a:lnTo>
                <a:lnTo>
                  <a:pt x="359" y="47"/>
                </a:lnTo>
                <a:lnTo>
                  <a:pt x="358" y="49"/>
                </a:lnTo>
                <a:lnTo>
                  <a:pt x="358" y="49"/>
                </a:lnTo>
                <a:lnTo>
                  <a:pt x="358" y="49"/>
                </a:lnTo>
                <a:lnTo>
                  <a:pt x="356" y="49"/>
                </a:lnTo>
                <a:lnTo>
                  <a:pt x="356" y="49"/>
                </a:lnTo>
                <a:lnTo>
                  <a:pt x="355" y="50"/>
                </a:lnTo>
                <a:lnTo>
                  <a:pt x="355" y="50"/>
                </a:lnTo>
                <a:lnTo>
                  <a:pt x="355" y="50"/>
                </a:lnTo>
                <a:lnTo>
                  <a:pt x="353" y="50"/>
                </a:lnTo>
                <a:lnTo>
                  <a:pt x="353" y="50"/>
                </a:lnTo>
                <a:lnTo>
                  <a:pt x="352" y="50"/>
                </a:lnTo>
                <a:lnTo>
                  <a:pt x="352" y="51"/>
                </a:lnTo>
                <a:lnTo>
                  <a:pt x="352" y="51"/>
                </a:lnTo>
                <a:lnTo>
                  <a:pt x="352" y="51"/>
                </a:lnTo>
                <a:lnTo>
                  <a:pt x="350" y="51"/>
                </a:lnTo>
                <a:lnTo>
                  <a:pt x="350" y="51"/>
                </a:lnTo>
                <a:lnTo>
                  <a:pt x="350" y="51"/>
                </a:lnTo>
                <a:lnTo>
                  <a:pt x="350" y="51"/>
                </a:lnTo>
                <a:lnTo>
                  <a:pt x="350" y="50"/>
                </a:lnTo>
                <a:lnTo>
                  <a:pt x="350" y="50"/>
                </a:lnTo>
                <a:lnTo>
                  <a:pt x="350" y="50"/>
                </a:lnTo>
                <a:lnTo>
                  <a:pt x="349" y="50"/>
                </a:lnTo>
                <a:lnTo>
                  <a:pt x="349" y="50"/>
                </a:lnTo>
                <a:lnTo>
                  <a:pt x="349" y="51"/>
                </a:lnTo>
                <a:lnTo>
                  <a:pt x="349" y="51"/>
                </a:lnTo>
                <a:lnTo>
                  <a:pt x="349" y="51"/>
                </a:lnTo>
                <a:lnTo>
                  <a:pt x="348" y="51"/>
                </a:lnTo>
                <a:lnTo>
                  <a:pt x="348" y="51"/>
                </a:lnTo>
                <a:lnTo>
                  <a:pt x="348" y="51"/>
                </a:lnTo>
                <a:lnTo>
                  <a:pt x="348" y="51"/>
                </a:lnTo>
                <a:lnTo>
                  <a:pt x="346" y="53"/>
                </a:lnTo>
                <a:lnTo>
                  <a:pt x="345" y="53"/>
                </a:lnTo>
                <a:lnTo>
                  <a:pt x="345" y="53"/>
                </a:lnTo>
                <a:lnTo>
                  <a:pt x="345" y="53"/>
                </a:lnTo>
                <a:lnTo>
                  <a:pt x="343" y="53"/>
                </a:lnTo>
                <a:lnTo>
                  <a:pt x="343" y="53"/>
                </a:lnTo>
                <a:lnTo>
                  <a:pt x="342" y="53"/>
                </a:lnTo>
                <a:lnTo>
                  <a:pt x="342" y="53"/>
                </a:lnTo>
                <a:lnTo>
                  <a:pt x="342" y="54"/>
                </a:lnTo>
                <a:lnTo>
                  <a:pt x="340" y="54"/>
                </a:lnTo>
                <a:lnTo>
                  <a:pt x="340" y="54"/>
                </a:lnTo>
                <a:lnTo>
                  <a:pt x="339" y="54"/>
                </a:lnTo>
                <a:lnTo>
                  <a:pt x="339" y="54"/>
                </a:lnTo>
                <a:lnTo>
                  <a:pt x="338" y="56"/>
                </a:lnTo>
                <a:lnTo>
                  <a:pt x="336" y="57"/>
                </a:lnTo>
                <a:lnTo>
                  <a:pt x="336" y="56"/>
                </a:lnTo>
                <a:lnTo>
                  <a:pt x="336" y="56"/>
                </a:lnTo>
                <a:lnTo>
                  <a:pt x="336" y="56"/>
                </a:lnTo>
                <a:lnTo>
                  <a:pt x="335" y="56"/>
                </a:lnTo>
                <a:lnTo>
                  <a:pt x="335" y="57"/>
                </a:lnTo>
                <a:lnTo>
                  <a:pt x="335" y="57"/>
                </a:lnTo>
                <a:lnTo>
                  <a:pt x="335" y="57"/>
                </a:lnTo>
                <a:lnTo>
                  <a:pt x="335" y="57"/>
                </a:lnTo>
                <a:lnTo>
                  <a:pt x="335" y="57"/>
                </a:lnTo>
                <a:lnTo>
                  <a:pt x="336" y="57"/>
                </a:lnTo>
                <a:lnTo>
                  <a:pt x="338" y="57"/>
                </a:lnTo>
                <a:lnTo>
                  <a:pt x="339" y="57"/>
                </a:lnTo>
                <a:lnTo>
                  <a:pt x="339" y="57"/>
                </a:lnTo>
                <a:lnTo>
                  <a:pt x="338" y="57"/>
                </a:lnTo>
                <a:lnTo>
                  <a:pt x="336" y="59"/>
                </a:lnTo>
                <a:lnTo>
                  <a:pt x="335" y="60"/>
                </a:lnTo>
                <a:lnTo>
                  <a:pt x="333" y="60"/>
                </a:lnTo>
                <a:lnTo>
                  <a:pt x="332" y="60"/>
                </a:lnTo>
                <a:lnTo>
                  <a:pt x="332" y="60"/>
                </a:lnTo>
                <a:lnTo>
                  <a:pt x="332" y="60"/>
                </a:lnTo>
                <a:lnTo>
                  <a:pt x="330" y="60"/>
                </a:lnTo>
                <a:lnTo>
                  <a:pt x="329" y="61"/>
                </a:lnTo>
                <a:lnTo>
                  <a:pt x="328" y="61"/>
                </a:lnTo>
                <a:lnTo>
                  <a:pt x="328" y="61"/>
                </a:lnTo>
                <a:lnTo>
                  <a:pt x="326" y="61"/>
                </a:lnTo>
                <a:lnTo>
                  <a:pt x="326" y="61"/>
                </a:lnTo>
                <a:lnTo>
                  <a:pt x="326" y="61"/>
                </a:lnTo>
                <a:lnTo>
                  <a:pt x="326" y="63"/>
                </a:lnTo>
                <a:lnTo>
                  <a:pt x="325" y="63"/>
                </a:lnTo>
                <a:lnTo>
                  <a:pt x="325" y="63"/>
                </a:lnTo>
                <a:lnTo>
                  <a:pt x="323" y="63"/>
                </a:lnTo>
                <a:lnTo>
                  <a:pt x="323" y="63"/>
                </a:lnTo>
                <a:lnTo>
                  <a:pt x="323" y="64"/>
                </a:lnTo>
                <a:lnTo>
                  <a:pt x="322" y="64"/>
                </a:lnTo>
                <a:lnTo>
                  <a:pt x="320" y="64"/>
                </a:lnTo>
                <a:lnTo>
                  <a:pt x="319" y="64"/>
                </a:lnTo>
                <a:lnTo>
                  <a:pt x="319" y="64"/>
                </a:lnTo>
                <a:lnTo>
                  <a:pt x="318" y="66"/>
                </a:lnTo>
                <a:lnTo>
                  <a:pt x="318" y="66"/>
                </a:lnTo>
                <a:lnTo>
                  <a:pt x="318" y="66"/>
                </a:lnTo>
                <a:lnTo>
                  <a:pt x="319" y="67"/>
                </a:lnTo>
                <a:lnTo>
                  <a:pt x="319" y="69"/>
                </a:lnTo>
                <a:lnTo>
                  <a:pt x="320" y="70"/>
                </a:lnTo>
                <a:lnTo>
                  <a:pt x="320" y="70"/>
                </a:lnTo>
                <a:lnTo>
                  <a:pt x="320" y="70"/>
                </a:lnTo>
                <a:lnTo>
                  <a:pt x="320" y="70"/>
                </a:lnTo>
                <a:lnTo>
                  <a:pt x="320" y="70"/>
                </a:lnTo>
                <a:lnTo>
                  <a:pt x="320" y="70"/>
                </a:lnTo>
                <a:lnTo>
                  <a:pt x="319" y="71"/>
                </a:lnTo>
                <a:lnTo>
                  <a:pt x="319" y="71"/>
                </a:lnTo>
                <a:lnTo>
                  <a:pt x="319" y="71"/>
                </a:lnTo>
                <a:lnTo>
                  <a:pt x="319" y="71"/>
                </a:lnTo>
                <a:lnTo>
                  <a:pt x="319" y="71"/>
                </a:lnTo>
                <a:lnTo>
                  <a:pt x="319" y="71"/>
                </a:lnTo>
                <a:lnTo>
                  <a:pt x="319" y="71"/>
                </a:lnTo>
                <a:lnTo>
                  <a:pt x="320" y="71"/>
                </a:lnTo>
                <a:lnTo>
                  <a:pt x="320" y="71"/>
                </a:lnTo>
                <a:lnTo>
                  <a:pt x="320" y="71"/>
                </a:lnTo>
                <a:lnTo>
                  <a:pt x="320" y="71"/>
                </a:lnTo>
                <a:lnTo>
                  <a:pt x="320" y="70"/>
                </a:lnTo>
                <a:lnTo>
                  <a:pt x="320" y="70"/>
                </a:lnTo>
                <a:lnTo>
                  <a:pt x="320" y="69"/>
                </a:lnTo>
                <a:lnTo>
                  <a:pt x="320" y="69"/>
                </a:lnTo>
                <a:lnTo>
                  <a:pt x="320" y="67"/>
                </a:lnTo>
                <a:lnTo>
                  <a:pt x="320" y="67"/>
                </a:lnTo>
                <a:lnTo>
                  <a:pt x="320" y="67"/>
                </a:lnTo>
                <a:lnTo>
                  <a:pt x="320" y="67"/>
                </a:lnTo>
                <a:lnTo>
                  <a:pt x="320" y="66"/>
                </a:lnTo>
                <a:lnTo>
                  <a:pt x="322" y="66"/>
                </a:lnTo>
                <a:lnTo>
                  <a:pt x="322" y="66"/>
                </a:lnTo>
                <a:lnTo>
                  <a:pt x="322" y="66"/>
                </a:lnTo>
                <a:lnTo>
                  <a:pt x="322" y="66"/>
                </a:lnTo>
                <a:lnTo>
                  <a:pt x="323" y="66"/>
                </a:lnTo>
                <a:lnTo>
                  <a:pt x="323" y="66"/>
                </a:lnTo>
                <a:lnTo>
                  <a:pt x="323" y="66"/>
                </a:lnTo>
                <a:lnTo>
                  <a:pt x="323" y="66"/>
                </a:lnTo>
                <a:lnTo>
                  <a:pt x="323" y="66"/>
                </a:lnTo>
                <a:lnTo>
                  <a:pt x="325" y="66"/>
                </a:lnTo>
                <a:lnTo>
                  <a:pt x="325" y="66"/>
                </a:lnTo>
                <a:lnTo>
                  <a:pt x="325" y="66"/>
                </a:lnTo>
                <a:lnTo>
                  <a:pt x="325" y="66"/>
                </a:lnTo>
                <a:lnTo>
                  <a:pt x="325" y="66"/>
                </a:lnTo>
                <a:lnTo>
                  <a:pt x="325" y="64"/>
                </a:lnTo>
                <a:lnTo>
                  <a:pt x="325" y="64"/>
                </a:lnTo>
                <a:lnTo>
                  <a:pt x="326" y="64"/>
                </a:lnTo>
                <a:lnTo>
                  <a:pt x="328" y="64"/>
                </a:lnTo>
                <a:lnTo>
                  <a:pt x="328" y="64"/>
                </a:lnTo>
                <a:lnTo>
                  <a:pt x="328" y="64"/>
                </a:lnTo>
                <a:lnTo>
                  <a:pt x="328" y="64"/>
                </a:lnTo>
                <a:lnTo>
                  <a:pt x="328" y="64"/>
                </a:lnTo>
                <a:lnTo>
                  <a:pt x="328" y="64"/>
                </a:lnTo>
                <a:lnTo>
                  <a:pt x="328" y="64"/>
                </a:lnTo>
                <a:lnTo>
                  <a:pt x="329" y="64"/>
                </a:lnTo>
                <a:lnTo>
                  <a:pt x="329" y="63"/>
                </a:lnTo>
                <a:lnTo>
                  <a:pt x="329" y="63"/>
                </a:lnTo>
                <a:lnTo>
                  <a:pt x="329" y="63"/>
                </a:lnTo>
                <a:lnTo>
                  <a:pt x="329" y="63"/>
                </a:lnTo>
                <a:lnTo>
                  <a:pt x="330" y="63"/>
                </a:lnTo>
                <a:lnTo>
                  <a:pt x="330" y="63"/>
                </a:lnTo>
                <a:lnTo>
                  <a:pt x="332" y="63"/>
                </a:lnTo>
                <a:lnTo>
                  <a:pt x="332" y="63"/>
                </a:lnTo>
                <a:lnTo>
                  <a:pt x="333" y="63"/>
                </a:lnTo>
                <a:lnTo>
                  <a:pt x="333" y="63"/>
                </a:lnTo>
                <a:lnTo>
                  <a:pt x="333" y="63"/>
                </a:lnTo>
                <a:lnTo>
                  <a:pt x="330" y="64"/>
                </a:lnTo>
                <a:lnTo>
                  <a:pt x="329" y="66"/>
                </a:lnTo>
                <a:lnTo>
                  <a:pt x="328" y="66"/>
                </a:lnTo>
                <a:lnTo>
                  <a:pt x="328" y="66"/>
                </a:lnTo>
                <a:lnTo>
                  <a:pt x="328" y="66"/>
                </a:lnTo>
                <a:lnTo>
                  <a:pt x="326" y="66"/>
                </a:lnTo>
                <a:lnTo>
                  <a:pt x="326" y="66"/>
                </a:lnTo>
                <a:lnTo>
                  <a:pt x="326" y="66"/>
                </a:lnTo>
                <a:lnTo>
                  <a:pt x="326" y="66"/>
                </a:lnTo>
                <a:lnTo>
                  <a:pt x="326" y="66"/>
                </a:lnTo>
                <a:lnTo>
                  <a:pt x="326" y="66"/>
                </a:lnTo>
                <a:lnTo>
                  <a:pt x="328" y="67"/>
                </a:lnTo>
                <a:lnTo>
                  <a:pt x="328" y="67"/>
                </a:lnTo>
                <a:lnTo>
                  <a:pt x="328" y="69"/>
                </a:lnTo>
                <a:lnTo>
                  <a:pt x="328" y="69"/>
                </a:lnTo>
                <a:lnTo>
                  <a:pt x="329" y="69"/>
                </a:lnTo>
                <a:lnTo>
                  <a:pt x="329" y="67"/>
                </a:lnTo>
                <a:lnTo>
                  <a:pt x="329" y="67"/>
                </a:lnTo>
                <a:lnTo>
                  <a:pt x="329" y="67"/>
                </a:lnTo>
                <a:lnTo>
                  <a:pt x="329" y="67"/>
                </a:lnTo>
                <a:lnTo>
                  <a:pt x="329" y="66"/>
                </a:lnTo>
                <a:lnTo>
                  <a:pt x="330" y="66"/>
                </a:lnTo>
                <a:lnTo>
                  <a:pt x="330" y="66"/>
                </a:lnTo>
                <a:lnTo>
                  <a:pt x="330" y="66"/>
                </a:lnTo>
                <a:lnTo>
                  <a:pt x="330" y="66"/>
                </a:lnTo>
                <a:lnTo>
                  <a:pt x="332" y="66"/>
                </a:lnTo>
                <a:lnTo>
                  <a:pt x="332" y="66"/>
                </a:lnTo>
                <a:lnTo>
                  <a:pt x="332" y="66"/>
                </a:lnTo>
                <a:lnTo>
                  <a:pt x="332" y="66"/>
                </a:lnTo>
                <a:lnTo>
                  <a:pt x="332" y="66"/>
                </a:lnTo>
                <a:lnTo>
                  <a:pt x="332" y="67"/>
                </a:lnTo>
                <a:lnTo>
                  <a:pt x="333" y="67"/>
                </a:lnTo>
                <a:lnTo>
                  <a:pt x="333" y="67"/>
                </a:lnTo>
                <a:lnTo>
                  <a:pt x="333" y="67"/>
                </a:lnTo>
                <a:lnTo>
                  <a:pt x="333" y="67"/>
                </a:lnTo>
                <a:lnTo>
                  <a:pt x="333" y="67"/>
                </a:lnTo>
                <a:lnTo>
                  <a:pt x="335" y="67"/>
                </a:lnTo>
                <a:lnTo>
                  <a:pt x="335" y="67"/>
                </a:lnTo>
                <a:lnTo>
                  <a:pt x="336" y="67"/>
                </a:lnTo>
                <a:lnTo>
                  <a:pt x="338" y="66"/>
                </a:lnTo>
                <a:lnTo>
                  <a:pt x="339" y="66"/>
                </a:lnTo>
                <a:lnTo>
                  <a:pt x="339" y="66"/>
                </a:lnTo>
                <a:lnTo>
                  <a:pt x="339" y="64"/>
                </a:lnTo>
                <a:lnTo>
                  <a:pt x="339" y="64"/>
                </a:lnTo>
                <a:lnTo>
                  <a:pt x="340" y="64"/>
                </a:lnTo>
                <a:lnTo>
                  <a:pt x="340" y="66"/>
                </a:lnTo>
                <a:lnTo>
                  <a:pt x="340" y="66"/>
                </a:lnTo>
                <a:lnTo>
                  <a:pt x="339" y="66"/>
                </a:lnTo>
                <a:lnTo>
                  <a:pt x="339" y="66"/>
                </a:lnTo>
                <a:lnTo>
                  <a:pt x="339" y="66"/>
                </a:lnTo>
                <a:lnTo>
                  <a:pt x="339" y="66"/>
                </a:lnTo>
                <a:lnTo>
                  <a:pt x="340" y="66"/>
                </a:lnTo>
                <a:lnTo>
                  <a:pt x="340" y="67"/>
                </a:lnTo>
                <a:lnTo>
                  <a:pt x="340" y="67"/>
                </a:lnTo>
                <a:lnTo>
                  <a:pt x="338" y="69"/>
                </a:lnTo>
                <a:lnTo>
                  <a:pt x="338" y="69"/>
                </a:lnTo>
                <a:lnTo>
                  <a:pt x="338" y="69"/>
                </a:lnTo>
                <a:lnTo>
                  <a:pt x="338" y="69"/>
                </a:lnTo>
                <a:lnTo>
                  <a:pt x="336" y="69"/>
                </a:lnTo>
                <a:lnTo>
                  <a:pt x="336" y="69"/>
                </a:lnTo>
                <a:lnTo>
                  <a:pt x="336" y="69"/>
                </a:lnTo>
                <a:lnTo>
                  <a:pt x="336" y="70"/>
                </a:lnTo>
                <a:lnTo>
                  <a:pt x="336" y="70"/>
                </a:lnTo>
                <a:lnTo>
                  <a:pt x="335" y="70"/>
                </a:lnTo>
                <a:lnTo>
                  <a:pt x="335" y="70"/>
                </a:lnTo>
                <a:lnTo>
                  <a:pt x="335" y="70"/>
                </a:lnTo>
                <a:lnTo>
                  <a:pt x="335" y="69"/>
                </a:lnTo>
                <a:lnTo>
                  <a:pt x="335" y="69"/>
                </a:lnTo>
                <a:lnTo>
                  <a:pt x="335" y="69"/>
                </a:lnTo>
                <a:lnTo>
                  <a:pt x="335" y="70"/>
                </a:lnTo>
                <a:lnTo>
                  <a:pt x="333" y="70"/>
                </a:lnTo>
                <a:lnTo>
                  <a:pt x="333" y="70"/>
                </a:lnTo>
                <a:lnTo>
                  <a:pt x="333" y="70"/>
                </a:lnTo>
                <a:lnTo>
                  <a:pt x="333" y="70"/>
                </a:lnTo>
                <a:lnTo>
                  <a:pt x="333" y="71"/>
                </a:lnTo>
                <a:lnTo>
                  <a:pt x="333" y="71"/>
                </a:lnTo>
                <a:lnTo>
                  <a:pt x="333" y="71"/>
                </a:lnTo>
                <a:lnTo>
                  <a:pt x="333" y="73"/>
                </a:lnTo>
                <a:lnTo>
                  <a:pt x="333" y="73"/>
                </a:lnTo>
                <a:lnTo>
                  <a:pt x="333" y="73"/>
                </a:lnTo>
                <a:lnTo>
                  <a:pt x="333" y="73"/>
                </a:lnTo>
                <a:lnTo>
                  <a:pt x="335" y="73"/>
                </a:lnTo>
                <a:lnTo>
                  <a:pt x="335" y="73"/>
                </a:lnTo>
                <a:lnTo>
                  <a:pt x="333" y="73"/>
                </a:lnTo>
                <a:lnTo>
                  <a:pt x="333" y="73"/>
                </a:lnTo>
                <a:lnTo>
                  <a:pt x="333" y="74"/>
                </a:lnTo>
                <a:lnTo>
                  <a:pt x="333" y="74"/>
                </a:lnTo>
                <a:lnTo>
                  <a:pt x="333" y="74"/>
                </a:lnTo>
                <a:lnTo>
                  <a:pt x="332" y="74"/>
                </a:lnTo>
                <a:lnTo>
                  <a:pt x="332" y="74"/>
                </a:lnTo>
                <a:lnTo>
                  <a:pt x="330" y="74"/>
                </a:lnTo>
                <a:lnTo>
                  <a:pt x="329" y="76"/>
                </a:lnTo>
                <a:lnTo>
                  <a:pt x="328" y="77"/>
                </a:lnTo>
                <a:lnTo>
                  <a:pt x="328" y="77"/>
                </a:lnTo>
                <a:lnTo>
                  <a:pt x="328" y="76"/>
                </a:lnTo>
                <a:lnTo>
                  <a:pt x="328" y="76"/>
                </a:lnTo>
                <a:lnTo>
                  <a:pt x="326" y="76"/>
                </a:lnTo>
                <a:lnTo>
                  <a:pt x="325" y="76"/>
                </a:lnTo>
                <a:lnTo>
                  <a:pt x="325" y="76"/>
                </a:lnTo>
                <a:lnTo>
                  <a:pt x="325" y="76"/>
                </a:lnTo>
                <a:lnTo>
                  <a:pt x="323" y="77"/>
                </a:lnTo>
                <a:lnTo>
                  <a:pt x="323" y="77"/>
                </a:lnTo>
                <a:lnTo>
                  <a:pt x="323" y="77"/>
                </a:lnTo>
                <a:lnTo>
                  <a:pt x="323" y="77"/>
                </a:lnTo>
                <a:lnTo>
                  <a:pt x="323" y="77"/>
                </a:lnTo>
                <a:lnTo>
                  <a:pt x="322" y="77"/>
                </a:lnTo>
                <a:lnTo>
                  <a:pt x="320" y="78"/>
                </a:lnTo>
                <a:lnTo>
                  <a:pt x="318" y="78"/>
                </a:lnTo>
                <a:lnTo>
                  <a:pt x="318" y="78"/>
                </a:lnTo>
                <a:lnTo>
                  <a:pt x="316" y="80"/>
                </a:lnTo>
                <a:lnTo>
                  <a:pt x="316" y="80"/>
                </a:lnTo>
                <a:lnTo>
                  <a:pt x="316" y="78"/>
                </a:lnTo>
                <a:lnTo>
                  <a:pt x="316" y="78"/>
                </a:lnTo>
                <a:lnTo>
                  <a:pt x="316" y="78"/>
                </a:lnTo>
                <a:lnTo>
                  <a:pt x="316" y="78"/>
                </a:lnTo>
                <a:lnTo>
                  <a:pt x="316" y="78"/>
                </a:lnTo>
                <a:lnTo>
                  <a:pt x="316" y="78"/>
                </a:lnTo>
                <a:lnTo>
                  <a:pt x="316" y="78"/>
                </a:lnTo>
                <a:lnTo>
                  <a:pt x="315" y="78"/>
                </a:lnTo>
                <a:lnTo>
                  <a:pt x="315" y="78"/>
                </a:lnTo>
                <a:lnTo>
                  <a:pt x="315" y="78"/>
                </a:lnTo>
                <a:lnTo>
                  <a:pt x="315" y="78"/>
                </a:lnTo>
                <a:lnTo>
                  <a:pt x="315" y="80"/>
                </a:lnTo>
                <a:lnTo>
                  <a:pt x="316" y="80"/>
                </a:lnTo>
                <a:lnTo>
                  <a:pt x="316" y="80"/>
                </a:lnTo>
                <a:lnTo>
                  <a:pt x="316" y="80"/>
                </a:lnTo>
                <a:lnTo>
                  <a:pt x="315" y="80"/>
                </a:lnTo>
                <a:lnTo>
                  <a:pt x="313" y="81"/>
                </a:lnTo>
                <a:lnTo>
                  <a:pt x="312" y="81"/>
                </a:lnTo>
                <a:lnTo>
                  <a:pt x="312" y="81"/>
                </a:lnTo>
                <a:lnTo>
                  <a:pt x="311" y="81"/>
                </a:lnTo>
                <a:lnTo>
                  <a:pt x="311" y="81"/>
                </a:lnTo>
                <a:lnTo>
                  <a:pt x="309" y="83"/>
                </a:lnTo>
                <a:lnTo>
                  <a:pt x="309" y="83"/>
                </a:lnTo>
                <a:lnTo>
                  <a:pt x="308" y="83"/>
                </a:lnTo>
                <a:lnTo>
                  <a:pt x="308" y="83"/>
                </a:lnTo>
                <a:lnTo>
                  <a:pt x="308" y="83"/>
                </a:lnTo>
                <a:lnTo>
                  <a:pt x="308" y="83"/>
                </a:lnTo>
                <a:lnTo>
                  <a:pt x="306" y="84"/>
                </a:lnTo>
                <a:lnTo>
                  <a:pt x="306" y="84"/>
                </a:lnTo>
                <a:lnTo>
                  <a:pt x="305" y="81"/>
                </a:lnTo>
                <a:lnTo>
                  <a:pt x="302" y="83"/>
                </a:lnTo>
                <a:lnTo>
                  <a:pt x="302" y="83"/>
                </a:lnTo>
                <a:lnTo>
                  <a:pt x="303" y="83"/>
                </a:lnTo>
                <a:lnTo>
                  <a:pt x="303" y="83"/>
                </a:lnTo>
                <a:lnTo>
                  <a:pt x="305" y="83"/>
                </a:lnTo>
                <a:lnTo>
                  <a:pt x="305" y="83"/>
                </a:lnTo>
                <a:lnTo>
                  <a:pt x="305" y="83"/>
                </a:lnTo>
                <a:lnTo>
                  <a:pt x="303" y="83"/>
                </a:lnTo>
                <a:lnTo>
                  <a:pt x="303" y="83"/>
                </a:lnTo>
                <a:lnTo>
                  <a:pt x="303" y="84"/>
                </a:lnTo>
                <a:lnTo>
                  <a:pt x="303" y="84"/>
                </a:lnTo>
                <a:lnTo>
                  <a:pt x="303" y="84"/>
                </a:lnTo>
                <a:lnTo>
                  <a:pt x="303" y="84"/>
                </a:lnTo>
                <a:lnTo>
                  <a:pt x="303" y="84"/>
                </a:lnTo>
                <a:lnTo>
                  <a:pt x="303" y="84"/>
                </a:lnTo>
                <a:lnTo>
                  <a:pt x="303" y="84"/>
                </a:lnTo>
                <a:lnTo>
                  <a:pt x="303" y="84"/>
                </a:lnTo>
                <a:lnTo>
                  <a:pt x="303" y="84"/>
                </a:lnTo>
                <a:lnTo>
                  <a:pt x="302" y="84"/>
                </a:lnTo>
                <a:lnTo>
                  <a:pt x="302" y="84"/>
                </a:lnTo>
                <a:lnTo>
                  <a:pt x="301" y="84"/>
                </a:lnTo>
                <a:lnTo>
                  <a:pt x="301" y="86"/>
                </a:lnTo>
                <a:lnTo>
                  <a:pt x="299" y="86"/>
                </a:lnTo>
                <a:lnTo>
                  <a:pt x="299" y="86"/>
                </a:lnTo>
                <a:lnTo>
                  <a:pt x="299" y="86"/>
                </a:lnTo>
                <a:lnTo>
                  <a:pt x="299" y="86"/>
                </a:lnTo>
                <a:lnTo>
                  <a:pt x="299" y="86"/>
                </a:lnTo>
                <a:lnTo>
                  <a:pt x="299" y="87"/>
                </a:lnTo>
                <a:lnTo>
                  <a:pt x="299" y="87"/>
                </a:lnTo>
                <a:lnTo>
                  <a:pt x="299" y="87"/>
                </a:lnTo>
                <a:lnTo>
                  <a:pt x="299" y="88"/>
                </a:lnTo>
                <a:lnTo>
                  <a:pt x="299" y="88"/>
                </a:lnTo>
                <a:lnTo>
                  <a:pt x="299" y="88"/>
                </a:lnTo>
                <a:lnTo>
                  <a:pt x="299" y="88"/>
                </a:lnTo>
                <a:lnTo>
                  <a:pt x="301" y="87"/>
                </a:lnTo>
                <a:lnTo>
                  <a:pt x="301" y="87"/>
                </a:lnTo>
                <a:lnTo>
                  <a:pt x="301" y="87"/>
                </a:lnTo>
                <a:lnTo>
                  <a:pt x="301" y="87"/>
                </a:lnTo>
                <a:lnTo>
                  <a:pt x="301" y="87"/>
                </a:lnTo>
                <a:lnTo>
                  <a:pt x="302" y="87"/>
                </a:lnTo>
                <a:lnTo>
                  <a:pt x="302" y="88"/>
                </a:lnTo>
                <a:lnTo>
                  <a:pt x="302" y="88"/>
                </a:lnTo>
                <a:lnTo>
                  <a:pt x="302" y="88"/>
                </a:lnTo>
                <a:lnTo>
                  <a:pt x="302" y="87"/>
                </a:lnTo>
                <a:lnTo>
                  <a:pt x="303" y="88"/>
                </a:lnTo>
                <a:lnTo>
                  <a:pt x="303" y="88"/>
                </a:lnTo>
                <a:lnTo>
                  <a:pt x="302" y="88"/>
                </a:lnTo>
                <a:lnTo>
                  <a:pt x="302" y="88"/>
                </a:lnTo>
                <a:lnTo>
                  <a:pt x="302" y="91"/>
                </a:lnTo>
                <a:lnTo>
                  <a:pt x="302" y="91"/>
                </a:lnTo>
                <a:lnTo>
                  <a:pt x="303" y="91"/>
                </a:lnTo>
                <a:lnTo>
                  <a:pt x="303" y="91"/>
                </a:lnTo>
                <a:lnTo>
                  <a:pt x="303" y="91"/>
                </a:lnTo>
                <a:lnTo>
                  <a:pt x="303" y="91"/>
                </a:lnTo>
                <a:lnTo>
                  <a:pt x="303" y="93"/>
                </a:lnTo>
                <a:lnTo>
                  <a:pt x="303" y="93"/>
                </a:lnTo>
                <a:lnTo>
                  <a:pt x="303" y="93"/>
                </a:lnTo>
                <a:lnTo>
                  <a:pt x="306" y="93"/>
                </a:lnTo>
                <a:lnTo>
                  <a:pt x="306" y="93"/>
                </a:lnTo>
                <a:lnTo>
                  <a:pt x="303" y="94"/>
                </a:lnTo>
                <a:lnTo>
                  <a:pt x="302" y="96"/>
                </a:lnTo>
                <a:lnTo>
                  <a:pt x="301" y="96"/>
                </a:lnTo>
                <a:lnTo>
                  <a:pt x="301" y="96"/>
                </a:lnTo>
                <a:lnTo>
                  <a:pt x="301" y="97"/>
                </a:lnTo>
                <a:lnTo>
                  <a:pt x="301" y="98"/>
                </a:lnTo>
                <a:lnTo>
                  <a:pt x="301" y="98"/>
                </a:lnTo>
                <a:lnTo>
                  <a:pt x="301" y="100"/>
                </a:lnTo>
                <a:lnTo>
                  <a:pt x="301" y="100"/>
                </a:lnTo>
                <a:lnTo>
                  <a:pt x="301" y="100"/>
                </a:lnTo>
                <a:lnTo>
                  <a:pt x="301" y="100"/>
                </a:lnTo>
                <a:lnTo>
                  <a:pt x="302" y="100"/>
                </a:lnTo>
                <a:lnTo>
                  <a:pt x="302" y="100"/>
                </a:lnTo>
                <a:lnTo>
                  <a:pt x="302" y="100"/>
                </a:lnTo>
                <a:lnTo>
                  <a:pt x="302" y="100"/>
                </a:lnTo>
                <a:lnTo>
                  <a:pt x="303" y="100"/>
                </a:lnTo>
                <a:lnTo>
                  <a:pt x="303" y="100"/>
                </a:lnTo>
                <a:lnTo>
                  <a:pt x="302" y="100"/>
                </a:lnTo>
                <a:lnTo>
                  <a:pt x="302" y="100"/>
                </a:lnTo>
                <a:lnTo>
                  <a:pt x="302" y="100"/>
                </a:lnTo>
                <a:lnTo>
                  <a:pt x="302" y="100"/>
                </a:lnTo>
                <a:lnTo>
                  <a:pt x="302" y="100"/>
                </a:lnTo>
                <a:lnTo>
                  <a:pt x="303" y="100"/>
                </a:lnTo>
                <a:lnTo>
                  <a:pt x="305" y="100"/>
                </a:lnTo>
                <a:lnTo>
                  <a:pt x="306" y="100"/>
                </a:lnTo>
                <a:lnTo>
                  <a:pt x="306" y="98"/>
                </a:lnTo>
                <a:lnTo>
                  <a:pt x="306" y="98"/>
                </a:lnTo>
                <a:lnTo>
                  <a:pt x="308" y="98"/>
                </a:lnTo>
                <a:lnTo>
                  <a:pt x="308" y="98"/>
                </a:lnTo>
                <a:lnTo>
                  <a:pt x="308" y="98"/>
                </a:lnTo>
                <a:lnTo>
                  <a:pt x="308" y="98"/>
                </a:lnTo>
                <a:lnTo>
                  <a:pt x="308" y="98"/>
                </a:lnTo>
                <a:lnTo>
                  <a:pt x="309" y="97"/>
                </a:lnTo>
                <a:lnTo>
                  <a:pt x="311" y="97"/>
                </a:lnTo>
                <a:lnTo>
                  <a:pt x="311" y="97"/>
                </a:lnTo>
                <a:lnTo>
                  <a:pt x="311" y="97"/>
                </a:lnTo>
                <a:lnTo>
                  <a:pt x="311" y="97"/>
                </a:lnTo>
                <a:lnTo>
                  <a:pt x="312" y="97"/>
                </a:lnTo>
                <a:lnTo>
                  <a:pt x="312" y="97"/>
                </a:lnTo>
                <a:lnTo>
                  <a:pt x="313" y="97"/>
                </a:lnTo>
                <a:lnTo>
                  <a:pt x="313" y="97"/>
                </a:lnTo>
                <a:lnTo>
                  <a:pt x="313" y="97"/>
                </a:lnTo>
                <a:lnTo>
                  <a:pt x="313" y="97"/>
                </a:lnTo>
                <a:lnTo>
                  <a:pt x="312" y="96"/>
                </a:lnTo>
                <a:lnTo>
                  <a:pt x="312" y="96"/>
                </a:lnTo>
                <a:lnTo>
                  <a:pt x="312" y="94"/>
                </a:lnTo>
                <a:lnTo>
                  <a:pt x="312" y="94"/>
                </a:lnTo>
                <a:lnTo>
                  <a:pt x="313" y="94"/>
                </a:lnTo>
                <a:lnTo>
                  <a:pt x="313" y="94"/>
                </a:lnTo>
                <a:lnTo>
                  <a:pt x="315" y="94"/>
                </a:lnTo>
                <a:lnTo>
                  <a:pt x="315" y="94"/>
                </a:lnTo>
                <a:lnTo>
                  <a:pt x="315" y="94"/>
                </a:lnTo>
                <a:lnTo>
                  <a:pt x="313" y="93"/>
                </a:lnTo>
                <a:lnTo>
                  <a:pt x="313" y="93"/>
                </a:lnTo>
                <a:lnTo>
                  <a:pt x="313" y="91"/>
                </a:lnTo>
                <a:lnTo>
                  <a:pt x="313" y="91"/>
                </a:lnTo>
                <a:lnTo>
                  <a:pt x="313" y="91"/>
                </a:lnTo>
                <a:lnTo>
                  <a:pt x="313" y="93"/>
                </a:lnTo>
                <a:lnTo>
                  <a:pt x="313" y="93"/>
                </a:lnTo>
                <a:lnTo>
                  <a:pt x="313" y="93"/>
                </a:lnTo>
                <a:lnTo>
                  <a:pt x="313" y="93"/>
                </a:lnTo>
                <a:lnTo>
                  <a:pt x="315" y="93"/>
                </a:lnTo>
                <a:lnTo>
                  <a:pt x="316" y="93"/>
                </a:lnTo>
                <a:lnTo>
                  <a:pt x="316" y="93"/>
                </a:lnTo>
                <a:lnTo>
                  <a:pt x="316" y="94"/>
                </a:lnTo>
                <a:lnTo>
                  <a:pt x="316" y="94"/>
                </a:lnTo>
                <a:lnTo>
                  <a:pt x="316" y="94"/>
                </a:lnTo>
                <a:lnTo>
                  <a:pt x="315" y="94"/>
                </a:lnTo>
                <a:lnTo>
                  <a:pt x="315" y="96"/>
                </a:lnTo>
                <a:lnTo>
                  <a:pt x="315" y="96"/>
                </a:lnTo>
                <a:lnTo>
                  <a:pt x="315" y="96"/>
                </a:lnTo>
                <a:lnTo>
                  <a:pt x="315" y="97"/>
                </a:lnTo>
                <a:lnTo>
                  <a:pt x="315" y="97"/>
                </a:lnTo>
                <a:lnTo>
                  <a:pt x="315" y="98"/>
                </a:lnTo>
                <a:lnTo>
                  <a:pt x="316" y="100"/>
                </a:lnTo>
                <a:lnTo>
                  <a:pt x="316" y="100"/>
                </a:lnTo>
                <a:lnTo>
                  <a:pt x="316" y="101"/>
                </a:lnTo>
                <a:lnTo>
                  <a:pt x="316" y="101"/>
                </a:lnTo>
                <a:lnTo>
                  <a:pt x="315" y="103"/>
                </a:lnTo>
                <a:lnTo>
                  <a:pt x="315" y="104"/>
                </a:lnTo>
                <a:lnTo>
                  <a:pt x="315" y="104"/>
                </a:lnTo>
                <a:lnTo>
                  <a:pt x="313" y="104"/>
                </a:lnTo>
                <a:lnTo>
                  <a:pt x="312" y="104"/>
                </a:lnTo>
                <a:lnTo>
                  <a:pt x="311" y="106"/>
                </a:lnTo>
                <a:lnTo>
                  <a:pt x="311" y="106"/>
                </a:lnTo>
                <a:lnTo>
                  <a:pt x="311" y="106"/>
                </a:lnTo>
                <a:lnTo>
                  <a:pt x="311" y="107"/>
                </a:lnTo>
                <a:lnTo>
                  <a:pt x="311" y="107"/>
                </a:lnTo>
                <a:lnTo>
                  <a:pt x="311" y="107"/>
                </a:lnTo>
                <a:lnTo>
                  <a:pt x="311" y="107"/>
                </a:lnTo>
                <a:lnTo>
                  <a:pt x="311" y="107"/>
                </a:lnTo>
                <a:lnTo>
                  <a:pt x="312" y="106"/>
                </a:lnTo>
                <a:lnTo>
                  <a:pt x="313" y="106"/>
                </a:lnTo>
                <a:lnTo>
                  <a:pt x="315" y="106"/>
                </a:lnTo>
                <a:lnTo>
                  <a:pt x="315" y="106"/>
                </a:lnTo>
                <a:lnTo>
                  <a:pt x="315" y="104"/>
                </a:lnTo>
                <a:lnTo>
                  <a:pt x="315" y="104"/>
                </a:lnTo>
                <a:lnTo>
                  <a:pt x="316" y="104"/>
                </a:lnTo>
                <a:lnTo>
                  <a:pt x="316" y="104"/>
                </a:lnTo>
                <a:lnTo>
                  <a:pt x="318" y="104"/>
                </a:lnTo>
                <a:lnTo>
                  <a:pt x="318" y="104"/>
                </a:lnTo>
                <a:lnTo>
                  <a:pt x="318" y="104"/>
                </a:lnTo>
                <a:lnTo>
                  <a:pt x="318" y="106"/>
                </a:lnTo>
                <a:lnTo>
                  <a:pt x="318" y="106"/>
                </a:lnTo>
                <a:lnTo>
                  <a:pt x="318" y="106"/>
                </a:lnTo>
                <a:lnTo>
                  <a:pt x="318" y="106"/>
                </a:lnTo>
                <a:lnTo>
                  <a:pt x="318" y="107"/>
                </a:lnTo>
                <a:lnTo>
                  <a:pt x="319" y="107"/>
                </a:lnTo>
                <a:lnTo>
                  <a:pt x="319" y="107"/>
                </a:lnTo>
                <a:lnTo>
                  <a:pt x="319" y="107"/>
                </a:lnTo>
                <a:lnTo>
                  <a:pt x="318" y="107"/>
                </a:lnTo>
                <a:lnTo>
                  <a:pt x="319" y="108"/>
                </a:lnTo>
                <a:lnTo>
                  <a:pt x="319" y="108"/>
                </a:lnTo>
                <a:lnTo>
                  <a:pt x="319" y="108"/>
                </a:lnTo>
                <a:lnTo>
                  <a:pt x="319" y="108"/>
                </a:lnTo>
                <a:lnTo>
                  <a:pt x="319" y="108"/>
                </a:lnTo>
                <a:lnTo>
                  <a:pt x="320" y="108"/>
                </a:lnTo>
                <a:lnTo>
                  <a:pt x="320" y="108"/>
                </a:lnTo>
                <a:lnTo>
                  <a:pt x="320" y="108"/>
                </a:lnTo>
                <a:lnTo>
                  <a:pt x="320" y="107"/>
                </a:lnTo>
                <a:lnTo>
                  <a:pt x="322" y="107"/>
                </a:lnTo>
                <a:lnTo>
                  <a:pt x="323" y="107"/>
                </a:lnTo>
                <a:lnTo>
                  <a:pt x="323" y="107"/>
                </a:lnTo>
                <a:lnTo>
                  <a:pt x="323" y="106"/>
                </a:lnTo>
                <a:lnTo>
                  <a:pt x="323" y="106"/>
                </a:lnTo>
                <a:lnTo>
                  <a:pt x="323" y="106"/>
                </a:lnTo>
                <a:lnTo>
                  <a:pt x="322" y="106"/>
                </a:lnTo>
                <a:lnTo>
                  <a:pt x="320" y="106"/>
                </a:lnTo>
                <a:lnTo>
                  <a:pt x="320" y="106"/>
                </a:lnTo>
                <a:lnTo>
                  <a:pt x="320" y="106"/>
                </a:lnTo>
                <a:lnTo>
                  <a:pt x="320" y="106"/>
                </a:lnTo>
                <a:lnTo>
                  <a:pt x="320" y="106"/>
                </a:lnTo>
                <a:lnTo>
                  <a:pt x="322" y="106"/>
                </a:lnTo>
                <a:lnTo>
                  <a:pt x="323" y="106"/>
                </a:lnTo>
                <a:lnTo>
                  <a:pt x="323" y="106"/>
                </a:lnTo>
                <a:lnTo>
                  <a:pt x="323" y="104"/>
                </a:lnTo>
                <a:lnTo>
                  <a:pt x="323" y="104"/>
                </a:lnTo>
                <a:lnTo>
                  <a:pt x="322" y="104"/>
                </a:lnTo>
                <a:lnTo>
                  <a:pt x="322" y="104"/>
                </a:lnTo>
                <a:lnTo>
                  <a:pt x="322" y="103"/>
                </a:lnTo>
                <a:lnTo>
                  <a:pt x="322" y="103"/>
                </a:lnTo>
                <a:lnTo>
                  <a:pt x="322" y="103"/>
                </a:lnTo>
                <a:lnTo>
                  <a:pt x="322" y="103"/>
                </a:lnTo>
                <a:lnTo>
                  <a:pt x="323" y="103"/>
                </a:lnTo>
                <a:lnTo>
                  <a:pt x="323" y="103"/>
                </a:lnTo>
                <a:lnTo>
                  <a:pt x="323" y="103"/>
                </a:lnTo>
                <a:lnTo>
                  <a:pt x="323" y="103"/>
                </a:lnTo>
                <a:lnTo>
                  <a:pt x="323" y="103"/>
                </a:lnTo>
                <a:lnTo>
                  <a:pt x="323" y="103"/>
                </a:lnTo>
                <a:lnTo>
                  <a:pt x="325" y="103"/>
                </a:lnTo>
                <a:lnTo>
                  <a:pt x="325" y="103"/>
                </a:lnTo>
                <a:lnTo>
                  <a:pt x="326" y="103"/>
                </a:lnTo>
                <a:lnTo>
                  <a:pt x="326" y="103"/>
                </a:lnTo>
                <a:lnTo>
                  <a:pt x="326" y="101"/>
                </a:lnTo>
                <a:lnTo>
                  <a:pt x="328" y="101"/>
                </a:lnTo>
                <a:lnTo>
                  <a:pt x="329" y="101"/>
                </a:lnTo>
                <a:lnTo>
                  <a:pt x="330" y="100"/>
                </a:lnTo>
                <a:lnTo>
                  <a:pt x="330" y="100"/>
                </a:lnTo>
                <a:lnTo>
                  <a:pt x="330" y="101"/>
                </a:lnTo>
                <a:lnTo>
                  <a:pt x="330" y="101"/>
                </a:lnTo>
                <a:lnTo>
                  <a:pt x="330" y="100"/>
                </a:lnTo>
                <a:lnTo>
                  <a:pt x="330" y="100"/>
                </a:lnTo>
                <a:lnTo>
                  <a:pt x="330" y="100"/>
                </a:lnTo>
                <a:lnTo>
                  <a:pt x="333" y="100"/>
                </a:lnTo>
                <a:lnTo>
                  <a:pt x="335" y="100"/>
                </a:lnTo>
                <a:lnTo>
                  <a:pt x="335" y="100"/>
                </a:lnTo>
                <a:lnTo>
                  <a:pt x="336" y="98"/>
                </a:lnTo>
                <a:lnTo>
                  <a:pt x="338" y="98"/>
                </a:lnTo>
                <a:lnTo>
                  <a:pt x="340" y="97"/>
                </a:lnTo>
                <a:lnTo>
                  <a:pt x="340" y="97"/>
                </a:lnTo>
                <a:lnTo>
                  <a:pt x="339" y="98"/>
                </a:lnTo>
                <a:lnTo>
                  <a:pt x="339" y="98"/>
                </a:lnTo>
                <a:lnTo>
                  <a:pt x="339" y="100"/>
                </a:lnTo>
                <a:lnTo>
                  <a:pt x="339" y="100"/>
                </a:lnTo>
                <a:lnTo>
                  <a:pt x="339" y="100"/>
                </a:lnTo>
                <a:lnTo>
                  <a:pt x="342" y="100"/>
                </a:lnTo>
                <a:lnTo>
                  <a:pt x="343" y="98"/>
                </a:lnTo>
                <a:lnTo>
                  <a:pt x="343" y="98"/>
                </a:lnTo>
                <a:lnTo>
                  <a:pt x="343" y="98"/>
                </a:lnTo>
                <a:lnTo>
                  <a:pt x="345" y="97"/>
                </a:lnTo>
                <a:lnTo>
                  <a:pt x="345" y="97"/>
                </a:lnTo>
                <a:lnTo>
                  <a:pt x="345" y="97"/>
                </a:lnTo>
                <a:lnTo>
                  <a:pt x="345" y="96"/>
                </a:lnTo>
                <a:lnTo>
                  <a:pt x="345" y="96"/>
                </a:lnTo>
                <a:lnTo>
                  <a:pt x="345" y="96"/>
                </a:lnTo>
                <a:lnTo>
                  <a:pt x="345" y="96"/>
                </a:lnTo>
                <a:lnTo>
                  <a:pt x="346" y="96"/>
                </a:lnTo>
                <a:lnTo>
                  <a:pt x="346" y="96"/>
                </a:lnTo>
                <a:lnTo>
                  <a:pt x="348" y="96"/>
                </a:lnTo>
                <a:lnTo>
                  <a:pt x="348" y="97"/>
                </a:lnTo>
                <a:lnTo>
                  <a:pt x="348" y="97"/>
                </a:lnTo>
                <a:lnTo>
                  <a:pt x="348" y="96"/>
                </a:lnTo>
                <a:lnTo>
                  <a:pt x="348" y="94"/>
                </a:lnTo>
                <a:lnTo>
                  <a:pt x="348" y="94"/>
                </a:lnTo>
                <a:lnTo>
                  <a:pt x="352" y="94"/>
                </a:lnTo>
                <a:lnTo>
                  <a:pt x="352" y="94"/>
                </a:lnTo>
                <a:lnTo>
                  <a:pt x="352" y="94"/>
                </a:lnTo>
                <a:lnTo>
                  <a:pt x="352" y="94"/>
                </a:lnTo>
                <a:lnTo>
                  <a:pt x="352" y="94"/>
                </a:lnTo>
                <a:lnTo>
                  <a:pt x="353" y="94"/>
                </a:lnTo>
                <a:lnTo>
                  <a:pt x="353" y="94"/>
                </a:lnTo>
                <a:lnTo>
                  <a:pt x="353" y="94"/>
                </a:lnTo>
                <a:lnTo>
                  <a:pt x="353" y="94"/>
                </a:lnTo>
                <a:lnTo>
                  <a:pt x="353" y="96"/>
                </a:lnTo>
                <a:lnTo>
                  <a:pt x="353" y="96"/>
                </a:lnTo>
                <a:lnTo>
                  <a:pt x="353" y="96"/>
                </a:lnTo>
                <a:lnTo>
                  <a:pt x="352" y="97"/>
                </a:lnTo>
                <a:lnTo>
                  <a:pt x="350" y="97"/>
                </a:lnTo>
                <a:lnTo>
                  <a:pt x="350" y="97"/>
                </a:lnTo>
                <a:lnTo>
                  <a:pt x="349" y="97"/>
                </a:lnTo>
                <a:lnTo>
                  <a:pt x="349" y="98"/>
                </a:lnTo>
                <a:lnTo>
                  <a:pt x="349" y="98"/>
                </a:lnTo>
                <a:lnTo>
                  <a:pt x="349" y="98"/>
                </a:lnTo>
                <a:lnTo>
                  <a:pt x="348" y="100"/>
                </a:lnTo>
                <a:lnTo>
                  <a:pt x="345" y="101"/>
                </a:lnTo>
                <a:lnTo>
                  <a:pt x="345" y="103"/>
                </a:lnTo>
                <a:lnTo>
                  <a:pt x="345" y="103"/>
                </a:lnTo>
                <a:lnTo>
                  <a:pt x="345" y="103"/>
                </a:lnTo>
                <a:lnTo>
                  <a:pt x="345" y="103"/>
                </a:lnTo>
                <a:lnTo>
                  <a:pt x="345" y="103"/>
                </a:lnTo>
                <a:lnTo>
                  <a:pt x="343" y="101"/>
                </a:lnTo>
                <a:lnTo>
                  <a:pt x="343" y="101"/>
                </a:lnTo>
                <a:lnTo>
                  <a:pt x="343" y="101"/>
                </a:lnTo>
                <a:lnTo>
                  <a:pt x="343" y="100"/>
                </a:lnTo>
                <a:lnTo>
                  <a:pt x="343" y="100"/>
                </a:lnTo>
                <a:lnTo>
                  <a:pt x="342" y="100"/>
                </a:lnTo>
                <a:lnTo>
                  <a:pt x="342" y="101"/>
                </a:lnTo>
                <a:lnTo>
                  <a:pt x="340" y="101"/>
                </a:lnTo>
                <a:lnTo>
                  <a:pt x="339" y="103"/>
                </a:lnTo>
                <a:lnTo>
                  <a:pt x="339" y="103"/>
                </a:lnTo>
                <a:lnTo>
                  <a:pt x="338" y="103"/>
                </a:lnTo>
                <a:lnTo>
                  <a:pt x="338" y="103"/>
                </a:lnTo>
                <a:lnTo>
                  <a:pt x="336" y="104"/>
                </a:lnTo>
                <a:lnTo>
                  <a:pt x="336" y="104"/>
                </a:lnTo>
                <a:lnTo>
                  <a:pt x="336" y="104"/>
                </a:lnTo>
                <a:lnTo>
                  <a:pt x="336" y="104"/>
                </a:lnTo>
                <a:lnTo>
                  <a:pt x="338" y="104"/>
                </a:lnTo>
                <a:lnTo>
                  <a:pt x="338" y="106"/>
                </a:lnTo>
                <a:lnTo>
                  <a:pt x="335" y="106"/>
                </a:lnTo>
                <a:lnTo>
                  <a:pt x="335" y="106"/>
                </a:lnTo>
                <a:lnTo>
                  <a:pt x="335" y="106"/>
                </a:lnTo>
                <a:lnTo>
                  <a:pt x="335" y="106"/>
                </a:lnTo>
                <a:lnTo>
                  <a:pt x="335" y="104"/>
                </a:lnTo>
                <a:lnTo>
                  <a:pt x="335" y="104"/>
                </a:lnTo>
                <a:lnTo>
                  <a:pt x="333" y="104"/>
                </a:lnTo>
                <a:lnTo>
                  <a:pt x="333" y="104"/>
                </a:lnTo>
                <a:lnTo>
                  <a:pt x="333" y="104"/>
                </a:lnTo>
                <a:lnTo>
                  <a:pt x="333" y="106"/>
                </a:lnTo>
                <a:lnTo>
                  <a:pt x="333" y="106"/>
                </a:lnTo>
                <a:lnTo>
                  <a:pt x="332" y="106"/>
                </a:lnTo>
                <a:lnTo>
                  <a:pt x="332" y="106"/>
                </a:lnTo>
                <a:lnTo>
                  <a:pt x="332" y="106"/>
                </a:lnTo>
                <a:lnTo>
                  <a:pt x="332" y="106"/>
                </a:lnTo>
                <a:lnTo>
                  <a:pt x="332" y="106"/>
                </a:lnTo>
                <a:lnTo>
                  <a:pt x="332" y="107"/>
                </a:lnTo>
                <a:lnTo>
                  <a:pt x="332" y="107"/>
                </a:lnTo>
                <a:lnTo>
                  <a:pt x="332" y="107"/>
                </a:lnTo>
                <a:lnTo>
                  <a:pt x="332" y="107"/>
                </a:lnTo>
                <a:lnTo>
                  <a:pt x="330" y="107"/>
                </a:lnTo>
                <a:lnTo>
                  <a:pt x="330" y="108"/>
                </a:lnTo>
                <a:lnTo>
                  <a:pt x="330" y="108"/>
                </a:lnTo>
                <a:lnTo>
                  <a:pt x="330" y="108"/>
                </a:lnTo>
                <a:lnTo>
                  <a:pt x="329" y="108"/>
                </a:lnTo>
                <a:lnTo>
                  <a:pt x="329" y="108"/>
                </a:lnTo>
                <a:lnTo>
                  <a:pt x="329" y="110"/>
                </a:lnTo>
                <a:lnTo>
                  <a:pt x="328" y="110"/>
                </a:lnTo>
                <a:lnTo>
                  <a:pt x="328" y="110"/>
                </a:lnTo>
                <a:lnTo>
                  <a:pt x="328" y="110"/>
                </a:lnTo>
                <a:lnTo>
                  <a:pt x="328" y="110"/>
                </a:lnTo>
                <a:lnTo>
                  <a:pt x="326" y="110"/>
                </a:lnTo>
                <a:lnTo>
                  <a:pt x="326" y="110"/>
                </a:lnTo>
                <a:lnTo>
                  <a:pt x="325" y="110"/>
                </a:lnTo>
                <a:lnTo>
                  <a:pt x="325" y="110"/>
                </a:lnTo>
                <a:lnTo>
                  <a:pt x="323" y="110"/>
                </a:lnTo>
                <a:lnTo>
                  <a:pt x="323" y="110"/>
                </a:lnTo>
                <a:lnTo>
                  <a:pt x="323" y="111"/>
                </a:lnTo>
                <a:lnTo>
                  <a:pt x="323" y="111"/>
                </a:lnTo>
                <a:lnTo>
                  <a:pt x="322" y="111"/>
                </a:lnTo>
                <a:lnTo>
                  <a:pt x="320" y="111"/>
                </a:lnTo>
                <a:lnTo>
                  <a:pt x="322" y="111"/>
                </a:lnTo>
                <a:lnTo>
                  <a:pt x="322" y="111"/>
                </a:lnTo>
                <a:lnTo>
                  <a:pt x="322" y="110"/>
                </a:lnTo>
                <a:lnTo>
                  <a:pt x="322" y="110"/>
                </a:lnTo>
                <a:lnTo>
                  <a:pt x="320" y="108"/>
                </a:lnTo>
                <a:lnTo>
                  <a:pt x="320" y="108"/>
                </a:lnTo>
                <a:lnTo>
                  <a:pt x="320" y="108"/>
                </a:lnTo>
                <a:lnTo>
                  <a:pt x="320" y="108"/>
                </a:lnTo>
                <a:lnTo>
                  <a:pt x="320" y="108"/>
                </a:lnTo>
                <a:lnTo>
                  <a:pt x="319" y="110"/>
                </a:lnTo>
                <a:lnTo>
                  <a:pt x="319" y="110"/>
                </a:lnTo>
                <a:lnTo>
                  <a:pt x="320" y="111"/>
                </a:lnTo>
                <a:lnTo>
                  <a:pt x="320" y="113"/>
                </a:lnTo>
                <a:lnTo>
                  <a:pt x="320" y="113"/>
                </a:lnTo>
                <a:lnTo>
                  <a:pt x="320" y="113"/>
                </a:lnTo>
                <a:lnTo>
                  <a:pt x="320" y="113"/>
                </a:lnTo>
                <a:lnTo>
                  <a:pt x="322" y="113"/>
                </a:lnTo>
                <a:lnTo>
                  <a:pt x="323" y="113"/>
                </a:lnTo>
                <a:lnTo>
                  <a:pt x="323" y="113"/>
                </a:lnTo>
                <a:lnTo>
                  <a:pt x="323" y="113"/>
                </a:lnTo>
                <a:lnTo>
                  <a:pt x="322" y="114"/>
                </a:lnTo>
                <a:lnTo>
                  <a:pt x="320" y="114"/>
                </a:lnTo>
                <a:lnTo>
                  <a:pt x="319" y="116"/>
                </a:lnTo>
                <a:lnTo>
                  <a:pt x="318" y="116"/>
                </a:lnTo>
                <a:lnTo>
                  <a:pt x="318" y="116"/>
                </a:lnTo>
                <a:lnTo>
                  <a:pt x="318" y="116"/>
                </a:lnTo>
                <a:lnTo>
                  <a:pt x="318" y="116"/>
                </a:lnTo>
                <a:lnTo>
                  <a:pt x="318" y="114"/>
                </a:lnTo>
                <a:lnTo>
                  <a:pt x="318" y="114"/>
                </a:lnTo>
                <a:lnTo>
                  <a:pt x="318" y="114"/>
                </a:lnTo>
                <a:lnTo>
                  <a:pt x="318" y="114"/>
                </a:lnTo>
                <a:lnTo>
                  <a:pt x="318" y="114"/>
                </a:lnTo>
                <a:lnTo>
                  <a:pt x="316" y="114"/>
                </a:lnTo>
                <a:lnTo>
                  <a:pt x="315" y="116"/>
                </a:lnTo>
                <a:lnTo>
                  <a:pt x="315" y="116"/>
                </a:lnTo>
                <a:lnTo>
                  <a:pt x="313" y="116"/>
                </a:lnTo>
                <a:lnTo>
                  <a:pt x="313" y="116"/>
                </a:lnTo>
                <a:lnTo>
                  <a:pt x="312" y="116"/>
                </a:lnTo>
                <a:lnTo>
                  <a:pt x="311" y="117"/>
                </a:lnTo>
                <a:lnTo>
                  <a:pt x="309" y="117"/>
                </a:lnTo>
                <a:lnTo>
                  <a:pt x="308" y="117"/>
                </a:lnTo>
                <a:lnTo>
                  <a:pt x="308" y="117"/>
                </a:lnTo>
                <a:lnTo>
                  <a:pt x="308" y="117"/>
                </a:lnTo>
                <a:lnTo>
                  <a:pt x="308" y="118"/>
                </a:lnTo>
                <a:lnTo>
                  <a:pt x="308" y="118"/>
                </a:lnTo>
                <a:lnTo>
                  <a:pt x="306" y="118"/>
                </a:lnTo>
                <a:lnTo>
                  <a:pt x="305" y="118"/>
                </a:lnTo>
                <a:lnTo>
                  <a:pt x="305" y="120"/>
                </a:lnTo>
                <a:lnTo>
                  <a:pt x="305" y="120"/>
                </a:lnTo>
                <a:lnTo>
                  <a:pt x="305" y="120"/>
                </a:lnTo>
                <a:lnTo>
                  <a:pt x="303" y="120"/>
                </a:lnTo>
                <a:lnTo>
                  <a:pt x="303" y="120"/>
                </a:lnTo>
                <a:lnTo>
                  <a:pt x="302" y="120"/>
                </a:lnTo>
                <a:lnTo>
                  <a:pt x="302" y="121"/>
                </a:lnTo>
                <a:lnTo>
                  <a:pt x="302" y="121"/>
                </a:lnTo>
                <a:lnTo>
                  <a:pt x="301" y="121"/>
                </a:lnTo>
                <a:lnTo>
                  <a:pt x="301" y="121"/>
                </a:lnTo>
                <a:lnTo>
                  <a:pt x="301" y="121"/>
                </a:lnTo>
                <a:lnTo>
                  <a:pt x="301" y="123"/>
                </a:lnTo>
                <a:lnTo>
                  <a:pt x="301" y="123"/>
                </a:lnTo>
                <a:lnTo>
                  <a:pt x="299" y="123"/>
                </a:lnTo>
                <a:lnTo>
                  <a:pt x="299" y="123"/>
                </a:lnTo>
                <a:lnTo>
                  <a:pt x="299" y="123"/>
                </a:lnTo>
                <a:lnTo>
                  <a:pt x="301" y="123"/>
                </a:lnTo>
                <a:lnTo>
                  <a:pt x="301" y="123"/>
                </a:lnTo>
                <a:lnTo>
                  <a:pt x="301" y="123"/>
                </a:lnTo>
                <a:lnTo>
                  <a:pt x="299" y="123"/>
                </a:lnTo>
                <a:lnTo>
                  <a:pt x="299" y="123"/>
                </a:lnTo>
                <a:lnTo>
                  <a:pt x="298" y="123"/>
                </a:lnTo>
                <a:lnTo>
                  <a:pt x="299" y="123"/>
                </a:lnTo>
                <a:lnTo>
                  <a:pt x="299" y="124"/>
                </a:lnTo>
                <a:lnTo>
                  <a:pt x="301" y="124"/>
                </a:lnTo>
                <a:lnTo>
                  <a:pt x="301" y="124"/>
                </a:lnTo>
                <a:lnTo>
                  <a:pt x="302" y="123"/>
                </a:lnTo>
                <a:lnTo>
                  <a:pt x="303" y="123"/>
                </a:lnTo>
                <a:lnTo>
                  <a:pt x="303" y="123"/>
                </a:lnTo>
                <a:lnTo>
                  <a:pt x="303" y="123"/>
                </a:lnTo>
                <a:lnTo>
                  <a:pt x="305" y="123"/>
                </a:lnTo>
                <a:lnTo>
                  <a:pt x="305" y="123"/>
                </a:lnTo>
                <a:lnTo>
                  <a:pt x="306" y="123"/>
                </a:lnTo>
                <a:lnTo>
                  <a:pt x="306" y="123"/>
                </a:lnTo>
                <a:lnTo>
                  <a:pt x="306" y="123"/>
                </a:lnTo>
                <a:lnTo>
                  <a:pt x="308" y="123"/>
                </a:lnTo>
                <a:lnTo>
                  <a:pt x="308" y="123"/>
                </a:lnTo>
                <a:lnTo>
                  <a:pt x="308" y="123"/>
                </a:lnTo>
                <a:lnTo>
                  <a:pt x="309" y="121"/>
                </a:lnTo>
                <a:lnTo>
                  <a:pt x="312" y="120"/>
                </a:lnTo>
                <a:lnTo>
                  <a:pt x="312" y="120"/>
                </a:lnTo>
                <a:lnTo>
                  <a:pt x="313" y="118"/>
                </a:lnTo>
                <a:lnTo>
                  <a:pt x="313" y="118"/>
                </a:lnTo>
                <a:lnTo>
                  <a:pt x="315" y="117"/>
                </a:lnTo>
                <a:lnTo>
                  <a:pt x="315" y="117"/>
                </a:lnTo>
                <a:lnTo>
                  <a:pt x="315" y="117"/>
                </a:lnTo>
                <a:lnTo>
                  <a:pt x="315" y="118"/>
                </a:lnTo>
                <a:lnTo>
                  <a:pt x="315" y="118"/>
                </a:lnTo>
                <a:lnTo>
                  <a:pt x="316" y="118"/>
                </a:lnTo>
                <a:lnTo>
                  <a:pt x="316" y="120"/>
                </a:lnTo>
                <a:lnTo>
                  <a:pt x="316" y="120"/>
                </a:lnTo>
                <a:lnTo>
                  <a:pt x="316" y="120"/>
                </a:lnTo>
                <a:lnTo>
                  <a:pt x="318" y="118"/>
                </a:lnTo>
                <a:lnTo>
                  <a:pt x="318" y="118"/>
                </a:lnTo>
                <a:lnTo>
                  <a:pt x="318" y="118"/>
                </a:lnTo>
                <a:lnTo>
                  <a:pt x="318" y="118"/>
                </a:lnTo>
                <a:lnTo>
                  <a:pt x="318" y="118"/>
                </a:lnTo>
                <a:lnTo>
                  <a:pt x="318" y="118"/>
                </a:lnTo>
                <a:lnTo>
                  <a:pt x="318" y="118"/>
                </a:lnTo>
                <a:lnTo>
                  <a:pt x="319" y="118"/>
                </a:lnTo>
                <a:lnTo>
                  <a:pt x="319" y="118"/>
                </a:lnTo>
                <a:lnTo>
                  <a:pt x="320" y="118"/>
                </a:lnTo>
                <a:lnTo>
                  <a:pt x="320" y="117"/>
                </a:lnTo>
                <a:lnTo>
                  <a:pt x="320" y="117"/>
                </a:lnTo>
                <a:lnTo>
                  <a:pt x="320" y="118"/>
                </a:lnTo>
                <a:lnTo>
                  <a:pt x="320" y="118"/>
                </a:lnTo>
                <a:lnTo>
                  <a:pt x="320" y="118"/>
                </a:lnTo>
                <a:lnTo>
                  <a:pt x="320" y="120"/>
                </a:lnTo>
                <a:lnTo>
                  <a:pt x="319" y="120"/>
                </a:lnTo>
                <a:lnTo>
                  <a:pt x="319" y="121"/>
                </a:lnTo>
                <a:lnTo>
                  <a:pt x="319" y="121"/>
                </a:lnTo>
                <a:lnTo>
                  <a:pt x="319" y="121"/>
                </a:lnTo>
                <a:lnTo>
                  <a:pt x="320" y="121"/>
                </a:lnTo>
                <a:lnTo>
                  <a:pt x="320" y="121"/>
                </a:lnTo>
                <a:lnTo>
                  <a:pt x="320" y="121"/>
                </a:lnTo>
                <a:lnTo>
                  <a:pt x="320" y="121"/>
                </a:lnTo>
                <a:lnTo>
                  <a:pt x="322" y="120"/>
                </a:lnTo>
                <a:lnTo>
                  <a:pt x="322" y="120"/>
                </a:lnTo>
                <a:lnTo>
                  <a:pt x="323" y="120"/>
                </a:lnTo>
                <a:lnTo>
                  <a:pt x="323" y="120"/>
                </a:lnTo>
                <a:lnTo>
                  <a:pt x="322" y="118"/>
                </a:lnTo>
                <a:lnTo>
                  <a:pt x="323" y="118"/>
                </a:lnTo>
                <a:lnTo>
                  <a:pt x="322" y="117"/>
                </a:lnTo>
                <a:lnTo>
                  <a:pt x="323" y="116"/>
                </a:lnTo>
                <a:lnTo>
                  <a:pt x="323" y="116"/>
                </a:lnTo>
                <a:lnTo>
                  <a:pt x="325" y="114"/>
                </a:lnTo>
                <a:lnTo>
                  <a:pt x="325" y="116"/>
                </a:lnTo>
                <a:lnTo>
                  <a:pt x="325" y="116"/>
                </a:lnTo>
                <a:lnTo>
                  <a:pt x="325" y="116"/>
                </a:lnTo>
                <a:lnTo>
                  <a:pt x="325" y="116"/>
                </a:lnTo>
                <a:lnTo>
                  <a:pt x="325" y="116"/>
                </a:lnTo>
                <a:lnTo>
                  <a:pt x="325" y="114"/>
                </a:lnTo>
                <a:lnTo>
                  <a:pt x="326" y="114"/>
                </a:lnTo>
                <a:lnTo>
                  <a:pt x="326" y="114"/>
                </a:lnTo>
                <a:lnTo>
                  <a:pt x="326" y="114"/>
                </a:lnTo>
                <a:lnTo>
                  <a:pt x="326" y="116"/>
                </a:lnTo>
                <a:lnTo>
                  <a:pt x="328" y="116"/>
                </a:lnTo>
                <a:lnTo>
                  <a:pt x="328" y="116"/>
                </a:lnTo>
                <a:lnTo>
                  <a:pt x="329" y="116"/>
                </a:lnTo>
                <a:lnTo>
                  <a:pt x="329" y="116"/>
                </a:lnTo>
                <a:lnTo>
                  <a:pt x="329" y="116"/>
                </a:lnTo>
                <a:lnTo>
                  <a:pt x="329" y="117"/>
                </a:lnTo>
                <a:lnTo>
                  <a:pt x="329" y="117"/>
                </a:lnTo>
                <a:lnTo>
                  <a:pt x="329" y="116"/>
                </a:lnTo>
                <a:lnTo>
                  <a:pt x="329" y="116"/>
                </a:lnTo>
                <a:lnTo>
                  <a:pt x="329" y="114"/>
                </a:lnTo>
                <a:lnTo>
                  <a:pt x="330" y="114"/>
                </a:lnTo>
                <a:lnTo>
                  <a:pt x="330" y="114"/>
                </a:lnTo>
                <a:lnTo>
                  <a:pt x="330" y="114"/>
                </a:lnTo>
                <a:lnTo>
                  <a:pt x="332" y="114"/>
                </a:lnTo>
                <a:lnTo>
                  <a:pt x="332" y="114"/>
                </a:lnTo>
                <a:lnTo>
                  <a:pt x="332" y="114"/>
                </a:lnTo>
                <a:lnTo>
                  <a:pt x="332" y="114"/>
                </a:lnTo>
                <a:lnTo>
                  <a:pt x="332" y="116"/>
                </a:lnTo>
                <a:lnTo>
                  <a:pt x="332" y="116"/>
                </a:lnTo>
                <a:lnTo>
                  <a:pt x="332" y="116"/>
                </a:lnTo>
                <a:lnTo>
                  <a:pt x="332" y="116"/>
                </a:lnTo>
                <a:lnTo>
                  <a:pt x="333" y="117"/>
                </a:lnTo>
                <a:lnTo>
                  <a:pt x="333" y="117"/>
                </a:lnTo>
                <a:lnTo>
                  <a:pt x="333" y="116"/>
                </a:lnTo>
                <a:lnTo>
                  <a:pt x="335" y="116"/>
                </a:lnTo>
                <a:lnTo>
                  <a:pt x="335" y="114"/>
                </a:lnTo>
                <a:lnTo>
                  <a:pt x="335" y="113"/>
                </a:lnTo>
                <a:lnTo>
                  <a:pt x="335" y="113"/>
                </a:lnTo>
                <a:lnTo>
                  <a:pt x="335" y="113"/>
                </a:lnTo>
                <a:lnTo>
                  <a:pt x="335" y="113"/>
                </a:lnTo>
                <a:lnTo>
                  <a:pt x="335" y="113"/>
                </a:lnTo>
                <a:lnTo>
                  <a:pt x="336" y="113"/>
                </a:lnTo>
                <a:lnTo>
                  <a:pt x="336" y="113"/>
                </a:lnTo>
                <a:lnTo>
                  <a:pt x="336" y="113"/>
                </a:lnTo>
                <a:lnTo>
                  <a:pt x="338" y="111"/>
                </a:lnTo>
                <a:lnTo>
                  <a:pt x="338" y="111"/>
                </a:lnTo>
                <a:lnTo>
                  <a:pt x="339" y="111"/>
                </a:lnTo>
                <a:lnTo>
                  <a:pt x="340" y="111"/>
                </a:lnTo>
                <a:lnTo>
                  <a:pt x="340" y="111"/>
                </a:lnTo>
                <a:lnTo>
                  <a:pt x="340" y="110"/>
                </a:lnTo>
                <a:lnTo>
                  <a:pt x="340" y="110"/>
                </a:lnTo>
                <a:lnTo>
                  <a:pt x="342" y="110"/>
                </a:lnTo>
                <a:lnTo>
                  <a:pt x="342" y="110"/>
                </a:lnTo>
                <a:lnTo>
                  <a:pt x="342" y="110"/>
                </a:lnTo>
                <a:lnTo>
                  <a:pt x="342" y="110"/>
                </a:lnTo>
                <a:lnTo>
                  <a:pt x="343" y="110"/>
                </a:lnTo>
                <a:lnTo>
                  <a:pt x="342" y="110"/>
                </a:lnTo>
                <a:lnTo>
                  <a:pt x="342" y="110"/>
                </a:lnTo>
                <a:lnTo>
                  <a:pt x="343" y="110"/>
                </a:lnTo>
                <a:lnTo>
                  <a:pt x="343" y="110"/>
                </a:lnTo>
                <a:lnTo>
                  <a:pt x="343" y="110"/>
                </a:lnTo>
                <a:lnTo>
                  <a:pt x="345" y="110"/>
                </a:lnTo>
                <a:lnTo>
                  <a:pt x="345" y="110"/>
                </a:lnTo>
                <a:lnTo>
                  <a:pt x="346" y="108"/>
                </a:lnTo>
                <a:lnTo>
                  <a:pt x="346" y="108"/>
                </a:lnTo>
                <a:lnTo>
                  <a:pt x="348" y="110"/>
                </a:lnTo>
                <a:lnTo>
                  <a:pt x="348" y="110"/>
                </a:lnTo>
                <a:lnTo>
                  <a:pt x="349" y="108"/>
                </a:lnTo>
                <a:lnTo>
                  <a:pt x="350" y="108"/>
                </a:lnTo>
                <a:lnTo>
                  <a:pt x="350" y="108"/>
                </a:lnTo>
                <a:lnTo>
                  <a:pt x="350" y="108"/>
                </a:lnTo>
                <a:lnTo>
                  <a:pt x="352" y="108"/>
                </a:lnTo>
                <a:lnTo>
                  <a:pt x="353" y="108"/>
                </a:lnTo>
                <a:lnTo>
                  <a:pt x="353" y="107"/>
                </a:lnTo>
                <a:lnTo>
                  <a:pt x="355" y="107"/>
                </a:lnTo>
                <a:lnTo>
                  <a:pt x="355" y="107"/>
                </a:lnTo>
                <a:lnTo>
                  <a:pt x="355" y="107"/>
                </a:lnTo>
                <a:lnTo>
                  <a:pt x="355" y="107"/>
                </a:lnTo>
                <a:lnTo>
                  <a:pt x="355" y="107"/>
                </a:lnTo>
                <a:lnTo>
                  <a:pt x="355" y="107"/>
                </a:lnTo>
                <a:lnTo>
                  <a:pt x="356" y="107"/>
                </a:lnTo>
                <a:lnTo>
                  <a:pt x="356" y="107"/>
                </a:lnTo>
                <a:lnTo>
                  <a:pt x="356" y="107"/>
                </a:lnTo>
                <a:lnTo>
                  <a:pt x="356" y="107"/>
                </a:lnTo>
                <a:lnTo>
                  <a:pt x="358" y="107"/>
                </a:lnTo>
                <a:lnTo>
                  <a:pt x="358" y="107"/>
                </a:lnTo>
                <a:lnTo>
                  <a:pt x="358" y="107"/>
                </a:lnTo>
                <a:lnTo>
                  <a:pt x="358" y="107"/>
                </a:lnTo>
                <a:lnTo>
                  <a:pt x="358" y="107"/>
                </a:lnTo>
                <a:lnTo>
                  <a:pt x="356" y="107"/>
                </a:lnTo>
                <a:lnTo>
                  <a:pt x="358" y="107"/>
                </a:lnTo>
                <a:lnTo>
                  <a:pt x="358" y="107"/>
                </a:lnTo>
                <a:lnTo>
                  <a:pt x="358" y="108"/>
                </a:lnTo>
                <a:lnTo>
                  <a:pt x="358" y="108"/>
                </a:lnTo>
                <a:lnTo>
                  <a:pt x="359" y="107"/>
                </a:lnTo>
                <a:lnTo>
                  <a:pt x="359" y="107"/>
                </a:lnTo>
                <a:lnTo>
                  <a:pt x="359" y="107"/>
                </a:lnTo>
                <a:lnTo>
                  <a:pt x="359" y="107"/>
                </a:lnTo>
                <a:lnTo>
                  <a:pt x="359" y="106"/>
                </a:lnTo>
                <a:lnTo>
                  <a:pt x="359" y="106"/>
                </a:lnTo>
                <a:lnTo>
                  <a:pt x="359" y="106"/>
                </a:lnTo>
                <a:lnTo>
                  <a:pt x="360" y="106"/>
                </a:lnTo>
                <a:lnTo>
                  <a:pt x="359" y="104"/>
                </a:lnTo>
                <a:lnTo>
                  <a:pt x="359" y="104"/>
                </a:lnTo>
                <a:lnTo>
                  <a:pt x="360" y="104"/>
                </a:lnTo>
                <a:lnTo>
                  <a:pt x="360" y="104"/>
                </a:lnTo>
                <a:lnTo>
                  <a:pt x="360" y="104"/>
                </a:lnTo>
                <a:lnTo>
                  <a:pt x="360" y="104"/>
                </a:lnTo>
                <a:lnTo>
                  <a:pt x="360" y="104"/>
                </a:lnTo>
                <a:lnTo>
                  <a:pt x="360" y="104"/>
                </a:lnTo>
                <a:lnTo>
                  <a:pt x="360" y="104"/>
                </a:lnTo>
                <a:lnTo>
                  <a:pt x="360" y="104"/>
                </a:lnTo>
                <a:lnTo>
                  <a:pt x="363" y="104"/>
                </a:lnTo>
                <a:lnTo>
                  <a:pt x="365" y="104"/>
                </a:lnTo>
                <a:lnTo>
                  <a:pt x="365" y="103"/>
                </a:lnTo>
                <a:lnTo>
                  <a:pt x="365" y="103"/>
                </a:lnTo>
                <a:lnTo>
                  <a:pt x="365" y="103"/>
                </a:lnTo>
                <a:lnTo>
                  <a:pt x="366" y="103"/>
                </a:lnTo>
                <a:lnTo>
                  <a:pt x="367" y="103"/>
                </a:lnTo>
                <a:lnTo>
                  <a:pt x="369" y="103"/>
                </a:lnTo>
                <a:lnTo>
                  <a:pt x="369" y="103"/>
                </a:lnTo>
                <a:lnTo>
                  <a:pt x="370" y="101"/>
                </a:lnTo>
                <a:lnTo>
                  <a:pt x="370" y="101"/>
                </a:lnTo>
                <a:lnTo>
                  <a:pt x="370" y="101"/>
                </a:lnTo>
                <a:lnTo>
                  <a:pt x="370" y="101"/>
                </a:lnTo>
                <a:lnTo>
                  <a:pt x="370" y="101"/>
                </a:lnTo>
                <a:lnTo>
                  <a:pt x="370" y="100"/>
                </a:lnTo>
                <a:lnTo>
                  <a:pt x="370" y="100"/>
                </a:lnTo>
                <a:lnTo>
                  <a:pt x="370" y="101"/>
                </a:lnTo>
                <a:lnTo>
                  <a:pt x="370" y="101"/>
                </a:lnTo>
                <a:lnTo>
                  <a:pt x="372" y="101"/>
                </a:lnTo>
                <a:lnTo>
                  <a:pt x="372" y="101"/>
                </a:lnTo>
                <a:lnTo>
                  <a:pt x="373" y="101"/>
                </a:lnTo>
                <a:lnTo>
                  <a:pt x="373" y="101"/>
                </a:lnTo>
                <a:lnTo>
                  <a:pt x="375" y="100"/>
                </a:lnTo>
                <a:lnTo>
                  <a:pt x="376" y="100"/>
                </a:lnTo>
                <a:lnTo>
                  <a:pt x="376" y="100"/>
                </a:lnTo>
                <a:lnTo>
                  <a:pt x="375" y="100"/>
                </a:lnTo>
                <a:lnTo>
                  <a:pt x="375" y="100"/>
                </a:lnTo>
                <a:lnTo>
                  <a:pt x="375" y="101"/>
                </a:lnTo>
                <a:lnTo>
                  <a:pt x="375" y="101"/>
                </a:lnTo>
                <a:lnTo>
                  <a:pt x="375" y="103"/>
                </a:lnTo>
                <a:lnTo>
                  <a:pt x="375" y="103"/>
                </a:lnTo>
                <a:lnTo>
                  <a:pt x="373" y="103"/>
                </a:lnTo>
                <a:lnTo>
                  <a:pt x="372" y="104"/>
                </a:lnTo>
                <a:lnTo>
                  <a:pt x="370" y="104"/>
                </a:lnTo>
                <a:lnTo>
                  <a:pt x="370" y="104"/>
                </a:lnTo>
                <a:lnTo>
                  <a:pt x="370" y="104"/>
                </a:lnTo>
                <a:lnTo>
                  <a:pt x="370" y="104"/>
                </a:lnTo>
                <a:lnTo>
                  <a:pt x="370" y="104"/>
                </a:lnTo>
                <a:lnTo>
                  <a:pt x="370" y="104"/>
                </a:lnTo>
                <a:lnTo>
                  <a:pt x="369" y="104"/>
                </a:lnTo>
                <a:lnTo>
                  <a:pt x="369" y="104"/>
                </a:lnTo>
                <a:lnTo>
                  <a:pt x="369" y="106"/>
                </a:lnTo>
                <a:lnTo>
                  <a:pt x="369" y="106"/>
                </a:lnTo>
                <a:lnTo>
                  <a:pt x="370" y="106"/>
                </a:lnTo>
                <a:lnTo>
                  <a:pt x="370" y="106"/>
                </a:lnTo>
                <a:lnTo>
                  <a:pt x="370" y="106"/>
                </a:lnTo>
                <a:lnTo>
                  <a:pt x="369" y="106"/>
                </a:lnTo>
                <a:lnTo>
                  <a:pt x="369" y="107"/>
                </a:lnTo>
                <a:lnTo>
                  <a:pt x="369" y="107"/>
                </a:lnTo>
                <a:lnTo>
                  <a:pt x="369" y="107"/>
                </a:lnTo>
                <a:lnTo>
                  <a:pt x="369" y="107"/>
                </a:lnTo>
                <a:lnTo>
                  <a:pt x="369" y="106"/>
                </a:lnTo>
                <a:lnTo>
                  <a:pt x="367" y="106"/>
                </a:lnTo>
                <a:lnTo>
                  <a:pt x="367" y="104"/>
                </a:lnTo>
                <a:lnTo>
                  <a:pt x="366" y="104"/>
                </a:lnTo>
                <a:lnTo>
                  <a:pt x="366" y="106"/>
                </a:lnTo>
                <a:lnTo>
                  <a:pt x="366" y="106"/>
                </a:lnTo>
                <a:lnTo>
                  <a:pt x="366" y="104"/>
                </a:lnTo>
                <a:lnTo>
                  <a:pt x="366" y="104"/>
                </a:lnTo>
                <a:lnTo>
                  <a:pt x="366" y="104"/>
                </a:lnTo>
                <a:lnTo>
                  <a:pt x="366" y="104"/>
                </a:lnTo>
                <a:lnTo>
                  <a:pt x="366" y="104"/>
                </a:lnTo>
                <a:lnTo>
                  <a:pt x="365" y="104"/>
                </a:lnTo>
                <a:lnTo>
                  <a:pt x="365" y="104"/>
                </a:lnTo>
                <a:lnTo>
                  <a:pt x="365" y="104"/>
                </a:lnTo>
                <a:lnTo>
                  <a:pt x="365" y="104"/>
                </a:lnTo>
                <a:lnTo>
                  <a:pt x="365" y="104"/>
                </a:lnTo>
                <a:lnTo>
                  <a:pt x="365" y="106"/>
                </a:lnTo>
                <a:lnTo>
                  <a:pt x="366" y="106"/>
                </a:lnTo>
                <a:lnTo>
                  <a:pt x="366" y="106"/>
                </a:lnTo>
                <a:lnTo>
                  <a:pt x="365" y="106"/>
                </a:lnTo>
                <a:lnTo>
                  <a:pt x="365" y="106"/>
                </a:lnTo>
                <a:lnTo>
                  <a:pt x="365" y="106"/>
                </a:lnTo>
                <a:lnTo>
                  <a:pt x="365" y="107"/>
                </a:lnTo>
                <a:lnTo>
                  <a:pt x="363" y="107"/>
                </a:lnTo>
                <a:lnTo>
                  <a:pt x="363" y="107"/>
                </a:lnTo>
                <a:lnTo>
                  <a:pt x="363" y="108"/>
                </a:lnTo>
                <a:lnTo>
                  <a:pt x="363" y="108"/>
                </a:lnTo>
                <a:lnTo>
                  <a:pt x="362" y="108"/>
                </a:lnTo>
                <a:lnTo>
                  <a:pt x="360" y="110"/>
                </a:lnTo>
                <a:lnTo>
                  <a:pt x="360" y="110"/>
                </a:lnTo>
                <a:lnTo>
                  <a:pt x="359" y="110"/>
                </a:lnTo>
                <a:lnTo>
                  <a:pt x="359" y="110"/>
                </a:lnTo>
                <a:lnTo>
                  <a:pt x="359" y="111"/>
                </a:lnTo>
                <a:lnTo>
                  <a:pt x="358" y="113"/>
                </a:lnTo>
                <a:lnTo>
                  <a:pt x="358" y="113"/>
                </a:lnTo>
                <a:lnTo>
                  <a:pt x="359" y="113"/>
                </a:lnTo>
                <a:lnTo>
                  <a:pt x="359" y="113"/>
                </a:lnTo>
                <a:lnTo>
                  <a:pt x="360" y="113"/>
                </a:lnTo>
                <a:lnTo>
                  <a:pt x="360" y="113"/>
                </a:lnTo>
                <a:lnTo>
                  <a:pt x="360" y="114"/>
                </a:lnTo>
                <a:lnTo>
                  <a:pt x="360" y="114"/>
                </a:lnTo>
                <a:lnTo>
                  <a:pt x="359" y="114"/>
                </a:lnTo>
                <a:lnTo>
                  <a:pt x="359" y="116"/>
                </a:lnTo>
                <a:lnTo>
                  <a:pt x="359" y="116"/>
                </a:lnTo>
                <a:lnTo>
                  <a:pt x="359" y="116"/>
                </a:lnTo>
                <a:lnTo>
                  <a:pt x="359" y="116"/>
                </a:lnTo>
                <a:lnTo>
                  <a:pt x="359" y="116"/>
                </a:lnTo>
                <a:lnTo>
                  <a:pt x="359" y="116"/>
                </a:lnTo>
                <a:lnTo>
                  <a:pt x="358" y="116"/>
                </a:lnTo>
                <a:lnTo>
                  <a:pt x="358" y="116"/>
                </a:lnTo>
                <a:lnTo>
                  <a:pt x="358" y="116"/>
                </a:lnTo>
                <a:lnTo>
                  <a:pt x="358" y="117"/>
                </a:lnTo>
                <a:lnTo>
                  <a:pt x="356" y="117"/>
                </a:lnTo>
                <a:lnTo>
                  <a:pt x="356" y="118"/>
                </a:lnTo>
                <a:lnTo>
                  <a:pt x="355" y="118"/>
                </a:lnTo>
                <a:lnTo>
                  <a:pt x="355" y="118"/>
                </a:lnTo>
                <a:lnTo>
                  <a:pt x="355" y="118"/>
                </a:lnTo>
                <a:lnTo>
                  <a:pt x="355" y="118"/>
                </a:lnTo>
                <a:lnTo>
                  <a:pt x="355" y="118"/>
                </a:lnTo>
                <a:lnTo>
                  <a:pt x="355" y="117"/>
                </a:lnTo>
                <a:lnTo>
                  <a:pt x="355" y="116"/>
                </a:lnTo>
                <a:lnTo>
                  <a:pt x="355" y="116"/>
                </a:lnTo>
                <a:lnTo>
                  <a:pt x="355" y="116"/>
                </a:lnTo>
                <a:lnTo>
                  <a:pt x="355" y="114"/>
                </a:lnTo>
                <a:lnTo>
                  <a:pt x="355" y="114"/>
                </a:lnTo>
                <a:lnTo>
                  <a:pt x="355" y="114"/>
                </a:lnTo>
                <a:lnTo>
                  <a:pt x="355" y="113"/>
                </a:lnTo>
                <a:lnTo>
                  <a:pt x="356" y="113"/>
                </a:lnTo>
                <a:lnTo>
                  <a:pt x="356" y="113"/>
                </a:lnTo>
                <a:lnTo>
                  <a:pt x="356" y="113"/>
                </a:lnTo>
                <a:lnTo>
                  <a:pt x="356" y="111"/>
                </a:lnTo>
                <a:lnTo>
                  <a:pt x="355" y="111"/>
                </a:lnTo>
                <a:lnTo>
                  <a:pt x="355" y="113"/>
                </a:lnTo>
                <a:lnTo>
                  <a:pt x="355" y="113"/>
                </a:lnTo>
                <a:lnTo>
                  <a:pt x="353" y="113"/>
                </a:lnTo>
                <a:lnTo>
                  <a:pt x="353" y="113"/>
                </a:lnTo>
                <a:lnTo>
                  <a:pt x="353" y="113"/>
                </a:lnTo>
                <a:lnTo>
                  <a:pt x="353" y="113"/>
                </a:lnTo>
                <a:lnTo>
                  <a:pt x="355" y="111"/>
                </a:lnTo>
                <a:lnTo>
                  <a:pt x="356" y="111"/>
                </a:lnTo>
                <a:lnTo>
                  <a:pt x="356" y="110"/>
                </a:lnTo>
                <a:lnTo>
                  <a:pt x="356" y="110"/>
                </a:lnTo>
                <a:lnTo>
                  <a:pt x="356" y="110"/>
                </a:lnTo>
                <a:lnTo>
                  <a:pt x="356" y="110"/>
                </a:lnTo>
                <a:lnTo>
                  <a:pt x="355" y="110"/>
                </a:lnTo>
                <a:lnTo>
                  <a:pt x="355" y="110"/>
                </a:lnTo>
                <a:lnTo>
                  <a:pt x="355" y="110"/>
                </a:lnTo>
                <a:lnTo>
                  <a:pt x="353" y="110"/>
                </a:lnTo>
                <a:lnTo>
                  <a:pt x="353" y="110"/>
                </a:lnTo>
                <a:lnTo>
                  <a:pt x="353" y="110"/>
                </a:lnTo>
                <a:lnTo>
                  <a:pt x="353" y="110"/>
                </a:lnTo>
                <a:lnTo>
                  <a:pt x="353" y="110"/>
                </a:lnTo>
                <a:lnTo>
                  <a:pt x="352" y="110"/>
                </a:lnTo>
                <a:lnTo>
                  <a:pt x="352" y="110"/>
                </a:lnTo>
                <a:lnTo>
                  <a:pt x="352" y="110"/>
                </a:lnTo>
                <a:lnTo>
                  <a:pt x="352" y="110"/>
                </a:lnTo>
                <a:lnTo>
                  <a:pt x="352" y="110"/>
                </a:lnTo>
                <a:lnTo>
                  <a:pt x="350" y="111"/>
                </a:lnTo>
                <a:lnTo>
                  <a:pt x="350" y="111"/>
                </a:lnTo>
                <a:lnTo>
                  <a:pt x="350" y="111"/>
                </a:lnTo>
                <a:lnTo>
                  <a:pt x="350" y="111"/>
                </a:lnTo>
                <a:lnTo>
                  <a:pt x="349" y="111"/>
                </a:lnTo>
                <a:lnTo>
                  <a:pt x="349" y="111"/>
                </a:lnTo>
                <a:lnTo>
                  <a:pt x="348" y="111"/>
                </a:lnTo>
                <a:lnTo>
                  <a:pt x="348" y="111"/>
                </a:lnTo>
                <a:lnTo>
                  <a:pt x="348" y="111"/>
                </a:lnTo>
                <a:lnTo>
                  <a:pt x="348" y="111"/>
                </a:lnTo>
                <a:lnTo>
                  <a:pt x="348" y="111"/>
                </a:lnTo>
                <a:lnTo>
                  <a:pt x="346" y="111"/>
                </a:lnTo>
                <a:lnTo>
                  <a:pt x="346" y="111"/>
                </a:lnTo>
                <a:lnTo>
                  <a:pt x="346" y="111"/>
                </a:lnTo>
                <a:lnTo>
                  <a:pt x="346" y="111"/>
                </a:lnTo>
                <a:lnTo>
                  <a:pt x="346" y="111"/>
                </a:lnTo>
                <a:lnTo>
                  <a:pt x="346" y="111"/>
                </a:lnTo>
                <a:lnTo>
                  <a:pt x="346" y="113"/>
                </a:lnTo>
                <a:lnTo>
                  <a:pt x="348" y="113"/>
                </a:lnTo>
                <a:lnTo>
                  <a:pt x="348" y="113"/>
                </a:lnTo>
                <a:lnTo>
                  <a:pt x="346" y="113"/>
                </a:lnTo>
                <a:lnTo>
                  <a:pt x="345" y="114"/>
                </a:lnTo>
                <a:lnTo>
                  <a:pt x="345" y="114"/>
                </a:lnTo>
                <a:lnTo>
                  <a:pt x="345" y="114"/>
                </a:lnTo>
                <a:lnTo>
                  <a:pt x="345" y="114"/>
                </a:lnTo>
                <a:lnTo>
                  <a:pt x="345" y="114"/>
                </a:lnTo>
                <a:lnTo>
                  <a:pt x="345" y="114"/>
                </a:lnTo>
                <a:lnTo>
                  <a:pt x="345" y="114"/>
                </a:lnTo>
                <a:lnTo>
                  <a:pt x="345" y="113"/>
                </a:lnTo>
                <a:lnTo>
                  <a:pt x="343" y="113"/>
                </a:lnTo>
                <a:lnTo>
                  <a:pt x="343" y="114"/>
                </a:lnTo>
                <a:lnTo>
                  <a:pt x="343" y="114"/>
                </a:lnTo>
                <a:lnTo>
                  <a:pt x="342" y="116"/>
                </a:lnTo>
                <a:lnTo>
                  <a:pt x="342" y="116"/>
                </a:lnTo>
                <a:lnTo>
                  <a:pt x="342" y="116"/>
                </a:lnTo>
                <a:lnTo>
                  <a:pt x="342" y="116"/>
                </a:lnTo>
                <a:lnTo>
                  <a:pt x="342" y="116"/>
                </a:lnTo>
                <a:lnTo>
                  <a:pt x="342" y="116"/>
                </a:lnTo>
                <a:lnTo>
                  <a:pt x="342" y="116"/>
                </a:lnTo>
                <a:lnTo>
                  <a:pt x="342" y="116"/>
                </a:lnTo>
                <a:lnTo>
                  <a:pt x="342" y="117"/>
                </a:lnTo>
                <a:lnTo>
                  <a:pt x="342" y="117"/>
                </a:lnTo>
                <a:lnTo>
                  <a:pt x="342" y="116"/>
                </a:lnTo>
                <a:lnTo>
                  <a:pt x="342" y="116"/>
                </a:lnTo>
                <a:lnTo>
                  <a:pt x="340" y="116"/>
                </a:lnTo>
                <a:lnTo>
                  <a:pt x="339" y="117"/>
                </a:lnTo>
                <a:lnTo>
                  <a:pt x="339" y="116"/>
                </a:lnTo>
                <a:lnTo>
                  <a:pt x="339" y="116"/>
                </a:lnTo>
                <a:lnTo>
                  <a:pt x="339" y="116"/>
                </a:lnTo>
                <a:lnTo>
                  <a:pt x="338" y="116"/>
                </a:lnTo>
                <a:lnTo>
                  <a:pt x="338" y="116"/>
                </a:lnTo>
                <a:lnTo>
                  <a:pt x="338" y="117"/>
                </a:lnTo>
                <a:lnTo>
                  <a:pt x="338" y="117"/>
                </a:lnTo>
                <a:lnTo>
                  <a:pt x="338" y="117"/>
                </a:lnTo>
                <a:lnTo>
                  <a:pt x="338" y="117"/>
                </a:lnTo>
                <a:lnTo>
                  <a:pt x="338" y="118"/>
                </a:lnTo>
                <a:lnTo>
                  <a:pt x="338" y="118"/>
                </a:lnTo>
                <a:lnTo>
                  <a:pt x="338" y="118"/>
                </a:lnTo>
                <a:lnTo>
                  <a:pt x="338" y="118"/>
                </a:lnTo>
                <a:lnTo>
                  <a:pt x="338" y="118"/>
                </a:lnTo>
                <a:lnTo>
                  <a:pt x="338" y="118"/>
                </a:lnTo>
                <a:lnTo>
                  <a:pt x="338" y="118"/>
                </a:lnTo>
                <a:lnTo>
                  <a:pt x="338" y="118"/>
                </a:lnTo>
                <a:lnTo>
                  <a:pt x="338" y="120"/>
                </a:lnTo>
                <a:lnTo>
                  <a:pt x="338" y="120"/>
                </a:lnTo>
                <a:lnTo>
                  <a:pt x="338" y="121"/>
                </a:lnTo>
                <a:lnTo>
                  <a:pt x="339" y="121"/>
                </a:lnTo>
                <a:lnTo>
                  <a:pt x="340" y="121"/>
                </a:lnTo>
                <a:lnTo>
                  <a:pt x="340" y="121"/>
                </a:lnTo>
                <a:lnTo>
                  <a:pt x="342" y="121"/>
                </a:lnTo>
                <a:lnTo>
                  <a:pt x="342" y="121"/>
                </a:lnTo>
                <a:lnTo>
                  <a:pt x="342" y="121"/>
                </a:lnTo>
                <a:lnTo>
                  <a:pt x="343" y="120"/>
                </a:lnTo>
                <a:lnTo>
                  <a:pt x="343" y="120"/>
                </a:lnTo>
                <a:lnTo>
                  <a:pt x="343" y="120"/>
                </a:lnTo>
                <a:lnTo>
                  <a:pt x="342" y="120"/>
                </a:lnTo>
                <a:lnTo>
                  <a:pt x="343" y="118"/>
                </a:lnTo>
                <a:lnTo>
                  <a:pt x="343" y="118"/>
                </a:lnTo>
                <a:lnTo>
                  <a:pt x="343" y="118"/>
                </a:lnTo>
                <a:lnTo>
                  <a:pt x="343" y="118"/>
                </a:lnTo>
                <a:lnTo>
                  <a:pt x="343" y="118"/>
                </a:lnTo>
                <a:lnTo>
                  <a:pt x="345" y="120"/>
                </a:lnTo>
                <a:lnTo>
                  <a:pt x="345" y="120"/>
                </a:lnTo>
                <a:lnTo>
                  <a:pt x="346" y="120"/>
                </a:lnTo>
                <a:lnTo>
                  <a:pt x="346" y="120"/>
                </a:lnTo>
                <a:lnTo>
                  <a:pt x="345" y="120"/>
                </a:lnTo>
                <a:lnTo>
                  <a:pt x="343" y="121"/>
                </a:lnTo>
                <a:lnTo>
                  <a:pt x="343" y="121"/>
                </a:lnTo>
                <a:lnTo>
                  <a:pt x="343" y="123"/>
                </a:lnTo>
                <a:lnTo>
                  <a:pt x="343" y="123"/>
                </a:lnTo>
                <a:lnTo>
                  <a:pt x="343" y="124"/>
                </a:lnTo>
                <a:lnTo>
                  <a:pt x="343" y="124"/>
                </a:lnTo>
                <a:lnTo>
                  <a:pt x="343" y="124"/>
                </a:lnTo>
                <a:lnTo>
                  <a:pt x="343" y="125"/>
                </a:lnTo>
                <a:lnTo>
                  <a:pt x="343" y="125"/>
                </a:lnTo>
                <a:lnTo>
                  <a:pt x="343" y="127"/>
                </a:lnTo>
                <a:lnTo>
                  <a:pt x="343" y="127"/>
                </a:lnTo>
                <a:lnTo>
                  <a:pt x="343" y="127"/>
                </a:lnTo>
                <a:lnTo>
                  <a:pt x="342" y="127"/>
                </a:lnTo>
                <a:lnTo>
                  <a:pt x="342" y="127"/>
                </a:lnTo>
                <a:lnTo>
                  <a:pt x="342" y="127"/>
                </a:lnTo>
                <a:lnTo>
                  <a:pt x="342" y="128"/>
                </a:lnTo>
                <a:lnTo>
                  <a:pt x="342" y="128"/>
                </a:lnTo>
                <a:lnTo>
                  <a:pt x="342" y="128"/>
                </a:lnTo>
                <a:lnTo>
                  <a:pt x="343" y="128"/>
                </a:lnTo>
                <a:lnTo>
                  <a:pt x="343" y="128"/>
                </a:lnTo>
                <a:lnTo>
                  <a:pt x="345" y="127"/>
                </a:lnTo>
                <a:lnTo>
                  <a:pt x="345" y="127"/>
                </a:lnTo>
                <a:lnTo>
                  <a:pt x="345" y="127"/>
                </a:lnTo>
                <a:lnTo>
                  <a:pt x="345" y="127"/>
                </a:lnTo>
                <a:lnTo>
                  <a:pt x="345" y="128"/>
                </a:lnTo>
                <a:lnTo>
                  <a:pt x="346" y="128"/>
                </a:lnTo>
                <a:lnTo>
                  <a:pt x="346" y="128"/>
                </a:lnTo>
                <a:lnTo>
                  <a:pt x="346" y="128"/>
                </a:lnTo>
                <a:lnTo>
                  <a:pt x="346" y="128"/>
                </a:lnTo>
                <a:lnTo>
                  <a:pt x="346" y="128"/>
                </a:lnTo>
                <a:lnTo>
                  <a:pt x="346" y="130"/>
                </a:lnTo>
                <a:lnTo>
                  <a:pt x="346" y="130"/>
                </a:lnTo>
                <a:lnTo>
                  <a:pt x="346" y="130"/>
                </a:lnTo>
                <a:lnTo>
                  <a:pt x="345" y="131"/>
                </a:lnTo>
                <a:lnTo>
                  <a:pt x="345" y="131"/>
                </a:lnTo>
                <a:lnTo>
                  <a:pt x="345" y="131"/>
                </a:lnTo>
                <a:lnTo>
                  <a:pt x="345" y="131"/>
                </a:lnTo>
                <a:lnTo>
                  <a:pt x="345" y="131"/>
                </a:lnTo>
                <a:lnTo>
                  <a:pt x="345" y="130"/>
                </a:lnTo>
                <a:lnTo>
                  <a:pt x="345" y="130"/>
                </a:lnTo>
                <a:lnTo>
                  <a:pt x="345" y="130"/>
                </a:lnTo>
                <a:lnTo>
                  <a:pt x="345" y="128"/>
                </a:lnTo>
                <a:lnTo>
                  <a:pt x="345" y="128"/>
                </a:lnTo>
                <a:lnTo>
                  <a:pt x="345" y="128"/>
                </a:lnTo>
                <a:lnTo>
                  <a:pt x="345" y="128"/>
                </a:lnTo>
                <a:lnTo>
                  <a:pt x="345" y="128"/>
                </a:lnTo>
                <a:lnTo>
                  <a:pt x="345" y="127"/>
                </a:lnTo>
                <a:lnTo>
                  <a:pt x="345" y="127"/>
                </a:lnTo>
                <a:lnTo>
                  <a:pt x="343" y="128"/>
                </a:lnTo>
                <a:lnTo>
                  <a:pt x="343" y="128"/>
                </a:lnTo>
                <a:lnTo>
                  <a:pt x="343" y="128"/>
                </a:lnTo>
                <a:lnTo>
                  <a:pt x="343" y="128"/>
                </a:lnTo>
                <a:lnTo>
                  <a:pt x="343" y="130"/>
                </a:lnTo>
                <a:lnTo>
                  <a:pt x="343" y="130"/>
                </a:lnTo>
                <a:lnTo>
                  <a:pt x="343" y="130"/>
                </a:lnTo>
                <a:lnTo>
                  <a:pt x="343" y="130"/>
                </a:lnTo>
                <a:lnTo>
                  <a:pt x="343" y="131"/>
                </a:lnTo>
                <a:lnTo>
                  <a:pt x="342" y="131"/>
                </a:lnTo>
                <a:lnTo>
                  <a:pt x="342" y="131"/>
                </a:lnTo>
                <a:lnTo>
                  <a:pt x="342" y="131"/>
                </a:lnTo>
                <a:lnTo>
                  <a:pt x="342" y="131"/>
                </a:lnTo>
                <a:lnTo>
                  <a:pt x="342" y="131"/>
                </a:lnTo>
                <a:lnTo>
                  <a:pt x="342" y="130"/>
                </a:lnTo>
                <a:lnTo>
                  <a:pt x="342" y="130"/>
                </a:lnTo>
                <a:lnTo>
                  <a:pt x="342" y="130"/>
                </a:lnTo>
                <a:lnTo>
                  <a:pt x="342" y="130"/>
                </a:lnTo>
                <a:lnTo>
                  <a:pt x="342" y="128"/>
                </a:lnTo>
                <a:lnTo>
                  <a:pt x="342" y="128"/>
                </a:lnTo>
                <a:lnTo>
                  <a:pt x="342" y="130"/>
                </a:lnTo>
                <a:lnTo>
                  <a:pt x="340" y="130"/>
                </a:lnTo>
                <a:lnTo>
                  <a:pt x="340" y="130"/>
                </a:lnTo>
                <a:lnTo>
                  <a:pt x="339" y="131"/>
                </a:lnTo>
                <a:lnTo>
                  <a:pt x="339" y="131"/>
                </a:lnTo>
                <a:lnTo>
                  <a:pt x="339" y="133"/>
                </a:lnTo>
                <a:lnTo>
                  <a:pt x="339" y="133"/>
                </a:lnTo>
                <a:lnTo>
                  <a:pt x="339" y="133"/>
                </a:lnTo>
                <a:lnTo>
                  <a:pt x="338" y="133"/>
                </a:lnTo>
                <a:lnTo>
                  <a:pt x="336" y="133"/>
                </a:lnTo>
                <a:lnTo>
                  <a:pt x="336" y="134"/>
                </a:lnTo>
                <a:lnTo>
                  <a:pt x="336" y="134"/>
                </a:lnTo>
                <a:lnTo>
                  <a:pt x="336" y="133"/>
                </a:lnTo>
                <a:lnTo>
                  <a:pt x="335" y="133"/>
                </a:lnTo>
                <a:lnTo>
                  <a:pt x="335" y="133"/>
                </a:lnTo>
                <a:lnTo>
                  <a:pt x="335" y="133"/>
                </a:lnTo>
                <a:lnTo>
                  <a:pt x="335" y="131"/>
                </a:lnTo>
                <a:lnTo>
                  <a:pt x="335" y="131"/>
                </a:lnTo>
                <a:lnTo>
                  <a:pt x="335" y="131"/>
                </a:lnTo>
                <a:lnTo>
                  <a:pt x="336" y="131"/>
                </a:lnTo>
                <a:lnTo>
                  <a:pt x="336" y="130"/>
                </a:lnTo>
                <a:lnTo>
                  <a:pt x="338" y="130"/>
                </a:lnTo>
                <a:lnTo>
                  <a:pt x="338" y="130"/>
                </a:lnTo>
                <a:lnTo>
                  <a:pt x="338" y="130"/>
                </a:lnTo>
                <a:lnTo>
                  <a:pt x="338" y="128"/>
                </a:lnTo>
                <a:lnTo>
                  <a:pt x="338" y="128"/>
                </a:lnTo>
                <a:lnTo>
                  <a:pt x="338" y="128"/>
                </a:lnTo>
                <a:lnTo>
                  <a:pt x="336" y="128"/>
                </a:lnTo>
                <a:lnTo>
                  <a:pt x="336" y="128"/>
                </a:lnTo>
                <a:lnTo>
                  <a:pt x="336" y="128"/>
                </a:lnTo>
                <a:lnTo>
                  <a:pt x="336" y="127"/>
                </a:lnTo>
                <a:lnTo>
                  <a:pt x="335" y="128"/>
                </a:lnTo>
                <a:lnTo>
                  <a:pt x="335" y="128"/>
                </a:lnTo>
                <a:lnTo>
                  <a:pt x="335" y="128"/>
                </a:lnTo>
                <a:lnTo>
                  <a:pt x="335" y="128"/>
                </a:lnTo>
                <a:lnTo>
                  <a:pt x="335" y="128"/>
                </a:lnTo>
                <a:lnTo>
                  <a:pt x="335" y="128"/>
                </a:lnTo>
                <a:lnTo>
                  <a:pt x="335" y="128"/>
                </a:lnTo>
                <a:lnTo>
                  <a:pt x="335" y="128"/>
                </a:lnTo>
                <a:lnTo>
                  <a:pt x="335" y="128"/>
                </a:lnTo>
                <a:lnTo>
                  <a:pt x="333" y="127"/>
                </a:lnTo>
                <a:lnTo>
                  <a:pt x="333" y="127"/>
                </a:lnTo>
                <a:lnTo>
                  <a:pt x="335" y="127"/>
                </a:lnTo>
                <a:lnTo>
                  <a:pt x="335" y="127"/>
                </a:lnTo>
                <a:lnTo>
                  <a:pt x="336" y="127"/>
                </a:lnTo>
                <a:lnTo>
                  <a:pt x="336" y="127"/>
                </a:lnTo>
                <a:lnTo>
                  <a:pt x="336" y="125"/>
                </a:lnTo>
                <a:lnTo>
                  <a:pt x="336" y="125"/>
                </a:lnTo>
                <a:lnTo>
                  <a:pt x="336" y="127"/>
                </a:lnTo>
                <a:lnTo>
                  <a:pt x="336" y="125"/>
                </a:lnTo>
                <a:lnTo>
                  <a:pt x="338" y="125"/>
                </a:lnTo>
                <a:lnTo>
                  <a:pt x="338" y="125"/>
                </a:lnTo>
                <a:lnTo>
                  <a:pt x="338" y="124"/>
                </a:lnTo>
                <a:lnTo>
                  <a:pt x="338" y="124"/>
                </a:lnTo>
                <a:lnTo>
                  <a:pt x="338" y="124"/>
                </a:lnTo>
                <a:lnTo>
                  <a:pt x="339" y="124"/>
                </a:lnTo>
                <a:lnTo>
                  <a:pt x="339" y="124"/>
                </a:lnTo>
                <a:lnTo>
                  <a:pt x="339" y="125"/>
                </a:lnTo>
                <a:lnTo>
                  <a:pt x="339" y="125"/>
                </a:lnTo>
                <a:lnTo>
                  <a:pt x="339" y="125"/>
                </a:lnTo>
                <a:lnTo>
                  <a:pt x="340" y="125"/>
                </a:lnTo>
                <a:lnTo>
                  <a:pt x="340" y="125"/>
                </a:lnTo>
                <a:lnTo>
                  <a:pt x="340" y="125"/>
                </a:lnTo>
                <a:lnTo>
                  <a:pt x="342" y="125"/>
                </a:lnTo>
                <a:lnTo>
                  <a:pt x="342" y="125"/>
                </a:lnTo>
                <a:lnTo>
                  <a:pt x="342" y="125"/>
                </a:lnTo>
                <a:lnTo>
                  <a:pt x="342" y="125"/>
                </a:lnTo>
                <a:lnTo>
                  <a:pt x="342" y="124"/>
                </a:lnTo>
                <a:lnTo>
                  <a:pt x="342" y="124"/>
                </a:lnTo>
                <a:lnTo>
                  <a:pt x="342" y="123"/>
                </a:lnTo>
                <a:lnTo>
                  <a:pt x="342" y="123"/>
                </a:lnTo>
                <a:lnTo>
                  <a:pt x="342" y="121"/>
                </a:lnTo>
                <a:lnTo>
                  <a:pt x="342" y="121"/>
                </a:lnTo>
                <a:lnTo>
                  <a:pt x="340" y="121"/>
                </a:lnTo>
                <a:lnTo>
                  <a:pt x="340" y="123"/>
                </a:lnTo>
                <a:lnTo>
                  <a:pt x="339" y="123"/>
                </a:lnTo>
                <a:lnTo>
                  <a:pt x="338" y="124"/>
                </a:lnTo>
                <a:lnTo>
                  <a:pt x="336" y="124"/>
                </a:lnTo>
                <a:lnTo>
                  <a:pt x="336" y="124"/>
                </a:lnTo>
                <a:lnTo>
                  <a:pt x="336" y="124"/>
                </a:lnTo>
                <a:lnTo>
                  <a:pt x="330" y="125"/>
                </a:lnTo>
                <a:lnTo>
                  <a:pt x="329" y="125"/>
                </a:lnTo>
                <a:lnTo>
                  <a:pt x="329" y="125"/>
                </a:lnTo>
                <a:lnTo>
                  <a:pt x="330" y="125"/>
                </a:lnTo>
                <a:lnTo>
                  <a:pt x="330" y="125"/>
                </a:lnTo>
                <a:lnTo>
                  <a:pt x="332" y="125"/>
                </a:lnTo>
                <a:lnTo>
                  <a:pt x="332" y="124"/>
                </a:lnTo>
                <a:lnTo>
                  <a:pt x="332" y="124"/>
                </a:lnTo>
                <a:lnTo>
                  <a:pt x="332" y="124"/>
                </a:lnTo>
                <a:lnTo>
                  <a:pt x="332" y="124"/>
                </a:lnTo>
                <a:lnTo>
                  <a:pt x="333" y="124"/>
                </a:lnTo>
                <a:lnTo>
                  <a:pt x="333" y="124"/>
                </a:lnTo>
                <a:lnTo>
                  <a:pt x="333" y="123"/>
                </a:lnTo>
                <a:lnTo>
                  <a:pt x="335" y="123"/>
                </a:lnTo>
                <a:lnTo>
                  <a:pt x="335" y="123"/>
                </a:lnTo>
                <a:lnTo>
                  <a:pt x="335" y="123"/>
                </a:lnTo>
                <a:lnTo>
                  <a:pt x="335" y="123"/>
                </a:lnTo>
                <a:lnTo>
                  <a:pt x="335" y="123"/>
                </a:lnTo>
                <a:lnTo>
                  <a:pt x="335" y="124"/>
                </a:lnTo>
                <a:lnTo>
                  <a:pt x="336" y="124"/>
                </a:lnTo>
                <a:lnTo>
                  <a:pt x="336" y="124"/>
                </a:lnTo>
                <a:lnTo>
                  <a:pt x="336" y="123"/>
                </a:lnTo>
                <a:lnTo>
                  <a:pt x="338" y="123"/>
                </a:lnTo>
                <a:lnTo>
                  <a:pt x="338" y="121"/>
                </a:lnTo>
                <a:lnTo>
                  <a:pt x="338" y="121"/>
                </a:lnTo>
                <a:lnTo>
                  <a:pt x="338" y="120"/>
                </a:lnTo>
                <a:lnTo>
                  <a:pt x="338" y="120"/>
                </a:lnTo>
                <a:lnTo>
                  <a:pt x="338" y="120"/>
                </a:lnTo>
                <a:lnTo>
                  <a:pt x="336" y="118"/>
                </a:lnTo>
                <a:lnTo>
                  <a:pt x="336" y="118"/>
                </a:lnTo>
                <a:lnTo>
                  <a:pt x="336" y="118"/>
                </a:lnTo>
                <a:lnTo>
                  <a:pt x="336" y="120"/>
                </a:lnTo>
                <a:lnTo>
                  <a:pt x="336" y="120"/>
                </a:lnTo>
                <a:lnTo>
                  <a:pt x="336" y="120"/>
                </a:lnTo>
                <a:lnTo>
                  <a:pt x="336" y="118"/>
                </a:lnTo>
                <a:lnTo>
                  <a:pt x="336" y="118"/>
                </a:lnTo>
                <a:lnTo>
                  <a:pt x="336" y="118"/>
                </a:lnTo>
                <a:lnTo>
                  <a:pt x="336" y="118"/>
                </a:lnTo>
                <a:lnTo>
                  <a:pt x="335" y="118"/>
                </a:lnTo>
                <a:lnTo>
                  <a:pt x="335" y="118"/>
                </a:lnTo>
                <a:lnTo>
                  <a:pt x="333" y="118"/>
                </a:lnTo>
                <a:lnTo>
                  <a:pt x="333" y="118"/>
                </a:lnTo>
                <a:lnTo>
                  <a:pt x="333" y="118"/>
                </a:lnTo>
                <a:lnTo>
                  <a:pt x="332" y="118"/>
                </a:lnTo>
                <a:lnTo>
                  <a:pt x="330" y="120"/>
                </a:lnTo>
                <a:lnTo>
                  <a:pt x="329" y="120"/>
                </a:lnTo>
                <a:lnTo>
                  <a:pt x="328" y="120"/>
                </a:lnTo>
                <a:lnTo>
                  <a:pt x="328" y="120"/>
                </a:lnTo>
                <a:lnTo>
                  <a:pt x="328" y="120"/>
                </a:lnTo>
                <a:lnTo>
                  <a:pt x="328" y="120"/>
                </a:lnTo>
                <a:lnTo>
                  <a:pt x="328" y="120"/>
                </a:lnTo>
                <a:lnTo>
                  <a:pt x="328" y="121"/>
                </a:lnTo>
                <a:lnTo>
                  <a:pt x="328" y="121"/>
                </a:lnTo>
                <a:lnTo>
                  <a:pt x="328" y="121"/>
                </a:lnTo>
                <a:lnTo>
                  <a:pt x="328" y="123"/>
                </a:lnTo>
                <a:lnTo>
                  <a:pt x="326" y="123"/>
                </a:lnTo>
                <a:lnTo>
                  <a:pt x="326" y="123"/>
                </a:lnTo>
                <a:lnTo>
                  <a:pt x="328" y="123"/>
                </a:lnTo>
                <a:lnTo>
                  <a:pt x="328" y="123"/>
                </a:lnTo>
                <a:lnTo>
                  <a:pt x="328" y="123"/>
                </a:lnTo>
                <a:lnTo>
                  <a:pt x="328" y="123"/>
                </a:lnTo>
                <a:lnTo>
                  <a:pt x="328" y="123"/>
                </a:lnTo>
                <a:lnTo>
                  <a:pt x="326" y="123"/>
                </a:lnTo>
                <a:lnTo>
                  <a:pt x="326" y="124"/>
                </a:lnTo>
                <a:lnTo>
                  <a:pt x="326" y="124"/>
                </a:lnTo>
                <a:lnTo>
                  <a:pt x="326" y="124"/>
                </a:lnTo>
                <a:lnTo>
                  <a:pt x="325" y="124"/>
                </a:lnTo>
                <a:lnTo>
                  <a:pt x="325" y="124"/>
                </a:lnTo>
                <a:lnTo>
                  <a:pt x="325" y="124"/>
                </a:lnTo>
                <a:lnTo>
                  <a:pt x="325" y="124"/>
                </a:lnTo>
                <a:lnTo>
                  <a:pt x="325" y="123"/>
                </a:lnTo>
                <a:lnTo>
                  <a:pt x="325" y="123"/>
                </a:lnTo>
                <a:lnTo>
                  <a:pt x="325" y="123"/>
                </a:lnTo>
                <a:lnTo>
                  <a:pt x="325" y="123"/>
                </a:lnTo>
                <a:lnTo>
                  <a:pt x="325" y="121"/>
                </a:lnTo>
                <a:lnTo>
                  <a:pt x="325" y="121"/>
                </a:lnTo>
                <a:lnTo>
                  <a:pt x="325" y="121"/>
                </a:lnTo>
                <a:lnTo>
                  <a:pt x="325" y="121"/>
                </a:lnTo>
                <a:lnTo>
                  <a:pt x="323" y="121"/>
                </a:lnTo>
                <a:lnTo>
                  <a:pt x="323" y="121"/>
                </a:lnTo>
                <a:lnTo>
                  <a:pt x="323" y="121"/>
                </a:lnTo>
                <a:lnTo>
                  <a:pt x="323" y="121"/>
                </a:lnTo>
                <a:lnTo>
                  <a:pt x="323" y="121"/>
                </a:lnTo>
                <a:lnTo>
                  <a:pt x="323" y="121"/>
                </a:lnTo>
                <a:lnTo>
                  <a:pt x="323" y="123"/>
                </a:lnTo>
                <a:lnTo>
                  <a:pt x="323" y="124"/>
                </a:lnTo>
                <a:lnTo>
                  <a:pt x="323" y="124"/>
                </a:lnTo>
                <a:lnTo>
                  <a:pt x="323" y="124"/>
                </a:lnTo>
                <a:lnTo>
                  <a:pt x="323" y="124"/>
                </a:lnTo>
                <a:lnTo>
                  <a:pt x="323" y="124"/>
                </a:lnTo>
                <a:lnTo>
                  <a:pt x="323" y="124"/>
                </a:lnTo>
                <a:lnTo>
                  <a:pt x="323" y="124"/>
                </a:lnTo>
                <a:lnTo>
                  <a:pt x="322" y="125"/>
                </a:lnTo>
                <a:lnTo>
                  <a:pt x="322" y="125"/>
                </a:lnTo>
                <a:lnTo>
                  <a:pt x="322" y="125"/>
                </a:lnTo>
                <a:lnTo>
                  <a:pt x="322" y="125"/>
                </a:lnTo>
                <a:lnTo>
                  <a:pt x="322" y="125"/>
                </a:lnTo>
                <a:lnTo>
                  <a:pt x="320" y="125"/>
                </a:lnTo>
                <a:lnTo>
                  <a:pt x="320" y="127"/>
                </a:lnTo>
                <a:lnTo>
                  <a:pt x="319" y="127"/>
                </a:lnTo>
                <a:lnTo>
                  <a:pt x="319" y="127"/>
                </a:lnTo>
                <a:lnTo>
                  <a:pt x="319" y="127"/>
                </a:lnTo>
                <a:lnTo>
                  <a:pt x="319" y="127"/>
                </a:lnTo>
                <a:lnTo>
                  <a:pt x="318" y="127"/>
                </a:lnTo>
                <a:lnTo>
                  <a:pt x="318" y="127"/>
                </a:lnTo>
                <a:lnTo>
                  <a:pt x="318" y="125"/>
                </a:lnTo>
                <a:lnTo>
                  <a:pt x="318" y="125"/>
                </a:lnTo>
                <a:lnTo>
                  <a:pt x="319" y="125"/>
                </a:lnTo>
                <a:lnTo>
                  <a:pt x="319" y="125"/>
                </a:lnTo>
                <a:lnTo>
                  <a:pt x="320" y="125"/>
                </a:lnTo>
                <a:lnTo>
                  <a:pt x="320" y="125"/>
                </a:lnTo>
                <a:lnTo>
                  <a:pt x="319" y="124"/>
                </a:lnTo>
                <a:lnTo>
                  <a:pt x="319" y="124"/>
                </a:lnTo>
                <a:lnTo>
                  <a:pt x="319" y="123"/>
                </a:lnTo>
                <a:lnTo>
                  <a:pt x="319" y="123"/>
                </a:lnTo>
                <a:lnTo>
                  <a:pt x="318" y="123"/>
                </a:lnTo>
                <a:lnTo>
                  <a:pt x="318" y="124"/>
                </a:lnTo>
                <a:lnTo>
                  <a:pt x="316" y="124"/>
                </a:lnTo>
                <a:lnTo>
                  <a:pt x="316" y="124"/>
                </a:lnTo>
                <a:lnTo>
                  <a:pt x="316" y="124"/>
                </a:lnTo>
                <a:lnTo>
                  <a:pt x="316" y="124"/>
                </a:lnTo>
                <a:lnTo>
                  <a:pt x="316" y="125"/>
                </a:lnTo>
                <a:lnTo>
                  <a:pt x="316" y="125"/>
                </a:lnTo>
                <a:lnTo>
                  <a:pt x="315" y="124"/>
                </a:lnTo>
                <a:lnTo>
                  <a:pt x="315" y="124"/>
                </a:lnTo>
                <a:lnTo>
                  <a:pt x="313" y="124"/>
                </a:lnTo>
                <a:lnTo>
                  <a:pt x="313" y="124"/>
                </a:lnTo>
                <a:lnTo>
                  <a:pt x="313" y="124"/>
                </a:lnTo>
                <a:lnTo>
                  <a:pt x="315" y="125"/>
                </a:lnTo>
                <a:lnTo>
                  <a:pt x="315" y="125"/>
                </a:lnTo>
                <a:lnTo>
                  <a:pt x="315" y="127"/>
                </a:lnTo>
                <a:lnTo>
                  <a:pt x="312" y="127"/>
                </a:lnTo>
                <a:lnTo>
                  <a:pt x="312" y="127"/>
                </a:lnTo>
                <a:lnTo>
                  <a:pt x="312" y="127"/>
                </a:lnTo>
                <a:lnTo>
                  <a:pt x="312" y="127"/>
                </a:lnTo>
                <a:lnTo>
                  <a:pt x="312" y="125"/>
                </a:lnTo>
                <a:lnTo>
                  <a:pt x="313" y="125"/>
                </a:lnTo>
                <a:lnTo>
                  <a:pt x="313" y="125"/>
                </a:lnTo>
                <a:lnTo>
                  <a:pt x="313" y="125"/>
                </a:lnTo>
                <a:lnTo>
                  <a:pt x="313" y="125"/>
                </a:lnTo>
                <a:lnTo>
                  <a:pt x="313" y="124"/>
                </a:lnTo>
                <a:lnTo>
                  <a:pt x="313" y="124"/>
                </a:lnTo>
                <a:lnTo>
                  <a:pt x="313" y="125"/>
                </a:lnTo>
                <a:lnTo>
                  <a:pt x="313" y="125"/>
                </a:lnTo>
                <a:lnTo>
                  <a:pt x="312" y="125"/>
                </a:lnTo>
                <a:lnTo>
                  <a:pt x="312" y="125"/>
                </a:lnTo>
                <a:lnTo>
                  <a:pt x="312" y="124"/>
                </a:lnTo>
                <a:lnTo>
                  <a:pt x="312" y="124"/>
                </a:lnTo>
                <a:lnTo>
                  <a:pt x="312" y="124"/>
                </a:lnTo>
                <a:lnTo>
                  <a:pt x="312" y="123"/>
                </a:lnTo>
                <a:lnTo>
                  <a:pt x="312" y="123"/>
                </a:lnTo>
                <a:lnTo>
                  <a:pt x="312" y="123"/>
                </a:lnTo>
                <a:lnTo>
                  <a:pt x="312" y="123"/>
                </a:lnTo>
                <a:lnTo>
                  <a:pt x="311" y="123"/>
                </a:lnTo>
                <a:lnTo>
                  <a:pt x="311" y="123"/>
                </a:lnTo>
                <a:lnTo>
                  <a:pt x="309" y="123"/>
                </a:lnTo>
                <a:lnTo>
                  <a:pt x="309" y="123"/>
                </a:lnTo>
                <a:lnTo>
                  <a:pt x="309" y="123"/>
                </a:lnTo>
                <a:lnTo>
                  <a:pt x="308" y="123"/>
                </a:lnTo>
                <a:lnTo>
                  <a:pt x="308" y="123"/>
                </a:lnTo>
                <a:lnTo>
                  <a:pt x="306" y="124"/>
                </a:lnTo>
                <a:lnTo>
                  <a:pt x="305" y="124"/>
                </a:lnTo>
                <a:lnTo>
                  <a:pt x="305" y="125"/>
                </a:lnTo>
                <a:lnTo>
                  <a:pt x="305" y="125"/>
                </a:lnTo>
                <a:lnTo>
                  <a:pt x="305" y="125"/>
                </a:lnTo>
                <a:lnTo>
                  <a:pt x="305" y="125"/>
                </a:lnTo>
                <a:lnTo>
                  <a:pt x="305" y="127"/>
                </a:lnTo>
                <a:lnTo>
                  <a:pt x="305" y="127"/>
                </a:lnTo>
                <a:lnTo>
                  <a:pt x="303" y="127"/>
                </a:lnTo>
                <a:lnTo>
                  <a:pt x="303" y="127"/>
                </a:lnTo>
                <a:lnTo>
                  <a:pt x="305" y="127"/>
                </a:lnTo>
                <a:lnTo>
                  <a:pt x="305" y="127"/>
                </a:lnTo>
                <a:lnTo>
                  <a:pt x="303" y="125"/>
                </a:lnTo>
                <a:lnTo>
                  <a:pt x="303" y="125"/>
                </a:lnTo>
                <a:lnTo>
                  <a:pt x="303" y="125"/>
                </a:lnTo>
                <a:lnTo>
                  <a:pt x="302" y="125"/>
                </a:lnTo>
                <a:lnTo>
                  <a:pt x="302" y="127"/>
                </a:lnTo>
                <a:lnTo>
                  <a:pt x="301" y="127"/>
                </a:lnTo>
                <a:lnTo>
                  <a:pt x="301" y="128"/>
                </a:lnTo>
                <a:lnTo>
                  <a:pt x="301" y="128"/>
                </a:lnTo>
                <a:lnTo>
                  <a:pt x="299" y="128"/>
                </a:lnTo>
                <a:lnTo>
                  <a:pt x="298" y="130"/>
                </a:lnTo>
                <a:lnTo>
                  <a:pt x="298" y="130"/>
                </a:lnTo>
                <a:lnTo>
                  <a:pt x="298" y="130"/>
                </a:lnTo>
                <a:lnTo>
                  <a:pt x="298" y="128"/>
                </a:lnTo>
                <a:lnTo>
                  <a:pt x="296" y="128"/>
                </a:lnTo>
                <a:lnTo>
                  <a:pt x="296" y="128"/>
                </a:lnTo>
                <a:lnTo>
                  <a:pt x="296" y="130"/>
                </a:lnTo>
                <a:lnTo>
                  <a:pt x="296" y="130"/>
                </a:lnTo>
                <a:lnTo>
                  <a:pt x="296" y="130"/>
                </a:lnTo>
                <a:lnTo>
                  <a:pt x="296" y="131"/>
                </a:lnTo>
                <a:lnTo>
                  <a:pt x="296" y="130"/>
                </a:lnTo>
                <a:lnTo>
                  <a:pt x="295" y="130"/>
                </a:lnTo>
                <a:lnTo>
                  <a:pt x="295" y="130"/>
                </a:lnTo>
                <a:lnTo>
                  <a:pt x="295" y="130"/>
                </a:lnTo>
                <a:lnTo>
                  <a:pt x="293" y="130"/>
                </a:lnTo>
                <a:lnTo>
                  <a:pt x="293" y="130"/>
                </a:lnTo>
                <a:lnTo>
                  <a:pt x="295" y="131"/>
                </a:lnTo>
                <a:lnTo>
                  <a:pt x="295" y="131"/>
                </a:lnTo>
                <a:lnTo>
                  <a:pt x="295" y="131"/>
                </a:lnTo>
                <a:lnTo>
                  <a:pt x="295" y="131"/>
                </a:lnTo>
                <a:lnTo>
                  <a:pt x="292" y="131"/>
                </a:lnTo>
                <a:lnTo>
                  <a:pt x="291" y="133"/>
                </a:lnTo>
                <a:lnTo>
                  <a:pt x="289" y="133"/>
                </a:lnTo>
                <a:lnTo>
                  <a:pt x="289" y="133"/>
                </a:lnTo>
                <a:lnTo>
                  <a:pt x="286" y="134"/>
                </a:lnTo>
                <a:lnTo>
                  <a:pt x="285" y="134"/>
                </a:lnTo>
                <a:lnTo>
                  <a:pt x="283" y="134"/>
                </a:lnTo>
                <a:lnTo>
                  <a:pt x="283" y="135"/>
                </a:lnTo>
                <a:lnTo>
                  <a:pt x="283" y="135"/>
                </a:lnTo>
                <a:lnTo>
                  <a:pt x="283" y="135"/>
                </a:lnTo>
                <a:lnTo>
                  <a:pt x="283" y="135"/>
                </a:lnTo>
                <a:lnTo>
                  <a:pt x="282" y="135"/>
                </a:lnTo>
                <a:lnTo>
                  <a:pt x="282" y="135"/>
                </a:lnTo>
                <a:lnTo>
                  <a:pt x="281" y="135"/>
                </a:lnTo>
                <a:lnTo>
                  <a:pt x="281" y="137"/>
                </a:lnTo>
                <a:lnTo>
                  <a:pt x="278" y="138"/>
                </a:lnTo>
                <a:lnTo>
                  <a:pt x="278" y="138"/>
                </a:lnTo>
                <a:lnTo>
                  <a:pt x="278" y="137"/>
                </a:lnTo>
                <a:lnTo>
                  <a:pt x="278" y="137"/>
                </a:lnTo>
                <a:lnTo>
                  <a:pt x="276" y="137"/>
                </a:lnTo>
                <a:lnTo>
                  <a:pt x="276" y="135"/>
                </a:lnTo>
                <a:lnTo>
                  <a:pt x="276" y="135"/>
                </a:lnTo>
                <a:lnTo>
                  <a:pt x="276" y="137"/>
                </a:lnTo>
                <a:lnTo>
                  <a:pt x="276" y="137"/>
                </a:lnTo>
                <a:lnTo>
                  <a:pt x="275" y="138"/>
                </a:lnTo>
                <a:lnTo>
                  <a:pt x="275" y="138"/>
                </a:lnTo>
                <a:lnTo>
                  <a:pt x="275" y="138"/>
                </a:lnTo>
                <a:lnTo>
                  <a:pt x="275" y="140"/>
                </a:lnTo>
                <a:lnTo>
                  <a:pt x="273" y="140"/>
                </a:lnTo>
                <a:lnTo>
                  <a:pt x="273" y="140"/>
                </a:lnTo>
                <a:lnTo>
                  <a:pt x="273" y="140"/>
                </a:lnTo>
                <a:lnTo>
                  <a:pt x="273" y="140"/>
                </a:lnTo>
                <a:lnTo>
                  <a:pt x="272" y="140"/>
                </a:lnTo>
                <a:lnTo>
                  <a:pt x="272" y="140"/>
                </a:lnTo>
                <a:lnTo>
                  <a:pt x="272" y="140"/>
                </a:lnTo>
                <a:lnTo>
                  <a:pt x="273" y="138"/>
                </a:lnTo>
                <a:lnTo>
                  <a:pt x="273" y="138"/>
                </a:lnTo>
                <a:lnTo>
                  <a:pt x="273" y="138"/>
                </a:lnTo>
                <a:lnTo>
                  <a:pt x="275" y="137"/>
                </a:lnTo>
                <a:lnTo>
                  <a:pt x="275" y="137"/>
                </a:lnTo>
                <a:lnTo>
                  <a:pt x="273" y="137"/>
                </a:lnTo>
                <a:lnTo>
                  <a:pt x="273" y="137"/>
                </a:lnTo>
                <a:lnTo>
                  <a:pt x="272" y="137"/>
                </a:lnTo>
                <a:lnTo>
                  <a:pt x="271" y="138"/>
                </a:lnTo>
                <a:lnTo>
                  <a:pt x="271" y="138"/>
                </a:lnTo>
                <a:lnTo>
                  <a:pt x="271" y="138"/>
                </a:lnTo>
                <a:lnTo>
                  <a:pt x="271" y="140"/>
                </a:lnTo>
                <a:lnTo>
                  <a:pt x="271" y="140"/>
                </a:lnTo>
                <a:lnTo>
                  <a:pt x="271" y="140"/>
                </a:lnTo>
                <a:lnTo>
                  <a:pt x="271" y="140"/>
                </a:lnTo>
                <a:lnTo>
                  <a:pt x="269" y="141"/>
                </a:lnTo>
                <a:lnTo>
                  <a:pt x="268" y="141"/>
                </a:lnTo>
                <a:lnTo>
                  <a:pt x="268" y="141"/>
                </a:lnTo>
                <a:lnTo>
                  <a:pt x="266" y="141"/>
                </a:lnTo>
                <a:lnTo>
                  <a:pt x="266" y="143"/>
                </a:lnTo>
                <a:lnTo>
                  <a:pt x="266" y="143"/>
                </a:lnTo>
                <a:lnTo>
                  <a:pt x="266" y="143"/>
                </a:lnTo>
                <a:lnTo>
                  <a:pt x="266" y="143"/>
                </a:lnTo>
                <a:lnTo>
                  <a:pt x="266" y="143"/>
                </a:lnTo>
                <a:lnTo>
                  <a:pt x="265" y="144"/>
                </a:lnTo>
                <a:lnTo>
                  <a:pt x="265" y="144"/>
                </a:lnTo>
                <a:lnTo>
                  <a:pt x="264" y="144"/>
                </a:lnTo>
                <a:lnTo>
                  <a:pt x="264" y="144"/>
                </a:lnTo>
                <a:lnTo>
                  <a:pt x="264" y="144"/>
                </a:lnTo>
                <a:lnTo>
                  <a:pt x="264" y="145"/>
                </a:lnTo>
                <a:lnTo>
                  <a:pt x="264" y="145"/>
                </a:lnTo>
                <a:lnTo>
                  <a:pt x="264" y="145"/>
                </a:lnTo>
                <a:lnTo>
                  <a:pt x="264" y="145"/>
                </a:lnTo>
                <a:lnTo>
                  <a:pt x="264" y="145"/>
                </a:lnTo>
                <a:lnTo>
                  <a:pt x="264" y="147"/>
                </a:lnTo>
                <a:lnTo>
                  <a:pt x="264" y="147"/>
                </a:lnTo>
                <a:lnTo>
                  <a:pt x="264" y="147"/>
                </a:lnTo>
                <a:lnTo>
                  <a:pt x="264" y="147"/>
                </a:lnTo>
                <a:lnTo>
                  <a:pt x="264" y="147"/>
                </a:lnTo>
                <a:lnTo>
                  <a:pt x="264" y="145"/>
                </a:lnTo>
                <a:lnTo>
                  <a:pt x="262" y="147"/>
                </a:lnTo>
                <a:lnTo>
                  <a:pt x="262" y="147"/>
                </a:lnTo>
                <a:lnTo>
                  <a:pt x="262" y="147"/>
                </a:lnTo>
                <a:lnTo>
                  <a:pt x="262" y="147"/>
                </a:lnTo>
                <a:lnTo>
                  <a:pt x="261" y="147"/>
                </a:lnTo>
                <a:lnTo>
                  <a:pt x="259" y="147"/>
                </a:lnTo>
                <a:lnTo>
                  <a:pt x="259" y="148"/>
                </a:lnTo>
                <a:lnTo>
                  <a:pt x="259" y="148"/>
                </a:lnTo>
                <a:lnTo>
                  <a:pt x="259" y="148"/>
                </a:lnTo>
                <a:lnTo>
                  <a:pt x="259" y="148"/>
                </a:lnTo>
                <a:lnTo>
                  <a:pt x="258" y="148"/>
                </a:lnTo>
                <a:lnTo>
                  <a:pt x="258" y="150"/>
                </a:lnTo>
                <a:lnTo>
                  <a:pt x="258" y="150"/>
                </a:lnTo>
                <a:lnTo>
                  <a:pt x="256" y="150"/>
                </a:lnTo>
                <a:lnTo>
                  <a:pt x="256" y="150"/>
                </a:lnTo>
                <a:lnTo>
                  <a:pt x="256" y="150"/>
                </a:lnTo>
                <a:lnTo>
                  <a:pt x="255" y="150"/>
                </a:lnTo>
                <a:lnTo>
                  <a:pt x="255" y="150"/>
                </a:lnTo>
                <a:lnTo>
                  <a:pt x="255" y="150"/>
                </a:lnTo>
                <a:lnTo>
                  <a:pt x="255" y="150"/>
                </a:lnTo>
                <a:lnTo>
                  <a:pt x="255" y="150"/>
                </a:lnTo>
                <a:lnTo>
                  <a:pt x="254" y="150"/>
                </a:lnTo>
                <a:lnTo>
                  <a:pt x="254" y="151"/>
                </a:lnTo>
                <a:lnTo>
                  <a:pt x="251" y="151"/>
                </a:lnTo>
                <a:lnTo>
                  <a:pt x="251" y="151"/>
                </a:lnTo>
                <a:lnTo>
                  <a:pt x="249" y="153"/>
                </a:lnTo>
                <a:lnTo>
                  <a:pt x="249" y="153"/>
                </a:lnTo>
                <a:lnTo>
                  <a:pt x="251" y="154"/>
                </a:lnTo>
                <a:lnTo>
                  <a:pt x="251" y="154"/>
                </a:lnTo>
                <a:lnTo>
                  <a:pt x="249" y="154"/>
                </a:lnTo>
                <a:lnTo>
                  <a:pt x="249" y="154"/>
                </a:lnTo>
                <a:lnTo>
                  <a:pt x="249" y="154"/>
                </a:lnTo>
                <a:lnTo>
                  <a:pt x="249" y="154"/>
                </a:lnTo>
                <a:lnTo>
                  <a:pt x="249" y="153"/>
                </a:lnTo>
                <a:lnTo>
                  <a:pt x="248" y="153"/>
                </a:lnTo>
                <a:lnTo>
                  <a:pt x="248" y="154"/>
                </a:lnTo>
                <a:lnTo>
                  <a:pt x="248" y="154"/>
                </a:lnTo>
                <a:lnTo>
                  <a:pt x="246" y="154"/>
                </a:lnTo>
                <a:lnTo>
                  <a:pt x="246" y="154"/>
                </a:lnTo>
                <a:lnTo>
                  <a:pt x="246" y="154"/>
                </a:lnTo>
                <a:lnTo>
                  <a:pt x="245" y="154"/>
                </a:lnTo>
                <a:lnTo>
                  <a:pt x="244" y="154"/>
                </a:lnTo>
                <a:lnTo>
                  <a:pt x="244" y="154"/>
                </a:lnTo>
                <a:lnTo>
                  <a:pt x="242" y="154"/>
                </a:lnTo>
                <a:lnTo>
                  <a:pt x="242" y="154"/>
                </a:lnTo>
                <a:lnTo>
                  <a:pt x="242" y="155"/>
                </a:lnTo>
                <a:lnTo>
                  <a:pt x="242" y="155"/>
                </a:lnTo>
                <a:lnTo>
                  <a:pt x="242" y="155"/>
                </a:lnTo>
                <a:lnTo>
                  <a:pt x="239" y="155"/>
                </a:lnTo>
                <a:lnTo>
                  <a:pt x="238" y="157"/>
                </a:lnTo>
                <a:lnTo>
                  <a:pt x="236" y="158"/>
                </a:lnTo>
                <a:lnTo>
                  <a:pt x="234" y="160"/>
                </a:lnTo>
                <a:lnTo>
                  <a:pt x="232" y="160"/>
                </a:lnTo>
                <a:lnTo>
                  <a:pt x="232" y="161"/>
                </a:lnTo>
                <a:lnTo>
                  <a:pt x="232" y="161"/>
                </a:lnTo>
                <a:lnTo>
                  <a:pt x="231" y="160"/>
                </a:lnTo>
                <a:lnTo>
                  <a:pt x="231" y="160"/>
                </a:lnTo>
                <a:lnTo>
                  <a:pt x="229" y="161"/>
                </a:lnTo>
                <a:lnTo>
                  <a:pt x="229" y="161"/>
                </a:lnTo>
                <a:lnTo>
                  <a:pt x="229" y="161"/>
                </a:lnTo>
                <a:lnTo>
                  <a:pt x="229" y="161"/>
                </a:lnTo>
                <a:lnTo>
                  <a:pt x="231" y="163"/>
                </a:lnTo>
                <a:lnTo>
                  <a:pt x="231" y="163"/>
                </a:lnTo>
                <a:lnTo>
                  <a:pt x="231" y="163"/>
                </a:lnTo>
                <a:lnTo>
                  <a:pt x="232" y="161"/>
                </a:lnTo>
                <a:lnTo>
                  <a:pt x="232" y="161"/>
                </a:lnTo>
                <a:lnTo>
                  <a:pt x="232" y="163"/>
                </a:lnTo>
                <a:lnTo>
                  <a:pt x="234" y="163"/>
                </a:lnTo>
                <a:lnTo>
                  <a:pt x="234" y="163"/>
                </a:lnTo>
                <a:lnTo>
                  <a:pt x="234" y="161"/>
                </a:lnTo>
                <a:lnTo>
                  <a:pt x="234" y="161"/>
                </a:lnTo>
                <a:lnTo>
                  <a:pt x="234" y="163"/>
                </a:lnTo>
                <a:lnTo>
                  <a:pt x="234" y="163"/>
                </a:lnTo>
                <a:lnTo>
                  <a:pt x="232" y="163"/>
                </a:lnTo>
                <a:lnTo>
                  <a:pt x="232" y="163"/>
                </a:lnTo>
                <a:lnTo>
                  <a:pt x="232" y="163"/>
                </a:lnTo>
                <a:lnTo>
                  <a:pt x="234" y="164"/>
                </a:lnTo>
                <a:lnTo>
                  <a:pt x="235" y="164"/>
                </a:lnTo>
                <a:lnTo>
                  <a:pt x="236" y="163"/>
                </a:lnTo>
                <a:lnTo>
                  <a:pt x="236" y="163"/>
                </a:lnTo>
                <a:lnTo>
                  <a:pt x="239" y="163"/>
                </a:lnTo>
                <a:lnTo>
                  <a:pt x="242" y="161"/>
                </a:lnTo>
                <a:lnTo>
                  <a:pt x="242" y="161"/>
                </a:lnTo>
                <a:lnTo>
                  <a:pt x="242" y="161"/>
                </a:lnTo>
                <a:lnTo>
                  <a:pt x="246" y="160"/>
                </a:lnTo>
                <a:lnTo>
                  <a:pt x="248" y="160"/>
                </a:lnTo>
                <a:lnTo>
                  <a:pt x="249" y="158"/>
                </a:lnTo>
                <a:lnTo>
                  <a:pt x="249" y="158"/>
                </a:lnTo>
                <a:lnTo>
                  <a:pt x="251" y="158"/>
                </a:lnTo>
                <a:lnTo>
                  <a:pt x="251" y="158"/>
                </a:lnTo>
                <a:lnTo>
                  <a:pt x="252" y="158"/>
                </a:lnTo>
                <a:lnTo>
                  <a:pt x="254" y="157"/>
                </a:lnTo>
                <a:lnTo>
                  <a:pt x="255" y="157"/>
                </a:lnTo>
                <a:lnTo>
                  <a:pt x="255" y="157"/>
                </a:lnTo>
                <a:lnTo>
                  <a:pt x="255" y="157"/>
                </a:lnTo>
                <a:lnTo>
                  <a:pt x="255" y="157"/>
                </a:lnTo>
                <a:lnTo>
                  <a:pt x="256" y="157"/>
                </a:lnTo>
                <a:lnTo>
                  <a:pt x="258" y="157"/>
                </a:lnTo>
                <a:lnTo>
                  <a:pt x="258" y="155"/>
                </a:lnTo>
                <a:lnTo>
                  <a:pt x="258" y="155"/>
                </a:lnTo>
                <a:lnTo>
                  <a:pt x="258" y="155"/>
                </a:lnTo>
                <a:lnTo>
                  <a:pt x="258" y="155"/>
                </a:lnTo>
                <a:lnTo>
                  <a:pt x="258" y="155"/>
                </a:lnTo>
                <a:lnTo>
                  <a:pt x="259" y="155"/>
                </a:lnTo>
                <a:lnTo>
                  <a:pt x="259" y="155"/>
                </a:lnTo>
                <a:lnTo>
                  <a:pt x="259" y="155"/>
                </a:lnTo>
                <a:lnTo>
                  <a:pt x="261" y="155"/>
                </a:lnTo>
                <a:lnTo>
                  <a:pt x="264" y="154"/>
                </a:lnTo>
                <a:lnTo>
                  <a:pt x="266" y="154"/>
                </a:lnTo>
                <a:lnTo>
                  <a:pt x="266" y="153"/>
                </a:lnTo>
                <a:lnTo>
                  <a:pt x="268" y="153"/>
                </a:lnTo>
                <a:lnTo>
                  <a:pt x="268" y="153"/>
                </a:lnTo>
                <a:lnTo>
                  <a:pt x="271" y="153"/>
                </a:lnTo>
                <a:lnTo>
                  <a:pt x="272" y="151"/>
                </a:lnTo>
                <a:lnTo>
                  <a:pt x="275" y="150"/>
                </a:lnTo>
                <a:lnTo>
                  <a:pt x="278" y="148"/>
                </a:lnTo>
                <a:lnTo>
                  <a:pt x="278" y="148"/>
                </a:lnTo>
                <a:lnTo>
                  <a:pt x="278" y="148"/>
                </a:lnTo>
                <a:lnTo>
                  <a:pt x="278" y="148"/>
                </a:lnTo>
                <a:lnTo>
                  <a:pt x="278" y="148"/>
                </a:lnTo>
                <a:lnTo>
                  <a:pt x="278" y="148"/>
                </a:lnTo>
                <a:lnTo>
                  <a:pt x="278" y="148"/>
                </a:lnTo>
                <a:lnTo>
                  <a:pt x="278" y="148"/>
                </a:lnTo>
                <a:lnTo>
                  <a:pt x="281" y="148"/>
                </a:lnTo>
                <a:lnTo>
                  <a:pt x="283" y="147"/>
                </a:lnTo>
                <a:lnTo>
                  <a:pt x="285" y="147"/>
                </a:lnTo>
                <a:lnTo>
                  <a:pt x="288" y="145"/>
                </a:lnTo>
                <a:lnTo>
                  <a:pt x="288" y="145"/>
                </a:lnTo>
                <a:lnTo>
                  <a:pt x="288" y="145"/>
                </a:lnTo>
                <a:lnTo>
                  <a:pt x="288" y="145"/>
                </a:lnTo>
                <a:lnTo>
                  <a:pt x="289" y="145"/>
                </a:lnTo>
                <a:lnTo>
                  <a:pt x="289" y="145"/>
                </a:lnTo>
                <a:lnTo>
                  <a:pt x="289" y="144"/>
                </a:lnTo>
                <a:lnTo>
                  <a:pt x="289" y="144"/>
                </a:lnTo>
                <a:lnTo>
                  <a:pt x="289" y="144"/>
                </a:lnTo>
                <a:lnTo>
                  <a:pt x="289" y="144"/>
                </a:lnTo>
                <a:lnTo>
                  <a:pt x="289" y="144"/>
                </a:lnTo>
                <a:lnTo>
                  <a:pt x="289" y="144"/>
                </a:lnTo>
                <a:lnTo>
                  <a:pt x="289" y="144"/>
                </a:lnTo>
                <a:lnTo>
                  <a:pt x="289" y="144"/>
                </a:lnTo>
                <a:lnTo>
                  <a:pt x="291" y="144"/>
                </a:lnTo>
                <a:lnTo>
                  <a:pt x="291" y="145"/>
                </a:lnTo>
                <a:lnTo>
                  <a:pt x="291" y="145"/>
                </a:lnTo>
                <a:lnTo>
                  <a:pt x="296" y="143"/>
                </a:lnTo>
                <a:lnTo>
                  <a:pt x="302" y="140"/>
                </a:lnTo>
                <a:lnTo>
                  <a:pt x="302" y="140"/>
                </a:lnTo>
                <a:lnTo>
                  <a:pt x="302" y="141"/>
                </a:lnTo>
                <a:lnTo>
                  <a:pt x="302" y="141"/>
                </a:lnTo>
                <a:lnTo>
                  <a:pt x="302" y="141"/>
                </a:lnTo>
                <a:lnTo>
                  <a:pt x="302" y="143"/>
                </a:lnTo>
                <a:lnTo>
                  <a:pt x="302" y="143"/>
                </a:lnTo>
                <a:lnTo>
                  <a:pt x="303" y="143"/>
                </a:lnTo>
                <a:lnTo>
                  <a:pt x="303" y="143"/>
                </a:lnTo>
                <a:lnTo>
                  <a:pt x="303" y="143"/>
                </a:lnTo>
                <a:lnTo>
                  <a:pt x="303" y="143"/>
                </a:lnTo>
                <a:lnTo>
                  <a:pt x="305" y="141"/>
                </a:lnTo>
                <a:lnTo>
                  <a:pt x="305" y="141"/>
                </a:lnTo>
                <a:lnTo>
                  <a:pt x="305" y="143"/>
                </a:lnTo>
                <a:lnTo>
                  <a:pt x="305" y="143"/>
                </a:lnTo>
                <a:lnTo>
                  <a:pt x="306" y="143"/>
                </a:lnTo>
                <a:lnTo>
                  <a:pt x="306" y="143"/>
                </a:lnTo>
                <a:lnTo>
                  <a:pt x="306" y="143"/>
                </a:lnTo>
                <a:lnTo>
                  <a:pt x="306" y="141"/>
                </a:lnTo>
                <a:lnTo>
                  <a:pt x="306" y="141"/>
                </a:lnTo>
                <a:lnTo>
                  <a:pt x="306" y="141"/>
                </a:lnTo>
                <a:lnTo>
                  <a:pt x="305" y="141"/>
                </a:lnTo>
                <a:lnTo>
                  <a:pt x="305" y="141"/>
                </a:lnTo>
                <a:lnTo>
                  <a:pt x="305" y="141"/>
                </a:lnTo>
                <a:lnTo>
                  <a:pt x="305" y="141"/>
                </a:lnTo>
                <a:lnTo>
                  <a:pt x="305" y="140"/>
                </a:lnTo>
                <a:lnTo>
                  <a:pt x="305" y="140"/>
                </a:lnTo>
                <a:lnTo>
                  <a:pt x="305" y="138"/>
                </a:lnTo>
                <a:lnTo>
                  <a:pt x="305" y="138"/>
                </a:lnTo>
                <a:lnTo>
                  <a:pt x="305" y="138"/>
                </a:lnTo>
                <a:lnTo>
                  <a:pt x="305" y="138"/>
                </a:lnTo>
                <a:lnTo>
                  <a:pt x="305" y="138"/>
                </a:lnTo>
                <a:lnTo>
                  <a:pt x="306" y="138"/>
                </a:lnTo>
                <a:lnTo>
                  <a:pt x="306" y="138"/>
                </a:lnTo>
                <a:lnTo>
                  <a:pt x="306" y="140"/>
                </a:lnTo>
                <a:lnTo>
                  <a:pt x="306" y="140"/>
                </a:lnTo>
                <a:lnTo>
                  <a:pt x="306" y="138"/>
                </a:lnTo>
                <a:lnTo>
                  <a:pt x="306" y="138"/>
                </a:lnTo>
                <a:lnTo>
                  <a:pt x="306" y="138"/>
                </a:lnTo>
                <a:lnTo>
                  <a:pt x="308" y="140"/>
                </a:lnTo>
                <a:lnTo>
                  <a:pt x="308" y="140"/>
                </a:lnTo>
                <a:lnTo>
                  <a:pt x="308" y="140"/>
                </a:lnTo>
                <a:lnTo>
                  <a:pt x="306" y="141"/>
                </a:lnTo>
                <a:lnTo>
                  <a:pt x="306" y="141"/>
                </a:lnTo>
                <a:lnTo>
                  <a:pt x="306" y="141"/>
                </a:lnTo>
                <a:lnTo>
                  <a:pt x="306" y="141"/>
                </a:lnTo>
                <a:lnTo>
                  <a:pt x="308" y="141"/>
                </a:lnTo>
                <a:lnTo>
                  <a:pt x="308" y="141"/>
                </a:lnTo>
                <a:lnTo>
                  <a:pt x="308" y="141"/>
                </a:lnTo>
                <a:lnTo>
                  <a:pt x="309" y="141"/>
                </a:lnTo>
                <a:lnTo>
                  <a:pt x="309" y="141"/>
                </a:lnTo>
                <a:lnTo>
                  <a:pt x="312" y="140"/>
                </a:lnTo>
                <a:lnTo>
                  <a:pt x="313" y="138"/>
                </a:lnTo>
                <a:lnTo>
                  <a:pt x="315" y="138"/>
                </a:lnTo>
                <a:lnTo>
                  <a:pt x="316" y="137"/>
                </a:lnTo>
                <a:lnTo>
                  <a:pt x="316" y="137"/>
                </a:lnTo>
                <a:lnTo>
                  <a:pt x="316" y="137"/>
                </a:lnTo>
                <a:lnTo>
                  <a:pt x="315" y="137"/>
                </a:lnTo>
                <a:lnTo>
                  <a:pt x="315" y="137"/>
                </a:lnTo>
                <a:lnTo>
                  <a:pt x="315" y="137"/>
                </a:lnTo>
                <a:lnTo>
                  <a:pt x="316" y="135"/>
                </a:lnTo>
                <a:lnTo>
                  <a:pt x="318" y="134"/>
                </a:lnTo>
                <a:lnTo>
                  <a:pt x="319" y="134"/>
                </a:lnTo>
                <a:lnTo>
                  <a:pt x="319" y="135"/>
                </a:lnTo>
                <a:lnTo>
                  <a:pt x="319" y="135"/>
                </a:lnTo>
                <a:lnTo>
                  <a:pt x="319" y="135"/>
                </a:lnTo>
                <a:lnTo>
                  <a:pt x="319" y="135"/>
                </a:lnTo>
                <a:lnTo>
                  <a:pt x="318" y="137"/>
                </a:lnTo>
                <a:lnTo>
                  <a:pt x="318" y="137"/>
                </a:lnTo>
                <a:lnTo>
                  <a:pt x="318" y="137"/>
                </a:lnTo>
                <a:lnTo>
                  <a:pt x="319" y="137"/>
                </a:lnTo>
                <a:lnTo>
                  <a:pt x="319" y="137"/>
                </a:lnTo>
                <a:lnTo>
                  <a:pt x="320" y="135"/>
                </a:lnTo>
                <a:lnTo>
                  <a:pt x="322" y="135"/>
                </a:lnTo>
                <a:lnTo>
                  <a:pt x="320" y="134"/>
                </a:lnTo>
                <a:lnTo>
                  <a:pt x="320" y="134"/>
                </a:lnTo>
                <a:lnTo>
                  <a:pt x="320" y="134"/>
                </a:lnTo>
                <a:lnTo>
                  <a:pt x="322" y="134"/>
                </a:lnTo>
                <a:lnTo>
                  <a:pt x="322" y="134"/>
                </a:lnTo>
                <a:lnTo>
                  <a:pt x="322" y="134"/>
                </a:lnTo>
                <a:lnTo>
                  <a:pt x="322" y="134"/>
                </a:lnTo>
                <a:lnTo>
                  <a:pt x="322" y="135"/>
                </a:lnTo>
                <a:lnTo>
                  <a:pt x="322" y="135"/>
                </a:lnTo>
                <a:lnTo>
                  <a:pt x="323" y="135"/>
                </a:lnTo>
                <a:lnTo>
                  <a:pt x="323" y="134"/>
                </a:lnTo>
                <a:lnTo>
                  <a:pt x="323" y="134"/>
                </a:lnTo>
                <a:lnTo>
                  <a:pt x="325" y="134"/>
                </a:lnTo>
                <a:lnTo>
                  <a:pt x="325" y="134"/>
                </a:lnTo>
                <a:lnTo>
                  <a:pt x="323" y="133"/>
                </a:lnTo>
                <a:lnTo>
                  <a:pt x="323" y="133"/>
                </a:lnTo>
                <a:lnTo>
                  <a:pt x="323" y="133"/>
                </a:lnTo>
                <a:lnTo>
                  <a:pt x="325" y="133"/>
                </a:lnTo>
                <a:lnTo>
                  <a:pt x="325" y="131"/>
                </a:lnTo>
                <a:lnTo>
                  <a:pt x="325" y="131"/>
                </a:lnTo>
                <a:lnTo>
                  <a:pt x="325" y="131"/>
                </a:lnTo>
                <a:lnTo>
                  <a:pt x="325" y="131"/>
                </a:lnTo>
                <a:lnTo>
                  <a:pt x="326" y="130"/>
                </a:lnTo>
                <a:lnTo>
                  <a:pt x="328" y="130"/>
                </a:lnTo>
                <a:lnTo>
                  <a:pt x="329" y="128"/>
                </a:lnTo>
                <a:lnTo>
                  <a:pt x="332" y="128"/>
                </a:lnTo>
                <a:lnTo>
                  <a:pt x="332" y="128"/>
                </a:lnTo>
                <a:lnTo>
                  <a:pt x="332" y="128"/>
                </a:lnTo>
                <a:lnTo>
                  <a:pt x="332" y="128"/>
                </a:lnTo>
                <a:lnTo>
                  <a:pt x="332" y="130"/>
                </a:lnTo>
                <a:lnTo>
                  <a:pt x="330" y="130"/>
                </a:lnTo>
                <a:lnTo>
                  <a:pt x="330" y="130"/>
                </a:lnTo>
                <a:lnTo>
                  <a:pt x="330" y="130"/>
                </a:lnTo>
                <a:lnTo>
                  <a:pt x="330" y="130"/>
                </a:lnTo>
                <a:lnTo>
                  <a:pt x="330" y="130"/>
                </a:lnTo>
                <a:lnTo>
                  <a:pt x="329" y="131"/>
                </a:lnTo>
                <a:lnTo>
                  <a:pt x="329" y="131"/>
                </a:lnTo>
                <a:lnTo>
                  <a:pt x="329" y="131"/>
                </a:lnTo>
                <a:lnTo>
                  <a:pt x="328" y="131"/>
                </a:lnTo>
                <a:lnTo>
                  <a:pt x="326" y="131"/>
                </a:lnTo>
                <a:lnTo>
                  <a:pt x="326" y="131"/>
                </a:lnTo>
                <a:lnTo>
                  <a:pt x="326" y="131"/>
                </a:lnTo>
                <a:lnTo>
                  <a:pt x="326" y="131"/>
                </a:lnTo>
                <a:lnTo>
                  <a:pt x="326" y="131"/>
                </a:lnTo>
                <a:lnTo>
                  <a:pt x="326" y="133"/>
                </a:lnTo>
                <a:lnTo>
                  <a:pt x="326" y="133"/>
                </a:lnTo>
                <a:lnTo>
                  <a:pt x="328" y="133"/>
                </a:lnTo>
                <a:lnTo>
                  <a:pt x="328" y="134"/>
                </a:lnTo>
                <a:lnTo>
                  <a:pt x="328" y="134"/>
                </a:lnTo>
                <a:lnTo>
                  <a:pt x="329" y="134"/>
                </a:lnTo>
                <a:lnTo>
                  <a:pt x="329" y="134"/>
                </a:lnTo>
                <a:lnTo>
                  <a:pt x="329" y="133"/>
                </a:lnTo>
                <a:lnTo>
                  <a:pt x="330" y="133"/>
                </a:lnTo>
                <a:lnTo>
                  <a:pt x="330" y="133"/>
                </a:lnTo>
                <a:lnTo>
                  <a:pt x="332" y="133"/>
                </a:lnTo>
                <a:lnTo>
                  <a:pt x="332" y="133"/>
                </a:lnTo>
                <a:lnTo>
                  <a:pt x="332" y="133"/>
                </a:lnTo>
                <a:lnTo>
                  <a:pt x="333" y="133"/>
                </a:lnTo>
                <a:lnTo>
                  <a:pt x="333" y="133"/>
                </a:lnTo>
                <a:lnTo>
                  <a:pt x="333" y="133"/>
                </a:lnTo>
                <a:lnTo>
                  <a:pt x="332" y="134"/>
                </a:lnTo>
                <a:lnTo>
                  <a:pt x="332" y="134"/>
                </a:lnTo>
                <a:lnTo>
                  <a:pt x="330" y="134"/>
                </a:lnTo>
                <a:lnTo>
                  <a:pt x="330" y="135"/>
                </a:lnTo>
                <a:lnTo>
                  <a:pt x="330" y="135"/>
                </a:lnTo>
                <a:lnTo>
                  <a:pt x="330" y="134"/>
                </a:lnTo>
                <a:lnTo>
                  <a:pt x="330" y="134"/>
                </a:lnTo>
                <a:lnTo>
                  <a:pt x="330" y="135"/>
                </a:lnTo>
                <a:lnTo>
                  <a:pt x="329" y="134"/>
                </a:lnTo>
                <a:lnTo>
                  <a:pt x="329" y="134"/>
                </a:lnTo>
                <a:lnTo>
                  <a:pt x="329" y="135"/>
                </a:lnTo>
                <a:lnTo>
                  <a:pt x="328" y="137"/>
                </a:lnTo>
                <a:lnTo>
                  <a:pt x="328" y="137"/>
                </a:lnTo>
                <a:lnTo>
                  <a:pt x="328" y="137"/>
                </a:lnTo>
                <a:lnTo>
                  <a:pt x="329" y="137"/>
                </a:lnTo>
                <a:lnTo>
                  <a:pt x="329" y="137"/>
                </a:lnTo>
                <a:lnTo>
                  <a:pt x="329" y="137"/>
                </a:lnTo>
                <a:lnTo>
                  <a:pt x="329" y="137"/>
                </a:lnTo>
                <a:lnTo>
                  <a:pt x="329" y="137"/>
                </a:lnTo>
                <a:lnTo>
                  <a:pt x="328" y="137"/>
                </a:lnTo>
                <a:lnTo>
                  <a:pt x="328" y="137"/>
                </a:lnTo>
                <a:lnTo>
                  <a:pt x="328" y="138"/>
                </a:lnTo>
                <a:lnTo>
                  <a:pt x="328" y="138"/>
                </a:lnTo>
                <a:lnTo>
                  <a:pt x="328" y="138"/>
                </a:lnTo>
                <a:lnTo>
                  <a:pt x="328" y="137"/>
                </a:lnTo>
                <a:lnTo>
                  <a:pt x="328" y="137"/>
                </a:lnTo>
                <a:lnTo>
                  <a:pt x="326" y="138"/>
                </a:lnTo>
                <a:lnTo>
                  <a:pt x="326" y="138"/>
                </a:lnTo>
                <a:lnTo>
                  <a:pt x="325" y="138"/>
                </a:lnTo>
                <a:lnTo>
                  <a:pt x="325" y="138"/>
                </a:lnTo>
                <a:lnTo>
                  <a:pt x="323" y="138"/>
                </a:lnTo>
                <a:lnTo>
                  <a:pt x="323" y="140"/>
                </a:lnTo>
                <a:lnTo>
                  <a:pt x="323" y="140"/>
                </a:lnTo>
                <a:lnTo>
                  <a:pt x="320" y="141"/>
                </a:lnTo>
                <a:lnTo>
                  <a:pt x="319" y="141"/>
                </a:lnTo>
                <a:lnTo>
                  <a:pt x="318" y="143"/>
                </a:lnTo>
                <a:lnTo>
                  <a:pt x="318" y="143"/>
                </a:lnTo>
                <a:lnTo>
                  <a:pt x="318" y="143"/>
                </a:lnTo>
                <a:lnTo>
                  <a:pt x="318" y="143"/>
                </a:lnTo>
                <a:lnTo>
                  <a:pt x="318" y="143"/>
                </a:lnTo>
                <a:lnTo>
                  <a:pt x="318" y="144"/>
                </a:lnTo>
                <a:lnTo>
                  <a:pt x="318" y="144"/>
                </a:lnTo>
                <a:lnTo>
                  <a:pt x="319" y="144"/>
                </a:lnTo>
                <a:lnTo>
                  <a:pt x="319" y="144"/>
                </a:lnTo>
                <a:lnTo>
                  <a:pt x="320" y="144"/>
                </a:lnTo>
                <a:lnTo>
                  <a:pt x="320" y="143"/>
                </a:lnTo>
                <a:lnTo>
                  <a:pt x="320" y="143"/>
                </a:lnTo>
                <a:lnTo>
                  <a:pt x="322" y="143"/>
                </a:lnTo>
                <a:lnTo>
                  <a:pt x="322" y="143"/>
                </a:lnTo>
                <a:lnTo>
                  <a:pt x="323" y="141"/>
                </a:lnTo>
                <a:lnTo>
                  <a:pt x="325" y="141"/>
                </a:lnTo>
                <a:lnTo>
                  <a:pt x="326" y="141"/>
                </a:lnTo>
                <a:lnTo>
                  <a:pt x="326" y="141"/>
                </a:lnTo>
                <a:lnTo>
                  <a:pt x="326" y="140"/>
                </a:lnTo>
                <a:lnTo>
                  <a:pt x="326" y="140"/>
                </a:lnTo>
                <a:lnTo>
                  <a:pt x="328" y="140"/>
                </a:lnTo>
                <a:lnTo>
                  <a:pt x="328" y="141"/>
                </a:lnTo>
                <a:lnTo>
                  <a:pt x="328" y="141"/>
                </a:lnTo>
                <a:lnTo>
                  <a:pt x="328" y="140"/>
                </a:lnTo>
                <a:lnTo>
                  <a:pt x="328" y="140"/>
                </a:lnTo>
                <a:lnTo>
                  <a:pt x="329" y="140"/>
                </a:lnTo>
                <a:lnTo>
                  <a:pt x="330" y="138"/>
                </a:lnTo>
                <a:lnTo>
                  <a:pt x="330" y="138"/>
                </a:lnTo>
                <a:lnTo>
                  <a:pt x="332" y="137"/>
                </a:lnTo>
                <a:lnTo>
                  <a:pt x="332" y="137"/>
                </a:lnTo>
                <a:lnTo>
                  <a:pt x="333" y="137"/>
                </a:lnTo>
                <a:lnTo>
                  <a:pt x="336" y="137"/>
                </a:lnTo>
                <a:lnTo>
                  <a:pt x="336" y="137"/>
                </a:lnTo>
                <a:lnTo>
                  <a:pt x="335" y="137"/>
                </a:lnTo>
                <a:lnTo>
                  <a:pt x="335" y="137"/>
                </a:lnTo>
                <a:lnTo>
                  <a:pt x="335" y="138"/>
                </a:lnTo>
                <a:lnTo>
                  <a:pt x="335" y="138"/>
                </a:lnTo>
                <a:lnTo>
                  <a:pt x="336" y="138"/>
                </a:lnTo>
                <a:lnTo>
                  <a:pt x="339" y="137"/>
                </a:lnTo>
                <a:lnTo>
                  <a:pt x="343" y="135"/>
                </a:lnTo>
                <a:lnTo>
                  <a:pt x="343" y="135"/>
                </a:lnTo>
                <a:lnTo>
                  <a:pt x="343" y="137"/>
                </a:lnTo>
                <a:lnTo>
                  <a:pt x="343" y="137"/>
                </a:lnTo>
                <a:lnTo>
                  <a:pt x="345" y="135"/>
                </a:lnTo>
                <a:lnTo>
                  <a:pt x="345" y="135"/>
                </a:lnTo>
                <a:lnTo>
                  <a:pt x="345" y="135"/>
                </a:lnTo>
                <a:lnTo>
                  <a:pt x="345" y="135"/>
                </a:lnTo>
                <a:lnTo>
                  <a:pt x="345" y="134"/>
                </a:lnTo>
                <a:lnTo>
                  <a:pt x="345" y="134"/>
                </a:lnTo>
                <a:lnTo>
                  <a:pt x="346" y="134"/>
                </a:lnTo>
                <a:lnTo>
                  <a:pt x="346" y="134"/>
                </a:lnTo>
                <a:lnTo>
                  <a:pt x="346" y="134"/>
                </a:lnTo>
                <a:lnTo>
                  <a:pt x="346" y="134"/>
                </a:lnTo>
                <a:lnTo>
                  <a:pt x="348" y="134"/>
                </a:lnTo>
                <a:lnTo>
                  <a:pt x="348" y="134"/>
                </a:lnTo>
                <a:lnTo>
                  <a:pt x="350" y="134"/>
                </a:lnTo>
                <a:lnTo>
                  <a:pt x="350" y="134"/>
                </a:lnTo>
                <a:lnTo>
                  <a:pt x="350" y="133"/>
                </a:lnTo>
                <a:lnTo>
                  <a:pt x="352" y="133"/>
                </a:lnTo>
                <a:lnTo>
                  <a:pt x="353" y="133"/>
                </a:lnTo>
                <a:lnTo>
                  <a:pt x="353" y="133"/>
                </a:lnTo>
                <a:lnTo>
                  <a:pt x="353" y="133"/>
                </a:lnTo>
                <a:lnTo>
                  <a:pt x="355" y="133"/>
                </a:lnTo>
                <a:lnTo>
                  <a:pt x="355" y="133"/>
                </a:lnTo>
                <a:lnTo>
                  <a:pt x="355" y="133"/>
                </a:lnTo>
                <a:lnTo>
                  <a:pt x="355" y="133"/>
                </a:lnTo>
                <a:lnTo>
                  <a:pt x="353" y="134"/>
                </a:lnTo>
                <a:lnTo>
                  <a:pt x="353" y="134"/>
                </a:lnTo>
                <a:lnTo>
                  <a:pt x="353" y="134"/>
                </a:lnTo>
                <a:lnTo>
                  <a:pt x="353" y="134"/>
                </a:lnTo>
                <a:lnTo>
                  <a:pt x="346" y="135"/>
                </a:lnTo>
                <a:lnTo>
                  <a:pt x="343" y="137"/>
                </a:lnTo>
                <a:lnTo>
                  <a:pt x="340" y="138"/>
                </a:lnTo>
                <a:lnTo>
                  <a:pt x="340" y="138"/>
                </a:lnTo>
                <a:lnTo>
                  <a:pt x="339" y="138"/>
                </a:lnTo>
                <a:lnTo>
                  <a:pt x="338" y="138"/>
                </a:lnTo>
                <a:lnTo>
                  <a:pt x="338" y="140"/>
                </a:lnTo>
                <a:lnTo>
                  <a:pt x="338" y="140"/>
                </a:lnTo>
                <a:lnTo>
                  <a:pt x="336" y="138"/>
                </a:lnTo>
                <a:lnTo>
                  <a:pt x="336" y="138"/>
                </a:lnTo>
                <a:lnTo>
                  <a:pt x="336" y="138"/>
                </a:lnTo>
                <a:lnTo>
                  <a:pt x="336" y="138"/>
                </a:lnTo>
                <a:lnTo>
                  <a:pt x="336" y="140"/>
                </a:lnTo>
                <a:lnTo>
                  <a:pt x="335" y="140"/>
                </a:lnTo>
                <a:lnTo>
                  <a:pt x="333" y="141"/>
                </a:lnTo>
                <a:lnTo>
                  <a:pt x="333" y="141"/>
                </a:lnTo>
                <a:lnTo>
                  <a:pt x="333" y="141"/>
                </a:lnTo>
                <a:lnTo>
                  <a:pt x="332" y="141"/>
                </a:lnTo>
                <a:lnTo>
                  <a:pt x="332" y="141"/>
                </a:lnTo>
                <a:lnTo>
                  <a:pt x="332" y="140"/>
                </a:lnTo>
                <a:lnTo>
                  <a:pt x="332" y="140"/>
                </a:lnTo>
                <a:lnTo>
                  <a:pt x="332" y="140"/>
                </a:lnTo>
                <a:lnTo>
                  <a:pt x="330" y="141"/>
                </a:lnTo>
                <a:lnTo>
                  <a:pt x="329" y="143"/>
                </a:lnTo>
                <a:lnTo>
                  <a:pt x="329" y="143"/>
                </a:lnTo>
                <a:lnTo>
                  <a:pt x="328" y="143"/>
                </a:lnTo>
                <a:lnTo>
                  <a:pt x="326" y="145"/>
                </a:lnTo>
                <a:lnTo>
                  <a:pt x="326" y="145"/>
                </a:lnTo>
                <a:lnTo>
                  <a:pt x="326" y="144"/>
                </a:lnTo>
                <a:lnTo>
                  <a:pt x="325" y="144"/>
                </a:lnTo>
                <a:lnTo>
                  <a:pt x="323" y="145"/>
                </a:lnTo>
                <a:lnTo>
                  <a:pt x="323" y="145"/>
                </a:lnTo>
                <a:lnTo>
                  <a:pt x="323" y="145"/>
                </a:lnTo>
                <a:lnTo>
                  <a:pt x="323" y="147"/>
                </a:lnTo>
                <a:lnTo>
                  <a:pt x="323" y="147"/>
                </a:lnTo>
                <a:lnTo>
                  <a:pt x="323" y="145"/>
                </a:lnTo>
                <a:lnTo>
                  <a:pt x="323" y="145"/>
                </a:lnTo>
                <a:lnTo>
                  <a:pt x="322" y="147"/>
                </a:lnTo>
                <a:lnTo>
                  <a:pt x="322" y="147"/>
                </a:lnTo>
                <a:lnTo>
                  <a:pt x="322" y="147"/>
                </a:lnTo>
                <a:lnTo>
                  <a:pt x="322" y="147"/>
                </a:lnTo>
                <a:lnTo>
                  <a:pt x="322" y="147"/>
                </a:lnTo>
                <a:lnTo>
                  <a:pt x="322" y="147"/>
                </a:lnTo>
                <a:lnTo>
                  <a:pt x="320" y="147"/>
                </a:lnTo>
                <a:lnTo>
                  <a:pt x="320" y="147"/>
                </a:lnTo>
                <a:lnTo>
                  <a:pt x="320" y="147"/>
                </a:lnTo>
                <a:lnTo>
                  <a:pt x="320" y="147"/>
                </a:lnTo>
                <a:lnTo>
                  <a:pt x="320" y="147"/>
                </a:lnTo>
                <a:lnTo>
                  <a:pt x="319" y="147"/>
                </a:lnTo>
                <a:lnTo>
                  <a:pt x="319" y="147"/>
                </a:lnTo>
                <a:lnTo>
                  <a:pt x="319" y="148"/>
                </a:lnTo>
                <a:lnTo>
                  <a:pt x="318" y="150"/>
                </a:lnTo>
                <a:lnTo>
                  <a:pt x="318" y="150"/>
                </a:lnTo>
                <a:lnTo>
                  <a:pt x="316" y="150"/>
                </a:lnTo>
                <a:lnTo>
                  <a:pt x="316" y="150"/>
                </a:lnTo>
                <a:lnTo>
                  <a:pt x="316" y="150"/>
                </a:lnTo>
                <a:lnTo>
                  <a:pt x="316" y="150"/>
                </a:lnTo>
                <a:lnTo>
                  <a:pt x="316" y="148"/>
                </a:lnTo>
                <a:lnTo>
                  <a:pt x="316" y="148"/>
                </a:lnTo>
                <a:lnTo>
                  <a:pt x="316" y="148"/>
                </a:lnTo>
                <a:lnTo>
                  <a:pt x="316" y="148"/>
                </a:lnTo>
                <a:lnTo>
                  <a:pt x="315" y="147"/>
                </a:lnTo>
                <a:lnTo>
                  <a:pt x="315" y="147"/>
                </a:lnTo>
                <a:lnTo>
                  <a:pt x="313" y="147"/>
                </a:lnTo>
                <a:lnTo>
                  <a:pt x="312" y="148"/>
                </a:lnTo>
                <a:lnTo>
                  <a:pt x="312" y="148"/>
                </a:lnTo>
                <a:lnTo>
                  <a:pt x="312" y="148"/>
                </a:lnTo>
                <a:lnTo>
                  <a:pt x="312" y="148"/>
                </a:lnTo>
                <a:lnTo>
                  <a:pt x="312" y="148"/>
                </a:lnTo>
                <a:lnTo>
                  <a:pt x="312" y="150"/>
                </a:lnTo>
                <a:lnTo>
                  <a:pt x="312" y="150"/>
                </a:lnTo>
                <a:lnTo>
                  <a:pt x="312" y="150"/>
                </a:lnTo>
                <a:lnTo>
                  <a:pt x="312" y="150"/>
                </a:lnTo>
                <a:lnTo>
                  <a:pt x="311" y="150"/>
                </a:lnTo>
                <a:lnTo>
                  <a:pt x="311" y="150"/>
                </a:lnTo>
                <a:lnTo>
                  <a:pt x="311" y="150"/>
                </a:lnTo>
                <a:lnTo>
                  <a:pt x="311" y="150"/>
                </a:lnTo>
                <a:lnTo>
                  <a:pt x="311" y="150"/>
                </a:lnTo>
                <a:lnTo>
                  <a:pt x="311" y="151"/>
                </a:lnTo>
                <a:lnTo>
                  <a:pt x="311" y="151"/>
                </a:lnTo>
                <a:lnTo>
                  <a:pt x="311" y="151"/>
                </a:lnTo>
                <a:lnTo>
                  <a:pt x="311" y="153"/>
                </a:lnTo>
                <a:lnTo>
                  <a:pt x="309" y="153"/>
                </a:lnTo>
                <a:lnTo>
                  <a:pt x="308" y="153"/>
                </a:lnTo>
                <a:lnTo>
                  <a:pt x="308" y="154"/>
                </a:lnTo>
                <a:lnTo>
                  <a:pt x="308" y="154"/>
                </a:lnTo>
                <a:lnTo>
                  <a:pt x="308" y="155"/>
                </a:lnTo>
                <a:lnTo>
                  <a:pt x="308" y="155"/>
                </a:lnTo>
                <a:lnTo>
                  <a:pt x="309" y="155"/>
                </a:lnTo>
                <a:lnTo>
                  <a:pt x="309" y="154"/>
                </a:lnTo>
                <a:lnTo>
                  <a:pt x="309" y="154"/>
                </a:lnTo>
                <a:lnTo>
                  <a:pt x="311" y="153"/>
                </a:lnTo>
                <a:lnTo>
                  <a:pt x="311" y="154"/>
                </a:lnTo>
                <a:lnTo>
                  <a:pt x="311" y="154"/>
                </a:lnTo>
                <a:lnTo>
                  <a:pt x="312" y="153"/>
                </a:lnTo>
                <a:lnTo>
                  <a:pt x="312" y="153"/>
                </a:lnTo>
                <a:lnTo>
                  <a:pt x="312" y="153"/>
                </a:lnTo>
                <a:lnTo>
                  <a:pt x="313" y="153"/>
                </a:lnTo>
                <a:lnTo>
                  <a:pt x="313" y="153"/>
                </a:lnTo>
                <a:lnTo>
                  <a:pt x="313" y="151"/>
                </a:lnTo>
                <a:lnTo>
                  <a:pt x="313" y="151"/>
                </a:lnTo>
                <a:lnTo>
                  <a:pt x="313" y="151"/>
                </a:lnTo>
                <a:lnTo>
                  <a:pt x="313" y="153"/>
                </a:lnTo>
                <a:lnTo>
                  <a:pt x="313" y="153"/>
                </a:lnTo>
                <a:lnTo>
                  <a:pt x="313" y="153"/>
                </a:lnTo>
                <a:lnTo>
                  <a:pt x="313" y="153"/>
                </a:lnTo>
                <a:lnTo>
                  <a:pt x="313" y="153"/>
                </a:lnTo>
                <a:lnTo>
                  <a:pt x="315" y="153"/>
                </a:lnTo>
                <a:lnTo>
                  <a:pt x="316" y="153"/>
                </a:lnTo>
                <a:lnTo>
                  <a:pt x="316" y="153"/>
                </a:lnTo>
                <a:lnTo>
                  <a:pt x="318" y="151"/>
                </a:lnTo>
                <a:lnTo>
                  <a:pt x="319" y="150"/>
                </a:lnTo>
                <a:lnTo>
                  <a:pt x="320" y="150"/>
                </a:lnTo>
                <a:lnTo>
                  <a:pt x="322" y="150"/>
                </a:lnTo>
                <a:lnTo>
                  <a:pt x="322" y="150"/>
                </a:lnTo>
                <a:lnTo>
                  <a:pt x="322" y="150"/>
                </a:lnTo>
                <a:lnTo>
                  <a:pt x="322" y="150"/>
                </a:lnTo>
                <a:lnTo>
                  <a:pt x="323" y="150"/>
                </a:lnTo>
                <a:lnTo>
                  <a:pt x="323" y="148"/>
                </a:lnTo>
                <a:lnTo>
                  <a:pt x="326" y="148"/>
                </a:lnTo>
                <a:lnTo>
                  <a:pt x="328" y="147"/>
                </a:lnTo>
                <a:lnTo>
                  <a:pt x="329" y="147"/>
                </a:lnTo>
                <a:lnTo>
                  <a:pt x="330" y="147"/>
                </a:lnTo>
                <a:lnTo>
                  <a:pt x="330" y="147"/>
                </a:lnTo>
                <a:lnTo>
                  <a:pt x="330" y="147"/>
                </a:lnTo>
                <a:lnTo>
                  <a:pt x="332" y="147"/>
                </a:lnTo>
                <a:lnTo>
                  <a:pt x="333" y="145"/>
                </a:lnTo>
                <a:lnTo>
                  <a:pt x="335" y="144"/>
                </a:lnTo>
                <a:lnTo>
                  <a:pt x="335" y="144"/>
                </a:lnTo>
                <a:lnTo>
                  <a:pt x="336" y="144"/>
                </a:lnTo>
                <a:lnTo>
                  <a:pt x="336" y="144"/>
                </a:lnTo>
                <a:lnTo>
                  <a:pt x="338" y="144"/>
                </a:lnTo>
                <a:lnTo>
                  <a:pt x="339" y="144"/>
                </a:lnTo>
                <a:lnTo>
                  <a:pt x="340" y="143"/>
                </a:lnTo>
                <a:lnTo>
                  <a:pt x="343" y="141"/>
                </a:lnTo>
                <a:lnTo>
                  <a:pt x="343" y="141"/>
                </a:lnTo>
                <a:lnTo>
                  <a:pt x="345" y="141"/>
                </a:lnTo>
                <a:lnTo>
                  <a:pt x="345" y="141"/>
                </a:lnTo>
                <a:lnTo>
                  <a:pt x="345" y="141"/>
                </a:lnTo>
                <a:lnTo>
                  <a:pt x="345" y="141"/>
                </a:lnTo>
                <a:lnTo>
                  <a:pt x="345" y="141"/>
                </a:lnTo>
                <a:lnTo>
                  <a:pt x="346" y="141"/>
                </a:lnTo>
                <a:lnTo>
                  <a:pt x="346" y="141"/>
                </a:lnTo>
                <a:lnTo>
                  <a:pt x="346" y="141"/>
                </a:lnTo>
                <a:lnTo>
                  <a:pt x="346" y="141"/>
                </a:lnTo>
                <a:lnTo>
                  <a:pt x="346" y="140"/>
                </a:lnTo>
                <a:lnTo>
                  <a:pt x="346" y="140"/>
                </a:lnTo>
                <a:lnTo>
                  <a:pt x="349" y="138"/>
                </a:lnTo>
                <a:lnTo>
                  <a:pt x="350" y="138"/>
                </a:lnTo>
                <a:lnTo>
                  <a:pt x="352" y="137"/>
                </a:lnTo>
                <a:lnTo>
                  <a:pt x="352" y="137"/>
                </a:lnTo>
                <a:lnTo>
                  <a:pt x="352" y="138"/>
                </a:lnTo>
                <a:lnTo>
                  <a:pt x="353" y="138"/>
                </a:lnTo>
                <a:lnTo>
                  <a:pt x="353" y="138"/>
                </a:lnTo>
                <a:lnTo>
                  <a:pt x="353" y="138"/>
                </a:lnTo>
                <a:lnTo>
                  <a:pt x="355" y="138"/>
                </a:lnTo>
                <a:lnTo>
                  <a:pt x="355" y="138"/>
                </a:lnTo>
                <a:lnTo>
                  <a:pt x="355" y="138"/>
                </a:lnTo>
                <a:lnTo>
                  <a:pt x="355" y="138"/>
                </a:lnTo>
                <a:lnTo>
                  <a:pt x="355" y="138"/>
                </a:lnTo>
                <a:lnTo>
                  <a:pt x="356" y="138"/>
                </a:lnTo>
                <a:lnTo>
                  <a:pt x="356" y="138"/>
                </a:lnTo>
                <a:lnTo>
                  <a:pt x="356" y="137"/>
                </a:lnTo>
                <a:lnTo>
                  <a:pt x="356" y="137"/>
                </a:lnTo>
                <a:lnTo>
                  <a:pt x="358" y="137"/>
                </a:lnTo>
                <a:lnTo>
                  <a:pt x="360" y="137"/>
                </a:lnTo>
                <a:lnTo>
                  <a:pt x="363" y="135"/>
                </a:lnTo>
                <a:lnTo>
                  <a:pt x="365" y="134"/>
                </a:lnTo>
                <a:lnTo>
                  <a:pt x="363" y="134"/>
                </a:lnTo>
                <a:lnTo>
                  <a:pt x="363" y="134"/>
                </a:lnTo>
                <a:lnTo>
                  <a:pt x="365" y="134"/>
                </a:lnTo>
                <a:lnTo>
                  <a:pt x="365" y="134"/>
                </a:lnTo>
                <a:lnTo>
                  <a:pt x="366" y="134"/>
                </a:lnTo>
                <a:lnTo>
                  <a:pt x="366" y="133"/>
                </a:lnTo>
                <a:lnTo>
                  <a:pt x="366" y="133"/>
                </a:lnTo>
                <a:lnTo>
                  <a:pt x="367" y="134"/>
                </a:lnTo>
                <a:lnTo>
                  <a:pt x="367" y="134"/>
                </a:lnTo>
                <a:lnTo>
                  <a:pt x="367" y="134"/>
                </a:lnTo>
                <a:lnTo>
                  <a:pt x="369" y="134"/>
                </a:lnTo>
                <a:lnTo>
                  <a:pt x="369" y="134"/>
                </a:lnTo>
                <a:lnTo>
                  <a:pt x="367" y="134"/>
                </a:lnTo>
                <a:lnTo>
                  <a:pt x="369" y="134"/>
                </a:lnTo>
                <a:lnTo>
                  <a:pt x="369" y="134"/>
                </a:lnTo>
                <a:lnTo>
                  <a:pt x="367" y="135"/>
                </a:lnTo>
                <a:lnTo>
                  <a:pt x="367" y="135"/>
                </a:lnTo>
                <a:lnTo>
                  <a:pt x="365" y="135"/>
                </a:lnTo>
                <a:lnTo>
                  <a:pt x="365" y="135"/>
                </a:lnTo>
                <a:lnTo>
                  <a:pt x="363" y="135"/>
                </a:lnTo>
                <a:lnTo>
                  <a:pt x="363" y="137"/>
                </a:lnTo>
                <a:lnTo>
                  <a:pt x="363" y="137"/>
                </a:lnTo>
                <a:lnTo>
                  <a:pt x="363" y="137"/>
                </a:lnTo>
                <a:lnTo>
                  <a:pt x="363" y="137"/>
                </a:lnTo>
                <a:lnTo>
                  <a:pt x="363" y="138"/>
                </a:lnTo>
                <a:lnTo>
                  <a:pt x="363" y="138"/>
                </a:lnTo>
                <a:lnTo>
                  <a:pt x="362" y="138"/>
                </a:lnTo>
                <a:lnTo>
                  <a:pt x="359" y="138"/>
                </a:lnTo>
                <a:lnTo>
                  <a:pt x="358" y="140"/>
                </a:lnTo>
                <a:lnTo>
                  <a:pt x="356" y="141"/>
                </a:lnTo>
                <a:lnTo>
                  <a:pt x="356" y="141"/>
                </a:lnTo>
                <a:lnTo>
                  <a:pt x="355" y="141"/>
                </a:lnTo>
                <a:lnTo>
                  <a:pt x="353" y="143"/>
                </a:lnTo>
                <a:lnTo>
                  <a:pt x="352" y="143"/>
                </a:lnTo>
                <a:lnTo>
                  <a:pt x="350" y="143"/>
                </a:lnTo>
                <a:lnTo>
                  <a:pt x="350" y="143"/>
                </a:lnTo>
                <a:lnTo>
                  <a:pt x="350" y="143"/>
                </a:lnTo>
                <a:lnTo>
                  <a:pt x="350" y="143"/>
                </a:lnTo>
                <a:lnTo>
                  <a:pt x="350" y="143"/>
                </a:lnTo>
                <a:lnTo>
                  <a:pt x="350" y="143"/>
                </a:lnTo>
                <a:lnTo>
                  <a:pt x="349" y="143"/>
                </a:lnTo>
                <a:lnTo>
                  <a:pt x="349" y="143"/>
                </a:lnTo>
                <a:lnTo>
                  <a:pt x="349" y="143"/>
                </a:lnTo>
                <a:lnTo>
                  <a:pt x="349" y="143"/>
                </a:lnTo>
                <a:lnTo>
                  <a:pt x="348" y="144"/>
                </a:lnTo>
                <a:lnTo>
                  <a:pt x="348" y="144"/>
                </a:lnTo>
                <a:lnTo>
                  <a:pt x="348" y="144"/>
                </a:lnTo>
                <a:lnTo>
                  <a:pt x="348" y="144"/>
                </a:lnTo>
                <a:lnTo>
                  <a:pt x="348" y="145"/>
                </a:lnTo>
                <a:lnTo>
                  <a:pt x="346" y="145"/>
                </a:lnTo>
                <a:lnTo>
                  <a:pt x="345" y="145"/>
                </a:lnTo>
                <a:lnTo>
                  <a:pt x="345" y="145"/>
                </a:lnTo>
                <a:lnTo>
                  <a:pt x="345" y="145"/>
                </a:lnTo>
                <a:lnTo>
                  <a:pt x="345" y="147"/>
                </a:lnTo>
                <a:lnTo>
                  <a:pt x="343" y="147"/>
                </a:lnTo>
                <a:lnTo>
                  <a:pt x="345" y="147"/>
                </a:lnTo>
                <a:lnTo>
                  <a:pt x="345" y="147"/>
                </a:lnTo>
                <a:lnTo>
                  <a:pt x="343" y="147"/>
                </a:lnTo>
                <a:lnTo>
                  <a:pt x="343" y="147"/>
                </a:lnTo>
                <a:lnTo>
                  <a:pt x="342" y="147"/>
                </a:lnTo>
                <a:lnTo>
                  <a:pt x="342" y="147"/>
                </a:lnTo>
                <a:lnTo>
                  <a:pt x="342" y="147"/>
                </a:lnTo>
                <a:lnTo>
                  <a:pt x="340" y="148"/>
                </a:lnTo>
                <a:lnTo>
                  <a:pt x="340" y="148"/>
                </a:lnTo>
                <a:lnTo>
                  <a:pt x="339" y="147"/>
                </a:lnTo>
                <a:lnTo>
                  <a:pt x="342" y="145"/>
                </a:lnTo>
                <a:lnTo>
                  <a:pt x="342" y="145"/>
                </a:lnTo>
                <a:lnTo>
                  <a:pt x="342" y="145"/>
                </a:lnTo>
                <a:lnTo>
                  <a:pt x="342" y="145"/>
                </a:lnTo>
                <a:lnTo>
                  <a:pt x="343" y="145"/>
                </a:lnTo>
                <a:lnTo>
                  <a:pt x="343" y="145"/>
                </a:lnTo>
                <a:lnTo>
                  <a:pt x="343" y="145"/>
                </a:lnTo>
                <a:lnTo>
                  <a:pt x="343" y="145"/>
                </a:lnTo>
                <a:lnTo>
                  <a:pt x="343" y="145"/>
                </a:lnTo>
                <a:lnTo>
                  <a:pt x="345" y="145"/>
                </a:lnTo>
                <a:lnTo>
                  <a:pt x="345" y="144"/>
                </a:lnTo>
                <a:lnTo>
                  <a:pt x="345" y="144"/>
                </a:lnTo>
                <a:lnTo>
                  <a:pt x="345" y="144"/>
                </a:lnTo>
                <a:lnTo>
                  <a:pt x="345" y="144"/>
                </a:lnTo>
                <a:lnTo>
                  <a:pt x="343" y="144"/>
                </a:lnTo>
                <a:lnTo>
                  <a:pt x="340" y="144"/>
                </a:lnTo>
                <a:lnTo>
                  <a:pt x="336" y="147"/>
                </a:lnTo>
                <a:lnTo>
                  <a:pt x="336" y="147"/>
                </a:lnTo>
                <a:lnTo>
                  <a:pt x="335" y="147"/>
                </a:lnTo>
                <a:lnTo>
                  <a:pt x="335" y="147"/>
                </a:lnTo>
                <a:lnTo>
                  <a:pt x="332" y="148"/>
                </a:lnTo>
                <a:lnTo>
                  <a:pt x="328" y="150"/>
                </a:lnTo>
                <a:lnTo>
                  <a:pt x="328" y="150"/>
                </a:lnTo>
                <a:lnTo>
                  <a:pt x="328" y="150"/>
                </a:lnTo>
                <a:lnTo>
                  <a:pt x="326" y="150"/>
                </a:lnTo>
                <a:lnTo>
                  <a:pt x="326" y="150"/>
                </a:lnTo>
                <a:lnTo>
                  <a:pt x="326" y="151"/>
                </a:lnTo>
                <a:lnTo>
                  <a:pt x="329" y="151"/>
                </a:lnTo>
                <a:lnTo>
                  <a:pt x="329" y="151"/>
                </a:lnTo>
                <a:lnTo>
                  <a:pt x="329" y="151"/>
                </a:lnTo>
                <a:lnTo>
                  <a:pt x="329" y="151"/>
                </a:lnTo>
                <a:lnTo>
                  <a:pt x="328" y="151"/>
                </a:lnTo>
                <a:lnTo>
                  <a:pt x="326" y="151"/>
                </a:lnTo>
                <a:lnTo>
                  <a:pt x="326" y="153"/>
                </a:lnTo>
                <a:lnTo>
                  <a:pt x="326" y="153"/>
                </a:lnTo>
                <a:lnTo>
                  <a:pt x="326" y="153"/>
                </a:lnTo>
                <a:lnTo>
                  <a:pt x="326" y="153"/>
                </a:lnTo>
                <a:lnTo>
                  <a:pt x="326" y="151"/>
                </a:lnTo>
                <a:lnTo>
                  <a:pt x="325" y="151"/>
                </a:lnTo>
                <a:lnTo>
                  <a:pt x="325" y="151"/>
                </a:lnTo>
                <a:lnTo>
                  <a:pt x="325" y="153"/>
                </a:lnTo>
                <a:lnTo>
                  <a:pt x="325" y="153"/>
                </a:lnTo>
                <a:lnTo>
                  <a:pt x="325" y="153"/>
                </a:lnTo>
                <a:lnTo>
                  <a:pt x="325" y="154"/>
                </a:lnTo>
                <a:lnTo>
                  <a:pt x="325" y="154"/>
                </a:lnTo>
                <a:lnTo>
                  <a:pt x="325" y="155"/>
                </a:lnTo>
                <a:lnTo>
                  <a:pt x="325" y="155"/>
                </a:lnTo>
                <a:lnTo>
                  <a:pt x="325" y="155"/>
                </a:lnTo>
                <a:lnTo>
                  <a:pt x="326" y="155"/>
                </a:lnTo>
                <a:lnTo>
                  <a:pt x="326" y="155"/>
                </a:lnTo>
                <a:lnTo>
                  <a:pt x="326" y="155"/>
                </a:lnTo>
                <a:lnTo>
                  <a:pt x="326" y="157"/>
                </a:lnTo>
                <a:lnTo>
                  <a:pt x="326" y="157"/>
                </a:lnTo>
                <a:lnTo>
                  <a:pt x="326" y="157"/>
                </a:lnTo>
                <a:lnTo>
                  <a:pt x="326" y="157"/>
                </a:lnTo>
                <a:lnTo>
                  <a:pt x="328" y="157"/>
                </a:lnTo>
                <a:lnTo>
                  <a:pt x="329" y="157"/>
                </a:lnTo>
                <a:lnTo>
                  <a:pt x="330" y="157"/>
                </a:lnTo>
                <a:lnTo>
                  <a:pt x="332" y="155"/>
                </a:lnTo>
                <a:lnTo>
                  <a:pt x="332" y="155"/>
                </a:lnTo>
                <a:lnTo>
                  <a:pt x="332" y="155"/>
                </a:lnTo>
                <a:lnTo>
                  <a:pt x="332" y="154"/>
                </a:lnTo>
                <a:lnTo>
                  <a:pt x="333" y="154"/>
                </a:lnTo>
                <a:lnTo>
                  <a:pt x="335" y="154"/>
                </a:lnTo>
                <a:lnTo>
                  <a:pt x="335" y="154"/>
                </a:lnTo>
                <a:lnTo>
                  <a:pt x="336" y="154"/>
                </a:lnTo>
                <a:lnTo>
                  <a:pt x="336" y="154"/>
                </a:lnTo>
                <a:lnTo>
                  <a:pt x="335" y="153"/>
                </a:lnTo>
                <a:lnTo>
                  <a:pt x="335" y="153"/>
                </a:lnTo>
                <a:lnTo>
                  <a:pt x="335" y="153"/>
                </a:lnTo>
                <a:lnTo>
                  <a:pt x="336" y="153"/>
                </a:lnTo>
                <a:lnTo>
                  <a:pt x="336" y="153"/>
                </a:lnTo>
                <a:lnTo>
                  <a:pt x="338" y="153"/>
                </a:lnTo>
                <a:lnTo>
                  <a:pt x="338" y="151"/>
                </a:lnTo>
                <a:lnTo>
                  <a:pt x="338" y="151"/>
                </a:lnTo>
                <a:lnTo>
                  <a:pt x="339" y="151"/>
                </a:lnTo>
                <a:lnTo>
                  <a:pt x="339" y="151"/>
                </a:lnTo>
                <a:lnTo>
                  <a:pt x="340" y="151"/>
                </a:lnTo>
                <a:lnTo>
                  <a:pt x="340" y="151"/>
                </a:lnTo>
                <a:lnTo>
                  <a:pt x="340" y="150"/>
                </a:lnTo>
                <a:lnTo>
                  <a:pt x="340" y="150"/>
                </a:lnTo>
                <a:lnTo>
                  <a:pt x="340" y="150"/>
                </a:lnTo>
                <a:lnTo>
                  <a:pt x="342" y="150"/>
                </a:lnTo>
                <a:lnTo>
                  <a:pt x="343" y="150"/>
                </a:lnTo>
                <a:lnTo>
                  <a:pt x="345" y="148"/>
                </a:lnTo>
                <a:lnTo>
                  <a:pt x="346" y="148"/>
                </a:lnTo>
                <a:lnTo>
                  <a:pt x="348" y="147"/>
                </a:lnTo>
                <a:lnTo>
                  <a:pt x="349" y="148"/>
                </a:lnTo>
                <a:lnTo>
                  <a:pt x="349" y="148"/>
                </a:lnTo>
                <a:lnTo>
                  <a:pt x="350" y="147"/>
                </a:lnTo>
                <a:lnTo>
                  <a:pt x="350" y="147"/>
                </a:lnTo>
                <a:lnTo>
                  <a:pt x="352" y="147"/>
                </a:lnTo>
                <a:lnTo>
                  <a:pt x="353" y="147"/>
                </a:lnTo>
                <a:lnTo>
                  <a:pt x="353" y="147"/>
                </a:lnTo>
                <a:lnTo>
                  <a:pt x="353" y="147"/>
                </a:lnTo>
                <a:lnTo>
                  <a:pt x="353" y="145"/>
                </a:lnTo>
                <a:lnTo>
                  <a:pt x="355" y="145"/>
                </a:lnTo>
                <a:lnTo>
                  <a:pt x="355" y="145"/>
                </a:lnTo>
                <a:lnTo>
                  <a:pt x="356" y="145"/>
                </a:lnTo>
                <a:lnTo>
                  <a:pt x="356" y="145"/>
                </a:lnTo>
                <a:lnTo>
                  <a:pt x="356" y="144"/>
                </a:lnTo>
                <a:lnTo>
                  <a:pt x="356" y="144"/>
                </a:lnTo>
                <a:lnTo>
                  <a:pt x="358" y="144"/>
                </a:lnTo>
                <a:lnTo>
                  <a:pt x="359" y="144"/>
                </a:lnTo>
                <a:lnTo>
                  <a:pt x="360" y="143"/>
                </a:lnTo>
                <a:lnTo>
                  <a:pt x="362" y="143"/>
                </a:lnTo>
                <a:lnTo>
                  <a:pt x="362" y="144"/>
                </a:lnTo>
                <a:lnTo>
                  <a:pt x="362" y="144"/>
                </a:lnTo>
                <a:lnTo>
                  <a:pt x="360" y="144"/>
                </a:lnTo>
                <a:lnTo>
                  <a:pt x="359" y="144"/>
                </a:lnTo>
                <a:lnTo>
                  <a:pt x="358" y="145"/>
                </a:lnTo>
                <a:lnTo>
                  <a:pt x="358" y="147"/>
                </a:lnTo>
                <a:lnTo>
                  <a:pt x="358" y="147"/>
                </a:lnTo>
                <a:lnTo>
                  <a:pt x="356" y="147"/>
                </a:lnTo>
                <a:lnTo>
                  <a:pt x="356" y="147"/>
                </a:lnTo>
                <a:lnTo>
                  <a:pt x="355" y="147"/>
                </a:lnTo>
                <a:lnTo>
                  <a:pt x="355" y="147"/>
                </a:lnTo>
                <a:lnTo>
                  <a:pt x="353" y="147"/>
                </a:lnTo>
                <a:lnTo>
                  <a:pt x="353" y="147"/>
                </a:lnTo>
                <a:lnTo>
                  <a:pt x="349" y="148"/>
                </a:lnTo>
                <a:lnTo>
                  <a:pt x="345" y="151"/>
                </a:lnTo>
                <a:lnTo>
                  <a:pt x="345" y="153"/>
                </a:lnTo>
                <a:lnTo>
                  <a:pt x="345" y="153"/>
                </a:lnTo>
                <a:lnTo>
                  <a:pt x="343" y="153"/>
                </a:lnTo>
                <a:lnTo>
                  <a:pt x="342" y="153"/>
                </a:lnTo>
                <a:lnTo>
                  <a:pt x="340" y="153"/>
                </a:lnTo>
                <a:lnTo>
                  <a:pt x="340" y="154"/>
                </a:lnTo>
                <a:lnTo>
                  <a:pt x="340" y="154"/>
                </a:lnTo>
                <a:lnTo>
                  <a:pt x="340" y="154"/>
                </a:lnTo>
                <a:lnTo>
                  <a:pt x="339" y="154"/>
                </a:lnTo>
                <a:lnTo>
                  <a:pt x="339" y="154"/>
                </a:lnTo>
                <a:lnTo>
                  <a:pt x="338" y="154"/>
                </a:lnTo>
                <a:lnTo>
                  <a:pt x="338" y="154"/>
                </a:lnTo>
                <a:lnTo>
                  <a:pt x="338" y="153"/>
                </a:lnTo>
                <a:lnTo>
                  <a:pt x="338" y="153"/>
                </a:lnTo>
                <a:lnTo>
                  <a:pt x="338" y="153"/>
                </a:lnTo>
                <a:lnTo>
                  <a:pt x="338" y="153"/>
                </a:lnTo>
                <a:lnTo>
                  <a:pt x="336" y="153"/>
                </a:lnTo>
                <a:lnTo>
                  <a:pt x="336" y="153"/>
                </a:lnTo>
                <a:lnTo>
                  <a:pt x="336" y="153"/>
                </a:lnTo>
                <a:lnTo>
                  <a:pt x="336" y="154"/>
                </a:lnTo>
                <a:lnTo>
                  <a:pt x="336" y="154"/>
                </a:lnTo>
                <a:lnTo>
                  <a:pt x="338" y="154"/>
                </a:lnTo>
                <a:lnTo>
                  <a:pt x="338" y="154"/>
                </a:lnTo>
                <a:lnTo>
                  <a:pt x="336" y="154"/>
                </a:lnTo>
                <a:lnTo>
                  <a:pt x="336" y="154"/>
                </a:lnTo>
                <a:lnTo>
                  <a:pt x="335" y="154"/>
                </a:lnTo>
                <a:lnTo>
                  <a:pt x="333" y="154"/>
                </a:lnTo>
                <a:lnTo>
                  <a:pt x="333" y="155"/>
                </a:lnTo>
                <a:lnTo>
                  <a:pt x="333" y="155"/>
                </a:lnTo>
                <a:lnTo>
                  <a:pt x="333" y="155"/>
                </a:lnTo>
                <a:lnTo>
                  <a:pt x="333" y="155"/>
                </a:lnTo>
                <a:lnTo>
                  <a:pt x="328" y="158"/>
                </a:lnTo>
                <a:lnTo>
                  <a:pt x="328" y="158"/>
                </a:lnTo>
                <a:lnTo>
                  <a:pt x="328" y="158"/>
                </a:lnTo>
                <a:lnTo>
                  <a:pt x="328" y="160"/>
                </a:lnTo>
                <a:lnTo>
                  <a:pt x="326" y="161"/>
                </a:lnTo>
                <a:lnTo>
                  <a:pt x="328" y="161"/>
                </a:lnTo>
                <a:lnTo>
                  <a:pt x="328" y="161"/>
                </a:lnTo>
                <a:lnTo>
                  <a:pt x="326" y="161"/>
                </a:lnTo>
                <a:lnTo>
                  <a:pt x="326" y="161"/>
                </a:lnTo>
                <a:lnTo>
                  <a:pt x="325" y="161"/>
                </a:lnTo>
                <a:lnTo>
                  <a:pt x="325" y="161"/>
                </a:lnTo>
                <a:lnTo>
                  <a:pt x="325" y="161"/>
                </a:lnTo>
                <a:lnTo>
                  <a:pt x="323" y="161"/>
                </a:lnTo>
                <a:lnTo>
                  <a:pt x="323" y="161"/>
                </a:lnTo>
                <a:lnTo>
                  <a:pt x="322" y="161"/>
                </a:lnTo>
                <a:lnTo>
                  <a:pt x="322" y="161"/>
                </a:lnTo>
                <a:lnTo>
                  <a:pt x="322" y="163"/>
                </a:lnTo>
                <a:lnTo>
                  <a:pt x="322" y="163"/>
                </a:lnTo>
                <a:lnTo>
                  <a:pt x="322" y="163"/>
                </a:lnTo>
                <a:lnTo>
                  <a:pt x="320" y="163"/>
                </a:lnTo>
                <a:lnTo>
                  <a:pt x="320" y="164"/>
                </a:lnTo>
                <a:lnTo>
                  <a:pt x="320" y="164"/>
                </a:lnTo>
                <a:lnTo>
                  <a:pt x="319" y="164"/>
                </a:lnTo>
                <a:lnTo>
                  <a:pt x="319" y="164"/>
                </a:lnTo>
                <a:lnTo>
                  <a:pt x="319" y="164"/>
                </a:lnTo>
                <a:lnTo>
                  <a:pt x="319" y="164"/>
                </a:lnTo>
                <a:lnTo>
                  <a:pt x="319" y="164"/>
                </a:lnTo>
                <a:lnTo>
                  <a:pt x="318" y="165"/>
                </a:lnTo>
                <a:lnTo>
                  <a:pt x="318" y="165"/>
                </a:lnTo>
                <a:lnTo>
                  <a:pt x="316" y="165"/>
                </a:lnTo>
                <a:lnTo>
                  <a:pt x="316" y="165"/>
                </a:lnTo>
                <a:lnTo>
                  <a:pt x="316" y="165"/>
                </a:lnTo>
                <a:lnTo>
                  <a:pt x="316" y="165"/>
                </a:lnTo>
                <a:lnTo>
                  <a:pt x="316" y="165"/>
                </a:lnTo>
                <a:lnTo>
                  <a:pt x="316" y="165"/>
                </a:lnTo>
                <a:lnTo>
                  <a:pt x="318" y="165"/>
                </a:lnTo>
                <a:lnTo>
                  <a:pt x="318" y="164"/>
                </a:lnTo>
                <a:lnTo>
                  <a:pt x="318" y="164"/>
                </a:lnTo>
                <a:lnTo>
                  <a:pt x="316" y="164"/>
                </a:lnTo>
                <a:lnTo>
                  <a:pt x="316" y="164"/>
                </a:lnTo>
                <a:lnTo>
                  <a:pt x="316" y="163"/>
                </a:lnTo>
                <a:lnTo>
                  <a:pt x="316" y="163"/>
                </a:lnTo>
                <a:lnTo>
                  <a:pt x="318" y="163"/>
                </a:lnTo>
                <a:lnTo>
                  <a:pt x="319" y="163"/>
                </a:lnTo>
                <a:lnTo>
                  <a:pt x="319" y="163"/>
                </a:lnTo>
                <a:lnTo>
                  <a:pt x="319" y="161"/>
                </a:lnTo>
                <a:lnTo>
                  <a:pt x="319" y="161"/>
                </a:lnTo>
                <a:lnTo>
                  <a:pt x="319" y="160"/>
                </a:lnTo>
                <a:lnTo>
                  <a:pt x="320" y="158"/>
                </a:lnTo>
                <a:lnTo>
                  <a:pt x="320" y="158"/>
                </a:lnTo>
                <a:lnTo>
                  <a:pt x="319" y="158"/>
                </a:lnTo>
                <a:lnTo>
                  <a:pt x="319" y="158"/>
                </a:lnTo>
                <a:lnTo>
                  <a:pt x="319" y="158"/>
                </a:lnTo>
                <a:lnTo>
                  <a:pt x="319" y="158"/>
                </a:lnTo>
                <a:lnTo>
                  <a:pt x="319" y="158"/>
                </a:lnTo>
                <a:lnTo>
                  <a:pt x="319" y="158"/>
                </a:lnTo>
                <a:lnTo>
                  <a:pt x="319" y="157"/>
                </a:lnTo>
                <a:lnTo>
                  <a:pt x="319" y="157"/>
                </a:lnTo>
                <a:lnTo>
                  <a:pt x="319" y="155"/>
                </a:lnTo>
                <a:lnTo>
                  <a:pt x="320" y="155"/>
                </a:lnTo>
                <a:lnTo>
                  <a:pt x="320" y="155"/>
                </a:lnTo>
                <a:lnTo>
                  <a:pt x="319" y="157"/>
                </a:lnTo>
                <a:lnTo>
                  <a:pt x="319" y="157"/>
                </a:lnTo>
                <a:lnTo>
                  <a:pt x="319" y="158"/>
                </a:lnTo>
                <a:lnTo>
                  <a:pt x="319" y="158"/>
                </a:lnTo>
                <a:lnTo>
                  <a:pt x="319" y="158"/>
                </a:lnTo>
                <a:lnTo>
                  <a:pt x="319" y="158"/>
                </a:lnTo>
                <a:lnTo>
                  <a:pt x="320" y="158"/>
                </a:lnTo>
                <a:lnTo>
                  <a:pt x="322" y="158"/>
                </a:lnTo>
                <a:lnTo>
                  <a:pt x="323" y="158"/>
                </a:lnTo>
                <a:lnTo>
                  <a:pt x="323" y="158"/>
                </a:lnTo>
                <a:lnTo>
                  <a:pt x="323" y="160"/>
                </a:lnTo>
                <a:lnTo>
                  <a:pt x="323" y="160"/>
                </a:lnTo>
                <a:lnTo>
                  <a:pt x="323" y="160"/>
                </a:lnTo>
                <a:lnTo>
                  <a:pt x="323" y="158"/>
                </a:lnTo>
                <a:lnTo>
                  <a:pt x="323" y="158"/>
                </a:lnTo>
                <a:lnTo>
                  <a:pt x="323" y="158"/>
                </a:lnTo>
                <a:lnTo>
                  <a:pt x="323" y="158"/>
                </a:lnTo>
                <a:lnTo>
                  <a:pt x="323" y="158"/>
                </a:lnTo>
                <a:lnTo>
                  <a:pt x="323" y="157"/>
                </a:lnTo>
                <a:lnTo>
                  <a:pt x="323" y="157"/>
                </a:lnTo>
                <a:lnTo>
                  <a:pt x="323" y="157"/>
                </a:lnTo>
                <a:lnTo>
                  <a:pt x="323" y="157"/>
                </a:lnTo>
                <a:lnTo>
                  <a:pt x="323" y="157"/>
                </a:lnTo>
                <a:lnTo>
                  <a:pt x="323" y="155"/>
                </a:lnTo>
                <a:lnTo>
                  <a:pt x="323" y="155"/>
                </a:lnTo>
                <a:lnTo>
                  <a:pt x="323" y="155"/>
                </a:lnTo>
                <a:lnTo>
                  <a:pt x="323" y="154"/>
                </a:lnTo>
                <a:lnTo>
                  <a:pt x="323" y="154"/>
                </a:lnTo>
                <a:lnTo>
                  <a:pt x="323" y="154"/>
                </a:lnTo>
                <a:lnTo>
                  <a:pt x="323" y="154"/>
                </a:lnTo>
                <a:lnTo>
                  <a:pt x="323" y="154"/>
                </a:lnTo>
                <a:lnTo>
                  <a:pt x="322" y="154"/>
                </a:lnTo>
                <a:lnTo>
                  <a:pt x="320" y="154"/>
                </a:lnTo>
                <a:lnTo>
                  <a:pt x="319" y="155"/>
                </a:lnTo>
                <a:lnTo>
                  <a:pt x="318" y="155"/>
                </a:lnTo>
                <a:lnTo>
                  <a:pt x="318" y="155"/>
                </a:lnTo>
                <a:lnTo>
                  <a:pt x="315" y="157"/>
                </a:lnTo>
                <a:lnTo>
                  <a:pt x="312" y="158"/>
                </a:lnTo>
                <a:lnTo>
                  <a:pt x="309" y="160"/>
                </a:lnTo>
                <a:lnTo>
                  <a:pt x="306" y="161"/>
                </a:lnTo>
                <a:lnTo>
                  <a:pt x="306" y="161"/>
                </a:lnTo>
                <a:lnTo>
                  <a:pt x="305" y="161"/>
                </a:lnTo>
                <a:lnTo>
                  <a:pt x="305" y="163"/>
                </a:lnTo>
                <a:lnTo>
                  <a:pt x="303" y="163"/>
                </a:lnTo>
                <a:lnTo>
                  <a:pt x="302" y="163"/>
                </a:lnTo>
                <a:lnTo>
                  <a:pt x="302" y="163"/>
                </a:lnTo>
                <a:lnTo>
                  <a:pt x="302" y="163"/>
                </a:lnTo>
                <a:lnTo>
                  <a:pt x="302" y="163"/>
                </a:lnTo>
                <a:lnTo>
                  <a:pt x="301" y="163"/>
                </a:lnTo>
                <a:lnTo>
                  <a:pt x="301" y="164"/>
                </a:lnTo>
                <a:lnTo>
                  <a:pt x="301" y="164"/>
                </a:lnTo>
                <a:lnTo>
                  <a:pt x="301" y="164"/>
                </a:lnTo>
                <a:lnTo>
                  <a:pt x="301" y="165"/>
                </a:lnTo>
                <a:lnTo>
                  <a:pt x="301" y="165"/>
                </a:lnTo>
                <a:lnTo>
                  <a:pt x="299" y="165"/>
                </a:lnTo>
                <a:lnTo>
                  <a:pt x="299" y="165"/>
                </a:lnTo>
                <a:lnTo>
                  <a:pt x="301" y="165"/>
                </a:lnTo>
                <a:lnTo>
                  <a:pt x="301" y="164"/>
                </a:lnTo>
                <a:lnTo>
                  <a:pt x="301" y="164"/>
                </a:lnTo>
                <a:lnTo>
                  <a:pt x="301" y="164"/>
                </a:lnTo>
                <a:lnTo>
                  <a:pt x="301" y="164"/>
                </a:lnTo>
                <a:lnTo>
                  <a:pt x="299" y="164"/>
                </a:lnTo>
                <a:lnTo>
                  <a:pt x="299" y="164"/>
                </a:lnTo>
                <a:lnTo>
                  <a:pt x="298" y="165"/>
                </a:lnTo>
                <a:lnTo>
                  <a:pt x="298" y="165"/>
                </a:lnTo>
                <a:lnTo>
                  <a:pt x="298" y="165"/>
                </a:lnTo>
                <a:lnTo>
                  <a:pt x="298" y="167"/>
                </a:lnTo>
                <a:lnTo>
                  <a:pt x="298" y="167"/>
                </a:lnTo>
                <a:lnTo>
                  <a:pt x="298" y="167"/>
                </a:lnTo>
                <a:lnTo>
                  <a:pt x="298" y="167"/>
                </a:lnTo>
                <a:lnTo>
                  <a:pt x="298" y="167"/>
                </a:lnTo>
                <a:lnTo>
                  <a:pt x="298" y="165"/>
                </a:lnTo>
                <a:lnTo>
                  <a:pt x="298" y="165"/>
                </a:lnTo>
                <a:lnTo>
                  <a:pt x="296" y="165"/>
                </a:lnTo>
                <a:lnTo>
                  <a:pt x="296" y="165"/>
                </a:lnTo>
                <a:lnTo>
                  <a:pt x="296" y="165"/>
                </a:lnTo>
                <a:lnTo>
                  <a:pt x="295" y="165"/>
                </a:lnTo>
                <a:lnTo>
                  <a:pt x="295" y="167"/>
                </a:lnTo>
                <a:lnTo>
                  <a:pt x="295" y="167"/>
                </a:lnTo>
                <a:lnTo>
                  <a:pt x="295" y="167"/>
                </a:lnTo>
                <a:lnTo>
                  <a:pt x="295" y="167"/>
                </a:lnTo>
                <a:lnTo>
                  <a:pt x="295" y="167"/>
                </a:lnTo>
                <a:lnTo>
                  <a:pt x="293" y="167"/>
                </a:lnTo>
                <a:lnTo>
                  <a:pt x="293" y="167"/>
                </a:lnTo>
                <a:lnTo>
                  <a:pt x="293" y="168"/>
                </a:lnTo>
                <a:lnTo>
                  <a:pt x="292" y="168"/>
                </a:lnTo>
                <a:lnTo>
                  <a:pt x="292" y="168"/>
                </a:lnTo>
                <a:lnTo>
                  <a:pt x="292" y="167"/>
                </a:lnTo>
                <a:lnTo>
                  <a:pt x="292" y="167"/>
                </a:lnTo>
                <a:lnTo>
                  <a:pt x="292" y="168"/>
                </a:lnTo>
                <a:lnTo>
                  <a:pt x="291" y="168"/>
                </a:lnTo>
                <a:lnTo>
                  <a:pt x="291" y="168"/>
                </a:lnTo>
                <a:lnTo>
                  <a:pt x="291" y="168"/>
                </a:lnTo>
                <a:lnTo>
                  <a:pt x="291" y="168"/>
                </a:lnTo>
                <a:lnTo>
                  <a:pt x="288" y="170"/>
                </a:lnTo>
                <a:lnTo>
                  <a:pt x="285" y="171"/>
                </a:lnTo>
                <a:lnTo>
                  <a:pt x="281" y="172"/>
                </a:lnTo>
                <a:lnTo>
                  <a:pt x="281" y="172"/>
                </a:lnTo>
                <a:lnTo>
                  <a:pt x="278" y="174"/>
                </a:lnTo>
                <a:lnTo>
                  <a:pt x="275" y="174"/>
                </a:lnTo>
                <a:lnTo>
                  <a:pt x="273" y="175"/>
                </a:lnTo>
                <a:lnTo>
                  <a:pt x="273" y="175"/>
                </a:lnTo>
                <a:lnTo>
                  <a:pt x="273" y="175"/>
                </a:lnTo>
                <a:lnTo>
                  <a:pt x="275" y="177"/>
                </a:lnTo>
                <a:lnTo>
                  <a:pt x="275" y="177"/>
                </a:lnTo>
                <a:lnTo>
                  <a:pt x="275" y="177"/>
                </a:lnTo>
                <a:lnTo>
                  <a:pt x="273" y="177"/>
                </a:lnTo>
                <a:lnTo>
                  <a:pt x="273" y="177"/>
                </a:lnTo>
                <a:lnTo>
                  <a:pt x="273" y="177"/>
                </a:lnTo>
                <a:lnTo>
                  <a:pt x="273" y="177"/>
                </a:lnTo>
                <a:lnTo>
                  <a:pt x="273" y="175"/>
                </a:lnTo>
                <a:lnTo>
                  <a:pt x="272" y="175"/>
                </a:lnTo>
                <a:lnTo>
                  <a:pt x="272" y="175"/>
                </a:lnTo>
                <a:lnTo>
                  <a:pt x="272" y="175"/>
                </a:lnTo>
                <a:lnTo>
                  <a:pt x="271" y="175"/>
                </a:lnTo>
                <a:lnTo>
                  <a:pt x="271" y="177"/>
                </a:lnTo>
                <a:lnTo>
                  <a:pt x="269" y="178"/>
                </a:lnTo>
                <a:lnTo>
                  <a:pt x="269" y="178"/>
                </a:lnTo>
                <a:lnTo>
                  <a:pt x="269" y="177"/>
                </a:lnTo>
                <a:lnTo>
                  <a:pt x="269" y="177"/>
                </a:lnTo>
                <a:lnTo>
                  <a:pt x="268" y="177"/>
                </a:lnTo>
                <a:lnTo>
                  <a:pt x="268" y="177"/>
                </a:lnTo>
                <a:lnTo>
                  <a:pt x="268" y="177"/>
                </a:lnTo>
                <a:lnTo>
                  <a:pt x="268" y="177"/>
                </a:lnTo>
                <a:lnTo>
                  <a:pt x="266" y="177"/>
                </a:lnTo>
                <a:lnTo>
                  <a:pt x="266" y="177"/>
                </a:lnTo>
                <a:lnTo>
                  <a:pt x="268" y="178"/>
                </a:lnTo>
                <a:lnTo>
                  <a:pt x="268" y="178"/>
                </a:lnTo>
                <a:lnTo>
                  <a:pt x="268" y="178"/>
                </a:lnTo>
                <a:lnTo>
                  <a:pt x="266" y="178"/>
                </a:lnTo>
                <a:lnTo>
                  <a:pt x="266" y="178"/>
                </a:lnTo>
                <a:lnTo>
                  <a:pt x="266" y="180"/>
                </a:lnTo>
                <a:lnTo>
                  <a:pt x="266" y="180"/>
                </a:lnTo>
                <a:lnTo>
                  <a:pt x="268" y="180"/>
                </a:lnTo>
                <a:lnTo>
                  <a:pt x="268" y="180"/>
                </a:lnTo>
                <a:lnTo>
                  <a:pt x="266" y="180"/>
                </a:lnTo>
                <a:lnTo>
                  <a:pt x="266" y="180"/>
                </a:lnTo>
                <a:lnTo>
                  <a:pt x="266" y="180"/>
                </a:lnTo>
                <a:lnTo>
                  <a:pt x="266" y="181"/>
                </a:lnTo>
                <a:lnTo>
                  <a:pt x="266" y="181"/>
                </a:lnTo>
                <a:lnTo>
                  <a:pt x="266" y="180"/>
                </a:lnTo>
                <a:lnTo>
                  <a:pt x="265" y="180"/>
                </a:lnTo>
                <a:lnTo>
                  <a:pt x="265" y="180"/>
                </a:lnTo>
                <a:lnTo>
                  <a:pt x="265" y="180"/>
                </a:lnTo>
                <a:lnTo>
                  <a:pt x="264" y="180"/>
                </a:lnTo>
                <a:lnTo>
                  <a:pt x="262" y="180"/>
                </a:lnTo>
                <a:lnTo>
                  <a:pt x="262" y="180"/>
                </a:lnTo>
                <a:lnTo>
                  <a:pt x="262" y="180"/>
                </a:lnTo>
                <a:lnTo>
                  <a:pt x="262" y="180"/>
                </a:lnTo>
                <a:lnTo>
                  <a:pt x="261" y="180"/>
                </a:lnTo>
                <a:lnTo>
                  <a:pt x="261" y="180"/>
                </a:lnTo>
                <a:lnTo>
                  <a:pt x="259" y="180"/>
                </a:lnTo>
                <a:lnTo>
                  <a:pt x="258" y="180"/>
                </a:lnTo>
                <a:lnTo>
                  <a:pt x="258" y="180"/>
                </a:lnTo>
                <a:lnTo>
                  <a:pt x="258" y="180"/>
                </a:lnTo>
                <a:lnTo>
                  <a:pt x="258" y="180"/>
                </a:lnTo>
                <a:lnTo>
                  <a:pt x="258" y="181"/>
                </a:lnTo>
                <a:lnTo>
                  <a:pt x="258" y="181"/>
                </a:lnTo>
                <a:lnTo>
                  <a:pt x="256" y="181"/>
                </a:lnTo>
                <a:lnTo>
                  <a:pt x="256" y="181"/>
                </a:lnTo>
                <a:lnTo>
                  <a:pt x="256" y="181"/>
                </a:lnTo>
                <a:lnTo>
                  <a:pt x="256" y="182"/>
                </a:lnTo>
                <a:lnTo>
                  <a:pt x="256" y="182"/>
                </a:lnTo>
                <a:lnTo>
                  <a:pt x="255" y="184"/>
                </a:lnTo>
                <a:lnTo>
                  <a:pt x="254" y="184"/>
                </a:lnTo>
                <a:lnTo>
                  <a:pt x="254" y="184"/>
                </a:lnTo>
                <a:lnTo>
                  <a:pt x="254" y="185"/>
                </a:lnTo>
                <a:lnTo>
                  <a:pt x="254" y="185"/>
                </a:lnTo>
                <a:lnTo>
                  <a:pt x="252" y="187"/>
                </a:lnTo>
                <a:lnTo>
                  <a:pt x="252" y="187"/>
                </a:lnTo>
                <a:lnTo>
                  <a:pt x="252" y="187"/>
                </a:lnTo>
                <a:lnTo>
                  <a:pt x="252" y="185"/>
                </a:lnTo>
                <a:lnTo>
                  <a:pt x="251" y="185"/>
                </a:lnTo>
                <a:lnTo>
                  <a:pt x="251" y="185"/>
                </a:lnTo>
                <a:lnTo>
                  <a:pt x="249" y="185"/>
                </a:lnTo>
                <a:lnTo>
                  <a:pt x="249" y="185"/>
                </a:lnTo>
                <a:lnTo>
                  <a:pt x="249" y="185"/>
                </a:lnTo>
                <a:lnTo>
                  <a:pt x="249" y="185"/>
                </a:lnTo>
                <a:lnTo>
                  <a:pt x="249" y="187"/>
                </a:lnTo>
                <a:lnTo>
                  <a:pt x="249" y="188"/>
                </a:lnTo>
                <a:lnTo>
                  <a:pt x="248" y="188"/>
                </a:lnTo>
                <a:lnTo>
                  <a:pt x="248" y="188"/>
                </a:lnTo>
                <a:lnTo>
                  <a:pt x="248" y="190"/>
                </a:lnTo>
                <a:lnTo>
                  <a:pt x="246" y="190"/>
                </a:lnTo>
                <a:lnTo>
                  <a:pt x="246" y="190"/>
                </a:lnTo>
                <a:lnTo>
                  <a:pt x="246" y="190"/>
                </a:lnTo>
                <a:lnTo>
                  <a:pt x="246" y="188"/>
                </a:lnTo>
                <a:lnTo>
                  <a:pt x="248" y="188"/>
                </a:lnTo>
                <a:lnTo>
                  <a:pt x="248" y="188"/>
                </a:lnTo>
                <a:lnTo>
                  <a:pt x="246" y="188"/>
                </a:lnTo>
                <a:lnTo>
                  <a:pt x="246" y="188"/>
                </a:lnTo>
                <a:lnTo>
                  <a:pt x="246" y="188"/>
                </a:lnTo>
                <a:lnTo>
                  <a:pt x="245" y="188"/>
                </a:lnTo>
                <a:lnTo>
                  <a:pt x="245" y="190"/>
                </a:lnTo>
                <a:lnTo>
                  <a:pt x="245" y="190"/>
                </a:lnTo>
                <a:lnTo>
                  <a:pt x="245" y="190"/>
                </a:lnTo>
                <a:lnTo>
                  <a:pt x="245" y="190"/>
                </a:lnTo>
                <a:lnTo>
                  <a:pt x="245" y="191"/>
                </a:lnTo>
                <a:lnTo>
                  <a:pt x="246" y="191"/>
                </a:lnTo>
                <a:lnTo>
                  <a:pt x="248" y="190"/>
                </a:lnTo>
                <a:lnTo>
                  <a:pt x="248" y="190"/>
                </a:lnTo>
                <a:lnTo>
                  <a:pt x="249" y="190"/>
                </a:lnTo>
                <a:lnTo>
                  <a:pt x="251" y="188"/>
                </a:lnTo>
                <a:lnTo>
                  <a:pt x="251" y="188"/>
                </a:lnTo>
                <a:lnTo>
                  <a:pt x="251" y="188"/>
                </a:lnTo>
                <a:lnTo>
                  <a:pt x="252" y="188"/>
                </a:lnTo>
                <a:lnTo>
                  <a:pt x="252" y="190"/>
                </a:lnTo>
                <a:lnTo>
                  <a:pt x="251" y="191"/>
                </a:lnTo>
                <a:lnTo>
                  <a:pt x="251" y="191"/>
                </a:lnTo>
                <a:lnTo>
                  <a:pt x="251" y="191"/>
                </a:lnTo>
                <a:lnTo>
                  <a:pt x="251" y="191"/>
                </a:lnTo>
                <a:lnTo>
                  <a:pt x="251" y="190"/>
                </a:lnTo>
                <a:lnTo>
                  <a:pt x="251" y="190"/>
                </a:lnTo>
                <a:lnTo>
                  <a:pt x="251" y="190"/>
                </a:lnTo>
                <a:lnTo>
                  <a:pt x="251" y="190"/>
                </a:lnTo>
                <a:lnTo>
                  <a:pt x="251" y="191"/>
                </a:lnTo>
                <a:lnTo>
                  <a:pt x="249" y="191"/>
                </a:lnTo>
                <a:lnTo>
                  <a:pt x="249" y="192"/>
                </a:lnTo>
                <a:lnTo>
                  <a:pt x="248" y="192"/>
                </a:lnTo>
                <a:lnTo>
                  <a:pt x="246" y="192"/>
                </a:lnTo>
                <a:lnTo>
                  <a:pt x="246" y="194"/>
                </a:lnTo>
                <a:lnTo>
                  <a:pt x="245" y="194"/>
                </a:lnTo>
                <a:lnTo>
                  <a:pt x="242" y="195"/>
                </a:lnTo>
                <a:lnTo>
                  <a:pt x="242" y="195"/>
                </a:lnTo>
                <a:lnTo>
                  <a:pt x="242" y="194"/>
                </a:lnTo>
                <a:lnTo>
                  <a:pt x="244" y="194"/>
                </a:lnTo>
                <a:lnTo>
                  <a:pt x="244" y="194"/>
                </a:lnTo>
                <a:lnTo>
                  <a:pt x="244" y="194"/>
                </a:lnTo>
                <a:lnTo>
                  <a:pt x="245" y="192"/>
                </a:lnTo>
                <a:lnTo>
                  <a:pt x="244" y="192"/>
                </a:lnTo>
                <a:lnTo>
                  <a:pt x="244" y="192"/>
                </a:lnTo>
                <a:lnTo>
                  <a:pt x="242" y="192"/>
                </a:lnTo>
                <a:lnTo>
                  <a:pt x="242" y="192"/>
                </a:lnTo>
                <a:lnTo>
                  <a:pt x="242" y="191"/>
                </a:lnTo>
                <a:lnTo>
                  <a:pt x="242" y="190"/>
                </a:lnTo>
                <a:lnTo>
                  <a:pt x="242" y="190"/>
                </a:lnTo>
                <a:lnTo>
                  <a:pt x="241" y="190"/>
                </a:lnTo>
                <a:lnTo>
                  <a:pt x="241" y="191"/>
                </a:lnTo>
                <a:lnTo>
                  <a:pt x="239" y="191"/>
                </a:lnTo>
                <a:lnTo>
                  <a:pt x="239" y="191"/>
                </a:lnTo>
                <a:lnTo>
                  <a:pt x="239" y="191"/>
                </a:lnTo>
                <a:lnTo>
                  <a:pt x="239" y="192"/>
                </a:lnTo>
                <a:lnTo>
                  <a:pt x="239" y="192"/>
                </a:lnTo>
                <a:lnTo>
                  <a:pt x="241" y="194"/>
                </a:lnTo>
                <a:lnTo>
                  <a:pt x="241" y="194"/>
                </a:lnTo>
                <a:lnTo>
                  <a:pt x="241" y="194"/>
                </a:lnTo>
                <a:lnTo>
                  <a:pt x="241" y="194"/>
                </a:lnTo>
                <a:lnTo>
                  <a:pt x="241" y="194"/>
                </a:lnTo>
                <a:lnTo>
                  <a:pt x="241" y="194"/>
                </a:lnTo>
                <a:lnTo>
                  <a:pt x="241" y="195"/>
                </a:lnTo>
                <a:lnTo>
                  <a:pt x="241" y="195"/>
                </a:lnTo>
                <a:lnTo>
                  <a:pt x="241" y="197"/>
                </a:lnTo>
                <a:lnTo>
                  <a:pt x="241" y="197"/>
                </a:lnTo>
                <a:lnTo>
                  <a:pt x="241" y="197"/>
                </a:lnTo>
                <a:lnTo>
                  <a:pt x="239" y="198"/>
                </a:lnTo>
                <a:lnTo>
                  <a:pt x="239" y="198"/>
                </a:lnTo>
                <a:lnTo>
                  <a:pt x="239" y="200"/>
                </a:lnTo>
                <a:lnTo>
                  <a:pt x="239" y="200"/>
                </a:lnTo>
                <a:lnTo>
                  <a:pt x="239" y="200"/>
                </a:lnTo>
                <a:lnTo>
                  <a:pt x="238" y="200"/>
                </a:lnTo>
                <a:lnTo>
                  <a:pt x="236" y="200"/>
                </a:lnTo>
                <a:lnTo>
                  <a:pt x="235" y="201"/>
                </a:lnTo>
                <a:lnTo>
                  <a:pt x="234" y="201"/>
                </a:lnTo>
                <a:lnTo>
                  <a:pt x="234" y="202"/>
                </a:lnTo>
                <a:lnTo>
                  <a:pt x="232" y="202"/>
                </a:lnTo>
                <a:lnTo>
                  <a:pt x="231" y="202"/>
                </a:lnTo>
                <a:lnTo>
                  <a:pt x="231" y="202"/>
                </a:lnTo>
                <a:lnTo>
                  <a:pt x="231" y="202"/>
                </a:lnTo>
                <a:lnTo>
                  <a:pt x="229" y="202"/>
                </a:lnTo>
                <a:lnTo>
                  <a:pt x="229" y="202"/>
                </a:lnTo>
                <a:lnTo>
                  <a:pt x="229" y="202"/>
                </a:lnTo>
                <a:lnTo>
                  <a:pt x="229" y="202"/>
                </a:lnTo>
                <a:lnTo>
                  <a:pt x="229" y="202"/>
                </a:lnTo>
                <a:lnTo>
                  <a:pt x="228" y="202"/>
                </a:lnTo>
                <a:lnTo>
                  <a:pt x="228" y="204"/>
                </a:lnTo>
                <a:lnTo>
                  <a:pt x="226" y="204"/>
                </a:lnTo>
                <a:lnTo>
                  <a:pt x="226" y="204"/>
                </a:lnTo>
                <a:lnTo>
                  <a:pt x="226" y="202"/>
                </a:lnTo>
                <a:lnTo>
                  <a:pt x="226" y="202"/>
                </a:lnTo>
                <a:lnTo>
                  <a:pt x="225" y="204"/>
                </a:lnTo>
                <a:lnTo>
                  <a:pt x="225" y="204"/>
                </a:lnTo>
                <a:lnTo>
                  <a:pt x="224" y="205"/>
                </a:lnTo>
                <a:lnTo>
                  <a:pt x="224" y="205"/>
                </a:lnTo>
                <a:lnTo>
                  <a:pt x="224" y="205"/>
                </a:lnTo>
                <a:lnTo>
                  <a:pt x="222" y="205"/>
                </a:lnTo>
                <a:lnTo>
                  <a:pt x="222" y="207"/>
                </a:lnTo>
                <a:lnTo>
                  <a:pt x="221" y="207"/>
                </a:lnTo>
                <a:lnTo>
                  <a:pt x="221" y="205"/>
                </a:lnTo>
                <a:lnTo>
                  <a:pt x="221" y="207"/>
                </a:lnTo>
                <a:lnTo>
                  <a:pt x="219" y="207"/>
                </a:lnTo>
                <a:lnTo>
                  <a:pt x="221" y="205"/>
                </a:lnTo>
                <a:lnTo>
                  <a:pt x="219" y="205"/>
                </a:lnTo>
                <a:lnTo>
                  <a:pt x="219" y="205"/>
                </a:lnTo>
                <a:lnTo>
                  <a:pt x="221" y="205"/>
                </a:lnTo>
                <a:lnTo>
                  <a:pt x="221" y="205"/>
                </a:lnTo>
                <a:lnTo>
                  <a:pt x="221" y="205"/>
                </a:lnTo>
                <a:lnTo>
                  <a:pt x="221" y="205"/>
                </a:lnTo>
                <a:lnTo>
                  <a:pt x="221" y="205"/>
                </a:lnTo>
                <a:lnTo>
                  <a:pt x="221" y="205"/>
                </a:lnTo>
                <a:lnTo>
                  <a:pt x="221" y="205"/>
                </a:lnTo>
                <a:lnTo>
                  <a:pt x="221" y="204"/>
                </a:lnTo>
                <a:lnTo>
                  <a:pt x="221" y="204"/>
                </a:lnTo>
                <a:lnTo>
                  <a:pt x="219" y="204"/>
                </a:lnTo>
                <a:lnTo>
                  <a:pt x="219" y="202"/>
                </a:lnTo>
                <a:lnTo>
                  <a:pt x="218" y="202"/>
                </a:lnTo>
                <a:lnTo>
                  <a:pt x="218" y="201"/>
                </a:lnTo>
                <a:lnTo>
                  <a:pt x="218" y="201"/>
                </a:lnTo>
                <a:lnTo>
                  <a:pt x="218" y="201"/>
                </a:lnTo>
                <a:lnTo>
                  <a:pt x="218" y="202"/>
                </a:lnTo>
                <a:lnTo>
                  <a:pt x="218" y="204"/>
                </a:lnTo>
                <a:lnTo>
                  <a:pt x="218" y="204"/>
                </a:lnTo>
                <a:lnTo>
                  <a:pt x="216" y="202"/>
                </a:lnTo>
                <a:lnTo>
                  <a:pt x="216" y="202"/>
                </a:lnTo>
                <a:lnTo>
                  <a:pt x="216" y="202"/>
                </a:lnTo>
                <a:lnTo>
                  <a:pt x="216" y="202"/>
                </a:lnTo>
                <a:lnTo>
                  <a:pt x="216" y="202"/>
                </a:lnTo>
                <a:lnTo>
                  <a:pt x="216" y="204"/>
                </a:lnTo>
                <a:lnTo>
                  <a:pt x="216" y="204"/>
                </a:lnTo>
                <a:lnTo>
                  <a:pt x="216" y="204"/>
                </a:lnTo>
                <a:lnTo>
                  <a:pt x="216" y="205"/>
                </a:lnTo>
                <a:lnTo>
                  <a:pt x="216" y="205"/>
                </a:lnTo>
                <a:lnTo>
                  <a:pt x="216" y="207"/>
                </a:lnTo>
                <a:lnTo>
                  <a:pt x="218" y="207"/>
                </a:lnTo>
                <a:lnTo>
                  <a:pt x="218" y="207"/>
                </a:lnTo>
                <a:lnTo>
                  <a:pt x="218" y="207"/>
                </a:lnTo>
                <a:lnTo>
                  <a:pt x="218" y="207"/>
                </a:lnTo>
                <a:lnTo>
                  <a:pt x="218" y="207"/>
                </a:lnTo>
                <a:lnTo>
                  <a:pt x="219" y="207"/>
                </a:lnTo>
                <a:lnTo>
                  <a:pt x="219" y="205"/>
                </a:lnTo>
                <a:lnTo>
                  <a:pt x="219" y="205"/>
                </a:lnTo>
                <a:lnTo>
                  <a:pt x="219" y="207"/>
                </a:lnTo>
                <a:lnTo>
                  <a:pt x="218" y="207"/>
                </a:lnTo>
                <a:lnTo>
                  <a:pt x="219" y="207"/>
                </a:lnTo>
                <a:lnTo>
                  <a:pt x="219" y="207"/>
                </a:lnTo>
                <a:lnTo>
                  <a:pt x="218" y="208"/>
                </a:lnTo>
                <a:lnTo>
                  <a:pt x="218" y="208"/>
                </a:lnTo>
                <a:lnTo>
                  <a:pt x="218" y="208"/>
                </a:lnTo>
                <a:lnTo>
                  <a:pt x="218" y="207"/>
                </a:lnTo>
                <a:lnTo>
                  <a:pt x="216" y="207"/>
                </a:lnTo>
                <a:lnTo>
                  <a:pt x="216" y="207"/>
                </a:lnTo>
                <a:lnTo>
                  <a:pt x="216" y="207"/>
                </a:lnTo>
                <a:lnTo>
                  <a:pt x="216" y="207"/>
                </a:lnTo>
                <a:lnTo>
                  <a:pt x="216" y="207"/>
                </a:lnTo>
                <a:lnTo>
                  <a:pt x="216" y="207"/>
                </a:lnTo>
                <a:lnTo>
                  <a:pt x="216" y="207"/>
                </a:lnTo>
                <a:lnTo>
                  <a:pt x="215" y="205"/>
                </a:lnTo>
                <a:lnTo>
                  <a:pt x="215" y="205"/>
                </a:lnTo>
                <a:lnTo>
                  <a:pt x="215" y="205"/>
                </a:lnTo>
                <a:lnTo>
                  <a:pt x="214" y="205"/>
                </a:lnTo>
                <a:lnTo>
                  <a:pt x="214" y="205"/>
                </a:lnTo>
                <a:lnTo>
                  <a:pt x="214" y="205"/>
                </a:lnTo>
                <a:lnTo>
                  <a:pt x="214" y="205"/>
                </a:lnTo>
                <a:lnTo>
                  <a:pt x="212" y="205"/>
                </a:lnTo>
                <a:lnTo>
                  <a:pt x="212" y="205"/>
                </a:lnTo>
                <a:lnTo>
                  <a:pt x="212" y="205"/>
                </a:lnTo>
                <a:lnTo>
                  <a:pt x="211" y="205"/>
                </a:lnTo>
                <a:lnTo>
                  <a:pt x="211" y="205"/>
                </a:lnTo>
                <a:lnTo>
                  <a:pt x="209" y="205"/>
                </a:lnTo>
                <a:lnTo>
                  <a:pt x="209" y="207"/>
                </a:lnTo>
                <a:lnTo>
                  <a:pt x="209" y="207"/>
                </a:lnTo>
                <a:lnTo>
                  <a:pt x="209" y="207"/>
                </a:lnTo>
                <a:lnTo>
                  <a:pt x="209" y="207"/>
                </a:lnTo>
                <a:lnTo>
                  <a:pt x="209" y="207"/>
                </a:lnTo>
                <a:lnTo>
                  <a:pt x="208" y="208"/>
                </a:lnTo>
                <a:lnTo>
                  <a:pt x="208" y="208"/>
                </a:lnTo>
                <a:lnTo>
                  <a:pt x="208" y="208"/>
                </a:lnTo>
                <a:lnTo>
                  <a:pt x="209" y="208"/>
                </a:lnTo>
                <a:lnTo>
                  <a:pt x="209" y="208"/>
                </a:lnTo>
                <a:lnTo>
                  <a:pt x="209" y="210"/>
                </a:lnTo>
                <a:lnTo>
                  <a:pt x="209" y="210"/>
                </a:lnTo>
                <a:lnTo>
                  <a:pt x="209" y="210"/>
                </a:lnTo>
                <a:lnTo>
                  <a:pt x="208" y="210"/>
                </a:lnTo>
                <a:lnTo>
                  <a:pt x="207" y="208"/>
                </a:lnTo>
                <a:lnTo>
                  <a:pt x="207" y="208"/>
                </a:lnTo>
                <a:lnTo>
                  <a:pt x="207" y="208"/>
                </a:lnTo>
                <a:lnTo>
                  <a:pt x="207" y="208"/>
                </a:lnTo>
                <a:lnTo>
                  <a:pt x="207" y="207"/>
                </a:lnTo>
                <a:lnTo>
                  <a:pt x="207" y="207"/>
                </a:lnTo>
                <a:lnTo>
                  <a:pt x="207" y="207"/>
                </a:lnTo>
                <a:lnTo>
                  <a:pt x="207" y="207"/>
                </a:lnTo>
                <a:lnTo>
                  <a:pt x="207" y="207"/>
                </a:lnTo>
                <a:lnTo>
                  <a:pt x="205" y="207"/>
                </a:lnTo>
                <a:lnTo>
                  <a:pt x="205" y="207"/>
                </a:lnTo>
                <a:lnTo>
                  <a:pt x="205" y="207"/>
                </a:lnTo>
                <a:lnTo>
                  <a:pt x="205" y="207"/>
                </a:lnTo>
                <a:lnTo>
                  <a:pt x="205" y="205"/>
                </a:lnTo>
                <a:lnTo>
                  <a:pt x="205" y="205"/>
                </a:lnTo>
                <a:lnTo>
                  <a:pt x="207" y="205"/>
                </a:lnTo>
                <a:lnTo>
                  <a:pt x="207" y="205"/>
                </a:lnTo>
                <a:lnTo>
                  <a:pt x="207" y="204"/>
                </a:lnTo>
                <a:lnTo>
                  <a:pt x="207" y="204"/>
                </a:lnTo>
                <a:lnTo>
                  <a:pt x="205" y="204"/>
                </a:lnTo>
                <a:lnTo>
                  <a:pt x="205" y="204"/>
                </a:lnTo>
                <a:lnTo>
                  <a:pt x="205" y="204"/>
                </a:lnTo>
                <a:lnTo>
                  <a:pt x="204" y="204"/>
                </a:lnTo>
                <a:lnTo>
                  <a:pt x="202" y="205"/>
                </a:lnTo>
                <a:lnTo>
                  <a:pt x="202" y="205"/>
                </a:lnTo>
                <a:lnTo>
                  <a:pt x="202" y="205"/>
                </a:lnTo>
                <a:lnTo>
                  <a:pt x="202" y="205"/>
                </a:lnTo>
                <a:lnTo>
                  <a:pt x="202" y="207"/>
                </a:lnTo>
                <a:lnTo>
                  <a:pt x="204" y="207"/>
                </a:lnTo>
                <a:lnTo>
                  <a:pt x="204" y="207"/>
                </a:lnTo>
                <a:lnTo>
                  <a:pt x="202" y="207"/>
                </a:lnTo>
                <a:lnTo>
                  <a:pt x="202" y="207"/>
                </a:lnTo>
                <a:lnTo>
                  <a:pt x="202" y="207"/>
                </a:lnTo>
                <a:lnTo>
                  <a:pt x="202" y="208"/>
                </a:lnTo>
                <a:lnTo>
                  <a:pt x="202" y="210"/>
                </a:lnTo>
                <a:lnTo>
                  <a:pt x="201" y="211"/>
                </a:lnTo>
                <a:lnTo>
                  <a:pt x="202" y="211"/>
                </a:lnTo>
                <a:lnTo>
                  <a:pt x="202" y="211"/>
                </a:lnTo>
                <a:lnTo>
                  <a:pt x="202" y="211"/>
                </a:lnTo>
                <a:lnTo>
                  <a:pt x="201" y="211"/>
                </a:lnTo>
                <a:lnTo>
                  <a:pt x="201" y="211"/>
                </a:lnTo>
                <a:lnTo>
                  <a:pt x="201" y="211"/>
                </a:lnTo>
                <a:lnTo>
                  <a:pt x="201" y="212"/>
                </a:lnTo>
                <a:lnTo>
                  <a:pt x="201" y="212"/>
                </a:lnTo>
                <a:lnTo>
                  <a:pt x="202" y="212"/>
                </a:lnTo>
                <a:lnTo>
                  <a:pt x="202" y="212"/>
                </a:lnTo>
                <a:lnTo>
                  <a:pt x="202" y="214"/>
                </a:lnTo>
                <a:lnTo>
                  <a:pt x="202" y="214"/>
                </a:lnTo>
                <a:lnTo>
                  <a:pt x="201" y="212"/>
                </a:lnTo>
                <a:lnTo>
                  <a:pt x="199" y="212"/>
                </a:lnTo>
                <a:lnTo>
                  <a:pt x="199" y="211"/>
                </a:lnTo>
                <a:lnTo>
                  <a:pt x="199" y="211"/>
                </a:lnTo>
                <a:lnTo>
                  <a:pt x="199" y="211"/>
                </a:lnTo>
                <a:lnTo>
                  <a:pt x="199" y="210"/>
                </a:lnTo>
                <a:lnTo>
                  <a:pt x="199" y="210"/>
                </a:lnTo>
                <a:lnTo>
                  <a:pt x="199" y="210"/>
                </a:lnTo>
                <a:lnTo>
                  <a:pt x="199" y="210"/>
                </a:lnTo>
                <a:lnTo>
                  <a:pt x="199" y="210"/>
                </a:lnTo>
                <a:lnTo>
                  <a:pt x="198" y="210"/>
                </a:lnTo>
                <a:lnTo>
                  <a:pt x="199" y="208"/>
                </a:lnTo>
                <a:lnTo>
                  <a:pt x="199" y="208"/>
                </a:lnTo>
                <a:lnTo>
                  <a:pt x="199" y="208"/>
                </a:lnTo>
                <a:lnTo>
                  <a:pt x="198" y="208"/>
                </a:lnTo>
                <a:lnTo>
                  <a:pt x="198" y="208"/>
                </a:lnTo>
                <a:lnTo>
                  <a:pt x="197" y="208"/>
                </a:lnTo>
                <a:lnTo>
                  <a:pt x="197" y="208"/>
                </a:lnTo>
                <a:lnTo>
                  <a:pt x="197" y="208"/>
                </a:lnTo>
                <a:lnTo>
                  <a:pt x="197" y="208"/>
                </a:lnTo>
                <a:lnTo>
                  <a:pt x="197" y="208"/>
                </a:lnTo>
                <a:lnTo>
                  <a:pt x="197" y="208"/>
                </a:lnTo>
                <a:lnTo>
                  <a:pt x="197" y="208"/>
                </a:lnTo>
                <a:lnTo>
                  <a:pt x="197" y="208"/>
                </a:lnTo>
                <a:lnTo>
                  <a:pt x="197" y="210"/>
                </a:lnTo>
                <a:lnTo>
                  <a:pt x="197" y="210"/>
                </a:lnTo>
                <a:lnTo>
                  <a:pt x="197" y="210"/>
                </a:lnTo>
                <a:lnTo>
                  <a:pt x="197" y="210"/>
                </a:lnTo>
                <a:lnTo>
                  <a:pt x="197" y="210"/>
                </a:lnTo>
                <a:lnTo>
                  <a:pt x="197" y="210"/>
                </a:lnTo>
                <a:lnTo>
                  <a:pt x="195" y="210"/>
                </a:lnTo>
                <a:lnTo>
                  <a:pt x="195" y="208"/>
                </a:lnTo>
                <a:lnTo>
                  <a:pt x="195" y="210"/>
                </a:lnTo>
                <a:lnTo>
                  <a:pt x="195" y="210"/>
                </a:lnTo>
                <a:lnTo>
                  <a:pt x="195" y="210"/>
                </a:lnTo>
                <a:lnTo>
                  <a:pt x="195" y="210"/>
                </a:lnTo>
                <a:lnTo>
                  <a:pt x="195" y="211"/>
                </a:lnTo>
                <a:lnTo>
                  <a:pt x="195" y="211"/>
                </a:lnTo>
                <a:lnTo>
                  <a:pt x="195" y="211"/>
                </a:lnTo>
                <a:lnTo>
                  <a:pt x="195" y="211"/>
                </a:lnTo>
                <a:lnTo>
                  <a:pt x="195" y="212"/>
                </a:lnTo>
                <a:lnTo>
                  <a:pt x="194" y="212"/>
                </a:lnTo>
                <a:lnTo>
                  <a:pt x="194" y="212"/>
                </a:lnTo>
                <a:lnTo>
                  <a:pt x="194" y="214"/>
                </a:lnTo>
                <a:lnTo>
                  <a:pt x="194" y="214"/>
                </a:lnTo>
                <a:lnTo>
                  <a:pt x="194" y="214"/>
                </a:lnTo>
                <a:lnTo>
                  <a:pt x="194" y="214"/>
                </a:lnTo>
                <a:lnTo>
                  <a:pt x="194" y="214"/>
                </a:lnTo>
                <a:lnTo>
                  <a:pt x="194" y="214"/>
                </a:lnTo>
                <a:lnTo>
                  <a:pt x="194" y="214"/>
                </a:lnTo>
                <a:lnTo>
                  <a:pt x="194" y="214"/>
                </a:lnTo>
                <a:lnTo>
                  <a:pt x="194" y="214"/>
                </a:lnTo>
                <a:lnTo>
                  <a:pt x="194" y="212"/>
                </a:lnTo>
                <a:lnTo>
                  <a:pt x="192" y="212"/>
                </a:lnTo>
                <a:lnTo>
                  <a:pt x="192" y="212"/>
                </a:lnTo>
                <a:lnTo>
                  <a:pt x="192" y="215"/>
                </a:lnTo>
                <a:lnTo>
                  <a:pt x="192" y="215"/>
                </a:lnTo>
                <a:lnTo>
                  <a:pt x="192" y="214"/>
                </a:lnTo>
                <a:lnTo>
                  <a:pt x="191" y="214"/>
                </a:lnTo>
                <a:lnTo>
                  <a:pt x="191" y="214"/>
                </a:lnTo>
                <a:lnTo>
                  <a:pt x="189" y="214"/>
                </a:lnTo>
                <a:lnTo>
                  <a:pt x="189" y="214"/>
                </a:lnTo>
                <a:lnTo>
                  <a:pt x="189" y="214"/>
                </a:lnTo>
                <a:lnTo>
                  <a:pt x="189" y="214"/>
                </a:lnTo>
                <a:lnTo>
                  <a:pt x="189" y="214"/>
                </a:lnTo>
                <a:lnTo>
                  <a:pt x="188" y="214"/>
                </a:lnTo>
                <a:lnTo>
                  <a:pt x="187" y="215"/>
                </a:lnTo>
                <a:lnTo>
                  <a:pt x="187" y="214"/>
                </a:lnTo>
                <a:lnTo>
                  <a:pt x="187" y="214"/>
                </a:lnTo>
                <a:lnTo>
                  <a:pt x="185" y="215"/>
                </a:lnTo>
                <a:lnTo>
                  <a:pt x="185" y="215"/>
                </a:lnTo>
                <a:lnTo>
                  <a:pt x="185" y="217"/>
                </a:lnTo>
                <a:lnTo>
                  <a:pt x="185" y="217"/>
                </a:lnTo>
                <a:lnTo>
                  <a:pt x="184" y="217"/>
                </a:lnTo>
                <a:lnTo>
                  <a:pt x="184" y="217"/>
                </a:lnTo>
                <a:lnTo>
                  <a:pt x="184" y="217"/>
                </a:lnTo>
                <a:lnTo>
                  <a:pt x="184" y="217"/>
                </a:lnTo>
                <a:lnTo>
                  <a:pt x="182" y="217"/>
                </a:lnTo>
                <a:lnTo>
                  <a:pt x="182" y="217"/>
                </a:lnTo>
                <a:lnTo>
                  <a:pt x="182" y="217"/>
                </a:lnTo>
                <a:lnTo>
                  <a:pt x="182" y="217"/>
                </a:lnTo>
                <a:lnTo>
                  <a:pt x="182" y="218"/>
                </a:lnTo>
                <a:lnTo>
                  <a:pt x="182" y="218"/>
                </a:lnTo>
                <a:lnTo>
                  <a:pt x="182" y="218"/>
                </a:lnTo>
                <a:lnTo>
                  <a:pt x="182" y="218"/>
                </a:lnTo>
                <a:lnTo>
                  <a:pt x="181" y="218"/>
                </a:lnTo>
                <a:lnTo>
                  <a:pt x="181" y="217"/>
                </a:lnTo>
                <a:lnTo>
                  <a:pt x="181" y="217"/>
                </a:lnTo>
                <a:lnTo>
                  <a:pt x="181" y="217"/>
                </a:lnTo>
                <a:lnTo>
                  <a:pt x="181" y="217"/>
                </a:lnTo>
                <a:lnTo>
                  <a:pt x="181" y="217"/>
                </a:lnTo>
                <a:lnTo>
                  <a:pt x="181" y="215"/>
                </a:lnTo>
                <a:lnTo>
                  <a:pt x="181" y="215"/>
                </a:lnTo>
                <a:lnTo>
                  <a:pt x="179" y="217"/>
                </a:lnTo>
                <a:lnTo>
                  <a:pt x="179" y="217"/>
                </a:lnTo>
                <a:lnTo>
                  <a:pt x="179" y="217"/>
                </a:lnTo>
                <a:lnTo>
                  <a:pt x="179" y="217"/>
                </a:lnTo>
                <a:lnTo>
                  <a:pt x="179" y="217"/>
                </a:lnTo>
                <a:lnTo>
                  <a:pt x="179" y="217"/>
                </a:lnTo>
                <a:lnTo>
                  <a:pt x="179" y="218"/>
                </a:lnTo>
                <a:lnTo>
                  <a:pt x="179" y="218"/>
                </a:lnTo>
                <a:lnTo>
                  <a:pt x="179" y="218"/>
                </a:lnTo>
                <a:lnTo>
                  <a:pt x="179" y="218"/>
                </a:lnTo>
                <a:lnTo>
                  <a:pt x="179" y="218"/>
                </a:lnTo>
                <a:lnTo>
                  <a:pt x="179" y="218"/>
                </a:lnTo>
                <a:lnTo>
                  <a:pt x="179" y="218"/>
                </a:lnTo>
                <a:lnTo>
                  <a:pt x="179" y="217"/>
                </a:lnTo>
                <a:lnTo>
                  <a:pt x="179" y="217"/>
                </a:lnTo>
                <a:lnTo>
                  <a:pt x="179" y="217"/>
                </a:lnTo>
                <a:lnTo>
                  <a:pt x="178" y="217"/>
                </a:lnTo>
                <a:lnTo>
                  <a:pt x="178" y="217"/>
                </a:lnTo>
                <a:lnTo>
                  <a:pt x="178" y="218"/>
                </a:lnTo>
                <a:lnTo>
                  <a:pt x="177" y="218"/>
                </a:lnTo>
                <a:lnTo>
                  <a:pt x="177" y="218"/>
                </a:lnTo>
                <a:lnTo>
                  <a:pt x="177" y="218"/>
                </a:lnTo>
                <a:lnTo>
                  <a:pt x="177" y="218"/>
                </a:lnTo>
                <a:lnTo>
                  <a:pt x="177" y="218"/>
                </a:lnTo>
                <a:lnTo>
                  <a:pt x="175" y="218"/>
                </a:lnTo>
                <a:lnTo>
                  <a:pt x="175" y="219"/>
                </a:lnTo>
                <a:lnTo>
                  <a:pt x="174" y="219"/>
                </a:lnTo>
                <a:lnTo>
                  <a:pt x="174" y="219"/>
                </a:lnTo>
                <a:lnTo>
                  <a:pt x="174" y="218"/>
                </a:lnTo>
                <a:lnTo>
                  <a:pt x="174" y="218"/>
                </a:lnTo>
                <a:lnTo>
                  <a:pt x="174" y="218"/>
                </a:lnTo>
                <a:lnTo>
                  <a:pt x="174" y="218"/>
                </a:lnTo>
                <a:lnTo>
                  <a:pt x="174" y="219"/>
                </a:lnTo>
                <a:lnTo>
                  <a:pt x="174" y="219"/>
                </a:lnTo>
                <a:lnTo>
                  <a:pt x="174" y="219"/>
                </a:lnTo>
                <a:lnTo>
                  <a:pt x="174" y="219"/>
                </a:lnTo>
                <a:lnTo>
                  <a:pt x="174" y="219"/>
                </a:lnTo>
                <a:lnTo>
                  <a:pt x="174" y="219"/>
                </a:lnTo>
                <a:lnTo>
                  <a:pt x="172" y="218"/>
                </a:lnTo>
                <a:lnTo>
                  <a:pt x="172" y="218"/>
                </a:lnTo>
                <a:lnTo>
                  <a:pt x="171" y="219"/>
                </a:lnTo>
                <a:lnTo>
                  <a:pt x="171" y="219"/>
                </a:lnTo>
                <a:lnTo>
                  <a:pt x="171" y="218"/>
                </a:lnTo>
                <a:lnTo>
                  <a:pt x="171" y="218"/>
                </a:lnTo>
                <a:lnTo>
                  <a:pt x="169" y="218"/>
                </a:lnTo>
                <a:lnTo>
                  <a:pt x="169" y="218"/>
                </a:lnTo>
                <a:lnTo>
                  <a:pt x="168" y="218"/>
                </a:lnTo>
                <a:lnTo>
                  <a:pt x="168" y="219"/>
                </a:lnTo>
                <a:lnTo>
                  <a:pt x="167" y="219"/>
                </a:lnTo>
                <a:lnTo>
                  <a:pt x="167" y="219"/>
                </a:lnTo>
                <a:lnTo>
                  <a:pt x="167" y="219"/>
                </a:lnTo>
                <a:lnTo>
                  <a:pt x="167" y="219"/>
                </a:lnTo>
                <a:lnTo>
                  <a:pt x="165" y="221"/>
                </a:lnTo>
                <a:lnTo>
                  <a:pt x="165" y="221"/>
                </a:lnTo>
                <a:lnTo>
                  <a:pt x="164" y="219"/>
                </a:lnTo>
                <a:lnTo>
                  <a:pt x="164" y="219"/>
                </a:lnTo>
                <a:lnTo>
                  <a:pt x="162" y="219"/>
                </a:lnTo>
                <a:lnTo>
                  <a:pt x="162" y="221"/>
                </a:lnTo>
                <a:lnTo>
                  <a:pt x="162" y="221"/>
                </a:lnTo>
                <a:lnTo>
                  <a:pt x="162" y="221"/>
                </a:lnTo>
                <a:lnTo>
                  <a:pt x="162" y="221"/>
                </a:lnTo>
                <a:lnTo>
                  <a:pt x="161" y="221"/>
                </a:lnTo>
                <a:lnTo>
                  <a:pt x="161" y="222"/>
                </a:lnTo>
                <a:lnTo>
                  <a:pt x="161" y="222"/>
                </a:lnTo>
                <a:lnTo>
                  <a:pt x="161" y="221"/>
                </a:lnTo>
                <a:lnTo>
                  <a:pt x="160" y="221"/>
                </a:lnTo>
                <a:lnTo>
                  <a:pt x="160" y="221"/>
                </a:lnTo>
                <a:lnTo>
                  <a:pt x="160" y="221"/>
                </a:lnTo>
                <a:lnTo>
                  <a:pt x="160" y="221"/>
                </a:lnTo>
                <a:lnTo>
                  <a:pt x="160" y="221"/>
                </a:lnTo>
                <a:lnTo>
                  <a:pt x="158" y="221"/>
                </a:lnTo>
                <a:lnTo>
                  <a:pt x="158" y="221"/>
                </a:lnTo>
                <a:lnTo>
                  <a:pt x="158" y="221"/>
                </a:lnTo>
                <a:lnTo>
                  <a:pt x="158" y="222"/>
                </a:lnTo>
                <a:lnTo>
                  <a:pt x="157" y="222"/>
                </a:lnTo>
                <a:lnTo>
                  <a:pt x="157" y="222"/>
                </a:lnTo>
                <a:lnTo>
                  <a:pt x="157" y="222"/>
                </a:lnTo>
                <a:lnTo>
                  <a:pt x="155" y="222"/>
                </a:lnTo>
                <a:lnTo>
                  <a:pt x="155" y="222"/>
                </a:lnTo>
                <a:lnTo>
                  <a:pt x="154" y="222"/>
                </a:lnTo>
                <a:lnTo>
                  <a:pt x="154" y="222"/>
                </a:lnTo>
                <a:lnTo>
                  <a:pt x="154" y="222"/>
                </a:lnTo>
                <a:lnTo>
                  <a:pt x="152" y="222"/>
                </a:lnTo>
                <a:lnTo>
                  <a:pt x="152" y="222"/>
                </a:lnTo>
                <a:lnTo>
                  <a:pt x="152" y="222"/>
                </a:lnTo>
                <a:lnTo>
                  <a:pt x="151" y="224"/>
                </a:lnTo>
                <a:lnTo>
                  <a:pt x="151" y="224"/>
                </a:lnTo>
                <a:lnTo>
                  <a:pt x="150" y="222"/>
                </a:lnTo>
                <a:lnTo>
                  <a:pt x="150" y="222"/>
                </a:lnTo>
                <a:lnTo>
                  <a:pt x="150" y="222"/>
                </a:lnTo>
                <a:lnTo>
                  <a:pt x="150" y="222"/>
                </a:lnTo>
                <a:lnTo>
                  <a:pt x="148" y="224"/>
                </a:lnTo>
                <a:lnTo>
                  <a:pt x="147" y="224"/>
                </a:lnTo>
                <a:lnTo>
                  <a:pt x="145" y="224"/>
                </a:lnTo>
                <a:lnTo>
                  <a:pt x="145" y="224"/>
                </a:lnTo>
                <a:lnTo>
                  <a:pt x="145" y="224"/>
                </a:lnTo>
                <a:lnTo>
                  <a:pt x="145" y="224"/>
                </a:lnTo>
                <a:lnTo>
                  <a:pt x="145" y="224"/>
                </a:lnTo>
                <a:lnTo>
                  <a:pt x="145" y="224"/>
                </a:lnTo>
                <a:lnTo>
                  <a:pt x="145" y="224"/>
                </a:lnTo>
                <a:lnTo>
                  <a:pt x="144" y="224"/>
                </a:lnTo>
                <a:lnTo>
                  <a:pt x="144" y="224"/>
                </a:lnTo>
                <a:lnTo>
                  <a:pt x="142" y="224"/>
                </a:lnTo>
                <a:lnTo>
                  <a:pt x="142" y="224"/>
                </a:lnTo>
                <a:lnTo>
                  <a:pt x="141" y="224"/>
                </a:lnTo>
                <a:lnTo>
                  <a:pt x="141" y="224"/>
                </a:lnTo>
                <a:lnTo>
                  <a:pt x="141" y="224"/>
                </a:lnTo>
                <a:lnTo>
                  <a:pt x="140" y="225"/>
                </a:lnTo>
                <a:lnTo>
                  <a:pt x="140" y="225"/>
                </a:lnTo>
                <a:lnTo>
                  <a:pt x="140" y="225"/>
                </a:lnTo>
                <a:lnTo>
                  <a:pt x="140" y="225"/>
                </a:lnTo>
                <a:lnTo>
                  <a:pt x="138" y="225"/>
                </a:lnTo>
                <a:lnTo>
                  <a:pt x="137" y="227"/>
                </a:lnTo>
                <a:lnTo>
                  <a:pt x="137" y="225"/>
                </a:lnTo>
                <a:lnTo>
                  <a:pt x="137" y="225"/>
                </a:lnTo>
                <a:lnTo>
                  <a:pt x="137" y="225"/>
                </a:lnTo>
                <a:lnTo>
                  <a:pt x="135" y="225"/>
                </a:lnTo>
                <a:lnTo>
                  <a:pt x="135" y="225"/>
                </a:lnTo>
                <a:lnTo>
                  <a:pt x="135" y="225"/>
                </a:lnTo>
                <a:lnTo>
                  <a:pt x="135" y="225"/>
                </a:lnTo>
                <a:lnTo>
                  <a:pt x="134" y="225"/>
                </a:lnTo>
                <a:lnTo>
                  <a:pt x="134" y="227"/>
                </a:lnTo>
                <a:lnTo>
                  <a:pt x="134" y="227"/>
                </a:lnTo>
                <a:lnTo>
                  <a:pt x="134" y="227"/>
                </a:lnTo>
                <a:lnTo>
                  <a:pt x="134" y="227"/>
                </a:lnTo>
                <a:lnTo>
                  <a:pt x="134" y="225"/>
                </a:lnTo>
                <a:lnTo>
                  <a:pt x="134" y="225"/>
                </a:lnTo>
                <a:lnTo>
                  <a:pt x="132" y="225"/>
                </a:lnTo>
                <a:lnTo>
                  <a:pt x="132" y="225"/>
                </a:lnTo>
                <a:lnTo>
                  <a:pt x="132" y="227"/>
                </a:lnTo>
                <a:lnTo>
                  <a:pt x="131" y="227"/>
                </a:lnTo>
                <a:lnTo>
                  <a:pt x="131" y="227"/>
                </a:lnTo>
                <a:lnTo>
                  <a:pt x="131" y="227"/>
                </a:lnTo>
                <a:lnTo>
                  <a:pt x="131" y="227"/>
                </a:lnTo>
                <a:lnTo>
                  <a:pt x="131" y="228"/>
                </a:lnTo>
                <a:lnTo>
                  <a:pt x="131" y="228"/>
                </a:lnTo>
                <a:lnTo>
                  <a:pt x="131" y="227"/>
                </a:lnTo>
                <a:lnTo>
                  <a:pt x="131" y="227"/>
                </a:lnTo>
                <a:lnTo>
                  <a:pt x="131" y="227"/>
                </a:lnTo>
                <a:lnTo>
                  <a:pt x="130" y="227"/>
                </a:lnTo>
                <a:lnTo>
                  <a:pt x="130" y="227"/>
                </a:lnTo>
                <a:lnTo>
                  <a:pt x="130" y="227"/>
                </a:lnTo>
                <a:lnTo>
                  <a:pt x="128" y="227"/>
                </a:lnTo>
                <a:lnTo>
                  <a:pt x="128" y="227"/>
                </a:lnTo>
                <a:lnTo>
                  <a:pt x="127" y="227"/>
                </a:lnTo>
                <a:lnTo>
                  <a:pt x="127" y="227"/>
                </a:lnTo>
                <a:lnTo>
                  <a:pt x="127" y="227"/>
                </a:lnTo>
                <a:lnTo>
                  <a:pt x="127" y="227"/>
                </a:lnTo>
                <a:lnTo>
                  <a:pt x="127" y="227"/>
                </a:lnTo>
                <a:lnTo>
                  <a:pt x="127" y="225"/>
                </a:lnTo>
                <a:lnTo>
                  <a:pt x="127" y="225"/>
                </a:lnTo>
                <a:lnTo>
                  <a:pt x="125" y="227"/>
                </a:lnTo>
                <a:lnTo>
                  <a:pt x="125" y="227"/>
                </a:lnTo>
                <a:lnTo>
                  <a:pt x="124" y="228"/>
                </a:lnTo>
                <a:lnTo>
                  <a:pt x="122" y="228"/>
                </a:lnTo>
                <a:lnTo>
                  <a:pt x="122" y="228"/>
                </a:lnTo>
                <a:lnTo>
                  <a:pt x="122" y="227"/>
                </a:lnTo>
                <a:lnTo>
                  <a:pt x="122" y="225"/>
                </a:lnTo>
                <a:lnTo>
                  <a:pt x="122" y="225"/>
                </a:lnTo>
                <a:lnTo>
                  <a:pt x="122" y="225"/>
                </a:lnTo>
                <a:lnTo>
                  <a:pt x="121" y="225"/>
                </a:lnTo>
                <a:lnTo>
                  <a:pt x="121" y="225"/>
                </a:lnTo>
                <a:lnTo>
                  <a:pt x="121" y="225"/>
                </a:lnTo>
                <a:lnTo>
                  <a:pt x="121" y="225"/>
                </a:lnTo>
                <a:lnTo>
                  <a:pt x="121" y="227"/>
                </a:lnTo>
                <a:lnTo>
                  <a:pt x="121" y="227"/>
                </a:lnTo>
                <a:lnTo>
                  <a:pt x="121" y="227"/>
                </a:lnTo>
                <a:lnTo>
                  <a:pt x="122" y="228"/>
                </a:lnTo>
                <a:lnTo>
                  <a:pt x="122" y="228"/>
                </a:lnTo>
                <a:lnTo>
                  <a:pt x="121" y="228"/>
                </a:lnTo>
                <a:lnTo>
                  <a:pt x="121" y="228"/>
                </a:lnTo>
                <a:lnTo>
                  <a:pt x="120" y="227"/>
                </a:lnTo>
                <a:lnTo>
                  <a:pt x="118" y="227"/>
                </a:lnTo>
                <a:lnTo>
                  <a:pt x="118" y="227"/>
                </a:lnTo>
                <a:lnTo>
                  <a:pt x="117" y="227"/>
                </a:lnTo>
                <a:lnTo>
                  <a:pt x="117" y="227"/>
                </a:lnTo>
                <a:lnTo>
                  <a:pt x="117" y="227"/>
                </a:lnTo>
                <a:lnTo>
                  <a:pt x="117" y="227"/>
                </a:lnTo>
                <a:lnTo>
                  <a:pt x="117" y="227"/>
                </a:lnTo>
                <a:lnTo>
                  <a:pt x="115" y="227"/>
                </a:lnTo>
                <a:lnTo>
                  <a:pt x="115" y="227"/>
                </a:lnTo>
                <a:lnTo>
                  <a:pt x="114" y="227"/>
                </a:lnTo>
                <a:lnTo>
                  <a:pt x="114" y="228"/>
                </a:lnTo>
                <a:lnTo>
                  <a:pt x="114" y="228"/>
                </a:lnTo>
                <a:lnTo>
                  <a:pt x="114" y="227"/>
                </a:lnTo>
                <a:lnTo>
                  <a:pt x="115" y="227"/>
                </a:lnTo>
                <a:lnTo>
                  <a:pt x="115" y="227"/>
                </a:lnTo>
                <a:lnTo>
                  <a:pt x="114" y="227"/>
                </a:lnTo>
                <a:lnTo>
                  <a:pt x="114" y="227"/>
                </a:lnTo>
                <a:lnTo>
                  <a:pt x="112" y="227"/>
                </a:lnTo>
                <a:lnTo>
                  <a:pt x="111" y="228"/>
                </a:lnTo>
                <a:lnTo>
                  <a:pt x="111" y="228"/>
                </a:lnTo>
                <a:lnTo>
                  <a:pt x="111" y="228"/>
                </a:lnTo>
                <a:lnTo>
                  <a:pt x="111" y="227"/>
                </a:lnTo>
                <a:lnTo>
                  <a:pt x="111" y="227"/>
                </a:lnTo>
                <a:lnTo>
                  <a:pt x="111" y="225"/>
                </a:lnTo>
                <a:lnTo>
                  <a:pt x="110" y="224"/>
                </a:lnTo>
                <a:lnTo>
                  <a:pt x="110" y="224"/>
                </a:lnTo>
                <a:lnTo>
                  <a:pt x="110" y="224"/>
                </a:lnTo>
                <a:lnTo>
                  <a:pt x="110" y="225"/>
                </a:lnTo>
                <a:lnTo>
                  <a:pt x="108" y="225"/>
                </a:lnTo>
                <a:lnTo>
                  <a:pt x="107" y="227"/>
                </a:lnTo>
                <a:lnTo>
                  <a:pt x="107" y="228"/>
                </a:lnTo>
                <a:lnTo>
                  <a:pt x="107" y="228"/>
                </a:lnTo>
                <a:lnTo>
                  <a:pt x="107" y="228"/>
                </a:lnTo>
                <a:lnTo>
                  <a:pt x="105" y="228"/>
                </a:lnTo>
                <a:lnTo>
                  <a:pt x="105" y="227"/>
                </a:lnTo>
                <a:lnTo>
                  <a:pt x="105" y="227"/>
                </a:lnTo>
                <a:lnTo>
                  <a:pt x="104" y="227"/>
                </a:lnTo>
                <a:lnTo>
                  <a:pt x="104" y="227"/>
                </a:lnTo>
                <a:lnTo>
                  <a:pt x="104" y="228"/>
                </a:lnTo>
                <a:lnTo>
                  <a:pt x="104" y="228"/>
                </a:lnTo>
                <a:lnTo>
                  <a:pt x="104" y="228"/>
                </a:lnTo>
                <a:lnTo>
                  <a:pt x="104" y="227"/>
                </a:lnTo>
                <a:lnTo>
                  <a:pt x="104" y="227"/>
                </a:lnTo>
                <a:lnTo>
                  <a:pt x="104" y="227"/>
                </a:lnTo>
                <a:lnTo>
                  <a:pt x="104" y="227"/>
                </a:lnTo>
                <a:lnTo>
                  <a:pt x="104" y="227"/>
                </a:lnTo>
                <a:lnTo>
                  <a:pt x="104" y="227"/>
                </a:lnTo>
                <a:lnTo>
                  <a:pt x="104" y="227"/>
                </a:lnTo>
                <a:lnTo>
                  <a:pt x="104" y="225"/>
                </a:lnTo>
                <a:lnTo>
                  <a:pt x="104" y="225"/>
                </a:lnTo>
                <a:lnTo>
                  <a:pt x="103" y="225"/>
                </a:lnTo>
                <a:lnTo>
                  <a:pt x="103" y="225"/>
                </a:lnTo>
                <a:lnTo>
                  <a:pt x="103" y="227"/>
                </a:lnTo>
                <a:lnTo>
                  <a:pt x="103" y="227"/>
                </a:lnTo>
                <a:lnTo>
                  <a:pt x="103" y="228"/>
                </a:lnTo>
                <a:lnTo>
                  <a:pt x="101" y="228"/>
                </a:lnTo>
                <a:lnTo>
                  <a:pt x="100" y="228"/>
                </a:lnTo>
                <a:lnTo>
                  <a:pt x="98" y="228"/>
                </a:lnTo>
                <a:lnTo>
                  <a:pt x="98" y="228"/>
                </a:lnTo>
                <a:lnTo>
                  <a:pt x="98" y="227"/>
                </a:lnTo>
                <a:lnTo>
                  <a:pt x="98" y="227"/>
                </a:lnTo>
                <a:lnTo>
                  <a:pt x="98" y="227"/>
                </a:lnTo>
                <a:lnTo>
                  <a:pt x="100" y="227"/>
                </a:lnTo>
                <a:lnTo>
                  <a:pt x="100" y="227"/>
                </a:lnTo>
                <a:lnTo>
                  <a:pt x="100" y="227"/>
                </a:lnTo>
                <a:lnTo>
                  <a:pt x="100" y="227"/>
                </a:lnTo>
                <a:lnTo>
                  <a:pt x="100" y="227"/>
                </a:lnTo>
                <a:lnTo>
                  <a:pt x="100" y="227"/>
                </a:lnTo>
                <a:lnTo>
                  <a:pt x="100" y="227"/>
                </a:lnTo>
                <a:lnTo>
                  <a:pt x="100" y="227"/>
                </a:lnTo>
                <a:lnTo>
                  <a:pt x="100" y="227"/>
                </a:lnTo>
                <a:lnTo>
                  <a:pt x="101" y="227"/>
                </a:lnTo>
                <a:lnTo>
                  <a:pt x="101" y="227"/>
                </a:lnTo>
                <a:lnTo>
                  <a:pt x="101" y="225"/>
                </a:lnTo>
                <a:lnTo>
                  <a:pt x="103" y="227"/>
                </a:lnTo>
                <a:lnTo>
                  <a:pt x="103" y="227"/>
                </a:lnTo>
                <a:lnTo>
                  <a:pt x="103" y="225"/>
                </a:lnTo>
                <a:lnTo>
                  <a:pt x="103" y="224"/>
                </a:lnTo>
                <a:lnTo>
                  <a:pt x="103" y="224"/>
                </a:lnTo>
                <a:lnTo>
                  <a:pt x="103" y="224"/>
                </a:lnTo>
                <a:lnTo>
                  <a:pt x="103" y="222"/>
                </a:lnTo>
                <a:lnTo>
                  <a:pt x="101" y="222"/>
                </a:lnTo>
                <a:lnTo>
                  <a:pt x="100" y="222"/>
                </a:lnTo>
                <a:lnTo>
                  <a:pt x="100" y="222"/>
                </a:lnTo>
                <a:lnTo>
                  <a:pt x="100" y="222"/>
                </a:lnTo>
                <a:lnTo>
                  <a:pt x="100" y="222"/>
                </a:lnTo>
                <a:lnTo>
                  <a:pt x="100" y="222"/>
                </a:lnTo>
                <a:lnTo>
                  <a:pt x="100" y="222"/>
                </a:lnTo>
                <a:lnTo>
                  <a:pt x="100" y="222"/>
                </a:lnTo>
                <a:lnTo>
                  <a:pt x="101" y="224"/>
                </a:lnTo>
                <a:lnTo>
                  <a:pt x="101" y="224"/>
                </a:lnTo>
                <a:lnTo>
                  <a:pt x="101" y="224"/>
                </a:lnTo>
                <a:lnTo>
                  <a:pt x="101" y="224"/>
                </a:lnTo>
                <a:lnTo>
                  <a:pt x="100" y="224"/>
                </a:lnTo>
                <a:lnTo>
                  <a:pt x="100" y="225"/>
                </a:lnTo>
                <a:lnTo>
                  <a:pt x="100" y="225"/>
                </a:lnTo>
                <a:lnTo>
                  <a:pt x="97" y="224"/>
                </a:lnTo>
                <a:lnTo>
                  <a:pt x="97" y="224"/>
                </a:lnTo>
                <a:lnTo>
                  <a:pt x="97" y="224"/>
                </a:lnTo>
                <a:lnTo>
                  <a:pt x="95" y="225"/>
                </a:lnTo>
                <a:lnTo>
                  <a:pt x="95" y="225"/>
                </a:lnTo>
                <a:lnTo>
                  <a:pt x="95" y="224"/>
                </a:lnTo>
                <a:lnTo>
                  <a:pt x="95" y="224"/>
                </a:lnTo>
                <a:lnTo>
                  <a:pt x="95" y="224"/>
                </a:lnTo>
                <a:lnTo>
                  <a:pt x="95" y="224"/>
                </a:lnTo>
                <a:lnTo>
                  <a:pt x="95" y="225"/>
                </a:lnTo>
                <a:lnTo>
                  <a:pt x="94" y="225"/>
                </a:lnTo>
                <a:lnTo>
                  <a:pt x="94" y="227"/>
                </a:lnTo>
                <a:lnTo>
                  <a:pt x="94" y="227"/>
                </a:lnTo>
                <a:lnTo>
                  <a:pt x="94" y="227"/>
                </a:lnTo>
                <a:lnTo>
                  <a:pt x="93" y="225"/>
                </a:lnTo>
                <a:lnTo>
                  <a:pt x="93" y="224"/>
                </a:lnTo>
                <a:lnTo>
                  <a:pt x="93" y="224"/>
                </a:lnTo>
                <a:lnTo>
                  <a:pt x="93" y="224"/>
                </a:lnTo>
                <a:lnTo>
                  <a:pt x="93" y="224"/>
                </a:lnTo>
                <a:lnTo>
                  <a:pt x="94" y="224"/>
                </a:lnTo>
                <a:lnTo>
                  <a:pt x="94" y="224"/>
                </a:lnTo>
                <a:lnTo>
                  <a:pt x="94" y="224"/>
                </a:lnTo>
                <a:lnTo>
                  <a:pt x="94" y="224"/>
                </a:lnTo>
                <a:lnTo>
                  <a:pt x="94" y="224"/>
                </a:lnTo>
                <a:lnTo>
                  <a:pt x="94" y="224"/>
                </a:lnTo>
                <a:lnTo>
                  <a:pt x="94" y="222"/>
                </a:lnTo>
                <a:lnTo>
                  <a:pt x="94" y="222"/>
                </a:lnTo>
                <a:lnTo>
                  <a:pt x="93" y="222"/>
                </a:lnTo>
                <a:lnTo>
                  <a:pt x="93" y="222"/>
                </a:lnTo>
                <a:lnTo>
                  <a:pt x="91" y="221"/>
                </a:lnTo>
                <a:lnTo>
                  <a:pt x="91" y="221"/>
                </a:lnTo>
                <a:lnTo>
                  <a:pt x="91" y="221"/>
                </a:lnTo>
                <a:lnTo>
                  <a:pt x="91" y="219"/>
                </a:lnTo>
                <a:lnTo>
                  <a:pt x="90" y="219"/>
                </a:lnTo>
                <a:lnTo>
                  <a:pt x="90" y="219"/>
                </a:lnTo>
                <a:lnTo>
                  <a:pt x="90" y="219"/>
                </a:lnTo>
                <a:lnTo>
                  <a:pt x="90" y="219"/>
                </a:lnTo>
                <a:lnTo>
                  <a:pt x="90" y="221"/>
                </a:lnTo>
                <a:lnTo>
                  <a:pt x="90" y="222"/>
                </a:lnTo>
                <a:lnTo>
                  <a:pt x="90" y="222"/>
                </a:lnTo>
                <a:lnTo>
                  <a:pt x="91" y="224"/>
                </a:lnTo>
                <a:lnTo>
                  <a:pt x="91" y="224"/>
                </a:lnTo>
                <a:lnTo>
                  <a:pt x="91" y="224"/>
                </a:lnTo>
                <a:lnTo>
                  <a:pt x="91" y="224"/>
                </a:lnTo>
                <a:lnTo>
                  <a:pt x="91" y="224"/>
                </a:lnTo>
                <a:lnTo>
                  <a:pt x="91" y="225"/>
                </a:lnTo>
                <a:lnTo>
                  <a:pt x="91" y="225"/>
                </a:lnTo>
                <a:lnTo>
                  <a:pt x="91" y="227"/>
                </a:lnTo>
                <a:lnTo>
                  <a:pt x="91" y="227"/>
                </a:lnTo>
                <a:lnTo>
                  <a:pt x="91" y="227"/>
                </a:lnTo>
                <a:lnTo>
                  <a:pt x="90" y="227"/>
                </a:lnTo>
                <a:lnTo>
                  <a:pt x="90" y="227"/>
                </a:lnTo>
                <a:lnTo>
                  <a:pt x="88" y="225"/>
                </a:lnTo>
                <a:lnTo>
                  <a:pt x="88" y="225"/>
                </a:lnTo>
                <a:lnTo>
                  <a:pt x="90" y="225"/>
                </a:lnTo>
                <a:lnTo>
                  <a:pt x="90" y="225"/>
                </a:lnTo>
                <a:lnTo>
                  <a:pt x="90" y="225"/>
                </a:lnTo>
                <a:lnTo>
                  <a:pt x="90" y="225"/>
                </a:lnTo>
                <a:lnTo>
                  <a:pt x="90" y="224"/>
                </a:lnTo>
                <a:lnTo>
                  <a:pt x="88" y="224"/>
                </a:lnTo>
                <a:lnTo>
                  <a:pt x="88" y="222"/>
                </a:lnTo>
                <a:lnTo>
                  <a:pt x="88" y="222"/>
                </a:lnTo>
                <a:lnTo>
                  <a:pt x="87" y="224"/>
                </a:lnTo>
                <a:lnTo>
                  <a:pt x="87" y="224"/>
                </a:lnTo>
                <a:lnTo>
                  <a:pt x="87" y="224"/>
                </a:lnTo>
                <a:lnTo>
                  <a:pt x="87" y="224"/>
                </a:lnTo>
                <a:lnTo>
                  <a:pt x="87" y="224"/>
                </a:lnTo>
                <a:lnTo>
                  <a:pt x="87" y="224"/>
                </a:lnTo>
                <a:lnTo>
                  <a:pt x="85" y="224"/>
                </a:lnTo>
                <a:lnTo>
                  <a:pt x="85" y="224"/>
                </a:lnTo>
                <a:lnTo>
                  <a:pt x="85" y="224"/>
                </a:lnTo>
                <a:lnTo>
                  <a:pt x="85" y="224"/>
                </a:lnTo>
                <a:lnTo>
                  <a:pt x="84" y="224"/>
                </a:lnTo>
                <a:lnTo>
                  <a:pt x="84" y="224"/>
                </a:lnTo>
                <a:lnTo>
                  <a:pt x="84" y="222"/>
                </a:lnTo>
                <a:lnTo>
                  <a:pt x="84" y="222"/>
                </a:lnTo>
                <a:lnTo>
                  <a:pt x="85" y="222"/>
                </a:lnTo>
                <a:lnTo>
                  <a:pt x="85" y="221"/>
                </a:lnTo>
                <a:lnTo>
                  <a:pt x="85" y="221"/>
                </a:lnTo>
                <a:lnTo>
                  <a:pt x="85" y="221"/>
                </a:lnTo>
                <a:lnTo>
                  <a:pt x="85" y="221"/>
                </a:lnTo>
                <a:lnTo>
                  <a:pt x="85" y="221"/>
                </a:lnTo>
                <a:lnTo>
                  <a:pt x="85" y="222"/>
                </a:lnTo>
                <a:lnTo>
                  <a:pt x="85" y="222"/>
                </a:lnTo>
                <a:lnTo>
                  <a:pt x="85" y="222"/>
                </a:lnTo>
                <a:lnTo>
                  <a:pt x="87" y="222"/>
                </a:lnTo>
                <a:lnTo>
                  <a:pt x="87" y="221"/>
                </a:lnTo>
                <a:lnTo>
                  <a:pt x="87" y="221"/>
                </a:lnTo>
                <a:lnTo>
                  <a:pt x="87" y="221"/>
                </a:lnTo>
                <a:lnTo>
                  <a:pt x="87" y="219"/>
                </a:lnTo>
                <a:lnTo>
                  <a:pt x="87" y="219"/>
                </a:lnTo>
                <a:lnTo>
                  <a:pt x="87" y="219"/>
                </a:lnTo>
                <a:lnTo>
                  <a:pt x="88" y="219"/>
                </a:lnTo>
                <a:lnTo>
                  <a:pt x="88" y="218"/>
                </a:lnTo>
                <a:lnTo>
                  <a:pt x="88" y="218"/>
                </a:lnTo>
                <a:lnTo>
                  <a:pt x="87" y="218"/>
                </a:lnTo>
                <a:lnTo>
                  <a:pt x="87" y="218"/>
                </a:lnTo>
                <a:lnTo>
                  <a:pt x="87" y="217"/>
                </a:lnTo>
                <a:lnTo>
                  <a:pt x="87" y="217"/>
                </a:lnTo>
                <a:lnTo>
                  <a:pt x="87" y="217"/>
                </a:lnTo>
                <a:lnTo>
                  <a:pt x="87" y="217"/>
                </a:lnTo>
                <a:lnTo>
                  <a:pt x="87" y="215"/>
                </a:lnTo>
                <a:lnTo>
                  <a:pt x="87" y="215"/>
                </a:lnTo>
                <a:lnTo>
                  <a:pt x="87" y="215"/>
                </a:lnTo>
                <a:lnTo>
                  <a:pt x="87" y="214"/>
                </a:lnTo>
                <a:lnTo>
                  <a:pt x="85" y="214"/>
                </a:lnTo>
                <a:lnTo>
                  <a:pt x="84" y="214"/>
                </a:lnTo>
                <a:lnTo>
                  <a:pt x="84" y="214"/>
                </a:lnTo>
                <a:lnTo>
                  <a:pt x="84" y="214"/>
                </a:lnTo>
                <a:lnTo>
                  <a:pt x="84" y="214"/>
                </a:lnTo>
                <a:lnTo>
                  <a:pt x="83" y="214"/>
                </a:lnTo>
                <a:lnTo>
                  <a:pt x="83" y="214"/>
                </a:lnTo>
                <a:lnTo>
                  <a:pt x="83" y="214"/>
                </a:lnTo>
                <a:lnTo>
                  <a:pt x="83" y="214"/>
                </a:lnTo>
                <a:lnTo>
                  <a:pt x="81" y="214"/>
                </a:lnTo>
                <a:lnTo>
                  <a:pt x="81" y="214"/>
                </a:lnTo>
                <a:lnTo>
                  <a:pt x="81" y="215"/>
                </a:lnTo>
                <a:lnTo>
                  <a:pt x="81" y="215"/>
                </a:lnTo>
                <a:lnTo>
                  <a:pt x="81" y="215"/>
                </a:lnTo>
                <a:lnTo>
                  <a:pt x="81" y="215"/>
                </a:lnTo>
                <a:lnTo>
                  <a:pt x="83" y="215"/>
                </a:lnTo>
                <a:lnTo>
                  <a:pt x="83" y="217"/>
                </a:lnTo>
                <a:lnTo>
                  <a:pt x="83" y="217"/>
                </a:lnTo>
                <a:lnTo>
                  <a:pt x="83" y="217"/>
                </a:lnTo>
                <a:lnTo>
                  <a:pt x="83" y="218"/>
                </a:lnTo>
                <a:lnTo>
                  <a:pt x="83" y="218"/>
                </a:lnTo>
                <a:lnTo>
                  <a:pt x="83" y="218"/>
                </a:lnTo>
                <a:lnTo>
                  <a:pt x="83" y="218"/>
                </a:lnTo>
                <a:lnTo>
                  <a:pt x="83" y="218"/>
                </a:lnTo>
                <a:lnTo>
                  <a:pt x="83" y="219"/>
                </a:lnTo>
                <a:lnTo>
                  <a:pt x="83" y="219"/>
                </a:lnTo>
                <a:lnTo>
                  <a:pt x="81" y="218"/>
                </a:lnTo>
                <a:lnTo>
                  <a:pt x="81" y="218"/>
                </a:lnTo>
                <a:lnTo>
                  <a:pt x="81" y="218"/>
                </a:lnTo>
                <a:lnTo>
                  <a:pt x="81" y="218"/>
                </a:lnTo>
                <a:lnTo>
                  <a:pt x="81" y="218"/>
                </a:lnTo>
                <a:lnTo>
                  <a:pt x="80" y="218"/>
                </a:lnTo>
                <a:lnTo>
                  <a:pt x="80" y="218"/>
                </a:lnTo>
                <a:lnTo>
                  <a:pt x="80" y="218"/>
                </a:lnTo>
                <a:lnTo>
                  <a:pt x="78" y="218"/>
                </a:lnTo>
                <a:lnTo>
                  <a:pt x="78" y="218"/>
                </a:lnTo>
                <a:lnTo>
                  <a:pt x="78" y="219"/>
                </a:lnTo>
                <a:lnTo>
                  <a:pt x="78" y="219"/>
                </a:lnTo>
                <a:lnTo>
                  <a:pt x="78" y="219"/>
                </a:lnTo>
                <a:lnTo>
                  <a:pt x="78" y="219"/>
                </a:lnTo>
                <a:lnTo>
                  <a:pt x="77" y="219"/>
                </a:lnTo>
                <a:lnTo>
                  <a:pt x="77" y="221"/>
                </a:lnTo>
                <a:lnTo>
                  <a:pt x="77" y="221"/>
                </a:lnTo>
                <a:lnTo>
                  <a:pt x="78" y="221"/>
                </a:lnTo>
                <a:lnTo>
                  <a:pt x="78" y="221"/>
                </a:lnTo>
                <a:lnTo>
                  <a:pt x="78" y="222"/>
                </a:lnTo>
                <a:lnTo>
                  <a:pt x="78" y="222"/>
                </a:lnTo>
                <a:lnTo>
                  <a:pt x="77" y="221"/>
                </a:lnTo>
                <a:lnTo>
                  <a:pt x="75" y="221"/>
                </a:lnTo>
                <a:lnTo>
                  <a:pt x="75" y="221"/>
                </a:lnTo>
                <a:lnTo>
                  <a:pt x="75" y="222"/>
                </a:lnTo>
                <a:lnTo>
                  <a:pt x="75" y="222"/>
                </a:lnTo>
                <a:lnTo>
                  <a:pt x="74" y="222"/>
                </a:lnTo>
                <a:lnTo>
                  <a:pt x="74" y="222"/>
                </a:lnTo>
                <a:lnTo>
                  <a:pt x="74" y="222"/>
                </a:lnTo>
                <a:lnTo>
                  <a:pt x="74" y="221"/>
                </a:lnTo>
                <a:lnTo>
                  <a:pt x="73" y="221"/>
                </a:lnTo>
                <a:lnTo>
                  <a:pt x="73" y="219"/>
                </a:lnTo>
                <a:lnTo>
                  <a:pt x="71" y="219"/>
                </a:lnTo>
                <a:lnTo>
                  <a:pt x="71" y="219"/>
                </a:lnTo>
                <a:lnTo>
                  <a:pt x="71" y="219"/>
                </a:lnTo>
                <a:lnTo>
                  <a:pt x="70" y="219"/>
                </a:lnTo>
                <a:lnTo>
                  <a:pt x="70" y="219"/>
                </a:lnTo>
                <a:lnTo>
                  <a:pt x="70" y="218"/>
                </a:lnTo>
                <a:lnTo>
                  <a:pt x="70" y="218"/>
                </a:lnTo>
                <a:lnTo>
                  <a:pt x="70" y="218"/>
                </a:lnTo>
                <a:lnTo>
                  <a:pt x="71" y="218"/>
                </a:lnTo>
                <a:lnTo>
                  <a:pt x="73" y="218"/>
                </a:lnTo>
                <a:lnTo>
                  <a:pt x="73" y="218"/>
                </a:lnTo>
                <a:lnTo>
                  <a:pt x="74" y="218"/>
                </a:lnTo>
                <a:lnTo>
                  <a:pt x="74" y="218"/>
                </a:lnTo>
                <a:lnTo>
                  <a:pt x="74" y="218"/>
                </a:lnTo>
                <a:lnTo>
                  <a:pt x="74" y="218"/>
                </a:lnTo>
                <a:lnTo>
                  <a:pt x="75" y="218"/>
                </a:lnTo>
                <a:lnTo>
                  <a:pt x="75" y="218"/>
                </a:lnTo>
                <a:lnTo>
                  <a:pt x="77" y="218"/>
                </a:lnTo>
                <a:lnTo>
                  <a:pt x="77" y="218"/>
                </a:lnTo>
                <a:lnTo>
                  <a:pt x="77" y="218"/>
                </a:lnTo>
                <a:lnTo>
                  <a:pt x="77" y="217"/>
                </a:lnTo>
                <a:lnTo>
                  <a:pt x="77" y="217"/>
                </a:lnTo>
                <a:lnTo>
                  <a:pt x="78" y="217"/>
                </a:lnTo>
                <a:lnTo>
                  <a:pt x="78" y="215"/>
                </a:lnTo>
                <a:lnTo>
                  <a:pt x="78" y="215"/>
                </a:lnTo>
                <a:lnTo>
                  <a:pt x="78" y="215"/>
                </a:lnTo>
                <a:lnTo>
                  <a:pt x="77" y="215"/>
                </a:lnTo>
                <a:lnTo>
                  <a:pt x="77" y="215"/>
                </a:lnTo>
                <a:lnTo>
                  <a:pt x="77" y="214"/>
                </a:lnTo>
                <a:lnTo>
                  <a:pt x="77" y="214"/>
                </a:lnTo>
                <a:lnTo>
                  <a:pt x="75" y="214"/>
                </a:lnTo>
                <a:lnTo>
                  <a:pt x="75" y="214"/>
                </a:lnTo>
                <a:lnTo>
                  <a:pt x="75" y="214"/>
                </a:lnTo>
                <a:lnTo>
                  <a:pt x="74" y="212"/>
                </a:lnTo>
                <a:lnTo>
                  <a:pt x="74" y="212"/>
                </a:lnTo>
                <a:lnTo>
                  <a:pt x="74" y="212"/>
                </a:lnTo>
                <a:lnTo>
                  <a:pt x="74" y="212"/>
                </a:lnTo>
                <a:lnTo>
                  <a:pt x="74" y="212"/>
                </a:lnTo>
                <a:lnTo>
                  <a:pt x="73" y="212"/>
                </a:lnTo>
                <a:lnTo>
                  <a:pt x="73" y="212"/>
                </a:lnTo>
                <a:lnTo>
                  <a:pt x="73" y="212"/>
                </a:lnTo>
                <a:lnTo>
                  <a:pt x="71" y="212"/>
                </a:lnTo>
                <a:lnTo>
                  <a:pt x="73" y="212"/>
                </a:lnTo>
                <a:lnTo>
                  <a:pt x="73" y="212"/>
                </a:lnTo>
                <a:lnTo>
                  <a:pt x="71" y="211"/>
                </a:lnTo>
                <a:lnTo>
                  <a:pt x="71" y="211"/>
                </a:lnTo>
                <a:lnTo>
                  <a:pt x="71" y="211"/>
                </a:lnTo>
                <a:lnTo>
                  <a:pt x="71" y="211"/>
                </a:lnTo>
                <a:lnTo>
                  <a:pt x="70" y="211"/>
                </a:lnTo>
                <a:lnTo>
                  <a:pt x="70" y="211"/>
                </a:lnTo>
                <a:lnTo>
                  <a:pt x="68" y="211"/>
                </a:lnTo>
                <a:lnTo>
                  <a:pt x="65" y="211"/>
                </a:lnTo>
                <a:lnTo>
                  <a:pt x="67" y="212"/>
                </a:lnTo>
                <a:lnTo>
                  <a:pt x="67" y="212"/>
                </a:lnTo>
                <a:lnTo>
                  <a:pt x="67" y="212"/>
                </a:lnTo>
                <a:lnTo>
                  <a:pt x="65" y="214"/>
                </a:lnTo>
                <a:lnTo>
                  <a:pt x="65" y="214"/>
                </a:lnTo>
                <a:lnTo>
                  <a:pt x="65" y="215"/>
                </a:lnTo>
                <a:lnTo>
                  <a:pt x="65" y="215"/>
                </a:lnTo>
                <a:lnTo>
                  <a:pt x="65" y="215"/>
                </a:lnTo>
                <a:lnTo>
                  <a:pt x="64" y="215"/>
                </a:lnTo>
                <a:lnTo>
                  <a:pt x="63" y="215"/>
                </a:lnTo>
                <a:lnTo>
                  <a:pt x="60" y="214"/>
                </a:lnTo>
                <a:lnTo>
                  <a:pt x="58" y="214"/>
                </a:lnTo>
                <a:lnTo>
                  <a:pt x="58" y="214"/>
                </a:lnTo>
                <a:lnTo>
                  <a:pt x="58" y="214"/>
                </a:lnTo>
                <a:lnTo>
                  <a:pt x="58" y="214"/>
                </a:lnTo>
                <a:lnTo>
                  <a:pt x="58" y="214"/>
                </a:lnTo>
                <a:lnTo>
                  <a:pt x="58" y="214"/>
                </a:lnTo>
                <a:lnTo>
                  <a:pt x="58" y="212"/>
                </a:lnTo>
                <a:lnTo>
                  <a:pt x="58" y="212"/>
                </a:lnTo>
                <a:lnTo>
                  <a:pt x="58" y="212"/>
                </a:lnTo>
                <a:lnTo>
                  <a:pt x="58" y="212"/>
                </a:lnTo>
                <a:lnTo>
                  <a:pt x="58" y="214"/>
                </a:lnTo>
                <a:lnTo>
                  <a:pt x="60" y="214"/>
                </a:lnTo>
                <a:lnTo>
                  <a:pt x="60" y="214"/>
                </a:lnTo>
                <a:lnTo>
                  <a:pt x="61" y="214"/>
                </a:lnTo>
                <a:lnTo>
                  <a:pt x="61" y="214"/>
                </a:lnTo>
                <a:lnTo>
                  <a:pt x="61" y="214"/>
                </a:lnTo>
                <a:lnTo>
                  <a:pt x="61" y="212"/>
                </a:lnTo>
                <a:lnTo>
                  <a:pt x="63" y="212"/>
                </a:lnTo>
                <a:lnTo>
                  <a:pt x="63" y="212"/>
                </a:lnTo>
                <a:lnTo>
                  <a:pt x="63" y="211"/>
                </a:lnTo>
                <a:lnTo>
                  <a:pt x="63" y="211"/>
                </a:lnTo>
                <a:lnTo>
                  <a:pt x="61" y="211"/>
                </a:lnTo>
                <a:lnTo>
                  <a:pt x="61" y="211"/>
                </a:lnTo>
                <a:lnTo>
                  <a:pt x="61" y="211"/>
                </a:lnTo>
                <a:lnTo>
                  <a:pt x="61" y="211"/>
                </a:lnTo>
                <a:lnTo>
                  <a:pt x="60" y="212"/>
                </a:lnTo>
                <a:lnTo>
                  <a:pt x="60" y="212"/>
                </a:lnTo>
                <a:lnTo>
                  <a:pt x="60" y="212"/>
                </a:lnTo>
                <a:lnTo>
                  <a:pt x="60" y="212"/>
                </a:lnTo>
                <a:lnTo>
                  <a:pt x="60" y="211"/>
                </a:lnTo>
                <a:lnTo>
                  <a:pt x="60" y="211"/>
                </a:lnTo>
                <a:lnTo>
                  <a:pt x="60" y="210"/>
                </a:lnTo>
                <a:lnTo>
                  <a:pt x="60" y="210"/>
                </a:lnTo>
                <a:lnTo>
                  <a:pt x="60" y="208"/>
                </a:lnTo>
                <a:lnTo>
                  <a:pt x="60" y="208"/>
                </a:lnTo>
                <a:lnTo>
                  <a:pt x="58" y="208"/>
                </a:lnTo>
                <a:lnTo>
                  <a:pt x="58" y="208"/>
                </a:lnTo>
                <a:lnTo>
                  <a:pt x="58" y="208"/>
                </a:lnTo>
                <a:lnTo>
                  <a:pt x="58" y="210"/>
                </a:lnTo>
                <a:lnTo>
                  <a:pt x="58" y="211"/>
                </a:lnTo>
                <a:lnTo>
                  <a:pt x="58" y="211"/>
                </a:lnTo>
                <a:lnTo>
                  <a:pt x="58" y="212"/>
                </a:lnTo>
                <a:lnTo>
                  <a:pt x="58" y="212"/>
                </a:lnTo>
                <a:lnTo>
                  <a:pt x="57" y="211"/>
                </a:lnTo>
                <a:lnTo>
                  <a:pt x="56" y="211"/>
                </a:lnTo>
                <a:lnTo>
                  <a:pt x="56" y="211"/>
                </a:lnTo>
                <a:lnTo>
                  <a:pt x="56" y="211"/>
                </a:lnTo>
                <a:lnTo>
                  <a:pt x="56" y="212"/>
                </a:lnTo>
                <a:lnTo>
                  <a:pt x="56" y="212"/>
                </a:lnTo>
                <a:lnTo>
                  <a:pt x="56" y="212"/>
                </a:lnTo>
                <a:lnTo>
                  <a:pt x="56" y="214"/>
                </a:lnTo>
                <a:lnTo>
                  <a:pt x="56" y="214"/>
                </a:lnTo>
                <a:lnTo>
                  <a:pt x="54" y="214"/>
                </a:lnTo>
                <a:lnTo>
                  <a:pt x="54" y="214"/>
                </a:lnTo>
                <a:lnTo>
                  <a:pt x="56" y="215"/>
                </a:lnTo>
                <a:lnTo>
                  <a:pt x="56" y="215"/>
                </a:lnTo>
                <a:lnTo>
                  <a:pt x="57" y="215"/>
                </a:lnTo>
                <a:lnTo>
                  <a:pt x="57" y="215"/>
                </a:lnTo>
                <a:lnTo>
                  <a:pt x="56" y="215"/>
                </a:lnTo>
                <a:lnTo>
                  <a:pt x="57" y="217"/>
                </a:lnTo>
                <a:lnTo>
                  <a:pt x="57" y="217"/>
                </a:lnTo>
                <a:lnTo>
                  <a:pt x="57" y="217"/>
                </a:lnTo>
                <a:lnTo>
                  <a:pt x="56" y="217"/>
                </a:lnTo>
                <a:lnTo>
                  <a:pt x="56" y="217"/>
                </a:lnTo>
                <a:lnTo>
                  <a:pt x="56" y="217"/>
                </a:lnTo>
                <a:lnTo>
                  <a:pt x="54" y="217"/>
                </a:lnTo>
                <a:lnTo>
                  <a:pt x="54" y="217"/>
                </a:lnTo>
                <a:lnTo>
                  <a:pt x="54" y="215"/>
                </a:lnTo>
                <a:lnTo>
                  <a:pt x="54" y="215"/>
                </a:lnTo>
                <a:lnTo>
                  <a:pt x="54" y="214"/>
                </a:lnTo>
                <a:lnTo>
                  <a:pt x="53" y="212"/>
                </a:lnTo>
                <a:lnTo>
                  <a:pt x="53" y="212"/>
                </a:lnTo>
                <a:lnTo>
                  <a:pt x="53" y="211"/>
                </a:lnTo>
                <a:lnTo>
                  <a:pt x="51" y="211"/>
                </a:lnTo>
                <a:lnTo>
                  <a:pt x="51" y="211"/>
                </a:lnTo>
                <a:lnTo>
                  <a:pt x="51" y="211"/>
                </a:lnTo>
                <a:lnTo>
                  <a:pt x="50" y="211"/>
                </a:lnTo>
                <a:lnTo>
                  <a:pt x="50" y="210"/>
                </a:lnTo>
                <a:lnTo>
                  <a:pt x="50" y="210"/>
                </a:lnTo>
                <a:lnTo>
                  <a:pt x="50" y="210"/>
                </a:lnTo>
                <a:lnTo>
                  <a:pt x="50" y="210"/>
                </a:lnTo>
                <a:lnTo>
                  <a:pt x="50" y="210"/>
                </a:lnTo>
                <a:lnTo>
                  <a:pt x="51" y="210"/>
                </a:lnTo>
                <a:lnTo>
                  <a:pt x="51" y="210"/>
                </a:lnTo>
                <a:lnTo>
                  <a:pt x="53" y="208"/>
                </a:lnTo>
                <a:lnTo>
                  <a:pt x="53" y="208"/>
                </a:lnTo>
                <a:lnTo>
                  <a:pt x="53" y="208"/>
                </a:lnTo>
                <a:lnTo>
                  <a:pt x="53" y="208"/>
                </a:lnTo>
                <a:lnTo>
                  <a:pt x="53" y="208"/>
                </a:lnTo>
                <a:lnTo>
                  <a:pt x="51" y="208"/>
                </a:lnTo>
                <a:lnTo>
                  <a:pt x="51" y="208"/>
                </a:lnTo>
                <a:lnTo>
                  <a:pt x="51" y="208"/>
                </a:lnTo>
                <a:lnTo>
                  <a:pt x="51" y="208"/>
                </a:lnTo>
                <a:lnTo>
                  <a:pt x="50" y="208"/>
                </a:lnTo>
                <a:lnTo>
                  <a:pt x="50" y="207"/>
                </a:lnTo>
                <a:lnTo>
                  <a:pt x="48" y="207"/>
                </a:lnTo>
                <a:lnTo>
                  <a:pt x="48" y="205"/>
                </a:lnTo>
                <a:lnTo>
                  <a:pt x="48" y="205"/>
                </a:lnTo>
                <a:lnTo>
                  <a:pt x="47" y="205"/>
                </a:lnTo>
                <a:lnTo>
                  <a:pt x="47" y="205"/>
                </a:lnTo>
                <a:lnTo>
                  <a:pt x="47" y="207"/>
                </a:lnTo>
                <a:lnTo>
                  <a:pt x="47" y="207"/>
                </a:lnTo>
                <a:lnTo>
                  <a:pt x="46" y="207"/>
                </a:lnTo>
                <a:lnTo>
                  <a:pt x="44" y="207"/>
                </a:lnTo>
                <a:lnTo>
                  <a:pt x="44" y="207"/>
                </a:lnTo>
                <a:lnTo>
                  <a:pt x="43" y="205"/>
                </a:lnTo>
                <a:lnTo>
                  <a:pt x="43" y="205"/>
                </a:lnTo>
                <a:lnTo>
                  <a:pt x="41" y="207"/>
                </a:lnTo>
                <a:lnTo>
                  <a:pt x="41" y="207"/>
                </a:lnTo>
                <a:lnTo>
                  <a:pt x="41" y="208"/>
                </a:lnTo>
                <a:lnTo>
                  <a:pt x="41" y="208"/>
                </a:lnTo>
                <a:lnTo>
                  <a:pt x="40" y="207"/>
                </a:lnTo>
                <a:lnTo>
                  <a:pt x="40" y="207"/>
                </a:lnTo>
                <a:lnTo>
                  <a:pt x="40" y="207"/>
                </a:lnTo>
                <a:lnTo>
                  <a:pt x="40" y="207"/>
                </a:lnTo>
                <a:lnTo>
                  <a:pt x="40" y="207"/>
                </a:lnTo>
                <a:lnTo>
                  <a:pt x="40" y="207"/>
                </a:lnTo>
                <a:lnTo>
                  <a:pt x="40" y="207"/>
                </a:lnTo>
                <a:lnTo>
                  <a:pt x="40" y="207"/>
                </a:lnTo>
                <a:lnTo>
                  <a:pt x="38" y="207"/>
                </a:lnTo>
                <a:lnTo>
                  <a:pt x="38" y="205"/>
                </a:lnTo>
                <a:lnTo>
                  <a:pt x="38" y="205"/>
                </a:lnTo>
                <a:lnTo>
                  <a:pt x="37" y="207"/>
                </a:lnTo>
                <a:lnTo>
                  <a:pt x="37" y="207"/>
                </a:lnTo>
                <a:lnTo>
                  <a:pt x="37" y="208"/>
                </a:lnTo>
                <a:lnTo>
                  <a:pt x="37" y="208"/>
                </a:lnTo>
                <a:lnTo>
                  <a:pt x="37" y="208"/>
                </a:lnTo>
                <a:lnTo>
                  <a:pt x="37" y="208"/>
                </a:lnTo>
                <a:lnTo>
                  <a:pt x="36" y="208"/>
                </a:lnTo>
                <a:lnTo>
                  <a:pt x="36" y="208"/>
                </a:lnTo>
                <a:lnTo>
                  <a:pt x="36" y="208"/>
                </a:lnTo>
                <a:lnTo>
                  <a:pt x="34" y="208"/>
                </a:lnTo>
                <a:lnTo>
                  <a:pt x="34" y="207"/>
                </a:lnTo>
                <a:lnTo>
                  <a:pt x="33" y="207"/>
                </a:lnTo>
                <a:lnTo>
                  <a:pt x="33" y="207"/>
                </a:lnTo>
                <a:lnTo>
                  <a:pt x="34" y="207"/>
                </a:lnTo>
                <a:lnTo>
                  <a:pt x="34" y="205"/>
                </a:lnTo>
                <a:lnTo>
                  <a:pt x="33" y="205"/>
                </a:lnTo>
                <a:lnTo>
                  <a:pt x="31" y="204"/>
                </a:lnTo>
                <a:lnTo>
                  <a:pt x="31" y="204"/>
                </a:lnTo>
                <a:lnTo>
                  <a:pt x="30" y="204"/>
                </a:lnTo>
                <a:lnTo>
                  <a:pt x="28" y="204"/>
                </a:lnTo>
                <a:lnTo>
                  <a:pt x="26" y="204"/>
                </a:lnTo>
                <a:lnTo>
                  <a:pt x="26" y="204"/>
                </a:lnTo>
                <a:lnTo>
                  <a:pt x="26" y="204"/>
                </a:lnTo>
                <a:lnTo>
                  <a:pt x="26" y="204"/>
                </a:lnTo>
                <a:lnTo>
                  <a:pt x="24" y="204"/>
                </a:lnTo>
                <a:lnTo>
                  <a:pt x="24" y="204"/>
                </a:lnTo>
                <a:lnTo>
                  <a:pt x="23" y="204"/>
                </a:lnTo>
                <a:lnTo>
                  <a:pt x="23" y="202"/>
                </a:lnTo>
                <a:lnTo>
                  <a:pt x="23" y="202"/>
                </a:lnTo>
                <a:lnTo>
                  <a:pt x="21" y="202"/>
                </a:lnTo>
                <a:lnTo>
                  <a:pt x="21" y="202"/>
                </a:lnTo>
                <a:lnTo>
                  <a:pt x="20" y="202"/>
                </a:lnTo>
                <a:lnTo>
                  <a:pt x="20" y="202"/>
                </a:lnTo>
                <a:lnTo>
                  <a:pt x="20" y="202"/>
                </a:lnTo>
                <a:lnTo>
                  <a:pt x="20" y="202"/>
                </a:lnTo>
                <a:lnTo>
                  <a:pt x="20" y="202"/>
                </a:lnTo>
                <a:lnTo>
                  <a:pt x="20" y="202"/>
                </a:lnTo>
                <a:lnTo>
                  <a:pt x="20" y="202"/>
                </a:lnTo>
                <a:lnTo>
                  <a:pt x="20" y="201"/>
                </a:lnTo>
                <a:lnTo>
                  <a:pt x="18" y="201"/>
                </a:lnTo>
                <a:lnTo>
                  <a:pt x="18" y="201"/>
                </a:lnTo>
                <a:lnTo>
                  <a:pt x="18" y="200"/>
                </a:lnTo>
                <a:lnTo>
                  <a:pt x="18" y="200"/>
                </a:lnTo>
                <a:lnTo>
                  <a:pt x="17" y="198"/>
                </a:lnTo>
                <a:lnTo>
                  <a:pt x="17" y="198"/>
                </a:lnTo>
                <a:lnTo>
                  <a:pt x="18" y="198"/>
                </a:lnTo>
                <a:lnTo>
                  <a:pt x="18" y="197"/>
                </a:lnTo>
                <a:lnTo>
                  <a:pt x="18" y="197"/>
                </a:lnTo>
                <a:lnTo>
                  <a:pt x="18" y="197"/>
                </a:lnTo>
                <a:lnTo>
                  <a:pt x="18" y="198"/>
                </a:lnTo>
                <a:lnTo>
                  <a:pt x="18" y="198"/>
                </a:lnTo>
                <a:lnTo>
                  <a:pt x="20" y="200"/>
                </a:lnTo>
                <a:lnTo>
                  <a:pt x="20" y="201"/>
                </a:lnTo>
                <a:lnTo>
                  <a:pt x="20" y="201"/>
                </a:lnTo>
                <a:lnTo>
                  <a:pt x="23" y="200"/>
                </a:lnTo>
                <a:lnTo>
                  <a:pt x="23" y="200"/>
                </a:lnTo>
                <a:lnTo>
                  <a:pt x="24" y="198"/>
                </a:lnTo>
                <a:lnTo>
                  <a:pt x="24" y="198"/>
                </a:lnTo>
                <a:lnTo>
                  <a:pt x="24" y="198"/>
                </a:lnTo>
                <a:lnTo>
                  <a:pt x="24" y="198"/>
                </a:lnTo>
                <a:lnTo>
                  <a:pt x="23" y="197"/>
                </a:lnTo>
                <a:lnTo>
                  <a:pt x="23" y="195"/>
                </a:lnTo>
                <a:lnTo>
                  <a:pt x="23" y="195"/>
                </a:lnTo>
                <a:lnTo>
                  <a:pt x="23" y="195"/>
                </a:lnTo>
                <a:lnTo>
                  <a:pt x="24" y="194"/>
                </a:lnTo>
                <a:lnTo>
                  <a:pt x="24" y="194"/>
                </a:lnTo>
                <a:lnTo>
                  <a:pt x="24" y="195"/>
                </a:lnTo>
                <a:lnTo>
                  <a:pt x="26" y="195"/>
                </a:lnTo>
                <a:lnTo>
                  <a:pt x="26" y="195"/>
                </a:lnTo>
                <a:lnTo>
                  <a:pt x="26" y="197"/>
                </a:lnTo>
                <a:lnTo>
                  <a:pt x="27" y="197"/>
                </a:lnTo>
                <a:lnTo>
                  <a:pt x="27" y="197"/>
                </a:lnTo>
                <a:lnTo>
                  <a:pt x="27" y="197"/>
                </a:lnTo>
                <a:lnTo>
                  <a:pt x="27" y="197"/>
                </a:lnTo>
                <a:lnTo>
                  <a:pt x="27" y="195"/>
                </a:lnTo>
                <a:lnTo>
                  <a:pt x="27" y="195"/>
                </a:lnTo>
                <a:lnTo>
                  <a:pt x="27" y="195"/>
                </a:lnTo>
                <a:lnTo>
                  <a:pt x="27" y="194"/>
                </a:lnTo>
                <a:lnTo>
                  <a:pt x="27" y="194"/>
                </a:lnTo>
                <a:lnTo>
                  <a:pt x="28" y="194"/>
                </a:lnTo>
                <a:lnTo>
                  <a:pt x="27" y="195"/>
                </a:lnTo>
                <a:lnTo>
                  <a:pt x="28" y="197"/>
                </a:lnTo>
                <a:lnTo>
                  <a:pt x="28" y="197"/>
                </a:lnTo>
                <a:lnTo>
                  <a:pt x="28" y="197"/>
                </a:lnTo>
                <a:lnTo>
                  <a:pt x="28" y="197"/>
                </a:lnTo>
                <a:lnTo>
                  <a:pt x="28" y="198"/>
                </a:lnTo>
                <a:lnTo>
                  <a:pt x="28" y="198"/>
                </a:lnTo>
                <a:lnTo>
                  <a:pt x="30" y="198"/>
                </a:lnTo>
                <a:lnTo>
                  <a:pt x="31" y="200"/>
                </a:lnTo>
                <a:lnTo>
                  <a:pt x="31" y="200"/>
                </a:lnTo>
                <a:lnTo>
                  <a:pt x="31" y="200"/>
                </a:lnTo>
                <a:lnTo>
                  <a:pt x="31" y="200"/>
                </a:lnTo>
                <a:lnTo>
                  <a:pt x="31" y="200"/>
                </a:lnTo>
                <a:lnTo>
                  <a:pt x="33" y="200"/>
                </a:lnTo>
                <a:lnTo>
                  <a:pt x="33" y="200"/>
                </a:lnTo>
                <a:lnTo>
                  <a:pt x="33" y="200"/>
                </a:lnTo>
                <a:lnTo>
                  <a:pt x="34" y="200"/>
                </a:lnTo>
                <a:lnTo>
                  <a:pt x="36" y="200"/>
                </a:lnTo>
                <a:lnTo>
                  <a:pt x="36" y="200"/>
                </a:lnTo>
                <a:lnTo>
                  <a:pt x="36" y="200"/>
                </a:lnTo>
                <a:lnTo>
                  <a:pt x="36" y="200"/>
                </a:lnTo>
                <a:lnTo>
                  <a:pt x="36" y="201"/>
                </a:lnTo>
                <a:lnTo>
                  <a:pt x="36" y="202"/>
                </a:lnTo>
                <a:lnTo>
                  <a:pt x="36" y="202"/>
                </a:lnTo>
                <a:lnTo>
                  <a:pt x="37" y="202"/>
                </a:lnTo>
                <a:lnTo>
                  <a:pt x="37" y="202"/>
                </a:lnTo>
                <a:lnTo>
                  <a:pt x="38" y="201"/>
                </a:lnTo>
                <a:lnTo>
                  <a:pt x="38" y="201"/>
                </a:lnTo>
                <a:lnTo>
                  <a:pt x="38" y="201"/>
                </a:lnTo>
                <a:lnTo>
                  <a:pt x="38" y="201"/>
                </a:lnTo>
                <a:lnTo>
                  <a:pt x="38" y="201"/>
                </a:lnTo>
                <a:lnTo>
                  <a:pt x="37" y="201"/>
                </a:lnTo>
                <a:lnTo>
                  <a:pt x="37" y="201"/>
                </a:lnTo>
                <a:lnTo>
                  <a:pt x="38" y="200"/>
                </a:lnTo>
                <a:lnTo>
                  <a:pt x="40" y="200"/>
                </a:lnTo>
                <a:lnTo>
                  <a:pt x="41" y="200"/>
                </a:lnTo>
                <a:lnTo>
                  <a:pt x="43" y="201"/>
                </a:lnTo>
                <a:lnTo>
                  <a:pt x="43" y="201"/>
                </a:lnTo>
                <a:lnTo>
                  <a:pt x="44" y="201"/>
                </a:lnTo>
                <a:lnTo>
                  <a:pt x="44" y="201"/>
                </a:lnTo>
                <a:lnTo>
                  <a:pt x="44" y="202"/>
                </a:lnTo>
                <a:lnTo>
                  <a:pt x="46" y="202"/>
                </a:lnTo>
                <a:lnTo>
                  <a:pt x="46" y="202"/>
                </a:lnTo>
                <a:lnTo>
                  <a:pt x="46" y="202"/>
                </a:lnTo>
                <a:lnTo>
                  <a:pt x="44" y="201"/>
                </a:lnTo>
                <a:lnTo>
                  <a:pt x="44" y="201"/>
                </a:lnTo>
                <a:lnTo>
                  <a:pt x="44" y="201"/>
                </a:lnTo>
                <a:lnTo>
                  <a:pt x="44" y="201"/>
                </a:lnTo>
                <a:lnTo>
                  <a:pt x="46" y="201"/>
                </a:lnTo>
                <a:lnTo>
                  <a:pt x="46" y="200"/>
                </a:lnTo>
                <a:lnTo>
                  <a:pt x="47" y="200"/>
                </a:lnTo>
                <a:lnTo>
                  <a:pt x="47" y="200"/>
                </a:lnTo>
                <a:lnTo>
                  <a:pt x="46" y="200"/>
                </a:lnTo>
                <a:lnTo>
                  <a:pt x="46" y="200"/>
                </a:lnTo>
                <a:lnTo>
                  <a:pt x="46" y="200"/>
                </a:lnTo>
                <a:lnTo>
                  <a:pt x="46" y="200"/>
                </a:lnTo>
                <a:lnTo>
                  <a:pt x="46" y="200"/>
                </a:lnTo>
                <a:lnTo>
                  <a:pt x="44" y="200"/>
                </a:lnTo>
                <a:lnTo>
                  <a:pt x="44" y="200"/>
                </a:lnTo>
                <a:lnTo>
                  <a:pt x="44" y="200"/>
                </a:lnTo>
                <a:lnTo>
                  <a:pt x="44" y="200"/>
                </a:lnTo>
                <a:lnTo>
                  <a:pt x="43" y="200"/>
                </a:lnTo>
                <a:lnTo>
                  <a:pt x="41" y="200"/>
                </a:lnTo>
                <a:lnTo>
                  <a:pt x="41" y="198"/>
                </a:lnTo>
                <a:lnTo>
                  <a:pt x="40" y="198"/>
                </a:lnTo>
                <a:lnTo>
                  <a:pt x="40" y="197"/>
                </a:lnTo>
                <a:lnTo>
                  <a:pt x="40" y="197"/>
                </a:lnTo>
                <a:lnTo>
                  <a:pt x="38" y="197"/>
                </a:lnTo>
                <a:lnTo>
                  <a:pt x="37" y="197"/>
                </a:lnTo>
                <a:lnTo>
                  <a:pt x="36" y="197"/>
                </a:lnTo>
                <a:lnTo>
                  <a:pt x="34" y="197"/>
                </a:lnTo>
                <a:lnTo>
                  <a:pt x="34" y="197"/>
                </a:lnTo>
                <a:lnTo>
                  <a:pt x="34" y="194"/>
                </a:lnTo>
                <a:lnTo>
                  <a:pt x="33" y="192"/>
                </a:lnTo>
                <a:lnTo>
                  <a:pt x="33" y="192"/>
                </a:lnTo>
                <a:lnTo>
                  <a:pt x="34" y="192"/>
                </a:lnTo>
                <a:lnTo>
                  <a:pt x="36" y="194"/>
                </a:lnTo>
                <a:lnTo>
                  <a:pt x="36" y="194"/>
                </a:lnTo>
                <a:lnTo>
                  <a:pt x="36" y="194"/>
                </a:lnTo>
                <a:lnTo>
                  <a:pt x="36" y="194"/>
                </a:lnTo>
                <a:lnTo>
                  <a:pt x="36" y="194"/>
                </a:lnTo>
                <a:lnTo>
                  <a:pt x="36" y="194"/>
                </a:lnTo>
                <a:lnTo>
                  <a:pt x="36" y="194"/>
                </a:lnTo>
                <a:lnTo>
                  <a:pt x="36" y="194"/>
                </a:lnTo>
                <a:lnTo>
                  <a:pt x="36" y="195"/>
                </a:lnTo>
                <a:lnTo>
                  <a:pt x="36" y="195"/>
                </a:lnTo>
                <a:lnTo>
                  <a:pt x="37" y="195"/>
                </a:lnTo>
                <a:lnTo>
                  <a:pt x="37" y="197"/>
                </a:lnTo>
                <a:lnTo>
                  <a:pt x="37" y="197"/>
                </a:lnTo>
                <a:lnTo>
                  <a:pt x="38" y="197"/>
                </a:lnTo>
                <a:lnTo>
                  <a:pt x="40" y="197"/>
                </a:lnTo>
                <a:lnTo>
                  <a:pt x="41" y="197"/>
                </a:lnTo>
                <a:lnTo>
                  <a:pt x="41" y="197"/>
                </a:lnTo>
                <a:lnTo>
                  <a:pt x="43" y="195"/>
                </a:lnTo>
                <a:lnTo>
                  <a:pt x="43" y="195"/>
                </a:lnTo>
                <a:lnTo>
                  <a:pt x="41" y="195"/>
                </a:lnTo>
                <a:lnTo>
                  <a:pt x="41" y="195"/>
                </a:lnTo>
                <a:lnTo>
                  <a:pt x="40" y="195"/>
                </a:lnTo>
                <a:lnTo>
                  <a:pt x="40" y="195"/>
                </a:lnTo>
                <a:lnTo>
                  <a:pt x="40" y="195"/>
                </a:lnTo>
                <a:lnTo>
                  <a:pt x="40" y="195"/>
                </a:lnTo>
                <a:lnTo>
                  <a:pt x="40" y="195"/>
                </a:lnTo>
                <a:lnTo>
                  <a:pt x="41" y="195"/>
                </a:lnTo>
                <a:lnTo>
                  <a:pt x="41" y="195"/>
                </a:lnTo>
                <a:lnTo>
                  <a:pt x="41" y="195"/>
                </a:lnTo>
                <a:lnTo>
                  <a:pt x="41" y="195"/>
                </a:lnTo>
                <a:lnTo>
                  <a:pt x="43" y="194"/>
                </a:lnTo>
                <a:lnTo>
                  <a:pt x="43" y="194"/>
                </a:lnTo>
                <a:lnTo>
                  <a:pt x="41" y="194"/>
                </a:lnTo>
                <a:lnTo>
                  <a:pt x="41" y="192"/>
                </a:lnTo>
                <a:lnTo>
                  <a:pt x="40" y="192"/>
                </a:lnTo>
                <a:lnTo>
                  <a:pt x="40" y="194"/>
                </a:lnTo>
                <a:lnTo>
                  <a:pt x="40" y="194"/>
                </a:lnTo>
                <a:lnTo>
                  <a:pt x="40" y="194"/>
                </a:lnTo>
                <a:lnTo>
                  <a:pt x="38" y="192"/>
                </a:lnTo>
                <a:lnTo>
                  <a:pt x="38" y="192"/>
                </a:lnTo>
                <a:lnTo>
                  <a:pt x="36" y="192"/>
                </a:lnTo>
                <a:lnTo>
                  <a:pt x="36" y="191"/>
                </a:lnTo>
                <a:lnTo>
                  <a:pt x="36" y="191"/>
                </a:lnTo>
                <a:lnTo>
                  <a:pt x="37" y="191"/>
                </a:lnTo>
                <a:lnTo>
                  <a:pt x="38" y="191"/>
                </a:lnTo>
                <a:lnTo>
                  <a:pt x="38" y="191"/>
                </a:lnTo>
                <a:lnTo>
                  <a:pt x="38" y="191"/>
                </a:lnTo>
                <a:lnTo>
                  <a:pt x="38" y="191"/>
                </a:lnTo>
                <a:lnTo>
                  <a:pt x="38" y="190"/>
                </a:lnTo>
                <a:lnTo>
                  <a:pt x="38" y="190"/>
                </a:lnTo>
                <a:lnTo>
                  <a:pt x="38" y="190"/>
                </a:lnTo>
                <a:lnTo>
                  <a:pt x="40" y="190"/>
                </a:lnTo>
                <a:lnTo>
                  <a:pt x="40" y="190"/>
                </a:lnTo>
                <a:lnTo>
                  <a:pt x="41" y="190"/>
                </a:lnTo>
                <a:lnTo>
                  <a:pt x="41" y="190"/>
                </a:lnTo>
                <a:lnTo>
                  <a:pt x="41" y="191"/>
                </a:lnTo>
                <a:lnTo>
                  <a:pt x="43" y="191"/>
                </a:lnTo>
                <a:lnTo>
                  <a:pt x="44" y="192"/>
                </a:lnTo>
                <a:lnTo>
                  <a:pt x="44" y="192"/>
                </a:lnTo>
                <a:lnTo>
                  <a:pt x="44" y="191"/>
                </a:lnTo>
                <a:lnTo>
                  <a:pt x="44" y="191"/>
                </a:lnTo>
                <a:lnTo>
                  <a:pt x="46" y="192"/>
                </a:lnTo>
                <a:lnTo>
                  <a:pt x="46" y="192"/>
                </a:lnTo>
                <a:lnTo>
                  <a:pt x="47" y="192"/>
                </a:lnTo>
                <a:lnTo>
                  <a:pt x="47" y="192"/>
                </a:lnTo>
                <a:lnTo>
                  <a:pt x="47" y="192"/>
                </a:lnTo>
                <a:lnTo>
                  <a:pt x="48" y="192"/>
                </a:lnTo>
                <a:lnTo>
                  <a:pt x="48" y="192"/>
                </a:lnTo>
                <a:lnTo>
                  <a:pt x="50" y="192"/>
                </a:lnTo>
                <a:lnTo>
                  <a:pt x="50" y="192"/>
                </a:lnTo>
                <a:lnTo>
                  <a:pt x="50" y="194"/>
                </a:lnTo>
                <a:lnTo>
                  <a:pt x="50" y="194"/>
                </a:lnTo>
                <a:lnTo>
                  <a:pt x="51" y="194"/>
                </a:lnTo>
                <a:lnTo>
                  <a:pt x="51" y="194"/>
                </a:lnTo>
                <a:lnTo>
                  <a:pt x="51" y="192"/>
                </a:lnTo>
                <a:lnTo>
                  <a:pt x="51" y="192"/>
                </a:lnTo>
                <a:lnTo>
                  <a:pt x="53" y="192"/>
                </a:lnTo>
                <a:lnTo>
                  <a:pt x="53" y="192"/>
                </a:lnTo>
                <a:lnTo>
                  <a:pt x="54" y="192"/>
                </a:lnTo>
                <a:lnTo>
                  <a:pt x="56" y="192"/>
                </a:lnTo>
                <a:lnTo>
                  <a:pt x="56" y="192"/>
                </a:lnTo>
                <a:lnTo>
                  <a:pt x="57" y="192"/>
                </a:lnTo>
                <a:lnTo>
                  <a:pt x="57" y="194"/>
                </a:lnTo>
                <a:lnTo>
                  <a:pt x="57" y="194"/>
                </a:lnTo>
                <a:lnTo>
                  <a:pt x="58" y="194"/>
                </a:lnTo>
                <a:lnTo>
                  <a:pt x="58" y="194"/>
                </a:lnTo>
                <a:lnTo>
                  <a:pt x="58" y="194"/>
                </a:lnTo>
                <a:lnTo>
                  <a:pt x="60" y="194"/>
                </a:lnTo>
                <a:lnTo>
                  <a:pt x="60" y="194"/>
                </a:lnTo>
                <a:lnTo>
                  <a:pt x="60" y="194"/>
                </a:lnTo>
                <a:lnTo>
                  <a:pt x="60" y="194"/>
                </a:lnTo>
                <a:lnTo>
                  <a:pt x="60" y="194"/>
                </a:lnTo>
                <a:lnTo>
                  <a:pt x="60" y="194"/>
                </a:lnTo>
                <a:lnTo>
                  <a:pt x="61" y="194"/>
                </a:lnTo>
                <a:lnTo>
                  <a:pt x="61" y="192"/>
                </a:lnTo>
                <a:lnTo>
                  <a:pt x="61" y="192"/>
                </a:lnTo>
                <a:lnTo>
                  <a:pt x="61" y="192"/>
                </a:lnTo>
                <a:lnTo>
                  <a:pt x="61" y="192"/>
                </a:lnTo>
                <a:lnTo>
                  <a:pt x="61" y="191"/>
                </a:lnTo>
                <a:lnTo>
                  <a:pt x="61" y="191"/>
                </a:lnTo>
                <a:lnTo>
                  <a:pt x="63" y="192"/>
                </a:lnTo>
                <a:lnTo>
                  <a:pt x="63" y="192"/>
                </a:lnTo>
                <a:lnTo>
                  <a:pt x="63" y="192"/>
                </a:lnTo>
                <a:lnTo>
                  <a:pt x="63" y="192"/>
                </a:lnTo>
                <a:lnTo>
                  <a:pt x="64" y="192"/>
                </a:lnTo>
                <a:lnTo>
                  <a:pt x="64" y="192"/>
                </a:lnTo>
                <a:lnTo>
                  <a:pt x="65" y="192"/>
                </a:lnTo>
                <a:lnTo>
                  <a:pt x="65" y="192"/>
                </a:lnTo>
                <a:lnTo>
                  <a:pt x="65" y="192"/>
                </a:lnTo>
                <a:lnTo>
                  <a:pt x="67" y="194"/>
                </a:lnTo>
                <a:lnTo>
                  <a:pt x="67" y="194"/>
                </a:lnTo>
                <a:lnTo>
                  <a:pt x="67" y="194"/>
                </a:lnTo>
                <a:lnTo>
                  <a:pt x="68" y="194"/>
                </a:lnTo>
                <a:lnTo>
                  <a:pt x="68" y="192"/>
                </a:lnTo>
                <a:lnTo>
                  <a:pt x="68" y="192"/>
                </a:lnTo>
                <a:lnTo>
                  <a:pt x="68" y="192"/>
                </a:lnTo>
                <a:lnTo>
                  <a:pt x="68" y="192"/>
                </a:lnTo>
                <a:lnTo>
                  <a:pt x="68" y="191"/>
                </a:lnTo>
                <a:lnTo>
                  <a:pt x="68" y="191"/>
                </a:lnTo>
                <a:lnTo>
                  <a:pt x="67" y="191"/>
                </a:lnTo>
                <a:lnTo>
                  <a:pt x="67" y="191"/>
                </a:lnTo>
                <a:lnTo>
                  <a:pt x="67" y="191"/>
                </a:lnTo>
                <a:lnTo>
                  <a:pt x="67" y="191"/>
                </a:lnTo>
                <a:lnTo>
                  <a:pt x="67" y="190"/>
                </a:lnTo>
                <a:lnTo>
                  <a:pt x="67" y="190"/>
                </a:lnTo>
                <a:lnTo>
                  <a:pt x="67" y="191"/>
                </a:lnTo>
                <a:lnTo>
                  <a:pt x="68" y="191"/>
                </a:lnTo>
                <a:lnTo>
                  <a:pt x="70" y="191"/>
                </a:lnTo>
                <a:lnTo>
                  <a:pt x="70" y="192"/>
                </a:lnTo>
                <a:lnTo>
                  <a:pt x="70" y="192"/>
                </a:lnTo>
                <a:lnTo>
                  <a:pt x="71" y="192"/>
                </a:lnTo>
                <a:lnTo>
                  <a:pt x="71" y="191"/>
                </a:lnTo>
                <a:lnTo>
                  <a:pt x="71" y="191"/>
                </a:lnTo>
                <a:lnTo>
                  <a:pt x="71" y="191"/>
                </a:lnTo>
                <a:lnTo>
                  <a:pt x="73" y="191"/>
                </a:lnTo>
                <a:lnTo>
                  <a:pt x="71" y="191"/>
                </a:lnTo>
                <a:lnTo>
                  <a:pt x="73" y="192"/>
                </a:lnTo>
                <a:lnTo>
                  <a:pt x="73" y="192"/>
                </a:lnTo>
                <a:lnTo>
                  <a:pt x="73" y="192"/>
                </a:lnTo>
                <a:lnTo>
                  <a:pt x="73" y="192"/>
                </a:lnTo>
                <a:lnTo>
                  <a:pt x="74" y="192"/>
                </a:lnTo>
                <a:lnTo>
                  <a:pt x="74" y="192"/>
                </a:lnTo>
                <a:lnTo>
                  <a:pt x="74" y="192"/>
                </a:lnTo>
                <a:lnTo>
                  <a:pt x="75" y="192"/>
                </a:lnTo>
                <a:lnTo>
                  <a:pt x="75" y="192"/>
                </a:lnTo>
                <a:lnTo>
                  <a:pt x="75" y="192"/>
                </a:lnTo>
                <a:lnTo>
                  <a:pt x="78" y="192"/>
                </a:lnTo>
                <a:lnTo>
                  <a:pt x="81" y="192"/>
                </a:lnTo>
                <a:lnTo>
                  <a:pt x="83" y="191"/>
                </a:lnTo>
                <a:lnTo>
                  <a:pt x="83" y="190"/>
                </a:lnTo>
                <a:lnTo>
                  <a:pt x="83" y="190"/>
                </a:lnTo>
                <a:lnTo>
                  <a:pt x="84" y="190"/>
                </a:lnTo>
                <a:lnTo>
                  <a:pt x="84" y="190"/>
                </a:lnTo>
                <a:lnTo>
                  <a:pt x="84" y="190"/>
                </a:lnTo>
                <a:lnTo>
                  <a:pt x="85" y="191"/>
                </a:lnTo>
                <a:lnTo>
                  <a:pt x="85" y="191"/>
                </a:lnTo>
                <a:lnTo>
                  <a:pt x="85" y="191"/>
                </a:lnTo>
                <a:lnTo>
                  <a:pt x="87" y="191"/>
                </a:lnTo>
                <a:lnTo>
                  <a:pt x="87" y="190"/>
                </a:lnTo>
                <a:lnTo>
                  <a:pt x="87" y="190"/>
                </a:lnTo>
                <a:lnTo>
                  <a:pt x="90" y="190"/>
                </a:lnTo>
                <a:lnTo>
                  <a:pt x="91" y="190"/>
                </a:lnTo>
                <a:lnTo>
                  <a:pt x="91" y="190"/>
                </a:lnTo>
                <a:lnTo>
                  <a:pt x="91" y="190"/>
                </a:lnTo>
                <a:lnTo>
                  <a:pt x="93" y="190"/>
                </a:lnTo>
                <a:lnTo>
                  <a:pt x="93" y="190"/>
                </a:lnTo>
                <a:lnTo>
                  <a:pt x="93" y="188"/>
                </a:lnTo>
                <a:lnTo>
                  <a:pt x="93" y="188"/>
                </a:lnTo>
                <a:lnTo>
                  <a:pt x="93" y="187"/>
                </a:lnTo>
                <a:lnTo>
                  <a:pt x="93" y="185"/>
                </a:lnTo>
                <a:lnTo>
                  <a:pt x="93" y="185"/>
                </a:lnTo>
                <a:lnTo>
                  <a:pt x="93" y="185"/>
                </a:lnTo>
                <a:lnTo>
                  <a:pt x="94" y="185"/>
                </a:lnTo>
                <a:lnTo>
                  <a:pt x="94" y="185"/>
                </a:lnTo>
                <a:lnTo>
                  <a:pt x="94" y="184"/>
                </a:lnTo>
                <a:lnTo>
                  <a:pt x="93" y="184"/>
                </a:lnTo>
                <a:lnTo>
                  <a:pt x="91" y="182"/>
                </a:lnTo>
                <a:lnTo>
                  <a:pt x="91" y="182"/>
                </a:lnTo>
                <a:lnTo>
                  <a:pt x="91" y="182"/>
                </a:lnTo>
                <a:lnTo>
                  <a:pt x="90" y="182"/>
                </a:lnTo>
                <a:lnTo>
                  <a:pt x="90" y="182"/>
                </a:lnTo>
                <a:lnTo>
                  <a:pt x="88" y="182"/>
                </a:lnTo>
                <a:lnTo>
                  <a:pt x="90" y="184"/>
                </a:lnTo>
                <a:lnTo>
                  <a:pt x="90" y="184"/>
                </a:lnTo>
                <a:lnTo>
                  <a:pt x="90" y="184"/>
                </a:lnTo>
                <a:lnTo>
                  <a:pt x="90" y="185"/>
                </a:lnTo>
                <a:lnTo>
                  <a:pt x="90" y="185"/>
                </a:lnTo>
                <a:lnTo>
                  <a:pt x="90" y="185"/>
                </a:lnTo>
                <a:lnTo>
                  <a:pt x="90" y="185"/>
                </a:lnTo>
                <a:lnTo>
                  <a:pt x="90" y="187"/>
                </a:lnTo>
                <a:lnTo>
                  <a:pt x="91" y="187"/>
                </a:lnTo>
                <a:lnTo>
                  <a:pt x="91" y="187"/>
                </a:lnTo>
                <a:lnTo>
                  <a:pt x="90" y="187"/>
                </a:lnTo>
                <a:lnTo>
                  <a:pt x="90" y="187"/>
                </a:lnTo>
                <a:lnTo>
                  <a:pt x="88" y="188"/>
                </a:lnTo>
                <a:lnTo>
                  <a:pt x="88" y="187"/>
                </a:lnTo>
                <a:lnTo>
                  <a:pt x="87" y="188"/>
                </a:lnTo>
                <a:lnTo>
                  <a:pt x="87" y="188"/>
                </a:lnTo>
                <a:lnTo>
                  <a:pt x="87" y="187"/>
                </a:lnTo>
                <a:lnTo>
                  <a:pt x="87" y="187"/>
                </a:lnTo>
                <a:lnTo>
                  <a:pt x="85" y="187"/>
                </a:lnTo>
                <a:lnTo>
                  <a:pt x="85" y="187"/>
                </a:lnTo>
                <a:lnTo>
                  <a:pt x="85" y="187"/>
                </a:lnTo>
                <a:lnTo>
                  <a:pt x="85" y="185"/>
                </a:lnTo>
                <a:lnTo>
                  <a:pt x="85" y="184"/>
                </a:lnTo>
                <a:lnTo>
                  <a:pt x="84" y="184"/>
                </a:lnTo>
                <a:lnTo>
                  <a:pt x="84" y="184"/>
                </a:lnTo>
                <a:lnTo>
                  <a:pt x="84" y="184"/>
                </a:lnTo>
                <a:lnTo>
                  <a:pt x="84" y="185"/>
                </a:lnTo>
                <a:lnTo>
                  <a:pt x="84" y="185"/>
                </a:lnTo>
                <a:lnTo>
                  <a:pt x="84" y="185"/>
                </a:lnTo>
                <a:lnTo>
                  <a:pt x="83" y="184"/>
                </a:lnTo>
                <a:lnTo>
                  <a:pt x="81" y="185"/>
                </a:lnTo>
                <a:lnTo>
                  <a:pt x="81" y="185"/>
                </a:lnTo>
                <a:lnTo>
                  <a:pt x="81" y="185"/>
                </a:lnTo>
                <a:lnTo>
                  <a:pt x="81" y="185"/>
                </a:lnTo>
                <a:lnTo>
                  <a:pt x="81" y="184"/>
                </a:lnTo>
                <a:lnTo>
                  <a:pt x="81" y="184"/>
                </a:lnTo>
                <a:lnTo>
                  <a:pt x="81" y="184"/>
                </a:lnTo>
                <a:lnTo>
                  <a:pt x="81" y="184"/>
                </a:lnTo>
                <a:lnTo>
                  <a:pt x="81" y="184"/>
                </a:lnTo>
                <a:lnTo>
                  <a:pt x="81" y="182"/>
                </a:lnTo>
                <a:lnTo>
                  <a:pt x="81" y="182"/>
                </a:lnTo>
                <a:lnTo>
                  <a:pt x="81" y="181"/>
                </a:lnTo>
                <a:lnTo>
                  <a:pt x="81" y="181"/>
                </a:lnTo>
                <a:lnTo>
                  <a:pt x="81" y="181"/>
                </a:lnTo>
                <a:lnTo>
                  <a:pt x="81" y="181"/>
                </a:lnTo>
                <a:lnTo>
                  <a:pt x="83" y="180"/>
                </a:lnTo>
                <a:lnTo>
                  <a:pt x="84" y="180"/>
                </a:lnTo>
                <a:lnTo>
                  <a:pt x="85" y="178"/>
                </a:lnTo>
                <a:lnTo>
                  <a:pt x="85" y="178"/>
                </a:lnTo>
                <a:lnTo>
                  <a:pt x="85" y="178"/>
                </a:lnTo>
                <a:lnTo>
                  <a:pt x="85" y="178"/>
                </a:lnTo>
                <a:lnTo>
                  <a:pt x="85" y="178"/>
                </a:lnTo>
                <a:lnTo>
                  <a:pt x="85" y="177"/>
                </a:lnTo>
                <a:lnTo>
                  <a:pt x="84" y="177"/>
                </a:lnTo>
                <a:lnTo>
                  <a:pt x="84" y="177"/>
                </a:lnTo>
                <a:lnTo>
                  <a:pt x="84" y="177"/>
                </a:lnTo>
                <a:lnTo>
                  <a:pt x="84" y="177"/>
                </a:lnTo>
                <a:lnTo>
                  <a:pt x="84" y="178"/>
                </a:lnTo>
                <a:lnTo>
                  <a:pt x="84" y="178"/>
                </a:lnTo>
                <a:lnTo>
                  <a:pt x="83" y="180"/>
                </a:lnTo>
                <a:lnTo>
                  <a:pt x="83" y="180"/>
                </a:lnTo>
                <a:lnTo>
                  <a:pt x="83" y="178"/>
                </a:lnTo>
                <a:lnTo>
                  <a:pt x="83" y="178"/>
                </a:lnTo>
                <a:lnTo>
                  <a:pt x="81" y="177"/>
                </a:lnTo>
                <a:lnTo>
                  <a:pt x="81" y="177"/>
                </a:lnTo>
                <a:lnTo>
                  <a:pt x="81" y="177"/>
                </a:lnTo>
                <a:lnTo>
                  <a:pt x="81" y="177"/>
                </a:lnTo>
                <a:lnTo>
                  <a:pt x="80" y="177"/>
                </a:lnTo>
                <a:lnTo>
                  <a:pt x="80" y="177"/>
                </a:lnTo>
                <a:lnTo>
                  <a:pt x="81" y="178"/>
                </a:lnTo>
                <a:lnTo>
                  <a:pt x="81" y="178"/>
                </a:lnTo>
                <a:lnTo>
                  <a:pt x="81" y="180"/>
                </a:lnTo>
                <a:lnTo>
                  <a:pt x="80" y="180"/>
                </a:lnTo>
                <a:lnTo>
                  <a:pt x="80" y="180"/>
                </a:lnTo>
                <a:lnTo>
                  <a:pt x="80" y="180"/>
                </a:lnTo>
                <a:lnTo>
                  <a:pt x="80" y="178"/>
                </a:lnTo>
                <a:lnTo>
                  <a:pt x="80" y="178"/>
                </a:lnTo>
                <a:lnTo>
                  <a:pt x="80" y="178"/>
                </a:lnTo>
                <a:lnTo>
                  <a:pt x="78" y="178"/>
                </a:lnTo>
                <a:lnTo>
                  <a:pt x="80" y="177"/>
                </a:lnTo>
                <a:lnTo>
                  <a:pt x="80" y="177"/>
                </a:lnTo>
                <a:lnTo>
                  <a:pt x="78" y="177"/>
                </a:lnTo>
                <a:lnTo>
                  <a:pt x="78" y="177"/>
                </a:lnTo>
                <a:lnTo>
                  <a:pt x="77" y="177"/>
                </a:lnTo>
                <a:lnTo>
                  <a:pt x="75" y="178"/>
                </a:lnTo>
                <a:lnTo>
                  <a:pt x="77" y="178"/>
                </a:lnTo>
                <a:lnTo>
                  <a:pt x="77" y="178"/>
                </a:lnTo>
                <a:lnTo>
                  <a:pt x="75" y="178"/>
                </a:lnTo>
                <a:lnTo>
                  <a:pt x="75" y="178"/>
                </a:lnTo>
                <a:lnTo>
                  <a:pt x="75" y="178"/>
                </a:lnTo>
                <a:lnTo>
                  <a:pt x="75" y="180"/>
                </a:lnTo>
                <a:lnTo>
                  <a:pt x="75" y="180"/>
                </a:lnTo>
                <a:lnTo>
                  <a:pt x="75" y="178"/>
                </a:lnTo>
                <a:lnTo>
                  <a:pt x="74" y="178"/>
                </a:lnTo>
                <a:lnTo>
                  <a:pt x="73" y="178"/>
                </a:lnTo>
                <a:lnTo>
                  <a:pt x="73" y="178"/>
                </a:lnTo>
                <a:lnTo>
                  <a:pt x="73" y="178"/>
                </a:lnTo>
                <a:lnTo>
                  <a:pt x="73" y="178"/>
                </a:lnTo>
                <a:lnTo>
                  <a:pt x="73" y="178"/>
                </a:lnTo>
                <a:lnTo>
                  <a:pt x="73" y="180"/>
                </a:lnTo>
                <a:lnTo>
                  <a:pt x="73" y="180"/>
                </a:lnTo>
                <a:lnTo>
                  <a:pt x="71" y="178"/>
                </a:lnTo>
                <a:lnTo>
                  <a:pt x="71" y="178"/>
                </a:lnTo>
                <a:lnTo>
                  <a:pt x="70" y="178"/>
                </a:lnTo>
                <a:lnTo>
                  <a:pt x="70" y="178"/>
                </a:lnTo>
                <a:lnTo>
                  <a:pt x="70" y="180"/>
                </a:lnTo>
                <a:lnTo>
                  <a:pt x="68" y="180"/>
                </a:lnTo>
                <a:lnTo>
                  <a:pt x="67" y="180"/>
                </a:lnTo>
                <a:lnTo>
                  <a:pt x="67" y="180"/>
                </a:lnTo>
                <a:lnTo>
                  <a:pt x="67" y="180"/>
                </a:lnTo>
                <a:lnTo>
                  <a:pt x="67" y="180"/>
                </a:lnTo>
                <a:lnTo>
                  <a:pt x="67" y="180"/>
                </a:lnTo>
                <a:lnTo>
                  <a:pt x="67" y="178"/>
                </a:lnTo>
                <a:lnTo>
                  <a:pt x="67" y="178"/>
                </a:lnTo>
                <a:lnTo>
                  <a:pt x="67" y="178"/>
                </a:lnTo>
                <a:lnTo>
                  <a:pt x="67" y="178"/>
                </a:lnTo>
                <a:lnTo>
                  <a:pt x="67" y="178"/>
                </a:lnTo>
                <a:lnTo>
                  <a:pt x="65" y="178"/>
                </a:lnTo>
                <a:lnTo>
                  <a:pt x="67" y="178"/>
                </a:lnTo>
                <a:lnTo>
                  <a:pt x="67" y="178"/>
                </a:lnTo>
                <a:lnTo>
                  <a:pt x="67" y="177"/>
                </a:lnTo>
                <a:lnTo>
                  <a:pt x="67" y="177"/>
                </a:lnTo>
                <a:lnTo>
                  <a:pt x="65" y="177"/>
                </a:lnTo>
                <a:lnTo>
                  <a:pt x="65" y="177"/>
                </a:lnTo>
                <a:lnTo>
                  <a:pt x="64" y="175"/>
                </a:lnTo>
                <a:lnTo>
                  <a:pt x="64" y="175"/>
                </a:lnTo>
                <a:lnTo>
                  <a:pt x="64" y="175"/>
                </a:lnTo>
                <a:lnTo>
                  <a:pt x="64" y="177"/>
                </a:lnTo>
                <a:lnTo>
                  <a:pt x="63" y="177"/>
                </a:lnTo>
                <a:lnTo>
                  <a:pt x="64" y="178"/>
                </a:lnTo>
                <a:lnTo>
                  <a:pt x="64" y="178"/>
                </a:lnTo>
                <a:lnTo>
                  <a:pt x="64" y="178"/>
                </a:lnTo>
                <a:lnTo>
                  <a:pt x="63" y="178"/>
                </a:lnTo>
                <a:lnTo>
                  <a:pt x="63" y="178"/>
                </a:lnTo>
                <a:lnTo>
                  <a:pt x="63" y="177"/>
                </a:lnTo>
                <a:lnTo>
                  <a:pt x="63" y="177"/>
                </a:lnTo>
                <a:lnTo>
                  <a:pt x="61" y="177"/>
                </a:lnTo>
                <a:lnTo>
                  <a:pt x="61" y="177"/>
                </a:lnTo>
                <a:lnTo>
                  <a:pt x="61" y="177"/>
                </a:lnTo>
                <a:lnTo>
                  <a:pt x="61" y="177"/>
                </a:lnTo>
                <a:lnTo>
                  <a:pt x="60" y="175"/>
                </a:lnTo>
                <a:lnTo>
                  <a:pt x="60" y="175"/>
                </a:lnTo>
                <a:lnTo>
                  <a:pt x="60" y="177"/>
                </a:lnTo>
                <a:lnTo>
                  <a:pt x="60" y="177"/>
                </a:lnTo>
                <a:lnTo>
                  <a:pt x="60" y="177"/>
                </a:lnTo>
                <a:lnTo>
                  <a:pt x="60" y="177"/>
                </a:lnTo>
                <a:lnTo>
                  <a:pt x="58" y="177"/>
                </a:lnTo>
                <a:lnTo>
                  <a:pt x="58" y="175"/>
                </a:lnTo>
                <a:lnTo>
                  <a:pt x="57" y="175"/>
                </a:lnTo>
                <a:lnTo>
                  <a:pt x="57" y="177"/>
                </a:lnTo>
                <a:lnTo>
                  <a:pt x="57" y="175"/>
                </a:lnTo>
                <a:lnTo>
                  <a:pt x="57" y="175"/>
                </a:lnTo>
                <a:lnTo>
                  <a:pt x="57" y="175"/>
                </a:lnTo>
                <a:lnTo>
                  <a:pt x="56" y="175"/>
                </a:lnTo>
                <a:lnTo>
                  <a:pt x="56" y="175"/>
                </a:lnTo>
                <a:lnTo>
                  <a:pt x="54" y="175"/>
                </a:lnTo>
                <a:lnTo>
                  <a:pt x="54" y="175"/>
                </a:lnTo>
                <a:lnTo>
                  <a:pt x="53" y="175"/>
                </a:lnTo>
                <a:lnTo>
                  <a:pt x="53" y="175"/>
                </a:lnTo>
                <a:lnTo>
                  <a:pt x="53" y="174"/>
                </a:lnTo>
                <a:lnTo>
                  <a:pt x="53" y="174"/>
                </a:lnTo>
                <a:lnTo>
                  <a:pt x="51" y="174"/>
                </a:lnTo>
                <a:lnTo>
                  <a:pt x="50" y="174"/>
                </a:lnTo>
                <a:lnTo>
                  <a:pt x="50" y="174"/>
                </a:lnTo>
                <a:lnTo>
                  <a:pt x="50" y="174"/>
                </a:lnTo>
                <a:lnTo>
                  <a:pt x="48" y="175"/>
                </a:lnTo>
                <a:lnTo>
                  <a:pt x="47" y="175"/>
                </a:lnTo>
                <a:lnTo>
                  <a:pt x="47" y="175"/>
                </a:lnTo>
                <a:lnTo>
                  <a:pt x="47" y="175"/>
                </a:lnTo>
                <a:lnTo>
                  <a:pt x="47" y="175"/>
                </a:lnTo>
                <a:lnTo>
                  <a:pt x="47" y="175"/>
                </a:lnTo>
                <a:lnTo>
                  <a:pt x="47" y="175"/>
                </a:lnTo>
                <a:lnTo>
                  <a:pt x="46" y="175"/>
                </a:lnTo>
                <a:lnTo>
                  <a:pt x="46" y="175"/>
                </a:lnTo>
                <a:lnTo>
                  <a:pt x="46" y="175"/>
                </a:lnTo>
                <a:lnTo>
                  <a:pt x="46" y="175"/>
                </a:lnTo>
                <a:lnTo>
                  <a:pt x="46" y="175"/>
                </a:lnTo>
                <a:lnTo>
                  <a:pt x="44" y="174"/>
                </a:lnTo>
                <a:lnTo>
                  <a:pt x="44" y="174"/>
                </a:lnTo>
                <a:lnTo>
                  <a:pt x="43" y="175"/>
                </a:lnTo>
                <a:lnTo>
                  <a:pt x="43" y="175"/>
                </a:lnTo>
                <a:lnTo>
                  <a:pt x="41" y="175"/>
                </a:lnTo>
                <a:lnTo>
                  <a:pt x="41" y="175"/>
                </a:lnTo>
                <a:lnTo>
                  <a:pt x="41" y="175"/>
                </a:lnTo>
                <a:lnTo>
                  <a:pt x="41" y="175"/>
                </a:lnTo>
                <a:lnTo>
                  <a:pt x="40" y="175"/>
                </a:lnTo>
                <a:lnTo>
                  <a:pt x="40" y="177"/>
                </a:lnTo>
                <a:lnTo>
                  <a:pt x="38" y="178"/>
                </a:lnTo>
                <a:lnTo>
                  <a:pt x="38" y="178"/>
                </a:lnTo>
                <a:lnTo>
                  <a:pt x="38" y="178"/>
                </a:lnTo>
                <a:lnTo>
                  <a:pt x="37" y="178"/>
                </a:lnTo>
                <a:lnTo>
                  <a:pt x="37" y="178"/>
                </a:lnTo>
                <a:lnTo>
                  <a:pt x="36" y="178"/>
                </a:lnTo>
                <a:lnTo>
                  <a:pt x="36" y="178"/>
                </a:lnTo>
                <a:lnTo>
                  <a:pt x="36" y="178"/>
                </a:lnTo>
                <a:lnTo>
                  <a:pt x="36" y="178"/>
                </a:lnTo>
                <a:lnTo>
                  <a:pt x="36" y="178"/>
                </a:lnTo>
                <a:lnTo>
                  <a:pt x="34" y="178"/>
                </a:lnTo>
                <a:lnTo>
                  <a:pt x="34" y="177"/>
                </a:lnTo>
                <a:lnTo>
                  <a:pt x="31" y="177"/>
                </a:lnTo>
                <a:lnTo>
                  <a:pt x="31" y="177"/>
                </a:lnTo>
                <a:lnTo>
                  <a:pt x="31" y="177"/>
                </a:lnTo>
                <a:lnTo>
                  <a:pt x="31" y="177"/>
                </a:lnTo>
                <a:lnTo>
                  <a:pt x="30" y="177"/>
                </a:lnTo>
                <a:lnTo>
                  <a:pt x="30" y="177"/>
                </a:lnTo>
                <a:lnTo>
                  <a:pt x="28" y="175"/>
                </a:lnTo>
                <a:lnTo>
                  <a:pt x="28" y="175"/>
                </a:lnTo>
                <a:lnTo>
                  <a:pt x="28" y="175"/>
                </a:lnTo>
                <a:lnTo>
                  <a:pt x="28" y="175"/>
                </a:lnTo>
                <a:lnTo>
                  <a:pt x="27" y="175"/>
                </a:lnTo>
                <a:lnTo>
                  <a:pt x="26" y="175"/>
                </a:lnTo>
                <a:lnTo>
                  <a:pt x="26" y="175"/>
                </a:lnTo>
                <a:lnTo>
                  <a:pt x="26" y="175"/>
                </a:lnTo>
                <a:lnTo>
                  <a:pt x="26" y="174"/>
                </a:lnTo>
                <a:lnTo>
                  <a:pt x="26" y="174"/>
                </a:lnTo>
                <a:lnTo>
                  <a:pt x="24" y="174"/>
                </a:lnTo>
                <a:lnTo>
                  <a:pt x="26" y="174"/>
                </a:lnTo>
                <a:lnTo>
                  <a:pt x="26" y="174"/>
                </a:lnTo>
                <a:lnTo>
                  <a:pt x="26" y="174"/>
                </a:lnTo>
                <a:lnTo>
                  <a:pt x="26" y="174"/>
                </a:lnTo>
                <a:lnTo>
                  <a:pt x="26" y="172"/>
                </a:lnTo>
                <a:lnTo>
                  <a:pt x="26" y="172"/>
                </a:lnTo>
                <a:lnTo>
                  <a:pt x="26" y="172"/>
                </a:lnTo>
                <a:lnTo>
                  <a:pt x="26" y="172"/>
                </a:lnTo>
                <a:lnTo>
                  <a:pt x="24" y="171"/>
                </a:lnTo>
                <a:lnTo>
                  <a:pt x="23" y="171"/>
                </a:lnTo>
                <a:lnTo>
                  <a:pt x="23" y="171"/>
                </a:lnTo>
                <a:lnTo>
                  <a:pt x="23" y="171"/>
                </a:lnTo>
                <a:lnTo>
                  <a:pt x="23" y="171"/>
                </a:lnTo>
                <a:lnTo>
                  <a:pt x="23" y="171"/>
                </a:lnTo>
                <a:lnTo>
                  <a:pt x="23" y="171"/>
                </a:lnTo>
                <a:lnTo>
                  <a:pt x="23" y="171"/>
                </a:lnTo>
                <a:lnTo>
                  <a:pt x="23" y="171"/>
                </a:lnTo>
                <a:lnTo>
                  <a:pt x="23" y="171"/>
                </a:lnTo>
                <a:lnTo>
                  <a:pt x="23" y="170"/>
                </a:lnTo>
                <a:lnTo>
                  <a:pt x="23" y="170"/>
                </a:lnTo>
                <a:lnTo>
                  <a:pt x="23" y="170"/>
                </a:lnTo>
                <a:lnTo>
                  <a:pt x="23" y="171"/>
                </a:lnTo>
                <a:lnTo>
                  <a:pt x="24" y="171"/>
                </a:lnTo>
                <a:lnTo>
                  <a:pt x="24" y="171"/>
                </a:lnTo>
                <a:lnTo>
                  <a:pt x="24" y="171"/>
                </a:lnTo>
                <a:lnTo>
                  <a:pt x="24" y="171"/>
                </a:lnTo>
                <a:lnTo>
                  <a:pt x="24" y="170"/>
                </a:lnTo>
                <a:lnTo>
                  <a:pt x="24" y="170"/>
                </a:lnTo>
                <a:lnTo>
                  <a:pt x="26" y="170"/>
                </a:lnTo>
                <a:lnTo>
                  <a:pt x="24" y="168"/>
                </a:lnTo>
                <a:lnTo>
                  <a:pt x="24" y="168"/>
                </a:lnTo>
                <a:lnTo>
                  <a:pt x="24" y="168"/>
                </a:lnTo>
                <a:lnTo>
                  <a:pt x="23" y="168"/>
                </a:lnTo>
                <a:lnTo>
                  <a:pt x="23" y="168"/>
                </a:lnTo>
                <a:lnTo>
                  <a:pt x="23" y="168"/>
                </a:lnTo>
                <a:lnTo>
                  <a:pt x="23" y="168"/>
                </a:lnTo>
                <a:lnTo>
                  <a:pt x="23" y="168"/>
                </a:lnTo>
                <a:lnTo>
                  <a:pt x="23" y="168"/>
                </a:lnTo>
                <a:lnTo>
                  <a:pt x="23" y="167"/>
                </a:lnTo>
                <a:lnTo>
                  <a:pt x="24" y="168"/>
                </a:lnTo>
                <a:lnTo>
                  <a:pt x="24" y="168"/>
                </a:lnTo>
                <a:lnTo>
                  <a:pt x="24" y="168"/>
                </a:lnTo>
                <a:lnTo>
                  <a:pt x="24" y="167"/>
                </a:lnTo>
                <a:lnTo>
                  <a:pt x="26" y="167"/>
                </a:lnTo>
                <a:lnTo>
                  <a:pt x="26" y="167"/>
                </a:lnTo>
                <a:lnTo>
                  <a:pt x="26" y="168"/>
                </a:lnTo>
                <a:lnTo>
                  <a:pt x="27" y="170"/>
                </a:lnTo>
                <a:lnTo>
                  <a:pt x="27" y="170"/>
                </a:lnTo>
                <a:lnTo>
                  <a:pt x="28" y="170"/>
                </a:lnTo>
                <a:lnTo>
                  <a:pt x="28" y="170"/>
                </a:lnTo>
                <a:lnTo>
                  <a:pt x="30" y="170"/>
                </a:lnTo>
                <a:lnTo>
                  <a:pt x="30" y="170"/>
                </a:lnTo>
                <a:lnTo>
                  <a:pt x="30" y="170"/>
                </a:lnTo>
                <a:lnTo>
                  <a:pt x="31" y="170"/>
                </a:lnTo>
                <a:lnTo>
                  <a:pt x="31" y="168"/>
                </a:lnTo>
                <a:lnTo>
                  <a:pt x="28" y="167"/>
                </a:lnTo>
                <a:lnTo>
                  <a:pt x="28" y="167"/>
                </a:lnTo>
                <a:lnTo>
                  <a:pt x="30" y="167"/>
                </a:lnTo>
                <a:lnTo>
                  <a:pt x="30" y="167"/>
                </a:lnTo>
                <a:lnTo>
                  <a:pt x="30" y="167"/>
                </a:lnTo>
                <a:lnTo>
                  <a:pt x="31" y="167"/>
                </a:lnTo>
                <a:lnTo>
                  <a:pt x="31" y="167"/>
                </a:lnTo>
                <a:lnTo>
                  <a:pt x="31" y="167"/>
                </a:lnTo>
                <a:lnTo>
                  <a:pt x="33" y="167"/>
                </a:lnTo>
                <a:lnTo>
                  <a:pt x="33" y="167"/>
                </a:lnTo>
                <a:lnTo>
                  <a:pt x="33" y="167"/>
                </a:lnTo>
                <a:lnTo>
                  <a:pt x="33" y="167"/>
                </a:lnTo>
                <a:lnTo>
                  <a:pt x="33" y="167"/>
                </a:lnTo>
                <a:lnTo>
                  <a:pt x="34" y="168"/>
                </a:lnTo>
                <a:lnTo>
                  <a:pt x="34" y="168"/>
                </a:lnTo>
                <a:lnTo>
                  <a:pt x="36" y="168"/>
                </a:lnTo>
                <a:lnTo>
                  <a:pt x="36" y="168"/>
                </a:lnTo>
                <a:lnTo>
                  <a:pt x="37" y="168"/>
                </a:lnTo>
                <a:lnTo>
                  <a:pt x="37" y="168"/>
                </a:lnTo>
                <a:lnTo>
                  <a:pt x="37" y="168"/>
                </a:lnTo>
                <a:lnTo>
                  <a:pt x="37" y="168"/>
                </a:lnTo>
                <a:lnTo>
                  <a:pt x="38" y="168"/>
                </a:lnTo>
                <a:lnTo>
                  <a:pt x="38" y="168"/>
                </a:lnTo>
                <a:lnTo>
                  <a:pt x="38" y="168"/>
                </a:lnTo>
                <a:lnTo>
                  <a:pt x="38" y="170"/>
                </a:lnTo>
                <a:lnTo>
                  <a:pt x="38" y="170"/>
                </a:lnTo>
                <a:lnTo>
                  <a:pt x="40" y="170"/>
                </a:lnTo>
                <a:lnTo>
                  <a:pt x="40" y="170"/>
                </a:lnTo>
                <a:lnTo>
                  <a:pt x="41" y="170"/>
                </a:lnTo>
                <a:lnTo>
                  <a:pt x="41" y="170"/>
                </a:lnTo>
                <a:lnTo>
                  <a:pt x="40" y="168"/>
                </a:lnTo>
                <a:lnTo>
                  <a:pt x="40" y="168"/>
                </a:lnTo>
                <a:lnTo>
                  <a:pt x="40" y="168"/>
                </a:lnTo>
                <a:lnTo>
                  <a:pt x="41" y="168"/>
                </a:lnTo>
                <a:lnTo>
                  <a:pt x="41" y="168"/>
                </a:lnTo>
                <a:lnTo>
                  <a:pt x="41" y="167"/>
                </a:lnTo>
                <a:lnTo>
                  <a:pt x="41" y="167"/>
                </a:lnTo>
                <a:lnTo>
                  <a:pt x="41" y="167"/>
                </a:lnTo>
                <a:lnTo>
                  <a:pt x="41" y="167"/>
                </a:lnTo>
                <a:lnTo>
                  <a:pt x="41" y="167"/>
                </a:lnTo>
                <a:lnTo>
                  <a:pt x="41" y="167"/>
                </a:lnTo>
                <a:lnTo>
                  <a:pt x="43" y="167"/>
                </a:lnTo>
                <a:lnTo>
                  <a:pt x="43" y="167"/>
                </a:lnTo>
                <a:lnTo>
                  <a:pt x="43" y="167"/>
                </a:lnTo>
                <a:lnTo>
                  <a:pt x="44" y="168"/>
                </a:lnTo>
                <a:lnTo>
                  <a:pt x="44" y="168"/>
                </a:lnTo>
                <a:lnTo>
                  <a:pt x="44" y="167"/>
                </a:lnTo>
                <a:lnTo>
                  <a:pt x="46" y="167"/>
                </a:lnTo>
                <a:lnTo>
                  <a:pt x="47" y="167"/>
                </a:lnTo>
                <a:lnTo>
                  <a:pt x="47" y="167"/>
                </a:lnTo>
                <a:lnTo>
                  <a:pt x="47" y="167"/>
                </a:lnTo>
                <a:lnTo>
                  <a:pt x="47" y="165"/>
                </a:lnTo>
                <a:lnTo>
                  <a:pt x="47" y="165"/>
                </a:lnTo>
                <a:lnTo>
                  <a:pt x="47" y="165"/>
                </a:lnTo>
                <a:lnTo>
                  <a:pt x="47" y="165"/>
                </a:lnTo>
                <a:lnTo>
                  <a:pt x="48" y="164"/>
                </a:lnTo>
                <a:lnTo>
                  <a:pt x="50" y="164"/>
                </a:lnTo>
                <a:lnTo>
                  <a:pt x="51" y="164"/>
                </a:lnTo>
                <a:lnTo>
                  <a:pt x="53" y="164"/>
                </a:lnTo>
                <a:lnTo>
                  <a:pt x="53" y="164"/>
                </a:lnTo>
                <a:lnTo>
                  <a:pt x="54" y="164"/>
                </a:lnTo>
                <a:lnTo>
                  <a:pt x="54" y="164"/>
                </a:lnTo>
                <a:lnTo>
                  <a:pt x="54" y="164"/>
                </a:lnTo>
                <a:lnTo>
                  <a:pt x="56" y="163"/>
                </a:lnTo>
                <a:lnTo>
                  <a:pt x="56" y="163"/>
                </a:lnTo>
                <a:lnTo>
                  <a:pt x="56" y="163"/>
                </a:lnTo>
                <a:lnTo>
                  <a:pt x="56" y="163"/>
                </a:lnTo>
                <a:lnTo>
                  <a:pt x="56" y="163"/>
                </a:lnTo>
                <a:lnTo>
                  <a:pt x="54" y="163"/>
                </a:lnTo>
                <a:lnTo>
                  <a:pt x="54" y="163"/>
                </a:lnTo>
                <a:lnTo>
                  <a:pt x="53" y="163"/>
                </a:lnTo>
                <a:lnTo>
                  <a:pt x="53" y="163"/>
                </a:lnTo>
                <a:lnTo>
                  <a:pt x="53" y="163"/>
                </a:lnTo>
                <a:lnTo>
                  <a:pt x="51" y="163"/>
                </a:lnTo>
                <a:lnTo>
                  <a:pt x="48" y="163"/>
                </a:lnTo>
                <a:lnTo>
                  <a:pt x="47" y="161"/>
                </a:lnTo>
                <a:lnTo>
                  <a:pt x="46" y="161"/>
                </a:lnTo>
                <a:lnTo>
                  <a:pt x="46" y="161"/>
                </a:lnTo>
                <a:lnTo>
                  <a:pt x="46" y="161"/>
                </a:lnTo>
                <a:lnTo>
                  <a:pt x="44" y="161"/>
                </a:lnTo>
                <a:lnTo>
                  <a:pt x="44" y="161"/>
                </a:lnTo>
                <a:lnTo>
                  <a:pt x="43" y="161"/>
                </a:lnTo>
                <a:lnTo>
                  <a:pt x="43" y="161"/>
                </a:lnTo>
                <a:lnTo>
                  <a:pt x="43" y="163"/>
                </a:lnTo>
                <a:lnTo>
                  <a:pt x="43" y="163"/>
                </a:lnTo>
                <a:lnTo>
                  <a:pt x="41" y="163"/>
                </a:lnTo>
                <a:lnTo>
                  <a:pt x="40" y="163"/>
                </a:lnTo>
                <a:lnTo>
                  <a:pt x="38" y="163"/>
                </a:lnTo>
                <a:lnTo>
                  <a:pt x="38" y="163"/>
                </a:lnTo>
                <a:lnTo>
                  <a:pt x="38" y="161"/>
                </a:lnTo>
                <a:lnTo>
                  <a:pt x="38" y="161"/>
                </a:lnTo>
                <a:lnTo>
                  <a:pt x="38" y="161"/>
                </a:lnTo>
                <a:lnTo>
                  <a:pt x="38" y="160"/>
                </a:lnTo>
                <a:lnTo>
                  <a:pt x="38" y="160"/>
                </a:lnTo>
                <a:lnTo>
                  <a:pt x="38" y="160"/>
                </a:lnTo>
                <a:lnTo>
                  <a:pt x="38" y="160"/>
                </a:lnTo>
                <a:lnTo>
                  <a:pt x="37" y="161"/>
                </a:lnTo>
                <a:lnTo>
                  <a:pt x="37" y="161"/>
                </a:lnTo>
                <a:lnTo>
                  <a:pt x="36" y="161"/>
                </a:lnTo>
                <a:lnTo>
                  <a:pt x="34" y="161"/>
                </a:lnTo>
                <a:lnTo>
                  <a:pt x="34" y="161"/>
                </a:lnTo>
                <a:lnTo>
                  <a:pt x="34" y="161"/>
                </a:lnTo>
                <a:lnTo>
                  <a:pt x="34" y="161"/>
                </a:lnTo>
                <a:lnTo>
                  <a:pt x="34" y="161"/>
                </a:lnTo>
                <a:lnTo>
                  <a:pt x="34" y="160"/>
                </a:lnTo>
                <a:lnTo>
                  <a:pt x="34" y="160"/>
                </a:lnTo>
                <a:lnTo>
                  <a:pt x="34" y="160"/>
                </a:lnTo>
                <a:lnTo>
                  <a:pt x="33" y="161"/>
                </a:lnTo>
                <a:lnTo>
                  <a:pt x="33" y="161"/>
                </a:lnTo>
                <a:lnTo>
                  <a:pt x="33" y="161"/>
                </a:lnTo>
                <a:lnTo>
                  <a:pt x="33" y="161"/>
                </a:lnTo>
                <a:lnTo>
                  <a:pt x="33" y="161"/>
                </a:lnTo>
                <a:lnTo>
                  <a:pt x="33" y="160"/>
                </a:lnTo>
                <a:lnTo>
                  <a:pt x="33" y="160"/>
                </a:lnTo>
                <a:lnTo>
                  <a:pt x="33" y="160"/>
                </a:lnTo>
                <a:lnTo>
                  <a:pt x="31" y="160"/>
                </a:lnTo>
                <a:lnTo>
                  <a:pt x="31" y="160"/>
                </a:lnTo>
                <a:lnTo>
                  <a:pt x="31" y="161"/>
                </a:lnTo>
                <a:lnTo>
                  <a:pt x="31" y="161"/>
                </a:lnTo>
                <a:lnTo>
                  <a:pt x="31" y="163"/>
                </a:lnTo>
                <a:lnTo>
                  <a:pt x="31" y="163"/>
                </a:lnTo>
                <a:lnTo>
                  <a:pt x="31" y="163"/>
                </a:lnTo>
                <a:lnTo>
                  <a:pt x="30" y="163"/>
                </a:lnTo>
                <a:lnTo>
                  <a:pt x="28" y="163"/>
                </a:lnTo>
                <a:lnTo>
                  <a:pt x="28" y="163"/>
                </a:lnTo>
                <a:lnTo>
                  <a:pt x="28" y="163"/>
                </a:lnTo>
                <a:lnTo>
                  <a:pt x="28" y="163"/>
                </a:lnTo>
                <a:lnTo>
                  <a:pt x="27" y="163"/>
                </a:lnTo>
                <a:lnTo>
                  <a:pt x="26" y="163"/>
                </a:lnTo>
                <a:lnTo>
                  <a:pt x="26" y="163"/>
                </a:lnTo>
                <a:lnTo>
                  <a:pt x="24" y="163"/>
                </a:lnTo>
                <a:lnTo>
                  <a:pt x="24" y="163"/>
                </a:lnTo>
                <a:lnTo>
                  <a:pt x="24" y="163"/>
                </a:lnTo>
                <a:lnTo>
                  <a:pt x="24" y="163"/>
                </a:lnTo>
                <a:lnTo>
                  <a:pt x="24" y="163"/>
                </a:lnTo>
                <a:lnTo>
                  <a:pt x="23" y="163"/>
                </a:lnTo>
                <a:lnTo>
                  <a:pt x="21" y="161"/>
                </a:lnTo>
                <a:lnTo>
                  <a:pt x="21" y="161"/>
                </a:lnTo>
                <a:lnTo>
                  <a:pt x="18" y="161"/>
                </a:lnTo>
                <a:lnTo>
                  <a:pt x="18" y="161"/>
                </a:lnTo>
                <a:lnTo>
                  <a:pt x="18" y="160"/>
                </a:lnTo>
                <a:lnTo>
                  <a:pt x="18" y="160"/>
                </a:lnTo>
                <a:lnTo>
                  <a:pt x="18" y="160"/>
                </a:lnTo>
                <a:lnTo>
                  <a:pt x="18" y="160"/>
                </a:lnTo>
                <a:lnTo>
                  <a:pt x="18" y="160"/>
                </a:lnTo>
                <a:lnTo>
                  <a:pt x="18" y="160"/>
                </a:lnTo>
                <a:lnTo>
                  <a:pt x="18" y="160"/>
                </a:lnTo>
                <a:lnTo>
                  <a:pt x="17" y="160"/>
                </a:lnTo>
                <a:lnTo>
                  <a:pt x="17" y="161"/>
                </a:lnTo>
                <a:lnTo>
                  <a:pt x="16" y="161"/>
                </a:lnTo>
                <a:lnTo>
                  <a:pt x="16" y="161"/>
                </a:lnTo>
                <a:lnTo>
                  <a:pt x="13" y="160"/>
                </a:lnTo>
                <a:lnTo>
                  <a:pt x="13" y="160"/>
                </a:lnTo>
                <a:lnTo>
                  <a:pt x="13" y="160"/>
                </a:lnTo>
                <a:lnTo>
                  <a:pt x="13" y="158"/>
                </a:lnTo>
                <a:lnTo>
                  <a:pt x="13" y="158"/>
                </a:lnTo>
                <a:lnTo>
                  <a:pt x="14" y="158"/>
                </a:lnTo>
                <a:lnTo>
                  <a:pt x="14" y="158"/>
                </a:lnTo>
                <a:lnTo>
                  <a:pt x="14" y="158"/>
                </a:lnTo>
                <a:lnTo>
                  <a:pt x="16" y="158"/>
                </a:lnTo>
                <a:lnTo>
                  <a:pt x="16" y="158"/>
                </a:lnTo>
                <a:lnTo>
                  <a:pt x="16" y="157"/>
                </a:lnTo>
                <a:lnTo>
                  <a:pt x="16" y="158"/>
                </a:lnTo>
                <a:lnTo>
                  <a:pt x="16" y="158"/>
                </a:lnTo>
                <a:lnTo>
                  <a:pt x="17" y="158"/>
                </a:lnTo>
                <a:lnTo>
                  <a:pt x="17" y="158"/>
                </a:lnTo>
                <a:lnTo>
                  <a:pt x="17" y="158"/>
                </a:lnTo>
                <a:lnTo>
                  <a:pt x="17" y="157"/>
                </a:lnTo>
                <a:lnTo>
                  <a:pt x="20" y="157"/>
                </a:lnTo>
                <a:lnTo>
                  <a:pt x="20" y="157"/>
                </a:lnTo>
                <a:lnTo>
                  <a:pt x="20" y="158"/>
                </a:lnTo>
                <a:lnTo>
                  <a:pt x="20" y="158"/>
                </a:lnTo>
                <a:lnTo>
                  <a:pt x="20" y="158"/>
                </a:lnTo>
                <a:lnTo>
                  <a:pt x="20" y="160"/>
                </a:lnTo>
                <a:lnTo>
                  <a:pt x="20" y="160"/>
                </a:lnTo>
                <a:lnTo>
                  <a:pt x="20" y="160"/>
                </a:lnTo>
                <a:lnTo>
                  <a:pt x="20" y="160"/>
                </a:lnTo>
                <a:lnTo>
                  <a:pt x="20" y="160"/>
                </a:lnTo>
                <a:lnTo>
                  <a:pt x="20" y="158"/>
                </a:lnTo>
                <a:lnTo>
                  <a:pt x="21" y="158"/>
                </a:lnTo>
                <a:lnTo>
                  <a:pt x="21" y="158"/>
                </a:lnTo>
                <a:lnTo>
                  <a:pt x="23" y="158"/>
                </a:lnTo>
                <a:lnTo>
                  <a:pt x="23" y="158"/>
                </a:lnTo>
                <a:lnTo>
                  <a:pt x="23" y="158"/>
                </a:lnTo>
                <a:lnTo>
                  <a:pt x="23" y="160"/>
                </a:lnTo>
                <a:lnTo>
                  <a:pt x="23" y="160"/>
                </a:lnTo>
                <a:lnTo>
                  <a:pt x="24" y="160"/>
                </a:lnTo>
                <a:lnTo>
                  <a:pt x="24" y="160"/>
                </a:lnTo>
                <a:lnTo>
                  <a:pt x="24" y="160"/>
                </a:lnTo>
                <a:lnTo>
                  <a:pt x="24" y="160"/>
                </a:lnTo>
                <a:lnTo>
                  <a:pt x="26" y="158"/>
                </a:lnTo>
                <a:lnTo>
                  <a:pt x="26" y="158"/>
                </a:lnTo>
                <a:lnTo>
                  <a:pt x="26" y="157"/>
                </a:lnTo>
                <a:lnTo>
                  <a:pt x="26" y="157"/>
                </a:lnTo>
                <a:lnTo>
                  <a:pt x="27" y="157"/>
                </a:lnTo>
                <a:lnTo>
                  <a:pt x="27" y="157"/>
                </a:lnTo>
                <a:lnTo>
                  <a:pt x="28" y="157"/>
                </a:lnTo>
                <a:lnTo>
                  <a:pt x="30" y="157"/>
                </a:lnTo>
                <a:lnTo>
                  <a:pt x="30" y="157"/>
                </a:lnTo>
                <a:lnTo>
                  <a:pt x="31" y="157"/>
                </a:lnTo>
                <a:lnTo>
                  <a:pt x="31" y="157"/>
                </a:lnTo>
                <a:lnTo>
                  <a:pt x="31" y="157"/>
                </a:lnTo>
                <a:lnTo>
                  <a:pt x="31" y="157"/>
                </a:lnTo>
                <a:lnTo>
                  <a:pt x="33" y="158"/>
                </a:lnTo>
                <a:lnTo>
                  <a:pt x="34" y="158"/>
                </a:lnTo>
                <a:lnTo>
                  <a:pt x="36" y="158"/>
                </a:lnTo>
                <a:lnTo>
                  <a:pt x="36" y="158"/>
                </a:lnTo>
                <a:lnTo>
                  <a:pt x="37" y="158"/>
                </a:lnTo>
                <a:lnTo>
                  <a:pt x="37" y="158"/>
                </a:lnTo>
                <a:lnTo>
                  <a:pt x="43" y="157"/>
                </a:lnTo>
                <a:lnTo>
                  <a:pt x="47" y="157"/>
                </a:lnTo>
                <a:lnTo>
                  <a:pt x="50" y="157"/>
                </a:lnTo>
                <a:lnTo>
                  <a:pt x="51" y="155"/>
                </a:lnTo>
                <a:lnTo>
                  <a:pt x="50" y="155"/>
                </a:lnTo>
                <a:lnTo>
                  <a:pt x="50" y="155"/>
                </a:lnTo>
                <a:lnTo>
                  <a:pt x="51" y="155"/>
                </a:lnTo>
                <a:lnTo>
                  <a:pt x="51" y="154"/>
                </a:lnTo>
                <a:lnTo>
                  <a:pt x="51" y="154"/>
                </a:lnTo>
                <a:lnTo>
                  <a:pt x="51" y="154"/>
                </a:lnTo>
                <a:lnTo>
                  <a:pt x="51" y="154"/>
                </a:lnTo>
                <a:lnTo>
                  <a:pt x="50" y="153"/>
                </a:lnTo>
                <a:lnTo>
                  <a:pt x="48" y="154"/>
                </a:lnTo>
                <a:lnTo>
                  <a:pt x="50" y="154"/>
                </a:lnTo>
                <a:lnTo>
                  <a:pt x="50" y="154"/>
                </a:lnTo>
                <a:lnTo>
                  <a:pt x="48" y="154"/>
                </a:lnTo>
                <a:lnTo>
                  <a:pt x="47" y="155"/>
                </a:lnTo>
                <a:lnTo>
                  <a:pt x="47" y="155"/>
                </a:lnTo>
                <a:lnTo>
                  <a:pt x="47" y="155"/>
                </a:lnTo>
                <a:lnTo>
                  <a:pt x="47" y="155"/>
                </a:lnTo>
                <a:lnTo>
                  <a:pt x="47" y="155"/>
                </a:lnTo>
                <a:lnTo>
                  <a:pt x="47" y="155"/>
                </a:lnTo>
                <a:lnTo>
                  <a:pt x="47" y="155"/>
                </a:lnTo>
                <a:lnTo>
                  <a:pt x="47" y="155"/>
                </a:lnTo>
                <a:lnTo>
                  <a:pt x="47" y="155"/>
                </a:lnTo>
                <a:lnTo>
                  <a:pt x="46" y="155"/>
                </a:lnTo>
                <a:lnTo>
                  <a:pt x="46" y="154"/>
                </a:lnTo>
                <a:lnTo>
                  <a:pt x="44" y="154"/>
                </a:lnTo>
                <a:lnTo>
                  <a:pt x="44" y="154"/>
                </a:lnTo>
                <a:lnTo>
                  <a:pt x="44" y="154"/>
                </a:lnTo>
                <a:lnTo>
                  <a:pt x="43" y="154"/>
                </a:lnTo>
                <a:lnTo>
                  <a:pt x="41" y="154"/>
                </a:lnTo>
                <a:lnTo>
                  <a:pt x="41" y="154"/>
                </a:lnTo>
                <a:lnTo>
                  <a:pt x="40" y="154"/>
                </a:lnTo>
                <a:lnTo>
                  <a:pt x="40" y="154"/>
                </a:lnTo>
                <a:lnTo>
                  <a:pt x="40" y="154"/>
                </a:lnTo>
                <a:lnTo>
                  <a:pt x="38" y="154"/>
                </a:lnTo>
                <a:lnTo>
                  <a:pt x="38" y="154"/>
                </a:lnTo>
                <a:lnTo>
                  <a:pt x="38" y="154"/>
                </a:lnTo>
                <a:lnTo>
                  <a:pt x="38" y="154"/>
                </a:lnTo>
                <a:lnTo>
                  <a:pt x="37" y="154"/>
                </a:lnTo>
                <a:lnTo>
                  <a:pt x="37" y="154"/>
                </a:lnTo>
                <a:lnTo>
                  <a:pt x="37" y="154"/>
                </a:lnTo>
                <a:lnTo>
                  <a:pt x="36" y="154"/>
                </a:lnTo>
                <a:lnTo>
                  <a:pt x="36" y="155"/>
                </a:lnTo>
                <a:lnTo>
                  <a:pt x="36" y="155"/>
                </a:lnTo>
                <a:lnTo>
                  <a:pt x="36" y="155"/>
                </a:lnTo>
                <a:lnTo>
                  <a:pt x="34" y="155"/>
                </a:lnTo>
                <a:lnTo>
                  <a:pt x="33" y="155"/>
                </a:lnTo>
                <a:lnTo>
                  <a:pt x="33" y="155"/>
                </a:lnTo>
                <a:lnTo>
                  <a:pt x="31" y="155"/>
                </a:lnTo>
                <a:lnTo>
                  <a:pt x="31" y="155"/>
                </a:lnTo>
                <a:lnTo>
                  <a:pt x="30" y="155"/>
                </a:lnTo>
                <a:lnTo>
                  <a:pt x="28" y="154"/>
                </a:lnTo>
                <a:lnTo>
                  <a:pt x="28" y="154"/>
                </a:lnTo>
                <a:lnTo>
                  <a:pt x="28" y="154"/>
                </a:lnTo>
                <a:lnTo>
                  <a:pt x="28" y="154"/>
                </a:lnTo>
                <a:lnTo>
                  <a:pt x="28" y="154"/>
                </a:lnTo>
                <a:lnTo>
                  <a:pt x="27" y="154"/>
                </a:lnTo>
                <a:lnTo>
                  <a:pt x="27" y="154"/>
                </a:lnTo>
                <a:lnTo>
                  <a:pt x="26" y="154"/>
                </a:lnTo>
                <a:lnTo>
                  <a:pt x="26" y="154"/>
                </a:lnTo>
                <a:lnTo>
                  <a:pt x="27" y="155"/>
                </a:lnTo>
                <a:lnTo>
                  <a:pt x="27" y="155"/>
                </a:lnTo>
                <a:lnTo>
                  <a:pt x="26" y="155"/>
                </a:lnTo>
                <a:lnTo>
                  <a:pt x="26" y="155"/>
                </a:lnTo>
                <a:lnTo>
                  <a:pt x="24" y="154"/>
                </a:lnTo>
                <a:lnTo>
                  <a:pt x="24" y="154"/>
                </a:lnTo>
                <a:lnTo>
                  <a:pt x="23" y="154"/>
                </a:lnTo>
                <a:lnTo>
                  <a:pt x="23" y="154"/>
                </a:lnTo>
                <a:lnTo>
                  <a:pt x="23" y="155"/>
                </a:lnTo>
                <a:lnTo>
                  <a:pt x="23" y="155"/>
                </a:lnTo>
                <a:lnTo>
                  <a:pt x="23" y="155"/>
                </a:lnTo>
                <a:lnTo>
                  <a:pt x="23" y="155"/>
                </a:lnTo>
                <a:lnTo>
                  <a:pt x="23" y="155"/>
                </a:lnTo>
                <a:lnTo>
                  <a:pt x="23" y="155"/>
                </a:lnTo>
                <a:lnTo>
                  <a:pt x="21" y="155"/>
                </a:lnTo>
                <a:lnTo>
                  <a:pt x="21" y="154"/>
                </a:lnTo>
                <a:lnTo>
                  <a:pt x="23" y="154"/>
                </a:lnTo>
                <a:lnTo>
                  <a:pt x="23" y="153"/>
                </a:lnTo>
                <a:lnTo>
                  <a:pt x="21" y="153"/>
                </a:lnTo>
                <a:lnTo>
                  <a:pt x="21" y="153"/>
                </a:lnTo>
                <a:lnTo>
                  <a:pt x="21" y="153"/>
                </a:lnTo>
                <a:lnTo>
                  <a:pt x="21" y="153"/>
                </a:lnTo>
                <a:lnTo>
                  <a:pt x="20" y="153"/>
                </a:lnTo>
                <a:lnTo>
                  <a:pt x="20" y="153"/>
                </a:lnTo>
                <a:lnTo>
                  <a:pt x="20" y="153"/>
                </a:lnTo>
                <a:lnTo>
                  <a:pt x="18" y="153"/>
                </a:lnTo>
                <a:lnTo>
                  <a:pt x="18" y="153"/>
                </a:lnTo>
                <a:lnTo>
                  <a:pt x="18" y="153"/>
                </a:lnTo>
                <a:lnTo>
                  <a:pt x="18" y="153"/>
                </a:lnTo>
                <a:lnTo>
                  <a:pt x="18" y="153"/>
                </a:lnTo>
                <a:lnTo>
                  <a:pt x="18" y="154"/>
                </a:lnTo>
                <a:lnTo>
                  <a:pt x="18" y="154"/>
                </a:lnTo>
                <a:lnTo>
                  <a:pt x="17" y="154"/>
                </a:lnTo>
                <a:lnTo>
                  <a:pt x="17" y="154"/>
                </a:lnTo>
                <a:lnTo>
                  <a:pt x="17" y="154"/>
                </a:lnTo>
                <a:lnTo>
                  <a:pt x="17" y="154"/>
                </a:lnTo>
                <a:lnTo>
                  <a:pt x="17" y="153"/>
                </a:lnTo>
                <a:lnTo>
                  <a:pt x="17" y="153"/>
                </a:lnTo>
                <a:lnTo>
                  <a:pt x="17" y="153"/>
                </a:lnTo>
                <a:lnTo>
                  <a:pt x="17" y="153"/>
                </a:lnTo>
                <a:lnTo>
                  <a:pt x="17" y="153"/>
                </a:lnTo>
                <a:lnTo>
                  <a:pt x="17" y="153"/>
                </a:lnTo>
                <a:lnTo>
                  <a:pt x="16" y="154"/>
                </a:lnTo>
                <a:lnTo>
                  <a:pt x="17" y="154"/>
                </a:lnTo>
                <a:lnTo>
                  <a:pt x="17" y="154"/>
                </a:lnTo>
                <a:lnTo>
                  <a:pt x="16" y="154"/>
                </a:lnTo>
                <a:lnTo>
                  <a:pt x="16" y="154"/>
                </a:lnTo>
                <a:lnTo>
                  <a:pt x="16" y="154"/>
                </a:lnTo>
                <a:lnTo>
                  <a:pt x="16" y="153"/>
                </a:lnTo>
                <a:lnTo>
                  <a:pt x="14" y="153"/>
                </a:lnTo>
                <a:lnTo>
                  <a:pt x="13" y="151"/>
                </a:lnTo>
                <a:lnTo>
                  <a:pt x="13" y="151"/>
                </a:lnTo>
                <a:lnTo>
                  <a:pt x="14" y="151"/>
                </a:lnTo>
                <a:lnTo>
                  <a:pt x="14" y="150"/>
                </a:lnTo>
                <a:lnTo>
                  <a:pt x="14" y="150"/>
                </a:lnTo>
                <a:lnTo>
                  <a:pt x="14" y="150"/>
                </a:lnTo>
                <a:lnTo>
                  <a:pt x="14" y="150"/>
                </a:lnTo>
                <a:lnTo>
                  <a:pt x="14" y="150"/>
                </a:lnTo>
                <a:lnTo>
                  <a:pt x="13" y="150"/>
                </a:lnTo>
                <a:lnTo>
                  <a:pt x="13" y="150"/>
                </a:lnTo>
                <a:lnTo>
                  <a:pt x="13" y="148"/>
                </a:lnTo>
                <a:lnTo>
                  <a:pt x="13" y="148"/>
                </a:lnTo>
                <a:lnTo>
                  <a:pt x="13" y="148"/>
                </a:lnTo>
                <a:lnTo>
                  <a:pt x="13" y="148"/>
                </a:lnTo>
                <a:lnTo>
                  <a:pt x="13" y="148"/>
                </a:lnTo>
                <a:lnTo>
                  <a:pt x="14" y="148"/>
                </a:lnTo>
                <a:lnTo>
                  <a:pt x="14" y="148"/>
                </a:lnTo>
                <a:lnTo>
                  <a:pt x="16" y="148"/>
                </a:lnTo>
                <a:lnTo>
                  <a:pt x="16" y="148"/>
                </a:lnTo>
                <a:lnTo>
                  <a:pt x="16" y="148"/>
                </a:lnTo>
                <a:lnTo>
                  <a:pt x="16" y="148"/>
                </a:lnTo>
                <a:lnTo>
                  <a:pt x="16" y="148"/>
                </a:lnTo>
                <a:lnTo>
                  <a:pt x="16" y="148"/>
                </a:lnTo>
                <a:lnTo>
                  <a:pt x="16" y="150"/>
                </a:lnTo>
                <a:lnTo>
                  <a:pt x="17" y="150"/>
                </a:lnTo>
                <a:lnTo>
                  <a:pt x="17" y="150"/>
                </a:lnTo>
                <a:lnTo>
                  <a:pt x="18" y="150"/>
                </a:lnTo>
                <a:lnTo>
                  <a:pt x="18" y="150"/>
                </a:lnTo>
                <a:lnTo>
                  <a:pt x="18" y="148"/>
                </a:lnTo>
                <a:lnTo>
                  <a:pt x="18" y="148"/>
                </a:lnTo>
                <a:lnTo>
                  <a:pt x="18" y="150"/>
                </a:lnTo>
                <a:lnTo>
                  <a:pt x="20" y="150"/>
                </a:lnTo>
                <a:lnTo>
                  <a:pt x="20" y="150"/>
                </a:lnTo>
                <a:lnTo>
                  <a:pt x="20" y="148"/>
                </a:lnTo>
                <a:lnTo>
                  <a:pt x="20" y="148"/>
                </a:lnTo>
                <a:lnTo>
                  <a:pt x="20" y="148"/>
                </a:lnTo>
                <a:lnTo>
                  <a:pt x="20" y="147"/>
                </a:lnTo>
                <a:lnTo>
                  <a:pt x="20" y="147"/>
                </a:lnTo>
                <a:lnTo>
                  <a:pt x="20" y="147"/>
                </a:lnTo>
                <a:lnTo>
                  <a:pt x="20" y="145"/>
                </a:lnTo>
                <a:lnTo>
                  <a:pt x="18" y="145"/>
                </a:lnTo>
                <a:lnTo>
                  <a:pt x="18" y="147"/>
                </a:lnTo>
                <a:lnTo>
                  <a:pt x="18" y="147"/>
                </a:lnTo>
                <a:lnTo>
                  <a:pt x="18" y="147"/>
                </a:lnTo>
                <a:lnTo>
                  <a:pt x="18" y="147"/>
                </a:lnTo>
                <a:lnTo>
                  <a:pt x="18" y="147"/>
                </a:lnTo>
                <a:lnTo>
                  <a:pt x="18" y="147"/>
                </a:lnTo>
                <a:lnTo>
                  <a:pt x="18" y="147"/>
                </a:lnTo>
                <a:lnTo>
                  <a:pt x="17" y="147"/>
                </a:lnTo>
                <a:lnTo>
                  <a:pt x="17" y="147"/>
                </a:lnTo>
                <a:lnTo>
                  <a:pt x="16" y="147"/>
                </a:lnTo>
                <a:lnTo>
                  <a:pt x="16" y="145"/>
                </a:lnTo>
                <a:lnTo>
                  <a:pt x="16" y="147"/>
                </a:lnTo>
                <a:lnTo>
                  <a:pt x="14" y="147"/>
                </a:lnTo>
                <a:lnTo>
                  <a:pt x="14" y="147"/>
                </a:lnTo>
                <a:lnTo>
                  <a:pt x="14" y="145"/>
                </a:lnTo>
                <a:lnTo>
                  <a:pt x="14" y="145"/>
                </a:lnTo>
                <a:lnTo>
                  <a:pt x="14" y="145"/>
                </a:lnTo>
                <a:lnTo>
                  <a:pt x="13" y="145"/>
                </a:lnTo>
                <a:lnTo>
                  <a:pt x="11" y="145"/>
                </a:lnTo>
                <a:lnTo>
                  <a:pt x="10" y="145"/>
                </a:lnTo>
                <a:lnTo>
                  <a:pt x="8" y="145"/>
                </a:lnTo>
                <a:lnTo>
                  <a:pt x="10" y="144"/>
                </a:lnTo>
                <a:lnTo>
                  <a:pt x="10" y="144"/>
                </a:lnTo>
                <a:lnTo>
                  <a:pt x="8" y="144"/>
                </a:lnTo>
                <a:lnTo>
                  <a:pt x="8" y="144"/>
                </a:lnTo>
                <a:lnTo>
                  <a:pt x="8" y="144"/>
                </a:lnTo>
                <a:lnTo>
                  <a:pt x="10" y="144"/>
                </a:lnTo>
                <a:lnTo>
                  <a:pt x="10" y="144"/>
                </a:lnTo>
                <a:lnTo>
                  <a:pt x="10" y="144"/>
                </a:lnTo>
                <a:lnTo>
                  <a:pt x="10" y="144"/>
                </a:lnTo>
                <a:lnTo>
                  <a:pt x="10" y="144"/>
                </a:lnTo>
                <a:lnTo>
                  <a:pt x="10" y="144"/>
                </a:lnTo>
                <a:lnTo>
                  <a:pt x="10" y="144"/>
                </a:lnTo>
                <a:lnTo>
                  <a:pt x="11" y="144"/>
                </a:lnTo>
                <a:lnTo>
                  <a:pt x="11" y="144"/>
                </a:lnTo>
                <a:lnTo>
                  <a:pt x="13" y="144"/>
                </a:lnTo>
                <a:lnTo>
                  <a:pt x="13" y="144"/>
                </a:lnTo>
                <a:lnTo>
                  <a:pt x="13" y="144"/>
                </a:lnTo>
                <a:lnTo>
                  <a:pt x="13" y="145"/>
                </a:lnTo>
                <a:lnTo>
                  <a:pt x="13" y="145"/>
                </a:lnTo>
                <a:lnTo>
                  <a:pt x="13" y="144"/>
                </a:lnTo>
                <a:lnTo>
                  <a:pt x="13" y="144"/>
                </a:lnTo>
                <a:lnTo>
                  <a:pt x="13" y="144"/>
                </a:lnTo>
                <a:lnTo>
                  <a:pt x="14" y="144"/>
                </a:lnTo>
                <a:lnTo>
                  <a:pt x="14" y="144"/>
                </a:lnTo>
                <a:lnTo>
                  <a:pt x="13" y="143"/>
                </a:lnTo>
                <a:lnTo>
                  <a:pt x="13" y="143"/>
                </a:lnTo>
                <a:lnTo>
                  <a:pt x="13" y="141"/>
                </a:lnTo>
                <a:lnTo>
                  <a:pt x="11" y="141"/>
                </a:lnTo>
                <a:lnTo>
                  <a:pt x="11" y="141"/>
                </a:lnTo>
                <a:lnTo>
                  <a:pt x="11" y="141"/>
                </a:lnTo>
                <a:lnTo>
                  <a:pt x="11" y="143"/>
                </a:lnTo>
                <a:lnTo>
                  <a:pt x="11" y="143"/>
                </a:lnTo>
                <a:lnTo>
                  <a:pt x="11" y="143"/>
                </a:lnTo>
                <a:lnTo>
                  <a:pt x="11" y="143"/>
                </a:lnTo>
                <a:lnTo>
                  <a:pt x="10" y="143"/>
                </a:lnTo>
                <a:lnTo>
                  <a:pt x="10" y="143"/>
                </a:lnTo>
                <a:lnTo>
                  <a:pt x="8" y="143"/>
                </a:lnTo>
                <a:lnTo>
                  <a:pt x="8" y="143"/>
                </a:lnTo>
                <a:lnTo>
                  <a:pt x="7" y="143"/>
                </a:lnTo>
                <a:lnTo>
                  <a:pt x="7" y="141"/>
                </a:lnTo>
                <a:lnTo>
                  <a:pt x="7" y="141"/>
                </a:lnTo>
                <a:lnTo>
                  <a:pt x="7" y="141"/>
                </a:lnTo>
                <a:lnTo>
                  <a:pt x="7" y="141"/>
                </a:lnTo>
                <a:lnTo>
                  <a:pt x="7" y="141"/>
                </a:lnTo>
                <a:lnTo>
                  <a:pt x="7" y="141"/>
                </a:lnTo>
                <a:lnTo>
                  <a:pt x="6" y="141"/>
                </a:lnTo>
                <a:lnTo>
                  <a:pt x="6" y="141"/>
                </a:lnTo>
                <a:lnTo>
                  <a:pt x="7" y="140"/>
                </a:lnTo>
                <a:lnTo>
                  <a:pt x="7" y="140"/>
                </a:lnTo>
                <a:lnTo>
                  <a:pt x="6" y="140"/>
                </a:lnTo>
                <a:lnTo>
                  <a:pt x="6" y="140"/>
                </a:lnTo>
                <a:lnTo>
                  <a:pt x="6" y="140"/>
                </a:lnTo>
                <a:lnTo>
                  <a:pt x="3" y="140"/>
                </a:lnTo>
                <a:lnTo>
                  <a:pt x="3" y="140"/>
                </a:lnTo>
                <a:lnTo>
                  <a:pt x="3" y="140"/>
                </a:lnTo>
                <a:lnTo>
                  <a:pt x="3" y="140"/>
                </a:lnTo>
                <a:lnTo>
                  <a:pt x="1" y="138"/>
                </a:lnTo>
                <a:lnTo>
                  <a:pt x="0" y="137"/>
                </a:lnTo>
                <a:lnTo>
                  <a:pt x="0" y="137"/>
                </a:lnTo>
                <a:lnTo>
                  <a:pt x="1" y="137"/>
                </a:lnTo>
                <a:lnTo>
                  <a:pt x="1" y="137"/>
                </a:lnTo>
                <a:lnTo>
                  <a:pt x="1" y="137"/>
                </a:lnTo>
                <a:lnTo>
                  <a:pt x="1" y="137"/>
                </a:lnTo>
                <a:lnTo>
                  <a:pt x="1" y="137"/>
                </a:lnTo>
                <a:lnTo>
                  <a:pt x="1" y="137"/>
                </a:lnTo>
                <a:lnTo>
                  <a:pt x="0" y="135"/>
                </a:lnTo>
                <a:lnTo>
                  <a:pt x="0" y="135"/>
                </a:lnTo>
                <a:lnTo>
                  <a:pt x="1" y="135"/>
                </a:lnTo>
                <a:lnTo>
                  <a:pt x="1" y="135"/>
                </a:lnTo>
                <a:lnTo>
                  <a:pt x="1" y="135"/>
                </a:lnTo>
                <a:lnTo>
                  <a:pt x="1" y="135"/>
                </a:lnTo>
                <a:lnTo>
                  <a:pt x="1" y="135"/>
                </a:lnTo>
                <a:lnTo>
                  <a:pt x="1" y="135"/>
                </a:lnTo>
                <a:lnTo>
                  <a:pt x="1" y="135"/>
                </a:lnTo>
                <a:lnTo>
                  <a:pt x="3" y="135"/>
                </a:lnTo>
                <a:lnTo>
                  <a:pt x="4" y="135"/>
                </a:lnTo>
                <a:lnTo>
                  <a:pt x="6" y="134"/>
                </a:lnTo>
                <a:lnTo>
                  <a:pt x="6" y="134"/>
                </a:lnTo>
                <a:lnTo>
                  <a:pt x="7" y="134"/>
                </a:lnTo>
                <a:lnTo>
                  <a:pt x="7" y="134"/>
                </a:lnTo>
                <a:lnTo>
                  <a:pt x="7" y="133"/>
                </a:lnTo>
                <a:lnTo>
                  <a:pt x="7" y="133"/>
                </a:lnTo>
                <a:lnTo>
                  <a:pt x="8" y="134"/>
                </a:lnTo>
                <a:lnTo>
                  <a:pt x="8" y="134"/>
                </a:lnTo>
                <a:lnTo>
                  <a:pt x="8" y="134"/>
                </a:lnTo>
                <a:lnTo>
                  <a:pt x="8" y="134"/>
                </a:lnTo>
                <a:lnTo>
                  <a:pt x="8" y="133"/>
                </a:lnTo>
                <a:lnTo>
                  <a:pt x="8" y="133"/>
                </a:lnTo>
                <a:lnTo>
                  <a:pt x="8" y="133"/>
                </a:lnTo>
                <a:lnTo>
                  <a:pt x="8" y="131"/>
                </a:lnTo>
                <a:lnTo>
                  <a:pt x="8" y="131"/>
                </a:lnTo>
                <a:lnTo>
                  <a:pt x="8" y="131"/>
                </a:lnTo>
                <a:lnTo>
                  <a:pt x="10" y="131"/>
                </a:lnTo>
                <a:lnTo>
                  <a:pt x="11" y="131"/>
                </a:lnTo>
                <a:lnTo>
                  <a:pt x="11" y="131"/>
                </a:lnTo>
                <a:lnTo>
                  <a:pt x="11" y="131"/>
                </a:lnTo>
                <a:lnTo>
                  <a:pt x="11" y="131"/>
                </a:lnTo>
                <a:lnTo>
                  <a:pt x="13" y="131"/>
                </a:lnTo>
                <a:lnTo>
                  <a:pt x="13" y="133"/>
                </a:lnTo>
                <a:lnTo>
                  <a:pt x="14" y="133"/>
                </a:lnTo>
                <a:lnTo>
                  <a:pt x="14" y="133"/>
                </a:lnTo>
                <a:lnTo>
                  <a:pt x="14" y="133"/>
                </a:lnTo>
                <a:lnTo>
                  <a:pt x="16" y="133"/>
                </a:lnTo>
                <a:lnTo>
                  <a:pt x="16" y="133"/>
                </a:lnTo>
                <a:lnTo>
                  <a:pt x="16" y="133"/>
                </a:lnTo>
                <a:lnTo>
                  <a:pt x="16" y="133"/>
                </a:lnTo>
                <a:lnTo>
                  <a:pt x="16" y="133"/>
                </a:lnTo>
                <a:lnTo>
                  <a:pt x="16" y="133"/>
                </a:lnTo>
                <a:lnTo>
                  <a:pt x="16" y="133"/>
                </a:lnTo>
                <a:lnTo>
                  <a:pt x="16" y="133"/>
                </a:lnTo>
                <a:lnTo>
                  <a:pt x="16" y="133"/>
                </a:lnTo>
                <a:lnTo>
                  <a:pt x="17" y="133"/>
                </a:lnTo>
                <a:lnTo>
                  <a:pt x="17" y="131"/>
                </a:lnTo>
                <a:lnTo>
                  <a:pt x="18" y="131"/>
                </a:lnTo>
                <a:lnTo>
                  <a:pt x="18" y="131"/>
                </a:lnTo>
                <a:lnTo>
                  <a:pt x="20" y="133"/>
                </a:lnTo>
                <a:lnTo>
                  <a:pt x="20" y="133"/>
                </a:lnTo>
                <a:lnTo>
                  <a:pt x="20" y="133"/>
                </a:lnTo>
                <a:lnTo>
                  <a:pt x="20" y="133"/>
                </a:lnTo>
                <a:lnTo>
                  <a:pt x="21" y="131"/>
                </a:lnTo>
                <a:lnTo>
                  <a:pt x="23" y="131"/>
                </a:lnTo>
                <a:lnTo>
                  <a:pt x="23" y="131"/>
                </a:lnTo>
                <a:lnTo>
                  <a:pt x="23" y="133"/>
                </a:lnTo>
                <a:lnTo>
                  <a:pt x="23" y="133"/>
                </a:lnTo>
                <a:lnTo>
                  <a:pt x="23" y="134"/>
                </a:lnTo>
                <a:lnTo>
                  <a:pt x="23" y="134"/>
                </a:lnTo>
                <a:lnTo>
                  <a:pt x="23" y="134"/>
                </a:lnTo>
                <a:lnTo>
                  <a:pt x="23" y="134"/>
                </a:lnTo>
                <a:lnTo>
                  <a:pt x="21" y="134"/>
                </a:lnTo>
                <a:lnTo>
                  <a:pt x="21" y="135"/>
                </a:lnTo>
                <a:lnTo>
                  <a:pt x="21" y="135"/>
                </a:lnTo>
                <a:lnTo>
                  <a:pt x="20" y="134"/>
                </a:lnTo>
                <a:lnTo>
                  <a:pt x="18" y="134"/>
                </a:lnTo>
                <a:lnTo>
                  <a:pt x="18" y="134"/>
                </a:lnTo>
                <a:lnTo>
                  <a:pt x="18" y="134"/>
                </a:lnTo>
                <a:lnTo>
                  <a:pt x="17" y="134"/>
                </a:lnTo>
                <a:lnTo>
                  <a:pt x="16" y="134"/>
                </a:lnTo>
                <a:lnTo>
                  <a:pt x="16" y="133"/>
                </a:lnTo>
                <a:lnTo>
                  <a:pt x="16" y="133"/>
                </a:lnTo>
                <a:lnTo>
                  <a:pt x="16" y="133"/>
                </a:lnTo>
                <a:lnTo>
                  <a:pt x="16" y="133"/>
                </a:lnTo>
                <a:lnTo>
                  <a:pt x="16" y="134"/>
                </a:lnTo>
                <a:lnTo>
                  <a:pt x="16" y="134"/>
                </a:lnTo>
                <a:lnTo>
                  <a:pt x="16" y="133"/>
                </a:lnTo>
                <a:lnTo>
                  <a:pt x="14" y="133"/>
                </a:lnTo>
                <a:lnTo>
                  <a:pt x="14" y="133"/>
                </a:lnTo>
                <a:lnTo>
                  <a:pt x="11" y="133"/>
                </a:lnTo>
                <a:lnTo>
                  <a:pt x="11" y="134"/>
                </a:lnTo>
                <a:lnTo>
                  <a:pt x="11" y="134"/>
                </a:lnTo>
                <a:lnTo>
                  <a:pt x="11" y="134"/>
                </a:lnTo>
                <a:lnTo>
                  <a:pt x="10" y="134"/>
                </a:lnTo>
                <a:lnTo>
                  <a:pt x="10" y="134"/>
                </a:lnTo>
                <a:lnTo>
                  <a:pt x="8" y="134"/>
                </a:lnTo>
                <a:lnTo>
                  <a:pt x="7" y="134"/>
                </a:lnTo>
                <a:lnTo>
                  <a:pt x="6" y="135"/>
                </a:lnTo>
                <a:lnTo>
                  <a:pt x="6" y="135"/>
                </a:lnTo>
                <a:lnTo>
                  <a:pt x="7" y="135"/>
                </a:lnTo>
                <a:lnTo>
                  <a:pt x="7" y="137"/>
                </a:lnTo>
                <a:lnTo>
                  <a:pt x="8" y="137"/>
                </a:lnTo>
                <a:lnTo>
                  <a:pt x="10" y="137"/>
                </a:lnTo>
                <a:lnTo>
                  <a:pt x="10" y="137"/>
                </a:lnTo>
                <a:lnTo>
                  <a:pt x="10" y="137"/>
                </a:lnTo>
                <a:lnTo>
                  <a:pt x="10" y="137"/>
                </a:lnTo>
                <a:lnTo>
                  <a:pt x="11" y="137"/>
                </a:lnTo>
                <a:lnTo>
                  <a:pt x="11" y="137"/>
                </a:lnTo>
                <a:lnTo>
                  <a:pt x="13" y="137"/>
                </a:lnTo>
                <a:lnTo>
                  <a:pt x="14" y="137"/>
                </a:lnTo>
                <a:lnTo>
                  <a:pt x="14" y="137"/>
                </a:lnTo>
                <a:lnTo>
                  <a:pt x="14" y="137"/>
                </a:lnTo>
                <a:lnTo>
                  <a:pt x="14" y="137"/>
                </a:lnTo>
                <a:lnTo>
                  <a:pt x="16" y="137"/>
                </a:lnTo>
                <a:lnTo>
                  <a:pt x="17" y="137"/>
                </a:lnTo>
                <a:lnTo>
                  <a:pt x="17" y="137"/>
                </a:lnTo>
                <a:lnTo>
                  <a:pt x="17" y="137"/>
                </a:lnTo>
                <a:lnTo>
                  <a:pt x="17" y="137"/>
                </a:lnTo>
                <a:lnTo>
                  <a:pt x="17" y="137"/>
                </a:lnTo>
                <a:lnTo>
                  <a:pt x="17" y="137"/>
                </a:lnTo>
                <a:lnTo>
                  <a:pt x="17" y="138"/>
                </a:lnTo>
                <a:lnTo>
                  <a:pt x="18" y="138"/>
                </a:lnTo>
                <a:lnTo>
                  <a:pt x="18" y="138"/>
                </a:lnTo>
                <a:lnTo>
                  <a:pt x="18" y="138"/>
                </a:lnTo>
                <a:lnTo>
                  <a:pt x="18" y="137"/>
                </a:lnTo>
                <a:lnTo>
                  <a:pt x="18" y="137"/>
                </a:lnTo>
                <a:lnTo>
                  <a:pt x="18" y="137"/>
                </a:lnTo>
                <a:lnTo>
                  <a:pt x="18" y="137"/>
                </a:lnTo>
                <a:lnTo>
                  <a:pt x="20" y="137"/>
                </a:lnTo>
                <a:lnTo>
                  <a:pt x="20" y="137"/>
                </a:lnTo>
                <a:lnTo>
                  <a:pt x="20" y="137"/>
                </a:lnTo>
                <a:lnTo>
                  <a:pt x="21" y="137"/>
                </a:lnTo>
                <a:lnTo>
                  <a:pt x="23" y="137"/>
                </a:lnTo>
                <a:lnTo>
                  <a:pt x="23" y="135"/>
                </a:lnTo>
                <a:lnTo>
                  <a:pt x="23" y="135"/>
                </a:lnTo>
                <a:lnTo>
                  <a:pt x="23" y="135"/>
                </a:lnTo>
                <a:lnTo>
                  <a:pt x="24" y="135"/>
                </a:lnTo>
                <a:lnTo>
                  <a:pt x="26" y="135"/>
                </a:lnTo>
                <a:lnTo>
                  <a:pt x="28" y="135"/>
                </a:lnTo>
                <a:lnTo>
                  <a:pt x="31" y="135"/>
                </a:lnTo>
                <a:lnTo>
                  <a:pt x="33" y="134"/>
                </a:lnTo>
                <a:lnTo>
                  <a:pt x="33" y="134"/>
                </a:lnTo>
                <a:lnTo>
                  <a:pt x="34" y="134"/>
                </a:lnTo>
                <a:lnTo>
                  <a:pt x="33" y="134"/>
                </a:lnTo>
                <a:lnTo>
                  <a:pt x="33" y="134"/>
                </a:lnTo>
                <a:lnTo>
                  <a:pt x="33" y="134"/>
                </a:lnTo>
                <a:lnTo>
                  <a:pt x="34" y="134"/>
                </a:lnTo>
                <a:lnTo>
                  <a:pt x="34" y="133"/>
                </a:lnTo>
                <a:lnTo>
                  <a:pt x="36" y="134"/>
                </a:lnTo>
                <a:lnTo>
                  <a:pt x="34" y="134"/>
                </a:lnTo>
                <a:lnTo>
                  <a:pt x="34" y="134"/>
                </a:lnTo>
                <a:lnTo>
                  <a:pt x="36" y="134"/>
                </a:lnTo>
                <a:lnTo>
                  <a:pt x="36" y="135"/>
                </a:lnTo>
                <a:lnTo>
                  <a:pt x="36" y="135"/>
                </a:lnTo>
                <a:lnTo>
                  <a:pt x="36" y="134"/>
                </a:lnTo>
                <a:lnTo>
                  <a:pt x="36" y="134"/>
                </a:lnTo>
                <a:lnTo>
                  <a:pt x="37" y="134"/>
                </a:lnTo>
                <a:lnTo>
                  <a:pt x="37" y="134"/>
                </a:lnTo>
                <a:lnTo>
                  <a:pt x="38" y="134"/>
                </a:lnTo>
                <a:lnTo>
                  <a:pt x="38" y="134"/>
                </a:lnTo>
                <a:lnTo>
                  <a:pt x="38" y="134"/>
                </a:lnTo>
                <a:lnTo>
                  <a:pt x="38" y="133"/>
                </a:lnTo>
                <a:lnTo>
                  <a:pt x="38" y="133"/>
                </a:lnTo>
                <a:lnTo>
                  <a:pt x="38" y="133"/>
                </a:lnTo>
                <a:lnTo>
                  <a:pt x="40" y="134"/>
                </a:lnTo>
                <a:lnTo>
                  <a:pt x="40" y="134"/>
                </a:lnTo>
                <a:lnTo>
                  <a:pt x="40" y="134"/>
                </a:lnTo>
                <a:lnTo>
                  <a:pt x="41" y="134"/>
                </a:lnTo>
                <a:lnTo>
                  <a:pt x="41" y="133"/>
                </a:lnTo>
                <a:lnTo>
                  <a:pt x="41" y="133"/>
                </a:lnTo>
                <a:lnTo>
                  <a:pt x="41" y="133"/>
                </a:lnTo>
                <a:lnTo>
                  <a:pt x="43" y="131"/>
                </a:lnTo>
                <a:lnTo>
                  <a:pt x="44" y="131"/>
                </a:lnTo>
                <a:lnTo>
                  <a:pt x="44" y="131"/>
                </a:lnTo>
                <a:lnTo>
                  <a:pt x="44" y="131"/>
                </a:lnTo>
                <a:lnTo>
                  <a:pt x="43" y="131"/>
                </a:lnTo>
                <a:lnTo>
                  <a:pt x="43" y="131"/>
                </a:lnTo>
                <a:lnTo>
                  <a:pt x="41" y="131"/>
                </a:lnTo>
                <a:lnTo>
                  <a:pt x="41" y="131"/>
                </a:lnTo>
                <a:lnTo>
                  <a:pt x="40" y="131"/>
                </a:lnTo>
                <a:lnTo>
                  <a:pt x="40" y="131"/>
                </a:lnTo>
                <a:lnTo>
                  <a:pt x="40" y="130"/>
                </a:lnTo>
                <a:lnTo>
                  <a:pt x="40" y="130"/>
                </a:lnTo>
                <a:lnTo>
                  <a:pt x="38" y="130"/>
                </a:lnTo>
                <a:lnTo>
                  <a:pt x="38" y="130"/>
                </a:lnTo>
                <a:lnTo>
                  <a:pt x="38" y="131"/>
                </a:lnTo>
                <a:lnTo>
                  <a:pt x="38" y="131"/>
                </a:lnTo>
                <a:lnTo>
                  <a:pt x="38" y="131"/>
                </a:lnTo>
                <a:lnTo>
                  <a:pt x="37" y="131"/>
                </a:lnTo>
                <a:lnTo>
                  <a:pt x="37" y="131"/>
                </a:lnTo>
                <a:lnTo>
                  <a:pt x="37" y="131"/>
                </a:lnTo>
                <a:lnTo>
                  <a:pt x="36" y="131"/>
                </a:lnTo>
                <a:lnTo>
                  <a:pt x="36" y="133"/>
                </a:lnTo>
                <a:lnTo>
                  <a:pt x="36" y="133"/>
                </a:lnTo>
                <a:lnTo>
                  <a:pt x="34" y="133"/>
                </a:lnTo>
                <a:lnTo>
                  <a:pt x="33" y="131"/>
                </a:lnTo>
                <a:lnTo>
                  <a:pt x="33" y="131"/>
                </a:lnTo>
                <a:lnTo>
                  <a:pt x="33" y="131"/>
                </a:lnTo>
                <a:lnTo>
                  <a:pt x="33" y="131"/>
                </a:lnTo>
                <a:lnTo>
                  <a:pt x="31" y="133"/>
                </a:lnTo>
                <a:lnTo>
                  <a:pt x="31" y="131"/>
                </a:lnTo>
                <a:lnTo>
                  <a:pt x="31" y="131"/>
                </a:lnTo>
                <a:lnTo>
                  <a:pt x="30" y="133"/>
                </a:lnTo>
                <a:lnTo>
                  <a:pt x="30" y="133"/>
                </a:lnTo>
                <a:lnTo>
                  <a:pt x="28" y="133"/>
                </a:lnTo>
                <a:lnTo>
                  <a:pt x="28" y="133"/>
                </a:lnTo>
                <a:lnTo>
                  <a:pt x="28" y="133"/>
                </a:lnTo>
                <a:lnTo>
                  <a:pt x="27" y="134"/>
                </a:lnTo>
                <a:lnTo>
                  <a:pt x="26" y="134"/>
                </a:lnTo>
                <a:lnTo>
                  <a:pt x="26" y="134"/>
                </a:lnTo>
                <a:lnTo>
                  <a:pt x="26" y="134"/>
                </a:lnTo>
                <a:lnTo>
                  <a:pt x="24" y="134"/>
                </a:lnTo>
                <a:lnTo>
                  <a:pt x="24" y="133"/>
                </a:lnTo>
                <a:lnTo>
                  <a:pt x="24" y="133"/>
                </a:lnTo>
                <a:lnTo>
                  <a:pt x="24" y="133"/>
                </a:lnTo>
                <a:lnTo>
                  <a:pt x="24" y="133"/>
                </a:lnTo>
                <a:lnTo>
                  <a:pt x="24" y="131"/>
                </a:lnTo>
                <a:lnTo>
                  <a:pt x="24" y="131"/>
                </a:lnTo>
                <a:lnTo>
                  <a:pt x="24" y="131"/>
                </a:lnTo>
                <a:lnTo>
                  <a:pt x="26" y="131"/>
                </a:lnTo>
                <a:lnTo>
                  <a:pt x="26" y="131"/>
                </a:lnTo>
                <a:lnTo>
                  <a:pt x="26" y="131"/>
                </a:lnTo>
                <a:lnTo>
                  <a:pt x="26" y="131"/>
                </a:lnTo>
                <a:lnTo>
                  <a:pt x="26" y="133"/>
                </a:lnTo>
                <a:lnTo>
                  <a:pt x="26" y="133"/>
                </a:lnTo>
                <a:lnTo>
                  <a:pt x="26" y="133"/>
                </a:lnTo>
                <a:lnTo>
                  <a:pt x="27" y="131"/>
                </a:lnTo>
                <a:lnTo>
                  <a:pt x="27" y="131"/>
                </a:lnTo>
                <a:lnTo>
                  <a:pt x="27" y="131"/>
                </a:lnTo>
                <a:lnTo>
                  <a:pt x="28" y="131"/>
                </a:lnTo>
                <a:lnTo>
                  <a:pt x="31" y="131"/>
                </a:lnTo>
                <a:lnTo>
                  <a:pt x="33" y="131"/>
                </a:lnTo>
                <a:lnTo>
                  <a:pt x="34" y="131"/>
                </a:lnTo>
                <a:lnTo>
                  <a:pt x="34" y="130"/>
                </a:lnTo>
                <a:lnTo>
                  <a:pt x="36" y="130"/>
                </a:lnTo>
                <a:lnTo>
                  <a:pt x="36" y="128"/>
                </a:lnTo>
                <a:lnTo>
                  <a:pt x="36" y="128"/>
                </a:lnTo>
                <a:lnTo>
                  <a:pt x="34" y="128"/>
                </a:lnTo>
                <a:lnTo>
                  <a:pt x="34" y="130"/>
                </a:lnTo>
                <a:lnTo>
                  <a:pt x="33" y="130"/>
                </a:lnTo>
                <a:lnTo>
                  <a:pt x="33" y="130"/>
                </a:lnTo>
                <a:lnTo>
                  <a:pt x="31" y="128"/>
                </a:lnTo>
                <a:lnTo>
                  <a:pt x="31" y="128"/>
                </a:lnTo>
                <a:lnTo>
                  <a:pt x="31" y="130"/>
                </a:lnTo>
                <a:lnTo>
                  <a:pt x="31" y="130"/>
                </a:lnTo>
                <a:lnTo>
                  <a:pt x="31" y="130"/>
                </a:lnTo>
                <a:lnTo>
                  <a:pt x="31" y="130"/>
                </a:lnTo>
                <a:lnTo>
                  <a:pt x="31" y="130"/>
                </a:lnTo>
                <a:lnTo>
                  <a:pt x="31" y="130"/>
                </a:lnTo>
                <a:lnTo>
                  <a:pt x="31" y="130"/>
                </a:lnTo>
                <a:lnTo>
                  <a:pt x="31" y="130"/>
                </a:lnTo>
                <a:lnTo>
                  <a:pt x="30" y="130"/>
                </a:lnTo>
                <a:lnTo>
                  <a:pt x="28" y="130"/>
                </a:lnTo>
                <a:lnTo>
                  <a:pt x="27" y="130"/>
                </a:lnTo>
                <a:lnTo>
                  <a:pt x="26" y="130"/>
                </a:lnTo>
                <a:lnTo>
                  <a:pt x="24" y="130"/>
                </a:lnTo>
                <a:lnTo>
                  <a:pt x="23" y="130"/>
                </a:lnTo>
                <a:lnTo>
                  <a:pt x="23" y="130"/>
                </a:lnTo>
                <a:lnTo>
                  <a:pt x="23" y="128"/>
                </a:lnTo>
                <a:lnTo>
                  <a:pt x="23" y="128"/>
                </a:lnTo>
                <a:lnTo>
                  <a:pt x="21" y="128"/>
                </a:lnTo>
                <a:lnTo>
                  <a:pt x="21" y="128"/>
                </a:lnTo>
                <a:lnTo>
                  <a:pt x="21" y="130"/>
                </a:lnTo>
                <a:lnTo>
                  <a:pt x="21" y="130"/>
                </a:lnTo>
                <a:lnTo>
                  <a:pt x="21" y="130"/>
                </a:lnTo>
                <a:lnTo>
                  <a:pt x="21" y="130"/>
                </a:lnTo>
                <a:lnTo>
                  <a:pt x="21" y="130"/>
                </a:lnTo>
                <a:lnTo>
                  <a:pt x="20" y="128"/>
                </a:lnTo>
                <a:lnTo>
                  <a:pt x="20" y="128"/>
                </a:lnTo>
                <a:lnTo>
                  <a:pt x="20" y="128"/>
                </a:lnTo>
                <a:lnTo>
                  <a:pt x="20" y="128"/>
                </a:lnTo>
                <a:lnTo>
                  <a:pt x="18" y="128"/>
                </a:lnTo>
                <a:lnTo>
                  <a:pt x="17" y="128"/>
                </a:lnTo>
                <a:lnTo>
                  <a:pt x="16" y="128"/>
                </a:lnTo>
                <a:lnTo>
                  <a:pt x="16" y="130"/>
                </a:lnTo>
                <a:lnTo>
                  <a:pt x="16" y="130"/>
                </a:lnTo>
                <a:lnTo>
                  <a:pt x="16" y="128"/>
                </a:lnTo>
                <a:lnTo>
                  <a:pt x="14" y="128"/>
                </a:lnTo>
                <a:lnTo>
                  <a:pt x="14" y="128"/>
                </a:lnTo>
                <a:lnTo>
                  <a:pt x="14" y="128"/>
                </a:lnTo>
                <a:lnTo>
                  <a:pt x="14" y="128"/>
                </a:lnTo>
                <a:lnTo>
                  <a:pt x="14" y="128"/>
                </a:lnTo>
                <a:lnTo>
                  <a:pt x="14" y="130"/>
                </a:lnTo>
                <a:lnTo>
                  <a:pt x="14" y="130"/>
                </a:lnTo>
                <a:lnTo>
                  <a:pt x="14" y="130"/>
                </a:lnTo>
                <a:lnTo>
                  <a:pt x="13" y="128"/>
                </a:lnTo>
                <a:lnTo>
                  <a:pt x="11" y="128"/>
                </a:lnTo>
                <a:lnTo>
                  <a:pt x="10" y="128"/>
                </a:lnTo>
                <a:lnTo>
                  <a:pt x="10" y="127"/>
                </a:lnTo>
                <a:lnTo>
                  <a:pt x="10" y="127"/>
                </a:lnTo>
                <a:lnTo>
                  <a:pt x="13" y="127"/>
                </a:lnTo>
                <a:lnTo>
                  <a:pt x="14" y="125"/>
                </a:lnTo>
                <a:lnTo>
                  <a:pt x="14" y="125"/>
                </a:lnTo>
                <a:lnTo>
                  <a:pt x="16" y="125"/>
                </a:lnTo>
                <a:lnTo>
                  <a:pt x="16" y="127"/>
                </a:lnTo>
                <a:lnTo>
                  <a:pt x="17" y="127"/>
                </a:lnTo>
                <a:lnTo>
                  <a:pt x="17" y="127"/>
                </a:lnTo>
                <a:lnTo>
                  <a:pt x="17" y="127"/>
                </a:lnTo>
                <a:lnTo>
                  <a:pt x="18" y="127"/>
                </a:lnTo>
                <a:lnTo>
                  <a:pt x="20" y="128"/>
                </a:lnTo>
                <a:lnTo>
                  <a:pt x="20" y="128"/>
                </a:lnTo>
                <a:lnTo>
                  <a:pt x="20" y="128"/>
                </a:lnTo>
                <a:lnTo>
                  <a:pt x="20" y="128"/>
                </a:lnTo>
                <a:lnTo>
                  <a:pt x="21" y="127"/>
                </a:lnTo>
                <a:lnTo>
                  <a:pt x="21" y="127"/>
                </a:lnTo>
                <a:lnTo>
                  <a:pt x="21" y="127"/>
                </a:lnTo>
                <a:lnTo>
                  <a:pt x="23" y="127"/>
                </a:lnTo>
                <a:lnTo>
                  <a:pt x="23" y="127"/>
                </a:lnTo>
                <a:lnTo>
                  <a:pt x="23" y="127"/>
                </a:lnTo>
                <a:lnTo>
                  <a:pt x="21" y="127"/>
                </a:lnTo>
                <a:lnTo>
                  <a:pt x="21" y="127"/>
                </a:lnTo>
                <a:lnTo>
                  <a:pt x="20" y="127"/>
                </a:lnTo>
                <a:lnTo>
                  <a:pt x="20" y="125"/>
                </a:lnTo>
                <a:lnTo>
                  <a:pt x="20" y="125"/>
                </a:lnTo>
                <a:lnTo>
                  <a:pt x="20" y="125"/>
                </a:lnTo>
                <a:lnTo>
                  <a:pt x="20" y="125"/>
                </a:lnTo>
                <a:lnTo>
                  <a:pt x="21" y="125"/>
                </a:lnTo>
                <a:lnTo>
                  <a:pt x="21" y="125"/>
                </a:lnTo>
                <a:lnTo>
                  <a:pt x="21" y="125"/>
                </a:lnTo>
                <a:lnTo>
                  <a:pt x="23" y="125"/>
                </a:lnTo>
                <a:lnTo>
                  <a:pt x="23" y="125"/>
                </a:lnTo>
                <a:lnTo>
                  <a:pt x="24" y="125"/>
                </a:lnTo>
                <a:lnTo>
                  <a:pt x="24" y="125"/>
                </a:lnTo>
                <a:lnTo>
                  <a:pt x="24" y="125"/>
                </a:lnTo>
                <a:lnTo>
                  <a:pt x="23" y="125"/>
                </a:lnTo>
                <a:lnTo>
                  <a:pt x="23" y="125"/>
                </a:lnTo>
                <a:lnTo>
                  <a:pt x="23" y="125"/>
                </a:lnTo>
                <a:lnTo>
                  <a:pt x="21" y="125"/>
                </a:lnTo>
                <a:lnTo>
                  <a:pt x="21" y="125"/>
                </a:lnTo>
                <a:lnTo>
                  <a:pt x="21" y="125"/>
                </a:lnTo>
                <a:lnTo>
                  <a:pt x="21" y="125"/>
                </a:lnTo>
                <a:lnTo>
                  <a:pt x="23" y="127"/>
                </a:lnTo>
                <a:lnTo>
                  <a:pt x="23" y="127"/>
                </a:lnTo>
                <a:lnTo>
                  <a:pt x="23" y="127"/>
                </a:lnTo>
                <a:lnTo>
                  <a:pt x="23" y="127"/>
                </a:lnTo>
                <a:lnTo>
                  <a:pt x="24" y="127"/>
                </a:lnTo>
                <a:lnTo>
                  <a:pt x="24" y="127"/>
                </a:lnTo>
                <a:lnTo>
                  <a:pt x="26" y="125"/>
                </a:lnTo>
                <a:lnTo>
                  <a:pt x="27" y="125"/>
                </a:lnTo>
                <a:lnTo>
                  <a:pt x="27" y="125"/>
                </a:lnTo>
                <a:lnTo>
                  <a:pt x="27" y="125"/>
                </a:lnTo>
                <a:lnTo>
                  <a:pt x="27" y="125"/>
                </a:lnTo>
                <a:lnTo>
                  <a:pt x="28" y="125"/>
                </a:lnTo>
                <a:lnTo>
                  <a:pt x="28" y="127"/>
                </a:lnTo>
                <a:lnTo>
                  <a:pt x="30" y="127"/>
                </a:lnTo>
                <a:lnTo>
                  <a:pt x="30" y="127"/>
                </a:lnTo>
                <a:lnTo>
                  <a:pt x="31" y="127"/>
                </a:lnTo>
                <a:lnTo>
                  <a:pt x="31" y="128"/>
                </a:lnTo>
                <a:lnTo>
                  <a:pt x="33" y="128"/>
                </a:lnTo>
                <a:lnTo>
                  <a:pt x="33" y="128"/>
                </a:lnTo>
                <a:lnTo>
                  <a:pt x="33" y="128"/>
                </a:lnTo>
                <a:lnTo>
                  <a:pt x="33" y="128"/>
                </a:lnTo>
                <a:lnTo>
                  <a:pt x="33" y="127"/>
                </a:lnTo>
                <a:lnTo>
                  <a:pt x="33" y="127"/>
                </a:lnTo>
                <a:lnTo>
                  <a:pt x="33" y="125"/>
                </a:lnTo>
                <a:lnTo>
                  <a:pt x="33" y="125"/>
                </a:lnTo>
                <a:lnTo>
                  <a:pt x="33" y="125"/>
                </a:lnTo>
                <a:lnTo>
                  <a:pt x="33" y="125"/>
                </a:lnTo>
                <a:lnTo>
                  <a:pt x="33" y="125"/>
                </a:lnTo>
                <a:lnTo>
                  <a:pt x="33" y="125"/>
                </a:lnTo>
                <a:lnTo>
                  <a:pt x="34" y="125"/>
                </a:lnTo>
                <a:lnTo>
                  <a:pt x="34" y="125"/>
                </a:lnTo>
                <a:lnTo>
                  <a:pt x="34" y="125"/>
                </a:lnTo>
                <a:lnTo>
                  <a:pt x="34" y="125"/>
                </a:lnTo>
                <a:lnTo>
                  <a:pt x="34" y="127"/>
                </a:lnTo>
                <a:lnTo>
                  <a:pt x="36" y="127"/>
                </a:lnTo>
                <a:lnTo>
                  <a:pt x="36" y="127"/>
                </a:lnTo>
                <a:lnTo>
                  <a:pt x="36" y="125"/>
                </a:lnTo>
                <a:lnTo>
                  <a:pt x="36" y="125"/>
                </a:lnTo>
                <a:lnTo>
                  <a:pt x="37" y="125"/>
                </a:lnTo>
                <a:lnTo>
                  <a:pt x="37" y="125"/>
                </a:lnTo>
                <a:lnTo>
                  <a:pt x="38" y="125"/>
                </a:lnTo>
                <a:lnTo>
                  <a:pt x="40" y="125"/>
                </a:lnTo>
                <a:lnTo>
                  <a:pt x="40" y="125"/>
                </a:lnTo>
                <a:lnTo>
                  <a:pt x="41" y="125"/>
                </a:lnTo>
                <a:lnTo>
                  <a:pt x="41" y="125"/>
                </a:lnTo>
                <a:lnTo>
                  <a:pt x="41" y="125"/>
                </a:lnTo>
                <a:lnTo>
                  <a:pt x="41" y="125"/>
                </a:lnTo>
                <a:lnTo>
                  <a:pt x="41" y="125"/>
                </a:lnTo>
                <a:lnTo>
                  <a:pt x="41" y="124"/>
                </a:lnTo>
                <a:lnTo>
                  <a:pt x="41" y="124"/>
                </a:lnTo>
                <a:lnTo>
                  <a:pt x="43" y="124"/>
                </a:lnTo>
                <a:lnTo>
                  <a:pt x="43" y="124"/>
                </a:lnTo>
                <a:lnTo>
                  <a:pt x="43" y="124"/>
                </a:lnTo>
                <a:lnTo>
                  <a:pt x="43" y="124"/>
                </a:lnTo>
                <a:lnTo>
                  <a:pt x="43" y="124"/>
                </a:lnTo>
                <a:lnTo>
                  <a:pt x="43" y="125"/>
                </a:lnTo>
                <a:lnTo>
                  <a:pt x="43" y="125"/>
                </a:lnTo>
                <a:lnTo>
                  <a:pt x="43" y="125"/>
                </a:lnTo>
                <a:lnTo>
                  <a:pt x="43" y="125"/>
                </a:lnTo>
                <a:lnTo>
                  <a:pt x="44" y="125"/>
                </a:lnTo>
                <a:lnTo>
                  <a:pt x="44" y="124"/>
                </a:lnTo>
                <a:lnTo>
                  <a:pt x="46" y="124"/>
                </a:lnTo>
                <a:lnTo>
                  <a:pt x="47" y="124"/>
                </a:lnTo>
                <a:lnTo>
                  <a:pt x="48" y="124"/>
                </a:lnTo>
                <a:lnTo>
                  <a:pt x="48" y="124"/>
                </a:lnTo>
                <a:lnTo>
                  <a:pt x="50" y="123"/>
                </a:lnTo>
                <a:lnTo>
                  <a:pt x="50" y="123"/>
                </a:lnTo>
                <a:lnTo>
                  <a:pt x="48" y="123"/>
                </a:lnTo>
                <a:lnTo>
                  <a:pt x="48" y="123"/>
                </a:lnTo>
                <a:lnTo>
                  <a:pt x="48" y="121"/>
                </a:lnTo>
                <a:lnTo>
                  <a:pt x="47" y="120"/>
                </a:lnTo>
                <a:lnTo>
                  <a:pt x="47" y="120"/>
                </a:lnTo>
                <a:lnTo>
                  <a:pt x="47" y="120"/>
                </a:lnTo>
                <a:lnTo>
                  <a:pt x="47" y="120"/>
                </a:lnTo>
                <a:lnTo>
                  <a:pt x="47" y="120"/>
                </a:lnTo>
                <a:lnTo>
                  <a:pt x="46" y="120"/>
                </a:lnTo>
                <a:lnTo>
                  <a:pt x="46" y="120"/>
                </a:lnTo>
                <a:lnTo>
                  <a:pt x="44" y="120"/>
                </a:lnTo>
                <a:lnTo>
                  <a:pt x="44" y="120"/>
                </a:lnTo>
                <a:lnTo>
                  <a:pt x="44" y="120"/>
                </a:lnTo>
                <a:lnTo>
                  <a:pt x="43" y="120"/>
                </a:lnTo>
                <a:lnTo>
                  <a:pt x="43" y="120"/>
                </a:lnTo>
                <a:lnTo>
                  <a:pt x="43" y="120"/>
                </a:lnTo>
                <a:lnTo>
                  <a:pt x="43" y="120"/>
                </a:lnTo>
                <a:lnTo>
                  <a:pt x="43" y="120"/>
                </a:lnTo>
                <a:lnTo>
                  <a:pt x="43" y="120"/>
                </a:lnTo>
                <a:lnTo>
                  <a:pt x="41" y="118"/>
                </a:lnTo>
                <a:lnTo>
                  <a:pt x="41" y="118"/>
                </a:lnTo>
                <a:lnTo>
                  <a:pt x="41" y="118"/>
                </a:lnTo>
                <a:lnTo>
                  <a:pt x="41" y="118"/>
                </a:lnTo>
                <a:lnTo>
                  <a:pt x="41" y="120"/>
                </a:lnTo>
                <a:lnTo>
                  <a:pt x="41" y="120"/>
                </a:lnTo>
                <a:lnTo>
                  <a:pt x="41" y="118"/>
                </a:lnTo>
                <a:lnTo>
                  <a:pt x="40" y="120"/>
                </a:lnTo>
                <a:lnTo>
                  <a:pt x="40" y="120"/>
                </a:lnTo>
                <a:lnTo>
                  <a:pt x="38" y="120"/>
                </a:lnTo>
                <a:lnTo>
                  <a:pt x="38" y="120"/>
                </a:lnTo>
                <a:lnTo>
                  <a:pt x="38" y="118"/>
                </a:lnTo>
                <a:lnTo>
                  <a:pt x="38" y="118"/>
                </a:lnTo>
                <a:lnTo>
                  <a:pt x="38" y="118"/>
                </a:lnTo>
                <a:lnTo>
                  <a:pt x="38" y="118"/>
                </a:lnTo>
                <a:lnTo>
                  <a:pt x="37" y="117"/>
                </a:lnTo>
                <a:lnTo>
                  <a:pt x="36" y="117"/>
                </a:lnTo>
                <a:lnTo>
                  <a:pt x="36" y="116"/>
                </a:lnTo>
                <a:lnTo>
                  <a:pt x="36" y="116"/>
                </a:lnTo>
                <a:lnTo>
                  <a:pt x="36" y="116"/>
                </a:lnTo>
                <a:lnTo>
                  <a:pt x="36" y="116"/>
                </a:lnTo>
                <a:lnTo>
                  <a:pt x="37" y="116"/>
                </a:lnTo>
                <a:lnTo>
                  <a:pt x="36" y="114"/>
                </a:lnTo>
                <a:lnTo>
                  <a:pt x="36" y="114"/>
                </a:lnTo>
                <a:lnTo>
                  <a:pt x="36" y="116"/>
                </a:lnTo>
                <a:lnTo>
                  <a:pt x="34" y="116"/>
                </a:lnTo>
                <a:lnTo>
                  <a:pt x="34" y="114"/>
                </a:lnTo>
                <a:lnTo>
                  <a:pt x="34" y="114"/>
                </a:lnTo>
                <a:lnTo>
                  <a:pt x="34" y="114"/>
                </a:lnTo>
                <a:lnTo>
                  <a:pt x="33" y="114"/>
                </a:lnTo>
                <a:lnTo>
                  <a:pt x="33" y="114"/>
                </a:lnTo>
                <a:lnTo>
                  <a:pt x="33" y="114"/>
                </a:lnTo>
                <a:lnTo>
                  <a:pt x="33" y="114"/>
                </a:lnTo>
                <a:lnTo>
                  <a:pt x="33" y="113"/>
                </a:lnTo>
                <a:lnTo>
                  <a:pt x="33" y="113"/>
                </a:lnTo>
                <a:lnTo>
                  <a:pt x="31" y="113"/>
                </a:lnTo>
                <a:lnTo>
                  <a:pt x="31" y="113"/>
                </a:lnTo>
                <a:lnTo>
                  <a:pt x="30" y="113"/>
                </a:lnTo>
                <a:lnTo>
                  <a:pt x="30" y="113"/>
                </a:lnTo>
                <a:lnTo>
                  <a:pt x="30" y="114"/>
                </a:lnTo>
                <a:lnTo>
                  <a:pt x="30" y="116"/>
                </a:lnTo>
                <a:lnTo>
                  <a:pt x="30" y="116"/>
                </a:lnTo>
                <a:lnTo>
                  <a:pt x="28" y="117"/>
                </a:lnTo>
                <a:lnTo>
                  <a:pt x="28" y="117"/>
                </a:lnTo>
                <a:lnTo>
                  <a:pt x="28" y="117"/>
                </a:lnTo>
                <a:lnTo>
                  <a:pt x="28" y="117"/>
                </a:lnTo>
                <a:lnTo>
                  <a:pt x="28" y="117"/>
                </a:lnTo>
                <a:lnTo>
                  <a:pt x="28" y="117"/>
                </a:lnTo>
                <a:lnTo>
                  <a:pt x="27" y="118"/>
                </a:lnTo>
                <a:lnTo>
                  <a:pt x="27" y="118"/>
                </a:lnTo>
                <a:lnTo>
                  <a:pt x="24" y="118"/>
                </a:lnTo>
                <a:lnTo>
                  <a:pt x="24" y="118"/>
                </a:lnTo>
                <a:lnTo>
                  <a:pt x="26" y="118"/>
                </a:lnTo>
                <a:lnTo>
                  <a:pt x="26" y="117"/>
                </a:lnTo>
                <a:lnTo>
                  <a:pt x="26" y="117"/>
                </a:lnTo>
                <a:lnTo>
                  <a:pt x="26" y="117"/>
                </a:lnTo>
                <a:lnTo>
                  <a:pt x="26" y="116"/>
                </a:lnTo>
                <a:lnTo>
                  <a:pt x="26" y="116"/>
                </a:lnTo>
                <a:lnTo>
                  <a:pt x="27" y="116"/>
                </a:lnTo>
                <a:lnTo>
                  <a:pt x="27" y="114"/>
                </a:lnTo>
                <a:lnTo>
                  <a:pt x="27" y="114"/>
                </a:lnTo>
                <a:lnTo>
                  <a:pt x="27" y="114"/>
                </a:lnTo>
                <a:lnTo>
                  <a:pt x="26" y="114"/>
                </a:lnTo>
                <a:lnTo>
                  <a:pt x="26" y="114"/>
                </a:lnTo>
                <a:lnTo>
                  <a:pt x="26" y="114"/>
                </a:lnTo>
                <a:lnTo>
                  <a:pt x="24" y="114"/>
                </a:lnTo>
                <a:lnTo>
                  <a:pt x="24" y="116"/>
                </a:lnTo>
                <a:lnTo>
                  <a:pt x="24" y="116"/>
                </a:lnTo>
                <a:lnTo>
                  <a:pt x="24" y="116"/>
                </a:lnTo>
                <a:lnTo>
                  <a:pt x="24" y="116"/>
                </a:lnTo>
                <a:lnTo>
                  <a:pt x="24" y="117"/>
                </a:lnTo>
                <a:lnTo>
                  <a:pt x="24" y="117"/>
                </a:lnTo>
                <a:lnTo>
                  <a:pt x="23" y="117"/>
                </a:lnTo>
                <a:lnTo>
                  <a:pt x="23" y="117"/>
                </a:lnTo>
                <a:lnTo>
                  <a:pt x="23" y="118"/>
                </a:lnTo>
                <a:lnTo>
                  <a:pt x="23" y="118"/>
                </a:lnTo>
                <a:lnTo>
                  <a:pt x="24" y="118"/>
                </a:lnTo>
                <a:lnTo>
                  <a:pt x="24" y="118"/>
                </a:lnTo>
                <a:lnTo>
                  <a:pt x="23" y="118"/>
                </a:lnTo>
                <a:lnTo>
                  <a:pt x="23" y="118"/>
                </a:lnTo>
                <a:lnTo>
                  <a:pt x="23" y="118"/>
                </a:lnTo>
                <a:lnTo>
                  <a:pt x="23" y="118"/>
                </a:lnTo>
                <a:lnTo>
                  <a:pt x="23" y="117"/>
                </a:lnTo>
                <a:lnTo>
                  <a:pt x="23" y="117"/>
                </a:lnTo>
                <a:lnTo>
                  <a:pt x="21" y="117"/>
                </a:lnTo>
                <a:lnTo>
                  <a:pt x="21" y="118"/>
                </a:lnTo>
                <a:lnTo>
                  <a:pt x="21" y="118"/>
                </a:lnTo>
                <a:lnTo>
                  <a:pt x="21" y="118"/>
                </a:lnTo>
                <a:lnTo>
                  <a:pt x="21" y="118"/>
                </a:lnTo>
                <a:lnTo>
                  <a:pt x="20" y="118"/>
                </a:lnTo>
                <a:lnTo>
                  <a:pt x="20" y="118"/>
                </a:lnTo>
                <a:lnTo>
                  <a:pt x="18" y="118"/>
                </a:lnTo>
                <a:lnTo>
                  <a:pt x="18" y="118"/>
                </a:lnTo>
                <a:lnTo>
                  <a:pt x="18" y="118"/>
                </a:lnTo>
                <a:lnTo>
                  <a:pt x="18" y="118"/>
                </a:lnTo>
                <a:lnTo>
                  <a:pt x="18" y="120"/>
                </a:lnTo>
                <a:lnTo>
                  <a:pt x="18" y="120"/>
                </a:lnTo>
                <a:lnTo>
                  <a:pt x="18" y="120"/>
                </a:lnTo>
                <a:lnTo>
                  <a:pt x="18" y="120"/>
                </a:lnTo>
                <a:lnTo>
                  <a:pt x="18" y="120"/>
                </a:lnTo>
                <a:lnTo>
                  <a:pt x="17" y="120"/>
                </a:lnTo>
                <a:lnTo>
                  <a:pt x="17" y="118"/>
                </a:lnTo>
                <a:lnTo>
                  <a:pt x="17" y="118"/>
                </a:lnTo>
                <a:lnTo>
                  <a:pt x="16" y="118"/>
                </a:lnTo>
                <a:lnTo>
                  <a:pt x="16" y="118"/>
                </a:lnTo>
                <a:lnTo>
                  <a:pt x="16" y="118"/>
                </a:lnTo>
                <a:lnTo>
                  <a:pt x="16" y="118"/>
                </a:lnTo>
                <a:lnTo>
                  <a:pt x="16" y="117"/>
                </a:lnTo>
                <a:lnTo>
                  <a:pt x="16" y="117"/>
                </a:lnTo>
                <a:lnTo>
                  <a:pt x="16" y="116"/>
                </a:lnTo>
                <a:lnTo>
                  <a:pt x="16" y="116"/>
                </a:lnTo>
                <a:lnTo>
                  <a:pt x="16" y="116"/>
                </a:lnTo>
                <a:lnTo>
                  <a:pt x="16" y="116"/>
                </a:lnTo>
                <a:lnTo>
                  <a:pt x="14" y="116"/>
                </a:lnTo>
                <a:lnTo>
                  <a:pt x="14" y="116"/>
                </a:lnTo>
                <a:lnTo>
                  <a:pt x="14" y="117"/>
                </a:lnTo>
                <a:lnTo>
                  <a:pt x="13" y="117"/>
                </a:lnTo>
                <a:lnTo>
                  <a:pt x="13" y="117"/>
                </a:lnTo>
                <a:lnTo>
                  <a:pt x="13" y="117"/>
                </a:lnTo>
                <a:lnTo>
                  <a:pt x="13" y="117"/>
                </a:lnTo>
                <a:lnTo>
                  <a:pt x="13" y="117"/>
                </a:lnTo>
                <a:lnTo>
                  <a:pt x="11" y="117"/>
                </a:lnTo>
                <a:lnTo>
                  <a:pt x="10" y="116"/>
                </a:lnTo>
                <a:lnTo>
                  <a:pt x="10" y="116"/>
                </a:lnTo>
                <a:lnTo>
                  <a:pt x="10" y="116"/>
                </a:lnTo>
                <a:lnTo>
                  <a:pt x="8" y="117"/>
                </a:lnTo>
                <a:lnTo>
                  <a:pt x="8" y="117"/>
                </a:lnTo>
                <a:lnTo>
                  <a:pt x="8" y="117"/>
                </a:lnTo>
                <a:lnTo>
                  <a:pt x="10" y="117"/>
                </a:lnTo>
                <a:lnTo>
                  <a:pt x="10" y="117"/>
                </a:lnTo>
                <a:lnTo>
                  <a:pt x="10" y="118"/>
                </a:lnTo>
                <a:lnTo>
                  <a:pt x="8" y="118"/>
                </a:lnTo>
                <a:lnTo>
                  <a:pt x="8" y="118"/>
                </a:lnTo>
                <a:lnTo>
                  <a:pt x="8" y="117"/>
                </a:lnTo>
                <a:lnTo>
                  <a:pt x="8" y="117"/>
                </a:lnTo>
                <a:lnTo>
                  <a:pt x="8" y="117"/>
                </a:lnTo>
                <a:lnTo>
                  <a:pt x="8" y="117"/>
                </a:lnTo>
                <a:lnTo>
                  <a:pt x="7" y="117"/>
                </a:lnTo>
                <a:lnTo>
                  <a:pt x="7" y="116"/>
                </a:lnTo>
                <a:lnTo>
                  <a:pt x="6" y="116"/>
                </a:lnTo>
                <a:lnTo>
                  <a:pt x="6" y="114"/>
                </a:lnTo>
                <a:lnTo>
                  <a:pt x="6" y="114"/>
                </a:lnTo>
                <a:lnTo>
                  <a:pt x="6" y="114"/>
                </a:lnTo>
                <a:lnTo>
                  <a:pt x="7" y="114"/>
                </a:lnTo>
                <a:lnTo>
                  <a:pt x="7" y="114"/>
                </a:lnTo>
                <a:lnTo>
                  <a:pt x="7" y="114"/>
                </a:lnTo>
                <a:lnTo>
                  <a:pt x="7" y="114"/>
                </a:lnTo>
                <a:lnTo>
                  <a:pt x="7" y="114"/>
                </a:lnTo>
                <a:lnTo>
                  <a:pt x="7" y="114"/>
                </a:lnTo>
                <a:lnTo>
                  <a:pt x="7" y="111"/>
                </a:lnTo>
                <a:lnTo>
                  <a:pt x="6" y="111"/>
                </a:lnTo>
                <a:lnTo>
                  <a:pt x="6" y="111"/>
                </a:lnTo>
                <a:lnTo>
                  <a:pt x="6" y="110"/>
                </a:lnTo>
                <a:lnTo>
                  <a:pt x="6" y="108"/>
                </a:lnTo>
                <a:lnTo>
                  <a:pt x="8" y="110"/>
                </a:lnTo>
                <a:lnTo>
                  <a:pt x="8" y="110"/>
                </a:lnTo>
                <a:lnTo>
                  <a:pt x="8" y="108"/>
                </a:lnTo>
                <a:lnTo>
                  <a:pt x="8" y="108"/>
                </a:lnTo>
                <a:lnTo>
                  <a:pt x="8" y="108"/>
                </a:lnTo>
                <a:lnTo>
                  <a:pt x="8" y="108"/>
                </a:lnTo>
                <a:lnTo>
                  <a:pt x="8" y="107"/>
                </a:lnTo>
                <a:lnTo>
                  <a:pt x="8" y="107"/>
                </a:lnTo>
                <a:lnTo>
                  <a:pt x="8" y="107"/>
                </a:lnTo>
                <a:lnTo>
                  <a:pt x="10" y="108"/>
                </a:lnTo>
                <a:lnTo>
                  <a:pt x="10" y="108"/>
                </a:lnTo>
                <a:lnTo>
                  <a:pt x="11" y="108"/>
                </a:lnTo>
                <a:lnTo>
                  <a:pt x="13" y="110"/>
                </a:lnTo>
                <a:lnTo>
                  <a:pt x="13" y="110"/>
                </a:lnTo>
                <a:lnTo>
                  <a:pt x="13" y="110"/>
                </a:lnTo>
                <a:lnTo>
                  <a:pt x="13" y="110"/>
                </a:lnTo>
                <a:lnTo>
                  <a:pt x="14" y="110"/>
                </a:lnTo>
                <a:lnTo>
                  <a:pt x="14" y="110"/>
                </a:lnTo>
                <a:lnTo>
                  <a:pt x="17" y="110"/>
                </a:lnTo>
                <a:lnTo>
                  <a:pt x="18" y="110"/>
                </a:lnTo>
                <a:lnTo>
                  <a:pt x="18" y="110"/>
                </a:lnTo>
                <a:lnTo>
                  <a:pt x="20" y="110"/>
                </a:lnTo>
                <a:lnTo>
                  <a:pt x="20" y="110"/>
                </a:lnTo>
                <a:lnTo>
                  <a:pt x="20" y="108"/>
                </a:lnTo>
                <a:lnTo>
                  <a:pt x="20" y="108"/>
                </a:lnTo>
                <a:lnTo>
                  <a:pt x="21" y="108"/>
                </a:lnTo>
                <a:lnTo>
                  <a:pt x="21" y="108"/>
                </a:lnTo>
                <a:lnTo>
                  <a:pt x="21" y="108"/>
                </a:lnTo>
                <a:lnTo>
                  <a:pt x="21" y="108"/>
                </a:lnTo>
                <a:lnTo>
                  <a:pt x="21" y="108"/>
                </a:lnTo>
                <a:lnTo>
                  <a:pt x="21" y="108"/>
                </a:lnTo>
                <a:lnTo>
                  <a:pt x="21" y="110"/>
                </a:lnTo>
                <a:lnTo>
                  <a:pt x="23" y="110"/>
                </a:lnTo>
                <a:lnTo>
                  <a:pt x="23" y="110"/>
                </a:lnTo>
                <a:lnTo>
                  <a:pt x="24" y="108"/>
                </a:lnTo>
                <a:lnTo>
                  <a:pt x="24" y="108"/>
                </a:lnTo>
                <a:lnTo>
                  <a:pt x="26" y="108"/>
                </a:lnTo>
                <a:lnTo>
                  <a:pt x="26" y="108"/>
                </a:lnTo>
                <a:lnTo>
                  <a:pt x="26" y="108"/>
                </a:lnTo>
                <a:lnTo>
                  <a:pt x="27" y="108"/>
                </a:lnTo>
                <a:lnTo>
                  <a:pt x="27" y="108"/>
                </a:lnTo>
                <a:lnTo>
                  <a:pt x="27" y="108"/>
                </a:lnTo>
                <a:lnTo>
                  <a:pt x="27" y="108"/>
                </a:lnTo>
                <a:lnTo>
                  <a:pt x="28" y="108"/>
                </a:lnTo>
                <a:lnTo>
                  <a:pt x="28" y="108"/>
                </a:lnTo>
                <a:lnTo>
                  <a:pt x="28" y="108"/>
                </a:lnTo>
                <a:lnTo>
                  <a:pt x="28" y="108"/>
                </a:lnTo>
                <a:lnTo>
                  <a:pt x="28" y="108"/>
                </a:lnTo>
                <a:lnTo>
                  <a:pt x="28" y="107"/>
                </a:lnTo>
                <a:lnTo>
                  <a:pt x="30" y="108"/>
                </a:lnTo>
                <a:lnTo>
                  <a:pt x="30" y="108"/>
                </a:lnTo>
                <a:lnTo>
                  <a:pt x="30" y="107"/>
                </a:lnTo>
                <a:lnTo>
                  <a:pt x="30" y="107"/>
                </a:lnTo>
                <a:lnTo>
                  <a:pt x="30" y="107"/>
                </a:lnTo>
                <a:lnTo>
                  <a:pt x="31" y="107"/>
                </a:lnTo>
                <a:lnTo>
                  <a:pt x="31" y="107"/>
                </a:lnTo>
                <a:lnTo>
                  <a:pt x="31" y="107"/>
                </a:lnTo>
                <a:lnTo>
                  <a:pt x="31" y="107"/>
                </a:lnTo>
                <a:lnTo>
                  <a:pt x="31" y="107"/>
                </a:lnTo>
                <a:lnTo>
                  <a:pt x="31" y="107"/>
                </a:lnTo>
                <a:lnTo>
                  <a:pt x="31" y="107"/>
                </a:lnTo>
                <a:lnTo>
                  <a:pt x="33" y="107"/>
                </a:lnTo>
                <a:lnTo>
                  <a:pt x="33" y="106"/>
                </a:lnTo>
                <a:lnTo>
                  <a:pt x="33" y="106"/>
                </a:lnTo>
                <a:lnTo>
                  <a:pt x="33" y="106"/>
                </a:lnTo>
                <a:lnTo>
                  <a:pt x="34" y="106"/>
                </a:lnTo>
                <a:lnTo>
                  <a:pt x="34" y="107"/>
                </a:lnTo>
                <a:lnTo>
                  <a:pt x="34" y="107"/>
                </a:lnTo>
                <a:lnTo>
                  <a:pt x="36" y="106"/>
                </a:lnTo>
                <a:lnTo>
                  <a:pt x="36" y="106"/>
                </a:lnTo>
                <a:lnTo>
                  <a:pt x="37" y="106"/>
                </a:lnTo>
                <a:lnTo>
                  <a:pt x="37" y="106"/>
                </a:lnTo>
                <a:lnTo>
                  <a:pt x="37" y="107"/>
                </a:lnTo>
                <a:lnTo>
                  <a:pt x="37" y="107"/>
                </a:lnTo>
                <a:lnTo>
                  <a:pt x="37" y="107"/>
                </a:lnTo>
                <a:lnTo>
                  <a:pt x="37" y="107"/>
                </a:lnTo>
                <a:lnTo>
                  <a:pt x="37" y="108"/>
                </a:lnTo>
                <a:lnTo>
                  <a:pt x="36" y="108"/>
                </a:lnTo>
                <a:lnTo>
                  <a:pt x="34" y="108"/>
                </a:lnTo>
                <a:lnTo>
                  <a:pt x="34" y="107"/>
                </a:lnTo>
                <a:lnTo>
                  <a:pt x="34" y="107"/>
                </a:lnTo>
                <a:lnTo>
                  <a:pt x="33" y="108"/>
                </a:lnTo>
                <a:lnTo>
                  <a:pt x="33" y="108"/>
                </a:lnTo>
                <a:lnTo>
                  <a:pt x="33" y="108"/>
                </a:lnTo>
                <a:lnTo>
                  <a:pt x="33" y="108"/>
                </a:lnTo>
                <a:lnTo>
                  <a:pt x="33" y="108"/>
                </a:lnTo>
                <a:lnTo>
                  <a:pt x="31" y="108"/>
                </a:lnTo>
                <a:lnTo>
                  <a:pt x="31" y="108"/>
                </a:lnTo>
                <a:lnTo>
                  <a:pt x="31" y="108"/>
                </a:lnTo>
                <a:lnTo>
                  <a:pt x="31" y="108"/>
                </a:lnTo>
                <a:lnTo>
                  <a:pt x="31" y="110"/>
                </a:lnTo>
                <a:lnTo>
                  <a:pt x="31" y="110"/>
                </a:lnTo>
                <a:lnTo>
                  <a:pt x="31" y="110"/>
                </a:lnTo>
                <a:lnTo>
                  <a:pt x="31" y="110"/>
                </a:lnTo>
                <a:lnTo>
                  <a:pt x="31" y="110"/>
                </a:lnTo>
                <a:lnTo>
                  <a:pt x="30" y="111"/>
                </a:lnTo>
                <a:lnTo>
                  <a:pt x="30" y="111"/>
                </a:lnTo>
                <a:lnTo>
                  <a:pt x="30" y="111"/>
                </a:lnTo>
                <a:lnTo>
                  <a:pt x="30" y="111"/>
                </a:lnTo>
                <a:lnTo>
                  <a:pt x="28" y="110"/>
                </a:lnTo>
                <a:lnTo>
                  <a:pt x="28" y="110"/>
                </a:lnTo>
                <a:lnTo>
                  <a:pt x="28" y="111"/>
                </a:lnTo>
                <a:lnTo>
                  <a:pt x="28" y="111"/>
                </a:lnTo>
                <a:lnTo>
                  <a:pt x="27" y="111"/>
                </a:lnTo>
                <a:lnTo>
                  <a:pt x="27" y="111"/>
                </a:lnTo>
                <a:lnTo>
                  <a:pt x="27" y="111"/>
                </a:lnTo>
                <a:lnTo>
                  <a:pt x="27" y="113"/>
                </a:lnTo>
                <a:lnTo>
                  <a:pt x="28" y="113"/>
                </a:lnTo>
                <a:lnTo>
                  <a:pt x="28" y="113"/>
                </a:lnTo>
                <a:lnTo>
                  <a:pt x="30" y="113"/>
                </a:lnTo>
                <a:lnTo>
                  <a:pt x="30" y="113"/>
                </a:lnTo>
                <a:lnTo>
                  <a:pt x="31" y="113"/>
                </a:lnTo>
                <a:lnTo>
                  <a:pt x="31" y="113"/>
                </a:lnTo>
                <a:lnTo>
                  <a:pt x="31" y="113"/>
                </a:lnTo>
                <a:lnTo>
                  <a:pt x="33" y="113"/>
                </a:lnTo>
                <a:lnTo>
                  <a:pt x="33" y="113"/>
                </a:lnTo>
                <a:lnTo>
                  <a:pt x="33" y="113"/>
                </a:lnTo>
                <a:lnTo>
                  <a:pt x="33" y="113"/>
                </a:lnTo>
                <a:lnTo>
                  <a:pt x="34" y="113"/>
                </a:lnTo>
                <a:lnTo>
                  <a:pt x="34" y="113"/>
                </a:lnTo>
                <a:lnTo>
                  <a:pt x="36" y="113"/>
                </a:lnTo>
                <a:lnTo>
                  <a:pt x="36" y="111"/>
                </a:lnTo>
                <a:lnTo>
                  <a:pt x="37" y="111"/>
                </a:lnTo>
                <a:lnTo>
                  <a:pt x="38" y="111"/>
                </a:lnTo>
                <a:lnTo>
                  <a:pt x="38" y="113"/>
                </a:lnTo>
                <a:lnTo>
                  <a:pt x="40" y="111"/>
                </a:lnTo>
                <a:lnTo>
                  <a:pt x="40" y="110"/>
                </a:lnTo>
                <a:lnTo>
                  <a:pt x="40" y="110"/>
                </a:lnTo>
                <a:lnTo>
                  <a:pt x="40" y="110"/>
                </a:lnTo>
                <a:lnTo>
                  <a:pt x="41" y="111"/>
                </a:lnTo>
                <a:lnTo>
                  <a:pt x="41" y="111"/>
                </a:lnTo>
                <a:lnTo>
                  <a:pt x="41" y="111"/>
                </a:lnTo>
                <a:lnTo>
                  <a:pt x="41" y="113"/>
                </a:lnTo>
                <a:lnTo>
                  <a:pt x="41" y="113"/>
                </a:lnTo>
                <a:lnTo>
                  <a:pt x="41" y="113"/>
                </a:lnTo>
                <a:lnTo>
                  <a:pt x="43" y="113"/>
                </a:lnTo>
                <a:lnTo>
                  <a:pt x="43" y="113"/>
                </a:lnTo>
                <a:lnTo>
                  <a:pt x="43" y="113"/>
                </a:lnTo>
                <a:lnTo>
                  <a:pt x="43" y="111"/>
                </a:lnTo>
                <a:lnTo>
                  <a:pt x="43" y="111"/>
                </a:lnTo>
                <a:lnTo>
                  <a:pt x="43" y="110"/>
                </a:lnTo>
                <a:lnTo>
                  <a:pt x="43" y="110"/>
                </a:lnTo>
                <a:lnTo>
                  <a:pt x="43" y="110"/>
                </a:lnTo>
                <a:lnTo>
                  <a:pt x="43" y="110"/>
                </a:lnTo>
                <a:lnTo>
                  <a:pt x="43" y="110"/>
                </a:lnTo>
                <a:lnTo>
                  <a:pt x="43" y="108"/>
                </a:lnTo>
                <a:lnTo>
                  <a:pt x="43" y="108"/>
                </a:lnTo>
                <a:lnTo>
                  <a:pt x="44" y="110"/>
                </a:lnTo>
                <a:lnTo>
                  <a:pt x="46" y="110"/>
                </a:lnTo>
                <a:lnTo>
                  <a:pt x="46" y="110"/>
                </a:lnTo>
                <a:lnTo>
                  <a:pt x="44" y="110"/>
                </a:lnTo>
                <a:lnTo>
                  <a:pt x="44" y="110"/>
                </a:lnTo>
                <a:lnTo>
                  <a:pt x="44" y="111"/>
                </a:lnTo>
                <a:lnTo>
                  <a:pt x="44" y="111"/>
                </a:lnTo>
                <a:lnTo>
                  <a:pt x="44" y="111"/>
                </a:lnTo>
                <a:lnTo>
                  <a:pt x="44" y="111"/>
                </a:lnTo>
                <a:lnTo>
                  <a:pt x="44" y="113"/>
                </a:lnTo>
                <a:lnTo>
                  <a:pt x="44" y="113"/>
                </a:lnTo>
                <a:lnTo>
                  <a:pt x="46" y="113"/>
                </a:lnTo>
                <a:lnTo>
                  <a:pt x="47" y="113"/>
                </a:lnTo>
                <a:lnTo>
                  <a:pt x="47" y="113"/>
                </a:lnTo>
                <a:lnTo>
                  <a:pt x="47" y="113"/>
                </a:lnTo>
                <a:lnTo>
                  <a:pt x="47" y="111"/>
                </a:lnTo>
                <a:lnTo>
                  <a:pt x="47" y="111"/>
                </a:lnTo>
                <a:lnTo>
                  <a:pt x="48" y="111"/>
                </a:lnTo>
                <a:lnTo>
                  <a:pt x="48" y="111"/>
                </a:lnTo>
                <a:lnTo>
                  <a:pt x="48" y="111"/>
                </a:lnTo>
                <a:lnTo>
                  <a:pt x="50" y="111"/>
                </a:lnTo>
                <a:lnTo>
                  <a:pt x="50" y="110"/>
                </a:lnTo>
                <a:lnTo>
                  <a:pt x="50" y="110"/>
                </a:lnTo>
                <a:lnTo>
                  <a:pt x="48" y="110"/>
                </a:lnTo>
                <a:lnTo>
                  <a:pt x="48" y="110"/>
                </a:lnTo>
                <a:lnTo>
                  <a:pt x="48" y="107"/>
                </a:lnTo>
                <a:lnTo>
                  <a:pt x="48" y="107"/>
                </a:lnTo>
                <a:lnTo>
                  <a:pt x="47" y="108"/>
                </a:lnTo>
                <a:lnTo>
                  <a:pt x="47" y="108"/>
                </a:lnTo>
                <a:lnTo>
                  <a:pt x="47" y="108"/>
                </a:lnTo>
                <a:lnTo>
                  <a:pt x="47" y="108"/>
                </a:lnTo>
                <a:lnTo>
                  <a:pt x="47" y="107"/>
                </a:lnTo>
                <a:lnTo>
                  <a:pt x="47" y="107"/>
                </a:lnTo>
                <a:lnTo>
                  <a:pt x="47" y="107"/>
                </a:lnTo>
                <a:lnTo>
                  <a:pt x="47" y="107"/>
                </a:lnTo>
                <a:lnTo>
                  <a:pt x="46" y="107"/>
                </a:lnTo>
                <a:lnTo>
                  <a:pt x="44" y="107"/>
                </a:lnTo>
                <a:lnTo>
                  <a:pt x="43" y="108"/>
                </a:lnTo>
                <a:lnTo>
                  <a:pt x="43" y="108"/>
                </a:lnTo>
                <a:lnTo>
                  <a:pt x="41" y="108"/>
                </a:lnTo>
                <a:lnTo>
                  <a:pt x="41" y="108"/>
                </a:lnTo>
                <a:lnTo>
                  <a:pt x="40" y="108"/>
                </a:lnTo>
                <a:lnTo>
                  <a:pt x="38" y="107"/>
                </a:lnTo>
                <a:lnTo>
                  <a:pt x="38" y="107"/>
                </a:lnTo>
                <a:lnTo>
                  <a:pt x="38" y="107"/>
                </a:lnTo>
                <a:lnTo>
                  <a:pt x="38" y="107"/>
                </a:lnTo>
                <a:lnTo>
                  <a:pt x="38" y="106"/>
                </a:lnTo>
                <a:lnTo>
                  <a:pt x="40" y="106"/>
                </a:lnTo>
                <a:lnTo>
                  <a:pt x="40" y="107"/>
                </a:lnTo>
                <a:lnTo>
                  <a:pt x="40" y="107"/>
                </a:lnTo>
                <a:lnTo>
                  <a:pt x="40" y="107"/>
                </a:lnTo>
                <a:lnTo>
                  <a:pt x="41" y="106"/>
                </a:lnTo>
                <a:lnTo>
                  <a:pt x="41" y="106"/>
                </a:lnTo>
                <a:lnTo>
                  <a:pt x="41" y="106"/>
                </a:lnTo>
                <a:lnTo>
                  <a:pt x="41" y="106"/>
                </a:lnTo>
                <a:lnTo>
                  <a:pt x="41" y="107"/>
                </a:lnTo>
                <a:lnTo>
                  <a:pt x="43" y="107"/>
                </a:lnTo>
                <a:lnTo>
                  <a:pt x="43" y="107"/>
                </a:lnTo>
                <a:lnTo>
                  <a:pt x="43" y="107"/>
                </a:lnTo>
                <a:lnTo>
                  <a:pt x="43" y="104"/>
                </a:lnTo>
                <a:lnTo>
                  <a:pt x="43" y="104"/>
                </a:lnTo>
                <a:lnTo>
                  <a:pt x="43" y="104"/>
                </a:lnTo>
                <a:lnTo>
                  <a:pt x="41" y="104"/>
                </a:lnTo>
                <a:lnTo>
                  <a:pt x="41" y="104"/>
                </a:lnTo>
                <a:lnTo>
                  <a:pt x="41" y="104"/>
                </a:lnTo>
                <a:lnTo>
                  <a:pt x="38" y="104"/>
                </a:lnTo>
                <a:lnTo>
                  <a:pt x="37" y="104"/>
                </a:lnTo>
                <a:lnTo>
                  <a:pt x="36" y="104"/>
                </a:lnTo>
                <a:lnTo>
                  <a:pt x="34" y="104"/>
                </a:lnTo>
                <a:lnTo>
                  <a:pt x="33" y="104"/>
                </a:lnTo>
                <a:lnTo>
                  <a:pt x="30" y="104"/>
                </a:lnTo>
                <a:lnTo>
                  <a:pt x="30" y="103"/>
                </a:lnTo>
                <a:lnTo>
                  <a:pt x="30" y="103"/>
                </a:lnTo>
                <a:lnTo>
                  <a:pt x="31" y="103"/>
                </a:lnTo>
                <a:lnTo>
                  <a:pt x="31" y="103"/>
                </a:lnTo>
                <a:lnTo>
                  <a:pt x="31" y="103"/>
                </a:lnTo>
                <a:lnTo>
                  <a:pt x="33" y="101"/>
                </a:lnTo>
                <a:lnTo>
                  <a:pt x="33" y="101"/>
                </a:lnTo>
                <a:lnTo>
                  <a:pt x="33" y="103"/>
                </a:lnTo>
                <a:lnTo>
                  <a:pt x="33" y="103"/>
                </a:lnTo>
                <a:lnTo>
                  <a:pt x="33" y="103"/>
                </a:lnTo>
                <a:lnTo>
                  <a:pt x="33" y="103"/>
                </a:lnTo>
                <a:lnTo>
                  <a:pt x="33" y="103"/>
                </a:lnTo>
                <a:lnTo>
                  <a:pt x="34" y="103"/>
                </a:lnTo>
                <a:lnTo>
                  <a:pt x="34" y="103"/>
                </a:lnTo>
                <a:lnTo>
                  <a:pt x="34" y="103"/>
                </a:lnTo>
                <a:lnTo>
                  <a:pt x="34" y="103"/>
                </a:lnTo>
                <a:lnTo>
                  <a:pt x="33" y="101"/>
                </a:lnTo>
                <a:lnTo>
                  <a:pt x="33" y="101"/>
                </a:lnTo>
                <a:lnTo>
                  <a:pt x="33" y="101"/>
                </a:lnTo>
                <a:lnTo>
                  <a:pt x="31" y="100"/>
                </a:lnTo>
                <a:lnTo>
                  <a:pt x="31" y="100"/>
                </a:lnTo>
                <a:lnTo>
                  <a:pt x="31" y="101"/>
                </a:lnTo>
                <a:lnTo>
                  <a:pt x="30" y="103"/>
                </a:lnTo>
                <a:lnTo>
                  <a:pt x="28" y="101"/>
                </a:lnTo>
                <a:lnTo>
                  <a:pt x="28" y="101"/>
                </a:lnTo>
                <a:lnTo>
                  <a:pt x="28" y="103"/>
                </a:lnTo>
                <a:lnTo>
                  <a:pt x="28" y="103"/>
                </a:lnTo>
                <a:lnTo>
                  <a:pt x="27" y="103"/>
                </a:lnTo>
                <a:lnTo>
                  <a:pt x="27" y="104"/>
                </a:lnTo>
                <a:lnTo>
                  <a:pt x="27" y="104"/>
                </a:lnTo>
                <a:lnTo>
                  <a:pt x="27" y="104"/>
                </a:lnTo>
                <a:lnTo>
                  <a:pt x="26" y="104"/>
                </a:lnTo>
                <a:lnTo>
                  <a:pt x="26" y="104"/>
                </a:lnTo>
                <a:lnTo>
                  <a:pt x="26" y="104"/>
                </a:lnTo>
                <a:lnTo>
                  <a:pt x="26" y="104"/>
                </a:lnTo>
                <a:lnTo>
                  <a:pt x="26" y="103"/>
                </a:lnTo>
                <a:lnTo>
                  <a:pt x="24" y="103"/>
                </a:lnTo>
                <a:lnTo>
                  <a:pt x="24" y="103"/>
                </a:lnTo>
                <a:lnTo>
                  <a:pt x="24" y="103"/>
                </a:lnTo>
                <a:lnTo>
                  <a:pt x="23" y="103"/>
                </a:lnTo>
                <a:lnTo>
                  <a:pt x="23" y="103"/>
                </a:lnTo>
                <a:lnTo>
                  <a:pt x="21" y="103"/>
                </a:lnTo>
                <a:lnTo>
                  <a:pt x="21" y="103"/>
                </a:lnTo>
                <a:lnTo>
                  <a:pt x="20" y="103"/>
                </a:lnTo>
                <a:lnTo>
                  <a:pt x="20" y="104"/>
                </a:lnTo>
                <a:lnTo>
                  <a:pt x="20" y="104"/>
                </a:lnTo>
                <a:lnTo>
                  <a:pt x="20" y="104"/>
                </a:lnTo>
                <a:lnTo>
                  <a:pt x="20" y="104"/>
                </a:lnTo>
                <a:lnTo>
                  <a:pt x="20" y="104"/>
                </a:lnTo>
                <a:lnTo>
                  <a:pt x="20" y="103"/>
                </a:lnTo>
                <a:lnTo>
                  <a:pt x="20" y="103"/>
                </a:lnTo>
                <a:lnTo>
                  <a:pt x="20" y="103"/>
                </a:lnTo>
                <a:lnTo>
                  <a:pt x="18" y="103"/>
                </a:lnTo>
                <a:lnTo>
                  <a:pt x="18" y="104"/>
                </a:lnTo>
                <a:lnTo>
                  <a:pt x="17" y="104"/>
                </a:lnTo>
                <a:lnTo>
                  <a:pt x="17" y="103"/>
                </a:lnTo>
                <a:lnTo>
                  <a:pt x="16" y="104"/>
                </a:lnTo>
                <a:lnTo>
                  <a:pt x="16" y="104"/>
                </a:lnTo>
                <a:lnTo>
                  <a:pt x="16" y="104"/>
                </a:lnTo>
                <a:lnTo>
                  <a:pt x="16" y="104"/>
                </a:lnTo>
                <a:lnTo>
                  <a:pt x="16" y="104"/>
                </a:lnTo>
                <a:lnTo>
                  <a:pt x="16" y="104"/>
                </a:lnTo>
                <a:lnTo>
                  <a:pt x="16" y="104"/>
                </a:lnTo>
                <a:lnTo>
                  <a:pt x="14" y="104"/>
                </a:lnTo>
                <a:lnTo>
                  <a:pt x="14" y="104"/>
                </a:lnTo>
                <a:lnTo>
                  <a:pt x="13" y="104"/>
                </a:lnTo>
                <a:lnTo>
                  <a:pt x="13" y="104"/>
                </a:lnTo>
                <a:lnTo>
                  <a:pt x="13" y="104"/>
                </a:lnTo>
                <a:lnTo>
                  <a:pt x="13" y="104"/>
                </a:lnTo>
                <a:lnTo>
                  <a:pt x="13" y="106"/>
                </a:lnTo>
                <a:lnTo>
                  <a:pt x="13" y="106"/>
                </a:lnTo>
                <a:lnTo>
                  <a:pt x="13" y="106"/>
                </a:lnTo>
                <a:lnTo>
                  <a:pt x="10" y="106"/>
                </a:lnTo>
                <a:lnTo>
                  <a:pt x="8" y="104"/>
                </a:lnTo>
                <a:lnTo>
                  <a:pt x="7" y="104"/>
                </a:lnTo>
                <a:lnTo>
                  <a:pt x="7" y="104"/>
                </a:lnTo>
                <a:lnTo>
                  <a:pt x="6" y="104"/>
                </a:lnTo>
                <a:lnTo>
                  <a:pt x="6" y="104"/>
                </a:lnTo>
                <a:lnTo>
                  <a:pt x="6" y="106"/>
                </a:lnTo>
                <a:lnTo>
                  <a:pt x="6" y="106"/>
                </a:lnTo>
                <a:lnTo>
                  <a:pt x="6" y="107"/>
                </a:lnTo>
                <a:lnTo>
                  <a:pt x="6" y="107"/>
                </a:lnTo>
                <a:lnTo>
                  <a:pt x="6" y="106"/>
                </a:lnTo>
                <a:lnTo>
                  <a:pt x="4" y="106"/>
                </a:lnTo>
                <a:lnTo>
                  <a:pt x="4" y="106"/>
                </a:lnTo>
                <a:lnTo>
                  <a:pt x="3" y="106"/>
                </a:lnTo>
                <a:lnTo>
                  <a:pt x="3" y="106"/>
                </a:lnTo>
                <a:lnTo>
                  <a:pt x="3" y="104"/>
                </a:lnTo>
                <a:lnTo>
                  <a:pt x="1" y="104"/>
                </a:lnTo>
                <a:lnTo>
                  <a:pt x="1" y="104"/>
                </a:lnTo>
                <a:lnTo>
                  <a:pt x="1" y="104"/>
                </a:lnTo>
                <a:lnTo>
                  <a:pt x="3" y="104"/>
                </a:lnTo>
                <a:lnTo>
                  <a:pt x="3" y="104"/>
                </a:lnTo>
                <a:lnTo>
                  <a:pt x="3" y="103"/>
                </a:lnTo>
                <a:lnTo>
                  <a:pt x="3" y="103"/>
                </a:lnTo>
                <a:lnTo>
                  <a:pt x="3" y="103"/>
                </a:lnTo>
                <a:lnTo>
                  <a:pt x="3" y="103"/>
                </a:lnTo>
                <a:lnTo>
                  <a:pt x="3" y="103"/>
                </a:lnTo>
                <a:lnTo>
                  <a:pt x="4" y="103"/>
                </a:lnTo>
                <a:lnTo>
                  <a:pt x="4" y="103"/>
                </a:lnTo>
                <a:lnTo>
                  <a:pt x="6" y="103"/>
                </a:lnTo>
                <a:lnTo>
                  <a:pt x="6" y="103"/>
                </a:lnTo>
                <a:lnTo>
                  <a:pt x="6" y="103"/>
                </a:lnTo>
                <a:lnTo>
                  <a:pt x="4" y="103"/>
                </a:lnTo>
                <a:lnTo>
                  <a:pt x="4" y="104"/>
                </a:lnTo>
                <a:lnTo>
                  <a:pt x="6" y="104"/>
                </a:lnTo>
                <a:lnTo>
                  <a:pt x="6" y="104"/>
                </a:lnTo>
                <a:lnTo>
                  <a:pt x="6" y="103"/>
                </a:lnTo>
                <a:lnTo>
                  <a:pt x="7" y="103"/>
                </a:lnTo>
                <a:lnTo>
                  <a:pt x="7" y="101"/>
                </a:lnTo>
                <a:lnTo>
                  <a:pt x="7" y="101"/>
                </a:lnTo>
                <a:lnTo>
                  <a:pt x="7" y="101"/>
                </a:lnTo>
                <a:lnTo>
                  <a:pt x="6" y="101"/>
                </a:lnTo>
                <a:lnTo>
                  <a:pt x="4" y="101"/>
                </a:lnTo>
                <a:lnTo>
                  <a:pt x="3" y="101"/>
                </a:lnTo>
                <a:lnTo>
                  <a:pt x="1" y="101"/>
                </a:lnTo>
                <a:lnTo>
                  <a:pt x="1" y="101"/>
                </a:lnTo>
                <a:lnTo>
                  <a:pt x="1" y="103"/>
                </a:lnTo>
                <a:lnTo>
                  <a:pt x="0" y="103"/>
                </a:lnTo>
                <a:lnTo>
                  <a:pt x="0" y="103"/>
                </a:lnTo>
                <a:lnTo>
                  <a:pt x="1" y="101"/>
                </a:lnTo>
                <a:lnTo>
                  <a:pt x="1" y="100"/>
                </a:lnTo>
                <a:lnTo>
                  <a:pt x="1" y="100"/>
                </a:lnTo>
                <a:lnTo>
                  <a:pt x="1" y="100"/>
                </a:lnTo>
                <a:lnTo>
                  <a:pt x="1" y="100"/>
                </a:lnTo>
                <a:lnTo>
                  <a:pt x="3" y="100"/>
                </a:lnTo>
                <a:lnTo>
                  <a:pt x="3" y="100"/>
                </a:lnTo>
                <a:lnTo>
                  <a:pt x="3" y="98"/>
                </a:lnTo>
                <a:lnTo>
                  <a:pt x="3" y="98"/>
                </a:lnTo>
                <a:lnTo>
                  <a:pt x="3" y="98"/>
                </a:lnTo>
                <a:lnTo>
                  <a:pt x="3" y="100"/>
                </a:lnTo>
                <a:lnTo>
                  <a:pt x="3" y="100"/>
                </a:lnTo>
                <a:lnTo>
                  <a:pt x="3" y="100"/>
                </a:lnTo>
                <a:lnTo>
                  <a:pt x="4" y="100"/>
                </a:lnTo>
                <a:lnTo>
                  <a:pt x="4" y="101"/>
                </a:lnTo>
                <a:lnTo>
                  <a:pt x="6" y="100"/>
                </a:lnTo>
                <a:lnTo>
                  <a:pt x="6" y="100"/>
                </a:lnTo>
                <a:lnTo>
                  <a:pt x="6" y="100"/>
                </a:lnTo>
                <a:lnTo>
                  <a:pt x="6" y="100"/>
                </a:lnTo>
                <a:lnTo>
                  <a:pt x="6" y="100"/>
                </a:lnTo>
                <a:lnTo>
                  <a:pt x="6" y="98"/>
                </a:lnTo>
                <a:lnTo>
                  <a:pt x="6" y="98"/>
                </a:lnTo>
                <a:lnTo>
                  <a:pt x="6" y="98"/>
                </a:lnTo>
                <a:lnTo>
                  <a:pt x="6" y="98"/>
                </a:lnTo>
                <a:lnTo>
                  <a:pt x="4" y="98"/>
                </a:lnTo>
                <a:lnTo>
                  <a:pt x="4" y="98"/>
                </a:lnTo>
                <a:lnTo>
                  <a:pt x="6" y="98"/>
                </a:lnTo>
                <a:lnTo>
                  <a:pt x="7" y="97"/>
                </a:lnTo>
                <a:lnTo>
                  <a:pt x="7" y="97"/>
                </a:lnTo>
                <a:lnTo>
                  <a:pt x="8" y="97"/>
                </a:lnTo>
                <a:lnTo>
                  <a:pt x="8" y="97"/>
                </a:lnTo>
                <a:lnTo>
                  <a:pt x="10" y="97"/>
                </a:lnTo>
                <a:lnTo>
                  <a:pt x="10" y="97"/>
                </a:lnTo>
                <a:lnTo>
                  <a:pt x="10" y="97"/>
                </a:lnTo>
                <a:lnTo>
                  <a:pt x="10" y="97"/>
                </a:lnTo>
                <a:lnTo>
                  <a:pt x="10" y="97"/>
                </a:lnTo>
                <a:lnTo>
                  <a:pt x="10" y="97"/>
                </a:lnTo>
                <a:lnTo>
                  <a:pt x="10" y="97"/>
                </a:lnTo>
                <a:lnTo>
                  <a:pt x="10" y="97"/>
                </a:lnTo>
                <a:lnTo>
                  <a:pt x="11" y="97"/>
                </a:lnTo>
                <a:lnTo>
                  <a:pt x="11" y="97"/>
                </a:lnTo>
                <a:lnTo>
                  <a:pt x="13" y="97"/>
                </a:lnTo>
                <a:lnTo>
                  <a:pt x="13" y="97"/>
                </a:lnTo>
                <a:lnTo>
                  <a:pt x="13" y="97"/>
                </a:lnTo>
                <a:lnTo>
                  <a:pt x="13" y="97"/>
                </a:lnTo>
                <a:lnTo>
                  <a:pt x="13" y="97"/>
                </a:lnTo>
                <a:lnTo>
                  <a:pt x="14" y="96"/>
                </a:lnTo>
                <a:lnTo>
                  <a:pt x="14" y="96"/>
                </a:lnTo>
                <a:lnTo>
                  <a:pt x="14" y="97"/>
                </a:lnTo>
                <a:lnTo>
                  <a:pt x="14" y="97"/>
                </a:lnTo>
                <a:lnTo>
                  <a:pt x="16" y="98"/>
                </a:lnTo>
                <a:lnTo>
                  <a:pt x="16" y="98"/>
                </a:lnTo>
                <a:lnTo>
                  <a:pt x="16" y="100"/>
                </a:lnTo>
                <a:lnTo>
                  <a:pt x="16" y="100"/>
                </a:lnTo>
                <a:lnTo>
                  <a:pt x="17" y="100"/>
                </a:lnTo>
                <a:lnTo>
                  <a:pt x="17" y="100"/>
                </a:lnTo>
                <a:lnTo>
                  <a:pt x="17" y="100"/>
                </a:lnTo>
                <a:lnTo>
                  <a:pt x="17" y="98"/>
                </a:lnTo>
                <a:lnTo>
                  <a:pt x="17" y="98"/>
                </a:lnTo>
                <a:lnTo>
                  <a:pt x="17" y="98"/>
                </a:lnTo>
                <a:lnTo>
                  <a:pt x="17" y="98"/>
                </a:lnTo>
                <a:lnTo>
                  <a:pt x="18" y="98"/>
                </a:lnTo>
                <a:lnTo>
                  <a:pt x="18" y="98"/>
                </a:lnTo>
                <a:lnTo>
                  <a:pt x="20" y="98"/>
                </a:lnTo>
                <a:lnTo>
                  <a:pt x="20" y="98"/>
                </a:lnTo>
                <a:lnTo>
                  <a:pt x="20" y="98"/>
                </a:lnTo>
                <a:lnTo>
                  <a:pt x="20" y="98"/>
                </a:lnTo>
                <a:lnTo>
                  <a:pt x="21" y="98"/>
                </a:lnTo>
                <a:lnTo>
                  <a:pt x="21" y="97"/>
                </a:lnTo>
                <a:lnTo>
                  <a:pt x="21" y="97"/>
                </a:lnTo>
                <a:lnTo>
                  <a:pt x="21" y="97"/>
                </a:lnTo>
                <a:lnTo>
                  <a:pt x="20" y="97"/>
                </a:lnTo>
                <a:lnTo>
                  <a:pt x="20" y="97"/>
                </a:lnTo>
                <a:lnTo>
                  <a:pt x="20" y="97"/>
                </a:lnTo>
                <a:lnTo>
                  <a:pt x="18" y="97"/>
                </a:lnTo>
                <a:lnTo>
                  <a:pt x="18" y="97"/>
                </a:lnTo>
                <a:lnTo>
                  <a:pt x="18" y="97"/>
                </a:lnTo>
                <a:lnTo>
                  <a:pt x="18" y="96"/>
                </a:lnTo>
                <a:lnTo>
                  <a:pt x="20" y="96"/>
                </a:lnTo>
                <a:lnTo>
                  <a:pt x="20" y="94"/>
                </a:lnTo>
                <a:lnTo>
                  <a:pt x="20" y="94"/>
                </a:lnTo>
                <a:lnTo>
                  <a:pt x="20" y="94"/>
                </a:lnTo>
                <a:lnTo>
                  <a:pt x="21" y="94"/>
                </a:lnTo>
                <a:lnTo>
                  <a:pt x="21" y="94"/>
                </a:lnTo>
                <a:lnTo>
                  <a:pt x="21" y="96"/>
                </a:lnTo>
                <a:lnTo>
                  <a:pt x="21" y="96"/>
                </a:lnTo>
                <a:lnTo>
                  <a:pt x="23" y="96"/>
                </a:lnTo>
                <a:lnTo>
                  <a:pt x="23" y="96"/>
                </a:lnTo>
                <a:lnTo>
                  <a:pt x="23" y="94"/>
                </a:lnTo>
                <a:lnTo>
                  <a:pt x="23" y="94"/>
                </a:lnTo>
                <a:lnTo>
                  <a:pt x="24" y="94"/>
                </a:lnTo>
                <a:lnTo>
                  <a:pt x="26" y="94"/>
                </a:lnTo>
                <a:lnTo>
                  <a:pt x="26" y="94"/>
                </a:lnTo>
                <a:lnTo>
                  <a:pt x="26" y="93"/>
                </a:lnTo>
                <a:lnTo>
                  <a:pt x="26" y="93"/>
                </a:lnTo>
                <a:lnTo>
                  <a:pt x="27" y="94"/>
                </a:lnTo>
                <a:lnTo>
                  <a:pt x="28" y="94"/>
                </a:lnTo>
                <a:lnTo>
                  <a:pt x="28" y="94"/>
                </a:lnTo>
                <a:lnTo>
                  <a:pt x="28" y="94"/>
                </a:lnTo>
                <a:lnTo>
                  <a:pt x="28" y="94"/>
                </a:lnTo>
                <a:lnTo>
                  <a:pt x="28" y="93"/>
                </a:lnTo>
                <a:lnTo>
                  <a:pt x="28" y="93"/>
                </a:lnTo>
                <a:lnTo>
                  <a:pt x="30" y="91"/>
                </a:lnTo>
                <a:lnTo>
                  <a:pt x="30" y="91"/>
                </a:lnTo>
                <a:lnTo>
                  <a:pt x="30" y="93"/>
                </a:lnTo>
                <a:lnTo>
                  <a:pt x="30" y="93"/>
                </a:lnTo>
                <a:lnTo>
                  <a:pt x="31" y="93"/>
                </a:lnTo>
                <a:lnTo>
                  <a:pt x="31" y="93"/>
                </a:lnTo>
                <a:lnTo>
                  <a:pt x="33" y="93"/>
                </a:lnTo>
                <a:lnTo>
                  <a:pt x="33" y="93"/>
                </a:lnTo>
                <a:lnTo>
                  <a:pt x="33" y="93"/>
                </a:lnTo>
                <a:lnTo>
                  <a:pt x="34" y="93"/>
                </a:lnTo>
                <a:lnTo>
                  <a:pt x="36" y="93"/>
                </a:lnTo>
                <a:lnTo>
                  <a:pt x="36" y="93"/>
                </a:lnTo>
                <a:lnTo>
                  <a:pt x="36" y="93"/>
                </a:lnTo>
                <a:lnTo>
                  <a:pt x="36" y="94"/>
                </a:lnTo>
                <a:lnTo>
                  <a:pt x="36" y="94"/>
                </a:lnTo>
                <a:lnTo>
                  <a:pt x="37" y="94"/>
                </a:lnTo>
                <a:lnTo>
                  <a:pt x="37" y="94"/>
                </a:lnTo>
                <a:lnTo>
                  <a:pt x="38" y="94"/>
                </a:lnTo>
                <a:lnTo>
                  <a:pt x="38" y="93"/>
                </a:lnTo>
                <a:lnTo>
                  <a:pt x="40" y="93"/>
                </a:lnTo>
                <a:lnTo>
                  <a:pt x="40" y="93"/>
                </a:lnTo>
                <a:lnTo>
                  <a:pt x="38" y="93"/>
                </a:lnTo>
                <a:lnTo>
                  <a:pt x="38" y="93"/>
                </a:lnTo>
                <a:lnTo>
                  <a:pt x="38" y="93"/>
                </a:lnTo>
                <a:lnTo>
                  <a:pt x="37" y="91"/>
                </a:lnTo>
                <a:lnTo>
                  <a:pt x="37" y="91"/>
                </a:lnTo>
                <a:lnTo>
                  <a:pt x="37" y="91"/>
                </a:lnTo>
                <a:lnTo>
                  <a:pt x="37" y="91"/>
                </a:lnTo>
                <a:lnTo>
                  <a:pt x="37" y="91"/>
                </a:lnTo>
                <a:lnTo>
                  <a:pt x="38" y="91"/>
                </a:lnTo>
                <a:lnTo>
                  <a:pt x="40" y="91"/>
                </a:lnTo>
                <a:lnTo>
                  <a:pt x="41" y="91"/>
                </a:lnTo>
                <a:lnTo>
                  <a:pt x="41" y="90"/>
                </a:lnTo>
                <a:lnTo>
                  <a:pt x="43" y="90"/>
                </a:lnTo>
                <a:lnTo>
                  <a:pt x="43" y="88"/>
                </a:lnTo>
                <a:lnTo>
                  <a:pt x="41" y="88"/>
                </a:lnTo>
                <a:lnTo>
                  <a:pt x="41" y="87"/>
                </a:lnTo>
                <a:lnTo>
                  <a:pt x="41" y="87"/>
                </a:lnTo>
                <a:lnTo>
                  <a:pt x="41" y="87"/>
                </a:lnTo>
                <a:lnTo>
                  <a:pt x="40" y="87"/>
                </a:lnTo>
                <a:lnTo>
                  <a:pt x="40" y="87"/>
                </a:lnTo>
                <a:lnTo>
                  <a:pt x="40" y="87"/>
                </a:lnTo>
                <a:lnTo>
                  <a:pt x="40" y="87"/>
                </a:lnTo>
                <a:lnTo>
                  <a:pt x="40" y="87"/>
                </a:lnTo>
                <a:lnTo>
                  <a:pt x="40" y="87"/>
                </a:lnTo>
                <a:lnTo>
                  <a:pt x="38" y="87"/>
                </a:lnTo>
                <a:lnTo>
                  <a:pt x="38" y="87"/>
                </a:lnTo>
                <a:lnTo>
                  <a:pt x="38" y="87"/>
                </a:lnTo>
                <a:lnTo>
                  <a:pt x="38" y="87"/>
                </a:lnTo>
                <a:lnTo>
                  <a:pt x="38" y="87"/>
                </a:lnTo>
                <a:lnTo>
                  <a:pt x="38" y="87"/>
                </a:lnTo>
                <a:lnTo>
                  <a:pt x="37" y="87"/>
                </a:lnTo>
                <a:lnTo>
                  <a:pt x="37" y="88"/>
                </a:lnTo>
                <a:lnTo>
                  <a:pt x="36" y="88"/>
                </a:lnTo>
                <a:lnTo>
                  <a:pt x="36" y="88"/>
                </a:lnTo>
                <a:lnTo>
                  <a:pt x="34" y="88"/>
                </a:lnTo>
                <a:lnTo>
                  <a:pt x="34" y="88"/>
                </a:lnTo>
                <a:lnTo>
                  <a:pt x="34" y="88"/>
                </a:lnTo>
                <a:lnTo>
                  <a:pt x="34" y="88"/>
                </a:lnTo>
                <a:lnTo>
                  <a:pt x="34" y="87"/>
                </a:lnTo>
                <a:lnTo>
                  <a:pt x="34" y="87"/>
                </a:lnTo>
                <a:lnTo>
                  <a:pt x="33" y="87"/>
                </a:lnTo>
                <a:lnTo>
                  <a:pt x="33" y="87"/>
                </a:lnTo>
                <a:lnTo>
                  <a:pt x="33" y="88"/>
                </a:lnTo>
                <a:lnTo>
                  <a:pt x="33" y="88"/>
                </a:lnTo>
                <a:lnTo>
                  <a:pt x="33" y="88"/>
                </a:lnTo>
                <a:lnTo>
                  <a:pt x="31" y="88"/>
                </a:lnTo>
                <a:lnTo>
                  <a:pt x="31" y="87"/>
                </a:lnTo>
                <a:lnTo>
                  <a:pt x="31" y="88"/>
                </a:lnTo>
                <a:lnTo>
                  <a:pt x="30" y="88"/>
                </a:lnTo>
                <a:lnTo>
                  <a:pt x="30" y="88"/>
                </a:lnTo>
                <a:lnTo>
                  <a:pt x="28" y="88"/>
                </a:lnTo>
                <a:lnTo>
                  <a:pt x="28" y="88"/>
                </a:lnTo>
                <a:lnTo>
                  <a:pt x="28" y="88"/>
                </a:lnTo>
                <a:lnTo>
                  <a:pt x="28" y="88"/>
                </a:lnTo>
                <a:lnTo>
                  <a:pt x="28" y="88"/>
                </a:lnTo>
                <a:lnTo>
                  <a:pt x="27" y="88"/>
                </a:lnTo>
                <a:lnTo>
                  <a:pt x="27" y="88"/>
                </a:lnTo>
                <a:lnTo>
                  <a:pt x="26" y="88"/>
                </a:lnTo>
                <a:lnTo>
                  <a:pt x="26" y="88"/>
                </a:lnTo>
                <a:lnTo>
                  <a:pt x="26" y="88"/>
                </a:lnTo>
                <a:lnTo>
                  <a:pt x="26" y="88"/>
                </a:lnTo>
                <a:lnTo>
                  <a:pt x="24" y="88"/>
                </a:lnTo>
                <a:lnTo>
                  <a:pt x="24" y="88"/>
                </a:lnTo>
                <a:lnTo>
                  <a:pt x="24" y="88"/>
                </a:lnTo>
                <a:lnTo>
                  <a:pt x="24" y="88"/>
                </a:lnTo>
                <a:lnTo>
                  <a:pt x="24" y="88"/>
                </a:lnTo>
                <a:lnTo>
                  <a:pt x="24" y="88"/>
                </a:lnTo>
                <a:lnTo>
                  <a:pt x="24" y="88"/>
                </a:lnTo>
                <a:lnTo>
                  <a:pt x="23" y="90"/>
                </a:lnTo>
                <a:lnTo>
                  <a:pt x="21" y="90"/>
                </a:lnTo>
                <a:lnTo>
                  <a:pt x="21" y="91"/>
                </a:lnTo>
                <a:lnTo>
                  <a:pt x="20" y="91"/>
                </a:lnTo>
                <a:lnTo>
                  <a:pt x="20" y="91"/>
                </a:lnTo>
                <a:lnTo>
                  <a:pt x="18" y="91"/>
                </a:lnTo>
                <a:lnTo>
                  <a:pt x="18" y="91"/>
                </a:lnTo>
                <a:lnTo>
                  <a:pt x="18" y="91"/>
                </a:lnTo>
                <a:lnTo>
                  <a:pt x="20" y="90"/>
                </a:lnTo>
                <a:lnTo>
                  <a:pt x="20" y="90"/>
                </a:lnTo>
                <a:lnTo>
                  <a:pt x="21" y="90"/>
                </a:lnTo>
                <a:lnTo>
                  <a:pt x="21" y="90"/>
                </a:lnTo>
                <a:lnTo>
                  <a:pt x="21" y="90"/>
                </a:lnTo>
                <a:lnTo>
                  <a:pt x="21" y="88"/>
                </a:lnTo>
                <a:lnTo>
                  <a:pt x="21" y="88"/>
                </a:lnTo>
                <a:lnTo>
                  <a:pt x="20" y="88"/>
                </a:lnTo>
                <a:lnTo>
                  <a:pt x="20" y="88"/>
                </a:lnTo>
                <a:lnTo>
                  <a:pt x="20" y="88"/>
                </a:lnTo>
                <a:lnTo>
                  <a:pt x="18" y="88"/>
                </a:lnTo>
                <a:lnTo>
                  <a:pt x="18" y="90"/>
                </a:lnTo>
                <a:lnTo>
                  <a:pt x="18" y="90"/>
                </a:lnTo>
                <a:lnTo>
                  <a:pt x="18" y="90"/>
                </a:lnTo>
                <a:lnTo>
                  <a:pt x="18" y="90"/>
                </a:lnTo>
                <a:lnTo>
                  <a:pt x="17" y="90"/>
                </a:lnTo>
                <a:lnTo>
                  <a:pt x="17" y="90"/>
                </a:lnTo>
                <a:lnTo>
                  <a:pt x="17" y="88"/>
                </a:lnTo>
                <a:lnTo>
                  <a:pt x="16" y="88"/>
                </a:lnTo>
                <a:lnTo>
                  <a:pt x="16" y="88"/>
                </a:lnTo>
                <a:lnTo>
                  <a:pt x="16" y="90"/>
                </a:lnTo>
                <a:lnTo>
                  <a:pt x="16" y="90"/>
                </a:lnTo>
                <a:lnTo>
                  <a:pt x="16" y="90"/>
                </a:lnTo>
                <a:lnTo>
                  <a:pt x="14" y="90"/>
                </a:lnTo>
                <a:lnTo>
                  <a:pt x="13" y="90"/>
                </a:lnTo>
                <a:lnTo>
                  <a:pt x="13" y="90"/>
                </a:lnTo>
                <a:lnTo>
                  <a:pt x="11" y="90"/>
                </a:lnTo>
                <a:lnTo>
                  <a:pt x="11" y="90"/>
                </a:lnTo>
                <a:lnTo>
                  <a:pt x="11" y="90"/>
                </a:lnTo>
                <a:lnTo>
                  <a:pt x="11" y="90"/>
                </a:lnTo>
                <a:lnTo>
                  <a:pt x="10" y="90"/>
                </a:lnTo>
                <a:lnTo>
                  <a:pt x="10" y="90"/>
                </a:lnTo>
                <a:lnTo>
                  <a:pt x="10" y="90"/>
                </a:lnTo>
                <a:lnTo>
                  <a:pt x="10" y="90"/>
                </a:lnTo>
                <a:lnTo>
                  <a:pt x="8" y="90"/>
                </a:lnTo>
                <a:lnTo>
                  <a:pt x="8" y="88"/>
                </a:lnTo>
                <a:lnTo>
                  <a:pt x="8" y="88"/>
                </a:lnTo>
                <a:lnTo>
                  <a:pt x="10" y="88"/>
                </a:lnTo>
                <a:lnTo>
                  <a:pt x="10" y="88"/>
                </a:lnTo>
                <a:lnTo>
                  <a:pt x="11" y="88"/>
                </a:lnTo>
                <a:lnTo>
                  <a:pt x="11" y="88"/>
                </a:lnTo>
                <a:lnTo>
                  <a:pt x="13" y="88"/>
                </a:lnTo>
                <a:lnTo>
                  <a:pt x="13" y="88"/>
                </a:lnTo>
                <a:lnTo>
                  <a:pt x="13" y="88"/>
                </a:lnTo>
                <a:lnTo>
                  <a:pt x="13" y="88"/>
                </a:lnTo>
                <a:lnTo>
                  <a:pt x="14" y="88"/>
                </a:lnTo>
                <a:lnTo>
                  <a:pt x="14" y="88"/>
                </a:lnTo>
                <a:lnTo>
                  <a:pt x="14" y="88"/>
                </a:lnTo>
                <a:lnTo>
                  <a:pt x="16" y="88"/>
                </a:lnTo>
                <a:lnTo>
                  <a:pt x="16" y="88"/>
                </a:lnTo>
                <a:lnTo>
                  <a:pt x="16" y="88"/>
                </a:lnTo>
                <a:lnTo>
                  <a:pt x="16" y="88"/>
                </a:lnTo>
                <a:lnTo>
                  <a:pt x="17" y="88"/>
                </a:lnTo>
                <a:lnTo>
                  <a:pt x="18" y="88"/>
                </a:lnTo>
                <a:lnTo>
                  <a:pt x="18" y="87"/>
                </a:lnTo>
                <a:lnTo>
                  <a:pt x="20" y="86"/>
                </a:lnTo>
                <a:lnTo>
                  <a:pt x="20" y="86"/>
                </a:lnTo>
                <a:lnTo>
                  <a:pt x="18" y="86"/>
                </a:lnTo>
                <a:lnTo>
                  <a:pt x="18" y="86"/>
                </a:lnTo>
                <a:lnTo>
                  <a:pt x="18" y="86"/>
                </a:lnTo>
                <a:lnTo>
                  <a:pt x="17" y="86"/>
                </a:lnTo>
                <a:lnTo>
                  <a:pt x="17" y="86"/>
                </a:lnTo>
                <a:lnTo>
                  <a:pt x="16" y="87"/>
                </a:lnTo>
                <a:lnTo>
                  <a:pt x="14" y="87"/>
                </a:lnTo>
                <a:lnTo>
                  <a:pt x="14" y="87"/>
                </a:lnTo>
                <a:lnTo>
                  <a:pt x="14" y="87"/>
                </a:lnTo>
                <a:lnTo>
                  <a:pt x="14" y="86"/>
                </a:lnTo>
                <a:lnTo>
                  <a:pt x="13" y="86"/>
                </a:lnTo>
                <a:lnTo>
                  <a:pt x="13" y="86"/>
                </a:lnTo>
                <a:lnTo>
                  <a:pt x="13" y="86"/>
                </a:lnTo>
                <a:lnTo>
                  <a:pt x="13" y="87"/>
                </a:lnTo>
                <a:lnTo>
                  <a:pt x="11" y="87"/>
                </a:lnTo>
                <a:lnTo>
                  <a:pt x="11" y="87"/>
                </a:lnTo>
                <a:lnTo>
                  <a:pt x="13" y="86"/>
                </a:lnTo>
                <a:lnTo>
                  <a:pt x="13" y="86"/>
                </a:lnTo>
                <a:lnTo>
                  <a:pt x="14" y="86"/>
                </a:lnTo>
                <a:lnTo>
                  <a:pt x="16" y="84"/>
                </a:lnTo>
                <a:lnTo>
                  <a:pt x="16" y="84"/>
                </a:lnTo>
                <a:lnTo>
                  <a:pt x="16" y="84"/>
                </a:lnTo>
                <a:lnTo>
                  <a:pt x="17" y="84"/>
                </a:lnTo>
                <a:lnTo>
                  <a:pt x="17" y="86"/>
                </a:lnTo>
                <a:lnTo>
                  <a:pt x="18" y="86"/>
                </a:lnTo>
                <a:lnTo>
                  <a:pt x="18" y="86"/>
                </a:lnTo>
                <a:lnTo>
                  <a:pt x="18" y="84"/>
                </a:lnTo>
                <a:lnTo>
                  <a:pt x="18" y="84"/>
                </a:lnTo>
                <a:lnTo>
                  <a:pt x="18" y="84"/>
                </a:lnTo>
                <a:lnTo>
                  <a:pt x="18" y="84"/>
                </a:lnTo>
                <a:lnTo>
                  <a:pt x="18" y="84"/>
                </a:lnTo>
                <a:lnTo>
                  <a:pt x="18" y="84"/>
                </a:lnTo>
                <a:lnTo>
                  <a:pt x="20" y="86"/>
                </a:lnTo>
                <a:lnTo>
                  <a:pt x="20" y="86"/>
                </a:lnTo>
                <a:lnTo>
                  <a:pt x="20" y="84"/>
                </a:lnTo>
                <a:lnTo>
                  <a:pt x="20" y="84"/>
                </a:lnTo>
                <a:lnTo>
                  <a:pt x="20" y="84"/>
                </a:lnTo>
                <a:lnTo>
                  <a:pt x="21" y="84"/>
                </a:lnTo>
                <a:lnTo>
                  <a:pt x="21" y="84"/>
                </a:lnTo>
                <a:lnTo>
                  <a:pt x="21" y="84"/>
                </a:lnTo>
                <a:lnTo>
                  <a:pt x="21" y="84"/>
                </a:lnTo>
                <a:lnTo>
                  <a:pt x="21" y="83"/>
                </a:lnTo>
                <a:lnTo>
                  <a:pt x="21" y="83"/>
                </a:lnTo>
                <a:lnTo>
                  <a:pt x="23" y="83"/>
                </a:lnTo>
                <a:lnTo>
                  <a:pt x="24" y="83"/>
                </a:lnTo>
                <a:lnTo>
                  <a:pt x="24" y="81"/>
                </a:lnTo>
                <a:lnTo>
                  <a:pt x="26" y="81"/>
                </a:lnTo>
                <a:lnTo>
                  <a:pt x="26" y="81"/>
                </a:lnTo>
                <a:lnTo>
                  <a:pt x="26" y="81"/>
                </a:lnTo>
                <a:lnTo>
                  <a:pt x="27" y="83"/>
                </a:lnTo>
                <a:lnTo>
                  <a:pt x="27" y="83"/>
                </a:lnTo>
                <a:lnTo>
                  <a:pt x="27" y="84"/>
                </a:lnTo>
                <a:lnTo>
                  <a:pt x="27" y="84"/>
                </a:lnTo>
                <a:lnTo>
                  <a:pt x="28" y="83"/>
                </a:lnTo>
                <a:lnTo>
                  <a:pt x="28" y="83"/>
                </a:lnTo>
                <a:lnTo>
                  <a:pt x="28" y="84"/>
                </a:lnTo>
                <a:lnTo>
                  <a:pt x="30" y="84"/>
                </a:lnTo>
                <a:lnTo>
                  <a:pt x="30" y="83"/>
                </a:lnTo>
                <a:lnTo>
                  <a:pt x="31" y="83"/>
                </a:lnTo>
                <a:lnTo>
                  <a:pt x="31" y="83"/>
                </a:lnTo>
                <a:lnTo>
                  <a:pt x="31" y="83"/>
                </a:lnTo>
                <a:lnTo>
                  <a:pt x="30" y="83"/>
                </a:lnTo>
                <a:lnTo>
                  <a:pt x="30" y="83"/>
                </a:lnTo>
                <a:lnTo>
                  <a:pt x="30" y="83"/>
                </a:lnTo>
                <a:lnTo>
                  <a:pt x="31" y="81"/>
                </a:lnTo>
                <a:lnTo>
                  <a:pt x="31" y="81"/>
                </a:lnTo>
                <a:lnTo>
                  <a:pt x="31" y="81"/>
                </a:lnTo>
                <a:lnTo>
                  <a:pt x="31" y="81"/>
                </a:lnTo>
                <a:lnTo>
                  <a:pt x="31" y="81"/>
                </a:lnTo>
                <a:lnTo>
                  <a:pt x="31" y="81"/>
                </a:lnTo>
                <a:lnTo>
                  <a:pt x="31" y="81"/>
                </a:lnTo>
                <a:lnTo>
                  <a:pt x="30" y="80"/>
                </a:lnTo>
                <a:lnTo>
                  <a:pt x="30" y="78"/>
                </a:lnTo>
                <a:lnTo>
                  <a:pt x="30" y="78"/>
                </a:lnTo>
                <a:lnTo>
                  <a:pt x="31" y="78"/>
                </a:lnTo>
                <a:lnTo>
                  <a:pt x="31" y="78"/>
                </a:lnTo>
                <a:lnTo>
                  <a:pt x="33" y="78"/>
                </a:lnTo>
                <a:lnTo>
                  <a:pt x="33" y="78"/>
                </a:lnTo>
                <a:lnTo>
                  <a:pt x="33" y="80"/>
                </a:lnTo>
                <a:lnTo>
                  <a:pt x="33" y="80"/>
                </a:lnTo>
                <a:lnTo>
                  <a:pt x="31" y="80"/>
                </a:lnTo>
                <a:lnTo>
                  <a:pt x="31" y="80"/>
                </a:lnTo>
                <a:lnTo>
                  <a:pt x="31" y="80"/>
                </a:lnTo>
                <a:lnTo>
                  <a:pt x="31" y="80"/>
                </a:lnTo>
                <a:lnTo>
                  <a:pt x="31" y="81"/>
                </a:lnTo>
                <a:lnTo>
                  <a:pt x="31" y="81"/>
                </a:lnTo>
                <a:lnTo>
                  <a:pt x="31" y="81"/>
                </a:lnTo>
                <a:lnTo>
                  <a:pt x="31" y="81"/>
                </a:lnTo>
                <a:lnTo>
                  <a:pt x="33" y="83"/>
                </a:lnTo>
                <a:lnTo>
                  <a:pt x="33" y="83"/>
                </a:lnTo>
                <a:lnTo>
                  <a:pt x="33" y="83"/>
                </a:lnTo>
                <a:lnTo>
                  <a:pt x="34" y="83"/>
                </a:lnTo>
                <a:lnTo>
                  <a:pt x="34" y="83"/>
                </a:lnTo>
                <a:lnTo>
                  <a:pt x="34" y="83"/>
                </a:lnTo>
                <a:lnTo>
                  <a:pt x="34" y="83"/>
                </a:lnTo>
                <a:lnTo>
                  <a:pt x="36" y="81"/>
                </a:lnTo>
                <a:lnTo>
                  <a:pt x="36" y="81"/>
                </a:lnTo>
                <a:lnTo>
                  <a:pt x="37" y="83"/>
                </a:lnTo>
                <a:lnTo>
                  <a:pt x="37" y="83"/>
                </a:lnTo>
                <a:lnTo>
                  <a:pt x="38" y="83"/>
                </a:lnTo>
                <a:lnTo>
                  <a:pt x="38" y="81"/>
                </a:lnTo>
                <a:lnTo>
                  <a:pt x="40" y="81"/>
                </a:lnTo>
                <a:lnTo>
                  <a:pt x="41" y="81"/>
                </a:lnTo>
                <a:lnTo>
                  <a:pt x="41" y="81"/>
                </a:lnTo>
                <a:lnTo>
                  <a:pt x="41" y="80"/>
                </a:lnTo>
                <a:lnTo>
                  <a:pt x="41" y="80"/>
                </a:lnTo>
                <a:lnTo>
                  <a:pt x="41" y="80"/>
                </a:lnTo>
                <a:lnTo>
                  <a:pt x="41" y="80"/>
                </a:lnTo>
                <a:lnTo>
                  <a:pt x="41" y="80"/>
                </a:lnTo>
                <a:lnTo>
                  <a:pt x="43" y="81"/>
                </a:lnTo>
                <a:lnTo>
                  <a:pt x="43" y="81"/>
                </a:lnTo>
                <a:lnTo>
                  <a:pt x="43" y="81"/>
                </a:lnTo>
                <a:lnTo>
                  <a:pt x="44" y="80"/>
                </a:lnTo>
                <a:lnTo>
                  <a:pt x="44" y="80"/>
                </a:lnTo>
                <a:lnTo>
                  <a:pt x="44" y="80"/>
                </a:lnTo>
                <a:lnTo>
                  <a:pt x="44" y="80"/>
                </a:lnTo>
                <a:lnTo>
                  <a:pt x="44" y="80"/>
                </a:lnTo>
                <a:lnTo>
                  <a:pt x="44" y="78"/>
                </a:lnTo>
                <a:lnTo>
                  <a:pt x="44" y="78"/>
                </a:lnTo>
                <a:lnTo>
                  <a:pt x="44" y="78"/>
                </a:lnTo>
                <a:lnTo>
                  <a:pt x="46" y="77"/>
                </a:lnTo>
                <a:lnTo>
                  <a:pt x="46" y="77"/>
                </a:lnTo>
                <a:lnTo>
                  <a:pt x="44" y="77"/>
                </a:lnTo>
                <a:lnTo>
                  <a:pt x="44" y="77"/>
                </a:lnTo>
                <a:lnTo>
                  <a:pt x="44" y="77"/>
                </a:lnTo>
                <a:lnTo>
                  <a:pt x="44" y="77"/>
                </a:lnTo>
                <a:lnTo>
                  <a:pt x="44" y="77"/>
                </a:lnTo>
                <a:lnTo>
                  <a:pt x="44" y="77"/>
                </a:lnTo>
                <a:lnTo>
                  <a:pt x="44" y="77"/>
                </a:lnTo>
                <a:lnTo>
                  <a:pt x="44" y="78"/>
                </a:lnTo>
                <a:lnTo>
                  <a:pt x="43" y="77"/>
                </a:lnTo>
                <a:lnTo>
                  <a:pt x="43" y="77"/>
                </a:lnTo>
                <a:lnTo>
                  <a:pt x="44" y="77"/>
                </a:lnTo>
                <a:lnTo>
                  <a:pt x="44" y="76"/>
                </a:lnTo>
                <a:lnTo>
                  <a:pt x="44" y="76"/>
                </a:lnTo>
                <a:lnTo>
                  <a:pt x="44" y="76"/>
                </a:lnTo>
                <a:lnTo>
                  <a:pt x="43" y="76"/>
                </a:lnTo>
                <a:lnTo>
                  <a:pt x="41" y="76"/>
                </a:lnTo>
                <a:lnTo>
                  <a:pt x="41" y="76"/>
                </a:lnTo>
                <a:lnTo>
                  <a:pt x="41" y="76"/>
                </a:lnTo>
                <a:lnTo>
                  <a:pt x="41" y="76"/>
                </a:lnTo>
                <a:lnTo>
                  <a:pt x="40" y="76"/>
                </a:lnTo>
                <a:lnTo>
                  <a:pt x="40" y="76"/>
                </a:lnTo>
                <a:lnTo>
                  <a:pt x="40" y="76"/>
                </a:lnTo>
                <a:lnTo>
                  <a:pt x="38" y="76"/>
                </a:lnTo>
                <a:lnTo>
                  <a:pt x="38" y="76"/>
                </a:lnTo>
                <a:lnTo>
                  <a:pt x="37" y="78"/>
                </a:lnTo>
                <a:lnTo>
                  <a:pt x="37" y="78"/>
                </a:lnTo>
                <a:lnTo>
                  <a:pt x="37" y="78"/>
                </a:lnTo>
                <a:lnTo>
                  <a:pt x="37" y="78"/>
                </a:lnTo>
                <a:lnTo>
                  <a:pt x="37" y="78"/>
                </a:lnTo>
                <a:lnTo>
                  <a:pt x="36" y="78"/>
                </a:lnTo>
                <a:lnTo>
                  <a:pt x="36" y="78"/>
                </a:lnTo>
                <a:lnTo>
                  <a:pt x="37" y="78"/>
                </a:lnTo>
                <a:lnTo>
                  <a:pt x="37" y="78"/>
                </a:lnTo>
                <a:lnTo>
                  <a:pt x="37" y="77"/>
                </a:lnTo>
                <a:lnTo>
                  <a:pt x="36" y="77"/>
                </a:lnTo>
                <a:lnTo>
                  <a:pt x="36" y="77"/>
                </a:lnTo>
                <a:lnTo>
                  <a:pt x="37" y="77"/>
                </a:lnTo>
                <a:lnTo>
                  <a:pt x="37" y="77"/>
                </a:lnTo>
                <a:lnTo>
                  <a:pt x="37" y="77"/>
                </a:lnTo>
                <a:lnTo>
                  <a:pt x="37" y="76"/>
                </a:lnTo>
                <a:lnTo>
                  <a:pt x="37" y="76"/>
                </a:lnTo>
                <a:lnTo>
                  <a:pt x="36" y="76"/>
                </a:lnTo>
                <a:lnTo>
                  <a:pt x="36" y="76"/>
                </a:lnTo>
                <a:lnTo>
                  <a:pt x="36" y="76"/>
                </a:lnTo>
                <a:lnTo>
                  <a:pt x="34" y="76"/>
                </a:lnTo>
                <a:lnTo>
                  <a:pt x="33" y="76"/>
                </a:lnTo>
                <a:lnTo>
                  <a:pt x="33" y="76"/>
                </a:lnTo>
                <a:lnTo>
                  <a:pt x="34" y="76"/>
                </a:lnTo>
                <a:lnTo>
                  <a:pt x="33" y="76"/>
                </a:lnTo>
                <a:lnTo>
                  <a:pt x="33" y="76"/>
                </a:lnTo>
                <a:lnTo>
                  <a:pt x="33" y="76"/>
                </a:lnTo>
                <a:lnTo>
                  <a:pt x="33" y="76"/>
                </a:lnTo>
                <a:lnTo>
                  <a:pt x="33" y="76"/>
                </a:lnTo>
                <a:lnTo>
                  <a:pt x="31" y="77"/>
                </a:lnTo>
                <a:lnTo>
                  <a:pt x="31" y="77"/>
                </a:lnTo>
                <a:lnTo>
                  <a:pt x="31" y="77"/>
                </a:lnTo>
                <a:lnTo>
                  <a:pt x="31" y="76"/>
                </a:lnTo>
                <a:lnTo>
                  <a:pt x="31" y="74"/>
                </a:lnTo>
                <a:lnTo>
                  <a:pt x="31" y="74"/>
                </a:lnTo>
                <a:lnTo>
                  <a:pt x="30" y="73"/>
                </a:lnTo>
                <a:lnTo>
                  <a:pt x="30" y="74"/>
                </a:lnTo>
                <a:lnTo>
                  <a:pt x="30" y="74"/>
                </a:lnTo>
                <a:lnTo>
                  <a:pt x="30" y="73"/>
                </a:lnTo>
                <a:lnTo>
                  <a:pt x="30" y="73"/>
                </a:lnTo>
                <a:lnTo>
                  <a:pt x="30" y="73"/>
                </a:lnTo>
                <a:lnTo>
                  <a:pt x="30" y="73"/>
                </a:lnTo>
                <a:lnTo>
                  <a:pt x="30" y="73"/>
                </a:lnTo>
                <a:lnTo>
                  <a:pt x="28" y="71"/>
                </a:lnTo>
                <a:lnTo>
                  <a:pt x="28" y="71"/>
                </a:lnTo>
                <a:lnTo>
                  <a:pt x="28" y="71"/>
                </a:lnTo>
                <a:lnTo>
                  <a:pt x="30" y="71"/>
                </a:lnTo>
                <a:lnTo>
                  <a:pt x="30" y="73"/>
                </a:lnTo>
                <a:lnTo>
                  <a:pt x="30" y="71"/>
                </a:lnTo>
                <a:lnTo>
                  <a:pt x="30" y="71"/>
                </a:lnTo>
                <a:lnTo>
                  <a:pt x="30" y="71"/>
                </a:lnTo>
                <a:lnTo>
                  <a:pt x="30" y="71"/>
                </a:lnTo>
                <a:lnTo>
                  <a:pt x="28" y="70"/>
                </a:lnTo>
                <a:lnTo>
                  <a:pt x="30" y="70"/>
                </a:lnTo>
                <a:lnTo>
                  <a:pt x="30" y="70"/>
                </a:lnTo>
                <a:lnTo>
                  <a:pt x="30" y="70"/>
                </a:lnTo>
                <a:lnTo>
                  <a:pt x="28" y="70"/>
                </a:lnTo>
                <a:lnTo>
                  <a:pt x="28" y="70"/>
                </a:lnTo>
                <a:lnTo>
                  <a:pt x="28" y="70"/>
                </a:lnTo>
                <a:lnTo>
                  <a:pt x="28" y="70"/>
                </a:lnTo>
                <a:lnTo>
                  <a:pt x="28" y="70"/>
                </a:lnTo>
                <a:lnTo>
                  <a:pt x="28" y="70"/>
                </a:lnTo>
                <a:lnTo>
                  <a:pt x="27" y="70"/>
                </a:lnTo>
                <a:lnTo>
                  <a:pt x="27" y="70"/>
                </a:lnTo>
                <a:lnTo>
                  <a:pt x="26" y="70"/>
                </a:lnTo>
                <a:lnTo>
                  <a:pt x="26" y="70"/>
                </a:lnTo>
                <a:lnTo>
                  <a:pt x="26" y="70"/>
                </a:lnTo>
                <a:lnTo>
                  <a:pt x="26" y="70"/>
                </a:lnTo>
                <a:lnTo>
                  <a:pt x="26" y="70"/>
                </a:lnTo>
                <a:lnTo>
                  <a:pt x="26" y="71"/>
                </a:lnTo>
                <a:lnTo>
                  <a:pt x="26" y="73"/>
                </a:lnTo>
                <a:lnTo>
                  <a:pt x="26" y="73"/>
                </a:lnTo>
                <a:lnTo>
                  <a:pt x="26" y="73"/>
                </a:lnTo>
                <a:lnTo>
                  <a:pt x="26" y="71"/>
                </a:lnTo>
                <a:lnTo>
                  <a:pt x="26" y="71"/>
                </a:lnTo>
                <a:lnTo>
                  <a:pt x="26" y="73"/>
                </a:lnTo>
                <a:lnTo>
                  <a:pt x="24" y="73"/>
                </a:lnTo>
                <a:lnTo>
                  <a:pt x="23" y="70"/>
                </a:lnTo>
                <a:lnTo>
                  <a:pt x="23" y="70"/>
                </a:lnTo>
                <a:lnTo>
                  <a:pt x="23" y="71"/>
                </a:lnTo>
                <a:lnTo>
                  <a:pt x="23" y="71"/>
                </a:lnTo>
                <a:lnTo>
                  <a:pt x="23" y="73"/>
                </a:lnTo>
                <a:lnTo>
                  <a:pt x="23" y="73"/>
                </a:lnTo>
                <a:lnTo>
                  <a:pt x="23" y="71"/>
                </a:lnTo>
                <a:lnTo>
                  <a:pt x="21" y="71"/>
                </a:lnTo>
                <a:lnTo>
                  <a:pt x="21" y="71"/>
                </a:lnTo>
                <a:lnTo>
                  <a:pt x="20" y="71"/>
                </a:lnTo>
                <a:lnTo>
                  <a:pt x="20" y="71"/>
                </a:lnTo>
                <a:lnTo>
                  <a:pt x="20" y="71"/>
                </a:lnTo>
                <a:lnTo>
                  <a:pt x="20" y="71"/>
                </a:lnTo>
                <a:lnTo>
                  <a:pt x="20" y="71"/>
                </a:lnTo>
                <a:lnTo>
                  <a:pt x="18" y="71"/>
                </a:lnTo>
                <a:lnTo>
                  <a:pt x="18" y="71"/>
                </a:lnTo>
                <a:lnTo>
                  <a:pt x="17" y="73"/>
                </a:lnTo>
                <a:lnTo>
                  <a:pt x="17" y="73"/>
                </a:lnTo>
                <a:lnTo>
                  <a:pt x="17" y="73"/>
                </a:lnTo>
                <a:lnTo>
                  <a:pt x="16" y="73"/>
                </a:lnTo>
                <a:lnTo>
                  <a:pt x="16" y="73"/>
                </a:lnTo>
                <a:lnTo>
                  <a:pt x="14" y="73"/>
                </a:lnTo>
                <a:lnTo>
                  <a:pt x="14" y="73"/>
                </a:lnTo>
                <a:lnTo>
                  <a:pt x="14" y="73"/>
                </a:lnTo>
                <a:lnTo>
                  <a:pt x="13" y="74"/>
                </a:lnTo>
                <a:lnTo>
                  <a:pt x="13" y="74"/>
                </a:lnTo>
                <a:lnTo>
                  <a:pt x="13" y="74"/>
                </a:lnTo>
                <a:lnTo>
                  <a:pt x="11" y="74"/>
                </a:lnTo>
                <a:lnTo>
                  <a:pt x="11" y="76"/>
                </a:lnTo>
                <a:lnTo>
                  <a:pt x="11" y="76"/>
                </a:lnTo>
                <a:lnTo>
                  <a:pt x="11" y="76"/>
                </a:lnTo>
                <a:lnTo>
                  <a:pt x="10" y="76"/>
                </a:lnTo>
                <a:lnTo>
                  <a:pt x="10" y="76"/>
                </a:lnTo>
                <a:lnTo>
                  <a:pt x="8" y="76"/>
                </a:lnTo>
                <a:lnTo>
                  <a:pt x="8" y="76"/>
                </a:lnTo>
                <a:lnTo>
                  <a:pt x="10" y="76"/>
                </a:lnTo>
                <a:lnTo>
                  <a:pt x="10" y="74"/>
                </a:lnTo>
                <a:lnTo>
                  <a:pt x="10" y="74"/>
                </a:lnTo>
                <a:lnTo>
                  <a:pt x="8" y="73"/>
                </a:lnTo>
                <a:lnTo>
                  <a:pt x="10" y="73"/>
                </a:lnTo>
                <a:lnTo>
                  <a:pt x="10" y="73"/>
                </a:lnTo>
                <a:lnTo>
                  <a:pt x="10" y="73"/>
                </a:lnTo>
                <a:lnTo>
                  <a:pt x="10" y="71"/>
                </a:lnTo>
                <a:lnTo>
                  <a:pt x="10" y="71"/>
                </a:lnTo>
                <a:lnTo>
                  <a:pt x="10" y="71"/>
                </a:lnTo>
                <a:lnTo>
                  <a:pt x="10" y="71"/>
                </a:lnTo>
                <a:lnTo>
                  <a:pt x="10" y="71"/>
                </a:lnTo>
                <a:lnTo>
                  <a:pt x="10" y="70"/>
                </a:lnTo>
                <a:lnTo>
                  <a:pt x="13" y="70"/>
                </a:lnTo>
                <a:lnTo>
                  <a:pt x="13" y="69"/>
                </a:lnTo>
                <a:lnTo>
                  <a:pt x="13" y="69"/>
                </a:lnTo>
                <a:lnTo>
                  <a:pt x="13" y="69"/>
                </a:lnTo>
                <a:lnTo>
                  <a:pt x="13" y="67"/>
                </a:lnTo>
                <a:lnTo>
                  <a:pt x="13" y="67"/>
                </a:lnTo>
                <a:lnTo>
                  <a:pt x="13" y="67"/>
                </a:lnTo>
                <a:lnTo>
                  <a:pt x="14" y="69"/>
                </a:lnTo>
                <a:lnTo>
                  <a:pt x="14" y="69"/>
                </a:lnTo>
                <a:lnTo>
                  <a:pt x="16" y="69"/>
                </a:lnTo>
                <a:lnTo>
                  <a:pt x="16" y="69"/>
                </a:lnTo>
                <a:lnTo>
                  <a:pt x="17" y="69"/>
                </a:lnTo>
                <a:lnTo>
                  <a:pt x="18" y="69"/>
                </a:lnTo>
                <a:lnTo>
                  <a:pt x="20" y="67"/>
                </a:lnTo>
                <a:lnTo>
                  <a:pt x="20" y="67"/>
                </a:lnTo>
                <a:lnTo>
                  <a:pt x="21" y="67"/>
                </a:lnTo>
                <a:lnTo>
                  <a:pt x="21" y="67"/>
                </a:lnTo>
                <a:lnTo>
                  <a:pt x="21" y="67"/>
                </a:lnTo>
                <a:lnTo>
                  <a:pt x="23" y="67"/>
                </a:lnTo>
                <a:lnTo>
                  <a:pt x="24" y="67"/>
                </a:lnTo>
                <a:lnTo>
                  <a:pt x="24" y="67"/>
                </a:lnTo>
                <a:lnTo>
                  <a:pt x="24" y="67"/>
                </a:lnTo>
                <a:lnTo>
                  <a:pt x="24" y="67"/>
                </a:lnTo>
                <a:lnTo>
                  <a:pt x="24" y="66"/>
                </a:lnTo>
                <a:lnTo>
                  <a:pt x="24" y="66"/>
                </a:lnTo>
                <a:lnTo>
                  <a:pt x="24" y="66"/>
                </a:lnTo>
                <a:lnTo>
                  <a:pt x="26" y="66"/>
                </a:lnTo>
                <a:lnTo>
                  <a:pt x="26" y="66"/>
                </a:lnTo>
                <a:lnTo>
                  <a:pt x="27" y="66"/>
                </a:lnTo>
                <a:lnTo>
                  <a:pt x="27" y="64"/>
                </a:lnTo>
                <a:lnTo>
                  <a:pt x="27" y="66"/>
                </a:lnTo>
                <a:lnTo>
                  <a:pt x="27" y="66"/>
                </a:lnTo>
                <a:lnTo>
                  <a:pt x="28" y="66"/>
                </a:lnTo>
                <a:lnTo>
                  <a:pt x="28" y="66"/>
                </a:lnTo>
                <a:lnTo>
                  <a:pt x="30" y="66"/>
                </a:lnTo>
                <a:lnTo>
                  <a:pt x="31" y="66"/>
                </a:lnTo>
                <a:lnTo>
                  <a:pt x="33" y="64"/>
                </a:lnTo>
                <a:lnTo>
                  <a:pt x="33" y="64"/>
                </a:lnTo>
                <a:lnTo>
                  <a:pt x="33" y="64"/>
                </a:lnTo>
                <a:lnTo>
                  <a:pt x="33" y="64"/>
                </a:lnTo>
                <a:lnTo>
                  <a:pt x="34" y="64"/>
                </a:lnTo>
                <a:lnTo>
                  <a:pt x="36" y="64"/>
                </a:lnTo>
                <a:lnTo>
                  <a:pt x="36" y="64"/>
                </a:lnTo>
                <a:lnTo>
                  <a:pt x="37" y="63"/>
                </a:lnTo>
                <a:lnTo>
                  <a:pt x="37" y="63"/>
                </a:lnTo>
                <a:lnTo>
                  <a:pt x="37" y="63"/>
                </a:lnTo>
                <a:lnTo>
                  <a:pt x="37" y="63"/>
                </a:lnTo>
                <a:lnTo>
                  <a:pt x="37" y="63"/>
                </a:lnTo>
                <a:lnTo>
                  <a:pt x="37" y="61"/>
                </a:lnTo>
                <a:lnTo>
                  <a:pt x="38" y="61"/>
                </a:lnTo>
                <a:lnTo>
                  <a:pt x="38" y="61"/>
                </a:lnTo>
                <a:lnTo>
                  <a:pt x="38" y="61"/>
                </a:lnTo>
                <a:lnTo>
                  <a:pt x="38" y="61"/>
                </a:lnTo>
                <a:lnTo>
                  <a:pt x="40" y="61"/>
                </a:lnTo>
                <a:lnTo>
                  <a:pt x="40" y="61"/>
                </a:lnTo>
                <a:lnTo>
                  <a:pt x="40" y="60"/>
                </a:lnTo>
                <a:lnTo>
                  <a:pt x="40" y="60"/>
                </a:lnTo>
                <a:lnTo>
                  <a:pt x="40" y="60"/>
                </a:lnTo>
                <a:lnTo>
                  <a:pt x="40" y="59"/>
                </a:lnTo>
                <a:lnTo>
                  <a:pt x="40" y="59"/>
                </a:lnTo>
                <a:lnTo>
                  <a:pt x="40" y="59"/>
                </a:lnTo>
                <a:lnTo>
                  <a:pt x="40" y="56"/>
                </a:lnTo>
                <a:lnTo>
                  <a:pt x="40" y="56"/>
                </a:lnTo>
                <a:lnTo>
                  <a:pt x="38" y="56"/>
                </a:lnTo>
                <a:lnTo>
                  <a:pt x="38" y="57"/>
                </a:lnTo>
                <a:lnTo>
                  <a:pt x="38" y="57"/>
                </a:lnTo>
                <a:lnTo>
                  <a:pt x="38" y="57"/>
                </a:lnTo>
                <a:lnTo>
                  <a:pt x="37" y="57"/>
                </a:lnTo>
                <a:lnTo>
                  <a:pt x="37" y="57"/>
                </a:lnTo>
                <a:lnTo>
                  <a:pt x="37" y="57"/>
                </a:lnTo>
                <a:lnTo>
                  <a:pt x="37" y="56"/>
                </a:lnTo>
                <a:lnTo>
                  <a:pt x="37" y="54"/>
                </a:lnTo>
                <a:lnTo>
                  <a:pt x="37" y="54"/>
                </a:lnTo>
                <a:lnTo>
                  <a:pt x="38" y="54"/>
                </a:lnTo>
                <a:lnTo>
                  <a:pt x="38" y="54"/>
                </a:lnTo>
                <a:lnTo>
                  <a:pt x="38" y="54"/>
                </a:lnTo>
                <a:lnTo>
                  <a:pt x="38" y="53"/>
                </a:lnTo>
                <a:lnTo>
                  <a:pt x="38" y="53"/>
                </a:lnTo>
                <a:lnTo>
                  <a:pt x="38" y="53"/>
                </a:lnTo>
                <a:lnTo>
                  <a:pt x="40" y="54"/>
                </a:lnTo>
                <a:lnTo>
                  <a:pt x="40" y="54"/>
                </a:lnTo>
                <a:lnTo>
                  <a:pt x="40" y="54"/>
                </a:lnTo>
                <a:lnTo>
                  <a:pt x="40" y="54"/>
                </a:lnTo>
                <a:lnTo>
                  <a:pt x="40" y="56"/>
                </a:lnTo>
                <a:lnTo>
                  <a:pt x="41" y="56"/>
                </a:lnTo>
                <a:lnTo>
                  <a:pt x="41" y="56"/>
                </a:lnTo>
                <a:lnTo>
                  <a:pt x="41" y="56"/>
                </a:lnTo>
                <a:lnTo>
                  <a:pt x="41" y="56"/>
                </a:lnTo>
                <a:lnTo>
                  <a:pt x="43" y="56"/>
                </a:lnTo>
                <a:lnTo>
                  <a:pt x="43" y="56"/>
                </a:lnTo>
                <a:lnTo>
                  <a:pt x="43" y="57"/>
                </a:lnTo>
                <a:lnTo>
                  <a:pt x="43" y="56"/>
                </a:lnTo>
                <a:lnTo>
                  <a:pt x="43" y="56"/>
                </a:lnTo>
                <a:lnTo>
                  <a:pt x="44" y="56"/>
                </a:lnTo>
                <a:lnTo>
                  <a:pt x="44" y="57"/>
                </a:lnTo>
                <a:lnTo>
                  <a:pt x="43" y="57"/>
                </a:lnTo>
                <a:lnTo>
                  <a:pt x="43" y="57"/>
                </a:lnTo>
                <a:lnTo>
                  <a:pt x="43" y="57"/>
                </a:lnTo>
                <a:lnTo>
                  <a:pt x="43" y="59"/>
                </a:lnTo>
                <a:lnTo>
                  <a:pt x="43" y="59"/>
                </a:lnTo>
                <a:lnTo>
                  <a:pt x="41" y="60"/>
                </a:lnTo>
                <a:lnTo>
                  <a:pt x="41" y="60"/>
                </a:lnTo>
                <a:lnTo>
                  <a:pt x="41" y="60"/>
                </a:lnTo>
                <a:lnTo>
                  <a:pt x="41" y="60"/>
                </a:lnTo>
                <a:lnTo>
                  <a:pt x="41" y="60"/>
                </a:lnTo>
                <a:lnTo>
                  <a:pt x="43" y="61"/>
                </a:lnTo>
                <a:lnTo>
                  <a:pt x="44" y="61"/>
                </a:lnTo>
                <a:lnTo>
                  <a:pt x="44" y="61"/>
                </a:lnTo>
                <a:lnTo>
                  <a:pt x="44" y="61"/>
                </a:lnTo>
                <a:lnTo>
                  <a:pt x="44" y="61"/>
                </a:lnTo>
                <a:lnTo>
                  <a:pt x="46" y="61"/>
                </a:lnTo>
                <a:lnTo>
                  <a:pt x="46" y="61"/>
                </a:lnTo>
                <a:lnTo>
                  <a:pt x="46" y="60"/>
                </a:lnTo>
                <a:lnTo>
                  <a:pt x="46" y="61"/>
                </a:lnTo>
                <a:lnTo>
                  <a:pt x="47" y="60"/>
                </a:lnTo>
                <a:lnTo>
                  <a:pt x="47" y="60"/>
                </a:lnTo>
                <a:lnTo>
                  <a:pt x="46" y="60"/>
                </a:lnTo>
                <a:lnTo>
                  <a:pt x="46" y="59"/>
                </a:lnTo>
                <a:lnTo>
                  <a:pt x="46" y="59"/>
                </a:lnTo>
                <a:lnTo>
                  <a:pt x="46" y="57"/>
                </a:lnTo>
                <a:lnTo>
                  <a:pt x="46" y="57"/>
                </a:lnTo>
                <a:lnTo>
                  <a:pt x="46" y="57"/>
                </a:lnTo>
                <a:lnTo>
                  <a:pt x="47" y="57"/>
                </a:lnTo>
                <a:lnTo>
                  <a:pt x="47" y="57"/>
                </a:lnTo>
                <a:lnTo>
                  <a:pt x="46" y="57"/>
                </a:lnTo>
                <a:lnTo>
                  <a:pt x="46" y="59"/>
                </a:lnTo>
                <a:lnTo>
                  <a:pt x="46" y="60"/>
                </a:lnTo>
                <a:lnTo>
                  <a:pt x="46" y="60"/>
                </a:lnTo>
                <a:lnTo>
                  <a:pt x="47" y="60"/>
                </a:lnTo>
                <a:lnTo>
                  <a:pt x="48" y="59"/>
                </a:lnTo>
                <a:lnTo>
                  <a:pt x="48" y="59"/>
                </a:lnTo>
                <a:lnTo>
                  <a:pt x="48" y="59"/>
                </a:lnTo>
                <a:lnTo>
                  <a:pt x="48" y="57"/>
                </a:lnTo>
                <a:lnTo>
                  <a:pt x="48" y="57"/>
                </a:lnTo>
                <a:lnTo>
                  <a:pt x="48" y="56"/>
                </a:lnTo>
                <a:lnTo>
                  <a:pt x="48" y="56"/>
                </a:lnTo>
                <a:lnTo>
                  <a:pt x="48" y="56"/>
                </a:lnTo>
                <a:lnTo>
                  <a:pt x="48" y="54"/>
                </a:lnTo>
                <a:lnTo>
                  <a:pt x="48" y="54"/>
                </a:lnTo>
                <a:lnTo>
                  <a:pt x="48" y="54"/>
                </a:lnTo>
                <a:lnTo>
                  <a:pt x="48" y="54"/>
                </a:lnTo>
                <a:lnTo>
                  <a:pt x="48" y="54"/>
                </a:lnTo>
                <a:lnTo>
                  <a:pt x="48" y="53"/>
                </a:lnTo>
                <a:lnTo>
                  <a:pt x="48" y="53"/>
                </a:lnTo>
                <a:lnTo>
                  <a:pt x="50" y="51"/>
                </a:lnTo>
                <a:lnTo>
                  <a:pt x="50" y="51"/>
                </a:lnTo>
                <a:lnTo>
                  <a:pt x="51" y="51"/>
                </a:lnTo>
                <a:lnTo>
                  <a:pt x="51" y="50"/>
                </a:lnTo>
                <a:lnTo>
                  <a:pt x="51" y="50"/>
                </a:lnTo>
                <a:lnTo>
                  <a:pt x="50" y="50"/>
                </a:lnTo>
                <a:lnTo>
                  <a:pt x="50" y="50"/>
                </a:lnTo>
                <a:lnTo>
                  <a:pt x="50" y="49"/>
                </a:lnTo>
                <a:lnTo>
                  <a:pt x="50" y="49"/>
                </a:lnTo>
                <a:lnTo>
                  <a:pt x="50" y="49"/>
                </a:lnTo>
                <a:lnTo>
                  <a:pt x="48" y="49"/>
                </a:lnTo>
                <a:lnTo>
                  <a:pt x="48" y="49"/>
                </a:lnTo>
                <a:lnTo>
                  <a:pt x="48" y="50"/>
                </a:lnTo>
                <a:lnTo>
                  <a:pt x="48" y="50"/>
                </a:lnTo>
                <a:lnTo>
                  <a:pt x="48" y="50"/>
                </a:lnTo>
                <a:lnTo>
                  <a:pt x="47" y="50"/>
                </a:lnTo>
                <a:lnTo>
                  <a:pt x="47" y="50"/>
                </a:lnTo>
                <a:lnTo>
                  <a:pt x="47" y="50"/>
                </a:lnTo>
                <a:lnTo>
                  <a:pt x="47" y="50"/>
                </a:lnTo>
                <a:lnTo>
                  <a:pt x="47" y="50"/>
                </a:lnTo>
                <a:lnTo>
                  <a:pt x="47" y="50"/>
                </a:lnTo>
                <a:lnTo>
                  <a:pt x="47" y="49"/>
                </a:lnTo>
                <a:lnTo>
                  <a:pt x="47" y="47"/>
                </a:lnTo>
                <a:lnTo>
                  <a:pt x="47" y="47"/>
                </a:lnTo>
                <a:lnTo>
                  <a:pt x="47" y="47"/>
                </a:lnTo>
                <a:lnTo>
                  <a:pt x="47" y="47"/>
                </a:lnTo>
                <a:lnTo>
                  <a:pt x="48" y="47"/>
                </a:lnTo>
                <a:lnTo>
                  <a:pt x="51" y="47"/>
                </a:lnTo>
                <a:lnTo>
                  <a:pt x="51" y="47"/>
                </a:lnTo>
                <a:lnTo>
                  <a:pt x="50" y="47"/>
                </a:lnTo>
                <a:lnTo>
                  <a:pt x="50" y="47"/>
                </a:lnTo>
                <a:lnTo>
                  <a:pt x="50" y="47"/>
                </a:lnTo>
                <a:lnTo>
                  <a:pt x="51" y="49"/>
                </a:lnTo>
                <a:lnTo>
                  <a:pt x="51" y="49"/>
                </a:lnTo>
                <a:lnTo>
                  <a:pt x="53" y="49"/>
                </a:lnTo>
                <a:lnTo>
                  <a:pt x="53" y="50"/>
                </a:lnTo>
                <a:lnTo>
                  <a:pt x="53" y="50"/>
                </a:lnTo>
                <a:lnTo>
                  <a:pt x="53" y="50"/>
                </a:lnTo>
                <a:lnTo>
                  <a:pt x="53" y="50"/>
                </a:lnTo>
                <a:lnTo>
                  <a:pt x="53" y="50"/>
                </a:lnTo>
                <a:lnTo>
                  <a:pt x="53" y="50"/>
                </a:lnTo>
                <a:lnTo>
                  <a:pt x="53" y="50"/>
                </a:lnTo>
                <a:lnTo>
                  <a:pt x="53" y="50"/>
                </a:lnTo>
                <a:lnTo>
                  <a:pt x="53" y="50"/>
                </a:lnTo>
                <a:lnTo>
                  <a:pt x="53" y="50"/>
                </a:lnTo>
                <a:lnTo>
                  <a:pt x="51" y="50"/>
                </a:lnTo>
                <a:lnTo>
                  <a:pt x="51" y="51"/>
                </a:lnTo>
                <a:lnTo>
                  <a:pt x="51" y="51"/>
                </a:lnTo>
                <a:lnTo>
                  <a:pt x="53" y="51"/>
                </a:lnTo>
                <a:lnTo>
                  <a:pt x="54" y="51"/>
                </a:lnTo>
                <a:lnTo>
                  <a:pt x="54" y="50"/>
                </a:lnTo>
                <a:lnTo>
                  <a:pt x="54" y="50"/>
                </a:lnTo>
                <a:lnTo>
                  <a:pt x="54" y="50"/>
                </a:lnTo>
                <a:lnTo>
                  <a:pt x="54" y="49"/>
                </a:lnTo>
                <a:lnTo>
                  <a:pt x="54" y="47"/>
                </a:lnTo>
                <a:lnTo>
                  <a:pt x="54" y="47"/>
                </a:lnTo>
                <a:lnTo>
                  <a:pt x="54" y="46"/>
                </a:lnTo>
                <a:lnTo>
                  <a:pt x="54" y="46"/>
                </a:lnTo>
                <a:lnTo>
                  <a:pt x="56" y="46"/>
                </a:lnTo>
                <a:lnTo>
                  <a:pt x="56" y="46"/>
                </a:lnTo>
                <a:lnTo>
                  <a:pt x="56" y="46"/>
                </a:lnTo>
                <a:lnTo>
                  <a:pt x="56" y="44"/>
                </a:lnTo>
                <a:lnTo>
                  <a:pt x="57" y="44"/>
                </a:lnTo>
                <a:lnTo>
                  <a:pt x="57" y="43"/>
                </a:lnTo>
                <a:lnTo>
                  <a:pt x="57" y="43"/>
                </a:lnTo>
                <a:lnTo>
                  <a:pt x="57" y="43"/>
                </a:lnTo>
                <a:lnTo>
                  <a:pt x="56" y="43"/>
                </a:lnTo>
                <a:lnTo>
                  <a:pt x="56" y="41"/>
                </a:lnTo>
                <a:lnTo>
                  <a:pt x="56" y="43"/>
                </a:lnTo>
                <a:lnTo>
                  <a:pt x="54" y="43"/>
                </a:lnTo>
                <a:lnTo>
                  <a:pt x="54" y="43"/>
                </a:lnTo>
                <a:lnTo>
                  <a:pt x="54" y="43"/>
                </a:lnTo>
                <a:lnTo>
                  <a:pt x="54" y="43"/>
                </a:lnTo>
                <a:lnTo>
                  <a:pt x="54" y="43"/>
                </a:lnTo>
                <a:lnTo>
                  <a:pt x="54" y="41"/>
                </a:lnTo>
                <a:lnTo>
                  <a:pt x="54" y="41"/>
                </a:lnTo>
                <a:lnTo>
                  <a:pt x="54" y="41"/>
                </a:lnTo>
                <a:lnTo>
                  <a:pt x="54" y="40"/>
                </a:lnTo>
                <a:lnTo>
                  <a:pt x="54" y="40"/>
                </a:lnTo>
                <a:lnTo>
                  <a:pt x="54" y="40"/>
                </a:lnTo>
                <a:lnTo>
                  <a:pt x="54" y="40"/>
                </a:lnTo>
                <a:lnTo>
                  <a:pt x="54" y="39"/>
                </a:lnTo>
                <a:lnTo>
                  <a:pt x="54" y="39"/>
                </a:lnTo>
                <a:lnTo>
                  <a:pt x="54" y="39"/>
                </a:lnTo>
                <a:lnTo>
                  <a:pt x="54" y="37"/>
                </a:lnTo>
                <a:lnTo>
                  <a:pt x="56" y="39"/>
                </a:lnTo>
                <a:lnTo>
                  <a:pt x="56" y="39"/>
                </a:lnTo>
                <a:lnTo>
                  <a:pt x="56" y="39"/>
                </a:lnTo>
                <a:lnTo>
                  <a:pt x="56" y="37"/>
                </a:lnTo>
                <a:lnTo>
                  <a:pt x="56" y="37"/>
                </a:lnTo>
                <a:lnTo>
                  <a:pt x="57" y="37"/>
                </a:lnTo>
                <a:lnTo>
                  <a:pt x="57" y="37"/>
                </a:lnTo>
                <a:lnTo>
                  <a:pt x="57" y="37"/>
                </a:lnTo>
                <a:lnTo>
                  <a:pt x="58" y="37"/>
                </a:lnTo>
                <a:lnTo>
                  <a:pt x="60" y="36"/>
                </a:lnTo>
                <a:lnTo>
                  <a:pt x="60" y="36"/>
                </a:lnTo>
                <a:lnTo>
                  <a:pt x="61" y="36"/>
                </a:lnTo>
                <a:lnTo>
                  <a:pt x="61" y="36"/>
                </a:lnTo>
                <a:lnTo>
                  <a:pt x="61" y="34"/>
                </a:lnTo>
                <a:lnTo>
                  <a:pt x="61" y="34"/>
                </a:lnTo>
                <a:lnTo>
                  <a:pt x="63" y="34"/>
                </a:lnTo>
                <a:lnTo>
                  <a:pt x="63" y="34"/>
                </a:lnTo>
                <a:lnTo>
                  <a:pt x="64" y="34"/>
                </a:lnTo>
                <a:lnTo>
                  <a:pt x="64" y="33"/>
                </a:lnTo>
                <a:lnTo>
                  <a:pt x="65" y="33"/>
                </a:lnTo>
                <a:lnTo>
                  <a:pt x="67" y="31"/>
                </a:lnTo>
                <a:lnTo>
                  <a:pt x="67" y="31"/>
                </a:lnTo>
                <a:lnTo>
                  <a:pt x="67" y="31"/>
                </a:lnTo>
                <a:lnTo>
                  <a:pt x="65" y="30"/>
                </a:lnTo>
                <a:lnTo>
                  <a:pt x="65" y="30"/>
                </a:lnTo>
                <a:lnTo>
                  <a:pt x="65" y="31"/>
                </a:lnTo>
                <a:lnTo>
                  <a:pt x="64" y="31"/>
                </a:lnTo>
                <a:lnTo>
                  <a:pt x="64" y="31"/>
                </a:lnTo>
                <a:lnTo>
                  <a:pt x="64" y="30"/>
                </a:lnTo>
                <a:lnTo>
                  <a:pt x="64" y="30"/>
                </a:lnTo>
                <a:lnTo>
                  <a:pt x="64" y="30"/>
                </a:lnTo>
                <a:lnTo>
                  <a:pt x="64" y="30"/>
                </a:lnTo>
                <a:lnTo>
                  <a:pt x="65" y="30"/>
                </a:lnTo>
                <a:lnTo>
                  <a:pt x="65" y="30"/>
                </a:lnTo>
                <a:lnTo>
                  <a:pt x="67" y="30"/>
                </a:lnTo>
                <a:lnTo>
                  <a:pt x="67" y="29"/>
                </a:lnTo>
                <a:lnTo>
                  <a:pt x="67" y="29"/>
                </a:lnTo>
                <a:lnTo>
                  <a:pt x="67" y="29"/>
                </a:lnTo>
                <a:lnTo>
                  <a:pt x="67" y="29"/>
                </a:lnTo>
                <a:lnTo>
                  <a:pt x="68" y="27"/>
                </a:lnTo>
                <a:lnTo>
                  <a:pt x="68" y="27"/>
                </a:lnTo>
                <a:lnTo>
                  <a:pt x="70" y="26"/>
                </a:lnTo>
                <a:lnTo>
                  <a:pt x="70" y="26"/>
                </a:lnTo>
                <a:lnTo>
                  <a:pt x="70" y="26"/>
                </a:lnTo>
                <a:lnTo>
                  <a:pt x="70" y="24"/>
                </a:lnTo>
                <a:lnTo>
                  <a:pt x="70" y="24"/>
                </a:lnTo>
                <a:lnTo>
                  <a:pt x="70" y="23"/>
                </a:lnTo>
                <a:lnTo>
                  <a:pt x="71" y="23"/>
                </a:lnTo>
                <a:lnTo>
                  <a:pt x="71" y="24"/>
                </a:lnTo>
                <a:lnTo>
                  <a:pt x="71" y="24"/>
                </a:lnTo>
                <a:lnTo>
                  <a:pt x="71" y="24"/>
                </a:lnTo>
                <a:lnTo>
                  <a:pt x="71" y="24"/>
                </a:lnTo>
                <a:lnTo>
                  <a:pt x="73" y="23"/>
                </a:lnTo>
                <a:lnTo>
                  <a:pt x="73" y="23"/>
                </a:lnTo>
                <a:lnTo>
                  <a:pt x="73" y="23"/>
                </a:lnTo>
                <a:lnTo>
                  <a:pt x="74" y="23"/>
                </a:lnTo>
                <a:lnTo>
                  <a:pt x="74" y="23"/>
                </a:lnTo>
                <a:lnTo>
                  <a:pt x="74" y="23"/>
                </a:lnTo>
                <a:lnTo>
                  <a:pt x="74" y="23"/>
                </a:lnTo>
                <a:lnTo>
                  <a:pt x="75" y="22"/>
                </a:lnTo>
                <a:lnTo>
                  <a:pt x="75" y="22"/>
                </a:lnTo>
                <a:lnTo>
                  <a:pt x="77" y="22"/>
                </a:lnTo>
                <a:lnTo>
                  <a:pt x="78" y="22"/>
                </a:lnTo>
                <a:lnTo>
                  <a:pt x="78" y="22"/>
                </a:lnTo>
                <a:lnTo>
                  <a:pt x="80" y="20"/>
                </a:lnTo>
                <a:lnTo>
                  <a:pt x="80" y="20"/>
                </a:lnTo>
                <a:lnTo>
                  <a:pt x="80" y="22"/>
                </a:lnTo>
                <a:lnTo>
                  <a:pt x="80" y="22"/>
                </a:lnTo>
                <a:lnTo>
                  <a:pt x="81" y="22"/>
                </a:lnTo>
                <a:lnTo>
                  <a:pt x="81" y="22"/>
                </a:lnTo>
                <a:lnTo>
                  <a:pt x="81" y="20"/>
                </a:lnTo>
                <a:lnTo>
                  <a:pt x="83" y="20"/>
                </a:lnTo>
                <a:lnTo>
                  <a:pt x="83" y="20"/>
                </a:lnTo>
                <a:lnTo>
                  <a:pt x="84" y="20"/>
                </a:lnTo>
                <a:lnTo>
                  <a:pt x="84" y="20"/>
                </a:lnTo>
                <a:lnTo>
                  <a:pt x="84" y="20"/>
                </a:lnTo>
                <a:lnTo>
                  <a:pt x="85" y="20"/>
                </a:lnTo>
                <a:lnTo>
                  <a:pt x="85" y="19"/>
                </a:lnTo>
                <a:lnTo>
                  <a:pt x="85" y="19"/>
                </a:lnTo>
                <a:lnTo>
                  <a:pt x="85" y="20"/>
                </a:lnTo>
                <a:lnTo>
                  <a:pt x="87" y="20"/>
                </a:lnTo>
                <a:lnTo>
                  <a:pt x="87" y="19"/>
                </a:lnTo>
                <a:lnTo>
                  <a:pt x="88" y="19"/>
                </a:lnTo>
                <a:lnTo>
                  <a:pt x="88" y="19"/>
                </a:lnTo>
                <a:lnTo>
                  <a:pt x="88" y="19"/>
                </a:lnTo>
                <a:lnTo>
                  <a:pt x="88" y="19"/>
                </a:lnTo>
                <a:lnTo>
                  <a:pt x="88" y="19"/>
                </a:lnTo>
                <a:lnTo>
                  <a:pt x="88" y="19"/>
                </a:lnTo>
                <a:lnTo>
                  <a:pt x="88" y="19"/>
                </a:lnTo>
                <a:lnTo>
                  <a:pt x="88" y="19"/>
                </a:lnTo>
                <a:lnTo>
                  <a:pt x="90" y="19"/>
                </a:lnTo>
                <a:lnTo>
                  <a:pt x="90" y="19"/>
                </a:lnTo>
                <a:lnTo>
                  <a:pt x="90" y="19"/>
                </a:lnTo>
                <a:lnTo>
                  <a:pt x="91" y="19"/>
                </a:lnTo>
                <a:lnTo>
                  <a:pt x="91" y="19"/>
                </a:lnTo>
                <a:lnTo>
                  <a:pt x="91" y="19"/>
                </a:lnTo>
                <a:lnTo>
                  <a:pt x="91" y="19"/>
                </a:lnTo>
                <a:lnTo>
                  <a:pt x="91" y="17"/>
                </a:lnTo>
                <a:lnTo>
                  <a:pt x="91" y="17"/>
                </a:lnTo>
                <a:lnTo>
                  <a:pt x="91" y="17"/>
                </a:lnTo>
                <a:lnTo>
                  <a:pt x="93" y="17"/>
                </a:lnTo>
                <a:lnTo>
                  <a:pt x="93" y="17"/>
                </a:lnTo>
                <a:lnTo>
                  <a:pt x="93" y="17"/>
                </a:lnTo>
                <a:lnTo>
                  <a:pt x="93" y="17"/>
                </a:lnTo>
                <a:lnTo>
                  <a:pt x="94" y="19"/>
                </a:lnTo>
                <a:lnTo>
                  <a:pt x="94" y="19"/>
                </a:lnTo>
                <a:lnTo>
                  <a:pt x="94" y="17"/>
                </a:lnTo>
                <a:lnTo>
                  <a:pt x="94" y="17"/>
                </a:lnTo>
                <a:lnTo>
                  <a:pt x="94" y="19"/>
                </a:lnTo>
                <a:lnTo>
                  <a:pt x="95" y="19"/>
                </a:lnTo>
                <a:lnTo>
                  <a:pt x="95" y="19"/>
                </a:lnTo>
                <a:lnTo>
                  <a:pt x="97" y="17"/>
                </a:lnTo>
                <a:lnTo>
                  <a:pt x="98" y="17"/>
                </a:lnTo>
                <a:lnTo>
                  <a:pt x="98" y="17"/>
                </a:lnTo>
                <a:lnTo>
                  <a:pt x="98" y="17"/>
                </a:lnTo>
                <a:lnTo>
                  <a:pt x="98" y="17"/>
                </a:lnTo>
                <a:lnTo>
                  <a:pt x="98" y="17"/>
                </a:lnTo>
                <a:lnTo>
                  <a:pt x="98" y="17"/>
                </a:lnTo>
                <a:lnTo>
                  <a:pt x="100" y="17"/>
                </a:lnTo>
                <a:lnTo>
                  <a:pt x="101" y="17"/>
                </a:lnTo>
                <a:lnTo>
                  <a:pt x="101" y="17"/>
                </a:lnTo>
                <a:lnTo>
                  <a:pt x="103" y="17"/>
                </a:lnTo>
                <a:lnTo>
                  <a:pt x="103" y="17"/>
                </a:lnTo>
                <a:lnTo>
                  <a:pt x="103" y="17"/>
                </a:lnTo>
                <a:lnTo>
                  <a:pt x="103" y="17"/>
                </a:lnTo>
                <a:lnTo>
                  <a:pt x="104" y="17"/>
                </a:lnTo>
                <a:lnTo>
                  <a:pt x="104" y="17"/>
                </a:lnTo>
                <a:lnTo>
                  <a:pt x="104" y="17"/>
                </a:lnTo>
                <a:lnTo>
                  <a:pt x="104" y="17"/>
                </a:lnTo>
                <a:lnTo>
                  <a:pt x="104" y="17"/>
                </a:lnTo>
                <a:lnTo>
                  <a:pt x="104" y="17"/>
                </a:lnTo>
                <a:lnTo>
                  <a:pt x="104" y="17"/>
                </a:lnTo>
                <a:lnTo>
                  <a:pt x="105" y="17"/>
                </a:lnTo>
                <a:lnTo>
                  <a:pt x="105" y="17"/>
                </a:lnTo>
                <a:lnTo>
                  <a:pt x="105" y="17"/>
                </a:lnTo>
                <a:lnTo>
                  <a:pt x="105" y="17"/>
                </a:lnTo>
                <a:lnTo>
                  <a:pt x="105" y="17"/>
                </a:lnTo>
                <a:lnTo>
                  <a:pt x="105" y="16"/>
                </a:lnTo>
                <a:lnTo>
                  <a:pt x="105" y="16"/>
                </a:lnTo>
                <a:lnTo>
                  <a:pt x="105" y="14"/>
                </a:lnTo>
                <a:lnTo>
                  <a:pt x="105" y="14"/>
                </a:lnTo>
                <a:lnTo>
                  <a:pt x="107" y="14"/>
                </a:lnTo>
                <a:lnTo>
                  <a:pt x="107" y="14"/>
                </a:lnTo>
                <a:lnTo>
                  <a:pt x="107" y="14"/>
                </a:lnTo>
                <a:lnTo>
                  <a:pt x="108" y="14"/>
                </a:lnTo>
                <a:lnTo>
                  <a:pt x="108" y="14"/>
                </a:lnTo>
                <a:lnTo>
                  <a:pt x="108" y="14"/>
                </a:lnTo>
                <a:lnTo>
                  <a:pt x="110" y="14"/>
                </a:lnTo>
                <a:lnTo>
                  <a:pt x="110" y="14"/>
                </a:lnTo>
                <a:lnTo>
                  <a:pt x="110" y="14"/>
                </a:lnTo>
                <a:lnTo>
                  <a:pt x="110" y="16"/>
                </a:lnTo>
                <a:lnTo>
                  <a:pt x="110" y="17"/>
                </a:lnTo>
                <a:lnTo>
                  <a:pt x="110" y="17"/>
                </a:lnTo>
                <a:lnTo>
                  <a:pt x="110" y="17"/>
                </a:lnTo>
                <a:lnTo>
                  <a:pt x="110" y="17"/>
                </a:lnTo>
                <a:lnTo>
                  <a:pt x="110" y="16"/>
                </a:lnTo>
                <a:lnTo>
                  <a:pt x="111" y="14"/>
                </a:lnTo>
                <a:lnTo>
                  <a:pt x="111" y="14"/>
                </a:lnTo>
                <a:lnTo>
                  <a:pt x="111" y="14"/>
                </a:lnTo>
                <a:lnTo>
                  <a:pt x="111" y="13"/>
                </a:lnTo>
                <a:lnTo>
                  <a:pt x="112" y="14"/>
                </a:lnTo>
                <a:lnTo>
                  <a:pt x="112" y="16"/>
                </a:lnTo>
                <a:lnTo>
                  <a:pt x="112" y="16"/>
                </a:lnTo>
                <a:lnTo>
                  <a:pt x="114" y="16"/>
                </a:lnTo>
                <a:lnTo>
                  <a:pt x="114" y="14"/>
                </a:lnTo>
                <a:lnTo>
                  <a:pt x="114" y="14"/>
                </a:lnTo>
                <a:lnTo>
                  <a:pt x="115" y="13"/>
                </a:lnTo>
                <a:lnTo>
                  <a:pt x="115" y="13"/>
                </a:lnTo>
                <a:lnTo>
                  <a:pt x="115" y="13"/>
                </a:lnTo>
                <a:lnTo>
                  <a:pt x="115" y="13"/>
                </a:lnTo>
                <a:lnTo>
                  <a:pt x="118" y="13"/>
                </a:lnTo>
                <a:lnTo>
                  <a:pt x="120" y="13"/>
                </a:lnTo>
                <a:lnTo>
                  <a:pt x="121" y="13"/>
                </a:lnTo>
                <a:lnTo>
                  <a:pt x="121" y="13"/>
                </a:lnTo>
                <a:lnTo>
                  <a:pt x="122" y="13"/>
                </a:lnTo>
                <a:lnTo>
                  <a:pt x="122" y="14"/>
                </a:lnTo>
                <a:lnTo>
                  <a:pt x="122" y="14"/>
                </a:lnTo>
                <a:lnTo>
                  <a:pt x="122" y="14"/>
                </a:lnTo>
                <a:lnTo>
                  <a:pt x="124" y="13"/>
                </a:lnTo>
                <a:lnTo>
                  <a:pt x="124" y="13"/>
                </a:lnTo>
                <a:lnTo>
                  <a:pt x="124" y="13"/>
                </a:lnTo>
                <a:lnTo>
                  <a:pt x="124" y="13"/>
                </a:lnTo>
                <a:lnTo>
                  <a:pt x="124" y="13"/>
                </a:lnTo>
                <a:lnTo>
                  <a:pt x="125" y="13"/>
                </a:lnTo>
                <a:lnTo>
                  <a:pt x="125" y="13"/>
                </a:lnTo>
                <a:lnTo>
                  <a:pt x="125" y="14"/>
                </a:lnTo>
                <a:lnTo>
                  <a:pt x="125" y="14"/>
                </a:lnTo>
                <a:lnTo>
                  <a:pt x="125" y="13"/>
                </a:lnTo>
                <a:lnTo>
                  <a:pt x="127" y="13"/>
                </a:lnTo>
                <a:lnTo>
                  <a:pt x="128" y="13"/>
                </a:lnTo>
                <a:lnTo>
                  <a:pt x="128" y="13"/>
                </a:lnTo>
                <a:lnTo>
                  <a:pt x="130" y="13"/>
                </a:lnTo>
                <a:lnTo>
                  <a:pt x="130" y="13"/>
                </a:lnTo>
                <a:lnTo>
                  <a:pt x="130" y="13"/>
                </a:lnTo>
                <a:lnTo>
                  <a:pt x="130" y="13"/>
                </a:lnTo>
                <a:lnTo>
                  <a:pt x="130" y="12"/>
                </a:lnTo>
                <a:lnTo>
                  <a:pt x="130" y="12"/>
                </a:lnTo>
                <a:lnTo>
                  <a:pt x="131" y="12"/>
                </a:lnTo>
                <a:lnTo>
                  <a:pt x="131" y="12"/>
                </a:lnTo>
                <a:lnTo>
                  <a:pt x="131" y="12"/>
                </a:lnTo>
                <a:lnTo>
                  <a:pt x="131" y="12"/>
                </a:lnTo>
                <a:lnTo>
                  <a:pt x="131" y="13"/>
                </a:lnTo>
                <a:lnTo>
                  <a:pt x="131" y="13"/>
                </a:lnTo>
                <a:lnTo>
                  <a:pt x="131" y="12"/>
                </a:lnTo>
                <a:lnTo>
                  <a:pt x="131" y="12"/>
                </a:lnTo>
                <a:lnTo>
                  <a:pt x="131" y="12"/>
                </a:lnTo>
                <a:lnTo>
                  <a:pt x="131" y="13"/>
                </a:lnTo>
                <a:lnTo>
                  <a:pt x="131" y="13"/>
                </a:lnTo>
                <a:lnTo>
                  <a:pt x="132" y="13"/>
                </a:lnTo>
                <a:lnTo>
                  <a:pt x="134" y="13"/>
                </a:lnTo>
                <a:lnTo>
                  <a:pt x="135" y="13"/>
                </a:lnTo>
                <a:lnTo>
                  <a:pt x="135" y="13"/>
                </a:lnTo>
                <a:lnTo>
                  <a:pt x="135" y="13"/>
                </a:lnTo>
                <a:lnTo>
                  <a:pt x="135" y="13"/>
                </a:lnTo>
                <a:lnTo>
                  <a:pt x="135" y="13"/>
                </a:lnTo>
                <a:lnTo>
                  <a:pt x="135" y="14"/>
                </a:lnTo>
                <a:lnTo>
                  <a:pt x="135" y="14"/>
                </a:lnTo>
                <a:lnTo>
                  <a:pt x="135" y="14"/>
                </a:lnTo>
                <a:lnTo>
                  <a:pt x="135" y="14"/>
                </a:lnTo>
                <a:lnTo>
                  <a:pt x="135" y="13"/>
                </a:lnTo>
                <a:lnTo>
                  <a:pt x="137" y="13"/>
                </a:lnTo>
                <a:lnTo>
                  <a:pt x="137" y="13"/>
                </a:lnTo>
                <a:lnTo>
                  <a:pt x="137" y="14"/>
                </a:lnTo>
                <a:lnTo>
                  <a:pt x="138" y="14"/>
                </a:lnTo>
                <a:lnTo>
                  <a:pt x="138" y="14"/>
                </a:lnTo>
                <a:lnTo>
                  <a:pt x="140" y="14"/>
                </a:lnTo>
                <a:lnTo>
                  <a:pt x="140" y="14"/>
                </a:lnTo>
                <a:lnTo>
                  <a:pt x="141" y="14"/>
                </a:lnTo>
                <a:lnTo>
                  <a:pt x="142" y="14"/>
                </a:lnTo>
                <a:lnTo>
                  <a:pt x="142" y="13"/>
                </a:lnTo>
                <a:lnTo>
                  <a:pt x="144" y="13"/>
                </a:lnTo>
                <a:lnTo>
                  <a:pt x="144" y="13"/>
                </a:lnTo>
                <a:lnTo>
                  <a:pt x="144" y="13"/>
                </a:lnTo>
                <a:lnTo>
                  <a:pt x="145" y="13"/>
                </a:lnTo>
                <a:lnTo>
                  <a:pt x="145" y="13"/>
                </a:lnTo>
                <a:lnTo>
                  <a:pt x="144" y="14"/>
                </a:lnTo>
                <a:lnTo>
                  <a:pt x="144" y="14"/>
                </a:lnTo>
                <a:lnTo>
                  <a:pt x="145" y="14"/>
                </a:lnTo>
                <a:lnTo>
                  <a:pt x="145" y="14"/>
                </a:lnTo>
                <a:lnTo>
                  <a:pt x="145" y="14"/>
                </a:lnTo>
                <a:lnTo>
                  <a:pt x="145" y="14"/>
                </a:lnTo>
                <a:lnTo>
                  <a:pt x="147" y="14"/>
                </a:lnTo>
                <a:lnTo>
                  <a:pt x="147" y="14"/>
                </a:lnTo>
                <a:lnTo>
                  <a:pt x="147" y="13"/>
                </a:lnTo>
                <a:lnTo>
                  <a:pt x="147" y="13"/>
                </a:lnTo>
                <a:lnTo>
                  <a:pt x="147" y="14"/>
                </a:lnTo>
                <a:lnTo>
                  <a:pt x="148" y="14"/>
                </a:lnTo>
                <a:lnTo>
                  <a:pt x="150" y="13"/>
                </a:lnTo>
                <a:lnTo>
                  <a:pt x="150" y="13"/>
                </a:lnTo>
                <a:lnTo>
                  <a:pt x="150" y="13"/>
                </a:lnTo>
                <a:lnTo>
                  <a:pt x="150" y="13"/>
                </a:lnTo>
                <a:lnTo>
                  <a:pt x="150" y="13"/>
                </a:lnTo>
                <a:lnTo>
                  <a:pt x="150" y="14"/>
                </a:lnTo>
                <a:lnTo>
                  <a:pt x="150" y="14"/>
                </a:lnTo>
                <a:lnTo>
                  <a:pt x="151" y="13"/>
                </a:lnTo>
                <a:lnTo>
                  <a:pt x="151" y="13"/>
                </a:lnTo>
                <a:lnTo>
                  <a:pt x="151" y="13"/>
                </a:lnTo>
                <a:lnTo>
                  <a:pt x="151" y="13"/>
                </a:lnTo>
                <a:lnTo>
                  <a:pt x="151" y="13"/>
                </a:lnTo>
                <a:lnTo>
                  <a:pt x="152" y="14"/>
                </a:lnTo>
                <a:lnTo>
                  <a:pt x="152" y="14"/>
                </a:lnTo>
                <a:lnTo>
                  <a:pt x="152" y="14"/>
                </a:lnTo>
                <a:lnTo>
                  <a:pt x="154" y="14"/>
                </a:lnTo>
                <a:lnTo>
                  <a:pt x="154" y="14"/>
                </a:lnTo>
                <a:lnTo>
                  <a:pt x="154" y="14"/>
                </a:lnTo>
                <a:lnTo>
                  <a:pt x="154" y="13"/>
                </a:lnTo>
                <a:lnTo>
                  <a:pt x="154" y="13"/>
                </a:lnTo>
                <a:lnTo>
                  <a:pt x="155" y="14"/>
                </a:lnTo>
                <a:lnTo>
                  <a:pt x="155" y="14"/>
                </a:lnTo>
                <a:lnTo>
                  <a:pt x="155" y="14"/>
                </a:lnTo>
                <a:lnTo>
                  <a:pt x="155" y="14"/>
                </a:lnTo>
                <a:lnTo>
                  <a:pt x="155" y="13"/>
                </a:lnTo>
                <a:lnTo>
                  <a:pt x="158" y="14"/>
                </a:lnTo>
                <a:lnTo>
                  <a:pt x="157" y="14"/>
                </a:lnTo>
                <a:lnTo>
                  <a:pt x="157" y="14"/>
                </a:lnTo>
                <a:lnTo>
                  <a:pt x="157" y="14"/>
                </a:lnTo>
                <a:lnTo>
                  <a:pt x="157" y="16"/>
                </a:lnTo>
                <a:lnTo>
                  <a:pt x="155" y="16"/>
                </a:lnTo>
                <a:lnTo>
                  <a:pt x="155" y="16"/>
                </a:lnTo>
                <a:lnTo>
                  <a:pt x="155" y="16"/>
                </a:lnTo>
                <a:lnTo>
                  <a:pt x="155" y="17"/>
                </a:lnTo>
                <a:lnTo>
                  <a:pt x="155" y="17"/>
                </a:lnTo>
                <a:lnTo>
                  <a:pt x="155" y="17"/>
                </a:lnTo>
                <a:lnTo>
                  <a:pt x="157" y="17"/>
                </a:lnTo>
                <a:lnTo>
                  <a:pt x="157" y="17"/>
                </a:lnTo>
                <a:lnTo>
                  <a:pt x="158" y="19"/>
                </a:lnTo>
                <a:lnTo>
                  <a:pt x="158" y="19"/>
                </a:lnTo>
                <a:lnTo>
                  <a:pt x="158" y="19"/>
                </a:lnTo>
                <a:lnTo>
                  <a:pt x="158" y="19"/>
                </a:lnTo>
                <a:lnTo>
                  <a:pt x="160" y="19"/>
                </a:lnTo>
                <a:lnTo>
                  <a:pt x="160" y="19"/>
                </a:lnTo>
                <a:lnTo>
                  <a:pt x="161" y="20"/>
                </a:lnTo>
                <a:lnTo>
                  <a:pt x="161" y="20"/>
                </a:lnTo>
                <a:lnTo>
                  <a:pt x="162" y="19"/>
                </a:lnTo>
                <a:lnTo>
                  <a:pt x="162" y="19"/>
                </a:lnTo>
                <a:lnTo>
                  <a:pt x="162" y="19"/>
                </a:lnTo>
                <a:lnTo>
                  <a:pt x="162" y="17"/>
                </a:lnTo>
                <a:lnTo>
                  <a:pt x="162" y="17"/>
                </a:lnTo>
                <a:lnTo>
                  <a:pt x="162" y="16"/>
                </a:lnTo>
                <a:lnTo>
                  <a:pt x="162" y="16"/>
                </a:lnTo>
                <a:lnTo>
                  <a:pt x="162" y="14"/>
                </a:lnTo>
                <a:lnTo>
                  <a:pt x="162" y="14"/>
                </a:lnTo>
                <a:lnTo>
                  <a:pt x="162" y="14"/>
                </a:lnTo>
                <a:lnTo>
                  <a:pt x="162" y="14"/>
                </a:lnTo>
                <a:lnTo>
                  <a:pt x="162" y="13"/>
                </a:lnTo>
                <a:lnTo>
                  <a:pt x="164" y="13"/>
                </a:lnTo>
                <a:lnTo>
                  <a:pt x="164" y="13"/>
                </a:lnTo>
                <a:lnTo>
                  <a:pt x="164" y="13"/>
                </a:lnTo>
                <a:lnTo>
                  <a:pt x="165" y="14"/>
                </a:lnTo>
                <a:lnTo>
                  <a:pt x="165" y="14"/>
                </a:lnTo>
                <a:lnTo>
                  <a:pt x="167" y="14"/>
                </a:lnTo>
                <a:lnTo>
                  <a:pt x="167" y="14"/>
                </a:lnTo>
                <a:lnTo>
                  <a:pt x="167" y="16"/>
                </a:lnTo>
                <a:lnTo>
                  <a:pt x="167" y="16"/>
                </a:lnTo>
                <a:lnTo>
                  <a:pt x="165" y="16"/>
                </a:lnTo>
                <a:lnTo>
                  <a:pt x="165" y="16"/>
                </a:lnTo>
                <a:lnTo>
                  <a:pt x="165" y="16"/>
                </a:lnTo>
                <a:lnTo>
                  <a:pt x="167" y="16"/>
                </a:lnTo>
                <a:lnTo>
                  <a:pt x="168" y="17"/>
                </a:lnTo>
                <a:lnTo>
                  <a:pt x="168" y="17"/>
                </a:lnTo>
                <a:lnTo>
                  <a:pt x="169" y="17"/>
                </a:lnTo>
                <a:lnTo>
                  <a:pt x="169" y="17"/>
                </a:lnTo>
                <a:lnTo>
                  <a:pt x="169" y="17"/>
                </a:lnTo>
                <a:lnTo>
                  <a:pt x="171" y="17"/>
                </a:lnTo>
                <a:lnTo>
                  <a:pt x="171" y="17"/>
                </a:lnTo>
                <a:lnTo>
                  <a:pt x="172" y="17"/>
                </a:lnTo>
                <a:lnTo>
                  <a:pt x="174" y="17"/>
                </a:lnTo>
                <a:lnTo>
                  <a:pt x="174" y="17"/>
                </a:lnTo>
                <a:lnTo>
                  <a:pt x="174" y="17"/>
                </a:lnTo>
                <a:lnTo>
                  <a:pt x="174" y="17"/>
                </a:lnTo>
                <a:lnTo>
                  <a:pt x="174" y="17"/>
                </a:lnTo>
                <a:lnTo>
                  <a:pt x="174" y="17"/>
                </a:lnTo>
                <a:lnTo>
                  <a:pt x="174" y="16"/>
                </a:lnTo>
                <a:lnTo>
                  <a:pt x="174" y="16"/>
                </a:lnTo>
                <a:lnTo>
                  <a:pt x="174" y="16"/>
                </a:lnTo>
                <a:lnTo>
                  <a:pt x="175" y="17"/>
                </a:lnTo>
                <a:lnTo>
                  <a:pt x="175" y="17"/>
                </a:lnTo>
                <a:lnTo>
                  <a:pt x="175" y="16"/>
                </a:lnTo>
                <a:lnTo>
                  <a:pt x="175" y="16"/>
                </a:lnTo>
                <a:lnTo>
                  <a:pt x="175" y="16"/>
                </a:lnTo>
                <a:lnTo>
                  <a:pt x="175" y="16"/>
                </a:lnTo>
                <a:lnTo>
                  <a:pt x="175" y="14"/>
                </a:lnTo>
                <a:lnTo>
                  <a:pt x="174" y="14"/>
                </a:lnTo>
                <a:lnTo>
                  <a:pt x="174" y="14"/>
                </a:lnTo>
                <a:lnTo>
                  <a:pt x="174" y="14"/>
                </a:lnTo>
                <a:lnTo>
                  <a:pt x="174" y="14"/>
                </a:lnTo>
                <a:lnTo>
                  <a:pt x="175" y="14"/>
                </a:lnTo>
                <a:lnTo>
                  <a:pt x="175" y="14"/>
                </a:lnTo>
                <a:lnTo>
                  <a:pt x="175" y="14"/>
                </a:lnTo>
                <a:lnTo>
                  <a:pt x="175" y="14"/>
                </a:lnTo>
                <a:lnTo>
                  <a:pt x="177" y="16"/>
                </a:lnTo>
                <a:lnTo>
                  <a:pt x="177" y="16"/>
                </a:lnTo>
                <a:lnTo>
                  <a:pt x="175" y="16"/>
                </a:lnTo>
                <a:lnTo>
                  <a:pt x="175" y="17"/>
                </a:lnTo>
                <a:lnTo>
                  <a:pt x="175" y="17"/>
                </a:lnTo>
                <a:lnTo>
                  <a:pt x="177" y="17"/>
                </a:lnTo>
                <a:lnTo>
                  <a:pt x="177" y="17"/>
                </a:lnTo>
                <a:lnTo>
                  <a:pt x="177" y="17"/>
                </a:lnTo>
                <a:lnTo>
                  <a:pt x="177" y="17"/>
                </a:lnTo>
                <a:lnTo>
                  <a:pt x="177" y="17"/>
                </a:lnTo>
                <a:lnTo>
                  <a:pt x="177" y="17"/>
                </a:lnTo>
                <a:lnTo>
                  <a:pt x="178" y="16"/>
                </a:lnTo>
                <a:lnTo>
                  <a:pt x="178" y="16"/>
                </a:lnTo>
                <a:lnTo>
                  <a:pt x="178" y="17"/>
                </a:lnTo>
                <a:lnTo>
                  <a:pt x="179" y="17"/>
                </a:lnTo>
                <a:lnTo>
                  <a:pt x="179" y="17"/>
                </a:lnTo>
                <a:lnTo>
                  <a:pt x="179" y="16"/>
                </a:lnTo>
                <a:lnTo>
                  <a:pt x="179" y="16"/>
                </a:lnTo>
                <a:lnTo>
                  <a:pt x="181" y="17"/>
                </a:lnTo>
                <a:lnTo>
                  <a:pt x="181" y="17"/>
                </a:lnTo>
                <a:lnTo>
                  <a:pt x="182" y="17"/>
                </a:lnTo>
                <a:lnTo>
                  <a:pt x="184" y="17"/>
                </a:lnTo>
                <a:lnTo>
                  <a:pt x="184" y="17"/>
                </a:lnTo>
                <a:lnTo>
                  <a:pt x="184" y="16"/>
                </a:lnTo>
                <a:lnTo>
                  <a:pt x="185" y="16"/>
                </a:lnTo>
                <a:lnTo>
                  <a:pt x="185" y="16"/>
                </a:lnTo>
                <a:lnTo>
                  <a:pt x="187" y="16"/>
                </a:lnTo>
                <a:lnTo>
                  <a:pt x="188" y="16"/>
                </a:lnTo>
                <a:lnTo>
                  <a:pt x="188" y="16"/>
                </a:lnTo>
                <a:lnTo>
                  <a:pt x="188" y="14"/>
                </a:lnTo>
                <a:lnTo>
                  <a:pt x="188" y="14"/>
                </a:lnTo>
                <a:lnTo>
                  <a:pt x="188" y="13"/>
                </a:lnTo>
                <a:lnTo>
                  <a:pt x="188" y="13"/>
                </a:lnTo>
                <a:lnTo>
                  <a:pt x="188" y="13"/>
                </a:lnTo>
                <a:lnTo>
                  <a:pt x="189" y="13"/>
                </a:lnTo>
                <a:lnTo>
                  <a:pt x="189" y="13"/>
                </a:lnTo>
                <a:lnTo>
                  <a:pt x="191" y="13"/>
                </a:lnTo>
                <a:lnTo>
                  <a:pt x="191" y="13"/>
                </a:lnTo>
                <a:lnTo>
                  <a:pt x="191" y="13"/>
                </a:lnTo>
                <a:lnTo>
                  <a:pt x="191" y="13"/>
                </a:lnTo>
                <a:lnTo>
                  <a:pt x="189" y="13"/>
                </a:lnTo>
                <a:lnTo>
                  <a:pt x="188" y="13"/>
                </a:lnTo>
                <a:lnTo>
                  <a:pt x="188" y="14"/>
                </a:lnTo>
                <a:lnTo>
                  <a:pt x="188" y="14"/>
                </a:lnTo>
                <a:lnTo>
                  <a:pt x="188" y="14"/>
                </a:lnTo>
                <a:lnTo>
                  <a:pt x="188" y="14"/>
                </a:lnTo>
                <a:lnTo>
                  <a:pt x="189" y="16"/>
                </a:lnTo>
                <a:lnTo>
                  <a:pt x="189" y="16"/>
                </a:lnTo>
                <a:lnTo>
                  <a:pt x="191" y="16"/>
                </a:lnTo>
                <a:lnTo>
                  <a:pt x="192" y="16"/>
                </a:lnTo>
                <a:lnTo>
                  <a:pt x="195" y="16"/>
                </a:lnTo>
                <a:lnTo>
                  <a:pt x="195" y="16"/>
                </a:lnTo>
                <a:lnTo>
                  <a:pt x="195" y="14"/>
                </a:lnTo>
                <a:lnTo>
                  <a:pt x="195" y="14"/>
                </a:lnTo>
                <a:lnTo>
                  <a:pt x="197" y="14"/>
                </a:lnTo>
                <a:lnTo>
                  <a:pt x="197" y="14"/>
                </a:lnTo>
                <a:lnTo>
                  <a:pt x="198" y="14"/>
                </a:lnTo>
                <a:lnTo>
                  <a:pt x="198" y="14"/>
                </a:lnTo>
                <a:lnTo>
                  <a:pt x="198" y="14"/>
                </a:lnTo>
                <a:lnTo>
                  <a:pt x="198" y="14"/>
                </a:lnTo>
                <a:lnTo>
                  <a:pt x="199" y="14"/>
                </a:lnTo>
                <a:lnTo>
                  <a:pt x="199" y="14"/>
                </a:lnTo>
                <a:lnTo>
                  <a:pt x="201" y="14"/>
                </a:lnTo>
                <a:lnTo>
                  <a:pt x="202" y="14"/>
                </a:lnTo>
                <a:lnTo>
                  <a:pt x="202" y="14"/>
                </a:lnTo>
                <a:lnTo>
                  <a:pt x="204" y="14"/>
                </a:lnTo>
                <a:lnTo>
                  <a:pt x="205" y="13"/>
                </a:lnTo>
                <a:lnTo>
                  <a:pt x="205" y="13"/>
                </a:lnTo>
                <a:lnTo>
                  <a:pt x="205" y="13"/>
                </a:lnTo>
                <a:lnTo>
                  <a:pt x="205" y="13"/>
                </a:lnTo>
                <a:lnTo>
                  <a:pt x="205" y="13"/>
                </a:lnTo>
                <a:lnTo>
                  <a:pt x="207" y="13"/>
                </a:lnTo>
                <a:lnTo>
                  <a:pt x="207" y="13"/>
                </a:lnTo>
                <a:lnTo>
                  <a:pt x="207" y="13"/>
                </a:lnTo>
                <a:lnTo>
                  <a:pt x="208" y="13"/>
                </a:lnTo>
                <a:lnTo>
                  <a:pt x="208" y="13"/>
                </a:lnTo>
                <a:lnTo>
                  <a:pt x="208" y="13"/>
                </a:lnTo>
                <a:lnTo>
                  <a:pt x="208" y="13"/>
                </a:lnTo>
                <a:lnTo>
                  <a:pt x="209" y="13"/>
                </a:lnTo>
                <a:lnTo>
                  <a:pt x="209" y="13"/>
                </a:lnTo>
                <a:lnTo>
                  <a:pt x="209" y="13"/>
                </a:lnTo>
                <a:lnTo>
                  <a:pt x="211" y="13"/>
                </a:lnTo>
                <a:lnTo>
                  <a:pt x="212" y="13"/>
                </a:lnTo>
                <a:lnTo>
                  <a:pt x="214" y="13"/>
                </a:lnTo>
                <a:lnTo>
                  <a:pt x="215" y="12"/>
                </a:lnTo>
                <a:lnTo>
                  <a:pt x="215" y="12"/>
                </a:lnTo>
                <a:lnTo>
                  <a:pt x="215" y="12"/>
                </a:lnTo>
                <a:lnTo>
                  <a:pt x="215" y="12"/>
                </a:lnTo>
                <a:lnTo>
                  <a:pt x="215" y="12"/>
                </a:lnTo>
                <a:lnTo>
                  <a:pt x="215" y="12"/>
                </a:lnTo>
                <a:lnTo>
                  <a:pt x="216" y="12"/>
                </a:lnTo>
                <a:lnTo>
                  <a:pt x="216" y="12"/>
                </a:lnTo>
                <a:lnTo>
                  <a:pt x="216" y="12"/>
                </a:lnTo>
                <a:lnTo>
                  <a:pt x="216" y="13"/>
                </a:lnTo>
                <a:lnTo>
                  <a:pt x="216" y="13"/>
                </a:lnTo>
                <a:lnTo>
                  <a:pt x="216" y="13"/>
                </a:lnTo>
                <a:lnTo>
                  <a:pt x="218" y="14"/>
                </a:lnTo>
                <a:lnTo>
                  <a:pt x="218" y="14"/>
                </a:lnTo>
                <a:lnTo>
                  <a:pt x="218" y="13"/>
                </a:lnTo>
                <a:lnTo>
                  <a:pt x="219" y="13"/>
                </a:lnTo>
                <a:lnTo>
                  <a:pt x="221" y="13"/>
                </a:lnTo>
                <a:lnTo>
                  <a:pt x="221" y="13"/>
                </a:lnTo>
                <a:lnTo>
                  <a:pt x="221" y="13"/>
                </a:lnTo>
                <a:lnTo>
                  <a:pt x="222" y="13"/>
                </a:lnTo>
                <a:lnTo>
                  <a:pt x="222" y="13"/>
                </a:lnTo>
                <a:lnTo>
                  <a:pt x="222" y="13"/>
                </a:lnTo>
                <a:lnTo>
                  <a:pt x="224" y="13"/>
                </a:lnTo>
                <a:lnTo>
                  <a:pt x="224" y="13"/>
                </a:lnTo>
                <a:lnTo>
                  <a:pt x="224" y="13"/>
                </a:lnTo>
                <a:lnTo>
                  <a:pt x="224" y="13"/>
                </a:lnTo>
                <a:lnTo>
                  <a:pt x="224" y="13"/>
                </a:lnTo>
                <a:lnTo>
                  <a:pt x="225" y="12"/>
                </a:lnTo>
                <a:lnTo>
                  <a:pt x="225" y="12"/>
                </a:lnTo>
                <a:lnTo>
                  <a:pt x="225" y="12"/>
                </a:lnTo>
                <a:lnTo>
                  <a:pt x="225" y="12"/>
                </a:lnTo>
                <a:lnTo>
                  <a:pt x="225" y="12"/>
                </a:lnTo>
                <a:lnTo>
                  <a:pt x="226" y="12"/>
                </a:lnTo>
                <a:lnTo>
                  <a:pt x="226" y="12"/>
                </a:lnTo>
                <a:lnTo>
                  <a:pt x="226" y="12"/>
                </a:lnTo>
                <a:lnTo>
                  <a:pt x="226" y="12"/>
                </a:lnTo>
                <a:lnTo>
                  <a:pt x="228" y="12"/>
                </a:lnTo>
                <a:lnTo>
                  <a:pt x="228" y="12"/>
                </a:lnTo>
                <a:lnTo>
                  <a:pt x="228" y="12"/>
                </a:lnTo>
                <a:lnTo>
                  <a:pt x="228" y="10"/>
                </a:lnTo>
                <a:lnTo>
                  <a:pt x="228" y="10"/>
                </a:lnTo>
                <a:lnTo>
                  <a:pt x="228" y="10"/>
                </a:lnTo>
                <a:lnTo>
                  <a:pt x="228" y="10"/>
                </a:lnTo>
                <a:lnTo>
                  <a:pt x="228" y="10"/>
                </a:lnTo>
                <a:lnTo>
                  <a:pt x="229" y="10"/>
                </a:lnTo>
                <a:lnTo>
                  <a:pt x="229" y="10"/>
                </a:lnTo>
                <a:lnTo>
                  <a:pt x="228" y="10"/>
                </a:lnTo>
                <a:lnTo>
                  <a:pt x="228" y="10"/>
                </a:lnTo>
                <a:lnTo>
                  <a:pt x="226" y="10"/>
                </a:lnTo>
                <a:lnTo>
                  <a:pt x="226" y="10"/>
                </a:lnTo>
                <a:lnTo>
                  <a:pt x="228" y="10"/>
                </a:lnTo>
                <a:lnTo>
                  <a:pt x="228" y="9"/>
                </a:lnTo>
                <a:lnTo>
                  <a:pt x="229" y="9"/>
                </a:lnTo>
                <a:lnTo>
                  <a:pt x="229" y="10"/>
                </a:lnTo>
                <a:lnTo>
                  <a:pt x="229" y="10"/>
                </a:lnTo>
                <a:lnTo>
                  <a:pt x="231" y="10"/>
                </a:lnTo>
                <a:lnTo>
                  <a:pt x="231" y="10"/>
                </a:lnTo>
                <a:lnTo>
                  <a:pt x="232" y="10"/>
                </a:lnTo>
                <a:lnTo>
                  <a:pt x="232" y="10"/>
                </a:lnTo>
                <a:lnTo>
                  <a:pt x="234" y="9"/>
                </a:lnTo>
                <a:lnTo>
                  <a:pt x="234" y="9"/>
                </a:lnTo>
                <a:lnTo>
                  <a:pt x="234" y="9"/>
                </a:lnTo>
                <a:lnTo>
                  <a:pt x="234" y="9"/>
                </a:lnTo>
                <a:lnTo>
                  <a:pt x="234" y="9"/>
                </a:lnTo>
                <a:lnTo>
                  <a:pt x="232" y="9"/>
                </a:lnTo>
                <a:lnTo>
                  <a:pt x="232" y="9"/>
                </a:lnTo>
                <a:lnTo>
                  <a:pt x="232" y="7"/>
                </a:lnTo>
                <a:lnTo>
                  <a:pt x="232" y="7"/>
                </a:lnTo>
                <a:lnTo>
                  <a:pt x="234" y="7"/>
                </a:lnTo>
                <a:lnTo>
                  <a:pt x="234" y="7"/>
                </a:lnTo>
                <a:lnTo>
                  <a:pt x="234" y="9"/>
                </a:lnTo>
                <a:lnTo>
                  <a:pt x="234" y="9"/>
                </a:lnTo>
                <a:lnTo>
                  <a:pt x="235" y="9"/>
                </a:lnTo>
                <a:lnTo>
                  <a:pt x="235" y="9"/>
                </a:lnTo>
                <a:lnTo>
                  <a:pt x="236" y="9"/>
                </a:lnTo>
                <a:lnTo>
                  <a:pt x="238" y="9"/>
                </a:lnTo>
                <a:lnTo>
                  <a:pt x="238" y="9"/>
                </a:lnTo>
                <a:lnTo>
                  <a:pt x="238" y="7"/>
                </a:lnTo>
                <a:lnTo>
                  <a:pt x="238" y="7"/>
                </a:lnTo>
                <a:lnTo>
                  <a:pt x="238" y="6"/>
                </a:lnTo>
                <a:lnTo>
                  <a:pt x="238" y="6"/>
                </a:lnTo>
                <a:lnTo>
                  <a:pt x="238" y="6"/>
                </a:lnTo>
                <a:lnTo>
                  <a:pt x="238" y="7"/>
                </a:lnTo>
                <a:lnTo>
                  <a:pt x="238" y="7"/>
                </a:lnTo>
                <a:lnTo>
                  <a:pt x="238" y="7"/>
                </a:lnTo>
                <a:lnTo>
                  <a:pt x="238" y="7"/>
                </a:lnTo>
                <a:lnTo>
                  <a:pt x="239" y="7"/>
                </a:lnTo>
                <a:lnTo>
                  <a:pt x="239" y="9"/>
                </a:lnTo>
                <a:lnTo>
                  <a:pt x="239" y="9"/>
                </a:lnTo>
                <a:lnTo>
                  <a:pt x="241" y="9"/>
                </a:lnTo>
                <a:lnTo>
                  <a:pt x="242" y="9"/>
                </a:lnTo>
                <a:lnTo>
                  <a:pt x="244" y="7"/>
                </a:lnTo>
                <a:lnTo>
                  <a:pt x="244" y="7"/>
                </a:lnTo>
                <a:lnTo>
                  <a:pt x="244" y="7"/>
                </a:lnTo>
                <a:lnTo>
                  <a:pt x="244" y="7"/>
                </a:lnTo>
                <a:lnTo>
                  <a:pt x="244" y="7"/>
                </a:lnTo>
                <a:lnTo>
                  <a:pt x="244" y="7"/>
                </a:lnTo>
                <a:lnTo>
                  <a:pt x="245" y="6"/>
                </a:lnTo>
                <a:lnTo>
                  <a:pt x="246" y="6"/>
                </a:lnTo>
                <a:lnTo>
                  <a:pt x="246" y="6"/>
                </a:lnTo>
                <a:lnTo>
                  <a:pt x="246" y="7"/>
                </a:lnTo>
                <a:lnTo>
                  <a:pt x="246" y="7"/>
                </a:lnTo>
                <a:lnTo>
                  <a:pt x="246" y="7"/>
                </a:lnTo>
                <a:lnTo>
                  <a:pt x="246" y="7"/>
                </a:lnTo>
                <a:lnTo>
                  <a:pt x="246" y="7"/>
                </a:lnTo>
                <a:lnTo>
                  <a:pt x="248" y="7"/>
                </a:lnTo>
                <a:lnTo>
                  <a:pt x="248" y="6"/>
                </a:lnTo>
                <a:lnTo>
                  <a:pt x="248" y="6"/>
                </a:lnTo>
                <a:lnTo>
                  <a:pt x="248" y="6"/>
                </a:lnTo>
                <a:lnTo>
                  <a:pt x="248" y="4"/>
                </a:lnTo>
                <a:lnTo>
                  <a:pt x="248" y="4"/>
                </a:lnTo>
                <a:lnTo>
                  <a:pt x="248" y="4"/>
                </a:lnTo>
                <a:lnTo>
                  <a:pt x="248" y="4"/>
                </a:lnTo>
                <a:lnTo>
                  <a:pt x="248" y="4"/>
                </a:lnTo>
                <a:lnTo>
                  <a:pt x="248" y="4"/>
                </a:lnTo>
                <a:lnTo>
                  <a:pt x="248" y="4"/>
                </a:lnTo>
                <a:lnTo>
                  <a:pt x="248" y="3"/>
                </a:lnTo>
                <a:lnTo>
                  <a:pt x="248" y="3"/>
                </a:lnTo>
                <a:lnTo>
                  <a:pt x="248" y="4"/>
                </a:lnTo>
                <a:lnTo>
                  <a:pt x="248" y="4"/>
                </a:lnTo>
                <a:lnTo>
                  <a:pt x="249" y="3"/>
                </a:lnTo>
                <a:lnTo>
                  <a:pt x="249" y="3"/>
                </a:lnTo>
                <a:lnTo>
                  <a:pt x="251" y="3"/>
                </a:lnTo>
                <a:lnTo>
                  <a:pt x="251" y="3"/>
                </a:lnTo>
                <a:lnTo>
                  <a:pt x="252" y="4"/>
                </a:lnTo>
                <a:lnTo>
                  <a:pt x="249" y="6"/>
                </a:lnTo>
                <a:lnTo>
                  <a:pt x="249" y="6"/>
                </a:lnTo>
                <a:lnTo>
                  <a:pt x="251" y="6"/>
                </a:lnTo>
                <a:lnTo>
                  <a:pt x="251" y="6"/>
                </a:lnTo>
                <a:lnTo>
                  <a:pt x="252" y="6"/>
                </a:lnTo>
                <a:lnTo>
                  <a:pt x="252" y="6"/>
                </a:lnTo>
                <a:lnTo>
                  <a:pt x="252" y="6"/>
                </a:lnTo>
                <a:lnTo>
                  <a:pt x="254" y="6"/>
                </a:lnTo>
                <a:lnTo>
                  <a:pt x="255" y="6"/>
                </a:lnTo>
                <a:lnTo>
                  <a:pt x="256" y="4"/>
                </a:lnTo>
                <a:lnTo>
                  <a:pt x="258" y="4"/>
                </a:lnTo>
                <a:lnTo>
                  <a:pt x="258" y="4"/>
                </a:lnTo>
                <a:lnTo>
                  <a:pt x="259" y="4"/>
                </a:lnTo>
                <a:lnTo>
                  <a:pt x="259" y="4"/>
                </a:lnTo>
                <a:lnTo>
                  <a:pt x="259" y="4"/>
                </a:lnTo>
                <a:lnTo>
                  <a:pt x="259" y="4"/>
                </a:lnTo>
                <a:lnTo>
                  <a:pt x="261" y="4"/>
                </a:lnTo>
                <a:lnTo>
                  <a:pt x="262" y="4"/>
                </a:lnTo>
                <a:lnTo>
                  <a:pt x="264" y="4"/>
                </a:lnTo>
                <a:lnTo>
                  <a:pt x="265" y="3"/>
                </a:lnTo>
                <a:lnTo>
                  <a:pt x="265" y="3"/>
                </a:lnTo>
                <a:lnTo>
                  <a:pt x="265" y="4"/>
                </a:lnTo>
                <a:lnTo>
                  <a:pt x="264" y="4"/>
                </a:lnTo>
                <a:lnTo>
                  <a:pt x="262" y="4"/>
                </a:lnTo>
                <a:lnTo>
                  <a:pt x="261" y="6"/>
                </a:lnTo>
                <a:lnTo>
                  <a:pt x="261" y="6"/>
                </a:lnTo>
                <a:lnTo>
                  <a:pt x="261" y="6"/>
                </a:lnTo>
                <a:lnTo>
                  <a:pt x="259" y="6"/>
                </a:lnTo>
                <a:lnTo>
                  <a:pt x="258" y="6"/>
                </a:lnTo>
                <a:lnTo>
                  <a:pt x="258" y="6"/>
                </a:lnTo>
                <a:lnTo>
                  <a:pt x="256" y="6"/>
                </a:lnTo>
                <a:lnTo>
                  <a:pt x="256" y="7"/>
                </a:lnTo>
                <a:lnTo>
                  <a:pt x="256" y="7"/>
                </a:lnTo>
                <a:lnTo>
                  <a:pt x="258" y="7"/>
                </a:lnTo>
                <a:lnTo>
                  <a:pt x="258" y="7"/>
                </a:lnTo>
                <a:lnTo>
                  <a:pt x="259" y="7"/>
                </a:lnTo>
                <a:lnTo>
                  <a:pt x="261" y="7"/>
                </a:lnTo>
                <a:lnTo>
                  <a:pt x="262" y="9"/>
                </a:lnTo>
                <a:lnTo>
                  <a:pt x="262" y="9"/>
                </a:lnTo>
                <a:lnTo>
                  <a:pt x="264" y="9"/>
                </a:lnTo>
                <a:lnTo>
                  <a:pt x="264" y="9"/>
                </a:lnTo>
                <a:lnTo>
                  <a:pt x="264" y="9"/>
                </a:lnTo>
                <a:lnTo>
                  <a:pt x="264" y="9"/>
                </a:lnTo>
                <a:lnTo>
                  <a:pt x="264" y="9"/>
                </a:lnTo>
                <a:lnTo>
                  <a:pt x="264" y="7"/>
                </a:lnTo>
                <a:lnTo>
                  <a:pt x="264" y="7"/>
                </a:lnTo>
                <a:lnTo>
                  <a:pt x="264" y="7"/>
                </a:lnTo>
                <a:lnTo>
                  <a:pt x="264" y="6"/>
                </a:lnTo>
                <a:lnTo>
                  <a:pt x="265" y="6"/>
                </a:lnTo>
                <a:lnTo>
                  <a:pt x="265" y="6"/>
                </a:lnTo>
                <a:lnTo>
                  <a:pt x="266" y="6"/>
                </a:lnTo>
                <a:lnTo>
                  <a:pt x="266" y="6"/>
                </a:lnTo>
                <a:lnTo>
                  <a:pt x="266" y="6"/>
                </a:lnTo>
                <a:lnTo>
                  <a:pt x="266" y="6"/>
                </a:lnTo>
                <a:lnTo>
                  <a:pt x="268" y="6"/>
                </a:lnTo>
                <a:lnTo>
                  <a:pt x="268" y="6"/>
                </a:lnTo>
                <a:lnTo>
                  <a:pt x="269" y="6"/>
                </a:lnTo>
                <a:lnTo>
                  <a:pt x="271" y="6"/>
                </a:lnTo>
                <a:lnTo>
                  <a:pt x="271" y="6"/>
                </a:lnTo>
                <a:lnTo>
                  <a:pt x="271" y="6"/>
                </a:lnTo>
                <a:lnTo>
                  <a:pt x="271" y="6"/>
                </a:lnTo>
                <a:lnTo>
                  <a:pt x="272" y="6"/>
                </a:lnTo>
                <a:lnTo>
                  <a:pt x="272" y="6"/>
                </a:lnTo>
                <a:lnTo>
                  <a:pt x="273" y="6"/>
                </a:lnTo>
                <a:lnTo>
                  <a:pt x="273" y="6"/>
                </a:lnTo>
                <a:lnTo>
                  <a:pt x="273" y="7"/>
                </a:lnTo>
                <a:lnTo>
                  <a:pt x="273" y="9"/>
                </a:lnTo>
                <a:lnTo>
                  <a:pt x="273" y="9"/>
                </a:lnTo>
                <a:lnTo>
                  <a:pt x="275" y="7"/>
                </a:lnTo>
                <a:lnTo>
                  <a:pt x="275" y="7"/>
                </a:lnTo>
                <a:lnTo>
                  <a:pt x="275" y="9"/>
                </a:lnTo>
                <a:lnTo>
                  <a:pt x="276" y="10"/>
                </a:lnTo>
                <a:lnTo>
                  <a:pt x="276" y="10"/>
                </a:lnTo>
                <a:lnTo>
                  <a:pt x="276" y="10"/>
                </a:lnTo>
                <a:lnTo>
                  <a:pt x="278" y="10"/>
                </a:lnTo>
                <a:lnTo>
                  <a:pt x="278" y="10"/>
                </a:lnTo>
                <a:lnTo>
                  <a:pt x="278" y="10"/>
                </a:lnTo>
                <a:lnTo>
                  <a:pt x="278" y="10"/>
                </a:lnTo>
                <a:lnTo>
                  <a:pt x="279" y="9"/>
                </a:lnTo>
                <a:lnTo>
                  <a:pt x="279" y="7"/>
                </a:lnTo>
                <a:lnTo>
                  <a:pt x="279" y="7"/>
                </a:lnTo>
                <a:lnTo>
                  <a:pt x="279" y="7"/>
                </a:lnTo>
                <a:lnTo>
                  <a:pt x="281" y="7"/>
                </a:lnTo>
                <a:lnTo>
                  <a:pt x="281" y="7"/>
                </a:lnTo>
                <a:lnTo>
                  <a:pt x="281" y="7"/>
                </a:lnTo>
                <a:lnTo>
                  <a:pt x="282" y="7"/>
                </a:lnTo>
                <a:lnTo>
                  <a:pt x="282" y="7"/>
                </a:lnTo>
                <a:lnTo>
                  <a:pt x="283" y="6"/>
                </a:lnTo>
                <a:lnTo>
                  <a:pt x="283" y="6"/>
                </a:lnTo>
                <a:lnTo>
                  <a:pt x="282" y="6"/>
                </a:lnTo>
                <a:lnTo>
                  <a:pt x="281" y="6"/>
                </a:lnTo>
                <a:lnTo>
                  <a:pt x="281" y="6"/>
                </a:lnTo>
                <a:lnTo>
                  <a:pt x="279" y="6"/>
                </a:lnTo>
                <a:lnTo>
                  <a:pt x="279" y="6"/>
                </a:lnTo>
                <a:lnTo>
                  <a:pt x="279" y="6"/>
                </a:lnTo>
                <a:lnTo>
                  <a:pt x="279" y="6"/>
                </a:lnTo>
                <a:lnTo>
                  <a:pt x="279" y="7"/>
                </a:lnTo>
                <a:lnTo>
                  <a:pt x="278" y="7"/>
                </a:lnTo>
                <a:lnTo>
                  <a:pt x="278" y="7"/>
                </a:lnTo>
                <a:lnTo>
                  <a:pt x="279" y="7"/>
                </a:lnTo>
                <a:lnTo>
                  <a:pt x="279" y="6"/>
                </a:lnTo>
                <a:lnTo>
                  <a:pt x="279" y="6"/>
                </a:lnTo>
                <a:lnTo>
                  <a:pt x="278" y="6"/>
                </a:lnTo>
                <a:lnTo>
                  <a:pt x="278" y="6"/>
                </a:lnTo>
                <a:lnTo>
                  <a:pt x="276" y="6"/>
                </a:lnTo>
                <a:lnTo>
                  <a:pt x="276" y="6"/>
                </a:lnTo>
                <a:lnTo>
                  <a:pt x="275" y="6"/>
                </a:lnTo>
                <a:lnTo>
                  <a:pt x="275" y="4"/>
                </a:lnTo>
                <a:lnTo>
                  <a:pt x="278" y="4"/>
                </a:lnTo>
                <a:lnTo>
                  <a:pt x="278" y="4"/>
                </a:lnTo>
                <a:lnTo>
                  <a:pt x="278" y="4"/>
                </a:lnTo>
                <a:lnTo>
                  <a:pt x="278" y="4"/>
                </a:lnTo>
                <a:lnTo>
                  <a:pt x="279" y="4"/>
                </a:lnTo>
                <a:lnTo>
                  <a:pt x="279" y="4"/>
                </a:lnTo>
                <a:lnTo>
                  <a:pt x="279" y="4"/>
                </a:lnTo>
                <a:lnTo>
                  <a:pt x="279" y="4"/>
                </a:lnTo>
                <a:lnTo>
                  <a:pt x="279" y="4"/>
                </a:lnTo>
                <a:lnTo>
                  <a:pt x="281" y="6"/>
                </a:lnTo>
                <a:lnTo>
                  <a:pt x="281" y="6"/>
                </a:lnTo>
                <a:lnTo>
                  <a:pt x="281" y="6"/>
                </a:lnTo>
                <a:lnTo>
                  <a:pt x="281" y="6"/>
                </a:lnTo>
                <a:lnTo>
                  <a:pt x="281" y="4"/>
                </a:lnTo>
                <a:lnTo>
                  <a:pt x="282" y="4"/>
                </a:lnTo>
                <a:lnTo>
                  <a:pt x="283" y="4"/>
                </a:lnTo>
                <a:lnTo>
                  <a:pt x="283" y="4"/>
                </a:lnTo>
                <a:lnTo>
                  <a:pt x="283" y="4"/>
                </a:lnTo>
                <a:lnTo>
                  <a:pt x="283" y="4"/>
                </a:lnTo>
                <a:lnTo>
                  <a:pt x="283" y="3"/>
                </a:lnTo>
                <a:lnTo>
                  <a:pt x="282" y="3"/>
                </a:lnTo>
                <a:lnTo>
                  <a:pt x="282" y="3"/>
                </a:lnTo>
                <a:lnTo>
                  <a:pt x="283" y="3"/>
                </a:lnTo>
                <a:lnTo>
                  <a:pt x="285" y="3"/>
                </a:lnTo>
                <a:lnTo>
                  <a:pt x="286" y="2"/>
                </a:lnTo>
                <a:lnTo>
                  <a:pt x="289" y="2"/>
                </a:lnTo>
                <a:lnTo>
                  <a:pt x="291" y="2"/>
                </a:lnTo>
                <a:lnTo>
                  <a:pt x="292" y="0"/>
                </a:lnTo>
                <a:lnTo>
                  <a:pt x="293" y="0"/>
                </a:lnTo>
                <a:lnTo>
                  <a:pt x="293" y="0"/>
                </a:ln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1961"/>
          <p:cNvSpPr/>
          <p:nvPr/>
        </p:nvSpPr>
        <p:spPr bwMode="auto">
          <a:xfrm>
            <a:off x="4861043" y="1545599"/>
            <a:ext cx="2697998" cy="1636019"/>
          </a:xfrm>
          <a:custGeom>
            <a:avLst/>
            <a:gdLst>
              <a:gd name="T0" fmla="*/ 299 w 376"/>
              <a:gd name="T1" fmla="*/ 23 h 228"/>
              <a:gd name="T2" fmla="*/ 295 w 376"/>
              <a:gd name="T3" fmla="*/ 33 h 228"/>
              <a:gd name="T4" fmla="*/ 312 w 376"/>
              <a:gd name="T5" fmla="*/ 16 h 228"/>
              <a:gd name="T6" fmla="*/ 333 w 376"/>
              <a:gd name="T7" fmla="*/ 24 h 228"/>
              <a:gd name="T8" fmla="*/ 340 w 376"/>
              <a:gd name="T9" fmla="*/ 22 h 228"/>
              <a:gd name="T10" fmla="*/ 350 w 376"/>
              <a:gd name="T11" fmla="*/ 17 h 228"/>
              <a:gd name="T12" fmla="*/ 369 w 376"/>
              <a:gd name="T13" fmla="*/ 23 h 228"/>
              <a:gd name="T14" fmla="*/ 345 w 376"/>
              <a:gd name="T15" fmla="*/ 40 h 228"/>
              <a:gd name="T16" fmla="*/ 308 w 376"/>
              <a:gd name="T17" fmla="*/ 56 h 228"/>
              <a:gd name="T18" fmla="*/ 299 w 376"/>
              <a:gd name="T19" fmla="*/ 59 h 228"/>
              <a:gd name="T20" fmla="*/ 264 w 376"/>
              <a:gd name="T21" fmla="*/ 74 h 228"/>
              <a:gd name="T22" fmla="*/ 348 w 376"/>
              <a:gd name="T23" fmla="*/ 51 h 228"/>
              <a:gd name="T24" fmla="*/ 328 w 376"/>
              <a:gd name="T25" fmla="*/ 67 h 228"/>
              <a:gd name="T26" fmla="*/ 303 w 376"/>
              <a:gd name="T27" fmla="*/ 83 h 228"/>
              <a:gd name="T28" fmla="*/ 316 w 376"/>
              <a:gd name="T29" fmla="*/ 101 h 228"/>
              <a:gd name="T30" fmla="*/ 349 w 376"/>
              <a:gd name="T31" fmla="*/ 98 h 228"/>
              <a:gd name="T32" fmla="*/ 301 w 376"/>
              <a:gd name="T33" fmla="*/ 123 h 228"/>
              <a:gd name="T34" fmla="*/ 346 w 376"/>
              <a:gd name="T35" fmla="*/ 108 h 228"/>
              <a:gd name="T36" fmla="*/ 358 w 376"/>
              <a:gd name="T37" fmla="*/ 113 h 228"/>
              <a:gd name="T38" fmla="*/ 342 w 376"/>
              <a:gd name="T39" fmla="*/ 121 h 228"/>
              <a:gd name="T40" fmla="*/ 336 w 376"/>
              <a:gd name="T41" fmla="*/ 125 h 228"/>
              <a:gd name="T42" fmla="*/ 319 w 376"/>
              <a:gd name="T43" fmla="*/ 127 h 228"/>
              <a:gd name="T44" fmla="*/ 272 w 376"/>
              <a:gd name="T45" fmla="*/ 140 h 228"/>
              <a:gd name="T46" fmla="*/ 255 w 376"/>
              <a:gd name="T47" fmla="*/ 157 h 228"/>
              <a:gd name="T48" fmla="*/ 322 w 376"/>
              <a:gd name="T49" fmla="*/ 135 h 228"/>
              <a:gd name="T50" fmla="*/ 345 w 376"/>
              <a:gd name="T51" fmla="*/ 135 h 228"/>
              <a:gd name="T52" fmla="*/ 316 w 376"/>
              <a:gd name="T53" fmla="*/ 153 h 228"/>
              <a:gd name="T54" fmla="*/ 343 w 376"/>
              <a:gd name="T55" fmla="*/ 145 h 228"/>
              <a:gd name="T56" fmla="*/ 336 w 376"/>
              <a:gd name="T57" fmla="*/ 154 h 228"/>
              <a:gd name="T58" fmla="*/ 299 w 376"/>
              <a:gd name="T59" fmla="*/ 164 h 228"/>
              <a:gd name="T60" fmla="*/ 245 w 376"/>
              <a:gd name="T61" fmla="*/ 190 h 228"/>
              <a:gd name="T62" fmla="*/ 219 w 376"/>
              <a:gd name="T63" fmla="*/ 207 h 228"/>
              <a:gd name="T64" fmla="*/ 195 w 376"/>
              <a:gd name="T65" fmla="*/ 212 h 228"/>
              <a:gd name="T66" fmla="*/ 154 w 376"/>
              <a:gd name="T67" fmla="*/ 222 h 228"/>
              <a:gd name="T68" fmla="*/ 104 w 376"/>
              <a:gd name="T69" fmla="*/ 227 h 228"/>
              <a:gd name="T70" fmla="*/ 85 w 376"/>
              <a:gd name="T71" fmla="*/ 221 h 228"/>
              <a:gd name="T72" fmla="*/ 70 w 376"/>
              <a:gd name="T73" fmla="*/ 211 h 228"/>
              <a:gd name="T74" fmla="*/ 40 w 376"/>
              <a:gd name="T75" fmla="*/ 207 h 228"/>
              <a:gd name="T76" fmla="*/ 46 w 376"/>
              <a:gd name="T77" fmla="*/ 200 h 228"/>
              <a:gd name="T78" fmla="*/ 65 w 376"/>
              <a:gd name="T79" fmla="*/ 192 h 228"/>
              <a:gd name="T80" fmla="*/ 84 w 376"/>
              <a:gd name="T81" fmla="*/ 178 h 228"/>
              <a:gd name="T82" fmla="*/ 37 w 376"/>
              <a:gd name="T83" fmla="*/ 178 h 228"/>
              <a:gd name="T84" fmla="*/ 47 w 376"/>
              <a:gd name="T85" fmla="*/ 165 h 228"/>
              <a:gd name="T86" fmla="*/ 23 w 376"/>
              <a:gd name="T87" fmla="*/ 160 h 228"/>
              <a:gd name="T88" fmla="*/ 16 w 376"/>
              <a:gd name="T89" fmla="*/ 154 h 228"/>
              <a:gd name="T90" fmla="*/ 1 w 376"/>
              <a:gd name="T91" fmla="*/ 135 h 228"/>
              <a:gd name="T92" fmla="*/ 33 w 376"/>
              <a:gd name="T93" fmla="*/ 134 h 228"/>
              <a:gd name="T94" fmla="*/ 14 w 376"/>
              <a:gd name="T95" fmla="*/ 128 h 228"/>
              <a:gd name="T96" fmla="*/ 44 w 376"/>
              <a:gd name="T97" fmla="*/ 120 h 228"/>
              <a:gd name="T98" fmla="*/ 8 w 376"/>
              <a:gd name="T99" fmla="*/ 117 h 228"/>
              <a:gd name="T100" fmla="*/ 27 w 376"/>
              <a:gd name="T101" fmla="*/ 111 h 228"/>
              <a:gd name="T102" fmla="*/ 31 w 376"/>
              <a:gd name="T103" fmla="*/ 100 h 228"/>
              <a:gd name="T104" fmla="*/ 10 w 376"/>
              <a:gd name="T105" fmla="*/ 97 h 228"/>
              <a:gd name="T106" fmla="*/ 33 w 376"/>
              <a:gd name="T107" fmla="*/ 88 h 228"/>
              <a:gd name="T108" fmla="*/ 23 w 376"/>
              <a:gd name="T109" fmla="*/ 83 h 228"/>
              <a:gd name="T110" fmla="*/ 31 w 376"/>
              <a:gd name="T111" fmla="*/ 77 h 228"/>
              <a:gd name="T112" fmla="*/ 33 w 376"/>
              <a:gd name="T113" fmla="*/ 64 h 228"/>
              <a:gd name="T114" fmla="*/ 51 w 376"/>
              <a:gd name="T115" fmla="*/ 47 h 228"/>
              <a:gd name="T116" fmla="*/ 84 w 376"/>
              <a:gd name="T117" fmla="*/ 20 h 228"/>
              <a:gd name="T118" fmla="*/ 132 w 376"/>
              <a:gd name="T119" fmla="*/ 13 h 228"/>
              <a:gd name="T120" fmla="*/ 175 w 376"/>
              <a:gd name="T121" fmla="*/ 14 h 228"/>
              <a:gd name="T122" fmla="*/ 228 w 376"/>
              <a:gd name="T123" fmla="*/ 10 h 228"/>
              <a:gd name="T124" fmla="*/ 265 w 376"/>
              <a:gd name="T125" fmla="*/ 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6" h="228">
                <a:moveTo>
                  <a:pt x="293" y="0"/>
                </a:moveTo>
                <a:lnTo>
                  <a:pt x="293" y="0"/>
                </a:lnTo>
                <a:lnTo>
                  <a:pt x="292" y="2"/>
                </a:lnTo>
                <a:lnTo>
                  <a:pt x="292" y="2"/>
                </a:lnTo>
                <a:lnTo>
                  <a:pt x="292" y="2"/>
                </a:lnTo>
                <a:lnTo>
                  <a:pt x="292" y="2"/>
                </a:lnTo>
                <a:lnTo>
                  <a:pt x="295" y="3"/>
                </a:lnTo>
                <a:lnTo>
                  <a:pt x="295" y="3"/>
                </a:lnTo>
                <a:lnTo>
                  <a:pt x="296" y="3"/>
                </a:lnTo>
                <a:lnTo>
                  <a:pt x="296" y="2"/>
                </a:lnTo>
                <a:lnTo>
                  <a:pt x="296" y="2"/>
                </a:lnTo>
                <a:lnTo>
                  <a:pt x="296" y="2"/>
                </a:lnTo>
                <a:lnTo>
                  <a:pt x="296" y="3"/>
                </a:lnTo>
                <a:lnTo>
                  <a:pt x="298" y="3"/>
                </a:lnTo>
                <a:lnTo>
                  <a:pt x="298" y="3"/>
                </a:lnTo>
                <a:lnTo>
                  <a:pt x="298" y="3"/>
                </a:lnTo>
                <a:lnTo>
                  <a:pt x="296" y="3"/>
                </a:lnTo>
                <a:lnTo>
                  <a:pt x="296" y="4"/>
                </a:lnTo>
                <a:lnTo>
                  <a:pt x="296" y="4"/>
                </a:lnTo>
                <a:lnTo>
                  <a:pt x="296" y="4"/>
                </a:lnTo>
                <a:lnTo>
                  <a:pt x="296" y="4"/>
                </a:lnTo>
                <a:lnTo>
                  <a:pt x="296" y="6"/>
                </a:lnTo>
                <a:lnTo>
                  <a:pt x="296" y="6"/>
                </a:lnTo>
                <a:lnTo>
                  <a:pt x="296" y="6"/>
                </a:lnTo>
                <a:lnTo>
                  <a:pt x="296" y="6"/>
                </a:lnTo>
                <a:lnTo>
                  <a:pt x="296" y="6"/>
                </a:lnTo>
                <a:lnTo>
                  <a:pt x="296" y="7"/>
                </a:lnTo>
                <a:lnTo>
                  <a:pt x="296" y="7"/>
                </a:lnTo>
                <a:lnTo>
                  <a:pt x="296" y="7"/>
                </a:lnTo>
                <a:lnTo>
                  <a:pt x="296" y="7"/>
                </a:lnTo>
                <a:lnTo>
                  <a:pt x="296" y="7"/>
                </a:lnTo>
                <a:lnTo>
                  <a:pt x="296" y="7"/>
                </a:lnTo>
                <a:lnTo>
                  <a:pt x="296" y="7"/>
                </a:lnTo>
                <a:lnTo>
                  <a:pt x="296" y="7"/>
                </a:lnTo>
                <a:lnTo>
                  <a:pt x="295" y="7"/>
                </a:lnTo>
                <a:lnTo>
                  <a:pt x="292" y="9"/>
                </a:lnTo>
                <a:lnTo>
                  <a:pt x="295" y="12"/>
                </a:lnTo>
                <a:lnTo>
                  <a:pt x="295" y="12"/>
                </a:lnTo>
                <a:lnTo>
                  <a:pt x="296" y="10"/>
                </a:lnTo>
                <a:lnTo>
                  <a:pt x="298" y="10"/>
                </a:lnTo>
                <a:lnTo>
                  <a:pt x="301" y="10"/>
                </a:lnTo>
                <a:lnTo>
                  <a:pt x="301" y="10"/>
                </a:lnTo>
                <a:lnTo>
                  <a:pt x="299" y="10"/>
                </a:lnTo>
                <a:lnTo>
                  <a:pt x="299" y="10"/>
                </a:lnTo>
                <a:lnTo>
                  <a:pt x="298" y="12"/>
                </a:lnTo>
                <a:lnTo>
                  <a:pt x="298" y="12"/>
                </a:lnTo>
                <a:lnTo>
                  <a:pt x="298" y="12"/>
                </a:lnTo>
                <a:lnTo>
                  <a:pt x="296" y="12"/>
                </a:lnTo>
                <a:lnTo>
                  <a:pt x="295" y="13"/>
                </a:lnTo>
                <a:lnTo>
                  <a:pt x="295" y="13"/>
                </a:lnTo>
                <a:lnTo>
                  <a:pt x="295" y="13"/>
                </a:lnTo>
                <a:lnTo>
                  <a:pt x="295" y="13"/>
                </a:lnTo>
                <a:lnTo>
                  <a:pt x="295" y="13"/>
                </a:lnTo>
                <a:lnTo>
                  <a:pt x="295" y="13"/>
                </a:lnTo>
                <a:lnTo>
                  <a:pt x="296" y="13"/>
                </a:lnTo>
                <a:lnTo>
                  <a:pt x="296" y="13"/>
                </a:lnTo>
                <a:lnTo>
                  <a:pt x="296" y="13"/>
                </a:lnTo>
                <a:lnTo>
                  <a:pt x="298" y="13"/>
                </a:lnTo>
                <a:lnTo>
                  <a:pt x="298" y="13"/>
                </a:lnTo>
                <a:lnTo>
                  <a:pt x="298" y="13"/>
                </a:lnTo>
                <a:lnTo>
                  <a:pt x="298" y="13"/>
                </a:lnTo>
                <a:lnTo>
                  <a:pt x="299" y="13"/>
                </a:lnTo>
                <a:lnTo>
                  <a:pt x="299" y="14"/>
                </a:lnTo>
                <a:lnTo>
                  <a:pt x="299" y="14"/>
                </a:lnTo>
                <a:lnTo>
                  <a:pt x="298" y="16"/>
                </a:lnTo>
                <a:lnTo>
                  <a:pt x="298" y="16"/>
                </a:lnTo>
                <a:lnTo>
                  <a:pt x="298" y="16"/>
                </a:lnTo>
                <a:lnTo>
                  <a:pt x="298" y="16"/>
                </a:lnTo>
                <a:lnTo>
                  <a:pt x="298" y="16"/>
                </a:lnTo>
                <a:lnTo>
                  <a:pt x="298" y="16"/>
                </a:lnTo>
                <a:lnTo>
                  <a:pt x="296" y="14"/>
                </a:lnTo>
                <a:lnTo>
                  <a:pt x="296" y="14"/>
                </a:lnTo>
                <a:lnTo>
                  <a:pt x="296" y="14"/>
                </a:lnTo>
                <a:lnTo>
                  <a:pt x="296" y="14"/>
                </a:lnTo>
                <a:lnTo>
                  <a:pt x="295" y="14"/>
                </a:lnTo>
                <a:lnTo>
                  <a:pt x="295" y="14"/>
                </a:lnTo>
                <a:lnTo>
                  <a:pt x="295" y="14"/>
                </a:lnTo>
                <a:lnTo>
                  <a:pt x="295" y="14"/>
                </a:lnTo>
                <a:lnTo>
                  <a:pt x="295" y="16"/>
                </a:lnTo>
                <a:lnTo>
                  <a:pt x="295" y="16"/>
                </a:lnTo>
                <a:lnTo>
                  <a:pt x="295" y="17"/>
                </a:lnTo>
                <a:lnTo>
                  <a:pt x="296" y="17"/>
                </a:lnTo>
                <a:lnTo>
                  <a:pt x="296" y="17"/>
                </a:lnTo>
                <a:lnTo>
                  <a:pt x="296" y="17"/>
                </a:lnTo>
                <a:lnTo>
                  <a:pt x="295" y="17"/>
                </a:lnTo>
                <a:lnTo>
                  <a:pt x="295" y="17"/>
                </a:lnTo>
                <a:lnTo>
                  <a:pt x="293" y="19"/>
                </a:lnTo>
                <a:lnTo>
                  <a:pt x="293" y="19"/>
                </a:lnTo>
                <a:lnTo>
                  <a:pt x="292" y="19"/>
                </a:lnTo>
                <a:lnTo>
                  <a:pt x="292" y="19"/>
                </a:lnTo>
                <a:lnTo>
                  <a:pt x="292" y="17"/>
                </a:lnTo>
                <a:lnTo>
                  <a:pt x="292" y="17"/>
                </a:lnTo>
                <a:lnTo>
                  <a:pt x="292" y="16"/>
                </a:lnTo>
                <a:lnTo>
                  <a:pt x="291" y="16"/>
                </a:lnTo>
                <a:lnTo>
                  <a:pt x="291" y="16"/>
                </a:lnTo>
                <a:lnTo>
                  <a:pt x="291" y="16"/>
                </a:lnTo>
                <a:lnTo>
                  <a:pt x="289" y="17"/>
                </a:lnTo>
                <a:lnTo>
                  <a:pt x="289" y="17"/>
                </a:lnTo>
                <a:lnTo>
                  <a:pt x="288" y="17"/>
                </a:lnTo>
                <a:lnTo>
                  <a:pt x="286" y="19"/>
                </a:lnTo>
                <a:lnTo>
                  <a:pt x="285" y="19"/>
                </a:lnTo>
                <a:lnTo>
                  <a:pt x="285" y="19"/>
                </a:lnTo>
                <a:lnTo>
                  <a:pt x="285" y="20"/>
                </a:lnTo>
                <a:lnTo>
                  <a:pt x="285" y="20"/>
                </a:lnTo>
                <a:lnTo>
                  <a:pt x="285" y="22"/>
                </a:lnTo>
                <a:lnTo>
                  <a:pt x="286" y="22"/>
                </a:lnTo>
                <a:lnTo>
                  <a:pt x="286" y="22"/>
                </a:lnTo>
                <a:lnTo>
                  <a:pt x="286" y="20"/>
                </a:lnTo>
                <a:lnTo>
                  <a:pt x="288" y="20"/>
                </a:lnTo>
                <a:lnTo>
                  <a:pt x="288" y="20"/>
                </a:lnTo>
                <a:lnTo>
                  <a:pt x="289" y="20"/>
                </a:lnTo>
                <a:lnTo>
                  <a:pt x="289" y="22"/>
                </a:lnTo>
                <a:lnTo>
                  <a:pt x="289" y="22"/>
                </a:lnTo>
                <a:lnTo>
                  <a:pt x="289" y="22"/>
                </a:lnTo>
                <a:lnTo>
                  <a:pt x="289" y="22"/>
                </a:lnTo>
                <a:lnTo>
                  <a:pt x="289" y="22"/>
                </a:lnTo>
                <a:lnTo>
                  <a:pt x="291" y="22"/>
                </a:lnTo>
                <a:lnTo>
                  <a:pt x="291" y="22"/>
                </a:lnTo>
                <a:lnTo>
                  <a:pt x="291" y="22"/>
                </a:lnTo>
                <a:lnTo>
                  <a:pt x="292" y="22"/>
                </a:lnTo>
                <a:lnTo>
                  <a:pt x="293" y="20"/>
                </a:lnTo>
                <a:lnTo>
                  <a:pt x="295" y="20"/>
                </a:lnTo>
                <a:lnTo>
                  <a:pt x="296" y="20"/>
                </a:lnTo>
                <a:lnTo>
                  <a:pt x="296" y="19"/>
                </a:lnTo>
                <a:lnTo>
                  <a:pt x="296" y="19"/>
                </a:lnTo>
                <a:lnTo>
                  <a:pt x="298" y="20"/>
                </a:lnTo>
                <a:lnTo>
                  <a:pt x="298" y="20"/>
                </a:lnTo>
                <a:lnTo>
                  <a:pt x="298" y="20"/>
                </a:lnTo>
                <a:lnTo>
                  <a:pt x="298" y="20"/>
                </a:lnTo>
                <a:lnTo>
                  <a:pt x="298" y="20"/>
                </a:lnTo>
                <a:lnTo>
                  <a:pt x="299" y="22"/>
                </a:lnTo>
                <a:lnTo>
                  <a:pt x="299" y="23"/>
                </a:lnTo>
                <a:lnTo>
                  <a:pt x="299" y="23"/>
                </a:lnTo>
                <a:lnTo>
                  <a:pt x="301" y="23"/>
                </a:lnTo>
                <a:lnTo>
                  <a:pt x="301" y="23"/>
                </a:lnTo>
                <a:lnTo>
                  <a:pt x="302" y="23"/>
                </a:lnTo>
                <a:lnTo>
                  <a:pt x="302" y="23"/>
                </a:lnTo>
                <a:lnTo>
                  <a:pt x="303" y="22"/>
                </a:lnTo>
                <a:lnTo>
                  <a:pt x="303" y="22"/>
                </a:lnTo>
                <a:lnTo>
                  <a:pt x="303" y="22"/>
                </a:lnTo>
                <a:lnTo>
                  <a:pt x="303" y="22"/>
                </a:lnTo>
                <a:lnTo>
                  <a:pt x="302" y="20"/>
                </a:lnTo>
                <a:lnTo>
                  <a:pt x="302" y="20"/>
                </a:lnTo>
                <a:lnTo>
                  <a:pt x="302" y="20"/>
                </a:lnTo>
                <a:lnTo>
                  <a:pt x="302" y="20"/>
                </a:lnTo>
                <a:lnTo>
                  <a:pt x="302" y="20"/>
                </a:lnTo>
                <a:lnTo>
                  <a:pt x="303" y="20"/>
                </a:lnTo>
                <a:lnTo>
                  <a:pt x="303" y="20"/>
                </a:lnTo>
                <a:lnTo>
                  <a:pt x="303" y="19"/>
                </a:lnTo>
                <a:lnTo>
                  <a:pt x="303" y="19"/>
                </a:lnTo>
                <a:lnTo>
                  <a:pt x="303" y="20"/>
                </a:lnTo>
                <a:lnTo>
                  <a:pt x="305" y="22"/>
                </a:lnTo>
                <a:lnTo>
                  <a:pt x="305" y="23"/>
                </a:lnTo>
                <a:lnTo>
                  <a:pt x="305" y="23"/>
                </a:lnTo>
                <a:lnTo>
                  <a:pt x="303" y="23"/>
                </a:lnTo>
                <a:lnTo>
                  <a:pt x="303" y="23"/>
                </a:lnTo>
                <a:lnTo>
                  <a:pt x="303" y="23"/>
                </a:lnTo>
                <a:lnTo>
                  <a:pt x="302" y="23"/>
                </a:lnTo>
                <a:lnTo>
                  <a:pt x="302" y="23"/>
                </a:lnTo>
                <a:lnTo>
                  <a:pt x="302" y="23"/>
                </a:lnTo>
                <a:lnTo>
                  <a:pt x="302" y="23"/>
                </a:lnTo>
                <a:lnTo>
                  <a:pt x="301" y="23"/>
                </a:lnTo>
                <a:lnTo>
                  <a:pt x="299" y="24"/>
                </a:lnTo>
                <a:lnTo>
                  <a:pt x="299" y="24"/>
                </a:lnTo>
                <a:lnTo>
                  <a:pt x="299" y="24"/>
                </a:lnTo>
                <a:lnTo>
                  <a:pt x="299" y="24"/>
                </a:lnTo>
                <a:lnTo>
                  <a:pt x="299" y="26"/>
                </a:lnTo>
                <a:lnTo>
                  <a:pt x="299" y="26"/>
                </a:lnTo>
                <a:lnTo>
                  <a:pt x="299" y="26"/>
                </a:lnTo>
                <a:lnTo>
                  <a:pt x="299" y="26"/>
                </a:lnTo>
                <a:lnTo>
                  <a:pt x="301" y="27"/>
                </a:lnTo>
                <a:lnTo>
                  <a:pt x="301" y="26"/>
                </a:lnTo>
                <a:lnTo>
                  <a:pt x="301" y="26"/>
                </a:lnTo>
                <a:lnTo>
                  <a:pt x="301" y="27"/>
                </a:lnTo>
                <a:lnTo>
                  <a:pt x="301" y="27"/>
                </a:lnTo>
                <a:lnTo>
                  <a:pt x="302" y="27"/>
                </a:lnTo>
                <a:lnTo>
                  <a:pt x="302" y="27"/>
                </a:lnTo>
                <a:lnTo>
                  <a:pt x="302" y="26"/>
                </a:lnTo>
                <a:lnTo>
                  <a:pt x="302" y="26"/>
                </a:lnTo>
                <a:lnTo>
                  <a:pt x="302" y="24"/>
                </a:lnTo>
                <a:lnTo>
                  <a:pt x="302" y="24"/>
                </a:lnTo>
                <a:lnTo>
                  <a:pt x="302" y="24"/>
                </a:lnTo>
                <a:lnTo>
                  <a:pt x="302" y="24"/>
                </a:lnTo>
                <a:lnTo>
                  <a:pt x="302" y="24"/>
                </a:lnTo>
                <a:lnTo>
                  <a:pt x="303" y="24"/>
                </a:lnTo>
                <a:lnTo>
                  <a:pt x="303" y="26"/>
                </a:lnTo>
                <a:lnTo>
                  <a:pt x="303" y="26"/>
                </a:lnTo>
                <a:lnTo>
                  <a:pt x="303" y="26"/>
                </a:lnTo>
                <a:lnTo>
                  <a:pt x="305" y="26"/>
                </a:lnTo>
                <a:lnTo>
                  <a:pt x="305" y="26"/>
                </a:lnTo>
                <a:lnTo>
                  <a:pt x="305" y="26"/>
                </a:lnTo>
                <a:lnTo>
                  <a:pt x="305" y="27"/>
                </a:lnTo>
                <a:lnTo>
                  <a:pt x="305" y="27"/>
                </a:lnTo>
                <a:lnTo>
                  <a:pt x="305" y="29"/>
                </a:lnTo>
                <a:lnTo>
                  <a:pt x="305" y="29"/>
                </a:lnTo>
                <a:lnTo>
                  <a:pt x="303" y="30"/>
                </a:lnTo>
                <a:lnTo>
                  <a:pt x="303" y="30"/>
                </a:lnTo>
                <a:lnTo>
                  <a:pt x="305" y="30"/>
                </a:lnTo>
                <a:lnTo>
                  <a:pt x="305" y="30"/>
                </a:lnTo>
                <a:lnTo>
                  <a:pt x="305" y="30"/>
                </a:lnTo>
                <a:lnTo>
                  <a:pt x="305" y="31"/>
                </a:lnTo>
                <a:lnTo>
                  <a:pt x="305" y="31"/>
                </a:lnTo>
                <a:lnTo>
                  <a:pt x="305" y="31"/>
                </a:lnTo>
                <a:lnTo>
                  <a:pt x="305" y="33"/>
                </a:lnTo>
                <a:lnTo>
                  <a:pt x="303" y="31"/>
                </a:lnTo>
                <a:lnTo>
                  <a:pt x="303" y="31"/>
                </a:lnTo>
                <a:lnTo>
                  <a:pt x="303" y="31"/>
                </a:lnTo>
                <a:lnTo>
                  <a:pt x="305" y="31"/>
                </a:lnTo>
                <a:lnTo>
                  <a:pt x="303" y="31"/>
                </a:lnTo>
                <a:lnTo>
                  <a:pt x="303" y="31"/>
                </a:lnTo>
                <a:lnTo>
                  <a:pt x="303" y="30"/>
                </a:lnTo>
                <a:lnTo>
                  <a:pt x="303" y="30"/>
                </a:lnTo>
                <a:lnTo>
                  <a:pt x="303" y="30"/>
                </a:lnTo>
                <a:lnTo>
                  <a:pt x="303" y="30"/>
                </a:lnTo>
                <a:lnTo>
                  <a:pt x="302" y="29"/>
                </a:lnTo>
                <a:lnTo>
                  <a:pt x="301" y="29"/>
                </a:lnTo>
                <a:lnTo>
                  <a:pt x="301" y="29"/>
                </a:lnTo>
                <a:lnTo>
                  <a:pt x="301" y="29"/>
                </a:lnTo>
                <a:lnTo>
                  <a:pt x="301" y="29"/>
                </a:lnTo>
                <a:lnTo>
                  <a:pt x="301" y="30"/>
                </a:lnTo>
                <a:lnTo>
                  <a:pt x="301" y="30"/>
                </a:lnTo>
                <a:lnTo>
                  <a:pt x="301" y="30"/>
                </a:lnTo>
                <a:lnTo>
                  <a:pt x="301" y="30"/>
                </a:lnTo>
                <a:lnTo>
                  <a:pt x="301" y="30"/>
                </a:lnTo>
                <a:lnTo>
                  <a:pt x="299" y="31"/>
                </a:lnTo>
                <a:lnTo>
                  <a:pt x="299" y="31"/>
                </a:lnTo>
                <a:lnTo>
                  <a:pt x="299" y="31"/>
                </a:lnTo>
                <a:lnTo>
                  <a:pt x="299" y="31"/>
                </a:lnTo>
                <a:lnTo>
                  <a:pt x="299" y="33"/>
                </a:lnTo>
                <a:lnTo>
                  <a:pt x="299" y="33"/>
                </a:lnTo>
                <a:lnTo>
                  <a:pt x="299" y="33"/>
                </a:lnTo>
                <a:lnTo>
                  <a:pt x="299" y="33"/>
                </a:lnTo>
                <a:lnTo>
                  <a:pt x="301" y="33"/>
                </a:lnTo>
                <a:lnTo>
                  <a:pt x="301" y="33"/>
                </a:lnTo>
                <a:lnTo>
                  <a:pt x="301" y="33"/>
                </a:lnTo>
                <a:lnTo>
                  <a:pt x="302" y="33"/>
                </a:lnTo>
                <a:lnTo>
                  <a:pt x="302" y="33"/>
                </a:lnTo>
                <a:lnTo>
                  <a:pt x="299" y="34"/>
                </a:lnTo>
                <a:lnTo>
                  <a:pt x="298" y="34"/>
                </a:lnTo>
                <a:lnTo>
                  <a:pt x="298" y="33"/>
                </a:lnTo>
                <a:lnTo>
                  <a:pt x="298" y="33"/>
                </a:lnTo>
                <a:lnTo>
                  <a:pt x="298" y="33"/>
                </a:lnTo>
                <a:lnTo>
                  <a:pt x="298" y="33"/>
                </a:lnTo>
                <a:lnTo>
                  <a:pt x="298" y="31"/>
                </a:lnTo>
                <a:lnTo>
                  <a:pt x="298" y="31"/>
                </a:lnTo>
                <a:lnTo>
                  <a:pt x="298" y="31"/>
                </a:lnTo>
                <a:lnTo>
                  <a:pt x="298" y="30"/>
                </a:lnTo>
                <a:lnTo>
                  <a:pt x="296" y="30"/>
                </a:lnTo>
                <a:lnTo>
                  <a:pt x="296" y="30"/>
                </a:lnTo>
                <a:lnTo>
                  <a:pt x="296" y="30"/>
                </a:lnTo>
                <a:lnTo>
                  <a:pt x="296" y="30"/>
                </a:lnTo>
                <a:lnTo>
                  <a:pt x="296" y="30"/>
                </a:lnTo>
                <a:lnTo>
                  <a:pt x="296" y="30"/>
                </a:lnTo>
                <a:lnTo>
                  <a:pt x="296" y="31"/>
                </a:lnTo>
                <a:lnTo>
                  <a:pt x="296" y="31"/>
                </a:lnTo>
                <a:lnTo>
                  <a:pt x="296" y="33"/>
                </a:lnTo>
                <a:lnTo>
                  <a:pt x="295" y="34"/>
                </a:lnTo>
                <a:lnTo>
                  <a:pt x="295" y="34"/>
                </a:lnTo>
                <a:lnTo>
                  <a:pt x="296" y="34"/>
                </a:lnTo>
                <a:lnTo>
                  <a:pt x="296" y="34"/>
                </a:lnTo>
                <a:lnTo>
                  <a:pt x="296" y="34"/>
                </a:lnTo>
                <a:lnTo>
                  <a:pt x="296" y="34"/>
                </a:lnTo>
                <a:lnTo>
                  <a:pt x="295" y="34"/>
                </a:lnTo>
                <a:lnTo>
                  <a:pt x="295" y="33"/>
                </a:lnTo>
                <a:lnTo>
                  <a:pt x="295" y="33"/>
                </a:lnTo>
                <a:lnTo>
                  <a:pt x="295" y="33"/>
                </a:lnTo>
                <a:lnTo>
                  <a:pt x="295" y="33"/>
                </a:lnTo>
                <a:lnTo>
                  <a:pt x="295" y="31"/>
                </a:lnTo>
                <a:lnTo>
                  <a:pt x="295" y="31"/>
                </a:lnTo>
                <a:lnTo>
                  <a:pt x="295" y="31"/>
                </a:lnTo>
                <a:lnTo>
                  <a:pt x="293" y="31"/>
                </a:lnTo>
                <a:lnTo>
                  <a:pt x="292" y="31"/>
                </a:lnTo>
                <a:lnTo>
                  <a:pt x="292" y="31"/>
                </a:lnTo>
                <a:lnTo>
                  <a:pt x="292" y="31"/>
                </a:lnTo>
                <a:lnTo>
                  <a:pt x="291" y="33"/>
                </a:lnTo>
                <a:lnTo>
                  <a:pt x="291" y="33"/>
                </a:lnTo>
                <a:lnTo>
                  <a:pt x="291" y="33"/>
                </a:lnTo>
                <a:lnTo>
                  <a:pt x="291" y="33"/>
                </a:lnTo>
                <a:lnTo>
                  <a:pt x="289" y="33"/>
                </a:lnTo>
                <a:lnTo>
                  <a:pt x="289" y="33"/>
                </a:lnTo>
                <a:lnTo>
                  <a:pt x="289" y="33"/>
                </a:lnTo>
                <a:lnTo>
                  <a:pt x="289" y="33"/>
                </a:lnTo>
                <a:lnTo>
                  <a:pt x="289" y="33"/>
                </a:lnTo>
                <a:lnTo>
                  <a:pt x="291" y="33"/>
                </a:lnTo>
                <a:lnTo>
                  <a:pt x="291" y="34"/>
                </a:lnTo>
                <a:lnTo>
                  <a:pt x="291" y="34"/>
                </a:lnTo>
                <a:lnTo>
                  <a:pt x="291" y="36"/>
                </a:lnTo>
                <a:lnTo>
                  <a:pt x="291" y="36"/>
                </a:lnTo>
                <a:lnTo>
                  <a:pt x="292" y="36"/>
                </a:lnTo>
                <a:lnTo>
                  <a:pt x="292" y="36"/>
                </a:lnTo>
                <a:lnTo>
                  <a:pt x="291" y="36"/>
                </a:lnTo>
                <a:lnTo>
                  <a:pt x="289" y="36"/>
                </a:lnTo>
                <a:lnTo>
                  <a:pt x="289" y="37"/>
                </a:lnTo>
                <a:lnTo>
                  <a:pt x="288" y="37"/>
                </a:lnTo>
                <a:lnTo>
                  <a:pt x="288" y="37"/>
                </a:lnTo>
                <a:lnTo>
                  <a:pt x="286" y="37"/>
                </a:lnTo>
                <a:lnTo>
                  <a:pt x="286" y="37"/>
                </a:lnTo>
                <a:lnTo>
                  <a:pt x="285" y="37"/>
                </a:lnTo>
                <a:lnTo>
                  <a:pt x="285" y="37"/>
                </a:lnTo>
                <a:lnTo>
                  <a:pt x="285" y="39"/>
                </a:lnTo>
                <a:lnTo>
                  <a:pt x="285" y="39"/>
                </a:lnTo>
                <a:lnTo>
                  <a:pt x="285" y="39"/>
                </a:lnTo>
                <a:lnTo>
                  <a:pt x="285" y="39"/>
                </a:lnTo>
                <a:lnTo>
                  <a:pt x="286" y="39"/>
                </a:lnTo>
                <a:lnTo>
                  <a:pt x="288" y="39"/>
                </a:lnTo>
                <a:lnTo>
                  <a:pt x="289" y="39"/>
                </a:lnTo>
                <a:lnTo>
                  <a:pt x="289" y="39"/>
                </a:lnTo>
                <a:lnTo>
                  <a:pt x="289" y="39"/>
                </a:lnTo>
                <a:lnTo>
                  <a:pt x="289" y="39"/>
                </a:lnTo>
                <a:lnTo>
                  <a:pt x="289" y="39"/>
                </a:lnTo>
                <a:lnTo>
                  <a:pt x="289" y="37"/>
                </a:lnTo>
                <a:lnTo>
                  <a:pt x="291" y="37"/>
                </a:lnTo>
                <a:lnTo>
                  <a:pt x="292" y="37"/>
                </a:lnTo>
                <a:lnTo>
                  <a:pt x="292" y="37"/>
                </a:lnTo>
                <a:lnTo>
                  <a:pt x="292" y="37"/>
                </a:lnTo>
                <a:lnTo>
                  <a:pt x="292" y="37"/>
                </a:lnTo>
                <a:lnTo>
                  <a:pt x="292" y="37"/>
                </a:lnTo>
                <a:lnTo>
                  <a:pt x="292" y="37"/>
                </a:lnTo>
                <a:lnTo>
                  <a:pt x="292" y="37"/>
                </a:lnTo>
                <a:lnTo>
                  <a:pt x="292" y="37"/>
                </a:lnTo>
                <a:lnTo>
                  <a:pt x="292" y="37"/>
                </a:lnTo>
                <a:lnTo>
                  <a:pt x="293" y="37"/>
                </a:lnTo>
                <a:lnTo>
                  <a:pt x="293" y="37"/>
                </a:lnTo>
                <a:lnTo>
                  <a:pt x="295" y="37"/>
                </a:lnTo>
                <a:lnTo>
                  <a:pt x="296" y="36"/>
                </a:lnTo>
                <a:lnTo>
                  <a:pt x="296" y="36"/>
                </a:lnTo>
                <a:lnTo>
                  <a:pt x="298" y="36"/>
                </a:lnTo>
                <a:lnTo>
                  <a:pt x="298" y="36"/>
                </a:lnTo>
                <a:lnTo>
                  <a:pt x="298" y="36"/>
                </a:lnTo>
                <a:lnTo>
                  <a:pt x="298" y="36"/>
                </a:lnTo>
                <a:lnTo>
                  <a:pt x="299" y="36"/>
                </a:lnTo>
                <a:lnTo>
                  <a:pt x="301" y="36"/>
                </a:lnTo>
                <a:lnTo>
                  <a:pt x="302" y="34"/>
                </a:lnTo>
                <a:lnTo>
                  <a:pt x="302" y="34"/>
                </a:lnTo>
                <a:lnTo>
                  <a:pt x="303" y="34"/>
                </a:lnTo>
                <a:lnTo>
                  <a:pt x="305" y="34"/>
                </a:lnTo>
                <a:lnTo>
                  <a:pt x="306" y="33"/>
                </a:lnTo>
                <a:lnTo>
                  <a:pt x="306" y="33"/>
                </a:lnTo>
                <a:lnTo>
                  <a:pt x="308" y="33"/>
                </a:lnTo>
                <a:lnTo>
                  <a:pt x="308" y="33"/>
                </a:lnTo>
                <a:lnTo>
                  <a:pt x="309" y="33"/>
                </a:lnTo>
                <a:lnTo>
                  <a:pt x="309" y="31"/>
                </a:lnTo>
                <a:lnTo>
                  <a:pt x="311" y="31"/>
                </a:lnTo>
                <a:lnTo>
                  <a:pt x="311" y="31"/>
                </a:lnTo>
                <a:lnTo>
                  <a:pt x="311" y="31"/>
                </a:lnTo>
                <a:lnTo>
                  <a:pt x="309" y="31"/>
                </a:lnTo>
                <a:lnTo>
                  <a:pt x="309" y="31"/>
                </a:lnTo>
                <a:lnTo>
                  <a:pt x="309" y="30"/>
                </a:lnTo>
                <a:lnTo>
                  <a:pt x="309" y="30"/>
                </a:lnTo>
                <a:lnTo>
                  <a:pt x="309" y="30"/>
                </a:lnTo>
                <a:lnTo>
                  <a:pt x="309" y="30"/>
                </a:lnTo>
                <a:lnTo>
                  <a:pt x="309" y="29"/>
                </a:lnTo>
                <a:lnTo>
                  <a:pt x="309" y="29"/>
                </a:lnTo>
                <a:lnTo>
                  <a:pt x="306" y="26"/>
                </a:lnTo>
                <a:lnTo>
                  <a:pt x="308" y="26"/>
                </a:lnTo>
                <a:lnTo>
                  <a:pt x="308" y="26"/>
                </a:lnTo>
                <a:lnTo>
                  <a:pt x="308" y="26"/>
                </a:lnTo>
                <a:lnTo>
                  <a:pt x="308" y="26"/>
                </a:lnTo>
                <a:lnTo>
                  <a:pt x="308" y="26"/>
                </a:lnTo>
                <a:lnTo>
                  <a:pt x="308" y="26"/>
                </a:lnTo>
                <a:lnTo>
                  <a:pt x="308" y="24"/>
                </a:lnTo>
                <a:lnTo>
                  <a:pt x="305" y="24"/>
                </a:lnTo>
                <a:lnTo>
                  <a:pt x="305" y="24"/>
                </a:lnTo>
                <a:lnTo>
                  <a:pt x="305" y="24"/>
                </a:lnTo>
                <a:lnTo>
                  <a:pt x="306" y="24"/>
                </a:lnTo>
                <a:lnTo>
                  <a:pt x="306" y="23"/>
                </a:lnTo>
                <a:lnTo>
                  <a:pt x="308" y="23"/>
                </a:lnTo>
                <a:lnTo>
                  <a:pt x="308" y="23"/>
                </a:lnTo>
                <a:lnTo>
                  <a:pt x="308" y="23"/>
                </a:lnTo>
                <a:lnTo>
                  <a:pt x="308" y="23"/>
                </a:lnTo>
                <a:lnTo>
                  <a:pt x="308" y="22"/>
                </a:lnTo>
                <a:lnTo>
                  <a:pt x="308" y="22"/>
                </a:lnTo>
                <a:lnTo>
                  <a:pt x="308" y="22"/>
                </a:lnTo>
                <a:lnTo>
                  <a:pt x="308" y="22"/>
                </a:lnTo>
                <a:lnTo>
                  <a:pt x="308" y="20"/>
                </a:lnTo>
                <a:lnTo>
                  <a:pt x="305" y="23"/>
                </a:lnTo>
                <a:lnTo>
                  <a:pt x="305" y="23"/>
                </a:lnTo>
                <a:lnTo>
                  <a:pt x="305" y="23"/>
                </a:lnTo>
                <a:lnTo>
                  <a:pt x="306" y="22"/>
                </a:lnTo>
                <a:lnTo>
                  <a:pt x="306" y="22"/>
                </a:lnTo>
                <a:lnTo>
                  <a:pt x="306" y="22"/>
                </a:lnTo>
                <a:lnTo>
                  <a:pt x="306" y="22"/>
                </a:lnTo>
                <a:lnTo>
                  <a:pt x="306" y="20"/>
                </a:lnTo>
                <a:lnTo>
                  <a:pt x="306" y="20"/>
                </a:lnTo>
                <a:lnTo>
                  <a:pt x="308" y="20"/>
                </a:lnTo>
                <a:lnTo>
                  <a:pt x="308" y="20"/>
                </a:lnTo>
                <a:lnTo>
                  <a:pt x="308" y="20"/>
                </a:lnTo>
                <a:lnTo>
                  <a:pt x="308" y="19"/>
                </a:lnTo>
                <a:lnTo>
                  <a:pt x="308" y="19"/>
                </a:lnTo>
                <a:lnTo>
                  <a:pt x="308" y="19"/>
                </a:lnTo>
                <a:lnTo>
                  <a:pt x="308" y="19"/>
                </a:lnTo>
                <a:lnTo>
                  <a:pt x="309" y="17"/>
                </a:lnTo>
                <a:lnTo>
                  <a:pt x="309" y="17"/>
                </a:lnTo>
                <a:lnTo>
                  <a:pt x="309" y="16"/>
                </a:lnTo>
                <a:lnTo>
                  <a:pt x="309" y="16"/>
                </a:lnTo>
                <a:lnTo>
                  <a:pt x="311" y="16"/>
                </a:lnTo>
                <a:lnTo>
                  <a:pt x="312" y="16"/>
                </a:lnTo>
                <a:lnTo>
                  <a:pt x="312" y="16"/>
                </a:lnTo>
                <a:lnTo>
                  <a:pt x="312" y="16"/>
                </a:lnTo>
                <a:lnTo>
                  <a:pt x="312" y="17"/>
                </a:lnTo>
                <a:lnTo>
                  <a:pt x="312" y="17"/>
                </a:lnTo>
                <a:lnTo>
                  <a:pt x="312" y="17"/>
                </a:lnTo>
                <a:lnTo>
                  <a:pt x="312" y="17"/>
                </a:lnTo>
                <a:lnTo>
                  <a:pt x="313" y="17"/>
                </a:lnTo>
                <a:lnTo>
                  <a:pt x="313" y="17"/>
                </a:lnTo>
                <a:lnTo>
                  <a:pt x="313" y="17"/>
                </a:lnTo>
                <a:lnTo>
                  <a:pt x="313" y="16"/>
                </a:lnTo>
                <a:lnTo>
                  <a:pt x="313" y="16"/>
                </a:lnTo>
                <a:lnTo>
                  <a:pt x="313" y="17"/>
                </a:lnTo>
                <a:lnTo>
                  <a:pt x="315" y="17"/>
                </a:lnTo>
                <a:lnTo>
                  <a:pt x="315" y="17"/>
                </a:lnTo>
                <a:lnTo>
                  <a:pt x="315" y="19"/>
                </a:lnTo>
                <a:lnTo>
                  <a:pt x="315" y="19"/>
                </a:lnTo>
                <a:lnTo>
                  <a:pt x="315" y="19"/>
                </a:lnTo>
                <a:lnTo>
                  <a:pt x="316" y="19"/>
                </a:lnTo>
                <a:lnTo>
                  <a:pt x="316" y="17"/>
                </a:lnTo>
                <a:lnTo>
                  <a:pt x="316" y="17"/>
                </a:lnTo>
                <a:lnTo>
                  <a:pt x="316" y="17"/>
                </a:lnTo>
                <a:lnTo>
                  <a:pt x="316" y="17"/>
                </a:lnTo>
                <a:lnTo>
                  <a:pt x="316" y="17"/>
                </a:lnTo>
                <a:lnTo>
                  <a:pt x="315" y="17"/>
                </a:lnTo>
                <a:lnTo>
                  <a:pt x="315" y="17"/>
                </a:lnTo>
                <a:lnTo>
                  <a:pt x="316" y="17"/>
                </a:lnTo>
                <a:lnTo>
                  <a:pt x="316" y="16"/>
                </a:lnTo>
                <a:lnTo>
                  <a:pt x="316" y="16"/>
                </a:lnTo>
                <a:lnTo>
                  <a:pt x="318" y="16"/>
                </a:lnTo>
                <a:lnTo>
                  <a:pt x="318" y="16"/>
                </a:lnTo>
                <a:lnTo>
                  <a:pt x="318" y="16"/>
                </a:lnTo>
                <a:lnTo>
                  <a:pt x="318" y="16"/>
                </a:lnTo>
                <a:lnTo>
                  <a:pt x="318" y="17"/>
                </a:lnTo>
                <a:lnTo>
                  <a:pt x="319" y="17"/>
                </a:lnTo>
                <a:lnTo>
                  <a:pt x="319" y="17"/>
                </a:lnTo>
                <a:lnTo>
                  <a:pt x="319" y="16"/>
                </a:lnTo>
                <a:lnTo>
                  <a:pt x="320" y="17"/>
                </a:lnTo>
                <a:lnTo>
                  <a:pt x="320" y="17"/>
                </a:lnTo>
                <a:lnTo>
                  <a:pt x="319" y="17"/>
                </a:lnTo>
                <a:lnTo>
                  <a:pt x="319" y="17"/>
                </a:lnTo>
                <a:lnTo>
                  <a:pt x="319" y="19"/>
                </a:lnTo>
                <a:lnTo>
                  <a:pt x="318" y="19"/>
                </a:lnTo>
                <a:lnTo>
                  <a:pt x="318" y="19"/>
                </a:lnTo>
                <a:lnTo>
                  <a:pt x="318" y="19"/>
                </a:lnTo>
                <a:lnTo>
                  <a:pt x="318" y="19"/>
                </a:lnTo>
                <a:lnTo>
                  <a:pt x="318" y="19"/>
                </a:lnTo>
                <a:lnTo>
                  <a:pt x="316" y="19"/>
                </a:lnTo>
                <a:lnTo>
                  <a:pt x="316" y="19"/>
                </a:lnTo>
                <a:lnTo>
                  <a:pt x="316" y="19"/>
                </a:lnTo>
                <a:lnTo>
                  <a:pt x="316" y="19"/>
                </a:lnTo>
                <a:lnTo>
                  <a:pt x="315" y="19"/>
                </a:lnTo>
                <a:lnTo>
                  <a:pt x="313" y="20"/>
                </a:lnTo>
                <a:lnTo>
                  <a:pt x="313" y="20"/>
                </a:lnTo>
                <a:lnTo>
                  <a:pt x="312" y="20"/>
                </a:lnTo>
                <a:lnTo>
                  <a:pt x="311" y="22"/>
                </a:lnTo>
                <a:lnTo>
                  <a:pt x="311" y="22"/>
                </a:lnTo>
                <a:lnTo>
                  <a:pt x="312" y="22"/>
                </a:lnTo>
                <a:lnTo>
                  <a:pt x="312" y="23"/>
                </a:lnTo>
                <a:lnTo>
                  <a:pt x="312" y="23"/>
                </a:lnTo>
                <a:lnTo>
                  <a:pt x="312" y="23"/>
                </a:lnTo>
                <a:lnTo>
                  <a:pt x="312" y="23"/>
                </a:lnTo>
                <a:lnTo>
                  <a:pt x="312" y="23"/>
                </a:lnTo>
                <a:lnTo>
                  <a:pt x="312" y="23"/>
                </a:lnTo>
                <a:lnTo>
                  <a:pt x="312" y="23"/>
                </a:lnTo>
                <a:lnTo>
                  <a:pt x="312" y="24"/>
                </a:lnTo>
                <a:lnTo>
                  <a:pt x="313" y="24"/>
                </a:lnTo>
                <a:lnTo>
                  <a:pt x="313" y="26"/>
                </a:lnTo>
                <a:lnTo>
                  <a:pt x="313" y="24"/>
                </a:lnTo>
                <a:lnTo>
                  <a:pt x="313" y="24"/>
                </a:lnTo>
                <a:lnTo>
                  <a:pt x="313" y="24"/>
                </a:lnTo>
                <a:lnTo>
                  <a:pt x="313" y="24"/>
                </a:lnTo>
                <a:lnTo>
                  <a:pt x="313" y="24"/>
                </a:lnTo>
                <a:lnTo>
                  <a:pt x="313" y="24"/>
                </a:lnTo>
                <a:lnTo>
                  <a:pt x="313" y="24"/>
                </a:lnTo>
                <a:lnTo>
                  <a:pt x="315" y="24"/>
                </a:lnTo>
                <a:lnTo>
                  <a:pt x="315" y="24"/>
                </a:lnTo>
                <a:lnTo>
                  <a:pt x="315" y="24"/>
                </a:lnTo>
                <a:lnTo>
                  <a:pt x="315" y="24"/>
                </a:lnTo>
                <a:lnTo>
                  <a:pt x="315" y="24"/>
                </a:lnTo>
                <a:lnTo>
                  <a:pt x="316" y="23"/>
                </a:lnTo>
                <a:lnTo>
                  <a:pt x="316" y="23"/>
                </a:lnTo>
                <a:lnTo>
                  <a:pt x="316" y="24"/>
                </a:lnTo>
                <a:lnTo>
                  <a:pt x="318" y="24"/>
                </a:lnTo>
                <a:lnTo>
                  <a:pt x="318" y="24"/>
                </a:lnTo>
                <a:lnTo>
                  <a:pt x="319" y="24"/>
                </a:lnTo>
                <a:lnTo>
                  <a:pt x="319" y="23"/>
                </a:lnTo>
                <a:lnTo>
                  <a:pt x="319" y="23"/>
                </a:lnTo>
                <a:lnTo>
                  <a:pt x="319" y="23"/>
                </a:lnTo>
                <a:lnTo>
                  <a:pt x="320" y="23"/>
                </a:lnTo>
                <a:lnTo>
                  <a:pt x="322" y="23"/>
                </a:lnTo>
                <a:lnTo>
                  <a:pt x="322" y="23"/>
                </a:lnTo>
                <a:lnTo>
                  <a:pt x="322" y="23"/>
                </a:lnTo>
                <a:lnTo>
                  <a:pt x="322" y="23"/>
                </a:lnTo>
                <a:lnTo>
                  <a:pt x="322" y="23"/>
                </a:lnTo>
                <a:lnTo>
                  <a:pt x="323" y="23"/>
                </a:lnTo>
                <a:lnTo>
                  <a:pt x="323" y="22"/>
                </a:lnTo>
                <a:lnTo>
                  <a:pt x="323" y="22"/>
                </a:lnTo>
                <a:lnTo>
                  <a:pt x="325" y="22"/>
                </a:lnTo>
                <a:lnTo>
                  <a:pt x="325" y="22"/>
                </a:lnTo>
                <a:lnTo>
                  <a:pt x="325" y="22"/>
                </a:lnTo>
                <a:lnTo>
                  <a:pt x="325" y="22"/>
                </a:lnTo>
                <a:lnTo>
                  <a:pt x="325" y="22"/>
                </a:lnTo>
                <a:lnTo>
                  <a:pt x="325" y="20"/>
                </a:lnTo>
                <a:lnTo>
                  <a:pt x="325" y="20"/>
                </a:lnTo>
                <a:lnTo>
                  <a:pt x="325" y="20"/>
                </a:lnTo>
                <a:lnTo>
                  <a:pt x="325" y="20"/>
                </a:lnTo>
                <a:lnTo>
                  <a:pt x="326" y="20"/>
                </a:lnTo>
                <a:lnTo>
                  <a:pt x="326" y="20"/>
                </a:lnTo>
                <a:lnTo>
                  <a:pt x="326" y="20"/>
                </a:lnTo>
                <a:lnTo>
                  <a:pt x="326" y="20"/>
                </a:lnTo>
                <a:lnTo>
                  <a:pt x="325" y="19"/>
                </a:lnTo>
                <a:lnTo>
                  <a:pt x="325" y="19"/>
                </a:lnTo>
                <a:lnTo>
                  <a:pt x="325" y="19"/>
                </a:lnTo>
                <a:lnTo>
                  <a:pt x="323" y="20"/>
                </a:lnTo>
                <a:lnTo>
                  <a:pt x="323" y="20"/>
                </a:lnTo>
                <a:lnTo>
                  <a:pt x="323" y="20"/>
                </a:lnTo>
                <a:lnTo>
                  <a:pt x="323" y="20"/>
                </a:lnTo>
                <a:lnTo>
                  <a:pt x="323" y="20"/>
                </a:lnTo>
                <a:lnTo>
                  <a:pt x="323" y="20"/>
                </a:lnTo>
                <a:lnTo>
                  <a:pt x="323" y="20"/>
                </a:lnTo>
                <a:lnTo>
                  <a:pt x="323" y="20"/>
                </a:lnTo>
                <a:lnTo>
                  <a:pt x="325" y="19"/>
                </a:lnTo>
                <a:lnTo>
                  <a:pt x="328" y="19"/>
                </a:lnTo>
                <a:lnTo>
                  <a:pt x="330" y="19"/>
                </a:lnTo>
                <a:lnTo>
                  <a:pt x="330" y="19"/>
                </a:lnTo>
                <a:lnTo>
                  <a:pt x="330" y="19"/>
                </a:lnTo>
                <a:lnTo>
                  <a:pt x="332" y="19"/>
                </a:lnTo>
                <a:lnTo>
                  <a:pt x="332" y="19"/>
                </a:lnTo>
                <a:lnTo>
                  <a:pt x="332" y="19"/>
                </a:lnTo>
                <a:lnTo>
                  <a:pt x="332" y="20"/>
                </a:lnTo>
                <a:lnTo>
                  <a:pt x="332" y="22"/>
                </a:lnTo>
                <a:lnTo>
                  <a:pt x="332" y="23"/>
                </a:lnTo>
                <a:lnTo>
                  <a:pt x="333" y="23"/>
                </a:lnTo>
                <a:lnTo>
                  <a:pt x="333" y="24"/>
                </a:lnTo>
                <a:lnTo>
                  <a:pt x="333" y="24"/>
                </a:lnTo>
                <a:lnTo>
                  <a:pt x="333" y="24"/>
                </a:lnTo>
                <a:lnTo>
                  <a:pt x="333" y="24"/>
                </a:lnTo>
                <a:lnTo>
                  <a:pt x="333" y="24"/>
                </a:lnTo>
                <a:lnTo>
                  <a:pt x="333" y="24"/>
                </a:lnTo>
                <a:lnTo>
                  <a:pt x="332" y="23"/>
                </a:lnTo>
                <a:lnTo>
                  <a:pt x="332" y="23"/>
                </a:lnTo>
                <a:lnTo>
                  <a:pt x="332" y="24"/>
                </a:lnTo>
                <a:lnTo>
                  <a:pt x="332" y="24"/>
                </a:lnTo>
                <a:lnTo>
                  <a:pt x="332" y="24"/>
                </a:lnTo>
                <a:lnTo>
                  <a:pt x="330" y="26"/>
                </a:lnTo>
                <a:lnTo>
                  <a:pt x="330" y="26"/>
                </a:lnTo>
                <a:lnTo>
                  <a:pt x="330" y="24"/>
                </a:lnTo>
                <a:lnTo>
                  <a:pt x="330" y="24"/>
                </a:lnTo>
                <a:lnTo>
                  <a:pt x="329" y="26"/>
                </a:lnTo>
                <a:lnTo>
                  <a:pt x="329" y="26"/>
                </a:lnTo>
                <a:lnTo>
                  <a:pt x="329" y="26"/>
                </a:lnTo>
                <a:lnTo>
                  <a:pt x="329" y="26"/>
                </a:lnTo>
                <a:lnTo>
                  <a:pt x="329" y="26"/>
                </a:lnTo>
                <a:lnTo>
                  <a:pt x="328" y="24"/>
                </a:lnTo>
                <a:lnTo>
                  <a:pt x="328" y="24"/>
                </a:lnTo>
                <a:lnTo>
                  <a:pt x="328" y="26"/>
                </a:lnTo>
                <a:lnTo>
                  <a:pt x="328" y="26"/>
                </a:lnTo>
                <a:lnTo>
                  <a:pt x="326" y="27"/>
                </a:lnTo>
                <a:lnTo>
                  <a:pt x="326" y="26"/>
                </a:lnTo>
                <a:lnTo>
                  <a:pt x="325" y="26"/>
                </a:lnTo>
                <a:lnTo>
                  <a:pt x="325" y="26"/>
                </a:lnTo>
                <a:lnTo>
                  <a:pt x="325" y="26"/>
                </a:lnTo>
                <a:lnTo>
                  <a:pt x="325" y="26"/>
                </a:lnTo>
                <a:lnTo>
                  <a:pt x="325" y="26"/>
                </a:lnTo>
                <a:lnTo>
                  <a:pt x="325" y="26"/>
                </a:lnTo>
                <a:lnTo>
                  <a:pt x="325" y="26"/>
                </a:lnTo>
                <a:lnTo>
                  <a:pt x="325" y="26"/>
                </a:lnTo>
                <a:lnTo>
                  <a:pt x="325" y="26"/>
                </a:lnTo>
                <a:lnTo>
                  <a:pt x="325" y="26"/>
                </a:lnTo>
                <a:lnTo>
                  <a:pt x="325" y="27"/>
                </a:lnTo>
                <a:lnTo>
                  <a:pt x="323" y="27"/>
                </a:lnTo>
                <a:lnTo>
                  <a:pt x="323" y="27"/>
                </a:lnTo>
                <a:lnTo>
                  <a:pt x="323" y="27"/>
                </a:lnTo>
                <a:lnTo>
                  <a:pt x="320" y="27"/>
                </a:lnTo>
                <a:lnTo>
                  <a:pt x="320" y="27"/>
                </a:lnTo>
                <a:lnTo>
                  <a:pt x="320" y="27"/>
                </a:lnTo>
                <a:lnTo>
                  <a:pt x="322" y="27"/>
                </a:lnTo>
                <a:lnTo>
                  <a:pt x="322" y="26"/>
                </a:lnTo>
                <a:lnTo>
                  <a:pt x="323" y="26"/>
                </a:lnTo>
                <a:lnTo>
                  <a:pt x="323" y="26"/>
                </a:lnTo>
                <a:lnTo>
                  <a:pt x="323" y="26"/>
                </a:lnTo>
                <a:lnTo>
                  <a:pt x="323" y="26"/>
                </a:lnTo>
                <a:lnTo>
                  <a:pt x="323" y="26"/>
                </a:lnTo>
                <a:lnTo>
                  <a:pt x="322" y="24"/>
                </a:lnTo>
                <a:lnTo>
                  <a:pt x="322" y="24"/>
                </a:lnTo>
                <a:lnTo>
                  <a:pt x="322" y="23"/>
                </a:lnTo>
                <a:lnTo>
                  <a:pt x="320" y="23"/>
                </a:lnTo>
                <a:lnTo>
                  <a:pt x="320" y="24"/>
                </a:lnTo>
                <a:lnTo>
                  <a:pt x="320" y="24"/>
                </a:lnTo>
                <a:lnTo>
                  <a:pt x="320" y="24"/>
                </a:lnTo>
                <a:lnTo>
                  <a:pt x="319" y="24"/>
                </a:lnTo>
                <a:lnTo>
                  <a:pt x="319" y="24"/>
                </a:lnTo>
                <a:lnTo>
                  <a:pt x="319" y="24"/>
                </a:lnTo>
                <a:lnTo>
                  <a:pt x="319" y="24"/>
                </a:lnTo>
                <a:lnTo>
                  <a:pt x="319" y="26"/>
                </a:lnTo>
                <a:lnTo>
                  <a:pt x="319" y="26"/>
                </a:lnTo>
                <a:lnTo>
                  <a:pt x="319" y="26"/>
                </a:lnTo>
                <a:lnTo>
                  <a:pt x="319" y="27"/>
                </a:lnTo>
                <a:lnTo>
                  <a:pt x="320" y="27"/>
                </a:lnTo>
                <a:lnTo>
                  <a:pt x="320" y="29"/>
                </a:lnTo>
                <a:lnTo>
                  <a:pt x="322" y="29"/>
                </a:lnTo>
                <a:lnTo>
                  <a:pt x="322" y="29"/>
                </a:lnTo>
                <a:lnTo>
                  <a:pt x="320" y="29"/>
                </a:lnTo>
                <a:lnTo>
                  <a:pt x="319" y="29"/>
                </a:lnTo>
                <a:lnTo>
                  <a:pt x="319" y="29"/>
                </a:lnTo>
                <a:lnTo>
                  <a:pt x="318" y="29"/>
                </a:lnTo>
                <a:lnTo>
                  <a:pt x="318" y="29"/>
                </a:lnTo>
                <a:lnTo>
                  <a:pt x="319" y="30"/>
                </a:lnTo>
                <a:lnTo>
                  <a:pt x="319" y="30"/>
                </a:lnTo>
                <a:lnTo>
                  <a:pt x="320" y="30"/>
                </a:lnTo>
                <a:lnTo>
                  <a:pt x="320" y="30"/>
                </a:lnTo>
                <a:lnTo>
                  <a:pt x="320" y="30"/>
                </a:lnTo>
                <a:lnTo>
                  <a:pt x="322" y="29"/>
                </a:lnTo>
                <a:lnTo>
                  <a:pt x="322" y="29"/>
                </a:lnTo>
                <a:lnTo>
                  <a:pt x="323" y="29"/>
                </a:lnTo>
                <a:lnTo>
                  <a:pt x="323" y="29"/>
                </a:lnTo>
                <a:lnTo>
                  <a:pt x="323" y="29"/>
                </a:lnTo>
                <a:lnTo>
                  <a:pt x="325" y="29"/>
                </a:lnTo>
                <a:lnTo>
                  <a:pt x="325" y="29"/>
                </a:lnTo>
                <a:lnTo>
                  <a:pt x="325" y="29"/>
                </a:lnTo>
                <a:lnTo>
                  <a:pt x="326" y="29"/>
                </a:lnTo>
                <a:lnTo>
                  <a:pt x="326" y="27"/>
                </a:lnTo>
                <a:lnTo>
                  <a:pt x="328" y="27"/>
                </a:lnTo>
                <a:lnTo>
                  <a:pt x="328" y="27"/>
                </a:lnTo>
                <a:lnTo>
                  <a:pt x="329" y="27"/>
                </a:lnTo>
                <a:lnTo>
                  <a:pt x="329" y="27"/>
                </a:lnTo>
                <a:lnTo>
                  <a:pt x="329" y="27"/>
                </a:lnTo>
                <a:lnTo>
                  <a:pt x="330" y="26"/>
                </a:lnTo>
                <a:lnTo>
                  <a:pt x="330" y="26"/>
                </a:lnTo>
                <a:lnTo>
                  <a:pt x="332" y="26"/>
                </a:lnTo>
                <a:lnTo>
                  <a:pt x="335" y="26"/>
                </a:lnTo>
                <a:lnTo>
                  <a:pt x="335" y="26"/>
                </a:lnTo>
                <a:lnTo>
                  <a:pt x="335" y="26"/>
                </a:lnTo>
                <a:lnTo>
                  <a:pt x="335" y="26"/>
                </a:lnTo>
                <a:lnTo>
                  <a:pt x="335" y="26"/>
                </a:lnTo>
                <a:lnTo>
                  <a:pt x="336" y="26"/>
                </a:lnTo>
                <a:lnTo>
                  <a:pt x="336" y="26"/>
                </a:lnTo>
                <a:lnTo>
                  <a:pt x="336" y="26"/>
                </a:lnTo>
                <a:lnTo>
                  <a:pt x="336" y="24"/>
                </a:lnTo>
                <a:lnTo>
                  <a:pt x="336" y="24"/>
                </a:lnTo>
                <a:lnTo>
                  <a:pt x="336" y="24"/>
                </a:lnTo>
                <a:lnTo>
                  <a:pt x="336" y="24"/>
                </a:lnTo>
                <a:lnTo>
                  <a:pt x="338" y="24"/>
                </a:lnTo>
                <a:lnTo>
                  <a:pt x="338" y="24"/>
                </a:lnTo>
                <a:lnTo>
                  <a:pt x="339" y="24"/>
                </a:lnTo>
                <a:lnTo>
                  <a:pt x="340" y="23"/>
                </a:lnTo>
                <a:lnTo>
                  <a:pt x="340" y="23"/>
                </a:lnTo>
                <a:lnTo>
                  <a:pt x="342" y="23"/>
                </a:lnTo>
                <a:lnTo>
                  <a:pt x="342" y="23"/>
                </a:lnTo>
                <a:lnTo>
                  <a:pt x="342" y="23"/>
                </a:lnTo>
                <a:lnTo>
                  <a:pt x="343" y="23"/>
                </a:lnTo>
                <a:lnTo>
                  <a:pt x="345" y="22"/>
                </a:lnTo>
                <a:lnTo>
                  <a:pt x="345" y="22"/>
                </a:lnTo>
                <a:lnTo>
                  <a:pt x="345" y="22"/>
                </a:lnTo>
                <a:lnTo>
                  <a:pt x="345" y="22"/>
                </a:lnTo>
                <a:lnTo>
                  <a:pt x="345" y="22"/>
                </a:lnTo>
                <a:lnTo>
                  <a:pt x="345" y="20"/>
                </a:lnTo>
                <a:lnTo>
                  <a:pt x="343" y="20"/>
                </a:lnTo>
                <a:lnTo>
                  <a:pt x="343" y="20"/>
                </a:lnTo>
                <a:lnTo>
                  <a:pt x="343" y="22"/>
                </a:lnTo>
                <a:lnTo>
                  <a:pt x="343" y="22"/>
                </a:lnTo>
                <a:lnTo>
                  <a:pt x="342" y="22"/>
                </a:lnTo>
                <a:lnTo>
                  <a:pt x="342" y="22"/>
                </a:lnTo>
                <a:lnTo>
                  <a:pt x="342" y="20"/>
                </a:lnTo>
                <a:lnTo>
                  <a:pt x="342" y="20"/>
                </a:lnTo>
                <a:lnTo>
                  <a:pt x="342" y="20"/>
                </a:lnTo>
                <a:lnTo>
                  <a:pt x="340" y="20"/>
                </a:lnTo>
                <a:lnTo>
                  <a:pt x="340" y="22"/>
                </a:lnTo>
                <a:lnTo>
                  <a:pt x="340" y="22"/>
                </a:lnTo>
                <a:lnTo>
                  <a:pt x="340" y="22"/>
                </a:lnTo>
                <a:lnTo>
                  <a:pt x="340" y="20"/>
                </a:lnTo>
                <a:lnTo>
                  <a:pt x="340" y="20"/>
                </a:lnTo>
                <a:lnTo>
                  <a:pt x="340" y="19"/>
                </a:lnTo>
                <a:lnTo>
                  <a:pt x="340" y="19"/>
                </a:lnTo>
                <a:lnTo>
                  <a:pt x="342" y="19"/>
                </a:lnTo>
                <a:lnTo>
                  <a:pt x="342" y="19"/>
                </a:lnTo>
                <a:lnTo>
                  <a:pt x="342" y="19"/>
                </a:lnTo>
                <a:lnTo>
                  <a:pt x="342" y="19"/>
                </a:lnTo>
                <a:lnTo>
                  <a:pt x="342" y="19"/>
                </a:lnTo>
                <a:lnTo>
                  <a:pt x="342" y="19"/>
                </a:lnTo>
                <a:lnTo>
                  <a:pt x="343" y="19"/>
                </a:lnTo>
                <a:lnTo>
                  <a:pt x="345" y="17"/>
                </a:lnTo>
                <a:lnTo>
                  <a:pt x="345" y="17"/>
                </a:lnTo>
                <a:lnTo>
                  <a:pt x="343" y="17"/>
                </a:lnTo>
                <a:lnTo>
                  <a:pt x="342" y="16"/>
                </a:lnTo>
                <a:lnTo>
                  <a:pt x="340" y="16"/>
                </a:lnTo>
                <a:lnTo>
                  <a:pt x="340" y="17"/>
                </a:lnTo>
                <a:lnTo>
                  <a:pt x="340" y="17"/>
                </a:lnTo>
                <a:lnTo>
                  <a:pt x="338" y="19"/>
                </a:lnTo>
                <a:lnTo>
                  <a:pt x="338" y="20"/>
                </a:lnTo>
                <a:lnTo>
                  <a:pt x="338" y="20"/>
                </a:lnTo>
                <a:lnTo>
                  <a:pt x="338" y="19"/>
                </a:lnTo>
                <a:lnTo>
                  <a:pt x="338" y="19"/>
                </a:lnTo>
                <a:lnTo>
                  <a:pt x="336" y="20"/>
                </a:lnTo>
                <a:lnTo>
                  <a:pt x="335" y="20"/>
                </a:lnTo>
                <a:lnTo>
                  <a:pt x="335" y="20"/>
                </a:lnTo>
                <a:lnTo>
                  <a:pt x="335" y="20"/>
                </a:lnTo>
                <a:lnTo>
                  <a:pt x="335" y="20"/>
                </a:lnTo>
                <a:lnTo>
                  <a:pt x="335" y="19"/>
                </a:lnTo>
                <a:lnTo>
                  <a:pt x="335" y="19"/>
                </a:lnTo>
                <a:lnTo>
                  <a:pt x="333" y="19"/>
                </a:lnTo>
                <a:lnTo>
                  <a:pt x="335" y="17"/>
                </a:lnTo>
                <a:lnTo>
                  <a:pt x="335" y="17"/>
                </a:lnTo>
                <a:lnTo>
                  <a:pt x="335" y="17"/>
                </a:lnTo>
                <a:lnTo>
                  <a:pt x="335" y="17"/>
                </a:lnTo>
                <a:lnTo>
                  <a:pt x="335" y="17"/>
                </a:lnTo>
                <a:lnTo>
                  <a:pt x="335" y="17"/>
                </a:lnTo>
                <a:lnTo>
                  <a:pt x="335" y="17"/>
                </a:lnTo>
                <a:lnTo>
                  <a:pt x="335" y="17"/>
                </a:lnTo>
                <a:lnTo>
                  <a:pt x="335" y="17"/>
                </a:lnTo>
                <a:lnTo>
                  <a:pt x="336" y="17"/>
                </a:lnTo>
                <a:lnTo>
                  <a:pt x="336" y="17"/>
                </a:lnTo>
                <a:lnTo>
                  <a:pt x="336" y="17"/>
                </a:lnTo>
                <a:lnTo>
                  <a:pt x="336" y="16"/>
                </a:lnTo>
                <a:lnTo>
                  <a:pt x="336" y="16"/>
                </a:lnTo>
                <a:lnTo>
                  <a:pt x="336" y="17"/>
                </a:lnTo>
                <a:lnTo>
                  <a:pt x="336" y="17"/>
                </a:lnTo>
                <a:lnTo>
                  <a:pt x="336" y="16"/>
                </a:lnTo>
                <a:lnTo>
                  <a:pt x="338" y="16"/>
                </a:lnTo>
                <a:lnTo>
                  <a:pt x="338" y="16"/>
                </a:lnTo>
                <a:lnTo>
                  <a:pt x="338" y="16"/>
                </a:lnTo>
                <a:lnTo>
                  <a:pt x="338" y="14"/>
                </a:lnTo>
                <a:lnTo>
                  <a:pt x="338" y="14"/>
                </a:lnTo>
                <a:lnTo>
                  <a:pt x="339" y="14"/>
                </a:lnTo>
                <a:lnTo>
                  <a:pt x="340" y="14"/>
                </a:lnTo>
                <a:lnTo>
                  <a:pt x="340" y="16"/>
                </a:lnTo>
                <a:lnTo>
                  <a:pt x="340" y="16"/>
                </a:lnTo>
                <a:lnTo>
                  <a:pt x="342" y="16"/>
                </a:lnTo>
                <a:lnTo>
                  <a:pt x="342" y="16"/>
                </a:lnTo>
                <a:lnTo>
                  <a:pt x="342" y="16"/>
                </a:lnTo>
                <a:lnTo>
                  <a:pt x="342" y="16"/>
                </a:lnTo>
                <a:lnTo>
                  <a:pt x="342" y="14"/>
                </a:lnTo>
                <a:lnTo>
                  <a:pt x="342" y="14"/>
                </a:lnTo>
                <a:lnTo>
                  <a:pt x="342" y="14"/>
                </a:lnTo>
                <a:lnTo>
                  <a:pt x="343" y="14"/>
                </a:lnTo>
                <a:lnTo>
                  <a:pt x="345" y="14"/>
                </a:lnTo>
                <a:lnTo>
                  <a:pt x="345" y="14"/>
                </a:lnTo>
                <a:lnTo>
                  <a:pt x="346" y="16"/>
                </a:lnTo>
                <a:lnTo>
                  <a:pt x="348" y="16"/>
                </a:lnTo>
                <a:lnTo>
                  <a:pt x="348" y="16"/>
                </a:lnTo>
                <a:lnTo>
                  <a:pt x="348" y="16"/>
                </a:lnTo>
                <a:lnTo>
                  <a:pt x="348" y="14"/>
                </a:lnTo>
                <a:lnTo>
                  <a:pt x="349" y="14"/>
                </a:lnTo>
                <a:lnTo>
                  <a:pt x="350" y="14"/>
                </a:lnTo>
                <a:lnTo>
                  <a:pt x="350" y="13"/>
                </a:lnTo>
                <a:lnTo>
                  <a:pt x="350" y="13"/>
                </a:lnTo>
                <a:lnTo>
                  <a:pt x="350" y="13"/>
                </a:lnTo>
                <a:lnTo>
                  <a:pt x="350" y="13"/>
                </a:lnTo>
                <a:lnTo>
                  <a:pt x="350" y="13"/>
                </a:lnTo>
                <a:lnTo>
                  <a:pt x="350" y="12"/>
                </a:lnTo>
                <a:lnTo>
                  <a:pt x="352" y="12"/>
                </a:lnTo>
                <a:lnTo>
                  <a:pt x="352" y="12"/>
                </a:lnTo>
                <a:lnTo>
                  <a:pt x="353" y="12"/>
                </a:lnTo>
                <a:lnTo>
                  <a:pt x="353" y="12"/>
                </a:lnTo>
                <a:lnTo>
                  <a:pt x="355" y="12"/>
                </a:lnTo>
                <a:lnTo>
                  <a:pt x="355" y="12"/>
                </a:lnTo>
                <a:lnTo>
                  <a:pt x="355" y="12"/>
                </a:lnTo>
                <a:lnTo>
                  <a:pt x="355" y="12"/>
                </a:lnTo>
                <a:lnTo>
                  <a:pt x="355" y="10"/>
                </a:lnTo>
                <a:lnTo>
                  <a:pt x="355" y="10"/>
                </a:lnTo>
                <a:lnTo>
                  <a:pt x="355" y="10"/>
                </a:lnTo>
                <a:lnTo>
                  <a:pt x="353" y="10"/>
                </a:lnTo>
                <a:lnTo>
                  <a:pt x="353" y="10"/>
                </a:lnTo>
                <a:lnTo>
                  <a:pt x="353" y="10"/>
                </a:lnTo>
                <a:lnTo>
                  <a:pt x="353" y="10"/>
                </a:lnTo>
                <a:lnTo>
                  <a:pt x="353" y="10"/>
                </a:lnTo>
                <a:lnTo>
                  <a:pt x="355" y="10"/>
                </a:lnTo>
                <a:lnTo>
                  <a:pt x="355" y="10"/>
                </a:lnTo>
                <a:lnTo>
                  <a:pt x="355" y="10"/>
                </a:lnTo>
                <a:lnTo>
                  <a:pt x="355" y="10"/>
                </a:lnTo>
                <a:lnTo>
                  <a:pt x="355" y="10"/>
                </a:lnTo>
                <a:lnTo>
                  <a:pt x="355" y="12"/>
                </a:lnTo>
                <a:lnTo>
                  <a:pt x="356" y="12"/>
                </a:lnTo>
                <a:lnTo>
                  <a:pt x="356" y="12"/>
                </a:lnTo>
                <a:lnTo>
                  <a:pt x="356" y="12"/>
                </a:lnTo>
                <a:lnTo>
                  <a:pt x="356" y="12"/>
                </a:lnTo>
                <a:lnTo>
                  <a:pt x="356" y="13"/>
                </a:lnTo>
                <a:lnTo>
                  <a:pt x="358" y="13"/>
                </a:lnTo>
                <a:lnTo>
                  <a:pt x="358" y="13"/>
                </a:lnTo>
                <a:lnTo>
                  <a:pt x="355" y="13"/>
                </a:lnTo>
                <a:lnTo>
                  <a:pt x="355" y="14"/>
                </a:lnTo>
                <a:lnTo>
                  <a:pt x="353" y="14"/>
                </a:lnTo>
                <a:lnTo>
                  <a:pt x="353" y="14"/>
                </a:lnTo>
                <a:lnTo>
                  <a:pt x="353" y="14"/>
                </a:lnTo>
                <a:lnTo>
                  <a:pt x="353" y="14"/>
                </a:lnTo>
                <a:lnTo>
                  <a:pt x="352" y="14"/>
                </a:lnTo>
                <a:lnTo>
                  <a:pt x="352" y="16"/>
                </a:lnTo>
                <a:lnTo>
                  <a:pt x="352" y="16"/>
                </a:lnTo>
                <a:lnTo>
                  <a:pt x="352" y="17"/>
                </a:lnTo>
                <a:lnTo>
                  <a:pt x="352" y="17"/>
                </a:lnTo>
                <a:lnTo>
                  <a:pt x="352" y="17"/>
                </a:lnTo>
                <a:lnTo>
                  <a:pt x="352" y="17"/>
                </a:lnTo>
                <a:lnTo>
                  <a:pt x="352" y="16"/>
                </a:lnTo>
                <a:lnTo>
                  <a:pt x="352" y="16"/>
                </a:lnTo>
                <a:lnTo>
                  <a:pt x="352" y="16"/>
                </a:lnTo>
                <a:lnTo>
                  <a:pt x="352" y="16"/>
                </a:lnTo>
                <a:lnTo>
                  <a:pt x="352" y="16"/>
                </a:lnTo>
                <a:lnTo>
                  <a:pt x="352" y="16"/>
                </a:lnTo>
                <a:lnTo>
                  <a:pt x="350" y="16"/>
                </a:lnTo>
                <a:lnTo>
                  <a:pt x="350" y="17"/>
                </a:lnTo>
                <a:lnTo>
                  <a:pt x="350" y="17"/>
                </a:lnTo>
                <a:lnTo>
                  <a:pt x="350" y="17"/>
                </a:lnTo>
                <a:lnTo>
                  <a:pt x="350" y="17"/>
                </a:lnTo>
                <a:lnTo>
                  <a:pt x="350" y="16"/>
                </a:lnTo>
                <a:lnTo>
                  <a:pt x="349" y="16"/>
                </a:lnTo>
                <a:lnTo>
                  <a:pt x="349" y="16"/>
                </a:lnTo>
                <a:lnTo>
                  <a:pt x="345" y="17"/>
                </a:lnTo>
                <a:lnTo>
                  <a:pt x="345" y="17"/>
                </a:lnTo>
                <a:lnTo>
                  <a:pt x="345" y="17"/>
                </a:lnTo>
                <a:lnTo>
                  <a:pt x="345" y="17"/>
                </a:lnTo>
                <a:lnTo>
                  <a:pt x="345" y="17"/>
                </a:lnTo>
                <a:lnTo>
                  <a:pt x="345" y="19"/>
                </a:lnTo>
                <a:lnTo>
                  <a:pt x="345" y="19"/>
                </a:lnTo>
                <a:lnTo>
                  <a:pt x="345" y="17"/>
                </a:lnTo>
                <a:lnTo>
                  <a:pt x="345" y="17"/>
                </a:lnTo>
                <a:lnTo>
                  <a:pt x="343" y="19"/>
                </a:lnTo>
                <a:lnTo>
                  <a:pt x="343" y="19"/>
                </a:lnTo>
                <a:lnTo>
                  <a:pt x="342" y="20"/>
                </a:lnTo>
                <a:lnTo>
                  <a:pt x="342" y="20"/>
                </a:lnTo>
                <a:lnTo>
                  <a:pt x="342" y="20"/>
                </a:lnTo>
                <a:lnTo>
                  <a:pt x="342" y="20"/>
                </a:lnTo>
                <a:lnTo>
                  <a:pt x="343" y="20"/>
                </a:lnTo>
                <a:lnTo>
                  <a:pt x="345" y="20"/>
                </a:lnTo>
                <a:lnTo>
                  <a:pt x="346" y="20"/>
                </a:lnTo>
                <a:lnTo>
                  <a:pt x="348" y="20"/>
                </a:lnTo>
                <a:lnTo>
                  <a:pt x="346" y="20"/>
                </a:lnTo>
                <a:lnTo>
                  <a:pt x="346" y="20"/>
                </a:lnTo>
                <a:lnTo>
                  <a:pt x="348" y="22"/>
                </a:lnTo>
                <a:lnTo>
                  <a:pt x="348" y="22"/>
                </a:lnTo>
                <a:lnTo>
                  <a:pt x="348" y="22"/>
                </a:lnTo>
                <a:lnTo>
                  <a:pt x="349" y="22"/>
                </a:lnTo>
                <a:lnTo>
                  <a:pt x="350" y="20"/>
                </a:lnTo>
                <a:lnTo>
                  <a:pt x="350" y="20"/>
                </a:lnTo>
                <a:lnTo>
                  <a:pt x="350" y="20"/>
                </a:lnTo>
                <a:lnTo>
                  <a:pt x="350" y="20"/>
                </a:lnTo>
                <a:lnTo>
                  <a:pt x="350" y="19"/>
                </a:lnTo>
                <a:lnTo>
                  <a:pt x="350" y="19"/>
                </a:lnTo>
                <a:lnTo>
                  <a:pt x="350" y="19"/>
                </a:lnTo>
                <a:lnTo>
                  <a:pt x="350" y="19"/>
                </a:lnTo>
                <a:lnTo>
                  <a:pt x="350" y="19"/>
                </a:lnTo>
                <a:lnTo>
                  <a:pt x="350" y="19"/>
                </a:lnTo>
                <a:lnTo>
                  <a:pt x="350" y="19"/>
                </a:lnTo>
                <a:lnTo>
                  <a:pt x="350" y="19"/>
                </a:lnTo>
                <a:lnTo>
                  <a:pt x="352" y="19"/>
                </a:lnTo>
                <a:lnTo>
                  <a:pt x="352" y="19"/>
                </a:lnTo>
                <a:lnTo>
                  <a:pt x="352" y="17"/>
                </a:lnTo>
                <a:lnTo>
                  <a:pt x="352" y="17"/>
                </a:lnTo>
                <a:lnTo>
                  <a:pt x="352" y="19"/>
                </a:lnTo>
                <a:lnTo>
                  <a:pt x="352" y="20"/>
                </a:lnTo>
                <a:lnTo>
                  <a:pt x="352" y="20"/>
                </a:lnTo>
                <a:lnTo>
                  <a:pt x="352" y="20"/>
                </a:lnTo>
                <a:lnTo>
                  <a:pt x="352" y="20"/>
                </a:lnTo>
                <a:lnTo>
                  <a:pt x="353" y="20"/>
                </a:lnTo>
                <a:lnTo>
                  <a:pt x="353" y="19"/>
                </a:lnTo>
                <a:lnTo>
                  <a:pt x="353" y="19"/>
                </a:lnTo>
                <a:lnTo>
                  <a:pt x="353" y="20"/>
                </a:lnTo>
                <a:lnTo>
                  <a:pt x="353" y="20"/>
                </a:lnTo>
                <a:lnTo>
                  <a:pt x="353" y="20"/>
                </a:lnTo>
                <a:lnTo>
                  <a:pt x="355" y="19"/>
                </a:lnTo>
                <a:lnTo>
                  <a:pt x="355" y="19"/>
                </a:lnTo>
                <a:lnTo>
                  <a:pt x="355" y="19"/>
                </a:lnTo>
                <a:lnTo>
                  <a:pt x="355" y="19"/>
                </a:lnTo>
                <a:lnTo>
                  <a:pt x="353" y="17"/>
                </a:lnTo>
                <a:lnTo>
                  <a:pt x="353" y="17"/>
                </a:lnTo>
                <a:lnTo>
                  <a:pt x="353" y="17"/>
                </a:lnTo>
                <a:lnTo>
                  <a:pt x="353" y="17"/>
                </a:lnTo>
                <a:lnTo>
                  <a:pt x="353" y="16"/>
                </a:lnTo>
                <a:lnTo>
                  <a:pt x="353" y="16"/>
                </a:lnTo>
                <a:lnTo>
                  <a:pt x="353" y="16"/>
                </a:lnTo>
                <a:lnTo>
                  <a:pt x="353" y="17"/>
                </a:lnTo>
                <a:lnTo>
                  <a:pt x="355" y="17"/>
                </a:lnTo>
                <a:lnTo>
                  <a:pt x="355" y="17"/>
                </a:lnTo>
                <a:lnTo>
                  <a:pt x="355" y="17"/>
                </a:lnTo>
                <a:lnTo>
                  <a:pt x="356" y="17"/>
                </a:lnTo>
                <a:lnTo>
                  <a:pt x="358" y="19"/>
                </a:lnTo>
                <a:lnTo>
                  <a:pt x="358" y="17"/>
                </a:lnTo>
                <a:lnTo>
                  <a:pt x="360" y="17"/>
                </a:lnTo>
                <a:lnTo>
                  <a:pt x="362" y="16"/>
                </a:lnTo>
                <a:lnTo>
                  <a:pt x="363" y="16"/>
                </a:lnTo>
                <a:lnTo>
                  <a:pt x="363" y="16"/>
                </a:lnTo>
                <a:lnTo>
                  <a:pt x="363" y="17"/>
                </a:lnTo>
                <a:lnTo>
                  <a:pt x="362" y="17"/>
                </a:lnTo>
                <a:lnTo>
                  <a:pt x="362" y="17"/>
                </a:lnTo>
                <a:lnTo>
                  <a:pt x="362" y="19"/>
                </a:lnTo>
                <a:lnTo>
                  <a:pt x="362" y="19"/>
                </a:lnTo>
                <a:lnTo>
                  <a:pt x="362" y="19"/>
                </a:lnTo>
                <a:lnTo>
                  <a:pt x="363" y="19"/>
                </a:lnTo>
                <a:lnTo>
                  <a:pt x="363" y="19"/>
                </a:lnTo>
                <a:lnTo>
                  <a:pt x="363" y="20"/>
                </a:lnTo>
                <a:lnTo>
                  <a:pt x="363" y="20"/>
                </a:lnTo>
                <a:lnTo>
                  <a:pt x="363" y="20"/>
                </a:lnTo>
                <a:lnTo>
                  <a:pt x="363" y="20"/>
                </a:lnTo>
                <a:lnTo>
                  <a:pt x="363" y="20"/>
                </a:lnTo>
                <a:lnTo>
                  <a:pt x="362" y="20"/>
                </a:lnTo>
                <a:lnTo>
                  <a:pt x="362" y="20"/>
                </a:lnTo>
                <a:lnTo>
                  <a:pt x="362" y="20"/>
                </a:lnTo>
                <a:lnTo>
                  <a:pt x="360" y="20"/>
                </a:lnTo>
                <a:lnTo>
                  <a:pt x="360" y="20"/>
                </a:lnTo>
                <a:lnTo>
                  <a:pt x="360" y="22"/>
                </a:lnTo>
                <a:lnTo>
                  <a:pt x="360" y="22"/>
                </a:lnTo>
                <a:lnTo>
                  <a:pt x="360" y="22"/>
                </a:lnTo>
                <a:lnTo>
                  <a:pt x="360" y="22"/>
                </a:lnTo>
                <a:lnTo>
                  <a:pt x="362" y="22"/>
                </a:lnTo>
                <a:lnTo>
                  <a:pt x="362" y="22"/>
                </a:lnTo>
                <a:lnTo>
                  <a:pt x="362" y="22"/>
                </a:lnTo>
                <a:lnTo>
                  <a:pt x="362" y="23"/>
                </a:lnTo>
                <a:lnTo>
                  <a:pt x="360" y="23"/>
                </a:lnTo>
                <a:lnTo>
                  <a:pt x="360" y="23"/>
                </a:lnTo>
                <a:lnTo>
                  <a:pt x="359" y="23"/>
                </a:lnTo>
                <a:lnTo>
                  <a:pt x="359" y="24"/>
                </a:lnTo>
                <a:lnTo>
                  <a:pt x="359" y="24"/>
                </a:lnTo>
                <a:lnTo>
                  <a:pt x="360" y="24"/>
                </a:lnTo>
                <a:lnTo>
                  <a:pt x="360" y="24"/>
                </a:lnTo>
                <a:lnTo>
                  <a:pt x="360" y="24"/>
                </a:lnTo>
                <a:lnTo>
                  <a:pt x="360" y="24"/>
                </a:lnTo>
                <a:lnTo>
                  <a:pt x="360" y="24"/>
                </a:lnTo>
                <a:lnTo>
                  <a:pt x="362" y="24"/>
                </a:lnTo>
                <a:lnTo>
                  <a:pt x="362" y="24"/>
                </a:lnTo>
                <a:lnTo>
                  <a:pt x="362" y="24"/>
                </a:lnTo>
                <a:lnTo>
                  <a:pt x="363" y="24"/>
                </a:lnTo>
                <a:lnTo>
                  <a:pt x="363" y="24"/>
                </a:lnTo>
                <a:lnTo>
                  <a:pt x="365" y="23"/>
                </a:lnTo>
                <a:lnTo>
                  <a:pt x="365" y="23"/>
                </a:lnTo>
                <a:lnTo>
                  <a:pt x="365" y="24"/>
                </a:lnTo>
                <a:lnTo>
                  <a:pt x="365" y="24"/>
                </a:lnTo>
                <a:lnTo>
                  <a:pt x="365" y="24"/>
                </a:lnTo>
                <a:lnTo>
                  <a:pt x="365" y="24"/>
                </a:lnTo>
                <a:lnTo>
                  <a:pt x="365" y="23"/>
                </a:lnTo>
                <a:lnTo>
                  <a:pt x="366" y="23"/>
                </a:lnTo>
                <a:lnTo>
                  <a:pt x="366" y="23"/>
                </a:lnTo>
                <a:lnTo>
                  <a:pt x="366" y="23"/>
                </a:lnTo>
                <a:lnTo>
                  <a:pt x="367" y="23"/>
                </a:lnTo>
                <a:lnTo>
                  <a:pt x="367" y="23"/>
                </a:lnTo>
                <a:lnTo>
                  <a:pt x="369" y="23"/>
                </a:lnTo>
                <a:lnTo>
                  <a:pt x="369" y="23"/>
                </a:lnTo>
                <a:lnTo>
                  <a:pt x="369" y="23"/>
                </a:lnTo>
                <a:lnTo>
                  <a:pt x="369" y="23"/>
                </a:lnTo>
                <a:lnTo>
                  <a:pt x="369" y="23"/>
                </a:lnTo>
                <a:lnTo>
                  <a:pt x="370" y="23"/>
                </a:lnTo>
                <a:lnTo>
                  <a:pt x="370" y="23"/>
                </a:lnTo>
                <a:lnTo>
                  <a:pt x="370" y="23"/>
                </a:lnTo>
                <a:lnTo>
                  <a:pt x="370" y="23"/>
                </a:lnTo>
                <a:lnTo>
                  <a:pt x="370" y="23"/>
                </a:lnTo>
                <a:lnTo>
                  <a:pt x="369" y="23"/>
                </a:lnTo>
                <a:lnTo>
                  <a:pt x="367" y="24"/>
                </a:lnTo>
                <a:lnTo>
                  <a:pt x="367" y="24"/>
                </a:lnTo>
                <a:lnTo>
                  <a:pt x="366" y="26"/>
                </a:lnTo>
                <a:lnTo>
                  <a:pt x="365" y="26"/>
                </a:lnTo>
                <a:lnTo>
                  <a:pt x="365" y="26"/>
                </a:lnTo>
                <a:lnTo>
                  <a:pt x="365" y="26"/>
                </a:lnTo>
                <a:lnTo>
                  <a:pt x="365" y="26"/>
                </a:lnTo>
                <a:lnTo>
                  <a:pt x="365" y="26"/>
                </a:lnTo>
                <a:lnTo>
                  <a:pt x="365" y="26"/>
                </a:lnTo>
                <a:lnTo>
                  <a:pt x="363" y="26"/>
                </a:lnTo>
                <a:lnTo>
                  <a:pt x="363" y="26"/>
                </a:lnTo>
                <a:lnTo>
                  <a:pt x="363" y="26"/>
                </a:lnTo>
                <a:lnTo>
                  <a:pt x="363" y="26"/>
                </a:lnTo>
                <a:lnTo>
                  <a:pt x="363" y="26"/>
                </a:lnTo>
                <a:lnTo>
                  <a:pt x="363" y="26"/>
                </a:lnTo>
                <a:lnTo>
                  <a:pt x="363" y="27"/>
                </a:lnTo>
                <a:lnTo>
                  <a:pt x="363" y="27"/>
                </a:lnTo>
                <a:lnTo>
                  <a:pt x="363" y="27"/>
                </a:lnTo>
                <a:lnTo>
                  <a:pt x="363" y="27"/>
                </a:lnTo>
                <a:lnTo>
                  <a:pt x="363" y="29"/>
                </a:lnTo>
                <a:lnTo>
                  <a:pt x="363" y="29"/>
                </a:lnTo>
                <a:lnTo>
                  <a:pt x="362" y="29"/>
                </a:lnTo>
                <a:lnTo>
                  <a:pt x="362" y="29"/>
                </a:lnTo>
                <a:lnTo>
                  <a:pt x="362" y="29"/>
                </a:lnTo>
                <a:lnTo>
                  <a:pt x="362" y="29"/>
                </a:lnTo>
                <a:lnTo>
                  <a:pt x="362" y="27"/>
                </a:lnTo>
                <a:lnTo>
                  <a:pt x="362" y="27"/>
                </a:lnTo>
                <a:lnTo>
                  <a:pt x="362" y="27"/>
                </a:lnTo>
                <a:lnTo>
                  <a:pt x="360" y="27"/>
                </a:lnTo>
                <a:lnTo>
                  <a:pt x="360" y="27"/>
                </a:lnTo>
                <a:lnTo>
                  <a:pt x="360" y="27"/>
                </a:lnTo>
                <a:lnTo>
                  <a:pt x="360" y="27"/>
                </a:lnTo>
                <a:lnTo>
                  <a:pt x="360" y="27"/>
                </a:lnTo>
                <a:lnTo>
                  <a:pt x="360" y="27"/>
                </a:lnTo>
                <a:lnTo>
                  <a:pt x="360" y="27"/>
                </a:lnTo>
                <a:lnTo>
                  <a:pt x="360" y="27"/>
                </a:lnTo>
                <a:lnTo>
                  <a:pt x="359" y="27"/>
                </a:lnTo>
                <a:lnTo>
                  <a:pt x="359" y="29"/>
                </a:lnTo>
                <a:lnTo>
                  <a:pt x="359" y="29"/>
                </a:lnTo>
                <a:lnTo>
                  <a:pt x="359" y="30"/>
                </a:lnTo>
                <a:lnTo>
                  <a:pt x="359" y="30"/>
                </a:lnTo>
                <a:lnTo>
                  <a:pt x="359" y="30"/>
                </a:lnTo>
                <a:lnTo>
                  <a:pt x="359" y="30"/>
                </a:lnTo>
                <a:lnTo>
                  <a:pt x="358" y="30"/>
                </a:lnTo>
                <a:lnTo>
                  <a:pt x="358" y="30"/>
                </a:lnTo>
                <a:lnTo>
                  <a:pt x="358" y="31"/>
                </a:lnTo>
                <a:lnTo>
                  <a:pt x="358" y="31"/>
                </a:lnTo>
                <a:lnTo>
                  <a:pt x="356" y="30"/>
                </a:lnTo>
                <a:lnTo>
                  <a:pt x="356" y="30"/>
                </a:lnTo>
                <a:lnTo>
                  <a:pt x="356" y="30"/>
                </a:lnTo>
                <a:lnTo>
                  <a:pt x="355" y="30"/>
                </a:lnTo>
                <a:lnTo>
                  <a:pt x="355" y="30"/>
                </a:lnTo>
                <a:lnTo>
                  <a:pt x="355" y="30"/>
                </a:lnTo>
                <a:lnTo>
                  <a:pt x="355" y="30"/>
                </a:lnTo>
                <a:lnTo>
                  <a:pt x="355" y="31"/>
                </a:lnTo>
                <a:lnTo>
                  <a:pt x="355" y="31"/>
                </a:lnTo>
                <a:lnTo>
                  <a:pt x="355" y="31"/>
                </a:lnTo>
                <a:lnTo>
                  <a:pt x="356" y="31"/>
                </a:lnTo>
                <a:lnTo>
                  <a:pt x="355" y="31"/>
                </a:lnTo>
                <a:lnTo>
                  <a:pt x="355" y="31"/>
                </a:lnTo>
                <a:lnTo>
                  <a:pt x="355" y="31"/>
                </a:lnTo>
                <a:lnTo>
                  <a:pt x="353" y="30"/>
                </a:lnTo>
                <a:lnTo>
                  <a:pt x="353" y="30"/>
                </a:lnTo>
                <a:lnTo>
                  <a:pt x="353" y="30"/>
                </a:lnTo>
                <a:lnTo>
                  <a:pt x="352" y="30"/>
                </a:lnTo>
                <a:lnTo>
                  <a:pt x="352" y="31"/>
                </a:lnTo>
                <a:lnTo>
                  <a:pt x="352" y="31"/>
                </a:lnTo>
                <a:lnTo>
                  <a:pt x="352" y="31"/>
                </a:lnTo>
                <a:lnTo>
                  <a:pt x="352" y="31"/>
                </a:lnTo>
                <a:lnTo>
                  <a:pt x="352" y="33"/>
                </a:lnTo>
                <a:lnTo>
                  <a:pt x="352" y="33"/>
                </a:lnTo>
                <a:lnTo>
                  <a:pt x="352" y="34"/>
                </a:lnTo>
                <a:lnTo>
                  <a:pt x="353" y="34"/>
                </a:lnTo>
                <a:lnTo>
                  <a:pt x="353" y="33"/>
                </a:lnTo>
                <a:lnTo>
                  <a:pt x="353" y="34"/>
                </a:lnTo>
                <a:lnTo>
                  <a:pt x="353" y="34"/>
                </a:lnTo>
                <a:lnTo>
                  <a:pt x="352" y="34"/>
                </a:lnTo>
                <a:lnTo>
                  <a:pt x="352" y="34"/>
                </a:lnTo>
                <a:lnTo>
                  <a:pt x="350" y="34"/>
                </a:lnTo>
                <a:lnTo>
                  <a:pt x="350" y="34"/>
                </a:lnTo>
                <a:lnTo>
                  <a:pt x="350" y="34"/>
                </a:lnTo>
                <a:lnTo>
                  <a:pt x="350" y="34"/>
                </a:lnTo>
                <a:lnTo>
                  <a:pt x="350" y="34"/>
                </a:lnTo>
                <a:lnTo>
                  <a:pt x="350" y="36"/>
                </a:lnTo>
                <a:lnTo>
                  <a:pt x="352" y="36"/>
                </a:lnTo>
                <a:lnTo>
                  <a:pt x="352" y="36"/>
                </a:lnTo>
                <a:lnTo>
                  <a:pt x="352" y="36"/>
                </a:lnTo>
                <a:lnTo>
                  <a:pt x="352" y="36"/>
                </a:lnTo>
                <a:lnTo>
                  <a:pt x="353" y="36"/>
                </a:lnTo>
                <a:lnTo>
                  <a:pt x="353" y="36"/>
                </a:lnTo>
                <a:lnTo>
                  <a:pt x="352" y="36"/>
                </a:lnTo>
                <a:lnTo>
                  <a:pt x="352" y="36"/>
                </a:lnTo>
                <a:lnTo>
                  <a:pt x="353" y="37"/>
                </a:lnTo>
                <a:lnTo>
                  <a:pt x="353" y="37"/>
                </a:lnTo>
                <a:lnTo>
                  <a:pt x="353" y="37"/>
                </a:lnTo>
                <a:lnTo>
                  <a:pt x="353" y="39"/>
                </a:lnTo>
                <a:lnTo>
                  <a:pt x="355" y="39"/>
                </a:lnTo>
                <a:lnTo>
                  <a:pt x="355" y="39"/>
                </a:lnTo>
                <a:lnTo>
                  <a:pt x="353" y="39"/>
                </a:lnTo>
                <a:lnTo>
                  <a:pt x="353" y="39"/>
                </a:lnTo>
                <a:lnTo>
                  <a:pt x="352" y="40"/>
                </a:lnTo>
                <a:lnTo>
                  <a:pt x="352" y="41"/>
                </a:lnTo>
                <a:lnTo>
                  <a:pt x="352" y="41"/>
                </a:lnTo>
                <a:lnTo>
                  <a:pt x="350" y="41"/>
                </a:lnTo>
                <a:lnTo>
                  <a:pt x="350" y="41"/>
                </a:lnTo>
                <a:lnTo>
                  <a:pt x="350" y="41"/>
                </a:lnTo>
                <a:lnTo>
                  <a:pt x="350" y="41"/>
                </a:lnTo>
                <a:lnTo>
                  <a:pt x="349" y="41"/>
                </a:lnTo>
                <a:lnTo>
                  <a:pt x="349" y="41"/>
                </a:lnTo>
                <a:lnTo>
                  <a:pt x="349" y="41"/>
                </a:lnTo>
                <a:lnTo>
                  <a:pt x="349" y="41"/>
                </a:lnTo>
                <a:lnTo>
                  <a:pt x="348" y="41"/>
                </a:lnTo>
                <a:lnTo>
                  <a:pt x="348" y="41"/>
                </a:lnTo>
                <a:lnTo>
                  <a:pt x="348" y="40"/>
                </a:lnTo>
                <a:lnTo>
                  <a:pt x="348" y="40"/>
                </a:lnTo>
                <a:lnTo>
                  <a:pt x="348" y="39"/>
                </a:lnTo>
                <a:lnTo>
                  <a:pt x="346" y="39"/>
                </a:lnTo>
                <a:lnTo>
                  <a:pt x="346" y="40"/>
                </a:lnTo>
                <a:lnTo>
                  <a:pt x="346" y="40"/>
                </a:lnTo>
                <a:lnTo>
                  <a:pt x="346" y="40"/>
                </a:lnTo>
                <a:lnTo>
                  <a:pt x="345" y="40"/>
                </a:lnTo>
                <a:lnTo>
                  <a:pt x="345" y="40"/>
                </a:lnTo>
                <a:lnTo>
                  <a:pt x="345" y="40"/>
                </a:lnTo>
                <a:lnTo>
                  <a:pt x="345" y="41"/>
                </a:lnTo>
                <a:lnTo>
                  <a:pt x="345" y="41"/>
                </a:lnTo>
                <a:lnTo>
                  <a:pt x="345" y="41"/>
                </a:lnTo>
                <a:lnTo>
                  <a:pt x="345" y="41"/>
                </a:lnTo>
                <a:lnTo>
                  <a:pt x="345" y="41"/>
                </a:lnTo>
                <a:lnTo>
                  <a:pt x="343" y="43"/>
                </a:lnTo>
                <a:lnTo>
                  <a:pt x="345" y="43"/>
                </a:lnTo>
                <a:lnTo>
                  <a:pt x="345" y="43"/>
                </a:lnTo>
                <a:lnTo>
                  <a:pt x="345" y="43"/>
                </a:lnTo>
                <a:lnTo>
                  <a:pt x="345" y="43"/>
                </a:lnTo>
                <a:lnTo>
                  <a:pt x="343" y="43"/>
                </a:lnTo>
                <a:lnTo>
                  <a:pt x="342" y="43"/>
                </a:lnTo>
                <a:lnTo>
                  <a:pt x="342" y="43"/>
                </a:lnTo>
                <a:lnTo>
                  <a:pt x="342" y="43"/>
                </a:lnTo>
                <a:lnTo>
                  <a:pt x="342" y="44"/>
                </a:lnTo>
                <a:lnTo>
                  <a:pt x="342" y="44"/>
                </a:lnTo>
                <a:lnTo>
                  <a:pt x="342" y="44"/>
                </a:lnTo>
                <a:lnTo>
                  <a:pt x="342" y="44"/>
                </a:lnTo>
                <a:lnTo>
                  <a:pt x="340" y="44"/>
                </a:lnTo>
                <a:lnTo>
                  <a:pt x="340" y="44"/>
                </a:lnTo>
                <a:lnTo>
                  <a:pt x="340" y="44"/>
                </a:lnTo>
                <a:lnTo>
                  <a:pt x="340" y="44"/>
                </a:lnTo>
                <a:lnTo>
                  <a:pt x="340" y="43"/>
                </a:lnTo>
                <a:lnTo>
                  <a:pt x="340" y="43"/>
                </a:lnTo>
                <a:lnTo>
                  <a:pt x="340" y="43"/>
                </a:lnTo>
                <a:lnTo>
                  <a:pt x="339" y="46"/>
                </a:lnTo>
                <a:lnTo>
                  <a:pt x="339" y="46"/>
                </a:lnTo>
                <a:lnTo>
                  <a:pt x="339" y="44"/>
                </a:lnTo>
                <a:lnTo>
                  <a:pt x="338" y="44"/>
                </a:lnTo>
                <a:lnTo>
                  <a:pt x="338" y="44"/>
                </a:lnTo>
                <a:lnTo>
                  <a:pt x="338" y="44"/>
                </a:lnTo>
                <a:lnTo>
                  <a:pt x="338" y="44"/>
                </a:lnTo>
                <a:lnTo>
                  <a:pt x="338" y="44"/>
                </a:lnTo>
                <a:lnTo>
                  <a:pt x="338" y="44"/>
                </a:lnTo>
                <a:lnTo>
                  <a:pt x="338" y="46"/>
                </a:lnTo>
                <a:lnTo>
                  <a:pt x="338" y="46"/>
                </a:lnTo>
                <a:lnTo>
                  <a:pt x="338" y="44"/>
                </a:lnTo>
                <a:lnTo>
                  <a:pt x="336" y="44"/>
                </a:lnTo>
                <a:lnTo>
                  <a:pt x="336" y="46"/>
                </a:lnTo>
                <a:lnTo>
                  <a:pt x="335" y="46"/>
                </a:lnTo>
                <a:lnTo>
                  <a:pt x="335" y="46"/>
                </a:lnTo>
                <a:lnTo>
                  <a:pt x="333" y="46"/>
                </a:lnTo>
                <a:lnTo>
                  <a:pt x="333" y="46"/>
                </a:lnTo>
                <a:lnTo>
                  <a:pt x="333" y="46"/>
                </a:lnTo>
                <a:lnTo>
                  <a:pt x="333" y="46"/>
                </a:lnTo>
                <a:lnTo>
                  <a:pt x="332" y="46"/>
                </a:lnTo>
                <a:lnTo>
                  <a:pt x="332" y="46"/>
                </a:lnTo>
                <a:lnTo>
                  <a:pt x="332" y="46"/>
                </a:lnTo>
                <a:lnTo>
                  <a:pt x="332" y="46"/>
                </a:lnTo>
                <a:lnTo>
                  <a:pt x="332" y="47"/>
                </a:lnTo>
                <a:lnTo>
                  <a:pt x="330" y="47"/>
                </a:lnTo>
                <a:lnTo>
                  <a:pt x="330" y="49"/>
                </a:lnTo>
                <a:lnTo>
                  <a:pt x="330" y="49"/>
                </a:lnTo>
                <a:lnTo>
                  <a:pt x="330" y="49"/>
                </a:lnTo>
                <a:lnTo>
                  <a:pt x="330" y="49"/>
                </a:lnTo>
                <a:lnTo>
                  <a:pt x="329" y="47"/>
                </a:lnTo>
                <a:lnTo>
                  <a:pt x="329" y="47"/>
                </a:lnTo>
                <a:lnTo>
                  <a:pt x="329" y="47"/>
                </a:lnTo>
                <a:lnTo>
                  <a:pt x="328" y="47"/>
                </a:lnTo>
                <a:lnTo>
                  <a:pt x="328" y="47"/>
                </a:lnTo>
                <a:lnTo>
                  <a:pt x="328" y="47"/>
                </a:lnTo>
                <a:lnTo>
                  <a:pt x="328" y="47"/>
                </a:lnTo>
                <a:lnTo>
                  <a:pt x="328" y="47"/>
                </a:lnTo>
                <a:lnTo>
                  <a:pt x="326" y="49"/>
                </a:lnTo>
                <a:lnTo>
                  <a:pt x="326" y="49"/>
                </a:lnTo>
                <a:lnTo>
                  <a:pt x="326" y="49"/>
                </a:lnTo>
                <a:lnTo>
                  <a:pt x="326" y="49"/>
                </a:lnTo>
                <a:lnTo>
                  <a:pt x="325" y="49"/>
                </a:lnTo>
                <a:lnTo>
                  <a:pt x="325" y="47"/>
                </a:lnTo>
                <a:lnTo>
                  <a:pt x="325" y="47"/>
                </a:lnTo>
                <a:lnTo>
                  <a:pt x="325" y="47"/>
                </a:lnTo>
                <a:lnTo>
                  <a:pt x="323" y="49"/>
                </a:lnTo>
                <a:lnTo>
                  <a:pt x="323" y="49"/>
                </a:lnTo>
                <a:lnTo>
                  <a:pt x="323" y="49"/>
                </a:lnTo>
                <a:lnTo>
                  <a:pt x="323" y="49"/>
                </a:lnTo>
                <a:lnTo>
                  <a:pt x="323" y="50"/>
                </a:lnTo>
                <a:lnTo>
                  <a:pt x="323" y="50"/>
                </a:lnTo>
                <a:lnTo>
                  <a:pt x="323" y="49"/>
                </a:lnTo>
                <a:lnTo>
                  <a:pt x="323" y="49"/>
                </a:lnTo>
                <a:lnTo>
                  <a:pt x="320" y="50"/>
                </a:lnTo>
                <a:lnTo>
                  <a:pt x="320" y="51"/>
                </a:lnTo>
                <a:lnTo>
                  <a:pt x="319" y="51"/>
                </a:lnTo>
                <a:lnTo>
                  <a:pt x="319" y="51"/>
                </a:lnTo>
                <a:lnTo>
                  <a:pt x="319" y="51"/>
                </a:lnTo>
                <a:lnTo>
                  <a:pt x="319" y="51"/>
                </a:lnTo>
                <a:lnTo>
                  <a:pt x="319" y="51"/>
                </a:lnTo>
                <a:lnTo>
                  <a:pt x="319" y="53"/>
                </a:lnTo>
                <a:lnTo>
                  <a:pt x="319" y="53"/>
                </a:lnTo>
                <a:lnTo>
                  <a:pt x="319" y="53"/>
                </a:lnTo>
                <a:lnTo>
                  <a:pt x="318" y="53"/>
                </a:lnTo>
                <a:lnTo>
                  <a:pt x="318" y="54"/>
                </a:lnTo>
                <a:lnTo>
                  <a:pt x="318" y="54"/>
                </a:lnTo>
                <a:lnTo>
                  <a:pt x="316" y="54"/>
                </a:lnTo>
                <a:lnTo>
                  <a:pt x="316" y="54"/>
                </a:lnTo>
                <a:lnTo>
                  <a:pt x="318" y="54"/>
                </a:lnTo>
                <a:lnTo>
                  <a:pt x="318" y="54"/>
                </a:lnTo>
                <a:lnTo>
                  <a:pt x="316" y="56"/>
                </a:lnTo>
                <a:lnTo>
                  <a:pt x="316" y="56"/>
                </a:lnTo>
                <a:lnTo>
                  <a:pt x="318" y="54"/>
                </a:lnTo>
                <a:lnTo>
                  <a:pt x="316" y="54"/>
                </a:lnTo>
                <a:lnTo>
                  <a:pt x="316" y="53"/>
                </a:lnTo>
                <a:lnTo>
                  <a:pt x="316" y="53"/>
                </a:lnTo>
                <a:lnTo>
                  <a:pt x="318" y="53"/>
                </a:lnTo>
                <a:lnTo>
                  <a:pt x="318" y="53"/>
                </a:lnTo>
                <a:lnTo>
                  <a:pt x="316" y="53"/>
                </a:lnTo>
                <a:lnTo>
                  <a:pt x="316" y="53"/>
                </a:lnTo>
                <a:lnTo>
                  <a:pt x="315" y="51"/>
                </a:lnTo>
                <a:lnTo>
                  <a:pt x="315" y="51"/>
                </a:lnTo>
                <a:lnTo>
                  <a:pt x="315" y="53"/>
                </a:lnTo>
                <a:lnTo>
                  <a:pt x="315" y="53"/>
                </a:lnTo>
                <a:lnTo>
                  <a:pt x="313" y="53"/>
                </a:lnTo>
                <a:lnTo>
                  <a:pt x="313" y="53"/>
                </a:lnTo>
                <a:lnTo>
                  <a:pt x="313" y="53"/>
                </a:lnTo>
                <a:lnTo>
                  <a:pt x="312" y="53"/>
                </a:lnTo>
                <a:lnTo>
                  <a:pt x="312" y="53"/>
                </a:lnTo>
                <a:lnTo>
                  <a:pt x="312" y="54"/>
                </a:lnTo>
                <a:lnTo>
                  <a:pt x="312" y="54"/>
                </a:lnTo>
                <a:lnTo>
                  <a:pt x="311" y="53"/>
                </a:lnTo>
                <a:lnTo>
                  <a:pt x="311" y="53"/>
                </a:lnTo>
                <a:lnTo>
                  <a:pt x="309" y="53"/>
                </a:lnTo>
                <a:lnTo>
                  <a:pt x="309" y="54"/>
                </a:lnTo>
                <a:lnTo>
                  <a:pt x="309" y="54"/>
                </a:lnTo>
                <a:lnTo>
                  <a:pt x="308" y="54"/>
                </a:lnTo>
                <a:lnTo>
                  <a:pt x="308" y="54"/>
                </a:lnTo>
                <a:lnTo>
                  <a:pt x="308" y="54"/>
                </a:lnTo>
                <a:lnTo>
                  <a:pt x="308" y="54"/>
                </a:lnTo>
                <a:lnTo>
                  <a:pt x="308" y="56"/>
                </a:lnTo>
                <a:lnTo>
                  <a:pt x="308" y="56"/>
                </a:lnTo>
                <a:lnTo>
                  <a:pt x="308" y="56"/>
                </a:lnTo>
                <a:lnTo>
                  <a:pt x="308" y="56"/>
                </a:lnTo>
                <a:lnTo>
                  <a:pt x="308" y="56"/>
                </a:lnTo>
                <a:lnTo>
                  <a:pt x="308" y="56"/>
                </a:lnTo>
                <a:lnTo>
                  <a:pt x="308" y="56"/>
                </a:lnTo>
                <a:lnTo>
                  <a:pt x="308" y="56"/>
                </a:lnTo>
                <a:lnTo>
                  <a:pt x="306" y="56"/>
                </a:lnTo>
                <a:lnTo>
                  <a:pt x="306" y="56"/>
                </a:lnTo>
                <a:lnTo>
                  <a:pt x="306" y="54"/>
                </a:lnTo>
                <a:lnTo>
                  <a:pt x="306" y="54"/>
                </a:lnTo>
                <a:lnTo>
                  <a:pt x="305" y="56"/>
                </a:lnTo>
                <a:lnTo>
                  <a:pt x="305" y="56"/>
                </a:lnTo>
                <a:lnTo>
                  <a:pt x="305" y="56"/>
                </a:lnTo>
                <a:lnTo>
                  <a:pt x="305" y="57"/>
                </a:lnTo>
                <a:lnTo>
                  <a:pt x="305" y="57"/>
                </a:lnTo>
                <a:lnTo>
                  <a:pt x="305" y="57"/>
                </a:lnTo>
                <a:lnTo>
                  <a:pt x="305" y="57"/>
                </a:lnTo>
                <a:lnTo>
                  <a:pt x="306" y="57"/>
                </a:lnTo>
                <a:lnTo>
                  <a:pt x="306" y="57"/>
                </a:lnTo>
                <a:lnTo>
                  <a:pt x="306" y="57"/>
                </a:lnTo>
                <a:lnTo>
                  <a:pt x="306" y="57"/>
                </a:lnTo>
                <a:lnTo>
                  <a:pt x="306" y="59"/>
                </a:lnTo>
                <a:lnTo>
                  <a:pt x="306" y="59"/>
                </a:lnTo>
                <a:lnTo>
                  <a:pt x="308" y="59"/>
                </a:lnTo>
                <a:lnTo>
                  <a:pt x="308" y="59"/>
                </a:lnTo>
                <a:lnTo>
                  <a:pt x="308" y="57"/>
                </a:lnTo>
                <a:lnTo>
                  <a:pt x="308" y="57"/>
                </a:lnTo>
                <a:lnTo>
                  <a:pt x="309" y="57"/>
                </a:lnTo>
                <a:lnTo>
                  <a:pt x="311" y="57"/>
                </a:lnTo>
                <a:lnTo>
                  <a:pt x="312" y="56"/>
                </a:lnTo>
                <a:lnTo>
                  <a:pt x="312" y="54"/>
                </a:lnTo>
                <a:lnTo>
                  <a:pt x="312" y="54"/>
                </a:lnTo>
                <a:lnTo>
                  <a:pt x="312" y="54"/>
                </a:lnTo>
                <a:lnTo>
                  <a:pt x="313" y="54"/>
                </a:lnTo>
                <a:lnTo>
                  <a:pt x="313" y="56"/>
                </a:lnTo>
                <a:lnTo>
                  <a:pt x="313" y="56"/>
                </a:lnTo>
                <a:lnTo>
                  <a:pt x="313" y="56"/>
                </a:lnTo>
                <a:lnTo>
                  <a:pt x="313" y="56"/>
                </a:lnTo>
                <a:lnTo>
                  <a:pt x="315" y="56"/>
                </a:lnTo>
                <a:lnTo>
                  <a:pt x="315" y="56"/>
                </a:lnTo>
                <a:lnTo>
                  <a:pt x="315" y="56"/>
                </a:lnTo>
                <a:lnTo>
                  <a:pt x="315" y="54"/>
                </a:lnTo>
                <a:lnTo>
                  <a:pt x="315" y="54"/>
                </a:lnTo>
                <a:lnTo>
                  <a:pt x="315" y="54"/>
                </a:lnTo>
                <a:lnTo>
                  <a:pt x="315" y="54"/>
                </a:lnTo>
                <a:lnTo>
                  <a:pt x="315" y="54"/>
                </a:lnTo>
                <a:lnTo>
                  <a:pt x="315" y="56"/>
                </a:lnTo>
                <a:lnTo>
                  <a:pt x="315" y="56"/>
                </a:lnTo>
                <a:lnTo>
                  <a:pt x="316" y="56"/>
                </a:lnTo>
                <a:lnTo>
                  <a:pt x="316" y="56"/>
                </a:lnTo>
                <a:lnTo>
                  <a:pt x="315" y="57"/>
                </a:lnTo>
                <a:lnTo>
                  <a:pt x="315" y="57"/>
                </a:lnTo>
                <a:lnTo>
                  <a:pt x="315" y="56"/>
                </a:lnTo>
                <a:lnTo>
                  <a:pt x="313" y="56"/>
                </a:lnTo>
                <a:lnTo>
                  <a:pt x="313" y="56"/>
                </a:lnTo>
                <a:lnTo>
                  <a:pt x="313" y="57"/>
                </a:lnTo>
                <a:lnTo>
                  <a:pt x="313" y="57"/>
                </a:lnTo>
                <a:lnTo>
                  <a:pt x="313" y="57"/>
                </a:lnTo>
                <a:lnTo>
                  <a:pt x="313" y="57"/>
                </a:lnTo>
                <a:lnTo>
                  <a:pt x="312" y="57"/>
                </a:lnTo>
                <a:lnTo>
                  <a:pt x="311" y="57"/>
                </a:lnTo>
                <a:lnTo>
                  <a:pt x="311" y="57"/>
                </a:lnTo>
                <a:lnTo>
                  <a:pt x="309" y="57"/>
                </a:lnTo>
                <a:lnTo>
                  <a:pt x="309" y="57"/>
                </a:lnTo>
                <a:lnTo>
                  <a:pt x="309" y="59"/>
                </a:lnTo>
                <a:lnTo>
                  <a:pt x="309" y="59"/>
                </a:lnTo>
                <a:lnTo>
                  <a:pt x="309" y="59"/>
                </a:lnTo>
                <a:lnTo>
                  <a:pt x="308" y="59"/>
                </a:lnTo>
                <a:lnTo>
                  <a:pt x="308" y="59"/>
                </a:lnTo>
                <a:lnTo>
                  <a:pt x="308" y="60"/>
                </a:lnTo>
                <a:lnTo>
                  <a:pt x="308" y="60"/>
                </a:lnTo>
                <a:lnTo>
                  <a:pt x="309" y="60"/>
                </a:lnTo>
                <a:lnTo>
                  <a:pt x="309" y="60"/>
                </a:lnTo>
                <a:lnTo>
                  <a:pt x="311" y="60"/>
                </a:lnTo>
                <a:lnTo>
                  <a:pt x="309" y="61"/>
                </a:lnTo>
                <a:lnTo>
                  <a:pt x="309" y="61"/>
                </a:lnTo>
                <a:lnTo>
                  <a:pt x="309" y="61"/>
                </a:lnTo>
                <a:lnTo>
                  <a:pt x="309" y="61"/>
                </a:lnTo>
                <a:lnTo>
                  <a:pt x="309" y="61"/>
                </a:lnTo>
                <a:lnTo>
                  <a:pt x="308" y="61"/>
                </a:lnTo>
                <a:lnTo>
                  <a:pt x="308" y="61"/>
                </a:lnTo>
                <a:lnTo>
                  <a:pt x="305" y="61"/>
                </a:lnTo>
                <a:lnTo>
                  <a:pt x="305" y="61"/>
                </a:lnTo>
                <a:lnTo>
                  <a:pt x="306" y="60"/>
                </a:lnTo>
                <a:lnTo>
                  <a:pt x="308" y="60"/>
                </a:lnTo>
                <a:lnTo>
                  <a:pt x="308" y="60"/>
                </a:lnTo>
                <a:lnTo>
                  <a:pt x="306" y="59"/>
                </a:lnTo>
                <a:lnTo>
                  <a:pt x="306" y="59"/>
                </a:lnTo>
                <a:lnTo>
                  <a:pt x="306" y="59"/>
                </a:lnTo>
                <a:lnTo>
                  <a:pt x="306" y="59"/>
                </a:lnTo>
                <a:lnTo>
                  <a:pt x="306" y="60"/>
                </a:lnTo>
                <a:lnTo>
                  <a:pt x="306" y="60"/>
                </a:lnTo>
                <a:lnTo>
                  <a:pt x="305" y="60"/>
                </a:lnTo>
                <a:lnTo>
                  <a:pt x="303" y="60"/>
                </a:lnTo>
                <a:lnTo>
                  <a:pt x="302" y="60"/>
                </a:lnTo>
                <a:lnTo>
                  <a:pt x="302" y="60"/>
                </a:lnTo>
                <a:lnTo>
                  <a:pt x="302" y="60"/>
                </a:lnTo>
                <a:lnTo>
                  <a:pt x="302" y="61"/>
                </a:lnTo>
                <a:lnTo>
                  <a:pt x="302" y="61"/>
                </a:lnTo>
                <a:lnTo>
                  <a:pt x="302" y="61"/>
                </a:lnTo>
                <a:lnTo>
                  <a:pt x="302" y="61"/>
                </a:lnTo>
                <a:lnTo>
                  <a:pt x="302" y="61"/>
                </a:lnTo>
                <a:lnTo>
                  <a:pt x="303" y="61"/>
                </a:lnTo>
                <a:lnTo>
                  <a:pt x="303" y="61"/>
                </a:lnTo>
                <a:lnTo>
                  <a:pt x="305" y="61"/>
                </a:lnTo>
                <a:lnTo>
                  <a:pt x="305" y="61"/>
                </a:lnTo>
                <a:lnTo>
                  <a:pt x="303" y="61"/>
                </a:lnTo>
                <a:lnTo>
                  <a:pt x="302" y="61"/>
                </a:lnTo>
                <a:lnTo>
                  <a:pt x="302" y="61"/>
                </a:lnTo>
                <a:lnTo>
                  <a:pt x="302" y="61"/>
                </a:lnTo>
                <a:lnTo>
                  <a:pt x="302" y="61"/>
                </a:lnTo>
                <a:lnTo>
                  <a:pt x="302" y="61"/>
                </a:lnTo>
                <a:lnTo>
                  <a:pt x="302" y="61"/>
                </a:lnTo>
                <a:lnTo>
                  <a:pt x="301" y="60"/>
                </a:lnTo>
                <a:lnTo>
                  <a:pt x="301" y="60"/>
                </a:lnTo>
                <a:lnTo>
                  <a:pt x="299" y="60"/>
                </a:lnTo>
                <a:lnTo>
                  <a:pt x="299" y="61"/>
                </a:lnTo>
                <a:lnTo>
                  <a:pt x="299" y="61"/>
                </a:lnTo>
                <a:lnTo>
                  <a:pt x="299" y="61"/>
                </a:lnTo>
                <a:lnTo>
                  <a:pt x="298" y="61"/>
                </a:lnTo>
                <a:lnTo>
                  <a:pt x="298" y="61"/>
                </a:lnTo>
                <a:lnTo>
                  <a:pt x="298" y="61"/>
                </a:lnTo>
                <a:lnTo>
                  <a:pt x="298" y="60"/>
                </a:lnTo>
                <a:lnTo>
                  <a:pt x="298" y="60"/>
                </a:lnTo>
                <a:lnTo>
                  <a:pt x="299" y="60"/>
                </a:lnTo>
                <a:lnTo>
                  <a:pt x="299" y="60"/>
                </a:lnTo>
                <a:lnTo>
                  <a:pt x="299" y="60"/>
                </a:lnTo>
                <a:lnTo>
                  <a:pt x="299" y="60"/>
                </a:lnTo>
                <a:lnTo>
                  <a:pt x="299" y="60"/>
                </a:lnTo>
                <a:lnTo>
                  <a:pt x="299" y="60"/>
                </a:lnTo>
                <a:lnTo>
                  <a:pt x="301" y="60"/>
                </a:lnTo>
                <a:lnTo>
                  <a:pt x="301" y="59"/>
                </a:lnTo>
                <a:lnTo>
                  <a:pt x="301" y="59"/>
                </a:lnTo>
                <a:lnTo>
                  <a:pt x="301" y="57"/>
                </a:lnTo>
                <a:lnTo>
                  <a:pt x="301" y="57"/>
                </a:lnTo>
                <a:lnTo>
                  <a:pt x="301" y="57"/>
                </a:lnTo>
                <a:lnTo>
                  <a:pt x="299" y="57"/>
                </a:lnTo>
                <a:lnTo>
                  <a:pt x="299" y="59"/>
                </a:lnTo>
                <a:lnTo>
                  <a:pt x="298" y="59"/>
                </a:lnTo>
                <a:lnTo>
                  <a:pt x="298" y="59"/>
                </a:lnTo>
                <a:lnTo>
                  <a:pt x="298" y="59"/>
                </a:lnTo>
                <a:lnTo>
                  <a:pt x="298" y="57"/>
                </a:lnTo>
                <a:lnTo>
                  <a:pt x="298" y="57"/>
                </a:lnTo>
                <a:lnTo>
                  <a:pt x="295" y="57"/>
                </a:lnTo>
                <a:lnTo>
                  <a:pt x="295" y="57"/>
                </a:lnTo>
                <a:lnTo>
                  <a:pt x="295" y="57"/>
                </a:lnTo>
                <a:lnTo>
                  <a:pt x="295" y="57"/>
                </a:lnTo>
                <a:lnTo>
                  <a:pt x="295" y="59"/>
                </a:lnTo>
                <a:lnTo>
                  <a:pt x="295" y="59"/>
                </a:lnTo>
                <a:lnTo>
                  <a:pt x="296" y="59"/>
                </a:lnTo>
                <a:lnTo>
                  <a:pt x="296" y="59"/>
                </a:lnTo>
                <a:lnTo>
                  <a:pt x="296" y="59"/>
                </a:lnTo>
                <a:lnTo>
                  <a:pt x="296" y="60"/>
                </a:lnTo>
                <a:lnTo>
                  <a:pt x="295" y="60"/>
                </a:lnTo>
                <a:lnTo>
                  <a:pt x="295" y="60"/>
                </a:lnTo>
                <a:lnTo>
                  <a:pt x="295" y="60"/>
                </a:lnTo>
                <a:lnTo>
                  <a:pt x="295" y="60"/>
                </a:lnTo>
                <a:lnTo>
                  <a:pt x="295" y="60"/>
                </a:lnTo>
                <a:lnTo>
                  <a:pt x="293" y="60"/>
                </a:lnTo>
                <a:lnTo>
                  <a:pt x="293" y="61"/>
                </a:lnTo>
                <a:lnTo>
                  <a:pt x="293" y="61"/>
                </a:lnTo>
                <a:lnTo>
                  <a:pt x="293" y="61"/>
                </a:lnTo>
                <a:lnTo>
                  <a:pt x="293" y="61"/>
                </a:lnTo>
                <a:lnTo>
                  <a:pt x="293" y="61"/>
                </a:lnTo>
                <a:lnTo>
                  <a:pt x="293" y="61"/>
                </a:lnTo>
                <a:lnTo>
                  <a:pt x="295" y="61"/>
                </a:lnTo>
                <a:lnTo>
                  <a:pt x="296" y="61"/>
                </a:lnTo>
                <a:lnTo>
                  <a:pt x="296" y="61"/>
                </a:lnTo>
                <a:lnTo>
                  <a:pt x="295" y="61"/>
                </a:lnTo>
                <a:lnTo>
                  <a:pt x="295" y="61"/>
                </a:lnTo>
                <a:lnTo>
                  <a:pt x="295" y="63"/>
                </a:lnTo>
                <a:lnTo>
                  <a:pt x="293" y="63"/>
                </a:lnTo>
                <a:lnTo>
                  <a:pt x="293" y="63"/>
                </a:lnTo>
                <a:lnTo>
                  <a:pt x="292" y="63"/>
                </a:lnTo>
                <a:lnTo>
                  <a:pt x="292" y="63"/>
                </a:lnTo>
                <a:lnTo>
                  <a:pt x="292" y="63"/>
                </a:lnTo>
                <a:lnTo>
                  <a:pt x="292" y="63"/>
                </a:lnTo>
                <a:lnTo>
                  <a:pt x="291" y="64"/>
                </a:lnTo>
                <a:lnTo>
                  <a:pt x="291" y="64"/>
                </a:lnTo>
                <a:lnTo>
                  <a:pt x="289" y="64"/>
                </a:lnTo>
                <a:lnTo>
                  <a:pt x="289" y="64"/>
                </a:lnTo>
                <a:lnTo>
                  <a:pt x="288" y="64"/>
                </a:lnTo>
                <a:lnTo>
                  <a:pt x="288" y="64"/>
                </a:lnTo>
                <a:lnTo>
                  <a:pt x="286" y="64"/>
                </a:lnTo>
                <a:lnTo>
                  <a:pt x="286" y="64"/>
                </a:lnTo>
                <a:lnTo>
                  <a:pt x="286" y="64"/>
                </a:lnTo>
                <a:lnTo>
                  <a:pt x="286" y="64"/>
                </a:lnTo>
                <a:lnTo>
                  <a:pt x="286" y="63"/>
                </a:lnTo>
                <a:lnTo>
                  <a:pt x="286" y="63"/>
                </a:lnTo>
                <a:lnTo>
                  <a:pt x="286" y="63"/>
                </a:lnTo>
                <a:lnTo>
                  <a:pt x="286" y="63"/>
                </a:lnTo>
                <a:lnTo>
                  <a:pt x="285" y="63"/>
                </a:lnTo>
                <a:lnTo>
                  <a:pt x="285" y="63"/>
                </a:lnTo>
                <a:lnTo>
                  <a:pt x="283" y="64"/>
                </a:lnTo>
                <a:lnTo>
                  <a:pt x="282" y="64"/>
                </a:lnTo>
                <a:lnTo>
                  <a:pt x="282" y="64"/>
                </a:lnTo>
                <a:lnTo>
                  <a:pt x="283" y="64"/>
                </a:lnTo>
                <a:lnTo>
                  <a:pt x="285" y="64"/>
                </a:lnTo>
                <a:lnTo>
                  <a:pt x="285" y="64"/>
                </a:lnTo>
                <a:lnTo>
                  <a:pt x="285" y="64"/>
                </a:lnTo>
                <a:lnTo>
                  <a:pt x="285" y="66"/>
                </a:lnTo>
                <a:lnTo>
                  <a:pt x="283" y="66"/>
                </a:lnTo>
                <a:lnTo>
                  <a:pt x="285" y="66"/>
                </a:lnTo>
                <a:lnTo>
                  <a:pt x="285" y="66"/>
                </a:lnTo>
                <a:lnTo>
                  <a:pt x="285" y="66"/>
                </a:lnTo>
                <a:lnTo>
                  <a:pt x="285" y="66"/>
                </a:lnTo>
                <a:lnTo>
                  <a:pt x="283" y="66"/>
                </a:lnTo>
                <a:lnTo>
                  <a:pt x="283" y="66"/>
                </a:lnTo>
                <a:lnTo>
                  <a:pt x="282" y="66"/>
                </a:lnTo>
                <a:lnTo>
                  <a:pt x="282" y="67"/>
                </a:lnTo>
                <a:lnTo>
                  <a:pt x="282" y="67"/>
                </a:lnTo>
                <a:lnTo>
                  <a:pt x="282" y="67"/>
                </a:lnTo>
                <a:lnTo>
                  <a:pt x="281" y="67"/>
                </a:lnTo>
                <a:lnTo>
                  <a:pt x="279" y="69"/>
                </a:lnTo>
                <a:lnTo>
                  <a:pt x="279" y="69"/>
                </a:lnTo>
                <a:lnTo>
                  <a:pt x="279" y="69"/>
                </a:lnTo>
                <a:lnTo>
                  <a:pt x="278" y="69"/>
                </a:lnTo>
                <a:lnTo>
                  <a:pt x="278" y="67"/>
                </a:lnTo>
                <a:lnTo>
                  <a:pt x="276" y="67"/>
                </a:lnTo>
                <a:lnTo>
                  <a:pt x="275" y="67"/>
                </a:lnTo>
                <a:lnTo>
                  <a:pt x="275" y="69"/>
                </a:lnTo>
                <a:lnTo>
                  <a:pt x="275" y="69"/>
                </a:lnTo>
                <a:lnTo>
                  <a:pt x="275" y="69"/>
                </a:lnTo>
                <a:lnTo>
                  <a:pt x="275" y="69"/>
                </a:lnTo>
                <a:lnTo>
                  <a:pt x="275" y="69"/>
                </a:lnTo>
                <a:lnTo>
                  <a:pt x="275" y="69"/>
                </a:lnTo>
                <a:lnTo>
                  <a:pt x="273" y="69"/>
                </a:lnTo>
                <a:lnTo>
                  <a:pt x="273" y="69"/>
                </a:lnTo>
                <a:lnTo>
                  <a:pt x="273" y="69"/>
                </a:lnTo>
                <a:lnTo>
                  <a:pt x="272" y="69"/>
                </a:lnTo>
                <a:lnTo>
                  <a:pt x="272" y="69"/>
                </a:lnTo>
                <a:lnTo>
                  <a:pt x="271" y="69"/>
                </a:lnTo>
                <a:lnTo>
                  <a:pt x="271" y="70"/>
                </a:lnTo>
                <a:lnTo>
                  <a:pt x="271" y="70"/>
                </a:lnTo>
                <a:lnTo>
                  <a:pt x="271" y="69"/>
                </a:lnTo>
                <a:lnTo>
                  <a:pt x="271" y="69"/>
                </a:lnTo>
                <a:lnTo>
                  <a:pt x="269" y="70"/>
                </a:lnTo>
                <a:lnTo>
                  <a:pt x="269" y="70"/>
                </a:lnTo>
                <a:lnTo>
                  <a:pt x="269" y="70"/>
                </a:lnTo>
                <a:lnTo>
                  <a:pt x="268" y="70"/>
                </a:lnTo>
                <a:lnTo>
                  <a:pt x="268" y="70"/>
                </a:lnTo>
                <a:lnTo>
                  <a:pt x="268" y="70"/>
                </a:lnTo>
                <a:lnTo>
                  <a:pt x="268" y="71"/>
                </a:lnTo>
                <a:lnTo>
                  <a:pt x="266" y="71"/>
                </a:lnTo>
                <a:lnTo>
                  <a:pt x="265" y="71"/>
                </a:lnTo>
                <a:lnTo>
                  <a:pt x="265" y="71"/>
                </a:lnTo>
                <a:lnTo>
                  <a:pt x="264" y="73"/>
                </a:lnTo>
                <a:lnTo>
                  <a:pt x="264" y="73"/>
                </a:lnTo>
                <a:lnTo>
                  <a:pt x="264" y="73"/>
                </a:lnTo>
                <a:lnTo>
                  <a:pt x="264" y="73"/>
                </a:lnTo>
                <a:lnTo>
                  <a:pt x="264" y="74"/>
                </a:lnTo>
                <a:lnTo>
                  <a:pt x="264" y="74"/>
                </a:lnTo>
                <a:lnTo>
                  <a:pt x="264" y="74"/>
                </a:lnTo>
                <a:lnTo>
                  <a:pt x="264" y="74"/>
                </a:lnTo>
                <a:lnTo>
                  <a:pt x="265" y="74"/>
                </a:lnTo>
                <a:lnTo>
                  <a:pt x="265" y="73"/>
                </a:lnTo>
                <a:lnTo>
                  <a:pt x="266" y="73"/>
                </a:lnTo>
                <a:lnTo>
                  <a:pt x="266" y="73"/>
                </a:lnTo>
                <a:lnTo>
                  <a:pt x="268" y="71"/>
                </a:lnTo>
                <a:lnTo>
                  <a:pt x="268" y="73"/>
                </a:lnTo>
                <a:lnTo>
                  <a:pt x="268" y="73"/>
                </a:lnTo>
                <a:lnTo>
                  <a:pt x="266" y="73"/>
                </a:lnTo>
                <a:lnTo>
                  <a:pt x="266" y="73"/>
                </a:lnTo>
                <a:lnTo>
                  <a:pt x="265" y="73"/>
                </a:lnTo>
                <a:lnTo>
                  <a:pt x="264" y="76"/>
                </a:lnTo>
                <a:lnTo>
                  <a:pt x="265" y="74"/>
                </a:lnTo>
                <a:lnTo>
                  <a:pt x="265" y="74"/>
                </a:lnTo>
                <a:lnTo>
                  <a:pt x="264" y="74"/>
                </a:lnTo>
                <a:lnTo>
                  <a:pt x="264" y="74"/>
                </a:lnTo>
                <a:lnTo>
                  <a:pt x="264" y="74"/>
                </a:lnTo>
                <a:lnTo>
                  <a:pt x="264" y="74"/>
                </a:lnTo>
                <a:lnTo>
                  <a:pt x="262" y="74"/>
                </a:lnTo>
                <a:lnTo>
                  <a:pt x="262" y="76"/>
                </a:lnTo>
                <a:lnTo>
                  <a:pt x="262" y="76"/>
                </a:lnTo>
                <a:lnTo>
                  <a:pt x="262" y="76"/>
                </a:lnTo>
                <a:lnTo>
                  <a:pt x="262" y="76"/>
                </a:lnTo>
                <a:lnTo>
                  <a:pt x="261" y="74"/>
                </a:lnTo>
                <a:lnTo>
                  <a:pt x="261" y="74"/>
                </a:lnTo>
                <a:lnTo>
                  <a:pt x="261" y="74"/>
                </a:lnTo>
                <a:lnTo>
                  <a:pt x="261" y="74"/>
                </a:lnTo>
                <a:lnTo>
                  <a:pt x="261" y="74"/>
                </a:lnTo>
                <a:lnTo>
                  <a:pt x="261" y="74"/>
                </a:lnTo>
                <a:lnTo>
                  <a:pt x="259" y="74"/>
                </a:lnTo>
                <a:lnTo>
                  <a:pt x="259" y="74"/>
                </a:lnTo>
                <a:lnTo>
                  <a:pt x="259" y="74"/>
                </a:lnTo>
                <a:lnTo>
                  <a:pt x="259" y="74"/>
                </a:lnTo>
                <a:lnTo>
                  <a:pt x="259" y="76"/>
                </a:lnTo>
                <a:lnTo>
                  <a:pt x="259" y="77"/>
                </a:lnTo>
                <a:lnTo>
                  <a:pt x="258" y="77"/>
                </a:lnTo>
                <a:lnTo>
                  <a:pt x="258" y="77"/>
                </a:lnTo>
                <a:lnTo>
                  <a:pt x="258" y="77"/>
                </a:lnTo>
                <a:lnTo>
                  <a:pt x="258" y="78"/>
                </a:lnTo>
                <a:lnTo>
                  <a:pt x="259" y="78"/>
                </a:lnTo>
                <a:lnTo>
                  <a:pt x="259" y="78"/>
                </a:lnTo>
                <a:lnTo>
                  <a:pt x="259" y="80"/>
                </a:lnTo>
                <a:lnTo>
                  <a:pt x="259" y="80"/>
                </a:lnTo>
                <a:lnTo>
                  <a:pt x="261" y="80"/>
                </a:lnTo>
                <a:lnTo>
                  <a:pt x="261" y="80"/>
                </a:lnTo>
                <a:lnTo>
                  <a:pt x="262" y="78"/>
                </a:lnTo>
                <a:lnTo>
                  <a:pt x="264" y="78"/>
                </a:lnTo>
                <a:lnTo>
                  <a:pt x="265" y="78"/>
                </a:lnTo>
                <a:lnTo>
                  <a:pt x="265" y="78"/>
                </a:lnTo>
                <a:lnTo>
                  <a:pt x="265" y="78"/>
                </a:lnTo>
                <a:lnTo>
                  <a:pt x="266" y="77"/>
                </a:lnTo>
                <a:lnTo>
                  <a:pt x="266" y="77"/>
                </a:lnTo>
                <a:lnTo>
                  <a:pt x="266" y="77"/>
                </a:lnTo>
                <a:lnTo>
                  <a:pt x="266" y="77"/>
                </a:lnTo>
                <a:lnTo>
                  <a:pt x="269" y="77"/>
                </a:lnTo>
                <a:lnTo>
                  <a:pt x="272" y="76"/>
                </a:lnTo>
                <a:lnTo>
                  <a:pt x="276" y="74"/>
                </a:lnTo>
                <a:lnTo>
                  <a:pt x="276" y="74"/>
                </a:lnTo>
                <a:lnTo>
                  <a:pt x="279" y="73"/>
                </a:lnTo>
                <a:lnTo>
                  <a:pt x="283" y="73"/>
                </a:lnTo>
                <a:lnTo>
                  <a:pt x="289" y="70"/>
                </a:lnTo>
                <a:lnTo>
                  <a:pt x="296" y="67"/>
                </a:lnTo>
                <a:lnTo>
                  <a:pt x="299" y="67"/>
                </a:lnTo>
                <a:lnTo>
                  <a:pt x="303" y="66"/>
                </a:lnTo>
                <a:lnTo>
                  <a:pt x="303" y="66"/>
                </a:lnTo>
                <a:lnTo>
                  <a:pt x="306" y="64"/>
                </a:lnTo>
                <a:lnTo>
                  <a:pt x="308" y="64"/>
                </a:lnTo>
                <a:lnTo>
                  <a:pt x="311" y="63"/>
                </a:lnTo>
                <a:lnTo>
                  <a:pt x="312" y="63"/>
                </a:lnTo>
                <a:lnTo>
                  <a:pt x="313" y="61"/>
                </a:lnTo>
                <a:lnTo>
                  <a:pt x="313" y="61"/>
                </a:lnTo>
                <a:lnTo>
                  <a:pt x="318" y="61"/>
                </a:lnTo>
                <a:lnTo>
                  <a:pt x="320" y="60"/>
                </a:lnTo>
                <a:lnTo>
                  <a:pt x="322" y="59"/>
                </a:lnTo>
                <a:lnTo>
                  <a:pt x="322" y="59"/>
                </a:lnTo>
                <a:lnTo>
                  <a:pt x="323" y="59"/>
                </a:lnTo>
                <a:lnTo>
                  <a:pt x="325" y="59"/>
                </a:lnTo>
                <a:lnTo>
                  <a:pt x="326" y="57"/>
                </a:lnTo>
                <a:lnTo>
                  <a:pt x="328" y="57"/>
                </a:lnTo>
                <a:lnTo>
                  <a:pt x="328" y="57"/>
                </a:lnTo>
                <a:lnTo>
                  <a:pt x="330" y="57"/>
                </a:lnTo>
                <a:lnTo>
                  <a:pt x="332" y="56"/>
                </a:lnTo>
                <a:lnTo>
                  <a:pt x="333" y="56"/>
                </a:lnTo>
                <a:lnTo>
                  <a:pt x="336" y="54"/>
                </a:lnTo>
                <a:lnTo>
                  <a:pt x="336" y="54"/>
                </a:lnTo>
                <a:lnTo>
                  <a:pt x="336" y="54"/>
                </a:lnTo>
                <a:lnTo>
                  <a:pt x="338" y="54"/>
                </a:lnTo>
                <a:lnTo>
                  <a:pt x="339" y="54"/>
                </a:lnTo>
                <a:lnTo>
                  <a:pt x="340" y="53"/>
                </a:lnTo>
                <a:lnTo>
                  <a:pt x="340" y="53"/>
                </a:lnTo>
                <a:lnTo>
                  <a:pt x="340" y="53"/>
                </a:lnTo>
                <a:lnTo>
                  <a:pt x="340" y="53"/>
                </a:lnTo>
                <a:lnTo>
                  <a:pt x="342" y="53"/>
                </a:lnTo>
                <a:lnTo>
                  <a:pt x="343" y="51"/>
                </a:lnTo>
                <a:lnTo>
                  <a:pt x="345" y="51"/>
                </a:lnTo>
                <a:lnTo>
                  <a:pt x="345" y="51"/>
                </a:lnTo>
                <a:lnTo>
                  <a:pt x="345" y="51"/>
                </a:lnTo>
                <a:lnTo>
                  <a:pt x="346" y="51"/>
                </a:lnTo>
                <a:lnTo>
                  <a:pt x="346" y="51"/>
                </a:lnTo>
                <a:lnTo>
                  <a:pt x="349" y="50"/>
                </a:lnTo>
                <a:lnTo>
                  <a:pt x="350" y="50"/>
                </a:lnTo>
                <a:lnTo>
                  <a:pt x="352" y="50"/>
                </a:lnTo>
                <a:lnTo>
                  <a:pt x="352" y="49"/>
                </a:lnTo>
                <a:lnTo>
                  <a:pt x="352" y="49"/>
                </a:lnTo>
                <a:lnTo>
                  <a:pt x="353" y="49"/>
                </a:lnTo>
                <a:lnTo>
                  <a:pt x="355" y="49"/>
                </a:lnTo>
                <a:lnTo>
                  <a:pt x="353" y="49"/>
                </a:lnTo>
                <a:lnTo>
                  <a:pt x="353" y="49"/>
                </a:lnTo>
                <a:lnTo>
                  <a:pt x="355" y="50"/>
                </a:lnTo>
                <a:lnTo>
                  <a:pt x="355" y="50"/>
                </a:lnTo>
                <a:lnTo>
                  <a:pt x="355" y="49"/>
                </a:lnTo>
                <a:lnTo>
                  <a:pt x="356" y="49"/>
                </a:lnTo>
                <a:lnTo>
                  <a:pt x="358" y="47"/>
                </a:lnTo>
                <a:lnTo>
                  <a:pt x="358" y="47"/>
                </a:lnTo>
                <a:lnTo>
                  <a:pt x="359" y="47"/>
                </a:lnTo>
                <a:lnTo>
                  <a:pt x="359" y="47"/>
                </a:lnTo>
                <a:lnTo>
                  <a:pt x="359" y="47"/>
                </a:lnTo>
                <a:lnTo>
                  <a:pt x="360" y="47"/>
                </a:lnTo>
                <a:lnTo>
                  <a:pt x="360" y="47"/>
                </a:lnTo>
                <a:lnTo>
                  <a:pt x="360" y="47"/>
                </a:lnTo>
                <a:lnTo>
                  <a:pt x="360" y="47"/>
                </a:lnTo>
                <a:lnTo>
                  <a:pt x="360" y="47"/>
                </a:lnTo>
                <a:lnTo>
                  <a:pt x="359" y="47"/>
                </a:lnTo>
                <a:lnTo>
                  <a:pt x="358" y="49"/>
                </a:lnTo>
                <a:lnTo>
                  <a:pt x="358" y="49"/>
                </a:lnTo>
                <a:lnTo>
                  <a:pt x="358" y="49"/>
                </a:lnTo>
                <a:lnTo>
                  <a:pt x="356" y="49"/>
                </a:lnTo>
                <a:lnTo>
                  <a:pt x="356" y="49"/>
                </a:lnTo>
                <a:lnTo>
                  <a:pt x="355" y="50"/>
                </a:lnTo>
                <a:lnTo>
                  <a:pt x="355" y="50"/>
                </a:lnTo>
                <a:lnTo>
                  <a:pt x="355" y="50"/>
                </a:lnTo>
                <a:lnTo>
                  <a:pt x="353" y="50"/>
                </a:lnTo>
                <a:lnTo>
                  <a:pt x="353" y="50"/>
                </a:lnTo>
                <a:lnTo>
                  <a:pt x="352" y="50"/>
                </a:lnTo>
                <a:lnTo>
                  <a:pt x="352" y="51"/>
                </a:lnTo>
                <a:lnTo>
                  <a:pt x="352" y="51"/>
                </a:lnTo>
                <a:lnTo>
                  <a:pt x="352" y="51"/>
                </a:lnTo>
                <a:lnTo>
                  <a:pt x="350" y="51"/>
                </a:lnTo>
                <a:lnTo>
                  <a:pt x="350" y="51"/>
                </a:lnTo>
                <a:lnTo>
                  <a:pt x="350" y="51"/>
                </a:lnTo>
                <a:lnTo>
                  <a:pt x="350" y="51"/>
                </a:lnTo>
                <a:lnTo>
                  <a:pt x="350" y="50"/>
                </a:lnTo>
                <a:lnTo>
                  <a:pt x="350" y="50"/>
                </a:lnTo>
                <a:lnTo>
                  <a:pt x="350" y="50"/>
                </a:lnTo>
                <a:lnTo>
                  <a:pt x="349" y="50"/>
                </a:lnTo>
                <a:lnTo>
                  <a:pt x="349" y="50"/>
                </a:lnTo>
                <a:lnTo>
                  <a:pt x="349" y="51"/>
                </a:lnTo>
                <a:lnTo>
                  <a:pt x="349" y="51"/>
                </a:lnTo>
                <a:lnTo>
                  <a:pt x="349" y="51"/>
                </a:lnTo>
                <a:lnTo>
                  <a:pt x="348" y="51"/>
                </a:lnTo>
                <a:lnTo>
                  <a:pt x="348" y="51"/>
                </a:lnTo>
                <a:lnTo>
                  <a:pt x="348" y="51"/>
                </a:lnTo>
                <a:lnTo>
                  <a:pt x="348" y="51"/>
                </a:lnTo>
                <a:lnTo>
                  <a:pt x="346" y="53"/>
                </a:lnTo>
                <a:lnTo>
                  <a:pt x="345" y="53"/>
                </a:lnTo>
                <a:lnTo>
                  <a:pt x="345" y="53"/>
                </a:lnTo>
                <a:lnTo>
                  <a:pt x="345" y="53"/>
                </a:lnTo>
                <a:lnTo>
                  <a:pt x="343" y="53"/>
                </a:lnTo>
                <a:lnTo>
                  <a:pt x="343" y="53"/>
                </a:lnTo>
                <a:lnTo>
                  <a:pt x="342" y="53"/>
                </a:lnTo>
                <a:lnTo>
                  <a:pt x="342" y="53"/>
                </a:lnTo>
                <a:lnTo>
                  <a:pt x="342" y="54"/>
                </a:lnTo>
                <a:lnTo>
                  <a:pt x="340" y="54"/>
                </a:lnTo>
                <a:lnTo>
                  <a:pt x="340" y="54"/>
                </a:lnTo>
                <a:lnTo>
                  <a:pt x="339" y="54"/>
                </a:lnTo>
                <a:lnTo>
                  <a:pt x="339" y="54"/>
                </a:lnTo>
                <a:lnTo>
                  <a:pt x="338" y="56"/>
                </a:lnTo>
                <a:lnTo>
                  <a:pt x="336" y="57"/>
                </a:lnTo>
                <a:lnTo>
                  <a:pt x="336" y="56"/>
                </a:lnTo>
                <a:lnTo>
                  <a:pt x="336" y="56"/>
                </a:lnTo>
                <a:lnTo>
                  <a:pt x="336" y="56"/>
                </a:lnTo>
                <a:lnTo>
                  <a:pt x="335" y="56"/>
                </a:lnTo>
                <a:lnTo>
                  <a:pt x="335" y="57"/>
                </a:lnTo>
                <a:lnTo>
                  <a:pt x="335" y="57"/>
                </a:lnTo>
                <a:lnTo>
                  <a:pt x="335" y="57"/>
                </a:lnTo>
                <a:lnTo>
                  <a:pt x="335" y="57"/>
                </a:lnTo>
                <a:lnTo>
                  <a:pt x="335" y="57"/>
                </a:lnTo>
                <a:lnTo>
                  <a:pt x="336" y="57"/>
                </a:lnTo>
                <a:lnTo>
                  <a:pt x="338" y="57"/>
                </a:lnTo>
                <a:lnTo>
                  <a:pt x="339" y="57"/>
                </a:lnTo>
                <a:lnTo>
                  <a:pt x="339" y="57"/>
                </a:lnTo>
                <a:lnTo>
                  <a:pt x="338" y="57"/>
                </a:lnTo>
                <a:lnTo>
                  <a:pt x="336" y="59"/>
                </a:lnTo>
                <a:lnTo>
                  <a:pt x="335" y="60"/>
                </a:lnTo>
                <a:lnTo>
                  <a:pt x="333" y="60"/>
                </a:lnTo>
                <a:lnTo>
                  <a:pt x="332" y="60"/>
                </a:lnTo>
                <a:lnTo>
                  <a:pt x="332" y="60"/>
                </a:lnTo>
                <a:lnTo>
                  <a:pt x="332" y="60"/>
                </a:lnTo>
                <a:lnTo>
                  <a:pt x="330" y="60"/>
                </a:lnTo>
                <a:lnTo>
                  <a:pt x="329" y="61"/>
                </a:lnTo>
                <a:lnTo>
                  <a:pt x="328" y="61"/>
                </a:lnTo>
                <a:lnTo>
                  <a:pt x="328" y="61"/>
                </a:lnTo>
                <a:lnTo>
                  <a:pt x="326" y="61"/>
                </a:lnTo>
                <a:lnTo>
                  <a:pt x="326" y="61"/>
                </a:lnTo>
                <a:lnTo>
                  <a:pt x="326" y="61"/>
                </a:lnTo>
                <a:lnTo>
                  <a:pt x="326" y="63"/>
                </a:lnTo>
                <a:lnTo>
                  <a:pt x="325" y="63"/>
                </a:lnTo>
                <a:lnTo>
                  <a:pt x="325" y="63"/>
                </a:lnTo>
                <a:lnTo>
                  <a:pt x="323" y="63"/>
                </a:lnTo>
                <a:lnTo>
                  <a:pt x="323" y="63"/>
                </a:lnTo>
                <a:lnTo>
                  <a:pt x="323" y="64"/>
                </a:lnTo>
                <a:lnTo>
                  <a:pt x="322" y="64"/>
                </a:lnTo>
                <a:lnTo>
                  <a:pt x="320" y="64"/>
                </a:lnTo>
                <a:lnTo>
                  <a:pt x="319" y="64"/>
                </a:lnTo>
                <a:lnTo>
                  <a:pt x="319" y="64"/>
                </a:lnTo>
                <a:lnTo>
                  <a:pt x="318" y="66"/>
                </a:lnTo>
                <a:lnTo>
                  <a:pt x="318" y="66"/>
                </a:lnTo>
                <a:lnTo>
                  <a:pt x="318" y="66"/>
                </a:lnTo>
                <a:lnTo>
                  <a:pt x="319" y="67"/>
                </a:lnTo>
                <a:lnTo>
                  <a:pt x="319" y="69"/>
                </a:lnTo>
                <a:lnTo>
                  <a:pt x="320" y="70"/>
                </a:lnTo>
                <a:lnTo>
                  <a:pt x="320" y="70"/>
                </a:lnTo>
                <a:lnTo>
                  <a:pt x="320" y="70"/>
                </a:lnTo>
                <a:lnTo>
                  <a:pt x="320" y="70"/>
                </a:lnTo>
                <a:lnTo>
                  <a:pt x="320" y="70"/>
                </a:lnTo>
                <a:lnTo>
                  <a:pt x="320" y="70"/>
                </a:lnTo>
                <a:lnTo>
                  <a:pt x="319" y="71"/>
                </a:lnTo>
                <a:lnTo>
                  <a:pt x="319" y="71"/>
                </a:lnTo>
                <a:lnTo>
                  <a:pt x="319" y="71"/>
                </a:lnTo>
                <a:lnTo>
                  <a:pt x="319" y="71"/>
                </a:lnTo>
                <a:lnTo>
                  <a:pt x="319" y="71"/>
                </a:lnTo>
                <a:lnTo>
                  <a:pt x="319" y="71"/>
                </a:lnTo>
                <a:lnTo>
                  <a:pt x="319" y="71"/>
                </a:lnTo>
                <a:lnTo>
                  <a:pt x="320" y="71"/>
                </a:lnTo>
                <a:lnTo>
                  <a:pt x="320" y="71"/>
                </a:lnTo>
                <a:lnTo>
                  <a:pt x="320" y="71"/>
                </a:lnTo>
                <a:lnTo>
                  <a:pt x="320" y="71"/>
                </a:lnTo>
                <a:lnTo>
                  <a:pt x="320" y="70"/>
                </a:lnTo>
                <a:lnTo>
                  <a:pt x="320" y="70"/>
                </a:lnTo>
                <a:lnTo>
                  <a:pt x="320" y="69"/>
                </a:lnTo>
                <a:lnTo>
                  <a:pt x="320" y="69"/>
                </a:lnTo>
                <a:lnTo>
                  <a:pt x="320" y="67"/>
                </a:lnTo>
                <a:lnTo>
                  <a:pt x="320" y="67"/>
                </a:lnTo>
                <a:lnTo>
                  <a:pt x="320" y="67"/>
                </a:lnTo>
                <a:lnTo>
                  <a:pt x="320" y="67"/>
                </a:lnTo>
                <a:lnTo>
                  <a:pt x="320" y="66"/>
                </a:lnTo>
                <a:lnTo>
                  <a:pt x="322" y="66"/>
                </a:lnTo>
                <a:lnTo>
                  <a:pt x="322" y="66"/>
                </a:lnTo>
                <a:lnTo>
                  <a:pt x="322" y="66"/>
                </a:lnTo>
                <a:lnTo>
                  <a:pt x="322" y="66"/>
                </a:lnTo>
                <a:lnTo>
                  <a:pt x="323" y="66"/>
                </a:lnTo>
                <a:lnTo>
                  <a:pt x="323" y="66"/>
                </a:lnTo>
                <a:lnTo>
                  <a:pt x="323" y="66"/>
                </a:lnTo>
                <a:lnTo>
                  <a:pt x="323" y="66"/>
                </a:lnTo>
                <a:lnTo>
                  <a:pt x="323" y="66"/>
                </a:lnTo>
                <a:lnTo>
                  <a:pt x="325" y="66"/>
                </a:lnTo>
                <a:lnTo>
                  <a:pt x="325" y="66"/>
                </a:lnTo>
                <a:lnTo>
                  <a:pt x="325" y="66"/>
                </a:lnTo>
                <a:lnTo>
                  <a:pt x="325" y="66"/>
                </a:lnTo>
                <a:lnTo>
                  <a:pt x="325" y="66"/>
                </a:lnTo>
                <a:lnTo>
                  <a:pt x="325" y="64"/>
                </a:lnTo>
                <a:lnTo>
                  <a:pt x="325" y="64"/>
                </a:lnTo>
                <a:lnTo>
                  <a:pt x="326" y="64"/>
                </a:lnTo>
                <a:lnTo>
                  <a:pt x="328" y="64"/>
                </a:lnTo>
                <a:lnTo>
                  <a:pt x="328" y="64"/>
                </a:lnTo>
                <a:lnTo>
                  <a:pt x="328" y="64"/>
                </a:lnTo>
                <a:lnTo>
                  <a:pt x="328" y="64"/>
                </a:lnTo>
                <a:lnTo>
                  <a:pt x="328" y="64"/>
                </a:lnTo>
                <a:lnTo>
                  <a:pt x="328" y="64"/>
                </a:lnTo>
                <a:lnTo>
                  <a:pt x="328" y="64"/>
                </a:lnTo>
                <a:lnTo>
                  <a:pt x="329" y="64"/>
                </a:lnTo>
                <a:lnTo>
                  <a:pt x="329" y="63"/>
                </a:lnTo>
                <a:lnTo>
                  <a:pt x="329" y="63"/>
                </a:lnTo>
                <a:lnTo>
                  <a:pt x="329" y="63"/>
                </a:lnTo>
                <a:lnTo>
                  <a:pt x="329" y="63"/>
                </a:lnTo>
                <a:lnTo>
                  <a:pt x="330" y="63"/>
                </a:lnTo>
                <a:lnTo>
                  <a:pt x="330" y="63"/>
                </a:lnTo>
                <a:lnTo>
                  <a:pt x="332" y="63"/>
                </a:lnTo>
                <a:lnTo>
                  <a:pt x="332" y="63"/>
                </a:lnTo>
                <a:lnTo>
                  <a:pt x="333" y="63"/>
                </a:lnTo>
                <a:lnTo>
                  <a:pt x="333" y="63"/>
                </a:lnTo>
                <a:lnTo>
                  <a:pt x="333" y="63"/>
                </a:lnTo>
                <a:lnTo>
                  <a:pt x="330" y="64"/>
                </a:lnTo>
                <a:lnTo>
                  <a:pt x="329" y="66"/>
                </a:lnTo>
                <a:lnTo>
                  <a:pt x="328" y="66"/>
                </a:lnTo>
                <a:lnTo>
                  <a:pt x="328" y="66"/>
                </a:lnTo>
                <a:lnTo>
                  <a:pt x="328" y="66"/>
                </a:lnTo>
                <a:lnTo>
                  <a:pt x="326" y="66"/>
                </a:lnTo>
                <a:lnTo>
                  <a:pt x="326" y="66"/>
                </a:lnTo>
                <a:lnTo>
                  <a:pt x="326" y="66"/>
                </a:lnTo>
                <a:lnTo>
                  <a:pt x="326" y="66"/>
                </a:lnTo>
                <a:lnTo>
                  <a:pt x="326" y="66"/>
                </a:lnTo>
                <a:lnTo>
                  <a:pt x="326" y="66"/>
                </a:lnTo>
                <a:lnTo>
                  <a:pt x="328" y="67"/>
                </a:lnTo>
                <a:lnTo>
                  <a:pt x="328" y="67"/>
                </a:lnTo>
                <a:lnTo>
                  <a:pt x="328" y="69"/>
                </a:lnTo>
                <a:lnTo>
                  <a:pt x="328" y="69"/>
                </a:lnTo>
                <a:lnTo>
                  <a:pt x="329" y="69"/>
                </a:lnTo>
                <a:lnTo>
                  <a:pt x="329" y="67"/>
                </a:lnTo>
                <a:lnTo>
                  <a:pt x="329" y="67"/>
                </a:lnTo>
                <a:lnTo>
                  <a:pt x="329" y="67"/>
                </a:lnTo>
                <a:lnTo>
                  <a:pt x="329" y="67"/>
                </a:lnTo>
                <a:lnTo>
                  <a:pt x="329" y="66"/>
                </a:lnTo>
                <a:lnTo>
                  <a:pt x="330" y="66"/>
                </a:lnTo>
                <a:lnTo>
                  <a:pt x="330" y="66"/>
                </a:lnTo>
                <a:lnTo>
                  <a:pt x="330" y="66"/>
                </a:lnTo>
                <a:lnTo>
                  <a:pt x="330" y="66"/>
                </a:lnTo>
                <a:lnTo>
                  <a:pt x="332" y="66"/>
                </a:lnTo>
                <a:lnTo>
                  <a:pt x="332" y="66"/>
                </a:lnTo>
                <a:lnTo>
                  <a:pt x="332" y="66"/>
                </a:lnTo>
                <a:lnTo>
                  <a:pt x="332" y="66"/>
                </a:lnTo>
                <a:lnTo>
                  <a:pt x="332" y="66"/>
                </a:lnTo>
                <a:lnTo>
                  <a:pt x="332" y="67"/>
                </a:lnTo>
                <a:lnTo>
                  <a:pt x="333" y="67"/>
                </a:lnTo>
                <a:lnTo>
                  <a:pt x="333" y="67"/>
                </a:lnTo>
                <a:lnTo>
                  <a:pt x="333" y="67"/>
                </a:lnTo>
                <a:lnTo>
                  <a:pt x="333" y="67"/>
                </a:lnTo>
                <a:lnTo>
                  <a:pt x="333" y="67"/>
                </a:lnTo>
                <a:lnTo>
                  <a:pt x="335" y="67"/>
                </a:lnTo>
                <a:lnTo>
                  <a:pt x="335" y="67"/>
                </a:lnTo>
                <a:lnTo>
                  <a:pt x="336" y="67"/>
                </a:lnTo>
                <a:lnTo>
                  <a:pt x="338" y="66"/>
                </a:lnTo>
                <a:lnTo>
                  <a:pt x="339" y="66"/>
                </a:lnTo>
                <a:lnTo>
                  <a:pt x="339" y="66"/>
                </a:lnTo>
                <a:lnTo>
                  <a:pt x="339" y="64"/>
                </a:lnTo>
                <a:lnTo>
                  <a:pt x="339" y="64"/>
                </a:lnTo>
                <a:lnTo>
                  <a:pt x="340" y="64"/>
                </a:lnTo>
                <a:lnTo>
                  <a:pt x="340" y="66"/>
                </a:lnTo>
                <a:lnTo>
                  <a:pt x="340" y="66"/>
                </a:lnTo>
                <a:lnTo>
                  <a:pt x="339" y="66"/>
                </a:lnTo>
                <a:lnTo>
                  <a:pt x="339" y="66"/>
                </a:lnTo>
                <a:lnTo>
                  <a:pt x="339" y="66"/>
                </a:lnTo>
                <a:lnTo>
                  <a:pt x="339" y="66"/>
                </a:lnTo>
                <a:lnTo>
                  <a:pt x="340" y="66"/>
                </a:lnTo>
                <a:lnTo>
                  <a:pt x="340" y="67"/>
                </a:lnTo>
                <a:lnTo>
                  <a:pt x="340" y="67"/>
                </a:lnTo>
                <a:lnTo>
                  <a:pt x="338" y="69"/>
                </a:lnTo>
                <a:lnTo>
                  <a:pt x="338" y="69"/>
                </a:lnTo>
                <a:lnTo>
                  <a:pt x="338" y="69"/>
                </a:lnTo>
                <a:lnTo>
                  <a:pt x="338" y="69"/>
                </a:lnTo>
                <a:lnTo>
                  <a:pt x="336" y="69"/>
                </a:lnTo>
                <a:lnTo>
                  <a:pt x="336" y="69"/>
                </a:lnTo>
                <a:lnTo>
                  <a:pt x="336" y="69"/>
                </a:lnTo>
                <a:lnTo>
                  <a:pt x="336" y="70"/>
                </a:lnTo>
                <a:lnTo>
                  <a:pt x="336" y="70"/>
                </a:lnTo>
                <a:lnTo>
                  <a:pt x="335" y="70"/>
                </a:lnTo>
                <a:lnTo>
                  <a:pt x="335" y="70"/>
                </a:lnTo>
                <a:lnTo>
                  <a:pt x="335" y="70"/>
                </a:lnTo>
                <a:lnTo>
                  <a:pt x="335" y="69"/>
                </a:lnTo>
                <a:lnTo>
                  <a:pt x="335" y="69"/>
                </a:lnTo>
                <a:lnTo>
                  <a:pt x="335" y="69"/>
                </a:lnTo>
                <a:lnTo>
                  <a:pt x="335" y="70"/>
                </a:lnTo>
                <a:lnTo>
                  <a:pt x="333" y="70"/>
                </a:lnTo>
                <a:lnTo>
                  <a:pt x="333" y="70"/>
                </a:lnTo>
                <a:lnTo>
                  <a:pt x="333" y="70"/>
                </a:lnTo>
                <a:lnTo>
                  <a:pt x="333" y="70"/>
                </a:lnTo>
                <a:lnTo>
                  <a:pt x="333" y="71"/>
                </a:lnTo>
                <a:lnTo>
                  <a:pt x="333" y="71"/>
                </a:lnTo>
                <a:lnTo>
                  <a:pt x="333" y="71"/>
                </a:lnTo>
                <a:lnTo>
                  <a:pt x="333" y="73"/>
                </a:lnTo>
                <a:lnTo>
                  <a:pt x="333" y="73"/>
                </a:lnTo>
                <a:lnTo>
                  <a:pt x="333" y="73"/>
                </a:lnTo>
                <a:lnTo>
                  <a:pt x="333" y="73"/>
                </a:lnTo>
                <a:lnTo>
                  <a:pt x="335" y="73"/>
                </a:lnTo>
                <a:lnTo>
                  <a:pt x="335" y="73"/>
                </a:lnTo>
                <a:lnTo>
                  <a:pt x="333" y="73"/>
                </a:lnTo>
                <a:lnTo>
                  <a:pt x="333" y="73"/>
                </a:lnTo>
                <a:lnTo>
                  <a:pt x="333" y="74"/>
                </a:lnTo>
                <a:lnTo>
                  <a:pt x="333" y="74"/>
                </a:lnTo>
                <a:lnTo>
                  <a:pt x="333" y="74"/>
                </a:lnTo>
                <a:lnTo>
                  <a:pt x="332" y="74"/>
                </a:lnTo>
                <a:lnTo>
                  <a:pt x="332" y="74"/>
                </a:lnTo>
                <a:lnTo>
                  <a:pt x="330" y="74"/>
                </a:lnTo>
                <a:lnTo>
                  <a:pt x="329" y="76"/>
                </a:lnTo>
                <a:lnTo>
                  <a:pt x="328" y="77"/>
                </a:lnTo>
                <a:lnTo>
                  <a:pt x="328" y="77"/>
                </a:lnTo>
                <a:lnTo>
                  <a:pt x="328" y="76"/>
                </a:lnTo>
                <a:lnTo>
                  <a:pt x="328" y="76"/>
                </a:lnTo>
                <a:lnTo>
                  <a:pt x="326" y="76"/>
                </a:lnTo>
                <a:lnTo>
                  <a:pt x="325" y="76"/>
                </a:lnTo>
                <a:lnTo>
                  <a:pt x="325" y="76"/>
                </a:lnTo>
                <a:lnTo>
                  <a:pt x="325" y="76"/>
                </a:lnTo>
                <a:lnTo>
                  <a:pt x="323" y="77"/>
                </a:lnTo>
                <a:lnTo>
                  <a:pt x="323" y="77"/>
                </a:lnTo>
                <a:lnTo>
                  <a:pt x="323" y="77"/>
                </a:lnTo>
                <a:lnTo>
                  <a:pt x="323" y="77"/>
                </a:lnTo>
                <a:lnTo>
                  <a:pt x="323" y="77"/>
                </a:lnTo>
                <a:lnTo>
                  <a:pt x="322" y="77"/>
                </a:lnTo>
                <a:lnTo>
                  <a:pt x="320" y="78"/>
                </a:lnTo>
                <a:lnTo>
                  <a:pt x="318" y="78"/>
                </a:lnTo>
                <a:lnTo>
                  <a:pt x="318" y="78"/>
                </a:lnTo>
                <a:lnTo>
                  <a:pt x="316" y="80"/>
                </a:lnTo>
                <a:lnTo>
                  <a:pt x="316" y="80"/>
                </a:lnTo>
                <a:lnTo>
                  <a:pt x="316" y="78"/>
                </a:lnTo>
                <a:lnTo>
                  <a:pt x="316" y="78"/>
                </a:lnTo>
                <a:lnTo>
                  <a:pt x="316" y="78"/>
                </a:lnTo>
                <a:lnTo>
                  <a:pt x="316" y="78"/>
                </a:lnTo>
                <a:lnTo>
                  <a:pt x="316" y="78"/>
                </a:lnTo>
                <a:lnTo>
                  <a:pt x="316" y="78"/>
                </a:lnTo>
                <a:lnTo>
                  <a:pt x="316" y="78"/>
                </a:lnTo>
                <a:lnTo>
                  <a:pt x="315" y="78"/>
                </a:lnTo>
                <a:lnTo>
                  <a:pt x="315" y="78"/>
                </a:lnTo>
                <a:lnTo>
                  <a:pt x="315" y="78"/>
                </a:lnTo>
                <a:lnTo>
                  <a:pt x="315" y="78"/>
                </a:lnTo>
                <a:lnTo>
                  <a:pt x="315" y="80"/>
                </a:lnTo>
                <a:lnTo>
                  <a:pt x="316" y="80"/>
                </a:lnTo>
                <a:lnTo>
                  <a:pt x="316" y="80"/>
                </a:lnTo>
                <a:lnTo>
                  <a:pt x="316" y="80"/>
                </a:lnTo>
                <a:lnTo>
                  <a:pt x="315" y="80"/>
                </a:lnTo>
                <a:lnTo>
                  <a:pt x="313" y="81"/>
                </a:lnTo>
                <a:lnTo>
                  <a:pt x="312" y="81"/>
                </a:lnTo>
                <a:lnTo>
                  <a:pt x="312" y="81"/>
                </a:lnTo>
                <a:lnTo>
                  <a:pt x="311" y="81"/>
                </a:lnTo>
                <a:lnTo>
                  <a:pt x="311" y="81"/>
                </a:lnTo>
                <a:lnTo>
                  <a:pt x="309" y="83"/>
                </a:lnTo>
                <a:lnTo>
                  <a:pt x="309" y="83"/>
                </a:lnTo>
                <a:lnTo>
                  <a:pt x="308" y="83"/>
                </a:lnTo>
                <a:lnTo>
                  <a:pt x="308" y="83"/>
                </a:lnTo>
                <a:lnTo>
                  <a:pt x="308" y="83"/>
                </a:lnTo>
                <a:lnTo>
                  <a:pt x="308" y="83"/>
                </a:lnTo>
                <a:lnTo>
                  <a:pt x="306" y="84"/>
                </a:lnTo>
                <a:lnTo>
                  <a:pt x="306" y="84"/>
                </a:lnTo>
                <a:lnTo>
                  <a:pt x="305" y="81"/>
                </a:lnTo>
                <a:lnTo>
                  <a:pt x="302" y="83"/>
                </a:lnTo>
                <a:lnTo>
                  <a:pt x="302" y="83"/>
                </a:lnTo>
                <a:lnTo>
                  <a:pt x="303" y="83"/>
                </a:lnTo>
                <a:lnTo>
                  <a:pt x="303" y="83"/>
                </a:lnTo>
                <a:lnTo>
                  <a:pt x="305" y="83"/>
                </a:lnTo>
                <a:lnTo>
                  <a:pt x="305" y="83"/>
                </a:lnTo>
                <a:lnTo>
                  <a:pt x="305" y="83"/>
                </a:lnTo>
                <a:lnTo>
                  <a:pt x="303" y="83"/>
                </a:lnTo>
                <a:lnTo>
                  <a:pt x="303" y="83"/>
                </a:lnTo>
                <a:lnTo>
                  <a:pt x="303" y="84"/>
                </a:lnTo>
                <a:lnTo>
                  <a:pt x="303" y="84"/>
                </a:lnTo>
                <a:lnTo>
                  <a:pt x="303" y="84"/>
                </a:lnTo>
                <a:lnTo>
                  <a:pt x="303" y="84"/>
                </a:lnTo>
                <a:lnTo>
                  <a:pt x="303" y="84"/>
                </a:lnTo>
                <a:lnTo>
                  <a:pt x="303" y="84"/>
                </a:lnTo>
                <a:lnTo>
                  <a:pt x="303" y="84"/>
                </a:lnTo>
                <a:lnTo>
                  <a:pt x="303" y="84"/>
                </a:lnTo>
                <a:lnTo>
                  <a:pt x="303" y="84"/>
                </a:lnTo>
                <a:lnTo>
                  <a:pt x="302" y="84"/>
                </a:lnTo>
                <a:lnTo>
                  <a:pt x="302" y="84"/>
                </a:lnTo>
                <a:lnTo>
                  <a:pt x="301" y="84"/>
                </a:lnTo>
                <a:lnTo>
                  <a:pt x="301" y="86"/>
                </a:lnTo>
                <a:lnTo>
                  <a:pt x="299" y="86"/>
                </a:lnTo>
                <a:lnTo>
                  <a:pt x="299" y="86"/>
                </a:lnTo>
                <a:lnTo>
                  <a:pt x="299" y="86"/>
                </a:lnTo>
                <a:lnTo>
                  <a:pt x="299" y="86"/>
                </a:lnTo>
                <a:lnTo>
                  <a:pt x="299" y="86"/>
                </a:lnTo>
                <a:lnTo>
                  <a:pt x="299" y="87"/>
                </a:lnTo>
                <a:lnTo>
                  <a:pt x="299" y="87"/>
                </a:lnTo>
                <a:lnTo>
                  <a:pt x="299" y="87"/>
                </a:lnTo>
                <a:lnTo>
                  <a:pt x="299" y="88"/>
                </a:lnTo>
                <a:lnTo>
                  <a:pt x="299" y="88"/>
                </a:lnTo>
                <a:lnTo>
                  <a:pt x="299" y="88"/>
                </a:lnTo>
                <a:lnTo>
                  <a:pt x="299" y="88"/>
                </a:lnTo>
                <a:lnTo>
                  <a:pt x="301" y="87"/>
                </a:lnTo>
                <a:lnTo>
                  <a:pt x="301" y="87"/>
                </a:lnTo>
                <a:lnTo>
                  <a:pt x="301" y="87"/>
                </a:lnTo>
                <a:lnTo>
                  <a:pt x="301" y="87"/>
                </a:lnTo>
                <a:lnTo>
                  <a:pt x="301" y="87"/>
                </a:lnTo>
                <a:lnTo>
                  <a:pt x="302" y="87"/>
                </a:lnTo>
                <a:lnTo>
                  <a:pt x="302" y="88"/>
                </a:lnTo>
                <a:lnTo>
                  <a:pt x="302" y="88"/>
                </a:lnTo>
                <a:lnTo>
                  <a:pt x="302" y="88"/>
                </a:lnTo>
                <a:lnTo>
                  <a:pt x="302" y="87"/>
                </a:lnTo>
                <a:lnTo>
                  <a:pt x="303" y="88"/>
                </a:lnTo>
                <a:lnTo>
                  <a:pt x="303" y="88"/>
                </a:lnTo>
                <a:lnTo>
                  <a:pt x="302" y="88"/>
                </a:lnTo>
                <a:lnTo>
                  <a:pt x="302" y="88"/>
                </a:lnTo>
                <a:lnTo>
                  <a:pt x="302" y="91"/>
                </a:lnTo>
                <a:lnTo>
                  <a:pt x="302" y="91"/>
                </a:lnTo>
                <a:lnTo>
                  <a:pt x="303" y="91"/>
                </a:lnTo>
                <a:lnTo>
                  <a:pt x="303" y="91"/>
                </a:lnTo>
                <a:lnTo>
                  <a:pt x="303" y="91"/>
                </a:lnTo>
                <a:lnTo>
                  <a:pt x="303" y="91"/>
                </a:lnTo>
                <a:lnTo>
                  <a:pt x="303" y="93"/>
                </a:lnTo>
                <a:lnTo>
                  <a:pt x="303" y="93"/>
                </a:lnTo>
                <a:lnTo>
                  <a:pt x="303" y="93"/>
                </a:lnTo>
                <a:lnTo>
                  <a:pt x="306" y="93"/>
                </a:lnTo>
                <a:lnTo>
                  <a:pt x="306" y="93"/>
                </a:lnTo>
                <a:lnTo>
                  <a:pt x="303" y="94"/>
                </a:lnTo>
                <a:lnTo>
                  <a:pt x="302" y="96"/>
                </a:lnTo>
                <a:lnTo>
                  <a:pt x="301" y="96"/>
                </a:lnTo>
                <a:lnTo>
                  <a:pt x="301" y="96"/>
                </a:lnTo>
                <a:lnTo>
                  <a:pt x="301" y="97"/>
                </a:lnTo>
                <a:lnTo>
                  <a:pt x="301" y="98"/>
                </a:lnTo>
                <a:lnTo>
                  <a:pt x="301" y="98"/>
                </a:lnTo>
                <a:lnTo>
                  <a:pt x="301" y="100"/>
                </a:lnTo>
                <a:lnTo>
                  <a:pt x="301" y="100"/>
                </a:lnTo>
                <a:lnTo>
                  <a:pt x="301" y="100"/>
                </a:lnTo>
                <a:lnTo>
                  <a:pt x="301" y="100"/>
                </a:lnTo>
                <a:lnTo>
                  <a:pt x="302" y="100"/>
                </a:lnTo>
                <a:lnTo>
                  <a:pt x="302" y="100"/>
                </a:lnTo>
                <a:lnTo>
                  <a:pt x="302" y="100"/>
                </a:lnTo>
                <a:lnTo>
                  <a:pt x="302" y="100"/>
                </a:lnTo>
                <a:lnTo>
                  <a:pt x="303" y="100"/>
                </a:lnTo>
                <a:lnTo>
                  <a:pt x="303" y="100"/>
                </a:lnTo>
                <a:lnTo>
                  <a:pt x="302" y="100"/>
                </a:lnTo>
                <a:lnTo>
                  <a:pt x="302" y="100"/>
                </a:lnTo>
                <a:lnTo>
                  <a:pt x="302" y="100"/>
                </a:lnTo>
                <a:lnTo>
                  <a:pt x="302" y="100"/>
                </a:lnTo>
                <a:lnTo>
                  <a:pt x="302" y="100"/>
                </a:lnTo>
                <a:lnTo>
                  <a:pt x="303" y="100"/>
                </a:lnTo>
                <a:lnTo>
                  <a:pt x="305" y="100"/>
                </a:lnTo>
                <a:lnTo>
                  <a:pt x="306" y="100"/>
                </a:lnTo>
                <a:lnTo>
                  <a:pt x="306" y="98"/>
                </a:lnTo>
                <a:lnTo>
                  <a:pt x="306" y="98"/>
                </a:lnTo>
                <a:lnTo>
                  <a:pt x="308" y="98"/>
                </a:lnTo>
                <a:lnTo>
                  <a:pt x="308" y="98"/>
                </a:lnTo>
                <a:lnTo>
                  <a:pt x="308" y="98"/>
                </a:lnTo>
                <a:lnTo>
                  <a:pt x="308" y="98"/>
                </a:lnTo>
                <a:lnTo>
                  <a:pt x="308" y="98"/>
                </a:lnTo>
                <a:lnTo>
                  <a:pt x="309" y="97"/>
                </a:lnTo>
                <a:lnTo>
                  <a:pt x="311" y="97"/>
                </a:lnTo>
                <a:lnTo>
                  <a:pt x="311" y="97"/>
                </a:lnTo>
                <a:lnTo>
                  <a:pt x="311" y="97"/>
                </a:lnTo>
                <a:lnTo>
                  <a:pt x="311" y="97"/>
                </a:lnTo>
                <a:lnTo>
                  <a:pt x="312" y="97"/>
                </a:lnTo>
                <a:lnTo>
                  <a:pt x="312" y="97"/>
                </a:lnTo>
                <a:lnTo>
                  <a:pt x="313" y="97"/>
                </a:lnTo>
                <a:lnTo>
                  <a:pt x="313" y="97"/>
                </a:lnTo>
                <a:lnTo>
                  <a:pt x="313" y="97"/>
                </a:lnTo>
                <a:lnTo>
                  <a:pt x="313" y="97"/>
                </a:lnTo>
                <a:lnTo>
                  <a:pt x="312" y="96"/>
                </a:lnTo>
                <a:lnTo>
                  <a:pt x="312" y="96"/>
                </a:lnTo>
                <a:lnTo>
                  <a:pt x="312" y="94"/>
                </a:lnTo>
                <a:lnTo>
                  <a:pt x="312" y="94"/>
                </a:lnTo>
                <a:lnTo>
                  <a:pt x="313" y="94"/>
                </a:lnTo>
                <a:lnTo>
                  <a:pt x="313" y="94"/>
                </a:lnTo>
                <a:lnTo>
                  <a:pt x="315" y="94"/>
                </a:lnTo>
                <a:lnTo>
                  <a:pt x="315" y="94"/>
                </a:lnTo>
                <a:lnTo>
                  <a:pt x="315" y="94"/>
                </a:lnTo>
                <a:lnTo>
                  <a:pt x="313" y="93"/>
                </a:lnTo>
                <a:lnTo>
                  <a:pt x="313" y="93"/>
                </a:lnTo>
                <a:lnTo>
                  <a:pt x="313" y="91"/>
                </a:lnTo>
                <a:lnTo>
                  <a:pt x="313" y="91"/>
                </a:lnTo>
                <a:lnTo>
                  <a:pt x="313" y="91"/>
                </a:lnTo>
                <a:lnTo>
                  <a:pt x="313" y="93"/>
                </a:lnTo>
                <a:lnTo>
                  <a:pt x="313" y="93"/>
                </a:lnTo>
                <a:lnTo>
                  <a:pt x="313" y="93"/>
                </a:lnTo>
                <a:lnTo>
                  <a:pt x="313" y="93"/>
                </a:lnTo>
                <a:lnTo>
                  <a:pt x="315" y="93"/>
                </a:lnTo>
                <a:lnTo>
                  <a:pt x="316" y="93"/>
                </a:lnTo>
                <a:lnTo>
                  <a:pt x="316" y="93"/>
                </a:lnTo>
                <a:lnTo>
                  <a:pt x="316" y="94"/>
                </a:lnTo>
                <a:lnTo>
                  <a:pt x="316" y="94"/>
                </a:lnTo>
                <a:lnTo>
                  <a:pt x="316" y="94"/>
                </a:lnTo>
                <a:lnTo>
                  <a:pt x="315" y="94"/>
                </a:lnTo>
                <a:lnTo>
                  <a:pt x="315" y="96"/>
                </a:lnTo>
                <a:lnTo>
                  <a:pt x="315" y="96"/>
                </a:lnTo>
                <a:lnTo>
                  <a:pt x="315" y="96"/>
                </a:lnTo>
                <a:lnTo>
                  <a:pt x="315" y="97"/>
                </a:lnTo>
                <a:lnTo>
                  <a:pt x="315" y="97"/>
                </a:lnTo>
                <a:lnTo>
                  <a:pt x="315" y="98"/>
                </a:lnTo>
                <a:lnTo>
                  <a:pt x="316" y="100"/>
                </a:lnTo>
                <a:lnTo>
                  <a:pt x="316" y="100"/>
                </a:lnTo>
                <a:lnTo>
                  <a:pt x="316" y="101"/>
                </a:lnTo>
                <a:lnTo>
                  <a:pt x="316" y="101"/>
                </a:lnTo>
                <a:lnTo>
                  <a:pt x="315" y="103"/>
                </a:lnTo>
                <a:lnTo>
                  <a:pt x="315" y="104"/>
                </a:lnTo>
                <a:lnTo>
                  <a:pt x="315" y="104"/>
                </a:lnTo>
                <a:lnTo>
                  <a:pt x="313" y="104"/>
                </a:lnTo>
                <a:lnTo>
                  <a:pt x="312" y="104"/>
                </a:lnTo>
                <a:lnTo>
                  <a:pt x="311" y="106"/>
                </a:lnTo>
                <a:lnTo>
                  <a:pt x="311" y="106"/>
                </a:lnTo>
                <a:lnTo>
                  <a:pt x="311" y="106"/>
                </a:lnTo>
                <a:lnTo>
                  <a:pt x="311" y="107"/>
                </a:lnTo>
                <a:lnTo>
                  <a:pt x="311" y="107"/>
                </a:lnTo>
                <a:lnTo>
                  <a:pt x="311" y="107"/>
                </a:lnTo>
                <a:lnTo>
                  <a:pt x="311" y="107"/>
                </a:lnTo>
                <a:lnTo>
                  <a:pt x="311" y="107"/>
                </a:lnTo>
                <a:lnTo>
                  <a:pt x="312" y="106"/>
                </a:lnTo>
                <a:lnTo>
                  <a:pt x="313" y="106"/>
                </a:lnTo>
                <a:lnTo>
                  <a:pt x="315" y="106"/>
                </a:lnTo>
                <a:lnTo>
                  <a:pt x="315" y="106"/>
                </a:lnTo>
                <a:lnTo>
                  <a:pt x="315" y="104"/>
                </a:lnTo>
                <a:lnTo>
                  <a:pt x="315" y="104"/>
                </a:lnTo>
                <a:lnTo>
                  <a:pt x="316" y="104"/>
                </a:lnTo>
                <a:lnTo>
                  <a:pt x="316" y="104"/>
                </a:lnTo>
                <a:lnTo>
                  <a:pt x="318" y="104"/>
                </a:lnTo>
                <a:lnTo>
                  <a:pt x="318" y="104"/>
                </a:lnTo>
                <a:lnTo>
                  <a:pt x="318" y="104"/>
                </a:lnTo>
                <a:lnTo>
                  <a:pt x="318" y="106"/>
                </a:lnTo>
                <a:lnTo>
                  <a:pt x="318" y="106"/>
                </a:lnTo>
                <a:lnTo>
                  <a:pt x="318" y="106"/>
                </a:lnTo>
                <a:lnTo>
                  <a:pt x="318" y="106"/>
                </a:lnTo>
                <a:lnTo>
                  <a:pt x="318" y="107"/>
                </a:lnTo>
                <a:lnTo>
                  <a:pt x="319" y="107"/>
                </a:lnTo>
                <a:lnTo>
                  <a:pt x="319" y="107"/>
                </a:lnTo>
                <a:lnTo>
                  <a:pt x="319" y="107"/>
                </a:lnTo>
                <a:lnTo>
                  <a:pt x="318" y="107"/>
                </a:lnTo>
                <a:lnTo>
                  <a:pt x="319" y="108"/>
                </a:lnTo>
                <a:lnTo>
                  <a:pt x="319" y="108"/>
                </a:lnTo>
                <a:lnTo>
                  <a:pt x="319" y="108"/>
                </a:lnTo>
                <a:lnTo>
                  <a:pt x="319" y="108"/>
                </a:lnTo>
                <a:lnTo>
                  <a:pt x="319" y="108"/>
                </a:lnTo>
                <a:lnTo>
                  <a:pt x="320" y="108"/>
                </a:lnTo>
                <a:lnTo>
                  <a:pt x="320" y="108"/>
                </a:lnTo>
                <a:lnTo>
                  <a:pt x="320" y="108"/>
                </a:lnTo>
                <a:lnTo>
                  <a:pt x="320" y="107"/>
                </a:lnTo>
                <a:lnTo>
                  <a:pt x="322" y="107"/>
                </a:lnTo>
                <a:lnTo>
                  <a:pt x="323" y="107"/>
                </a:lnTo>
                <a:lnTo>
                  <a:pt x="323" y="107"/>
                </a:lnTo>
                <a:lnTo>
                  <a:pt x="323" y="106"/>
                </a:lnTo>
                <a:lnTo>
                  <a:pt x="323" y="106"/>
                </a:lnTo>
                <a:lnTo>
                  <a:pt x="323" y="106"/>
                </a:lnTo>
                <a:lnTo>
                  <a:pt x="322" y="106"/>
                </a:lnTo>
                <a:lnTo>
                  <a:pt x="320" y="106"/>
                </a:lnTo>
                <a:lnTo>
                  <a:pt x="320" y="106"/>
                </a:lnTo>
                <a:lnTo>
                  <a:pt x="320" y="106"/>
                </a:lnTo>
                <a:lnTo>
                  <a:pt x="320" y="106"/>
                </a:lnTo>
                <a:lnTo>
                  <a:pt x="320" y="106"/>
                </a:lnTo>
                <a:lnTo>
                  <a:pt x="322" y="106"/>
                </a:lnTo>
                <a:lnTo>
                  <a:pt x="323" y="106"/>
                </a:lnTo>
                <a:lnTo>
                  <a:pt x="323" y="106"/>
                </a:lnTo>
                <a:lnTo>
                  <a:pt x="323" y="104"/>
                </a:lnTo>
                <a:lnTo>
                  <a:pt x="323" y="104"/>
                </a:lnTo>
                <a:lnTo>
                  <a:pt x="322" y="104"/>
                </a:lnTo>
                <a:lnTo>
                  <a:pt x="322" y="104"/>
                </a:lnTo>
                <a:lnTo>
                  <a:pt x="322" y="103"/>
                </a:lnTo>
                <a:lnTo>
                  <a:pt x="322" y="103"/>
                </a:lnTo>
                <a:lnTo>
                  <a:pt x="322" y="103"/>
                </a:lnTo>
                <a:lnTo>
                  <a:pt x="322" y="103"/>
                </a:lnTo>
                <a:lnTo>
                  <a:pt x="323" y="103"/>
                </a:lnTo>
                <a:lnTo>
                  <a:pt x="323" y="103"/>
                </a:lnTo>
                <a:lnTo>
                  <a:pt x="323" y="103"/>
                </a:lnTo>
                <a:lnTo>
                  <a:pt x="323" y="103"/>
                </a:lnTo>
                <a:lnTo>
                  <a:pt x="323" y="103"/>
                </a:lnTo>
                <a:lnTo>
                  <a:pt x="323" y="103"/>
                </a:lnTo>
                <a:lnTo>
                  <a:pt x="325" y="103"/>
                </a:lnTo>
                <a:lnTo>
                  <a:pt x="325" y="103"/>
                </a:lnTo>
                <a:lnTo>
                  <a:pt x="326" y="103"/>
                </a:lnTo>
                <a:lnTo>
                  <a:pt x="326" y="103"/>
                </a:lnTo>
                <a:lnTo>
                  <a:pt x="326" y="101"/>
                </a:lnTo>
                <a:lnTo>
                  <a:pt x="328" y="101"/>
                </a:lnTo>
                <a:lnTo>
                  <a:pt x="329" y="101"/>
                </a:lnTo>
                <a:lnTo>
                  <a:pt x="330" y="100"/>
                </a:lnTo>
                <a:lnTo>
                  <a:pt x="330" y="100"/>
                </a:lnTo>
                <a:lnTo>
                  <a:pt x="330" y="101"/>
                </a:lnTo>
                <a:lnTo>
                  <a:pt x="330" y="101"/>
                </a:lnTo>
                <a:lnTo>
                  <a:pt x="330" y="100"/>
                </a:lnTo>
                <a:lnTo>
                  <a:pt x="330" y="100"/>
                </a:lnTo>
                <a:lnTo>
                  <a:pt x="330" y="100"/>
                </a:lnTo>
                <a:lnTo>
                  <a:pt x="333" y="100"/>
                </a:lnTo>
                <a:lnTo>
                  <a:pt x="335" y="100"/>
                </a:lnTo>
                <a:lnTo>
                  <a:pt x="335" y="100"/>
                </a:lnTo>
                <a:lnTo>
                  <a:pt x="336" y="98"/>
                </a:lnTo>
                <a:lnTo>
                  <a:pt x="338" y="98"/>
                </a:lnTo>
                <a:lnTo>
                  <a:pt x="340" y="97"/>
                </a:lnTo>
                <a:lnTo>
                  <a:pt x="340" y="97"/>
                </a:lnTo>
                <a:lnTo>
                  <a:pt x="339" y="98"/>
                </a:lnTo>
                <a:lnTo>
                  <a:pt x="339" y="98"/>
                </a:lnTo>
                <a:lnTo>
                  <a:pt x="339" y="100"/>
                </a:lnTo>
                <a:lnTo>
                  <a:pt x="339" y="100"/>
                </a:lnTo>
                <a:lnTo>
                  <a:pt x="339" y="100"/>
                </a:lnTo>
                <a:lnTo>
                  <a:pt x="342" y="100"/>
                </a:lnTo>
                <a:lnTo>
                  <a:pt x="343" y="98"/>
                </a:lnTo>
                <a:lnTo>
                  <a:pt x="343" y="98"/>
                </a:lnTo>
                <a:lnTo>
                  <a:pt x="343" y="98"/>
                </a:lnTo>
                <a:lnTo>
                  <a:pt x="345" y="97"/>
                </a:lnTo>
                <a:lnTo>
                  <a:pt x="345" y="97"/>
                </a:lnTo>
                <a:lnTo>
                  <a:pt x="345" y="97"/>
                </a:lnTo>
                <a:lnTo>
                  <a:pt x="345" y="96"/>
                </a:lnTo>
                <a:lnTo>
                  <a:pt x="345" y="96"/>
                </a:lnTo>
                <a:lnTo>
                  <a:pt x="345" y="96"/>
                </a:lnTo>
                <a:lnTo>
                  <a:pt x="345" y="96"/>
                </a:lnTo>
                <a:lnTo>
                  <a:pt x="346" y="96"/>
                </a:lnTo>
                <a:lnTo>
                  <a:pt x="346" y="96"/>
                </a:lnTo>
                <a:lnTo>
                  <a:pt x="348" y="96"/>
                </a:lnTo>
                <a:lnTo>
                  <a:pt x="348" y="97"/>
                </a:lnTo>
                <a:lnTo>
                  <a:pt x="348" y="97"/>
                </a:lnTo>
                <a:lnTo>
                  <a:pt x="348" y="96"/>
                </a:lnTo>
                <a:lnTo>
                  <a:pt x="348" y="94"/>
                </a:lnTo>
                <a:lnTo>
                  <a:pt x="348" y="94"/>
                </a:lnTo>
                <a:lnTo>
                  <a:pt x="352" y="94"/>
                </a:lnTo>
                <a:lnTo>
                  <a:pt x="352" y="94"/>
                </a:lnTo>
                <a:lnTo>
                  <a:pt x="352" y="94"/>
                </a:lnTo>
                <a:lnTo>
                  <a:pt x="352" y="94"/>
                </a:lnTo>
                <a:lnTo>
                  <a:pt x="352" y="94"/>
                </a:lnTo>
                <a:lnTo>
                  <a:pt x="353" y="94"/>
                </a:lnTo>
                <a:lnTo>
                  <a:pt x="353" y="94"/>
                </a:lnTo>
                <a:lnTo>
                  <a:pt x="353" y="94"/>
                </a:lnTo>
                <a:lnTo>
                  <a:pt x="353" y="94"/>
                </a:lnTo>
                <a:lnTo>
                  <a:pt x="353" y="96"/>
                </a:lnTo>
                <a:lnTo>
                  <a:pt x="353" y="96"/>
                </a:lnTo>
                <a:lnTo>
                  <a:pt x="353" y="96"/>
                </a:lnTo>
                <a:lnTo>
                  <a:pt x="352" y="97"/>
                </a:lnTo>
                <a:lnTo>
                  <a:pt x="350" y="97"/>
                </a:lnTo>
                <a:lnTo>
                  <a:pt x="350" y="97"/>
                </a:lnTo>
                <a:lnTo>
                  <a:pt x="349" y="97"/>
                </a:lnTo>
                <a:lnTo>
                  <a:pt x="349" y="98"/>
                </a:lnTo>
                <a:lnTo>
                  <a:pt x="349" y="98"/>
                </a:lnTo>
                <a:lnTo>
                  <a:pt x="349" y="98"/>
                </a:lnTo>
                <a:lnTo>
                  <a:pt x="348" y="100"/>
                </a:lnTo>
                <a:lnTo>
                  <a:pt x="345" y="101"/>
                </a:lnTo>
                <a:lnTo>
                  <a:pt x="345" y="103"/>
                </a:lnTo>
                <a:lnTo>
                  <a:pt x="345" y="103"/>
                </a:lnTo>
                <a:lnTo>
                  <a:pt x="345" y="103"/>
                </a:lnTo>
                <a:lnTo>
                  <a:pt x="345" y="103"/>
                </a:lnTo>
                <a:lnTo>
                  <a:pt x="345" y="103"/>
                </a:lnTo>
                <a:lnTo>
                  <a:pt x="343" y="101"/>
                </a:lnTo>
                <a:lnTo>
                  <a:pt x="343" y="101"/>
                </a:lnTo>
                <a:lnTo>
                  <a:pt x="343" y="101"/>
                </a:lnTo>
                <a:lnTo>
                  <a:pt x="343" y="100"/>
                </a:lnTo>
                <a:lnTo>
                  <a:pt x="343" y="100"/>
                </a:lnTo>
                <a:lnTo>
                  <a:pt x="342" y="100"/>
                </a:lnTo>
                <a:lnTo>
                  <a:pt x="342" y="101"/>
                </a:lnTo>
                <a:lnTo>
                  <a:pt x="340" y="101"/>
                </a:lnTo>
                <a:lnTo>
                  <a:pt x="339" y="103"/>
                </a:lnTo>
                <a:lnTo>
                  <a:pt x="339" y="103"/>
                </a:lnTo>
                <a:lnTo>
                  <a:pt x="338" y="103"/>
                </a:lnTo>
                <a:lnTo>
                  <a:pt x="338" y="103"/>
                </a:lnTo>
                <a:lnTo>
                  <a:pt x="336" y="104"/>
                </a:lnTo>
                <a:lnTo>
                  <a:pt x="336" y="104"/>
                </a:lnTo>
                <a:lnTo>
                  <a:pt x="336" y="104"/>
                </a:lnTo>
                <a:lnTo>
                  <a:pt x="336" y="104"/>
                </a:lnTo>
                <a:lnTo>
                  <a:pt x="338" y="104"/>
                </a:lnTo>
                <a:lnTo>
                  <a:pt x="338" y="106"/>
                </a:lnTo>
                <a:lnTo>
                  <a:pt x="335" y="106"/>
                </a:lnTo>
                <a:lnTo>
                  <a:pt x="335" y="106"/>
                </a:lnTo>
                <a:lnTo>
                  <a:pt x="335" y="106"/>
                </a:lnTo>
                <a:lnTo>
                  <a:pt x="335" y="106"/>
                </a:lnTo>
                <a:lnTo>
                  <a:pt x="335" y="104"/>
                </a:lnTo>
                <a:lnTo>
                  <a:pt x="335" y="104"/>
                </a:lnTo>
                <a:lnTo>
                  <a:pt x="333" y="104"/>
                </a:lnTo>
                <a:lnTo>
                  <a:pt x="333" y="104"/>
                </a:lnTo>
                <a:lnTo>
                  <a:pt x="333" y="104"/>
                </a:lnTo>
                <a:lnTo>
                  <a:pt x="333" y="106"/>
                </a:lnTo>
                <a:lnTo>
                  <a:pt x="333" y="106"/>
                </a:lnTo>
                <a:lnTo>
                  <a:pt x="332" y="106"/>
                </a:lnTo>
                <a:lnTo>
                  <a:pt x="332" y="106"/>
                </a:lnTo>
                <a:lnTo>
                  <a:pt x="332" y="106"/>
                </a:lnTo>
                <a:lnTo>
                  <a:pt x="332" y="106"/>
                </a:lnTo>
                <a:lnTo>
                  <a:pt x="332" y="106"/>
                </a:lnTo>
                <a:lnTo>
                  <a:pt x="332" y="107"/>
                </a:lnTo>
                <a:lnTo>
                  <a:pt x="332" y="107"/>
                </a:lnTo>
                <a:lnTo>
                  <a:pt x="332" y="107"/>
                </a:lnTo>
                <a:lnTo>
                  <a:pt x="332" y="107"/>
                </a:lnTo>
                <a:lnTo>
                  <a:pt x="330" y="107"/>
                </a:lnTo>
                <a:lnTo>
                  <a:pt x="330" y="108"/>
                </a:lnTo>
                <a:lnTo>
                  <a:pt x="330" y="108"/>
                </a:lnTo>
                <a:lnTo>
                  <a:pt x="330" y="108"/>
                </a:lnTo>
                <a:lnTo>
                  <a:pt x="329" y="108"/>
                </a:lnTo>
                <a:lnTo>
                  <a:pt x="329" y="108"/>
                </a:lnTo>
                <a:lnTo>
                  <a:pt x="329" y="110"/>
                </a:lnTo>
                <a:lnTo>
                  <a:pt x="328" y="110"/>
                </a:lnTo>
                <a:lnTo>
                  <a:pt x="328" y="110"/>
                </a:lnTo>
                <a:lnTo>
                  <a:pt x="328" y="110"/>
                </a:lnTo>
                <a:lnTo>
                  <a:pt x="328" y="110"/>
                </a:lnTo>
                <a:lnTo>
                  <a:pt x="326" y="110"/>
                </a:lnTo>
                <a:lnTo>
                  <a:pt x="326" y="110"/>
                </a:lnTo>
                <a:lnTo>
                  <a:pt x="325" y="110"/>
                </a:lnTo>
                <a:lnTo>
                  <a:pt x="325" y="110"/>
                </a:lnTo>
                <a:lnTo>
                  <a:pt x="323" y="110"/>
                </a:lnTo>
                <a:lnTo>
                  <a:pt x="323" y="110"/>
                </a:lnTo>
                <a:lnTo>
                  <a:pt x="323" y="111"/>
                </a:lnTo>
                <a:lnTo>
                  <a:pt x="323" y="111"/>
                </a:lnTo>
                <a:lnTo>
                  <a:pt x="322" y="111"/>
                </a:lnTo>
                <a:lnTo>
                  <a:pt x="320" y="111"/>
                </a:lnTo>
                <a:lnTo>
                  <a:pt x="322" y="111"/>
                </a:lnTo>
                <a:lnTo>
                  <a:pt x="322" y="111"/>
                </a:lnTo>
                <a:lnTo>
                  <a:pt x="322" y="110"/>
                </a:lnTo>
                <a:lnTo>
                  <a:pt x="322" y="110"/>
                </a:lnTo>
                <a:lnTo>
                  <a:pt x="320" y="108"/>
                </a:lnTo>
                <a:lnTo>
                  <a:pt x="320" y="108"/>
                </a:lnTo>
                <a:lnTo>
                  <a:pt x="320" y="108"/>
                </a:lnTo>
                <a:lnTo>
                  <a:pt x="320" y="108"/>
                </a:lnTo>
                <a:lnTo>
                  <a:pt x="320" y="108"/>
                </a:lnTo>
                <a:lnTo>
                  <a:pt x="319" y="110"/>
                </a:lnTo>
                <a:lnTo>
                  <a:pt x="319" y="110"/>
                </a:lnTo>
                <a:lnTo>
                  <a:pt x="320" y="111"/>
                </a:lnTo>
                <a:lnTo>
                  <a:pt x="320" y="113"/>
                </a:lnTo>
                <a:lnTo>
                  <a:pt x="320" y="113"/>
                </a:lnTo>
                <a:lnTo>
                  <a:pt x="320" y="113"/>
                </a:lnTo>
                <a:lnTo>
                  <a:pt x="320" y="113"/>
                </a:lnTo>
                <a:lnTo>
                  <a:pt x="322" y="113"/>
                </a:lnTo>
                <a:lnTo>
                  <a:pt x="323" y="113"/>
                </a:lnTo>
                <a:lnTo>
                  <a:pt x="323" y="113"/>
                </a:lnTo>
                <a:lnTo>
                  <a:pt x="323" y="113"/>
                </a:lnTo>
                <a:lnTo>
                  <a:pt x="322" y="114"/>
                </a:lnTo>
                <a:lnTo>
                  <a:pt x="320" y="114"/>
                </a:lnTo>
                <a:lnTo>
                  <a:pt x="319" y="116"/>
                </a:lnTo>
                <a:lnTo>
                  <a:pt x="318" y="116"/>
                </a:lnTo>
                <a:lnTo>
                  <a:pt x="318" y="116"/>
                </a:lnTo>
                <a:lnTo>
                  <a:pt x="318" y="116"/>
                </a:lnTo>
                <a:lnTo>
                  <a:pt x="318" y="116"/>
                </a:lnTo>
                <a:lnTo>
                  <a:pt x="318" y="114"/>
                </a:lnTo>
                <a:lnTo>
                  <a:pt x="318" y="114"/>
                </a:lnTo>
                <a:lnTo>
                  <a:pt x="318" y="114"/>
                </a:lnTo>
                <a:lnTo>
                  <a:pt x="318" y="114"/>
                </a:lnTo>
                <a:lnTo>
                  <a:pt x="318" y="114"/>
                </a:lnTo>
                <a:lnTo>
                  <a:pt x="316" y="114"/>
                </a:lnTo>
                <a:lnTo>
                  <a:pt x="315" y="116"/>
                </a:lnTo>
                <a:lnTo>
                  <a:pt x="315" y="116"/>
                </a:lnTo>
                <a:lnTo>
                  <a:pt x="313" y="116"/>
                </a:lnTo>
                <a:lnTo>
                  <a:pt x="313" y="116"/>
                </a:lnTo>
                <a:lnTo>
                  <a:pt x="312" y="116"/>
                </a:lnTo>
                <a:lnTo>
                  <a:pt x="311" y="117"/>
                </a:lnTo>
                <a:lnTo>
                  <a:pt x="309" y="117"/>
                </a:lnTo>
                <a:lnTo>
                  <a:pt x="308" y="117"/>
                </a:lnTo>
                <a:lnTo>
                  <a:pt x="308" y="117"/>
                </a:lnTo>
                <a:lnTo>
                  <a:pt x="308" y="117"/>
                </a:lnTo>
                <a:lnTo>
                  <a:pt x="308" y="118"/>
                </a:lnTo>
                <a:lnTo>
                  <a:pt x="308" y="118"/>
                </a:lnTo>
                <a:lnTo>
                  <a:pt x="306" y="118"/>
                </a:lnTo>
                <a:lnTo>
                  <a:pt x="305" y="118"/>
                </a:lnTo>
                <a:lnTo>
                  <a:pt x="305" y="120"/>
                </a:lnTo>
                <a:lnTo>
                  <a:pt x="305" y="120"/>
                </a:lnTo>
                <a:lnTo>
                  <a:pt x="305" y="120"/>
                </a:lnTo>
                <a:lnTo>
                  <a:pt x="303" y="120"/>
                </a:lnTo>
                <a:lnTo>
                  <a:pt x="303" y="120"/>
                </a:lnTo>
                <a:lnTo>
                  <a:pt x="302" y="120"/>
                </a:lnTo>
                <a:lnTo>
                  <a:pt x="302" y="121"/>
                </a:lnTo>
                <a:lnTo>
                  <a:pt x="302" y="121"/>
                </a:lnTo>
                <a:lnTo>
                  <a:pt x="301" y="121"/>
                </a:lnTo>
                <a:lnTo>
                  <a:pt x="301" y="121"/>
                </a:lnTo>
                <a:lnTo>
                  <a:pt x="301" y="121"/>
                </a:lnTo>
                <a:lnTo>
                  <a:pt x="301" y="123"/>
                </a:lnTo>
                <a:lnTo>
                  <a:pt x="301" y="123"/>
                </a:lnTo>
                <a:lnTo>
                  <a:pt x="299" y="123"/>
                </a:lnTo>
                <a:lnTo>
                  <a:pt x="299" y="123"/>
                </a:lnTo>
                <a:lnTo>
                  <a:pt x="299" y="123"/>
                </a:lnTo>
                <a:lnTo>
                  <a:pt x="301" y="123"/>
                </a:lnTo>
                <a:lnTo>
                  <a:pt x="301" y="123"/>
                </a:lnTo>
                <a:lnTo>
                  <a:pt x="301" y="123"/>
                </a:lnTo>
                <a:lnTo>
                  <a:pt x="299" y="123"/>
                </a:lnTo>
                <a:lnTo>
                  <a:pt x="299" y="123"/>
                </a:lnTo>
                <a:lnTo>
                  <a:pt x="298" y="123"/>
                </a:lnTo>
                <a:lnTo>
                  <a:pt x="299" y="123"/>
                </a:lnTo>
                <a:lnTo>
                  <a:pt x="299" y="124"/>
                </a:lnTo>
                <a:lnTo>
                  <a:pt x="301" y="124"/>
                </a:lnTo>
                <a:lnTo>
                  <a:pt x="301" y="124"/>
                </a:lnTo>
                <a:lnTo>
                  <a:pt x="302" y="123"/>
                </a:lnTo>
                <a:lnTo>
                  <a:pt x="303" y="123"/>
                </a:lnTo>
                <a:lnTo>
                  <a:pt x="303" y="123"/>
                </a:lnTo>
                <a:lnTo>
                  <a:pt x="303" y="123"/>
                </a:lnTo>
                <a:lnTo>
                  <a:pt x="305" y="123"/>
                </a:lnTo>
                <a:lnTo>
                  <a:pt x="305" y="123"/>
                </a:lnTo>
                <a:lnTo>
                  <a:pt x="306" y="123"/>
                </a:lnTo>
                <a:lnTo>
                  <a:pt x="306" y="123"/>
                </a:lnTo>
                <a:lnTo>
                  <a:pt x="306" y="123"/>
                </a:lnTo>
                <a:lnTo>
                  <a:pt x="308" y="123"/>
                </a:lnTo>
                <a:lnTo>
                  <a:pt x="308" y="123"/>
                </a:lnTo>
                <a:lnTo>
                  <a:pt x="308" y="123"/>
                </a:lnTo>
                <a:lnTo>
                  <a:pt x="309" y="121"/>
                </a:lnTo>
                <a:lnTo>
                  <a:pt x="312" y="120"/>
                </a:lnTo>
                <a:lnTo>
                  <a:pt x="312" y="120"/>
                </a:lnTo>
                <a:lnTo>
                  <a:pt x="313" y="118"/>
                </a:lnTo>
                <a:lnTo>
                  <a:pt x="313" y="118"/>
                </a:lnTo>
                <a:lnTo>
                  <a:pt x="315" y="117"/>
                </a:lnTo>
                <a:lnTo>
                  <a:pt x="315" y="117"/>
                </a:lnTo>
                <a:lnTo>
                  <a:pt x="315" y="117"/>
                </a:lnTo>
                <a:lnTo>
                  <a:pt x="315" y="118"/>
                </a:lnTo>
                <a:lnTo>
                  <a:pt x="315" y="118"/>
                </a:lnTo>
                <a:lnTo>
                  <a:pt x="316" y="118"/>
                </a:lnTo>
                <a:lnTo>
                  <a:pt x="316" y="120"/>
                </a:lnTo>
                <a:lnTo>
                  <a:pt x="316" y="120"/>
                </a:lnTo>
                <a:lnTo>
                  <a:pt x="316" y="120"/>
                </a:lnTo>
                <a:lnTo>
                  <a:pt x="318" y="118"/>
                </a:lnTo>
                <a:lnTo>
                  <a:pt x="318" y="118"/>
                </a:lnTo>
                <a:lnTo>
                  <a:pt x="318" y="118"/>
                </a:lnTo>
                <a:lnTo>
                  <a:pt x="318" y="118"/>
                </a:lnTo>
                <a:lnTo>
                  <a:pt x="318" y="118"/>
                </a:lnTo>
                <a:lnTo>
                  <a:pt x="318" y="118"/>
                </a:lnTo>
                <a:lnTo>
                  <a:pt x="318" y="118"/>
                </a:lnTo>
                <a:lnTo>
                  <a:pt x="319" y="118"/>
                </a:lnTo>
                <a:lnTo>
                  <a:pt x="319" y="118"/>
                </a:lnTo>
                <a:lnTo>
                  <a:pt x="320" y="118"/>
                </a:lnTo>
                <a:lnTo>
                  <a:pt x="320" y="117"/>
                </a:lnTo>
                <a:lnTo>
                  <a:pt x="320" y="117"/>
                </a:lnTo>
                <a:lnTo>
                  <a:pt x="320" y="118"/>
                </a:lnTo>
                <a:lnTo>
                  <a:pt x="320" y="118"/>
                </a:lnTo>
                <a:lnTo>
                  <a:pt x="320" y="118"/>
                </a:lnTo>
                <a:lnTo>
                  <a:pt x="320" y="120"/>
                </a:lnTo>
                <a:lnTo>
                  <a:pt x="319" y="120"/>
                </a:lnTo>
                <a:lnTo>
                  <a:pt x="319" y="121"/>
                </a:lnTo>
                <a:lnTo>
                  <a:pt x="319" y="121"/>
                </a:lnTo>
                <a:lnTo>
                  <a:pt x="319" y="121"/>
                </a:lnTo>
                <a:lnTo>
                  <a:pt x="320" y="121"/>
                </a:lnTo>
                <a:lnTo>
                  <a:pt x="320" y="121"/>
                </a:lnTo>
                <a:lnTo>
                  <a:pt x="320" y="121"/>
                </a:lnTo>
                <a:lnTo>
                  <a:pt x="320" y="121"/>
                </a:lnTo>
                <a:lnTo>
                  <a:pt x="322" y="120"/>
                </a:lnTo>
                <a:lnTo>
                  <a:pt x="322" y="120"/>
                </a:lnTo>
                <a:lnTo>
                  <a:pt x="323" y="120"/>
                </a:lnTo>
                <a:lnTo>
                  <a:pt x="323" y="120"/>
                </a:lnTo>
                <a:lnTo>
                  <a:pt x="322" y="118"/>
                </a:lnTo>
                <a:lnTo>
                  <a:pt x="323" y="118"/>
                </a:lnTo>
                <a:lnTo>
                  <a:pt x="322" y="117"/>
                </a:lnTo>
                <a:lnTo>
                  <a:pt x="323" y="116"/>
                </a:lnTo>
                <a:lnTo>
                  <a:pt x="323" y="116"/>
                </a:lnTo>
                <a:lnTo>
                  <a:pt x="325" y="114"/>
                </a:lnTo>
                <a:lnTo>
                  <a:pt x="325" y="116"/>
                </a:lnTo>
                <a:lnTo>
                  <a:pt x="325" y="116"/>
                </a:lnTo>
                <a:lnTo>
                  <a:pt x="325" y="116"/>
                </a:lnTo>
                <a:lnTo>
                  <a:pt x="325" y="116"/>
                </a:lnTo>
                <a:lnTo>
                  <a:pt x="325" y="116"/>
                </a:lnTo>
                <a:lnTo>
                  <a:pt x="325" y="114"/>
                </a:lnTo>
                <a:lnTo>
                  <a:pt x="326" y="114"/>
                </a:lnTo>
                <a:lnTo>
                  <a:pt x="326" y="114"/>
                </a:lnTo>
                <a:lnTo>
                  <a:pt x="326" y="114"/>
                </a:lnTo>
                <a:lnTo>
                  <a:pt x="326" y="116"/>
                </a:lnTo>
                <a:lnTo>
                  <a:pt x="328" y="116"/>
                </a:lnTo>
                <a:lnTo>
                  <a:pt x="328" y="116"/>
                </a:lnTo>
                <a:lnTo>
                  <a:pt x="329" y="116"/>
                </a:lnTo>
                <a:lnTo>
                  <a:pt x="329" y="116"/>
                </a:lnTo>
                <a:lnTo>
                  <a:pt x="329" y="116"/>
                </a:lnTo>
                <a:lnTo>
                  <a:pt x="329" y="117"/>
                </a:lnTo>
                <a:lnTo>
                  <a:pt x="329" y="117"/>
                </a:lnTo>
                <a:lnTo>
                  <a:pt x="329" y="116"/>
                </a:lnTo>
                <a:lnTo>
                  <a:pt x="329" y="116"/>
                </a:lnTo>
                <a:lnTo>
                  <a:pt x="329" y="114"/>
                </a:lnTo>
                <a:lnTo>
                  <a:pt x="330" y="114"/>
                </a:lnTo>
                <a:lnTo>
                  <a:pt x="330" y="114"/>
                </a:lnTo>
                <a:lnTo>
                  <a:pt x="330" y="114"/>
                </a:lnTo>
                <a:lnTo>
                  <a:pt x="332" y="114"/>
                </a:lnTo>
                <a:lnTo>
                  <a:pt x="332" y="114"/>
                </a:lnTo>
                <a:lnTo>
                  <a:pt x="332" y="114"/>
                </a:lnTo>
                <a:lnTo>
                  <a:pt x="332" y="114"/>
                </a:lnTo>
                <a:lnTo>
                  <a:pt x="332" y="116"/>
                </a:lnTo>
                <a:lnTo>
                  <a:pt x="332" y="116"/>
                </a:lnTo>
                <a:lnTo>
                  <a:pt x="332" y="116"/>
                </a:lnTo>
                <a:lnTo>
                  <a:pt x="332" y="116"/>
                </a:lnTo>
                <a:lnTo>
                  <a:pt x="333" y="117"/>
                </a:lnTo>
                <a:lnTo>
                  <a:pt x="333" y="117"/>
                </a:lnTo>
                <a:lnTo>
                  <a:pt x="333" y="116"/>
                </a:lnTo>
                <a:lnTo>
                  <a:pt x="335" y="116"/>
                </a:lnTo>
                <a:lnTo>
                  <a:pt x="335" y="114"/>
                </a:lnTo>
                <a:lnTo>
                  <a:pt x="335" y="113"/>
                </a:lnTo>
                <a:lnTo>
                  <a:pt x="335" y="113"/>
                </a:lnTo>
                <a:lnTo>
                  <a:pt x="335" y="113"/>
                </a:lnTo>
                <a:lnTo>
                  <a:pt x="335" y="113"/>
                </a:lnTo>
                <a:lnTo>
                  <a:pt x="335" y="113"/>
                </a:lnTo>
                <a:lnTo>
                  <a:pt x="336" y="113"/>
                </a:lnTo>
                <a:lnTo>
                  <a:pt x="336" y="113"/>
                </a:lnTo>
                <a:lnTo>
                  <a:pt x="336" y="113"/>
                </a:lnTo>
                <a:lnTo>
                  <a:pt x="338" y="111"/>
                </a:lnTo>
                <a:lnTo>
                  <a:pt x="338" y="111"/>
                </a:lnTo>
                <a:lnTo>
                  <a:pt x="339" y="111"/>
                </a:lnTo>
                <a:lnTo>
                  <a:pt x="340" y="111"/>
                </a:lnTo>
                <a:lnTo>
                  <a:pt x="340" y="111"/>
                </a:lnTo>
                <a:lnTo>
                  <a:pt x="340" y="110"/>
                </a:lnTo>
                <a:lnTo>
                  <a:pt x="340" y="110"/>
                </a:lnTo>
                <a:lnTo>
                  <a:pt x="342" y="110"/>
                </a:lnTo>
                <a:lnTo>
                  <a:pt x="342" y="110"/>
                </a:lnTo>
                <a:lnTo>
                  <a:pt x="342" y="110"/>
                </a:lnTo>
                <a:lnTo>
                  <a:pt x="342" y="110"/>
                </a:lnTo>
                <a:lnTo>
                  <a:pt x="343" y="110"/>
                </a:lnTo>
                <a:lnTo>
                  <a:pt x="342" y="110"/>
                </a:lnTo>
                <a:lnTo>
                  <a:pt x="342" y="110"/>
                </a:lnTo>
                <a:lnTo>
                  <a:pt x="343" y="110"/>
                </a:lnTo>
                <a:lnTo>
                  <a:pt x="343" y="110"/>
                </a:lnTo>
                <a:lnTo>
                  <a:pt x="343" y="110"/>
                </a:lnTo>
                <a:lnTo>
                  <a:pt x="345" y="110"/>
                </a:lnTo>
                <a:lnTo>
                  <a:pt x="345" y="110"/>
                </a:lnTo>
                <a:lnTo>
                  <a:pt x="346" y="108"/>
                </a:lnTo>
                <a:lnTo>
                  <a:pt x="346" y="108"/>
                </a:lnTo>
                <a:lnTo>
                  <a:pt x="348" y="110"/>
                </a:lnTo>
                <a:lnTo>
                  <a:pt x="348" y="110"/>
                </a:lnTo>
                <a:lnTo>
                  <a:pt x="349" y="108"/>
                </a:lnTo>
                <a:lnTo>
                  <a:pt x="350" y="108"/>
                </a:lnTo>
                <a:lnTo>
                  <a:pt x="350" y="108"/>
                </a:lnTo>
                <a:lnTo>
                  <a:pt x="350" y="108"/>
                </a:lnTo>
                <a:lnTo>
                  <a:pt x="352" y="108"/>
                </a:lnTo>
                <a:lnTo>
                  <a:pt x="353" y="108"/>
                </a:lnTo>
                <a:lnTo>
                  <a:pt x="353" y="107"/>
                </a:lnTo>
                <a:lnTo>
                  <a:pt x="355" y="107"/>
                </a:lnTo>
                <a:lnTo>
                  <a:pt x="355" y="107"/>
                </a:lnTo>
                <a:lnTo>
                  <a:pt x="355" y="107"/>
                </a:lnTo>
                <a:lnTo>
                  <a:pt x="355" y="107"/>
                </a:lnTo>
                <a:lnTo>
                  <a:pt x="355" y="107"/>
                </a:lnTo>
                <a:lnTo>
                  <a:pt x="355" y="107"/>
                </a:lnTo>
                <a:lnTo>
                  <a:pt x="356" y="107"/>
                </a:lnTo>
                <a:lnTo>
                  <a:pt x="356" y="107"/>
                </a:lnTo>
                <a:lnTo>
                  <a:pt x="356" y="107"/>
                </a:lnTo>
                <a:lnTo>
                  <a:pt x="356" y="107"/>
                </a:lnTo>
                <a:lnTo>
                  <a:pt x="358" y="107"/>
                </a:lnTo>
                <a:lnTo>
                  <a:pt x="358" y="107"/>
                </a:lnTo>
                <a:lnTo>
                  <a:pt x="358" y="107"/>
                </a:lnTo>
                <a:lnTo>
                  <a:pt x="358" y="107"/>
                </a:lnTo>
                <a:lnTo>
                  <a:pt x="358" y="107"/>
                </a:lnTo>
                <a:lnTo>
                  <a:pt x="356" y="107"/>
                </a:lnTo>
                <a:lnTo>
                  <a:pt x="358" y="107"/>
                </a:lnTo>
                <a:lnTo>
                  <a:pt x="358" y="107"/>
                </a:lnTo>
                <a:lnTo>
                  <a:pt x="358" y="108"/>
                </a:lnTo>
                <a:lnTo>
                  <a:pt x="358" y="108"/>
                </a:lnTo>
                <a:lnTo>
                  <a:pt x="359" y="107"/>
                </a:lnTo>
                <a:lnTo>
                  <a:pt x="359" y="107"/>
                </a:lnTo>
                <a:lnTo>
                  <a:pt x="359" y="107"/>
                </a:lnTo>
                <a:lnTo>
                  <a:pt x="359" y="107"/>
                </a:lnTo>
                <a:lnTo>
                  <a:pt x="359" y="106"/>
                </a:lnTo>
                <a:lnTo>
                  <a:pt x="359" y="106"/>
                </a:lnTo>
                <a:lnTo>
                  <a:pt x="359" y="106"/>
                </a:lnTo>
                <a:lnTo>
                  <a:pt x="360" y="106"/>
                </a:lnTo>
                <a:lnTo>
                  <a:pt x="359" y="104"/>
                </a:lnTo>
                <a:lnTo>
                  <a:pt x="359" y="104"/>
                </a:lnTo>
                <a:lnTo>
                  <a:pt x="360" y="104"/>
                </a:lnTo>
                <a:lnTo>
                  <a:pt x="360" y="104"/>
                </a:lnTo>
                <a:lnTo>
                  <a:pt x="360" y="104"/>
                </a:lnTo>
                <a:lnTo>
                  <a:pt x="360" y="104"/>
                </a:lnTo>
                <a:lnTo>
                  <a:pt x="360" y="104"/>
                </a:lnTo>
                <a:lnTo>
                  <a:pt x="360" y="104"/>
                </a:lnTo>
                <a:lnTo>
                  <a:pt x="360" y="104"/>
                </a:lnTo>
                <a:lnTo>
                  <a:pt x="360" y="104"/>
                </a:lnTo>
                <a:lnTo>
                  <a:pt x="363" y="104"/>
                </a:lnTo>
                <a:lnTo>
                  <a:pt x="365" y="104"/>
                </a:lnTo>
                <a:lnTo>
                  <a:pt x="365" y="103"/>
                </a:lnTo>
                <a:lnTo>
                  <a:pt x="365" y="103"/>
                </a:lnTo>
                <a:lnTo>
                  <a:pt x="365" y="103"/>
                </a:lnTo>
                <a:lnTo>
                  <a:pt x="366" y="103"/>
                </a:lnTo>
                <a:lnTo>
                  <a:pt x="367" y="103"/>
                </a:lnTo>
                <a:lnTo>
                  <a:pt x="369" y="103"/>
                </a:lnTo>
                <a:lnTo>
                  <a:pt x="369" y="103"/>
                </a:lnTo>
                <a:lnTo>
                  <a:pt x="370" y="101"/>
                </a:lnTo>
                <a:lnTo>
                  <a:pt x="370" y="101"/>
                </a:lnTo>
                <a:lnTo>
                  <a:pt x="370" y="101"/>
                </a:lnTo>
                <a:lnTo>
                  <a:pt x="370" y="101"/>
                </a:lnTo>
                <a:lnTo>
                  <a:pt x="370" y="101"/>
                </a:lnTo>
                <a:lnTo>
                  <a:pt x="370" y="100"/>
                </a:lnTo>
                <a:lnTo>
                  <a:pt x="370" y="100"/>
                </a:lnTo>
                <a:lnTo>
                  <a:pt x="370" y="101"/>
                </a:lnTo>
                <a:lnTo>
                  <a:pt x="370" y="101"/>
                </a:lnTo>
                <a:lnTo>
                  <a:pt x="372" y="101"/>
                </a:lnTo>
                <a:lnTo>
                  <a:pt x="372" y="101"/>
                </a:lnTo>
                <a:lnTo>
                  <a:pt x="373" y="101"/>
                </a:lnTo>
                <a:lnTo>
                  <a:pt x="373" y="101"/>
                </a:lnTo>
                <a:lnTo>
                  <a:pt x="375" y="100"/>
                </a:lnTo>
                <a:lnTo>
                  <a:pt x="376" y="100"/>
                </a:lnTo>
                <a:lnTo>
                  <a:pt x="376" y="100"/>
                </a:lnTo>
                <a:lnTo>
                  <a:pt x="375" y="100"/>
                </a:lnTo>
                <a:lnTo>
                  <a:pt x="375" y="100"/>
                </a:lnTo>
                <a:lnTo>
                  <a:pt x="375" y="101"/>
                </a:lnTo>
                <a:lnTo>
                  <a:pt x="375" y="101"/>
                </a:lnTo>
                <a:lnTo>
                  <a:pt x="375" y="103"/>
                </a:lnTo>
                <a:lnTo>
                  <a:pt x="375" y="103"/>
                </a:lnTo>
                <a:lnTo>
                  <a:pt x="373" y="103"/>
                </a:lnTo>
                <a:lnTo>
                  <a:pt x="372" y="104"/>
                </a:lnTo>
                <a:lnTo>
                  <a:pt x="370" y="104"/>
                </a:lnTo>
                <a:lnTo>
                  <a:pt x="370" y="104"/>
                </a:lnTo>
                <a:lnTo>
                  <a:pt x="370" y="104"/>
                </a:lnTo>
                <a:lnTo>
                  <a:pt x="370" y="104"/>
                </a:lnTo>
                <a:lnTo>
                  <a:pt x="370" y="104"/>
                </a:lnTo>
                <a:lnTo>
                  <a:pt x="370" y="104"/>
                </a:lnTo>
                <a:lnTo>
                  <a:pt x="369" y="104"/>
                </a:lnTo>
                <a:lnTo>
                  <a:pt x="369" y="104"/>
                </a:lnTo>
                <a:lnTo>
                  <a:pt x="369" y="106"/>
                </a:lnTo>
                <a:lnTo>
                  <a:pt x="369" y="106"/>
                </a:lnTo>
                <a:lnTo>
                  <a:pt x="370" y="106"/>
                </a:lnTo>
                <a:lnTo>
                  <a:pt x="370" y="106"/>
                </a:lnTo>
                <a:lnTo>
                  <a:pt x="370" y="106"/>
                </a:lnTo>
                <a:lnTo>
                  <a:pt x="369" y="106"/>
                </a:lnTo>
                <a:lnTo>
                  <a:pt x="369" y="107"/>
                </a:lnTo>
                <a:lnTo>
                  <a:pt x="369" y="107"/>
                </a:lnTo>
                <a:lnTo>
                  <a:pt x="369" y="107"/>
                </a:lnTo>
                <a:lnTo>
                  <a:pt x="369" y="107"/>
                </a:lnTo>
                <a:lnTo>
                  <a:pt x="369" y="106"/>
                </a:lnTo>
                <a:lnTo>
                  <a:pt x="367" y="106"/>
                </a:lnTo>
                <a:lnTo>
                  <a:pt x="367" y="104"/>
                </a:lnTo>
                <a:lnTo>
                  <a:pt x="366" y="104"/>
                </a:lnTo>
                <a:lnTo>
                  <a:pt x="366" y="106"/>
                </a:lnTo>
                <a:lnTo>
                  <a:pt x="366" y="106"/>
                </a:lnTo>
                <a:lnTo>
                  <a:pt x="366" y="104"/>
                </a:lnTo>
                <a:lnTo>
                  <a:pt x="366" y="104"/>
                </a:lnTo>
                <a:lnTo>
                  <a:pt x="366" y="104"/>
                </a:lnTo>
                <a:lnTo>
                  <a:pt x="366" y="104"/>
                </a:lnTo>
                <a:lnTo>
                  <a:pt x="366" y="104"/>
                </a:lnTo>
                <a:lnTo>
                  <a:pt x="365" y="104"/>
                </a:lnTo>
                <a:lnTo>
                  <a:pt x="365" y="104"/>
                </a:lnTo>
                <a:lnTo>
                  <a:pt x="365" y="104"/>
                </a:lnTo>
                <a:lnTo>
                  <a:pt x="365" y="104"/>
                </a:lnTo>
                <a:lnTo>
                  <a:pt x="365" y="104"/>
                </a:lnTo>
                <a:lnTo>
                  <a:pt x="365" y="106"/>
                </a:lnTo>
                <a:lnTo>
                  <a:pt x="366" y="106"/>
                </a:lnTo>
                <a:lnTo>
                  <a:pt x="366" y="106"/>
                </a:lnTo>
                <a:lnTo>
                  <a:pt x="365" y="106"/>
                </a:lnTo>
                <a:lnTo>
                  <a:pt x="365" y="106"/>
                </a:lnTo>
                <a:lnTo>
                  <a:pt x="365" y="106"/>
                </a:lnTo>
                <a:lnTo>
                  <a:pt x="365" y="107"/>
                </a:lnTo>
                <a:lnTo>
                  <a:pt x="363" y="107"/>
                </a:lnTo>
                <a:lnTo>
                  <a:pt x="363" y="107"/>
                </a:lnTo>
                <a:lnTo>
                  <a:pt x="363" y="108"/>
                </a:lnTo>
                <a:lnTo>
                  <a:pt x="363" y="108"/>
                </a:lnTo>
                <a:lnTo>
                  <a:pt x="362" y="108"/>
                </a:lnTo>
                <a:lnTo>
                  <a:pt x="360" y="110"/>
                </a:lnTo>
                <a:lnTo>
                  <a:pt x="360" y="110"/>
                </a:lnTo>
                <a:lnTo>
                  <a:pt x="359" y="110"/>
                </a:lnTo>
                <a:lnTo>
                  <a:pt x="359" y="110"/>
                </a:lnTo>
                <a:lnTo>
                  <a:pt x="359" y="111"/>
                </a:lnTo>
                <a:lnTo>
                  <a:pt x="358" y="113"/>
                </a:lnTo>
                <a:lnTo>
                  <a:pt x="358" y="113"/>
                </a:lnTo>
                <a:lnTo>
                  <a:pt x="359" y="113"/>
                </a:lnTo>
                <a:lnTo>
                  <a:pt x="359" y="113"/>
                </a:lnTo>
                <a:lnTo>
                  <a:pt x="360" y="113"/>
                </a:lnTo>
                <a:lnTo>
                  <a:pt x="360" y="113"/>
                </a:lnTo>
                <a:lnTo>
                  <a:pt x="360" y="114"/>
                </a:lnTo>
                <a:lnTo>
                  <a:pt x="360" y="114"/>
                </a:lnTo>
                <a:lnTo>
                  <a:pt x="359" y="114"/>
                </a:lnTo>
                <a:lnTo>
                  <a:pt x="359" y="116"/>
                </a:lnTo>
                <a:lnTo>
                  <a:pt x="359" y="116"/>
                </a:lnTo>
                <a:lnTo>
                  <a:pt x="359" y="116"/>
                </a:lnTo>
                <a:lnTo>
                  <a:pt x="359" y="116"/>
                </a:lnTo>
                <a:lnTo>
                  <a:pt x="359" y="116"/>
                </a:lnTo>
                <a:lnTo>
                  <a:pt x="359" y="116"/>
                </a:lnTo>
                <a:lnTo>
                  <a:pt x="358" y="116"/>
                </a:lnTo>
                <a:lnTo>
                  <a:pt x="358" y="116"/>
                </a:lnTo>
                <a:lnTo>
                  <a:pt x="358" y="116"/>
                </a:lnTo>
                <a:lnTo>
                  <a:pt x="358" y="117"/>
                </a:lnTo>
                <a:lnTo>
                  <a:pt x="356" y="117"/>
                </a:lnTo>
                <a:lnTo>
                  <a:pt x="356" y="118"/>
                </a:lnTo>
                <a:lnTo>
                  <a:pt x="355" y="118"/>
                </a:lnTo>
                <a:lnTo>
                  <a:pt x="355" y="118"/>
                </a:lnTo>
                <a:lnTo>
                  <a:pt x="355" y="118"/>
                </a:lnTo>
                <a:lnTo>
                  <a:pt x="355" y="118"/>
                </a:lnTo>
                <a:lnTo>
                  <a:pt x="355" y="118"/>
                </a:lnTo>
                <a:lnTo>
                  <a:pt x="355" y="117"/>
                </a:lnTo>
                <a:lnTo>
                  <a:pt x="355" y="116"/>
                </a:lnTo>
                <a:lnTo>
                  <a:pt x="355" y="116"/>
                </a:lnTo>
                <a:lnTo>
                  <a:pt x="355" y="116"/>
                </a:lnTo>
                <a:lnTo>
                  <a:pt x="355" y="114"/>
                </a:lnTo>
                <a:lnTo>
                  <a:pt x="355" y="114"/>
                </a:lnTo>
                <a:lnTo>
                  <a:pt x="355" y="114"/>
                </a:lnTo>
                <a:lnTo>
                  <a:pt x="355" y="113"/>
                </a:lnTo>
                <a:lnTo>
                  <a:pt x="356" y="113"/>
                </a:lnTo>
                <a:lnTo>
                  <a:pt x="356" y="113"/>
                </a:lnTo>
                <a:lnTo>
                  <a:pt x="356" y="113"/>
                </a:lnTo>
                <a:lnTo>
                  <a:pt x="356" y="111"/>
                </a:lnTo>
                <a:lnTo>
                  <a:pt x="355" y="111"/>
                </a:lnTo>
                <a:lnTo>
                  <a:pt x="355" y="113"/>
                </a:lnTo>
                <a:lnTo>
                  <a:pt x="355" y="113"/>
                </a:lnTo>
                <a:lnTo>
                  <a:pt x="353" y="113"/>
                </a:lnTo>
                <a:lnTo>
                  <a:pt x="353" y="113"/>
                </a:lnTo>
                <a:lnTo>
                  <a:pt x="353" y="113"/>
                </a:lnTo>
                <a:lnTo>
                  <a:pt x="353" y="113"/>
                </a:lnTo>
                <a:lnTo>
                  <a:pt x="355" y="111"/>
                </a:lnTo>
                <a:lnTo>
                  <a:pt x="356" y="111"/>
                </a:lnTo>
                <a:lnTo>
                  <a:pt x="356" y="110"/>
                </a:lnTo>
                <a:lnTo>
                  <a:pt x="356" y="110"/>
                </a:lnTo>
                <a:lnTo>
                  <a:pt x="356" y="110"/>
                </a:lnTo>
                <a:lnTo>
                  <a:pt x="356" y="110"/>
                </a:lnTo>
                <a:lnTo>
                  <a:pt x="355" y="110"/>
                </a:lnTo>
                <a:lnTo>
                  <a:pt x="355" y="110"/>
                </a:lnTo>
                <a:lnTo>
                  <a:pt x="355" y="110"/>
                </a:lnTo>
                <a:lnTo>
                  <a:pt x="353" y="110"/>
                </a:lnTo>
                <a:lnTo>
                  <a:pt x="353" y="110"/>
                </a:lnTo>
                <a:lnTo>
                  <a:pt x="353" y="110"/>
                </a:lnTo>
                <a:lnTo>
                  <a:pt x="353" y="110"/>
                </a:lnTo>
                <a:lnTo>
                  <a:pt x="353" y="110"/>
                </a:lnTo>
                <a:lnTo>
                  <a:pt x="352" y="110"/>
                </a:lnTo>
                <a:lnTo>
                  <a:pt x="352" y="110"/>
                </a:lnTo>
                <a:lnTo>
                  <a:pt x="352" y="110"/>
                </a:lnTo>
                <a:lnTo>
                  <a:pt x="352" y="110"/>
                </a:lnTo>
                <a:lnTo>
                  <a:pt x="352" y="110"/>
                </a:lnTo>
                <a:lnTo>
                  <a:pt x="350" y="111"/>
                </a:lnTo>
                <a:lnTo>
                  <a:pt x="350" y="111"/>
                </a:lnTo>
                <a:lnTo>
                  <a:pt x="350" y="111"/>
                </a:lnTo>
                <a:lnTo>
                  <a:pt x="350" y="111"/>
                </a:lnTo>
                <a:lnTo>
                  <a:pt x="349" y="111"/>
                </a:lnTo>
                <a:lnTo>
                  <a:pt x="349" y="111"/>
                </a:lnTo>
                <a:lnTo>
                  <a:pt x="348" y="111"/>
                </a:lnTo>
                <a:lnTo>
                  <a:pt x="348" y="111"/>
                </a:lnTo>
                <a:lnTo>
                  <a:pt x="348" y="111"/>
                </a:lnTo>
                <a:lnTo>
                  <a:pt x="348" y="111"/>
                </a:lnTo>
                <a:lnTo>
                  <a:pt x="348" y="111"/>
                </a:lnTo>
                <a:lnTo>
                  <a:pt x="346" y="111"/>
                </a:lnTo>
                <a:lnTo>
                  <a:pt x="346" y="111"/>
                </a:lnTo>
                <a:lnTo>
                  <a:pt x="346" y="111"/>
                </a:lnTo>
                <a:lnTo>
                  <a:pt x="346" y="111"/>
                </a:lnTo>
                <a:lnTo>
                  <a:pt x="346" y="111"/>
                </a:lnTo>
                <a:lnTo>
                  <a:pt x="346" y="111"/>
                </a:lnTo>
                <a:lnTo>
                  <a:pt x="346" y="113"/>
                </a:lnTo>
                <a:lnTo>
                  <a:pt x="348" y="113"/>
                </a:lnTo>
                <a:lnTo>
                  <a:pt x="348" y="113"/>
                </a:lnTo>
                <a:lnTo>
                  <a:pt x="346" y="113"/>
                </a:lnTo>
                <a:lnTo>
                  <a:pt x="345" y="114"/>
                </a:lnTo>
                <a:lnTo>
                  <a:pt x="345" y="114"/>
                </a:lnTo>
                <a:lnTo>
                  <a:pt x="345" y="114"/>
                </a:lnTo>
                <a:lnTo>
                  <a:pt x="345" y="114"/>
                </a:lnTo>
                <a:lnTo>
                  <a:pt x="345" y="114"/>
                </a:lnTo>
                <a:lnTo>
                  <a:pt x="345" y="114"/>
                </a:lnTo>
                <a:lnTo>
                  <a:pt x="345" y="114"/>
                </a:lnTo>
                <a:lnTo>
                  <a:pt x="345" y="113"/>
                </a:lnTo>
                <a:lnTo>
                  <a:pt x="343" y="113"/>
                </a:lnTo>
                <a:lnTo>
                  <a:pt x="343" y="114"/>
                </a:lnTo>
                <a:lnTo>
                  <a:pt x="343" y="114"/>
                </a:lnTo>
                <a:lnTo>
                  <a:pt x="342" y="116"/>
                </a:lnTo>
                <a:lnTo>
                  <a:pt x="342" y="116"/>
                </a:lnTo>
                <a:lnTo>
                  <a:pt x="342" y="116"/>
                </a:lnTo>
                <a:lnTo>
                  <a:pt x="342" y="116"/>
                </a:lnTo>
                <a:lnTo>
                  <a:pt x="342" y="116"/>
                </a:lnTo>
                <a:lnTo>
                  <a:pt x="342" y="116"/>
                </a:lnTo>
                <a:lnTo>
                  <a:pt x="342" y="116"/>
                </a:lnTo>
                <a:lnTo>
                  <a:pt x="342" y="116"/>
                </a:lnTo>
                <a:lnTo>
                  <a:pt x="342" y="117"/>
                </a:lnTo>
                <a:lnTo>
                  <a:pt x="342" y="117"/>
                </a:lnTo>
                <a:lnTo>
                  <a:pt x="342" y="116"/>
                </a:lnTo>
                <a:lnTo>
                  <a:pt x="342" y="116"/>
                </a:lnTo>
                <a:lnTo>
                  <a:pt x="340" y="116"/>
                </a:lnTo>
                <a:lnTo>
                  <a:pt x="339" y="117"/>
                </a:lnTo>
                <a:lnTo>
                  <a:pt x="339" y="116"/>
                </a:lnTo>
                <a:lnTo>
                  <a:pt x="339" y="116"/>
                </a:lnTo>
                <a:lnTo>
                  <a:pt x="339" y="116"/>
                </a:lnTo>
                <a:lnTo>
                  <a:pt x="338" y="116"/>
                </a:lnTo>
                <a:lnTo>
                  <a:pt x="338" y="116"/>
                </a:lnTo>
                <a:lnTo>
                  <a:pt x="338" y="117"/>
                </a:lnTo>
                <a:lnTo>
                  <a:pt x="338" y="117"/>
                </a:lnTo>
                <a:lnTo>
                  <a:pt x="338" y="117"/>
                </a:lnTo>
                <a:lnTo>
                  <a:pt x="338" y="117"/>
                </a:lnTo>
                <a:lnTo>
                  <a:pt x="338" y="118"/>
                </a:lnTo>
                <a:lnTo>
                  <a:pt x="338" y="118"/>
                </a:lnTo>
                <a:lnTo>
                  <a:pt x="338" y="118"/>
                </a:lnTo>
                <a:lnTo>
                  <a:pt x="338" y="118"/>
                </a:lnTo>
                <a:lnTo>
                  <a:pt x="338" y="118"/>
                </a:lnTo>
                <a:lnTo>
                  <a:pt x="338" y="118"/>
                </a:lnTo>
                <a:lnTo>
                  <a:pt x="338" y="118"/>
                </a:lnTo>
                <a:lnTo>
                  <a:pt x="338" y="118"/>
                </a:lnTo>
                <a:lnTo>
                  <a:pt x="338" y="120"/>
                </a:lnTo>
                <a:lnTo>
                  <a:pt x="338" y="120"/>
                </a:lnTo>
                <a:lnTo>
                  <a:pt x="338" y="121"/>
                </a:lnTo>
                <a:lnTo>
                  <a:pt x="339" y="121"/>
                </a:lnTo>
                <a:lnTo>
                  <a:pt x="340" y="121"/>
                </a:lnTo>
                <a:lnTo>
                  <a:pt x="340" y="121"/>
                </a:lnTo>
                <a:lnTo>
                  <a:pt x="342" y="121"/>
                </a:lnTo>
                <a:lnTo>
                  <a:pt x="342" y="121"/>
                </a:lnTo>
                <a:lnTo>
                  <a:pt x="342" y="121"/>
                </a:lnTo>
                <a:lnTo>
                  <a:pt x="343" y="120"/>
                </a:lnTo>
                <a:lnTo>
                  <a:pt x="343" y="120"/>
                </a:lnTo>
                <a:lnTo>
                  <a:pt x="343" y="120"/>
                </a:lnTo>
                <a:lnTo>
                  <a:pt x="342" y="120"/>
                </a:lnTo>
                <a:lnTo>
                  <a:pt x="343" y="118"/>
                </a:lnTo>
                <a:lnTo>
                  <a:pt x="343" y="118"/>
                </a:lnTo>
                <a:lnTo>
                  <a:pt x="343" y="118"/>
                </a:lnTo>
                <a:lnTo>
                  <a:pt x="343" y="118"/>
                </a:lnTo>
                <a:lnTo>
                  <a:pt x="343" y="118"/>
                </a:lnTo>
                <a:lnTo>
                  <a:pt x="345" y="120"/>
                </a:lnTo>
                <a:lnTo>
                  <a:pt x="345" y="120"/>
                </a:lnTo>
                <a:lnTo>
                  <a:pt x="346" y="120"/>
                </a:lnTo>
                <a:lnTo>
                  <a:pt x="346" y="120"/>
                </a:lnTo>
                <a:lnTo>
                  <a:pt x="345" y="120"/>
                </a:lnTo>
                <a:lnTo>
                  <a:pt x="343" y="121"/>
                </a:lnTo>
                <a:lnTo>
                  <a:pt x="343" y="121"/>
                </a:lnTo>
                <a:lnTo>
                  <a:pt x="343" y="123"/>
                </a:lnTo>
                <a:lnTo>
                  <a:pt x="343" y="123"/>
                </a:lnTo>
                <a:lnTo>
                  <a:pt x="343" y="124"/>
                </a:lnTo>
                <a:lnTo>
                  <a:pt x="343" y="124"/>
                </a:lnTo>
                <a:lnTo>
                  <a:pt x="343" y="124"/>
                </a:lnTo>
                <a:lnTo>
                  <a:pt x="343" y="125"/>
                </a:lnTo>
                <a:lnTo>
                  <a:pt x="343" y="125"/>
                </a:lnTo>
                <a:lnTo>
                  <a:pt x="343" y="127"/>
                </a:lnTo>
                <a:lnTo>
                  <a:pt x="343" y="127"/>
                </a:lnTo>
                <a:lnTo>
                  <a:pt x="343" y="127"/>
                </a:lnTo>
                <a:lnTo>
                  <a:pt x="342" y="127"/>
                </a:lnTo>
                <a:lnTo>
                  <a:pt x="342" y="127"/>
                </a:lnTo>
                <a:lnTo>
                  <a:pt x="342" y="127"/>
                </a:lnTo>
                <a:lnTo>
                  <a:pt x="342" y="128"/>
                </a:lnTo>
                <a:lnTo>
                  <a:pt x="342" y="128"/>
                </a:lnTo>
                <a:lnTo>
                  <a:pt x="342" y="128"/>
                </a:lnTo>
                <a:lnTo>
                  <a:pt x="343" y="128"/>
                </a:lnTo>
                <a:lnTo>
                  <a:pt x="343" y="128"/>
                </a:lnTo>
                <a:lnTo>
                  <a:pt x="345" y="127"/>
                </a:lnTo>
                <a:lnTo>
                  <a:pt x="345" y="127"/>
                </a:lnTo>
                <a:lnTo>
                  <a:pt x="345" y="127"/>
                </a:lnTo>
                <a:lnTo>
                  <a:pt x="345" y="127"/>
                </a:lnTo>
                <a:lnTo>
                  <a:pt x="345" y="128"/>
                </a:lnTo>
                <a:lnTo>
                  <a:pt x="346" y="128"/>
                </a:lnTo>
                <a:lnTo>
                  <a:pt x="346" y="128"/>
                </a:lnTo>
                <a:lnTo>
                  <a:pt x="346" y="128"/>
                </a:lnTo>
                <a:lnTo>
                  <a:pt x="346" y="128"/>
                </a:lnTo>
                <a:lnTo>
                  <a:pt x="346" y="128"/>
                </a:lnTo>
                <a:lnTo>
                  <a:pt x="346" y="130"/>
                </a:lnTo>
                <a:lnTo>
                  <a:pt x="346" y="130"/>
                </a:lnTo>
                <a:lnTo>
                  <a:pt x="346" y="130"/>
                </a:lnTo>
                <a:lnTo>
                  <a:pt x="345" y="131"/>
                </a:lnTo>
                <a:lnTo>
                  <a:pt x="345" y="131"/>
                </a:lnTo>
                <a:lnTo>
                  <a:pt x="345" y="131"/>
                </a:lnTo>
                <a:lnTo>
                  <a:pt x="345" y="131"/>
                </a:lnTo>
                <a:lnTo>
                  <a:pt x="345" y="131"/>
                </a:lnTo>
                <a:lnTo>
                  <a:pt x="345" y="130"/>
                </a:lnTo>
                <a:lnTo>
                  <a:pt x="345" y="130"/>
                </a:lnTo>
                <a:lnTo>
                  <a:pt x="345" y="130"/>
                </a:lnTo>
                <a:lnTo>
                  <a:pt x="345" y="128"/>
                </a:lnTo>
                <a:lnTo>
                  <a:pt x="345" y="128"/>
                </a:lnTo>
                <a:lnTo>
                  <a:pt x="345" y="128"/>
                </a:lnTo>
                <a:lnTo>
                  <a:pt x="345" y="128"/>
                </a:lnTo>
                <a:lnTo>
                  <a:pt x="345" y="128"/>
                </a:lnTo>
                <a:lnTo>
                  <a:pt x="345" y="127"/>
                </a:lnTo>
                <a:lnTo>
                  <a:pt x="345" y="127"/>
                </a:lnTo>
                <a:lnTo>
                  <a:pt x="343" y="128"/>
                </a:lnTo>
                <a:lnTo>
                  <a:pt x="343" y="128"/>
                </a:lnTo>
                <a:lnTo>
                  <a:pt x="343" y="128"/>
                </a:lnTo>
                <a:lnTo>
                  <a:pt x="343" y="128"/>
                </a:lnTo>
                <a:lnTo>
                  <a:pt x="343" y="130"/>
                </a:lnTo>
                <a:lnTo>
                  <a:pt x="343" y="130"/>
                </a:lnTo>
                <a:lnTo>
                  <a:pt x="343" y="130"/>
                </a:lnTo>
                <a:lnTo>
                  <a:pt x="343" y="130"/>
                </a:lnTo>
                <a:lnTo>
                  <a:pt x="343" y="131"/>
                </a:lnTo>
                <a:lnTo>
                  <a:pt x="342" y="131"/>
                </a:lnTo>
                <a:lnTo>
                  <a:pt x="342" y="131"/>
                </a:lnTo>
                <a:lnTo>
                  <a:pt x="342" y="131"/>
                </a:lnTo>
                <a:lnTo>
                  <a:pt x="342" y="131"/>
                </a:lnTo>
                <a:lnTo>
                  <a:pt x="342" y="131"/>
                </a:lnTo>
                <a:lnTo>
                  <a:pt x="342" y="130"/>
                </a:lnTo>
                <a:lnTo>
                  <a:pt x="342" y="130"/>
                </a:lnTo>
                <a:lnTo>
                  <a:pt x="342" y="130"/>
                </a:lnTo>
                <a:lnTo>
                  <a:pt x="342" y="130"/>
                </a:lnTo>
                <a:lnTo>
                  <a:pt x="342" y="128"/>
                </a:lnTo>
                <a:lnTo>
                  <a:pt x="342" y="128"/>
                </a:lnTo>
                <a:lnTo>
                  <a:pt x="342" y="130"/>
                </a:lnTo>
                <a:lnTo>
                  <a:pt x="340" y="130"/>
                </a:lnTo>
                <a:lnTo>
                  <a:pt x="340" y="130"/>
                </a:lnTo>
                <a:lnTo>
                  <a:pt x="339" y="131"/>
                </a:lnTo>
                <a:lnTo>
                  <a:pt x="339" y="131"/>
                </a:lnTo>
                <a:lnTo>
                  <a:pt x="339" y="133"/>
                </a:lnTo>
                <a:lnTo>
                  <a:pt x="339" y="133"/>
                </a:lnTo>
                <a:lnTo>
                  <a:pt x="339" y="133"/>
                </a:lnTo>
                <a:lnTo>
                  <a:pt x="338" y="133"/>
                </a:lnTo>
                <a:lnTo>
                  <a:pt x="336" y="133"/>
                </a:lnTo>
                <a:lnTo>
                  <a:pt x="336" y="134"/>
                </a:lnTo>
                <a:lnTo>
                  <a:pt x="336" y="134"/>
                </a:lnTo>
                <a:lnTo>
                  <a:pt x="336" y="133"/>
                </a:lnTo>
                <a:lnTo>
                  <a:pt x="335" y="133"/>
                </a:lnTo>
                <a:lnTo>
                  <a:pt x="335" y="133"/>
                </a:lnTo>
                <a:lnTo>
                  <a:pt x="335" y="133"/>
                </a:lnTo>
                <a:lnTo>
                  <a:pt x="335" y="131"/>
                </a:lnTo>
                <a:lnTo>
                  <a:pt x="335" y="131"/>
                </a:lnTo>
                <a:lnTo>
                  <a:pt x="335" y="131"/>
                </a:lnTo>
                <a:lnTo>
                  <a:pt x="336" y="131"/>
                </a:lnTo>
                <a:lnTo>
                  <a:pt x="336" y="130"/>
                </a:lnTo>
                <a:lnTo>
                  <a:pt x="338" y="130"/>
                </a:lnTo>
                <a:lnTo>
                  <a:pt x="338" y="130"/>
                </a:lnTo>
                <a:lnTo>
                  <a:pt x="338" y="130"/>
                </a:lnTo>
                <a:lnTo>
                  <a:pt x="338" y="128"/>
                </a:lnTo>
                <a:lnTo>
                  <a:pt x="338" y="128"/>
                </a:lnTo>
                <a:lnTo>
                  <a:pt x="338" y="128"/>
                </a:lnTo>
                <a:lnTo>
                  <a:pt x="336" y="128"/>
                </a:lnTo>
                <a:lnTo>
                  <a:pt x="336" y="128"/>
                </a:lnTo>
                <a:lnTo>
                  <a:pt x="336" y="128"/>
                </a:lnTo>
                <a:lnTo>
                  <a:pt x="336" y="127"/>
                </a:lnTo>
                <a:lnTo>
                  <a:pt x="335" y="128"/>
                </a:lnTo>
                <a:lnTo>
                  <a:pt x="335" y="128"/>
                </a:lnTo>
                <a:lnTo>
                  <a:pt x="335" y="128"/>
                </a:lnTo>
                <a:lnTo>
                  <a:pt x="335" y="128"/>
                </a:lnTo>
                <a:lnTo>
                  <a:pt x="335" y="128"/>
                </a:lnTo>
                <a:lnTo>
                  <a:pt x="335" y="128"/>
                </a:lnTo>
                <a:lnTo>
                  <a:pt x="335" y="128"/>
                </a:lnTo>
                <a:lnTo>
                  <a:pt x="335" y="128"/>
                </a:lnTo>
                <a:lnTo>
                  <a:pt x="335" y="128"/>
                </a:lnTo>
                <a:lnTo>
                  <a:pt x="333" y="127"/>
                </a:lnTo>
                <a:lnTo>
                  <a:pt x="333" y="127"/>
                </a:lnTo>
                <a:lnTo>
                  <a:pt x="335" y="127"/>
                </a:lnTo>
                <a:lnTo>
                  <a:pt x="335" y="127"/>
                </a:lnTo>
                <a:lnTo>
                  <a:pt x="336" y="127"/>
                </a:lnTo>
                <a:lnTo>
                  <a:pt x="336" y="127"/>
                </a:lnTo>
                <a:lnTo>
                  <a:pt x="336" y="125"/>
                </a:lnTo>
                <a:lnTo>
                  <a:pt x="336" y="125"/>
                </a:lnTo>
                <a:lnTo>
                  <a:pt x="336" y="127"/>
                </a:lnTo>
                <a:lnTo>
                  <a:pt x="336" y="125"/>
                </a:lnTo>
                <a:lnTo>
                  <a:pt x="338" y="125"/>
                </a:lnTo>
                <a:lnTo>
                  <a:pt x="338" y="125"/>
                </a:lnTo>
                <a:lnTo>
                  <a:pt x="338" y="124"/>
                </a:lnTo>
                <a:lnTo>
                  <a:pt x="338" y="124"/>
                </a:lnTo>
                <a:lnTo>
                  <a:pt x="338" y="124"/>
                </a:lnTo>
                <a:lnTo>
                  <a:pt x="339" y="124"/>
                </a:lnTo>
                <a:lnTo>
                  <a:pt x="339" y="124"/>
                </a:lnTo>
                <a:lnTo>
                  <a:pt x="339" y="125"/>
                </a:lnTo>
                <a:lnTo>
                  <a:pt x="339" y="125"/>
                </a:lnTo>
                <a:lnTo>
                  <a:pt x="339" y="125"/>
                </a:lnTo>
                <a:lnTo>
                  <a:pt x="340" y="125"/>
                </a:lnTo>
                <a:lnTo>
                  <a:pt x="340" y="125"/>
                </a:lnTo>
                <a:lnTo>
                  <a:pt x="340" y="125"/>
                </a:lnTo>
                <a:lnTo>
                  <a:pt x="342" y="125"/>
                </a:lnTo>
                <a:lnTo>
                  <a:pt x="342" y="125"/>
                </a:lnTo>
                <a:lnTo>
                  <a:pt x="342" y="125"/>
                </a:lnTo>
                <a:lnTo>
                  <a:pt x="342" y="125"/>
                </a:lnTo>
                <a:lnTo>
                  <a:pt x="342" y="124"/>
                </a:lnTo>
                <a:lnTo>
                  <a:pt x="342" y="124"/>
                </a:lnTo>
                <a:lnTo>
                  <a:pt x="342" y="123"/>
                </a:lnTo>
                <a:lnTo>
                  <a:pt x="342" y="123"/>
                </a:lnTo>
                <a:lnTo>
                  <a:pt x="342" y="121"/>
                </a:lnTo>
                <a:lnTo>
                  <a:pt x="342" y="121"/>
                </a:lnTo>
                <a:lnTo>
                  <a:pt x="340" y="121"/>
                </a:lnTo>
                <a:lnTo>
                  <a:pt x="340" y="123"/>
                </a:lnTo>
                <a:lnTo>
                  <a:pt x="339" y="123"/>
                </a:lnTo>
                <a:lnTo>
                  <a:pt x="338" y="124"/>
                </a:lnTo>
                <a:lnTo>
                  <a:pt x="336" y="124"/>
                </a:lnTo>
                <a:lnTo>
                  <a:pt x="336" y="124"/>
                </a:lnTo>
                <a:lnTo>
                  <a:pt x="336" y="124"/>
                </a:lnTo>
                <a:lnTo>
                  <a:pt x="330" y="125"/>
                </a:lnTo>
                <a:lnTo>
                  <a:pt x="329" y="125"/>
                </a:lnTo>
                <a:lnTo>
                  <a:pt x="329" y="125"/>
                </a:lnTo>
                <a:lnTo>
                  <a:pt x="330" y="125"/>
                </a:lnTo>
                <a:lnTo>
                  <a:pt x="330" y="125"/>
                </a:lnTo>
                <a:lnTo>
                  <a:pt x="332" y="125"/>
                </a:lnTo>
                <a:lnTo>
                  <a:pt x="332" y="124"/>
                </a:lnTo>
                <a:lnTo>
                  <a:pt x="332" y="124"/>
                </a:lnTo>
                <a:lnTo>
                  <a:pt x="332" y="124"/>
                </a:lnTo>
                <a:lnTo>
                  <a:pt x="332" y="124"/>
                </a:lnTo>
                <a:lnTo>
                  <a:pt x="333" y="124"/>
                </a:lnTo>
                <a:lnTo>
                  <a:pt x="333" y="124"/>
                </a:lnTo>
                <a:lnTo>
                  <a:pt x="333" y="123"/>
                </a:lnTo>
                <a:lnTo>
                  <a:pt x="335" y="123"/>
                </a:lnTo>
                <a:lnTo>
                  <a:pt x="335" y="123"/>
                </a:lnTo>
                <a:lnTo>
                  <a:pt x="335" y="123"/>
                </a:lnTo>
                <a:lnTo>
                  <a:pt x="335" y="123"/>
                </a:lnTo>
                <a:lnTo>
                  <a:pt x="335" y="123"/>
                </a:lnTo>
                <a:lnTo>
                  <a:pt x="335" y="124"/>
                </a:lnTo>
                <a:lnTo>
                  <a:pt x="336" y="124"/>
                </a:lnTo>
                <a:lnTo>
                  <a:pt x="336" y="124"/>
                </a:lnTo>
                <a:lnTo>
                  <a:pt x="336" y="123"/>
                </a:lnTo>
                <a:lnTo>
                  <a:pt x="338" y="123"/>
                </a:lnTo>
                <a:lnTo>
                  <a:pt x="338" y="121"/>
                </a:lnTo>
                <a:lnTo>
                  <a:pt x="338" y="121"/>
                </a:lnTo>
                <a:lnTo>
                  <a:pt x="338" y="120"/>
                </a:lnTo>
                <a:lnTo>
                  <a:pt x="338" y="120"/>
                </a:lnTo>
                <a:lnTo>
                  <a:pt x="338" y="120"/>
                </a:lnTo>
                <a:lnTo>
                  <a:pt x="336" y="118"/>
                </a:lnTo>
                <a:lnTo>
                  <a:pt x="336" y="118"/>
                </a:lnTo>
                <a:lnTo>
                  <a:pt x="336" y="118"/>
                </a:lnTo>
                <a:lnTo>
                  <a:pt x="336" y="120"/>
                </a:lnTo>
                <a:lnTo>
                  <a:pt x="336" y="120"/>
                </a:lnTo>
                <a:lnTo>
                  <a:pt x="336" y="120"/>
                </a:lnTo>
                <a:lnTo>
                  <a:pt x="336" y="118"/>
                </a:lnTo>
                <a:lnTo>
                  <a:pt x="336" y="118"/>
                </a:lnTo>
                <a:lnTo>
                  <a:pt x="336" y="118"/>
                </a:lnTo>
                <a:lnTo>
                  <a:pt x="336" y="118"/>
                </a:lnTo>
                <a:lnTo>
                  <a:pt x="335" y="118"/>
                </a:lnTo>
                <a:lnTo>
                  <a:pt x="335" y="118"/>
                </a:lnTo>
                <a:lnTo>
                  <a:pt x="333" y="118"/>
                </a:lnTo>
                <a:lnTo>
                  <a:pt x="333" y="118"/>
                </a:lnTo>
                <a:lnTo>
                  <a:pt x="333" y="118"/>
                </a:lnTo>
                <a:lnTo>
                  <a:pt x="332" y="118"/>
                </a:lnTo>
                <a:lnTo>
                  <a:pt x="330" y="120"/>
                </a:lnTo>
                <a:lnTo>
                  <a:pt x="329" y="120"/>
                </a:lnTo>
                <a:lnTo>
                  <a:pt x="328" y="120"/>
                </a:lnTo>
                <a:lnTo>
                  <a:pt x="328" y="120"/>
                </a:lnTo>
                <a:lnTo>
                  <a:pt x="328" y="120"/>
                </a:lnTo>
                <a:lnTo>
                  <a:pt x="328" y="120"/>
                </a:lnTo>
                <a:lnTo>
                  <a:pt x="328" y="120"/>
                </a:lnTo>
                <a:lnTo>
                  <a:pt x="328" y="121"/>
                </a:lnTo>
                <a:lnTo>
                  <a:pt x="328" y="121"/>
                </a:lnTo>
                <a:lnTo>
                  <a:pt x="328" y="121"/>
                </a:lnTo>
                <a:lnTo>
                  <a:pt x="328" y="123"/>
                </a:lnTo>
                <a:lnTo>
                  <a:pt x="326" y="123"/>
                </a:lnTo>
                <a:lnTo>
                  <a:pt x="326" y="123"/>
                </a:lnTo>
                <a:lnTo>
                  <a:pt x="328" y="123"/>
                </a:lnTo>
                <a:lnTo>
                  <a:pt x="328" y="123"/>
                </a:lnTo>
                <a:lnTo>
                  <a:pt x="328" y="123"/>
                </a:lnTo>
                <a:lnTo>
                  <a:pt x="328" y="123"/>
                </a:lnTo>
                <a:lnTo>
                  <a:pt x="328" y="123"/>
                </a:lnTo>
                <a:lnTo>
                  <a:pt x="326" y="123"/>
                </a:lnTo>
                <a:lnTo>
                  <a:pt x="326" y="124"/>
                </a:lnTo>
                <a:lnTo>
                  <a:pt x="326" y="124"/>
                </a:lnTo>
                <a:lnTo>
                  <a:pt x="326" y="124"/>
                </a:lnTo>
                <a:lnTo>
                  <a:pt x="325" y="124"/>
                </a:lnTo>
                <a:lnTo>
                  <a:pt x="325" y="124"/>
                </a:lnTo>
                <a:lnTo>
                  <a:pt x="325" y="124"/>
                </a:lnTo>
                <a:lnTo>
                  <a:pt x="325" y="124"/>
                </a:lnTo>
                <a:lnTo>
                  <a:pt x="325" y="123"/>
                </a:lnTo>
                <a:lnTo>
                  <a:pt x="325" y="123"/>
                </a:lnTo>
                <a:lnTo>
                  <a:pt x="325" y="123"/>
                </a:lnTo>
                <a:lnTo>
                  <a:pt x="325" y="123"/>
                </a:lnTo>
                <a:lnTo>
                  <a:pt x="325" y="121"/>
                </a:lnTo>
                <a:lnTo>
                  <a:pt x="325" y="121"/>
                </a:lnTo>
                <a:lnTo>
                  <a:pt x="325" y="121"/>
                </a:lnTo>
                <a:lnTo>
                  <a:pt x="325" y="121"/>
                </a:lnTo>
                <a:lnTo>
                  <a:pt x="323" y="121"/>
                </a:lnTo>
                <a:lnTo>
                  <a:pt x="323" y="121"/>
                </a:lnTo>
                <a:lnTo>
                  <a:pt x="323" y="121"/>
                </a:lnTo>
                <a:lnTo>
                  <a:pt x="323" y="121"/>
                </a:lnTo>
                <a:lnTo>
                  <a:pt x="323" y="121"/>
                </a:lnTo>
                <a:lnTo>
                  <a:pt x="323" y="121"/>
                </a:lnTo>
                <a:lnTo>
                  <a:pt x="323" y="123"/>
                </a:lnTo>
                <a:lnTo>
                  <a:pt x="323" y="124"/>
                </a:lnTo>
                <a:lnTo>
                  <a:pt x="323" y="124"/>
                </a:lnTo>
                <a:lnTo>
                  <a:pt x="323" y="124"/>
                </a:lnTo>
                <a:lnTo>
                  <a:pt x="323" y="124"/>
                </a:lnTo>
                <a:lnTo>
                  <a:pt x="323" y="124"/>
                </a:lnTo>
                <a:lnTo>
                  <a:pt x="323" y="124"/>
                </a:lnTo>
                <a:lnTo>
                  <a:pt x="323" y="124"/>
                </a:lnTo>
                <a:lnTo>
                  <a:pt x="322" y="125"/>
                </a:lnTo>
                <a:lnTo>
                  <a:pt x="322" y="125"/>
                </a:lnTo>
                <a:lnTo>
                  <a:pt x="322" y="125"/>
                </a:lnTo>
                <a:lnTo>
                  <a:pt x="322" y="125"/>
                </a:lnTo>
                <a:lnTo>
                  <a:pt x="322" y="125"/>
                </a:lnTo>
                <a:lnTo>
                  <a:pt x="320" y="125"/>
                </a:lnTo>
                <a:lnTo>
                  <a:pt x="320" y="127"/>
                </a:lnTo>
                <a:lnTo>
                  <a:pt x="319" y="127"/>
                </a:lnTo>
                <a:lnTo>
                  <a:pt x="319" y="127"/>
                </a:lnTo>
                <a:lnTo>
                  <a:pt x="319" y="127"/>
                </a:lnTo>
                <a:lnTo>
                  <a:pt x="319" y="127"/>
                </a:lnTo>
                <a:lnTo>
                  <a:pt x="318" y="127"/>
                </a:lnTo>
                <a:lnTo>
                  <a:pt x="318" y="127"/>
                </a:lnTo>
                <a:lnTo>
                  <a:pt x="318" y="125"/>
                </a:lnTo>
                <a:lnTo>
                  <a:pt x="318" y="125"/>
                </a:lnTo>
                <a:lnTo>
                  <a:pt x="319" y="125"/>
                </a:lnTo>
                <a:lnTo>
                  <a:pt x="319" y="125"/>
                </a:lnTo>
                <a:lnTo>
                  <a:pt x="320" y="125"/>
                </a:lnTo>
                <a:lnTo>
                  <a:pt x="320" y="125"/>
                </a:lnTo>
                <a:lnTo>
                  <a:pt x="319" y="124"/>
                </a:lnTo>
                <a:lnTo>
                  <a:pt x="319" y="124"/>
                </a:lnTo>
                <a:lnTo>
                  <a:pt x="319" y="123"/>
                </a:lnTo>
                <a:lnTo>
                  <a:pt x="319" y="123"/>
                </a:lnTo>
                <a:lnTo>
                  <a:pt x="318" y="123"/>
                </a:lnTo>
                <a:lnTo>
                  <a:pt x="318" y="124"/>
                </a:lnTo>
                <a:lnTo>
                  <a:pt x="316" y="124"/>
                </a:lnTo>
                <a:lnTo>
                  <a:pt x="316" y="124"/>
                </a:lnTo>
                <a:lnTo>
                  <a:pt x="316" y="124"/>
                </a:lnTo>
                <a:lnTo>
                  <a:pt x="316" y="124"/>
                </a:lnTo>
                <a:lnTo>
                  <a:pt x="316" y="125"/>
                </a:lnTo>
                <a:lnTo>
                  <a:pt x="316" y="125"/>
                </a:lnTo>
                <a:lnTo>
                  <a:pt x="315" y="124"/>
                </a:lnTo>
                <a:lnTo>
                  <a:pt x="315" y="124"/>
                </a:lnTo>
                <a:lnTo>
                  <a:pt x="313" y="124"/>
                </a:lnTo>
                <a:lnTo>
                  <a:pt x="313" y="124"/>
                </a:lnTo>
                <a:lnTo>
                  <a:pt x="313" y="124"/>
                </a:lnTo>
                <a:lnTo>
                  <a:pt x="315" y="125"/>
                </a:lnTo>
                <a:lnTo>
                  <a:pt x="315" y="125"/>
                </a:lnTo>
                <a:lnTo>
                  <a:pt x="315" y="127"/>
                </a:lnTo>
                <a:lnTo>
                  <a:pt x="312" y="127"/>
                </a:lnTo>
                <a:lnTo>
                  <a:pt x="312" y="127"/>
                </a:lnTo>
                <a:lnTo>
                  <a:pt x="312" y="127"/>
                </a:lnTo>
                <a:lnTo>
                  <a:pt x="312" y="127"/>
                </a:lnTo>
                <a:lnTo>
                  <a:pt x="312" y="125"/>
                </a:lnTo>
                <a:lnTo>
                  <a:pt x="313" y="125"/>
                </a:lnTo>
                <a:lnTo>
                  <a:pt x="313" y="125"/>
                </a:lnTo>
                <a:lnTo>
                  <a:pt x="313" y="125"/>
                </a:lnTo>
                <a:lnTo>
                  <a:pt x="313" y="125"/>
                </a:lnTo>
                <a:lnTo>
                  <a:pt x="313" y="124"/>
                </a:lnTo>
                <a:lnTo>
                  <a:pt x="313" y="124"/>
                </a:lnTo>
                <a:lnTo>
                  <a:pt x="313" y="125"/>
                </a:lnTo>
                <a:lnTo>
                  <a:pt x="313" y="125"/>
                </a:lnTo>
                <a:lnTo>
                  <a:pt x="312" y="125"/>
                </a:lnTo>
                <a:lnTo>
                  <a:pt x="312" y="125"/>
                </a:lnTo>
                <a:lnTo>
                  <a:pt x="312" y="124"/>
                </a:lnTo>
                <a:lnTo>
                  <a:pt x="312" y="124"/>
                </a:lnTo>
                <a:lnTo>
                  <a:pt x="312" y="124"/>
                </a:lnTo>
                <a:lnTo>
                  <a:pt x="312" y="123"/>
                </a:lnTo>
                <a:lnTo>
                  <a:pt x="312" y="123"/>
                </a:lnTo>
                <a:lnTo>
                  <a:pt x="312" y="123"/>
                </a:lnTo>
                <a:lnTo>
                  <a:pt x="312" y="123"/>
                </a:lnTo>
                <a:lnTo>
                  <a:pt x="311" y="123"/>
                </a:lnTo>
                <a:lnTo>
                  <a:pt x="311" y="123"/>
                </a:lnTo>
                <a:lnTo>
                  <a:pt x="309" y="123"/>
                </a:lnTo>
                <a:lnTo>
                  <a:pt x="309" y="123"/>
                </a:lnTo>
                <a:lnTo>
                  <a:pt x="309" y="123"/>
                </a:lnTo>
                <a:lnTo>
                  <a:pt x="308" y="123"/>
                </a:lnTo>
                <a:lnTo>
                  <a:pt x="308" y="123"/>
                </a:lnTo>
                <a:lnTo>
                  <a:pt x="306" y="124"/>
                </a:lnTo>
                <a:lnTo>
                  <a:pt x="305" y="124"/>
                </a:lnTo>
                <a:lnTo>
                  <a:pt x="305" y="125"/>
                </a:lnTo>
                <a:lnTo>
                  <a:pt x="305" y="125"/>
                </a:lnTo>
                <a:lnTo>
                  <a:pt x="305" y="125"/>
                </a:lnTo>
                <a:lnTo>
                  <a:pt x="305" y="125"/>
                </a:lnTo>
                <a:lnTo>
                  <a:pt x="305" y="127"/>
                </a:lnTo>
                <a:lnTo>
                  <a:pt x="305" y="127"/>
                </a:lnTo>
                <a:lnTo>
                  <a:pt x="303" y="127"/>
                </a:lnTo>
                <a:lnTo>
                  <a:pt x="303" y="127"/>
                </a:lnTo>
                <a:lnTo>
                  <a:pt x="305" y="127"/>
                </a:lnTo>
                <a:lnTo>
                  <a:pt x="305" y="127"/>
                </a:lnTo>
                <a:lnTo>
                  <a:pt x="303" y="125"/>
                </a:lnTo>
                <a:lnTo>
                  <a:pt x="303" y="125"/>
                </a:lnTo>
                <a:lnTo>
                  <a:pt x="303" y="125"/>
                </a:lnTo>
                <a:lnTo>
                  <a:pt x="302" y="125"/>
                </a:lnTo>
                <a:lnTo>
                  <a:pt x="302" y="127"/>
                </a:lnTo>
                <a:lnTo>
                  <a:pt x="301" y="127"/>
                </a:lnTo>
                <a:lnTo>
                  <a:pt x="301" y="128"/>
                </a:lnTo>
                <a:lnTo>
                  <a:pt x="301" y="128"/>
                </a:lnTo>
                <a:lnTo>
                  <a:pt x="299" y="128"/>
                </a:lnTo>
                <a:lnTo>
                  <a:pt x="298" y="130"/>
                </a:lnTo>
                <a:lnTo>
                  <a:pt x="298" y="130"/>
                </a:lnTo>
                <a:lnTo>
                  <a:pt x="298" y="130"/>
                </a:lnTo>
                <a:lnTo>
                  <a:pt x="298" y="128"/>
                </a:lnTo>
                <a:lnTo>
                  <a:pt x="296" y="128"/>
                </a:lnTo>
                <a:lnTo>
                  <a:pt x="296" y="128"/>
                </a:lnTo>
                <a:lnTo>
                  <a:pt x="296" y="130"/>
                </a:lnTo>
                <a:lnTo>
                  <a:pt x="296" y="130"/>
                </a:lnTo>
                <a:lnTo>
                  <a:pt x="296" y="130"/>
                </a:lnTo>
                <a:lnTo>
                  <a:pt x="296" y="131"/>
                </a:lnTo>
                <a:lnTo>
                  <a:pt x="296" y="130"/>
                </a:lnTo>
                <a:lnTo>
                  <a:pt x="295" y="130"/>
                </a:lnTo>
                <a:lnTo>
                  <a:pt x="295" y="130"/>
                </a:lnTo>
                <a:lnTo>
                  <a:pt x="295" y="130"/>
                </a:lnTo>
                <a:lnTo>
                  <a:pt x="293" y="130"/>
                </a:lnTo>
                <a:lnTo>
                  <a:pt x="293" y="130"/>
                </a:lnTo>
                <a:lnTo>
                  <a:pt x="295" y="131"/>
                </a:lnTo>
                <a:lnTo>
                  <a:pt x="295" y="131"/>
                </a:lnTo>
                <a:lnTo>
                  <a:pt x="295" y="131"/>
                </a:lnTo>
                <a:lnTo>
                  <a:pt x="295" y="131"/>
                </a:lnTo>
                <a:lnTo>
                  <a:pt x="292" y="131"/>
                </a:lnTo>
                <a:lnTo>
                  <a:pt x="291" y="133"/>
                </a:lnTo>
                <a:lnTo>
                  <a:pt x="289" y="133"/>
                </a:lnTo>
                <a:lnTo>
                  <a:pt x="289" y="133"/>
                </a:lnTo>
                <a:lnTo>
                  <a:pt x="286" y="134"/>
                </a:lnTo>
                <a:lnTo>
                  <a:pt x="285" y="134"/>
                </a:lnTo>
                <a:lnTo>
                  <a:pt x="283" y="134"/>
                </a:lnTo>
                <a:lnTo>
                  <a:pt x="283" y="135"/>
                </a:lnTo>
                <a:lnTo>
                  <a:pt x="283" y="135"/>
                </a:lnTo>
                <a:lnTo>
                  <a:pt x="283" y="135"/>
                </a:lnTo>
                <a:lnTo>
                  <a:pt x="283" y="135"/>
                </a:lnTo>
                <a:lnTo>
                  <a:pt x="282" y="135"/>
                </a:lnTo>
                <a:lnTo>
                  <a:pt x="282" y="135"/>
                </a:lnTo>
                <a:lnTo>
                  <a:pt x="281" y="135"/>
                </a:lnTo>
                <a:lnTo>
                  <a:pt x="281" y="137"/>
                </a:lnTo>
                <a:lnTo>
                  <a:pt x="278" y="138"/>
                </a:lnTo>
                <a:lnTo>
                  <a:pt x="278" y="138"/>
                </a:lnTo>
                <a:lnTo>
                  <a:pt x="278" y="137"/>
                </a:lnTo>
                <a:lnTo>
                  <a:pt x="278" y="137"/>
                </a:lnTo>
                <a:lnTo>
                  <a:pt x="276" y="137"/>
                </a:lnTo>
                <a:lnTo>
                  <a:pt x="276" y="135"/>
                </a:lnTo>
                <a:lnTo>
                  <a:pt x="276" y="135"/>
                </a:lnTo>
                <a:lnTo>
                  <a:pt x="276" y="137"/>
                </a:lnTo>
                <a:lnTo>
                  <a:pt x="276" y="137"/>
                </a:lnTo>
                <a:lnTo>
                  <a:pt x="275" y="138"/>
                </a:lnTo>
                <a:lnTo>
                  <a:pt x="275" y="138"/>
                </a:lnTo>
                <a:lnTo>
                  <a:pt x="275" y="138"/>
                </a:lnTo>
                <a:lnTo>
                  <a:pt x="275" y="140"/>
                </a:lnTo>
                <a:lnTo>
                  <a:pt x="273" y="140"/>
                </a:lnTo>
                <a:lnTo>
                  <a:pt x="273" y="140"/>
                </a:lnTo>
                <a:lnTo>
                  <a:pt x="273" y="140"/>
                </a:lnTo>
                <a:lnTo>
                  <a:pt x="273" y="140"/>
                </a:lnTo>
                <a:lnTo>
                  <a:pt x="272" y="140"/>
                </a:lnTo>
                <a:lnTo>
                  <a:pt x="272" y="140"/>
                </a:lnTo>
                <a:lnTo>
                  <a:pt x="272" y="140"/>
                </a:lnTo>
                <a:lnTo>
                  <a:pt x="273" y="138"/>
                </a:lnTo>
                <a:lnTo>
                  <a:pt x="273" y="138"/>
                </a:lnTo>
                <a:lnTo>
                  <a:pt x="273" y="138"/>
                </a:lnTo>
                <a:lnTo>
                  <a:pt x="275" y="137"/>
                </a:lnTo>
                <a:lnTo>
                  <a:pt x="275" y="137"/>
                </a:lnTo>
                <a:lnTo>
                  <a:pt x="273" y="137"/>
                </a:lnTo>
                <a:lnTo>
                  <a:pt x="273" y="137"/>
                </a:lnTo>
                <a:lnTo>
                  <a:pt x="272" y="137"/>
                </a:lnTo>
                <a:lnTo>
                  <a:pt x="271" y="138"/>
                </a:lnTo>
                <a:lnTo>
                  <a:pt x="271" y="138"/>
                </a:lnTo>
                <a:lnTo>
                  <a:pt x="271" y="138"/>
                </a:lnTo>
                <a:lnTo>
                  <a:pt x="271" y="140"/>
                </a:lnTo>
                <a:lnTo>
                  <a:pt x="271" y="140"/>
                </a:lnTo>
                <a:lnTo>
                  <a:pt x="271" y="140"/>
                </a:lnTo>
                <a:lnTo>
                  <a:pt x="271" y="140"/>
                </a:lnTo>
                <a:lnTo>
                  <a:pt x="269" y="141"/>
                </a:lnTo>
                <a:lnTo>
                  <a:pt x="268" y="141"/>
                </a:lnTo>
                <a:lnTo>
                  <a:pt x="268" y="141"/>
                </a:lnTo>
                <a:lnTo>
                  <a:pt x="266" y="141"/>
                </a:lnTo>
                <a:lnTo>
                  <a:pt x="266" y="143"/>
                </a:lnTo>
                <a:lnTo>
                  <a:pt x="266" y="143"/>
                </a:lnTo>
                <a:lnTo>
                  <a:pt x="266" y="143"/>
                </a:lnTo>
                <a:lnTo>
                  <a:pt x="266" y="143"/>
                </a:lnTo>
                <a:lnTo>
                  <a:pt x="266" y="143"/>
                </a:lnTo>
                <a:lnTo>
                  <a:pt x="265" y="144"/>
                </a:lnTo>
                <a:lnTo>
                  <a:pt x="265" y="144"/>
                </a:lnTo>
                <a:lnTo>
                  <a:pt x="264" y="144"/>
                </a:lnTo>
                <a:lnTo>
                  <a:pt x="264" y="144"/>
                </a:lnTo>
                <a:lnTo>
                  <a:pt x="264" y="144"/>
                </a:lnTo>
                <a:lnTo>
                  <a:pt x="264" y="145"/>
                </a:lnTo>
                <a:lnTo>
                  <a:pt x="264" y="145"/>
                </a:lnTo>
                <a:lnTo>
                  <a:pt x="264" y="145"/>
                </a:lnTo>
                <a:lnTo>
                  <a:pt x="264" y="145"/>
                </a:lnTo>
                <a:lnTo>
                  <a:pt x="264" y="145"/>
                </a:lnTo>
                <a:lnTo>
                  <a:pt x="264" y="147"/>
                </a:lnTo>
                <a:lnTo>
                  <a:pt x="264" y="147"/>
                </a:lnTo>
                <a:lnTo>
                  <a:pt x="264" y="147"/>
                </a:lnTo>
                <a:lnTo>
                  <a:pt x="264" y="147"/>
                </a:lnTo>
                <a:lnTo>
                  <a:pt x="264" y="147"/>
                </a:lnTo>
                <a:lnTo>
                  <a:pt x="264" y="145"/>
                </a:lnTo>
                <a:lnTo>
                  <a:pt x="262" y="147"/>
                </a:lnTo>
                <a:lnTo>
                  <a:pt x="262" y="147"/>
                </a:lnTo>
                <a:lnTo>
                  <a:pt x="262" y="147"/>
                </a:lnTo>
                <a:lnTo>
                  <a:pt x="262" y="147"/>
                </a:lnTo>
                <a:lnTo>
                  <a:pt x="261" y="147"/>
                </a:lnTo>
                <a:lnTo>
                  <a:pt x="259" y="147"/>
                </a:lnTo>
                <a:lnTo>
                  <a:pt x="259" y="148"/>
                </a:lnTo>
                <a:lnTo>
                  <a:pt x="259" y="148"/>
                </a:lnTo>
                <a:lnTo>
                  <a:pt x="259" y="148"/>
                </a:lnTo>
                <a:lnTo>
                  <a:pt x="259" y="148"/>
                </a:lnTo>
                <a:lnTo>
                  <a:pt x="258" y="148"/>
                </a:lnTo>
                <a:lnTo>
                  <a:pt x="258" y="150"/>
                </a:lnTo>
                <a:lnTo>
                  <a:pt x="258" y="150"/>
                </a:lnTo>
                <a:lnTo>
                  <a:pt x="256" y="150"/>
                </a:lnTo>
                <a:lnTo>
                  <a:pt x="256" y="150"/>
                </a:lnTo>
                <a:lnTo>
                  <a:pt x="256" y="150"/>
                </a:lnTo>
                <a:lnTo>
                  <a:pt x="255" y="150"/>
                </a:lnTo>
                <a:lnTo>
                  <a:pt x="255" y="150"/>
                </a:lnTo>
                <a:lnTo>
                  <a:pt x="255" y="150"/>
                </a:lnTo>
                <a:lnTo>
                  <a:pt x="255" y="150"/>
                </a:lnTo>
                <a:lnTo>
                  <a:pt x="255" y="150"/>
                </a:lnTo>
                <a:lnTo>
                  <a:pt x="254" y="150"/>
                </a:lnTo>
                <a:lnTo>
                  <a:pt x="254" y="151"/>
                </a:lnTo>
                <a:lnTo>
                  <a:pt x="251" y="151"/>
                </a:lnTo>
                <a:lnTo>
                  <a:pt x="251" y="151"/>
                </a:lnTo>
                <a:lnTo>
                  <a:pt x="249" y="153"/>
                </a:lnTo>
                <a:lnTo>
                  <a:pt x="249" y="153"/>
                </a:lnTo>
                <a:lnTo>
                  <a:pt x="251" y="154"/>
                </a:lnTo>
                <a:lnTo>
                  <a:pt x="251" y="154"/>
                </a:lnTo>
                <a:lnTo>
                  <a:pt x="249" y="154"/>
                </a:lnTo>
                <a:lnTo>
                  <a:pt x="249" y="154"/>
                </a:lnTo>
                <a:lnTo>
                  <a:pt x="249" y="154"/>
                </a:lnTo>
                <a:lnTo>
                  <a:pt x="249" y="154"/>
                </a:lnTo>
                <a:lnTo>
                  <a:pt x="249" y="153"/>
                </a:lnTo>
                <a:lnTo>
                  <a:pt x="248" y="153"/>
                </a:lnTo>
                <a:lnTo>
                  <a:pt x="248" y="154"/>
                </a:lnTo>
                <a:lnTo>
                  <a:pt x="248" y="154"/>
                </a:lnTo>
                <a:lnTo>
                  <a:pt x="246" y="154"/>
                </a:lnTo>
                <a:lnTo>
                  <a:pt x="246" y="154"/>
                </a:lnTo>
                <a:lnTo>
                  <a:pt x="246" y="154"/>
                </a:lnTo>
                <a:lnTo>
                  <a:pt x="245" y="154"/>
                </a:lnTo>
                <a:lnTo>
                  <a:pt x="244" y="154"/>
                </a:lnTo>
                <a:lnTo>
                  <a:pt x="244" y="154"/>
                </a:lnTo>
                <a:lnTo>
                  <a:pt x="242" y="154"/>
                </a:lnTo>
                <a:lnTo>
                  <a:pt x="242" y="154"/>
                </a:lnTo>
                <a:lnTo>
                  <a:pt x="242" y="155"/>
                </a:lnTo>
                <a:lnTo>
                  <a:pt x="242" y="155"/>
                </a:lnTo>
                <a:lnTo>
                  <a:pt x="242" y="155"/>
                </a:lnTo>
                <a:lnTo>
                  <a:pt x="239" y="155"/>
                </a:lnTo>
                <a:lnTo>
                  <a:pt x="238" y="157"/>
                </a:lnTo>
                <a:lnTo>
                  <a:pt x="236" y="158"/>
                </a:lnTo>
                <a:lnTo>
                  <a:pt x="234" y="160"/>
                </a:lnTo>
                <a:lnTo>
                  <a:pt x="232" y="160"/>
                </a:lnTo>
                <a:lnTo>
                  <a:pt x="232" y="161"/>
                </a:lnTo>
                <a:lnTo>
                  <a:pt x="232" y="161"/>
                </a:lnTo>
                <a:lnTo>
                  <a:pt x="231" y="160"/>
                </a:lnTo>
                <a:lnTo>
                  <a:pt x="231" y="160"/>
                </a:lnTo>
                <a:lnTo>
                  <a:pt x="229" y="161"/>
                </a:lnTo>
                <a:lnTo>
                  <a:pt x="229" y="161"/>
                </a:lnTo>
                <a:lnTo>
                  <a:pt x="229" y="161"/>
                </a:lnTo>
                <a:lnTo>
                  <a:pt x="229" y="161"/>
                </a:lnTo>
                <a:lnTo>
                  <a:pt x="231" y="163"/>
                </a:lnTo>
                <a:lnTo>
                  <a:pt x="231" y="163"/>
                </a:lnTo>
                <a:lnTo>
                  <a:pt x="231" y="163"/>
                </a:lnTo>
                <a:lnTo>
                  <a:pt x="232" y="161"/>
                </a:lnTo>
                <a:lnTo>
                  <a:pt x="232" y="161"/>
                </a:lnTo>
                <a:lnTo>
                  <a:pt x="232" y="163"/>
                </a:lnTo>
                <a:lnTo>
                  <a:pt x="234" y="163"/>
                </a:lnTo>
                <a:lnTo>
                  <a:pt x="234" y="163"/>
                </a:lnTo>
                <a:lnTo>
                  <a:pt x="234" y="161"/>
                </a:lnTo>
                <a:lnTo>
                  <a:pt x="234" y="161"/>
                </a:lnTo>
                <a:lnTo>
                  <a:pt x="234" y="163"/>
                </a:lnTo>
                <a:lnTo>
                  <a:pt x="234" y="163"/>
                </a:lnTo>
                <a:lnTo>
                  <a:pt x="232" y="163"/>
                </a:lnTo>
                <a:lnTo>
                  <a:pt x="232" y="163"/>
                </a:lnTo>
                <a:lnTo>
                  <a:pt x="232" y="163"/>
                </a:lnTo>
                <a:lnTo>
                  <a:pt x="234" y="164"/>
                </a:lnTo>
                <a:lnTo>
                  <a:pt x="235" y="164"/>
                </a:lnTo>
                <a:lnTo>
                  <a:pt x="236" y="163"/>
                </a:lnTo>
                <a:lnTo>
                  <a:pt x="236" y="163"/>
                </a:lnTo>
                <a:lnTo>
                  <a:pt x="239" y="163"/>
                </a:lnTo>
                <a:lnTo>
                  <a:pt x="242" y="161"/>
                </a:lnTo>
                <a:lnTo>
                  <a:pt x="242" y="161"/>
                </a:lnTo>
                <a:lnTo>
                  <a:pt x="242" y="161"/>
                </a:lnTo>
                <a:lnTo>
                  <a:pt x="246" y="160"/>
                </a:lnTo>
                <a:lnTo>
                  <a:pt x="248" y="160"/>
                </a:lnTo>
                <a:lnTo>
                  <a:pt x="249" y="158"/>
                </a:lnTo>
                <a:lnTo>
                  <a:pt x="249" y="158"/>
                </a:lnTo>
                <a:lnTo>
                  <a:pt x="251" y="158"/>
                </a:lnTo>
                <a:lnTo>
                  <a:pt x="251" y="158"/>
                </a:lnTo>
                <a:lnTo>
                  <a:pt x="252" y="158"/>
                </a:lnTo>
                <a:lnTo>
                  <a:pt x="254" y="157"/>
                </a:lnTo>
                <a:lnTo>
                  <a:pt x="255" y="157"/>
                </a:lnTo>
                <a:lnTo>
                  <a:pt x="255" y="157"/>
                </a:lnTo>
                <a:lnTo>
                  <a:pt x="255" y="157"/>
                </a:lnTo>
                <a:lnTo>
                  <a:pt x="255" y="157"/>
                </a:lnTo>
                <a:lnTo>
                  <a:pt x="256" y="157"/>
                </a:lnTo>
                <a:lnTo>
                  <a:pt x="258" y="157"/>
                </a:lnTo>
                <a:lnTo>
                  <a:pt x="258" y="155"/>
                </a:lnTo>
                <a:lnTo>
                  <a:pt x="258" y="155"/>
                </a:lnTo>
                <a:lnTo>
                  <a:pt x="258" y="155"/>
                </a:lnTo>
                <a:lnTo>
                  <a:pt x="258" y="155"/>
                </a:lnTo>
                <a:lnTo>
                  <a:pt x="258" y="155"/>
                </a:lnTo>
                <a:lnTo>
                  <a:pt x="259" y="155"/>
                </a:lnTo>
                <a:lnTo>
                  <a:pt x="259" y="155"/>
                </a:lnTo>
                <a:lnTo>
                  <a:pt x="259" y="155"/>
                </a:lnTo>
                <a:lnTo>
                  <a:pt x="261" y="155"/>
                </a:lnTo>
                <a:lnTo>
                  <a:pt x="264" y="154"/>
                </a:lnTo>
                <a:lnTo>
                  <a:pt x="266" y="154"/>
                </a:lnTo>
                <a:lnTo>
                  <a:pt x="266" y="153"/>
                </a:lnTo>
                <a:lnTo>
                  <a:pt x="268" y="153"/>
                </a:lnTo>
                <a:lnTo>
                  <a:pt x="268" y="153"/>
                </a:lnTo>
                <a:lnTo>
                  <a:pt x="271" y="153"/>
                </a:lnTo>
                <a:lnTo>
                  <a:pt x="272" y="151"/>
                </a:lnTo>
                <a:lnTo>
                  <a:pt x="275" y="150"/>
                </a:lnTo>
                <a:lnTo>
                  <a:pt x="278" y="148"/>
                </a:lnTo>
                <a:lnTo>
                  <a:pt x="278" y="148"/>
                </a:lnTo>
                <a:lnTo>
                  <a:pt x="278" y="148"/>
                </a:lnTo>
                <a:lnTo>
                  <a:pt x="278" y="148"/>
                </a:lnTo>
                <a:lnTo>
                  <a:pt x="278" y="148"/>
                </a:lnTo>
                <a:lnTo>
                  <a:pt x="278" y="148"/>
                </a:lnTo>
                <a:lnTo>
                  <a:pt x="278" y="148"/>
                </a:lnTo>
                <a:lnTo>
                  <a:pt x="278" y="148"/>
                </a:lnTo>
                <a:lnTo>
                  <a:pt x="281" y="148"/>
                </a:lnTo>
                <a:lnTo>
                  <a:pt x="283" y="147"/>
                </a:lnTo>
                <a:lnTo>
                  <a:pt x="285" y="147"/>
                </a:lnTo>
                <a:lnTo>
                  <a:pt x="288" y="145"/>
                </a:lnTo>
                <a:lnTo>
                  <a:pt x="288" y="145"/>
                </a:lnTo>
                <a:lnTo>
                  <a:pt x="288" y="145"/>
                </a:lnTo>
                <a:lnTo>
                  <a:pt x="288" y="145"/>
                </a:lnTo>
                <a:lnTo>
                  <a:pt x="289" y="145"/>
                </a:lnTo>
                <a:lnTo>
                  <a:pt x="289" y="145"/>
                </a:lnTo>
                <a:lnTo>
                  <a:pt x="289" y="144"/>
                </a:lnTo>
                <a:lnTo>
                  <a:pt x="289" y="144"/>
                </a:lnTo>
                <a:lnTo>
                  <a:pt x="289" y="144"/>
                </a:lnTo>
                <a:lnTo>
                  <a:pt x="289" y="144"/>
                </a:lnTo>
                <a:lnTo>
                  <a:pt x="289" y="144"/>
                </a:lnTo>
                <a:lnTo>
                  <a:pt x="289" y="144"/>
                </a:lnTo>
                <a:lnTo>
                  <a:pt x="289" y="144"/>
                </a:lnTo>
                <a:lnTo>
                  <a:pt x="289" y="144"/>
                </a:lnTo>
                <a:lnTo>
                  <a:pt x="291" y="144"/>
                </a:lnTo>
                <a:lnTo>
                  <a:pt x="291" y="145"/>
                </a:lnTo>
                <a:lnTo>
                  <a:pt x="291" y="145"/>
                </a:lnTo>
                <a:lnTo>
                  <a:pt x="296" y="143"/>
                </a:lnTo>
                <a:lnTo>
                  <a:pt x="302" y="140"/>
                </a:lnTo>
                <a:lnTo>
                  <a:pt x="302" y="140"/>
                </a:lnTo>
                <a:lnTo>
                  <a:pt x="302" y="141"/>
                </a:lnTo>
                <a:lnTo>
                  <a:pt x="302" y="141"/>
                </a:lnTo>
                <a:lnTo>
                  <a:pt x="302" y="141"/>
                </a:lnTo>
                <a:lnTo>
                  <a:pt x="302" y="143"/>
                </a:lnTo>
                <a:lnTo>
                  <a:pt x="302" y="143"/>
                </a:lnTo>
                <a:lnTo>
                  <a:pt x="303" y="143"/>
                </a:lnTo>
                <a:lnTo>
                  <a:pt x="303" y="143"/>
                </a:lnTo>
                <a:lnTo>
                  <a:pt x="303" y="143"/>
                </a:lnTo>
                <a:lnTo>
                  <a:pt x="303" y="143"/>
                </a:lnTo>
                <a:lnTo>
                  <a:pt x="305" y="141"/>
                </a:lnTo>
                <a:lnTo>
                  <a:pt x="305" y="141"/>
                </a:lnTo>
                <a:lnTo>
                  <a:pt x="305" y="143"/>
                </a:lnTo>
                <a:lnTo>
                  <a:pt x="305" y="143"/>
                </a:lnTo>
                <a:lnTo>
                  <a:pt x="306" y="143"/>
                </a:lnTo>
                <a:lnTo>
                  <a:pt x="306" y="143"/>
                </a:lnTo>
                <a:lnTo>
                  <a:pt x="306" y="143"/>
                </a:lnTo>
                <a:lnTo>
                  <a:pt x="306" y="141"/>
                </a:lnTo>
                <a:lnTo>
                  <a:pt x="306" y="141"/>
                </a:lnTo>
                <a:lnTo>
                  <a:pt x="306" y="141"/>
                </a:lnTo>
                <a:lnTo>
                  <a:pt x="305" y="141"/>
                </a:lnTo>
                <a:lnTo>
                  <a:pt x="305" y="141"/>
                </a:lnTo>
                <a:lnTo>
                  <a:pt x="305" y="141"/>
                </a:lnTo>
                <a:lnTo>
                  <a:pt x="305" y="141"/>
                </a:lnTo>
                <a:lnTo>
                  <a:pt x="305" y="140"/>
                </a:lnTo>
                <a:lnTo>
                  <a:pt x="305" y="140"/>
                </a:lnTo>
                <a:lnTo>
                  <a:pt x="305" y="138"/>
                </a:lnTo>
                <a:lnTo>
                  <a:pt x="305" y="138"/>
                </a:lnTo>
                <a:lnTo>
                  <a:pt x="305" y="138"/>
                </a:lnTo>
                <a:lnTo>
                  <a:pt x="305" y="138"/>
                </a:lnTo>
                <a:lnTo>
                  <a:pt x="305" y="138"/>
                </a:lnTo>
                <a:lnTo>
                  <a:pt x="306" y="138"/>
                </a:lnTo>
                <a:lnTo>
                  <a:pt x="306" y="138"/>
                </a:lnTo>
                <a:lnTo>
                  <a:pt x="306" y="140"/>
                </a:lnTo>
                <a:lnTo>
                  <a:pt x="306" y="140"/>
                </a:lnTo>
                <a:lnTo>
                  <a:pt x="306" y="138"/>
                </a:lnTo>
                <a:lnTo>
                  <a:pt x="306" y="138"/>
                </a:lnTo>
                <a:lnTo>
                  <a:pt x="306" y="138"/>
                </a:lnTo>
                <a:lnTo>
                  <a:pt x="308" y="140"/>
                </a:lnTo>
                <a:lnTo>
                  <a:pt x="308" y="140"/>
                </a:lnTo>
                <a:lnTo>
                  <a:pt x="308" y="140"/>
                </a:lnTo>
                <a:lnTo>
                  <a:pt x="306" y="141"/>
                </a:lnTo>
                <a:lnTo>
                  <a:pt x="306" y="141"/>
                </a:lnTo>
                <a:lnTo>
                  <a:pt x="306" y="141"/>
                </a:lnTo>
                <a:lnTo>
                  <a:pt x="306" y="141"/>
                </a:lnTo>
                <a:lnTo>
                  <a:pt x="308" y="141"/>
                </a:lnTo>
                <a:lnTo>
                  <a:pt x="308" y="141"/>
                </a:lnTo>
                <a:lnTo>
                  <a:pt x="308" y="141"/>
                </a:lnTo>
                <a:lnTo>
                  <a:pt x="309" y="141"/>
                </a:lnTo>
                <a:lnTo>
                  <a:pt x="309" y="141"/>
                </a:lnTo>
                <a:lnTo>
                  <a:pt x="312" y="140"/>
                </a:lnTo>
                <a:lnTo>
                  <a:pt x="313" y="138"/>
                </a:lnTo>
                <a:lnTo>
                  <a:pt x="315" y="138"/>
                </a:lnTo>
                <a:lnTo>
                  <a:pt x="316" y="137"/>
                </a:lnTo>
                <a:lnTo>
                  <a:pt x="316" y="137"/>
                </a:lnTo>
                <a:lnTo>
                  <a:pt x="316" y="137"/>
                </a:lnTo>
                <a:lnTo>
                  <a:pt x="315" y="137"/>
                </a:lnTo>
                <a:lnTo>
                  <a:pt x="315" y="137"/>
                </a:lnTo>
                <a:lnTo>
                  <a:pt x="315" y="137"/>
                </a:lnTo>
                <a:lnTo>
                  <a:pt x="316" y="135"/>
                </a:lnTo>
                <a:lnTo>
                  <a:pt x="318" y="134"/>
                </a:lnTo>
                <a:lnTo>
                  <a:pt x="319" y="134"/>
                </a:lnTo>
                <a:lnTo>
                  <a:pt x="319" y="135"/>
                </a:lnTo>
                <a:lnTo>
                  <a:pt x="319" y="135"/>
                </a:lnTo>
                <a:lnTo>
                  <a:pt x="319" y="135"/>
                </a:lnTo>
                <a:lnTo>
                  <a:pt x="319" y="135"/>
                </a:lnTo>
                <a:lnTo>
                  <a:pt x="318" y="137"/>
                </a:lnTo>
                <a:lnTo>
                  <a:pt x="318" y="137"/>
                </a:lnTo>
                <a:lnTo>
                  <a:pt x="318" y="137"/>
                </a:lnTo>
                <a:lnTo>
                  <a:pt x="319" y="137"/>
                </a:lnTo>
                <a:lnTo>
                  <a:pt x="319" y="137"/>
                </a:lnTo>
                <a:lnTo>
                  <a:pt x="320" y="135"/>
                </a:lnTo>
                <a:lnTo>
                  <a:pt x="322" y="135"/>
                </a:lnTo>
                <a:lnTo>
                  <a:pt x="320" y="134"/>
                </a:lnTo>
                <a:lnTo>
                  <a:pt x="320" y="134"/>
                </a:lnTo>
                <a:lnTo>
                  <a:pt x="320" y="134"/>
                </a:lnTo>
                <a:lnTo>
                  <a:pt x="322" y="134"/>
                </a:lnTo>
                <a:lnTo>
                  <a:pt x="322" y="134"/>
                </a:lnTo>
                <a:lnTo>
                  <a:pt x="322" y="134"/>
                </a:lnTo>
                <a:lnTo>
                  <a:pt x="322" y="134"/>
                </a:lnTo>
                <a:lnTo>
                  <a:pt x="322" y="135"/>
                </a:lnTo>
                <a:lnTo>
                  <a:pt x="322" y="135"/>
                </a:lnTo>
                <a:lnTo>
                  <a:pt x="323" y="135"/>
                </a:lnTo>
                <a:lnTo>
                  <a:pt x="323" y="134"/>
                </a:lnTo>
                <a:lnTo>
                  <a:pt x="323" y="134"/>
                </a:lnTo>
                <a:lnTo>
                  <a:pt x="325" y="134"/>
                </a:lnTo>
                <a:lnTo>
                  <a:pt x="325" y="134"/>
                </a:lnTo>
                <a:lnTo>
                  <a:pt x="323" y="133"/>
                </a:lnTo>
                <a:lnTo>
                  <a:pt x="323" y="133"/>
                </a:lnTo>
                <a:lnTo>
                  <a:pt x="323" y="133"/>
                </a:lnTo>
                <a:lnTo>
                  <a:pt x="325" y="133"/>
                </a:lnTo>
                <a:lnTo>
                  <a:pt x="325" y="131"/>
                </a:lnTo>
                <a:lnTo>
                  <a:pt x="325" y="131"/>
                </a:lnTo>
                <a:lnTo>
                  <a:pt x="325" y="131"/>
                </a:lnTo>
                <a:lnTo>
                  <a:pt x="325" y="131"/>
                </a:lnTo>
                <a:lnTo>
                  <a:pt x="326" y="130"/>
                </a:lnTo>
                <a:lnTo>
                  <a:pt x="328" y="130"/>
                </a:lnTo>
                <a:lnTo>
                  <a:pt x="329" y="128"/>
                </a:lnTo>
                <a:lnTo>
                  <a:pt x="332" y="128"/>
                </a:lnTo>
                <a:lnTo>
                  <a:pt x="332" y="128"/>
                </a:lnTo>
                <a:lnTo>
                  <a:pt x="332" y="128"/>
                </a:lnTo>
                <a:lnTo>
                  <a:pt x="332" y="128"/>
                </a:lnTo>
                <a:lnTo>
                  <a:pt x="332" y="130"/>
                </a:lnTo>
                <a:lnTo>
                  <a:pt x="330" y="130"/>
                </a:lnTo>
                <a:lnTo>
                  <a:pt x="330" y="130"/>
                </a:lnTo>
                <a:lnTo>
                  <a:pt x="330" y="130"/>
                </a:lnTo>
                <a:lnTo>
                  <a:pt x="330" y="130"/>
                </a:lnTo>
                <a:lnTo>
                  <a:pt x="330" y="130"/>
                </a:lnTo>
                <a:lnTo>
                  <a:pt x="329" y="131"/>
                </a:lnTo>
                <a:lnTo>
                  <a:pt x="329" y="131"/>
                </a:lnTo>
                <a:lnTo>
                  <a:pt x="329" y="131"/>
                </a:lnTo>
                <a:lnTo>
                  <a:pt x="328" y="131"/>
                </a:lnTo>
                <a:lnTo>
                  <a:pt x="326" y="131"/>
                </a:lnTo>
                <a:lnTo>
                  <a:pt x="326" y="131"/>
                </a:lnTo>
                <a:lnTo>
                  <a:pt x="326" y="131"/>
                </a:lnTo>
                <a:lnTo>
                  <a:pt x="326" y="131"/>
                </a:lnTo>
                <a:lnTo>
                  <a:pt x="326" y="131"/>
                </a:lnTo>
                <a:lnTo>
                  <a:pt x="326" y="133"/>
                </a:lnTo>
                <a:lnTo>
                  <a:pt x="326" y="133"/>
                </a:lnTo>
                <a:lnTo>
                  <a:pt x="328" y="133"/>
                </a:lnTo>
                <a:lnTo>
                  <a:pt x="328" y="134"/>
                </a:lnTo>
                <a:lnTo>
                  <a:pt x="328" y="134"/>
                </a:lnTo>
                <a:lnTo>
                  <a:pt x="329" y="134"/>
                </a:lnTo>
                <a:lnTo>
                  <a:pt x="329" y="134"/>
                </a:lnTo>
                <a:lnTo>
                  <a:pt x="329" y="133"/>
                </a:lnTo>
                <a:lnTo>
                  <a:pt x="330" y="133"/>
                </a:lnTo>
                <a:lnTo>
                  <a:pt x="330" y="133"/>
                </a:lnTo>
                <a:lnTo>
                  <a:pt x="332" y="133"/>
                </a:lnTo>
                <a:lnTo>
                  <a:pt x="332" y="133"/>
                </a:lnTo>
                <a:lnTo>
                  <a:pt x="332" y="133"/>
                </a:lnTo>
                <a:lnTo>
                  <a:pt x="333" y="133"/>
                </a:lnTo>
                <a:lnTo>
                  <a:pt x="333" y="133"/>
                </a:lnTo>
                <a:lnTo>
                  <a:pt x="333" y="133"/>
                </a:lnTo>
                <a:lnTo>
                  <a:pt x="332" y="134"/>
                </a:lnTo>
                <a:lnTo>
                  <a:pt x="332" y="134"/>
                </a:lnTo>
                <a:lnTo>
                  <a:pt x="330" y="134"/>
                </a:lnTo>
                <a:lnTo>
                  <a:pt x="330" y="135"/>
                </a:lnTo>
                <a:lnTo>
                  <a:pt x="330" y="135"/>
                </a:lnTo>
                <a:lnTo>
                  <a:pt x="330" y="134"/>
                </a:lnTo>
                <a:lnTo>
                  <a:pt x="330" y="134"/>
                </a:lnTo>
                <a:lnTo>
                  <a:pt x="330" y="135"/>
                </a:lnTo>
                <a:lnTo>
                  <a:pt x="329" y="134"/>
                </a:lnTo>
                <a:lnTo>
                  <a:pt x="329" y="134"/>
                </a:lnTo>
                <a:lnTo>
                  <a:pt x="329" y="135"/>
                </a:lnTo>
                <a:lnTo>
                  <a:pt x="328" y="137"/>
                </a:lnTo>
                <a:lnTo>
                  <a:pt x="328" y="137"/>
                </a:lnTo>
                <a:lnTo>
                  <a:pt x="328" y="137"/>
                </a:lnTo>
                <a:lnTo>
                  <a:pt x="329" y="137"/>
                </a:lnTo>
                <a:lnTo>
                  <a:pt x="329" y="137"/>
                </a:lnTo>
                <a:lnTo>
                  <a:pt x="329" y="137"/>
                </a:lnTo>
                <a:lnTo>
                  <a:pt x="329" y="137"/>
                </a:lnTo>
                <a:lnTo>
                  <a:pt x="329" y="137"/>
                </a:lnTo>
                <a:lnTo>
                  <a:pt x="328" y="137"/>
                </a:lnTo>
                <a:lnTo>
                  <a:pt x="328" y="137"/>
                </a:lnTo>
                <a:lnTo>
                  <a:pt x="328" y="138"/>
                </a:lnTo>
                <a:lnTo>
                  <a:pt x="328" y="138"/>
                </a:lnTo>
                <a:lnTo>
                  <a:pt x="328" y="138"/>
                </a:lnTo>
                <a:lnTo>
                  <a:pt x="328" y="137"/>
                </a:lnTo>
                <a:lnTo>
                  <a:pt x="328" y="137"/>
                </a:lnTo>
                <a:lnTo>
                  <a:pt x="326" y="138"/>
                </a:lnTo>
                <a:lnTo>
                  <a:pt x="326" y="138"/>
                </a:lnTo>
                <a:lnTo>
                  <a:pt x="325" y="138"/>
                </a:lnTo>
                <a:lnTo>
                  <a:pt x="325" y="138"/>
                </a:lnTo>
                <a:lnTo>
                  <a:pt x="323" y="138"/>
                </a:lnTo>
                <a:lnTo>
                  <a:pt x="323" y="140"/>
                </a:lnTo>
                <a:lnTo>
                  <a:pt x="323" y="140"/>
                </a:lnTo>
                <a:lnTo>
                  <a:pt x="320" y="141"/>
                </a:lnTo>
                <a:lnTo>
                  <a:pt x="319" y="141"/>
                </a:lnTo>
                <a:lnTo>
                  <a:pt x="318" y="143"/>
                </a:lnTo>
                <a:lnTo>
                  <a:pt x="318" y="143"/>
                </a:lnTo>
                <a:lnTo>
                  <a:pt x="318" y="143"/>
                </a:lnTo>
                <a:lnTo>
                  <a:pt x="318" y="143"/>
                </a:lnTo>
                <a:lnTo>
                  <a:pt x="318" y="143"/>
                </a:lnTo>
                <a:lnTo>
                  <a:pt x="318" y="144"/>
                </a:lnTo>
                <a:lnTo>
                  <a:pt x="318" y="144"/>
                </a:lnTo>
                <a:lnTo>
                  <a:pt x="319" y="144"/>
                </a:lnTo>
                <a:lnTo>
                  <a:pt x="319" y="144"/>
                </a:lnTo>
                <a:lnTo>
                  <a:pt x="320" y="144"/>
                </a:lnTo>
                <a:lnTo>
                  <a:pt x="320" y="143"/>
                </a:lnTo>
                <a:lnTo>
                  <a:pt x="320" y="143"/>
                </a:lnTo>
                <a:lnTo>
                  <a:pt x="322" y="143"/>
                </a:lnTo>
                <a:lnTo>
                  <a:pt x="322" y="143"/>
                </a:lnTo>
                <a:lnTo>
                  <a:pt x="323" y="141"/>
                </a:lnTo>
                <a:lnTo>
                  <a:pt x="325" y="141"/>
                </a:lnTo>
                <a:lnTo>
                  <a:pt x="326" y="141"/>
                </a:lnTo>
                <a:lnTo>
                  <a:pt x="326" y="141"/>
                </a:lnTo>
                <a:lnTo>
                  <a:pt x="326" y="140"/>
                </a:lnTo>
                <a:lnTo>
                  <a:pt x="326" y="140"/>
                </a:lnTo>
                <a:lnTo>
                  <a:pt x="328" y="140"/>
                </a:lnTo>
                <a:lnTo>
                  <a:pt x="328" y="141"/>
                </a:lnTo>
                <a:lnTo>
                  <a:pt x="328" y="141"/>
                </a:lnTo>
                <a:lnTo>
                  <a:pt x="328" y="140"/>
                </a:lnTo>
                <a:lnTo>
                  <a:pt x="328" y="140"/>
                </a:lnTo>
                <a:lnTo>
                  <a:pt x="329" y="140"/>
                </a:lnTo>
                <a:lnTo>
                  <a:pt x="330" y="138"/>
                </a:lnTo>
                <a:lnTo>
                  <a:pt x="330" y="138"/>
                </a:lnTo>
                <a:lnTo>
                  <a:pt x="332" y="137"/>
                </a:lnTo>
                <a:lnTo>
                  <a:pt x="332" y="137"/>
                </a:lnTo>
                <a:lnTo>
                  <a:pt x="333" y="137"/>
                </a:lnTo>
                <a:lnTo>
                  <a:pt x="336" y="137"/>
                </a:lnTo>
                <a:lnTo>
                  <a:pt x="336" y="137"/>
                </a:lnTo>
                <a:lnTo>
                  <a:pt x="335" y="137"/>
                </a:lnTo>
                <a:lnTo>
                  <a:pt x="335" y="137"/>
                </a:lnTo>
                <a:lnTo>
                  <a:pt x="335" y="138"/>
                </a:lnTo>
                <a:lnTo>
                  <a:pt x="335" y="138"/>
                </a:lnTo>
                <a:lnTo>
                  <a:pt x="336" y="138"/>
                </a:lnTo>
                <a:lnTo>
                  <a:pt x="339" y="137"/>
                </a:lnTo>
                <a:lnTo>
                  <a:pt x="343" y="135"/>
                </a:lnTo>
                <a:lnTo>
                  <a:pt x="343" y="135"/>
                </a:lnTo>
                <a:lnTo>
                  <a:pt x="343" y="137"/>
                </a:lnTo>
                <a:lnTo>
                  <a:pt x="343" y="137"/>
                </a:lnTo>
                <a:lnTo>
                  <a:pt x="345" y="135"/>
                </a:lnTo>
                <a:lnTo>
                  <a:pt x="345" y="135"/>
                </a:lnTo>
                <a:lnTo>
                  <a:pt x="345" y="135"/>
                </a:lnTo>
                <a:lnTo>
                  <a:pt x="345" y="135"/>
                </a:lnTo>
                <a:lnTo>
                  <a:pt x="345" y="134"/>
                </a:lnTo>
                <a:lnTo>
                  <a:pt x="345" y="134"/>
                </a:lnTo>
                <a:lnTo>
                  <a:pt x="346" y="134"/>
                </a:lnTo>
                <a:lnTo>
                  <a:pt x="346" y="134"/>
                </a:lnTo>
                <a:lnTo>
                  <a:pt x="346" y="134"/>
                </a:lnTo>
                <a:lnTo>
                  <a:pt x="346" y="134"/>
                </a:lnTo>
                <a:lnTo>
                  <a:pt x="348" y="134"/>
                </a:lnTo>
                <a:lnTo>
                  <a:pt x="348" y="134"/>
                </a:lnTo>
                <a:lnTo>
                  <a:pt x="350" y="134"/>
                </a:lnTo>
                <a:lnTo>
                  <a:pt x="350" y="134"/>
                </a:lnTo>
                <a:lnTo>
                  <a:pt x="350" y="133"/>
                </a:lnTo>
                <a:lnTo>
                  <a:pt x="352" y="133"/>
                </a:lnTo>
                <a:lnTo>
                  <a:pt x="353" y="133"/>
                </a:lnTo>
                <a:lnTo>
                  <a:pt x="353" y="133"/>
                </a:lnTo>
                <a:lnTo>
                  <a:pt x="353" y="133"/>
                </a:lnTo>
                <a:lnTo>
                  <a:pt x="355" y="133"/>
                </a:lnTo>
                <a:lnTo>
                  <a:pt x="355" y="133"/>
                </a:lnTo>
                <a:lnTo>
                  <a:pt x="355" y="133"/>
                </a:lnTo>
                <a:lnTo>
                  <a:pt x="355" y="133"/>
                </a:lnTo>
                <a:lnTo>
                  <a:pt x="353" y="134"/>
                </a:lnTo>
                <a:lnTo>
                  <a:pt x="353" y="134"/>
                </a:lnTo>
                <a:lnTo>
                  <a:pt x="353" y="134"/>
                </a:lnTo>
                <a:lnTo>
                  <a:pt x="353" y="134"/>
                </a:lnTo>
                <a:lnTo>
                  <a:pt x="346" y="135"/>
                </a:lnTo>
                <a:lnTo>
                  <a:pt x="343" y="137"/>
                </a:lnTo>
                <a:lnTo>
                  <a:pt x="340" y="138"/>
                </a:lnTo>
                <a:lnTo>
                  <a:pt x="340" y="138"/>
                </a:lnTo>
                <a:lnTo>
                  <a:pt x="339" y="138"/>
                </a:lnTo>
                <a:lnTo>
                  <a:pt x="338" y="138"/>
                </a:lnTo>
                <a:lnTo>
                  <a:pt x="338" y="140"/>
                </a:lnTo>
                <a:lnTo>
                  <a:pt x="338" y="140"/>
                </a:lnTo>
                <a:lnTo>
                  <a:pt x="336" y="138"/>
                </a:lnTo>
                <a:lnTo>
                  <a:pt x="336" y="138"/>
                </a:lnTo>
                <a:lnTo>
                  <a:pt x="336" y="138"/>
                </a:lnTo>
                <a:lnTo>
                  <a:pt x="336" y="138"/>
                </a:lnTo>
                <a:lnTo>
                  <a:pt x="336" y="140"/>
                </a:lnTo>
                <a:lnTo>
                  <a:pt x="335" y="140"/>
                </a:lnTo>
                <a:lnTo>
                  <a:pt x="333" y="141"/>
                </a:lnTo>
                <a:lnTo>
                  <a:pt x="333" y="141"/>
                </a:lnTo>
                <a:lnTo>
                  <a:pt x="333" y="141"/>
                </a:lnTo>
                <a:lnTo>
                  <a:pt x="332" y="141"/>
                </a:lnTo>
                <a:lnTo>
                  <a:pt x="332" y="141"/>
                </a:lnTo>
                <a:lnTo>
                  <a:pt x="332" y="140"/>
                </a:lnTo>
                <a:lnTo>
                  <a:pt x="332" y="140"/>
                </a:lnTo>
                <a:lnTo>
                  <a:pt x="332" y="140"/>
                </a:lnTo>
                <a:lnTo>
                  <a:pt x="330" y="141"/>
                </a:lnTo>
                <a:lnTo>
                  <a:pt x="329" y="143"/>
                </a:lnTo>
                <a:lnTo>
                  <a:pt x="329" y="143"/>
                </a:lnTo>
                <a:lnTo>
                  <a:pt x="328" y="143"/>
                </a:lnTo>
                <a:lnTo>
                  <a:pt x="326" y="145"/>
                </a:lnTo>
                <a:lnTo>
                  <a:pt x="326" y="145"/>
                </a:lnTo>
                <a:lnTo>
                  <a:pt x="326" y="144"/>
                </a:lnTo>
                <a:lnTo>
                  <a:pt x="325" y="144"/>
                </a:lnTo>
                <a:lnTo>
                  <a:pt x="323" y="145"/>
                </a:lnTo>
                <a:lnTo>
                  <a:pt x="323" y="145"/>
                </a:lnTo>
                <a:lnTo>
                  <a:pt x="323" y="145"/>
                </a:lnTo>
                <a:lnTo>
                  <a:pt x="323" y="147"/>
                </a:lnTo>
                <a:lnTo>
                  <a:pt x="323" y="147"/>
                </a:lnTo>
                <a:lnTo>
                  <a:pt x="323" y="145"/>
                </a:lnTo>
                <a:lnTo>
                  <a:pt x="323" y="145"/>
                </a:lnTo>
                <a:lnTo>
                  <a:pt x="322" y="147"/>
                </a:lnTo>
                <a:lnTo>
                  <a:pt x="322" y="147"/>
                </a:lnTo>
                <a:lnTo>
                  <a:pt x="322" y="147"/>
                </a:lnTo>
                <a:lnTo>
                  <a:pt x="322" y="147"/>
                </a:lnTo>
                <a:lnTo>
                  <a:pt x="322" y="147"/>
                </a:lnTo>
                <a:lnTo>
                  <a:pt x="322" y="147"/>
                </a:lnTo>
                <a:lnTo>
                  <a:pt x="320" y="147"/>
                </a:lnTo>
                <a:lnTo>
                  <a:pt x="320" y="147"/>
                </a:lnTo>
                <a:lnTo>
                  <a:pt x="320" y="147"/>
                </a:lnTo>
                <a:lnTo>
                  <a:pt x="320" y="147"/>
                </a:lnTo>
                <a:lnTo>
                  <a:pt x="320" y="147"/>
                </a:lnTo>
                <a:lnTo>
                  <a:pt x="319" y="147"/>
                </a:lnTo>
                <a:lnTo>
                  <a:pt x="319" y="147"/>
                </a:lnTo>
                <a:lnTo>
                  <a:pt x="319" y="148"/>
                </a:lnTo>
                <a:lnTo>
                  <a:pt x="318" y="150"/>
                </a:lnTo>
                <a:lnTo>
                  <a:pt x="318" y="150"/>
                </a:lnTo>
                <a:lnTo>
                  <a:pt x="316" y="150"/>
                </a:lnTo>
                <a:lnTo>
                  <a:pt x="316" y="150"/>
                </a:lnTo>
                <a:lnTo>
                  <a:pt x="316" y="150"/>
                </a:lnTo>
                <a:lnTo>
                  <a:pt x="316" y="150"/>
                </a:lnTo>
                <a:lnTo>
                  <a:pt x="316" y="148"/>
                </a:lnTo>
                <a:lnTo>
                  <a:pt x="316" y="148"/>
                </a:lnTo>
                <a:lnTo>
                  <a:pt x="316" y="148"/>
                </a:lnTo>
                <a:lnTo>
                  <a:pt x="316" y="148"/>
                </a:lnTo>
                <a:lnTo>
                  <a:pt x="315" y="147"/>
                </a:lnTo>
                <a:lnTo>
                  <a:pt x="315" y="147"/>
                </a:lnTo>
                <a:lnTo>
                  <a:pt x="313" y="147"/>
                </a:lnTo>
                <a:lnTo>
                  <a:pt x="312" y="148"/>
                </a:lnTo>
                <a:lnTo>
                  <a:pt x="312" y="148"/>
                </a:lnTo>
                <a:lnTo>
                  <a:pt x="312" y="148"/>
                </a:lnTo>
                <a:lnTo>
                  <a:pt x="312" y="148"/>
                </a:lnTo>
                <a:lnTo>
                  <a:pt x="312" y="148"/>
                </a:lnTo>
                <a:lnTo>
                  <a:pt x="312" y="150"/>
                </a:lnTo>
                <a:lnTo>
                  <a:pt x="312" y="150"/>
                </a:lnTo>
                <a:lnTo>
                  <a:pt x="312" y="150"/>
                </a:lnTo>
                <a:lnTo>
                  <a:pt x="312" y="150"/>
                </a:lnTo>
                <a:lnTo>
                  <a:pt x="311" y="150"/>
                </a:lnTo>
                <a:lnTo>
                  <a:pt x="311" y="150"/>
                </a:lnTo>
                <a:lnTo>
                  <a:pt x="311" y="150"/>
                </a:lnTo>
                <a:lnTo>
                  <a:pt x="311" y="150"/>
                </a:lnTo>
                <a:lnTo>
                  <a:pt x="311" y="150"/>
                </a:lnTo>
                <a:lnTo>
                  <a:pt x="311" y="151"/>
                </a:lnTo>
                <a:lnTo>
                  <a:pt x="311" y="151"/>
                </a:lnTo>
                <a:lnTo>
                  <a:pt x="311" y="151"/>
                </a:lnTo>
                <a:lnTo>
                  <a:pt x="311" y="153"/>
                </a:lnTo>
                <a:lnTo>
                  <a:pt x="309" y="153"/>
                </a:lnTo>
                <a:lnTo>
                  <a:pt x="308" y="153"/>
                </a:lnTo>
                <a:lnTo>
                  <a:pt x="308" y="154"/>
                </a:lnTo>
                <a:lnTo>
                  <a:pt x="308" y="154"/>
                </a:lnTo>
                <a:lnTo>
                  <a:pt x="308" y="155"/>
                </a:lnTo>
                <a:lnTo>
                  <a:pt x="308" y="155"/>
                </a:lnTo>
                <a:lnTo>
                  <a:pt x="309" y="155"/>
                </a:lnTo>
                <a:lnTo>
                  <a:pt x="309" y="154"/>
                </a:lnTo>
                <a:lnTo>
                  <a:pt x="309" y="154"/>
                </a:lnTo>
                <a:lnTo>
                  <a:pt x="311" y="153"/>
                </a:lnTo>
                <a:lnTo>
                  <a:pt x="311" y="154"/>
                </a:lnTo>
                <a:lnTo>
                  <a:pt x="311" y="154"/>
                </a:lnTo>
                <a:lnTo>
                  <a:pt x="312" y="153"/>
                </a:lnTo>
                <a:lnTo>
                  <a:pt x="312" y="153"/>
                </a:lnTo>
                <a:lnTo>
                  <a:pt x="312" y="153"/>
                </a:lnTo>
                <a:lnTo>
                  <a:pt x="313" y="153"/>
                </a:lnTo>
                <a:lnTo>
                  <a:pt x="313" y="153"/>
                </a:lnTo>
                <a:lnTo>
                  <a:pt x="313" y="151"/>
                </a:lnTo>
                <a:lnTo>
                  <a:pt x="313" y="151"/>
                </a:lnTo>
                <a:lnTo>
                  <a:pt x="313" y="151"/>
                </a:lnTo>
                <a:lnTo>
                  <a:pt x="313" y="153"/>
                </a:lnTo>
                <a:lnTo>
                  <a:pt x="313" y="153"/>
                </a:lnTo>
                <a:lnTo>
                  <a:pt x="313" y="153"/>
                </a:lnTo>
                <a:lnTo>
                  <a:pt x="313" y="153"/>
                </a:lnTo>
                <a:lnTo>
                  <a:pt x="313" y="153"/>
                </a:lnTo>
                <a:lnTo>
                  <a:pt x="315" y="153"/>
                </a:lnTo>
                <a:lnTo>
                  <a:pt x="316" y="153"/>
                </a:lnTo>
                <a:lnTo>
                  <a:pt x="316" y="153"/>
                </a:lnTo>
                <a:lnTo>
                  <a:pt x="318" y="151"/>
                </a:lnTo>
                <a:lnTo>
                  <a:pt x="319" y="150"/>
                </a:lnTo>
                <a:lnTo>
                  <a:pt x="320" y="150"/>
                </a:lnTo>
                <a:lnTo>
                  <a:pt x="322" y="150"/>
                </a:lnTo>
                <a:lnTo>
                  <a:pt x="322" y="150"/>
                </a:lnTo>
                <a:lnTo>
                  <a:pt x="322" y="150"/>
                </a:lnTo>
                <a:lnTo>
                  <a:pt x="322" y="150"/>
                </a:lnTo>
                <a:lnTo>
                  <a:pt x="323" y="150"/>
                </a:lnTo>
                <a:lnTo>
                  <a:pt x="323" y="148"/>
                </a:lnTo>
                <a:lnTo>
                  <a:pt x="326" y="148"/>
                </a:lnTo>
                <a:lnTo>
                  <a:pt x="328" y="147"/>
                </a:lnTo>
                <a:lnTo>
                  <a:pt x="329" y="147"/>
                </a:lnTo>
                <a:lnTo>
                  <a:pt x="330" y="147"/>
                </a:lnTo>
                <a:lnTo>
                  <a:pt x="330" y="147"/>
                </a:lnTo>
                <a:lnTo>
                  <a:pt x="330" y="147"/>
                </a:lnTo>
                <a:lnTo>
                  <a:pt x="332" y="147"/>
                </a:lnTo>
                <a:lnTo>
                  <a:pt x="333" y="145"/>
                </a:lnTo>
                <a:lnTo>
                  <a:pt x="335" y="144"/>
                </a:lnTo>
                <a:lnTo>
                  <a:pt x="335" y="144"/>
                </a:lnTo>
                <a:lnTo>
                  <a:pt x="336" y="144"/>
                </a:lnTo>
                <a:lnTo>
                  <a:pt x="336" y="144"/>
                </a:lnTo>
                <a:lnTo>
                  <a:pt x="338" y="144"/>
                </a:lnTo>
                <a:lnTo>
                  <a:pt x="339" y="144"/>
                </a:lnTo>
                <a:lnTo>
                  <a:pt x="340" y="143"/>
                </a:lnTo>
                <a:lnTo>
                  <a:pt x="343" y="141"/>
                </a:lnTo>
                <a:lnTo>
                  <a:pt x="343" y="141"/>
                </a:lnTo>
                <a:lnTo>
                  <a:pt x="345" y="141"/>
                </a:lnTo>
                <a:lnTo>
                  <a:pt x="345" y="141"/>
                </a:lnTo>
                <a:lnTo>
                  <a:pt x="345" y="141"/>
                </a:lnTo>
                <a:lnTo>
                  <a:pt x="345" y="141"/>
                </a:lnTo>
                <a:lnTo>
                  <a:pt x="345" y="141"/>
                </a:lnTo>
                <a:lnTo>
                  <a:pt x="346" y="141"/>
                </a:lnTo>
                <a:lnTo>
                  <a:pt x="346" y="141"/>
                </a:lnTo>
                <a:lnTo>
                  <a:pt x="346" y="141"/>
                </a:lnTo>
                <a:lnTo>
                  <a:pt x="346" y="141"/>
                </a:lnTo>
                <a:lnTo>
                  <a:pt x="346" y="140"/>
                </a:lnTo>
                <a:lnTo>
                  <a:pt x="346" y="140"/>
                </a:lnTo>
                <a:lnTo>
                  <a:pt x="349" y="138"/>
                </a:lnTo>
                <a:lnTo>
                  <a:pt x="350" y="138"/>
                </a:lnTo>
                <a:lnTo>
                  <a:pt x="352" y="137"/>
                </a:lnTo>
                <a:lnTo>
                  <a:pt x="352" y="137"/>
                </a:lnTo>
                <a:lnTo>
                  <a:pt x="352" y="138"/>
                </a:lnTo>
                <a:lnTo>
                  <a:pt x="353" y="138"/>
                </a:lnTo>
                <a:lnTo>
                  <a:pt x="353" y="138"/>
                </a:lnTo>
                <a:lnTo>
                  <a:pt x="353" y="138"/>
                </a:lnTo>
                <a:lnTo>
                  <a:pt x="355" y="138"/>
                </a:lnTo>
                <a:lnTo>
                  <a:pt x="355" y="138"/>
                </a:lnTo>
                <a:lnTo>
                  <a:pt x="355" y="138"/>
                </a:lnTo>
                <a:lnTo>
                  <a:pt x="355" y="138"/>
                </a:lnTo>
                <a:lnTo>
                  <a:pt x="355" y="138"/>
                </a:lnTo>
                <a:lnTo>
                  <a:pt x="356" y="138"/>
                </a:lnTo>
                <a:lnTo>
                  <a:pt x="356" y="138"/>
                </a:lnTo>
                <a:lnTo>
                  <a:pt x="356" y="137"/>
                </a:lnTo>
                <a:lnTo>
                  <a:pt x="356" y="137"/>
                </a:lnTo>
                <a:lnTo>
                  <a:pt x="358" y="137"/>
                </a:lnTo>
                <a:lnTo>
                  <a:pt x="360" y="137"/>
                </a:lnTo>
                <a:lnTo>
                  <a:pt x="363" y="135"/>
                </a:lnTo>
                <a:lnTo>
                  <a:pt x="365" y="134"/>
                </a:lnTo>
                <a:lnTo>
                  <a:pt x="363" y="134"/>
                </a:lnTo>
                <a:lnTo>
                  <a:pt x="363" y="134"/>
                </a:lnTo>
                <a:lnTo>
                  <a:pt x="365" y="134"/>
                </a:lnTo>
                <a:lnTo>
                  <a:pt x="365" y="134"/>
                </a:lnTo>
                <a:lnTo>
                  <a:pt x="366" y="134"/>
                </a:lnTo>
                <a:lnTo>
                  <a:pt x="366" y="133"/>
                </a:lnTo>
                <a:lnTo>
                  <a:pt x="366" y="133"/>
                </a:lnTo>
                <a:lnTo>
                  <a:pt x="367" y="134"/>
                </a:lnTo>
                <a:lnTo>
                  <a:pt x="367" y="134"/>
                </a:lnTo>
                <a:lnTo>
                  <a:pt x="367" y="134"/>
                </a:lnTo>
                <a:lnTo>
                  <a:pt x="369" y="134"/>
                </a:lnTo>
                <a:lnTo>
                  <a:pt x="369" y="134"/>
                </a:lnTo>
                <a:lnTo>
                  <a:pt x="367" y="134"/>
                </a:lnTo>
                <a:lnTo>
                  <a:pt x="369" y="134"/>
                </a:lnTo>
                <a:lnTo>
                  <a:pt x="369" y="134"/>
                </a:lnTo>
                <a:lnTo>
                  <a:pt x="367" y="135"/>
                </a:lnTo>
                <a:lnTo>
                  <a:pt x="367" y="135"/>
                </a:lnTo>
                <a:lnTo>
                  <a:pt x="365" y="135"/>
                </a:lnTo>
                <a:lnTo>
                  <a:pt x="365" y="135"/>
                </a:lnTo>
                <a:lnTo>
                  <a:pt x="363" y="135"/>
                </a:lnTo>
                <a:lnTo>
                  <a:pt x="363" y="137"/>
                </a:lnTo>
                <a:lnTo>
                  <a:pt x="363" y="137"/>
                </a:lnTo>
                <a:lnTo>
                  <a:pt x="363" y="137"/>
                </a:lnTo>
                <a:lnTo>
                  <a:pt x="363" y="137"/>
                </a:lnTo>
                <a:lnTo>
                  <a:pt x="363" y="138"/>
                </a:lnTo>
                <a:lnTo>
                  <a:pt x="363" y="138"/>
                </a:lnTo>
                <a:lnTo>
                  <a:pt x="362" y="138"/>
                </a:lnTo>
                <a:lnTo>
                  <a:pt x="359" y="138"/>
                </a:lnTo>
                <a:lnTo>
                  <a:pt x="358" y="140"/>
                </a:lnTo>
                <a:lnTo>
                  <a:pt x="356" y="141"/>
                </a:lnTo>
                <a:lnTo>
                  <a:pt x="356" y="141"/>
                </a:lnTo>
                <a:lnTo>
                  <a:pt x="355" y="141"/>
                </a:lnTo>
                <a:lnTo>
                  <a:pt x="353" y="143"/>
                </a:lnTo>
                <a:lnTo>
                  <a:pt x="352" y="143"/>
                </a:lnTo>
                <a:lnTo>
                  <a:pt x="350" y="143"/>
                </a:lnTo>
                <a:lnTo>
                  <a:pt x="350" y="143"/>
                </a:lnTo>
                <a:lnTo>
                  <a:pt x="350" y="143"/>
                </a:lnTo>
                <a:lnTo>
                  <a:pt x="350" y="143"/>
                </a:lnTo>
                <a:lnTo>
                  <a:pt x="350" y="143"/>
                </a:lnTo>
                <a:lnTo>
                  <a:pt x="350" y="143"/>
                </a:lnTo>
                <a:lnTo>
                  <a:pt x="349" y="143"/>
                </a:lnTo>
                <a:lnTo>
                  <a:pt x="349" y="143"/>
                </a:lnTo>
                <a:lnTo>
                  <a:pt x="349" y="143"/>
                </a:lnTo>
                <a:lnTo>
                  <a:pt x="349" y="143"/>
                </a:lnTo>
                <a:lnTo>
                  <a:pt x="348" y="144"/>
                </a:lnTo>
                <a:lnTo>
                  <a:pt x="348" y="144"/>
                </a:lnTo>
                <a:lnTo>
                  <a:pt x="348" y="144"/>
                </a:lnTo>
                <a:lnTo>
                  <a:pt x="348" y="144"/>
                </a:lnTo>
                <a:lnTo>
                  <a:pt x="348" y="145"/>
                </a:lnTo>
                <a:lnTo>
                  <a:pt x="346" y="145"/>
                </a:lnTo>
                <a:lnTo>
                  <a:pt x="345" y="145"/>
                </a:lnTo>
                <a:lnTo>
                  <a:pt x="345" y="145"/>
                </a:lnTo>
                <a:lnTo>
                  <a:pt x="345" y="145"/>
                </a:lnTo>
                <a:lnTo>
                  <a:pt x="345" y="147"/>
                </a:lnTo>
                <a:lnTo>
                  <a:pt x="343" y="147"/>
                </a:lnTo>
                <a:lnTo>
                  <a:pt x="345" y="147"/>
                </a:lnTo>
                <a:lnTo>
                  <a:pt x="345" y="147"/>
                </a:lnTo>
                <a:lnTo>
                  <a:pt x="343" y="147"/>
                </a:lnTo>
                <a:lnTo>
                  <a:pt x="343" y="147"/>
                </a:lnTo>
                <a:lnTo>
                  <a:pt x="342" y="147"/>
                </a:lnTo>
                <a:lnTo>
                  <a:pt x="342" y="147"/>
                </a:lnTo>
                <a:lnTo>
                  <a:pt x="342" y="147"/>
                </a:lnTo>
                <a:lnTo>
                  <a:pt x="340" y="148"/>
                </a:lnTo>
                <a:lnTo>
                  <a:pt x="340" y="148"/>
                </a:lnTo>
                <a:lnTo>
                  <a:pt x="339" y="147"/>
                </a:lnTo>
                <a:lnTo>
                  <a:pt x="342" y="145"/>
                </a:lnTo>
                <a:lnTo>
                  <a:pt x="342" y="145"/>
                </a:lnTo>
                <a:lnTo>
                  <a:pt x="342" y="145"/>
                </a:lnTo>
                <a:lnTo>
                  <a:pt x="342" y="145"/>
                </a:lnTo>
                <a:lnTo>
                  <a:pt x="343" y="145"/>
                </a:lnTo>
                <a:lnTo>
                  <a:pt x="343" y="145"/>
                </a:lnTo>
                <a:lnTo>
                  <a:pt x="343" y="145"/>
                </a:lnTo>
                <a:lnTo>
                  <a:pt x="343" y="145"/>
                </a:lnTo>
                <a:lnTo>
                  <a:pt x="343" y="145"/>
                </a:lnTo>
                <a:lnTo>
                  <a:pt x="345" y="145"/>
                </a:lnTo>
                <a:lnTo>
                  <a:pt x="345" y="144"/>
                </a:lnTo>
                <a:lnTo>
                  <a:pt x="345" y="144"/>
                </a:lnTo>
                <a:lnTo>
                  <a:pt x="345" y="144"/>
                </a:lnTo>
                <a:lnTo>
                  <a:pt x="345" y="144"/>
                </a:lnTo>
                <a:lnTo>
                  <a:pt x="343" y="144"/>
                </a:lnTo>
                <a:lnTo>
                  <a:pt x="340" y="144"/>
                </a:lnTo>
                <a:lnTo>
                  <a:pt x="336" y="147"/>
                </a:lnTo>
                <a:lnTo>
                  <a:pt x="336" y="147"/>
                </a:lnTo>
                <a:lnTo>
                  <a:pt x="335" y="147"/>
                </a:lnTo>
                <a:lnTo>
                  <a:pt x="335" y="147"/>
                </a:lnTo>
                <a:lnTo>
                  <a:pt x="332" y="148"/>
                </a:lnTo>
                <a:lnTo>
                  <a:pt x="328" y="150"/>
                </a:lnTo>
                <a:lnTo>
                  <a:pt x="328" y="150"/>
                </a:lnTo>
                <a:lnTo>
                  <a:pt x="328" y="150"/>
                </a:lnTo>
                <a:lnTo>
                  <a:pt x="326" y="150"/>
                </a:lnTo>
                <a:lnTo>
                  <a:pt x="326" y="150"/>
                </a:lnTo>
                <a:lnTo>
                  <a:pt x="326" y="151"/>
                </a:lnTo>
                <a:lnTo>
                  <a:pt x="329" y="151"/>
                </a:lnTo>
                <a:lnTo>
                  <a:pt x="329" y="151"/>
                </a:lnTo>
                <a:lnTo>
                  <a:pt x="329" y="151"/>
                </a:lnTo>
                <a:lnTo>
                  <a:pt x="329" y="151"/>
                </a:lnTo>
                <a:lnTo>
                  <a:pt x="328" y="151"/>
                </a:lnTo>
                <a:lnTo>
                  <a:pt x="326" y="151"/>
                </a:lnTo>
                <a:lnTo>
                  <a:pt x="326" y="153"/>
                </a:lnTo>
                <a:lnTo>
                  <a:pt x="326" y="153"/>
                </a:lnTo>
                <a:lnTo>
                  <a:pt x="326" y="153"/>
                </a:lnTo>
                <a:lnTo>
                  <a:pt x="326" y="153"/>
                </a:lnTo>
                <a:lnTo>
                  <a:pt x="326" y="151"/>
                </a:lnTo>
                <a:lnTo>
                  <a:pt x="325" y="151"/>
                </a:lnTo>
                <a:lnTo>
                  <a:pt x="325" y="151"/>
                </a:lnTo>
                <a:lnTo>
                  <a:pt x="325" y="153"/>
                </a:lnTo>
                <a:lnTo>
                  <a:pt x="325" y="153"/>
                </a:lnTo>
                <a:lnTo>
                  <a:pt x="325" y="153"/>
                </a:lnTo>
                <a:lnTo>
                  <a:pt x="325" y="154"/>
                </a:lnTo>
                <a:lnTo>
                  <a:pt x="325" y="154"/>
                </a:lnTo>
                <a:lnTo>
                  <a:pt x="325" y="155"/>
                </a:lnTo>
                <a:lnTo>
                  <a:pt x="325" y="155"/>
                </a:lnTo>
                <a:lnTo>
                  <a:pt x="325" y="155"/>
                </a:lnTo>
                <a:lnTo>
                  <a:pt x="326" y="155"/>
                </a:lnTo>
                <a:lnTo>
                  <a:pt x="326" y="155"/>
                </a:lnTo>
                <a:lnTo>
                  <a:pt x="326" y="155"/>
                </a:lnTo>
                <a:lnTo>
                  <a:pt x="326" y="157"/>
                </a:lnTo>
                <a:lnTo>
                  <a:pt x="326" y="157"/>
                </a:lnTo>
                <a:lnTo>
                  <a:pt x="326" y="157"/>
                </a:lnTo>
                <a:lnTo>
                  <a:pt x="326" y="157"/>
                </a:lnTo>
                <a:lnTo>
                  <a:pt x="328" y="157"/>
                </a:lnTo>
                <a:lnTo>
                  <a:pt x="329" y="157"/>
                </a:lnTo>
                <a:lnTo>
                  <a:pt x="330" y="157"/>
                </a:lnTo>
                <a:lnTo>
                  <a:pt x="332" y="155"/>
                </a:lnTo>
                <a:lnTo>
                  <a:pt x="332" y="155"/>
                </a:lnTo>
                <a:lnTo>
                  <a:pt x="332" y="155"/>
                </a:lnTo>
                <a:lnTo>
                  <a:pt x="332" y="154"/>
                </a:lnTo>
                <a:lnTo>
                  <a:pt x="333" y="154"/>
                </a:lnTo>
                <a:lnTo>
                  <a:pt x="335" y="154"/>
                </a:lnTo>
                <a:lnTo>
                  <a:pt x="335" y="154"/>
                </a:lnTo>
                <a:lnTo>
                  <a:pt x="336" y="154"/>
                </a:lnTo>
                <a:lnTo>
                  <a:pt x="336" y="154"/>
                </a:lnTo>
                <a:lnTo>
                  <a:pt x="335" y="153"/>
                </a:lnTo>
                <a:lnTo>
                  <a:pt x="335" y="153"/>
                </a:lnTo>
                <a:lnTo>
                  <a:pt x="335" y="153"/>
                </a:lnTo>
                <a:lnTo>
                  <a:pt x="336" y="153"/>
                </a:lnTo>
                <a:lnTo>
                  <a:pt x="336" y="153"/>
                </a:lnTo>
                <a:lnTo>
                  <a:pt x="338" y="153"/>
                </a:lnTo>
                <a:lnTo>
                  <a:pt x="338" y="151"/>
                </a:lnTo>
                <a:lnTo>
                  <a:pt x="338" y="151"/>
                </a:lnTo>
                <a:lnTo>
                  <a:pt x="339" y="151"/>
                </a:lnTo>
                <a:lnTo>
                  <a:pt x="339" y="151"/>
                </a:lnTo>
                <a:lnTo>
                  <a:pt x="340" y="151"/>
                </a:lnTo>
                <a:lnTo>
                  <a:pt x="340" y="151"/>
                </a:lnTo>
                <a:lnTo>
                  <a:pt x="340" y="150"/>
                </a:lnTo>
                <a:lnTo>
                  <a:pt x="340" y="150"/>
                </a:lnTo>
                <a:lnTo>
                  <a:pt x="340" y="150"/>
                </a:lnTo>
                <a:lnTo>
                  <a:pt x="342" y="150"/>
                </a:lnTo>
                <a:lnTo>
                  <a:pt x="343" y="150"/>
                </a:lnTo>
                <a:lnTo>
                  <a:pt x="345" y="148"/>
                </a:lnTo>
                <a:lnTo>
                  <a:pt x="346" y="148"/>
                </a:lnTo>
                <a:lnTo>
                  <a:pt x="348" y="147"/>
                </a:lnTo>
                <a:lnTo>
                  <a:pt x="349" y="148"/>
                </a:lnTo>
                <a:lnTo>
                  <a:pt x="349" y="148"/>
                </a:lnTo>
                <a:lnTo>
                  <a:pt x="350" y="147"/>
                </a:lnTo>
                <a:lnTo>
                  <a:pt x="350" y="147"/>
                </a:lnTo>
                <a:lnTo>
                  <a:pt x="352" y="147"/>
                </a:lnTo>
                <a:lnTo>
                  <a:pt x="353" y="147"/>
                </a:lnTo>
                <a:lnTo>
                  <a:pt x="353" y="147"/>
                </a:lnTo>
                <a:lnTo>
                  <a:pt x="353" y="147"/>
                </a:lnTo>
                <a:lnTo>
                  <a:pt x="353" y="145"/>
                </a:lnTo>
                <a:lnTo>
                  <a:pt x="355" y="145"/>
                </a:lnTo>
                <a:lnTo>
                  <a:pt x="355" y="145"/>
                </a:lnTo>
                <a:lnTo>
                  <a:pt x="356" y="145"/>
                </a:lnTo>
                <a:lnTo>
                  <a:pt x="356" y="145"/>
                </a:lnTo>
                <a:lnTo>
                  <a:pt x="356" y="144"/>
                </a:lnTo>
                <a:lnTo>
                  <a:pt x="356" y="144"/>
                </a:lnTo>
                <a:lnTo>
                  <a:pt x="358" y="144"/>
                </a:lnTo>
                <a:lnTo>
                  <a:pt x="359" y="144"/>
                </a:lnTo>
                <a:lnTo>
                  <a:pt x="360" y="143"/>
                </a:lnTo>
                <a:lnTo>
                  <a:pt x="362" y="143"/>
                </a:lnTo>
                <a:lnTo>
                  <a:pt x="362" y="144"/>
                </a:lnTo>
                <a:lnTo>
                  <a:pt x="362" y="144"/>
                </a:lnTo>
                <a:lnTo>
                  <a:pt x="360" y="144"/>
                </a:lnTo>
                <a:lnTo>
                  <a:pt x="359" y="144"/>
                </a:lnTo>
                <a:lnTo>
                  <a:pt x="358" y="145"/>
                </a:lnTo>
                <a:lnTo>
                  <a:pt x="358" y="147"/>
                </a:lnTo>
                <a:lnTo>
                  <a:pt x="358" y="147"/>
                </a:lnTo>
                <a:lnTo>
                  <a:pt x="356" y="147"/>
                </a:lnTo>
                <a:lnTo>
                  <a:pt x="356" y="147"/>
                </a:lnTo>
                <a:lnTo>
                  <a:pt x="355" y="147"/>
                </a:lnTo>
                <a:lnTo>
                  <a:pt x="355" y="147"/>
                </a:lnTo>
                <a:lnTo>
                  <a:pt x="353" y="147"/>
                </a:lnTo>
                <a:lnTo>
                  <a:pt x="353" y="147"/>
                </a:lnTo>
                <a:lnTo>
                  <a:pt x="349" y="148"/>
                </a:lnTo>
                <a:lnTo>
                  <a:pt x="345" y="151"/>
                </a:lnTo>
                <a:lnTo>
                  <a:pt x="345" y="153"/>
                </a:lnTo>
                <a:lnTo>
                  <a:pt x="345" y="153"/>
                </a:lnTo>
                <a:lnTo>
                  <a:pt x="343" y="153"/>
                </a:lnTo>
                <a:lnTo>
                  <a:pt x="342" y="153"/>
                </a:lnTo>
                <a:lnTo>
                  <a:pt x="340" y="153"/>
                </a:lnTo>
                <a:lnTo>
                  <a:pt x="340" y="154"/>
                </a:lnTo>
                <a:lnTo>
                  <a:pt x="340" y="154"/>
                </a:lnTo>
                <a:lnTo>
                  <a:pt x="340" y="154"/>
                </a:lnTo>
                <a:lnTo>
                  <a:pt x="339" y="154"/>
                </a:lnTo>
                <a:lnTo>
                  <a:pt x="339" y="154"/>
                </a:lnTo>
                <a:lnTo>
                  <a:pt x="338" y="154"/>
                </a:lnTo>
                <a:lnTo>
                  <a:pt x="338" y="154"/>
                </a:lnTo>
                <a:lnTo>
                  <a:pt x="338" y="153"/>
                </a:lnTo>
                <a:lnTo>
                  <a:pt x="338" y="153"/>
                </a:lnTo>
                <a:lnTo>
                  <a:pt x="338" y="153"/>
                </a:lnTo>
                <a:lnTo>
                  <a:pt x="338" y="153"/>
                </a:lnTo>
                <a:lnTo>
                  <a:pt x="336" y="153"/>
                </a:lnTo>
                <a:lnTo>
                  <a:pt x="336" y="153"/>
                </a:lnTo>
                <a:lnTo>
                  <a:pt x="336" y="153"/>
                </a:lnTo>
                <a:lnTo>
                  <a:pt x="336" y="154"/>
                </a:lnTo>
                <a:lnTo>
                  <a:pt x="336" y="154"/>
                </a:lnTo>
                <a:lnTo>
                  <a:pt x="338" y="154"/>
                </a:lnTo>
                <a:lnTo>
                  <a:pt x="338" y="154"/>
                </a:lnTo>
                <a:lnTo>
                  <a:pt x="336" y="154"/>
                </a:lnTo>
                <a:lnTo>
                  <a:pt x="336" y="154"/>
                </a:lnTo>
                <a:lnTo>
                  <a:pt x="335" y="154"/>
                </a:lnTo>
                <a:lnTo>
                  <a:pt x="333" y="154"/>
                </a:lnTo>
                <a:lnTo>
                  <a:pt x="333" y="155"/>
                </a:lnTo>
                <a:lnTo>
                  <a:pt x="333" y="155"/>
                </a:lnTo>
                <a:lnTo>
                  <a:pt x="333" y="155"/>
                </a:lnTo>
                <a:lnTo>
                  <a:pt x="333" y="155"/>
                </a:lnTo>
                <a:lnTo>
                  <a:pt x="328" y="158"/>
                </a:lnTo>
                <a:lnTo>
                  <a:pt x="328" y="158"/>
                </a:lnTo>
                <a:lnTo>
                  <a:pt x="328" y="158"/>
                </a:lnTo>
                <a:lnTo>
                  <a:pt x="328" y="160"/>
                </a:lnTo>
                <a:lnTo>
                  <a:pt x="326" y="161"/>
                </a:lnTo>
                <a:lnTo>
                  <a:pt x="328" y="161"/>
                </a:lnTo>
                <a:lnTo>
                  <a:pt x="328" y="161"/>
                </a:lnTo>
                <a:lnTo>
                  <a:pt x="326" y="161"/>
                </a:lnTo>
                <a:lnTo>
                  <a:pt x="326" y="161"/>
                </a:lnTo>
                <a:lnTo>
                  <a:pt x="325" y="161"/>
                </a:lnTo>
                <a:lnTo>
                  <a:pt x="325" y="161"/>
                </a:lnTo>
                <a:lnTo>
                  <a:pt x="325" y="161"/>
                </a:lnTo>
                <a:lnTo>
                  <a:pt x="323" y="161"/>
                </a:lnTo>
                <a:lnTo>
                  <a:pt x="323" y="161"/>
                </a:lnTo>
                <a:lnTo>
                  <a:pt x="322" y="161"/>
                </a:lnTo>
                <a:lnTo>
                  <a:pt x="322" y="161"/>
                </a:lnTo>
                <a:lnTo>
                  <a:pt x="322" y="163"/>
                </a:lnTo>
                <a:lnTo>
                  <a:pt x="322" y="163"/>
                </a:lnTo>
                <a:lnTo>
                  <a:pt x="322" y="163"/>
                </a:lnTo>
                <a:lnTo>
                  <a:pt x="320" y="163"/>
                </a:lnTo>
                <a:lnTo>
                  <a:pt x="320" y="164"/>
                </a:lnTo>
                <a:lnTo>
                  <a:pt x="320" y="164"/>
                </a:lnTo>
                <a:lnTo>
                  <a:pt x="319" y="164"/>
                </a:lnTo>
                <a:lnTo>
                  <a:pt x="319" y="164"/>
                </a:lnTo>
                <a:lnTo>
                  <a:pt x="319" y="164"/>
                </a:lnTo>
                <a:lnTo>
                  <a:pt x="319" y="164"/>
                </a:lnTo>
                <a:lnTo>
                  <a:pt x="319" y="164"/>
                </a:lnTo>
                <a:lnTo>
                  <a:pt x="318" y="165"/>
                </a:lnTo>
                <a:lnTo>
                  <a:pt x="318" y="165"/>
                </a:lnTo>
                <a:lnTo>
                  <a:pt x="316" y="165"/>
                </a:lnTo>
                <a:lnTo>
                  <a:pt x="316" y="165"/>
                </a:lnTo>
                <a:lnTo>
                  <a:pt x="316" y="165"/>
                </a:lnTo>
                <a:lnTo>
                  <a:pt x="316" y="165"/>
                </a:lnTo>
                <a:lnTo>
                  <a:pt x="316" y="165"/>
                </a:lnTo>
                <a:lnTo>
                  <a:pt x="316" y="165"/>
                </a:lnTo>
                <a:lnTo>
                  <a:pt x="318" y="165"/>
                </a:lnTo>
                <a:lnTo>
                  <a:pt x="318" y="164"/>
                </a:lnTo>
                <a:lnTo>
                  <a:pt x="318" y="164"/>
                </a:lnTo>
                <a:lnTo>
                  <a:pt x="316" y="164"/>
                </a:lnTo>
                <a:lnTo>
                  <a:pt x="316" y="164"/>
                </a:lnTo>
                <a:lnTo>
                  <a:pt x="316" y="163"/>
                </a:lnTo>
                <a:lnTo>
                  <a:pt x="316" y="163"/>
                </a:lnTo>
                <a:lnTo>
                  <a:pt x="318" y="163"/>
                </a:lnTo>
                <a:lnTo>
                  <a:pt x="319" y="163"/>
                </a:lnTo>
                <a:lnTo>
                  <a:pt x="319" y="163"/>
                </a:lnTo>
                <a:lnTo>
                  <a:pt x="319" y="161"/>
                </a:lnTo>
                <a:lnTo>
                  <a:pt x="319" y="161"/>
                </a:lnTo>
                <a:lnTo>
                  <a:pt x="319" y="160"/>
                </a:lnTo>
                <a:lnTo>
                  <a:pt x="320" y="158"/>
                </a:lnTo>
                <a:lnTo>
                  <a:pt x="320" y="158"/>
                </a:lnTo>
                <a:lnTo>
                  <a:pt x="319" y="158"/>
                </a:lnTo>
                <a:lnTo>
                  <a:pt x="319" y="158"/>
                </a:lnTo>
                <a:lnTo>
                  <a:pt x="319" y="158"/>
                </a:lnTo>
                <a:lnTo>
                  <a:pt x="319" y="158"/>
                </a:lnTo>
                <a:lnTo>
                  <a:pt x="319" y="158"/>
                </a:lnTo>
                <a:lnTo>
                  <a:pt x="319" y="158"/>
                </a:lnTo>
                <a:lnTo>
                  <a:pt x="319" y="157"/>
                </a:lnTo>
                <a:lnTo>
                  <a:pt x="319" y="157"/>
                </a:lnTo>
                <a:lnTo>
                  <a:pt x="319" y="155"/>
                </a:lnTo>
                <a:lnTo>
                  <a:pt x="320" y="155"/>
                </a:lnTo>
                <a:lnTo>
                  <a:pt x="320" y="155"/>
                </a:lnTo>
                <a:lnTo>
                  <a:pt x="319" y="157"/>
                </a:lnTo>
                <a:lnTo>
                  <a:pt x="319" y="157"/>
                </a:lnTo>
                <a:lnTo>
                  <a:pt x="319" y="158"/>
                </a:lnTo>
                <a:lnTo>
                  <a:pt x="319" y="158"/>
                </a:lnTo>
                <a:lnTo>
                  <a:pt x="319" y="158"/>
                </a:lnTo>
                <a:lnTo>
                  <a:pt x="319" y="158"/>
                </a:lnTo>
                <a:lnTo>
                  <a:pt x="320" y="158"/>
                </a:lnTo>
                <a:lnTo>
                  <a:pt x="322" y="158"/>
                </a:lnTo>
                <a:lnTo>
                  <a:pt x="323" y="158"/>
                </a:lnTo>
                <a:lnTo>
                  <a:pt x="323" y="158"/>
                </a:lnTo>
                <a:lnTo>
                  <a:pt x="323" y="160"/>
                </a:lnTo>
                <a:lnTo>
                  <a:pt x="323" y="160"/>
                </a:lnTo>
                <a:lnTo>
                  <a:pt x="323" y="160"/>
                </a:lnTo>
                <a:lnTo>
                  <a:pt x="323" y="158"/>
                </a:lnTo>
                <a:lnTo>
                  <a:pt x="323" y="158"/>
                </a:lnTo>
                <a:lnTo>
                  <a:pt x="323" y="158"/>
                </a:lnTo>
                <a:lnTo>
                  <a:pt x="323" y="158"/>
                </a:lnTo>
                <a:lnTo>
                  <a:pt x="323" y="158"/>
                </a:lnTo>
                <a:lnTo>
                  <a:pt x="323" y="157"/>
                </a:lnTo>
                <a:lnTo>
                  <a:pt x="323" y="157"/>
                </a:lnTo>
                <a:lnTo>
                  <a:pt x="323" y="157"/>
                </a:lnTo>
                <a:lnTo>
                  <a:pt x="323" y="157"/>
                </a:lnTo>
                <a:lnTo>
                  <a:pt x="323" y="157"/>
                </a:lnTo>
                <a:lnTo>
                  <a:pt x="323" y="155"/>
                </a:lnTo>
                <a:lnTo>
                  <a:pt x="323" y="155"/>
                </a:lnTo>
                <a:lnTo>
                  <a:pt x="323" y="155"/>
                </a:lnTo>
                <a:lnTo>
                  <a:pt x="323" y="154"/>
                </a:lnTo>
                <a:lnTo>
                  <a:pt x="323" y="154"/>
                </a:lnTo>
                <a:lnTo>
                  <a:pt x="323" y="154"/>
                </a:lnTo>
                <a:lnTo>
                  <a:pt x="323" y="154"/>
                </a:lnTo>
                <a:lnTo>
                  <a:pt x="323" y="154"/>
                </a:lnTo>
                <a:lnTo>
                  <a:pt x="322" y="154"/>
                </a:lnTo>
                <a:lnTo>
                  <a:pt x="320" y="154"/>
                </a:lnTo>
                <a:lnTo>
                  <a:pt x="319" y="155"/>
                </a:lnTo>
                <a:lnTo>
                  <a:pt x="318" y="155"/>
                </a:lnTo>
                <a:lnTo>
                  <a:pt x="318" y="155"/>
                </a:lnTo>
                <a:lnTo>
                  <a:pt x="315" y="157"/>
                </a:lnTo>
                <a:lnTo>
                  <a:pt x="312" y="158"/>
                </a:lnTo>
                <a:lnTo>
                  <a:pt x="309" y="160"/>
                </a:lnTo>
                <a:lnTo>
                  <a:pt x="306" y="161"/>
                </a:lnTo>
                <a:lnTo>
                  <a:pt x="306" y="161"/>
                </a:lnTo>
                <a:lnTo>
                  <a:pt x="305" y="161"/>
                </a:lnTo>
                <a:lnTo>
                  <a:pt x="305" y="163"/>
                </a:lnTo>
                <a:lnTo>
                  <a:pt x="303" y="163"/>
                </a:lnTo>
                <a:lnTo>
                  <a:pt x="302" y="163"/>
                </a:lnTo>
                <a:lnTo>
                  <a:pt x="302" y="163"/>
                </a:lnTo>
                <a:lnTo>
                  <a:pt x="302" y="163"/>
                </a:lnTo>
                <a:lnTo>
                  <a:pt x="302" y="163"/>
                </a:lnTo>
                <a:lnTo>
                  <a:pt x="301" y="163"/>
                </a:lnTo>
                <a:lnTo>
                  <a:pt x="301" y="164"/>
                </a:lnTo>
                <a:lnTo>
                  <a:pt x="301" y="164"/>
                </a:lnTo>
                <a:lnTo>
                  <a:pt x="301" y="164"/>
                </a:lnTo>
                <a:lnTo>
                  <a:pt x="301" y="165"/>
                </a:lnTo>
                <a:lnTo>
                  <a:pt x="301" y="165"/>
                </a:lnTo>
                <a:lnTo>
                  <a:pt x="299" y="165"/>
                </a:lnTo>
                <a:lnTo>
                  <a:pt x="299" y="165"/>
                </a:lnTo>
                <a:lnTo>
                  <a:pt x="301" y="165"/>
                </a:lnTo>
                <a:lnTo>
                  <a:pt x="301" y="164"/>
                </a:lnTo>
                <a:lnTo>
                  <a:pt x="301" y="164"/>
                </a:lnTo>
                <a:lnTo>
                  <a:pt x="301" y="164"/>
                </a:lnTo>
                <a:lnTo>
                  <a:pt x="301" y="164"/>
                </a:lnTo>
                <a:lnTo>
                  <a:pt x="299" y="164"/>
                </a:lnTo>
                <a:lnTo>
                  <a:pt x="299" y="164"/>
                </a:lnTo>
                <a:lnTo>
                  <a:pt x="298" y="165"/>
                </a:lnTo>
                <a:lnTo>
                  <a:pt x="298" y="165"/>
                </a:lnTo>
                <a:lnTo>
                  <a:pt x="298" y="165"/>
                </a:lnTo>
                <a:lnTo>
                  <a:pt x="298" y="167"/>
                </a:lnTo>
                <a:lnTo>
                  <a:pt x="298" y="167"/>
                </a:lnTo>
                <a:lnTo>
                  <a:pt x="298" y="167"/>
                </a:lnTo>
                <a:lnTo>
                  <a:pt x="298" y="167"/>
                </a:lnTo>
                <a:lnTo>
                  <a:pt x="298" y="167"/>
                </a:lnTo>
                <a:lnTo>
                  <a:pt x="298" y="165"/>
                </a:lnTo>
                <a:lnTo>
                  <a:pt x="298" y="165"/>
                </a:lnTo>
                <a:lnTo>
                  <a:pt x="296" y="165"/>
                </a:lnTo>
                <a:lnTo>
                  <a:pt x="296" y="165"/>
                </a:lnTo>
                <a:lnTo>
                  <a:pt x="296" y="165"/>
                </a:lnTo>
                <a:lnTo>
                  <a:pt x="295" y="165"/>
                </a:lnTo>
                <a:lnTo>
                  <a:pt x="295" y="167"/>
                </a:lnTo>
                <a:lnTo>
                  <a:pt x="295" y="167"/>
                </a:lnTo>
                <a:lnTo>
                  <a:pt x="295" y="167"/>
                </a:lnTo>
                <a:lnTo>
                  <a:pt x="295" y="167"/>
                </a:lnTo>
                <a:lnTo>
                  <a:pt x="295" y="167"/>
                </a:lnTo>
                <a:lnTo>
                  <a:pt x="293" y="167"/>
                </a:lnTo>
                <a:lnTo>
                  <a:pt x="293" y="167"/>
                </a:lnTo>
                <a:lnTo>
                  <a:pt x="293" y="168"/>
                </a:lnTo>
                <a:lnTo>
                  <a:pt x="292" y="168"/>
                </a:lnTo>
                <a:lnTo>
                  <a:pt x="292" y="168"/>
                </a:lnTo>
                <a:lnTo>
                  <a:pt x="292" y="167"/>
                </a:lnTo>
                <a:lnTo>
                  <a:pt x="292" y="167"/>
                </a:lnTo>
                <a:lnTo>
                  <a:pt x="292" y="168"/>
                </a:lnTo>
                <a:lnTo>
                  <a:pt x="291" y="168"/>
                </a:lnTo>
                <a:lnTo>
                  <a:pt x="291" y="168"/>
                </a:lnTo>
                <a:lnTo>
                  <a:pt x="291" y="168"/>
                </a:lnTo>
                <a:lnTo>
                  <a:pt x="291" y="168"/>
                </a:lnTo>
                <a:lnTo>
                  <a:pt x="288" y="170"/>
                </a:lnTo>
                <a:lnTo>
                  <a:pt x="285" y="171"/>
                </a:lnTo>
                <a:lnTo>
                  <a:pt x="281" y="172"/>
                </a:lnTo>
                <a:lnTo>
                  <a:pt x="281" y="172"/>
                </a:lnTo>
                <a:lnTo>
                  <a:pt x="278" y="174"/>
                </a:lnTo>
                <a:lnTo>
                  <a:pt x="275" y="174"/>
                </a:lnTo>
                <a:lnTo>
                  <a:pt x="273" y="175"/>
                </a:lnTo>
                <a:lnTo>
                  <a:pt x="273" y="175"/>
                </a:lnTo>
                <a:lnTo>
                  <a:pt x="273" y="175"/>
                </a:lnTo>
                <a:lnTo>
                  <a:pt x="275" y="177"/>
                </a:lnTo>
                <a:lnTo>
                  <a:pt x="275" y="177"/>
                </a:lnTo>
                <a:lnTo>
                  <a:pt x="275" y="177"/>
                </a:lnTo>
                <a:lnTo>
                  <a:pt x="273" y="177"/>
                </a:lnTo>
                <a:lnTo>
                  <a:pt x="273" y="177"/>
                </a:lnTo>
                <a:lnTo>
                  <a:pt x="273" y="177"/>
                </a:lnTo>
                <a:lnTo>
                  <a:pt x="273" y="177"/>
                </a:lnTo>
                <a:lnTo>
                  <a:pt x="273" y="175"/>
                </a:lnTo>
                <a:lnTo>
                  <a:pt x="272" y="175"/>
                </a:lnTo>
                <a:lnTo>
                  <a:pt x="272" y="175"/>
                </a:lnTo>
                <a:lnTo>
                  <a:pt x="272" y="175"/>
                </a:lnTo>
                <a:lnTo>
                  <a:pt x="271" y="175"/>
                </a:lnTo>
                <a:lnTo>
                  <a:pt x="271" y="177"/>
                </a:lnTo>
                <a:lnTo>
                  <a:pt x="269" y="178"/>
                </a:lnTo>
                <a:lnTo>
                  <a:pt x="269" y="178"/>
                </a:lnTo>
                <a:lnTo>
                  <a:pt x="269" y="177"/>
                </a:lnTo>
                <a:lnTo>
                  <a:pt x="269" y="177"/>
                </a:lnTo>
                <a:lnTo>
                  <a:pt x="268" y="177"/>
                </a:lnTo>
                <a:lnTo>
                  <a:pt x="268" y="177"/>
                </a:lnTo>
                <a:lnTo>
                  <a:pt x="268" y="177"/>
                </a:lnTo>
                <a:lnTo>
                  <a:pt x="268" y="177"/>
                </a:lnTo>
                <a:lnTo>
                  <a:pt x="266" y="177"/>
                </a:lnTo>
                <a:lnTo>
                  <a:pt x="266" y="177"/>
                </a:lnTo>
                <a:lnTo>
                  <a:pt x="268" y="178"/>
                </a:lnTo>
                <a:lnTo>
                  <a:pt x="268" y="178"/>
                </a:lnTo>
                <a:lnTo>
                  <a:pt x="268" y="178"/>
                </a:lnTo>
                <a:lnTo>
                  <a:pt x="266" y="178"/>
                </a:lnTo>
                <a:lnTo>
                  <a:pt x="266" y="178"/>
                </a:lnTo>
                <a:lnTo>
                  <a:pt x="266" y="180"/>
                </a:lnTo>
                <a:lnTo>
                  <a:pt x="266" y="180"/>
                </a:lnTo>
                <a:lnTo>
                  <a:pt x="268" y="180"/>
                </a:lnTo>
                <a:lnTo>
                  <a:pt x="268" y="180"/>
                </a:lnTo>
                <a:lnTo>
                  <a:pt x="266" y="180"/>
                </a:lnTo>
                <a:lnTo>
                  <a:pt x="266" y="180"/>
                </a:lnTo>
                <a:lnTo>
                  <a:pt x="266" y="180"/>
                </a:lnTo>
                <a:lnTo>
                  <a:pt x="266" y="181"/>
                </a:lnTo>
                <a:lnTo>
                  <a:pt x="266" y="181"/>
                </a:lnTo>
                <a:lnTo>
                  <a:pt x="266" y="180"/>
                </a:lnTo>
                <a:lnTo>
                  <a:pt x="265" y="180"/>
                </a:lnTo>
                <a:lnTo>
                  <a:pt x="265" y="180"/>
                </a:lnTo>
                <a:lnTo>
                  <a:pt x="265" y="180"/>
                </a:lnTo>
                <a:lnTo>
                  <a:pt x="264" y="180"/>
                </a:lnTo>
                <a:lnTo>
                  <a:pt x="262" y="180"/>
                </a:lnTo>
                <a:lnTo>
                  <a:pt x="262" y="180"/>
                </a:lnTo>
                <a:lnTo>
                  <a:pt x="262" y="180"/>
                </a:lnTo>
                <a:lnTo>
                  <a:pt x="262" y="180"/>
                </a:lnTo>
                <a:lnTo>
                  <a:pt x="261" y="180"/>
                </a:lnTo>
                <a:lnTo>
                  <a:pt x="261" y="180"/>
                </a:lnTo>
                <a:lnTo>
                  <a:pt x="259" y="180"/>
                </a:lnTo>
                <a:lnTo>
                  <a:pt x="258" y="180"/>
                </a:lnTo>
                <a:lnTo>
                  <a:pt x="258" y="180"/>
                </a:lnTo>
                <a:lnTo>
                  <a:pt x="258" y="180"/>
                </a:lnTo>
                <a:lnTo>
                  <a:pt x="258" y="180"/>
                </a:lnTo>
                <a:lnTo>
                  <a:pt x="258" y="181"/>
                </a:lnTo>
                <a:lnTo>
                  <a:pt x="258" y="181"/>
                </a:lnTo>
                <a:lnTo>
                  <a:pt x="256" y="181"/>
                </a:lnTo>
                <a:lnTo>
                  <a:pt x="256" y="181"/>
                </a:lnTo>
                <a:lnTo>
                  <a:pt x="256" y="181"/>
                </a:lnTo>
                <a:lnTo>
                  <a:pt x="256" y="182"/>
                </a:lnTo>
                <a:lnTo>
                  <a:pt x="256" y="182"/>
                </a:lnTo>
                <a:lnTo>
                  <a:pt x="255" y="184"/>
                </a:lnTo>
                <a:lnTo>
                  <a:pt x="254" y="184"/>
                </a:lnTo>
                <a:lnTo>
                  <a:pt x="254" y="184"/>
                </a:lnTo>
                <a:lnTo>
                  <a:pt x="254" y="185"/>
                </a:lnTo>
                <a:lnTo>
                  <a:pt x="254" y="185"/>
                </a:lnTo>
                <a:lnTo>
                  <a:pt x="252" y="187"/>
                </a:lnTo>
                <a:lnTo>
                  <a:pt x="252" y="187"/>
                </a:lnTo>
                <a:lnTo>
                  <a:pt x="252" y="187"/>
                </a:lnTo>
                <a:lnTo>
                  <a:pt x="252" y="185"/>
                </a:lnTo>
                <a:lnTo>
                  <a:pt x="251" y="185"/>
                </a:lnTo>
                <a:lnTo>
                  <a:pt x="251" y="185"/>
                </a:lnTo>
                <a:lnTo>
                  <a:pt x="249" y="185"/>
                </a:lnTo>
                <a:lnTo>
                  <a:pt x="249" y="185"/>
                </a:lnTo>
                <a:lnTo>
                  <a:pt x="249" y="185"/>
                </a:lnTo>
                <a:lnTo>
                  <a:pt x="249" y="185"/>
                </a:lnTo>
                <a:lnTo>
                  <a:pt x="249" y="187"/>
                </a:lnTo>
                <a:lnTo>
                  <a:pt x="249" y="188"/>
                </a:lnTo>
                <a:lnTo>
                  <a:pt x="248" y="188"/>
                </a:lnTo>
                <a:lnTo>
                  <a:pt x="248" y="188"/>
                </a:lnTo>
                <a:lnTo>
                  <a:pt x="248" y="190"/>
                </a:lnTo>
                <a:lnTo>
                  <a:pt x="246" y="190"/>
                </a:lnTo>
                <a:lnTo>
                  <a:pt x="246" y="190"/>
                </a:lnTo>
                <a:lnTo>
                  <a:pt x="246" y="190"/>
                </a:lnTo>
                <a:lnTo>
                  <a:pt x="246" y="188"/>
                </a:lnTo>
                <a:lnTo>
                  <a:pt x="248" y="188"/>
                </a:lnTo>
                <a:lnTo>
                  <a:pt x="248" y="188"/>
                </a:lnTo>
                <a:lnTo>
                  <a:pt x="246" y="188"/>
                </a:lnTo>
                <a:lnTo>
                  <a:pt x="246" y="188"/>
                </a:lnTo>
                <a:lnTo>
                  <a:pt x="246" y="188"/>
                </a:lnTo>
                <a:lnTo>
                  <a:pt x="245" y="188"/>
                </a:lnTo>
                <a:lnTo>
                  <a:pt x="245" y="190"/>
                </a:lnTo>
                <a:lnTo>
                  <a:pt x="245" y="190"/>
                </a:lnTo>
                <a:lnTo>
                  <a:pt x="245" y="190"/>
                </a:lnTo>
                <a:lnTo>
                  <a:pt x="245" y="190"/>
                </a:lnTo>
                <a:lnTo>
                  <a:pt x="245" y="191"/>
                </a:lnTo>
                <a:lnTo>
                  <a:pt x="246" y="191"/>
                </a:lnTo>
                <a:lnTo>
                  <a:pt x="248" y="190"/>
                </a:lnTo>
                <a:lnTo>
                  <a:pt x="248" y="190"/>
                </a:lnTo>
                <a:lnTo>
                  <a:pt x="249" y="190"/>
                </a:lnTo>
                <a:lnTo>
                  <a:pt x="251" y="188"/>
                </a:lnTo>
                <a:lnTo>
                  <a:pt x="251" y="188"/>
                </a:lnTo>
                <a:lnTo>
                  <a:pt x="251" y="188"/>
                </a:lnTo>
                <a:lnTo>
                  <a:pt x="252" y="188"/>
                </a:lnTo>
                <a:lnTo>
                  <a:pt x="252" y="190"/>
                </a:lnTo>
                <a:lnTo>
                  <a:pt x="251" y="191"/>
                </a:lnTo>
                <a:lnTo>
                  <a:pt x="251" y="191"/>
                </a:lnTo>
                <a:lnTo>
                  <a:pt x="251" y="191"/>
                </a:lnTo>
                <a:lnTo>
                  <a:pt x="251" y="191"/>
                </a:lnTo>
                <a:lnTo>
                  <a:pt x="251" y="190"/>
                </a:lnTo>
                <a:lnTo>
                  <a:pt x="251" y="190"/>
                </a:lnTo>
                <a:lnTo>
                  <a:pt x="251" y="190"/>
                </a:lnTo>
                <a:lnTo>
                  <a:pt x="251" y="190"/>
                </a:lnTo>
                <a:lnTo>
                  <a:pt x="251" y="191"/>
                </a:lnTo>
                <a:lnTo>
                  <a:pt x="249" y="191"/>
                </a:lnTo>
                <a:lnTo>
                  <a:pt x="249" y="192"/>
                </a:lnTo>
                <a:lnTo>
                  <a:pt x="248" y="192"/>
                </a:lnTo>
                <a:lnTo>
                  <a:pt x="246" y="192"/>
                </a:lnTo>
                <a:lnTo>
                  <a:pt x="246" y="194"/>
                </a:lnTo>
                <a:lnTo>
                  <a:pt x="245" y="194"/>
                </a:lnTo>
                <a:lnTo>
                  <a:pt x="242" y="195"/>
                </a:lnTo>
                <a:lnTo>
                  <a:pt x="242" y="195"/>
                </a:lnTo>
                <a:lnTo>
                  <a:pt x="242" y="194"/>
                </a:lnTo>
                <a:lnTo>
                  <a:pt x="244" y="194"/>
                </a:lnTo>
                <a:lnTo>
                  <a:pt x="244" y="194"/>
                </a:lnTo>
                <a:lnTo>
                  <a:pt x="244" y="194"/>
                </a:lnTo>
                <a:lnTo>
                  <a:pt x="245" y="192"/>
                </a:lnTo>
                <a:lnTo>
                  <a:pt x="244" y="192"/>
                </a:lnTo>
                <a:lnTo>
                  <a:pt x="244" y="192"/>
                </a:lnTo>
                <a:lnTo>
                  <a:pt x="242" y="192"/>
                </a:lnTo>
                <a:lnTo>
                  <a:pt x="242" y="192"/>
                </a:lnTo>
                <a:lnTo>
                  <a:pt x="242" y="191"/>
                </a:lnTo>
                <a:lnTo>
                  <a:pt x="242" y="190"/>
                </a:lnTo>
                <a:lnTo>
                  <a:pt x="242" y="190"/>
                </a:lnTo>
                <a:lnTo>
                  <a:pt x="241" y="190"/>
                </a:lnTo>
                <a:lnTo>
                  <a:pt x="241" y="191"/>
                </a:lnTo>
                <a:lnTo>
                  <a:pt x="239" y="191"/>
                </a:lnTo>
                <a:lnTo>
                  <a:pt x="239" y="191"/>
                </a:lnTo>
                <a:lnTo>
                  <a:pt x="239" y="191"/>
                </a:lnTo>
                <a:lnTo>
                  <a:pt x="239" y="192"/>
                </a:lnTo>
                <a:lnTo>
                  <a:pt x="239" y="192"/>
                </a:lnTo>
                <a:lnTo>
                  <a:pt x="241" y="194"/>
                </a:lnTo>
                <a:lnTo>
                  <a:pt x="241" y="194"/>
                </a:lnTo>
                <a:lnTo>
                  <a:pt x="241" y="194"/>
                </a:lnTo>
                <a:lnTo>
                  <a:pt x="241" y="194"/>
                </a:lnTo>
                <a:lnTo>
                  <a:pt x="241" y="194"/>
                </a:lnTo>
                <a:lnTo>
                  <a:pt x="241" y="194"/>
                </a:lnTo>
                <a:lnTo>
                  <a:pt x="241" y="195"/>
                </a:lnTo>
                <a:lnTo>
                  <a:pt x="241" y="195"/>
                </a:lnTo>
                <a:lnTo>
                  <a:pt x="241" y="197"/>
                </a:lnTo>
                <a:lnTo>
                  <a:pt x="241" y="197"/>
                </a:lnTo>
                <a:lnTo>
                  <a:pt x="241" y="197"/>
                </a:lnTo>
                <a:lnTo>
                  <a:pt x="239" y="198"/>
                </a:lnTo>
                <a:lnTo>
                  <a:pt x="239" y="198"/>
                </a:lnTo>
                <a:lnTo>
                  <a:pt x="239" y="200"/>
                </a:lnTo>
                <a:lnTo>
                  <a:pt x="239" y="200"/>
                </a:lnTo>
                <a:lnTo>
                  <a:pt x="239" y="200"/>
                </a:lnTo>
                <a:lnTo>
                  <a:pt x="238" y="200"/>
                </a:lnTo>
                <a:lnTo>
                  <a:pt x="236" y="200"/>
                </a:lnTo>
                <a:lnTo>
                  <a:pt x="235" y="201"/>
                </a:lnTo>
                <a:lnTo>
                  <a:pt x="234" y="201"/>
                </a:lnTo>
                <a:lnTo>
                  <a:pt x="234" y="202"/>
                </a:lnTo>
                <a:lnTo>
                  <a:pt x="232" y="202"/>
                </a:lnTo>
                <a:lnTo>
                  <a:pt x="231" y="202"/>
                </a:lnTo>
                <a:lnTo>
                  <a:pt x="231" y="202"/>
                </a:lnTo>
                <a:lnTo>
                  <a:pt x="231" y="202"/>
                </a:lnTo>
                <a:lnTo>
                  <a:pt x="229" y="202"/>
                </a:lnTo>
                <a:lnTo>
                  <a:pt x="229" y="202"/>
                </a:lnTo>
                <a:lnTo>
                  <a:pt x="229" y="202"/>
                </a:lnTo>
                <a:lnTo>
                  <a:pt x="229" y="202"/>
                </a:lnTo>
                <a:lnTo>
                  <a:pt x="229" y="202"/>
                </a:lnTo>
                <a:lnTo>
                  <a:pt x="228" y="202"/>
                </a:lnTo>
                <a:lnTo>
                  <a:pt x="228" y="204"/>
                </a:lnTo>
                <a:lnTo>
                  <a:pt x="226" y="204"/>
                </a:lnTo>
                <a:lnTo>
                  <a:pt x="226" y="204"/>
                </a:lnTo>
                <a:lnTo>
                  <a:pt x="226" y="202"/>
                </a:lnTo>
                <a:lnTo>
                  <a:pt x="226" y="202"/>
                </a:lnTo>
                <a:lnTo>
                  <a:pt x="225" y="204"/>
                </a:lnTo>
                <a:lnTo>
                  <a:pt x="225" y="204"/>
                </a:lnTo>
                <a:lnTo>
                  <a:pt x="224" y="205"/>
                </a:lnTo>
                <a:lnTo>
                  <a:pt x="224" y="205"/>
                </a:lnTo>
                <a:lnTo>
                  <a:pt x="224" y="205"/>
                </a:lnTo>
                <a:lnTo>
                  <a:pt x="222" y="205"/>
                </a:lnTo>
                <a:lnTo>
                  <a:pt x="222" y="207"/>
                </a:lnTo>
                <a:lnTo>
                  <a:pt x="221" y="207"/>
                </a:lnTo>
                <a:lnTo>
                  <a:pt x="221" y="205"/>
                </a:lnTo>
                <a:lnTo>
                  <a:pt x="221" y="207"/>
                </a:lnTo>
                <a:lnTo>
                  <a:pt x="219" y="207"/>
                </a:lnTo>
                <a:lnTo>
                  <a:pt x="221" y="205"/>
                </a:lnTo>
                <a:lnTo>
                  <a:pt x="219" y="205"/>
                </a:lnTo>
                <a:lnTo>
                  <a:pt x="219" y="205"/>
                </a:lnTo>
                <a:lnTo>
                  <a:pt x="221" y="205"/>
                </a:lnTo>
                <a:lnTo>
                  <a:pt x="221" y="205"/>
                </a:lnTo>
                <a:lnTo>
                  <a:pt x="221" y="205"/>
                </a:lnTo>
                <a:lnTo>
                  <a:pt x="221" y="205"/>
                </a:lnTo>
                <a:lnTo>
                  <a:pt x="221" y="205"/>
                </a:lnTo>
                <a:lnTo>
                  <a:pt x="221" y="205"/>
                </a:lnTo>
                <a:lnTo>
                  <a:pt x="221" y="205"/>
                </a:lnTo>
                <a:lnTo>
                  <a:pt x="221" y="204"/>
                </a:lnTo>
                <a:lnTo>
                  <a:pt x="221" y="204"/>
                </a:lnTo>
                <a:lnTo>
                  <a:pt x="219" y="204"/>
                </a:lnTo>
                <a:lnTo>
                  <a:pt x="219" y="202"/>
                </a:lnTo>
                <a:lnTo>
                  <a:pt x="218" y="202"/>
                </a:lnTo>
                <a:lnTo>
                  <a:pt x="218" y="201"/>
                </a:lnTo>
                <a:lnTo>
                  <a:pt x="218" y="201"/>
                </a:lnTo>
                <a:lnTo>
                  <a:pt x="218" y="201"/>
                </a:lnTo>
                <a:lnTo>
                  <a:pt x="218" y="202"/>
                </a:lnTo>
                <a:lnTo>
                  <a:pt x="218" y="204"/>
                </a:lnTo>
                <a:lnTo>
                  <a:pt x="218" y="204"/>
                </a:lnTo>
                <a:lnTo>
                  <a:pt x="216" y="202"/>
                </a:lnTo>
                <a:lnTo>
                  <a:pt x="216" y="202"/>
                </a:lnTo>
                <a:lnTo>
                  <a:pt x="216" y="202"/>
                </a:lnTo>
                <a:lnTo>
                  <a:pt x="216" y="202"/>
                </a:lnTo>
                <a:lnTo>
                  <a:pt x="216" y="202"/>
                </a:lnTo>
                <a:lnTo>
                  <a:pt x="216" y="204"/>
                </a:lnTo>
                <a:lnTo>
                  <a:pt x="216" y="204"/>
                </a:lnTo>
                <a:lnTo>
                  <a:pt x="216" y="204"/>
                </a:lnTo>
                <a:lnTo>
                  <a:pt x="216" y="205"/>
                </a:lnTo>
                <a:lnTo>
                  <a:pt x="216" y="205"/>
                </a:lnTo>
                <a:lnTo>
                  <a:pt x="216" y="207"/>
                </a:lnTo>
                <a:lnTo>
                  <a:pt x="218" y="207"/>
                </a:lnTo>
                <a:lnTo>
                  <a:pt x="218" y="207"/>
                </a:lnTo>
                <a:lnTo>
                  <a:pt x="218" y="207"/>
                </a:lnTo>
                <a:lnTo>
                  <a:pt x="218" y="207"/>
                </a:lnTo>
                <a:lnTo>
                  <a:pt x="218" y="207"/>
                </a:lnTo>
                <a:lnTo>
                  <a:pt x="219" y="207"/>
                </a:lnTo>
                <a:lnTo>
                  <a:pt x="219" y="205"/>
                </a:lnTo>
                <a:lnTo>
                  <a:pt x="219" y="205"/>
                </a:lnTo>
                <a:lnTo>
                  <a:pt x="219" y="207"/>
                </a:lnTo>
                <a:lnTo>
                  <a:pt x="218" y="207"/>
                </a:lnTo>
                <a:lnTo>
                  <a:pt x="219" y="207"/>
                </a:lnTo>
                <a:lnTo>
                  <a:pt x="219" y="207"/>
                </a:lnTo>
                <a:lnTo>
                  <a:pt x="218" y="208"/>
                </a:lnTo>
                <a:lnTo>
                  <a:pt x="218" y="208"/>
                </a:lnTo>
                <a:lnTo>
                  <a:pt x="218" y="208"/>
                </a:lnTo>
                <a:lnTo>
                  <a:pt x="218" y="207"/>
                </a:lnTo>
                <a:lnTo>
                  <a:pt x="216" y="207"/>
                </a:lnTo>
                <a:lnTo>
                  <a:pt x="216" y="207"/>
                </a:lnTo>
                <a:lnTo>
                  <a:pt x="216" y="207"/>
                </a:lnTo>
                <a:lnTo>
                  <a:pt x="216" y="207"/>
                </a:lnTo>
                <a:lnTo>
                  <a:pt x="216" y="207"/>
                </a:lnTo>
                <a:lnTo>
                  <a:pt x="216" y="207"/>
                </a:lnTo>
                <a:lnTo>
                  <a:pt x="216" y="207"/>
                </a:lnTo>
                <a:lnTo>
                  <a:pt x="215" y="205"/>
                </a:lnTo>
                <a:lnTo>
                  <a:pt x="215" y="205"/>
                </a:lnTo>
                <a:lnTo>
                  <a:pt x="215" y="205"/>
                </a:lnTo>
                <a:lnTo>
                  <a:pt x="214" y="205"/>
                </a:lnTo>
                <a:lnTo>
                  <a:pt x="214" y="205"/>
                </a:lnTo>
                <a:lnTo>
                  <a:pt x="214" y="205"/>
                </a:lnTo>
                <a:lnTo>
                  <a:pt x="214" y="205"/>
                </a:lnTo>
                <a:lnTo>
                  <a:pt x="212" y="205"/>
                </a:lnTo>
                <a:lnTo>
                  <a:pt x="212" y="205"/>
                </a:lnTo>
                <a:lnTo>
                  <a:pt x="212" y="205"/>
                </a:lnTo>
                <a:lnTo>
                  <a:pt x="211" y="205"/>
                </a:lnTo>
                <a:lnTo>
                  <a:pt x="211" y="205"/>
                </a:lnTo>
                <a:lnTo>
                  <a:pt x="209" y="205"/>
                </a:lnTo>
                <a:lnTo>
                  <a:pt x="209" y="207"/>
                </a:lnTo>
                <a:lnTo>
                  <a:pt x="209" y="207"/>
                </a:lnTo>
                <a:lnTo>
                  <a:pt x="209" y="207"/>
                </a:lnTo>
                <a:lnTo>
                  <a:pt x="209" y="207"/>
                </a:lnTo>
                <a:lnTo>
                  <a:pt x="209" y="207"/>
                </a:lnTo>
                <a:lnTo>
                  <a:pt x="208" y="208"/>
                </a:lnTo>
                <a:lnTo>
                  <a:pt x="208" y="208"/>
                </a:lnTo>
                <a:lnTo>
                  <a:pt x="208" y="208"/>
                </a:lnTo>
                <a:lnTo>
                  <a:pt x="209" y="208"/>
                </a:lnTo>
                <a:lnTo>
                  <a:pt x="209" y="208"/>
                </a:lnTo>
                <a:lnTo>
                  <a:pt x="209" y="210"/>
                </a:lnTo>
                <a:lnTo>
                  <a:pt x="209" y="210"/>
                </a:lnTo>
                <a:lnTo>
                  <a:pt x="209" y="210"/>
                </a:lnTo>
                <a:lnTo>
                  <a:pt x="208" y="210"/>
                </a:lnTo>
                <a:lnTo>
                  <a:pt x="207" y="208"/>
                </a:lnTo>
                <a:lnTo>
                  <a:pt x="207" y="208"/>
                </a:lnTo>
                <a:lnTo>
                  <a:pt x="207" y="208"/>
                </a:lnTo>
                <a:lnTo>
                  <a:pt x="207" y="208"/>
                </a:lnTo>
                <a:lnTo>
                  <a:pt x="207" y="207"/>
                </a:lnTo>
                <a:lnTo>
                  <a:pt x="207" y="207"/>
                </a:lnTo>
                <a:lnTo>
                  <a:pt x="207" y="207"/>
                </a:lnTo>
                <a:lnTo>
                  <a:pt x="207" y="207"/>
                </a:lnTo>
                <a:lnTo>
                  <a:pt x="207" y="207"/>
                </a:lnTo>
                <a:lnTo>
                  <a:pt x="205" y="207"/>
                </a:lnTo>
                <a:lnTo>
                  <a:pt x="205" y="207"/>
                </a:lnTo>
                <a:lnTo>
                  <a:pt x="205" y="207"/>
                </a:lnTo>
                <a:lnTo>
                  <a:pt x="205" y="207"/>
                </a:lnTo>
                <a:lnTo>
                  <a:pt x="205" y="205"/>
                </a:lnTo>
                <a:lnTo>
                  <a:pt x="205" y="205"/>
                </a:lnTo>
                <a:lnTo>
                  <a:pt x="207" y="205"/>
                </a:lnTo>
                <a:lnTo>
                  <a:pt x="207" y="205"/>
                </a:lnTo>
                <a:lnTo>
                  <a:pt x="207" y="204"/>
                </a:lnTo>
                <a:lnTo>
                  <a:pt x="207" y="204"/>
                </a:lnTo>
                <a:lnTo>
                  <a:pt x="205" y="204"/>
                </a:lnTo>
                <a:lnTo>
                  <a:pt x="205" y="204"/>
                </a:lnTo>
                <a:lnTo>
                  <a:pt x="205" y="204"/>
                </a:lnTo>
                <a:lnTo>
                  <a:pt x="204" y="204"/>
                </a:lnTo>
                <a:lnTo>
                  <a:pt x="202" y="205"/>
                </a:lnTo>
                <a:lnTo>
                  <a:pt x="202" y="205"/>
                </a:lnTo>
                <a:lnTo>
                  <a:pt x="202" y="205"/>
                </a:lnTo>
                <a:lnTo>
                  <a:pt x="202" y="205"/>
                </a:lnTo>
                <a:lnTo>
                  <a:pt x="202" y="207"/>
                </a:lnTo>
                <a:lnTo>
                  <a:pt x="204" y="207"/>
                </a:lnTo>
                <a:lnTo>
                  <a:pt x="204" y="207"/>
                </a:lnTo>
                <a:lnTo>
                  <a:pt x="202" y="207"/>
                </a:lnTo>
                <a:lnTo>
                  <a:pt x="202" y="207"/>
                </a:lnTo>
                <a:lnTo>
                  <a:pt x="202" y="207"/>
                </a:lnTo>
                <a:lnTo>
                  <a:pt x="202" y="208"/>
                </a:lnTo>
                <a:lnTo>
                  <a:pt x="202" y="210"/>
                </a:lnTo>
                <a:lnTo>
                  <a:pt x="201" y="211"/>
                </a:lnTo>
                <a:lnTo>
                  <a:pt x="202" y="211"/>
                </a:lnTo>
                <a:lnTo>
                  <a:pt x="202" y="211"/>
                </a:lnTo>
                <a:lnTo>
                  <a:pt x="202" y="211"/>
                </a:lnTo>
                <a:lnTo>
                  <a:pt x="201" y="211"/>
                </a:lnTo>
                <a:lnTo>
                  <a:pt x="201" y="211"/>
                </a:lnTo>
                <a:lnTo>
                  <a:pt x="201" y="211"/>
                </a:lnTo>
                <a:lnTo>
                  <a:pt x="201" y="212"/>
                </a:lnTo>
                <a:lnTo>
                  <a:pt x="201" y="212"/>
                </a:lnTo>
                <a:lnTo>
                  <a:pt x="202" y="212"/>
                </a:lnTo>
                <a:lnTo>
                  <a:pt x="202" y="212"/>
                </a:lnTo>
                <a:lnTo>
                  <a:pt x="202" y="214"/>
                </a:lnTo>
                <a:lnTo>
                  <a:pt x="202" y="214"/>
                </a:lnTo>
                <a:lnTo>
                  <a:pt x="201" y="212"/>
                </a:lnTo>
                <a:lnTo>
                  <a:pt x="199" y="212"/>
                </a:lnTo>
                <a:lnTo>
                  <a:pt x="199" y="211"/>
                </a:lnTo>
                <a:lnTo>
                  <a:pt x="199" y="211"/>
                </a:lnTo>
                <a:lnTo>
                  <a:pt x="199" y="211"/>
                </a:lnTo>
                <a:lnTo>
                  <a:pt x="199" y="210"/>
                </a:lnTo>
                <a:lnTo>
                  <a:pt x="199" y="210"/>
                </a:lnTo>
                <a:lnTo>
                  <a:pt x="199" y="210"/>
                </a:lnTo>
                <a:lnTo>
                  <a:pt x="199" y="210"/>
                </a:lnTo>
                <a:lnTo>
                  <a:pt x="199" y="210"/>
                </a:lnTo>
                <a:lnTo>
                  <a:pt x="198" y="210"/>
                </a:lnTo>
                <a:lnTo>
                  <a:pt x="199" y="208"/>
                </a:lnTo>
                <a:lnTo>
                  <a:pt x="199" y="208"/>
                </a:lnTo>
                <a:lnTo>
                  <a:pt x="199" y="208"/>
                </a:lnTo>
                <a:lnTo>
                  <a:pt x="198" y="208"/>
                </a:lnTo>
                <a:lnTo>
                  <a:pt x="198" y="208"/>
                </a:lnTo>
                <a:lnTo>
                  <a:pt x="197" y="208"/>
                </a:lnTo>
                <a:lnTo>
                  <a:pt x="197" y="208"/>
                </a:lnTo>
                <a:lnTo>
                  <a:pt x="197" y="208"/>
                </a:lnTo>
                <a:lnTo>
                  <a:pt x="197" y="208"/>
                </a:lnTo>
                <a:lnTo>
                  <a:pt x="197" y="208"/>
                </a:lnTo>
                <a:lnTo>
                  <a:pt x="197" y="208"/>
                </a:lnTo>
                <a:lnTo>
                  <a:pt x="197" y="208"/>
                </a:lnTo>
                <a:lnTo>
                  <a:pt x="197" y="208"/>
                </a:lnTo>
                <a:lnTo>
                  <a:pt x="197" y="210"/>
                </a:lnTo>
                <a:lnTo>
                  <a:pt x="197" y="210"/>
                </a:lnTo>
                <a:lnTo>
                  <a:pt x="197" y="210"/>
                </a:lnTo>
                <a:lnTo>
                  <a:pt x="197" y="210"/>
                </a:lnTo>
                <a:lnTo>
                  <a:pt x="197" y="210"/>
                </a:lnTo>
                <a:lnTo>
                  <a:pt x="197" y="210"/>
                </a:lnTo>
                <a:lnTo>
                  <a:pt x="195" y="210"/>
                </a:lnTo>
                <a:lnTo>
                  <a:pt x="195" y="208"/>
                </a:lnTo>
                <a:lnTo>
                  <a:pt x="195" y="210"/>
                </a:lnTo>
                <a:lnTo>
                  <a:pt x="195" y="210"/>
                </a:lnTo>
                <a:lnTo>
                  <a:pt x="195" y="210"/>
                </a:lnTo>
                <a:lnTo>
                  <a:pt x="195" y="210"/>
                </a:lnTo>
                <a:lnTo>
                  <a:pt x="195" y="211"/>
                </a:lnTo>
                <a:lnTo>
                  <a:pt x="195" y="211"/>
                </a:lnTo>
                <a:lnTo>
                  <a:pt x="195" y="211"/>
                </a:lnTo>
                <a:lnTo>
                  <a:pt x="195" y="211"/>
                </a:lnTo>
                <a:lnTo>
                  <a:pt x="195" y="212"/>
                </a:lnTo>
                <a:lnTo>
                  <a:pt x="194" y="212"/>
                </a:lnTo>
                <a:lnTo>
                  <a:pt x="194" y="212"/>
                </a:lnTo>
                <a:lnTo>
                  <a:pt x="194" y="214"/>
                </a:lnTo>
                <a:lnTo>
                  <a:pt x="194" y="214"/>
                </a:lnTo>
                <a:lnTo>
                  <a:pt x="194" y="214"/>
                </a:lnTo>
                <a:lnTo>
                  <a:pt x="194" y="214"/>
                </a:lnTo>
                <a:lnTo>
                  <a:pt x="194" y="214"/>
                </a:lnTo>
                <a:lnTo>
                  <a:pt x="194" y="214"/>
                </a:lnTo>
                <a:lnTo>
                  <a:pt x="194" y="214"/>
                </a:lnTo>
                <a:lnTo>
                  <a:pt x="194" y="214"/>
                </a:lnTo>
                <a:lnTo>
                  <a:pt x="194" y="214"/>
                </a:lnTo>
                <a:lnTo>
                  <a:pt x="194" y="212"/>
                </a:lnTo>
                <a:lnTo>
                  <a:pt x="192" y="212"/>
                </a:lnTo>
                <a:lnTo>
                  <a:pt x="192" y="212"/>
                </a:lnTo>
                <a:lnTo>
                  <a:pt x="192" y="215"/>
                </a:lnTo>
                <a:lnTo>
                  <a:pt x="192" y="215"/>
                </a:lnTo>
                <a:lnTo>
                  <a:pt x="192" y="214"/>
                </a:lnTo>
                <a:lnTo>
                  <a:pt x="191" y="214"/>
                </a:lnTo>
                <a:lnTo>
                  <a:pt x="191" y="214"/>
                </a:lnTo>
                <a:lnTo>
                  <a:pt x="189" y="214"/>
                </a:lnTo>
                <a:lnTo>
                  <a:pt x="189" y="214"/>
                </a:lnTo>
                <a:lnTo>
                  <a:pt x="189" y="214"/>
                </a:lnTo>
                <a:lnTo>
                  <a:pt x="189" y="214"/>
                </a:lnTo>
                <a:lnTo>
                  <a:pt x="189" y="214"/>
                </a:lnTo>
                <a:lnTo>
                  <a:pt x="188" y="214"/>
                </a:lnTo>
                <a:lnTo>
                  <a:pt x="187" y="215"/>
                </a:lnTo>
                <a:lnTo>
                  <a:pt x="187" y="214"/>
                </a:lnTo>
                <a:lnTo>
                  <a:pt x="187" y="214"/>
                </a:lnTo>
                <a:lnTo>
                  <a:pt x="185" y="215"/>
                </a:lnTo>
                <a:lnTo>
                  <a:pt x="185" y="215"/>
                </a:lnTo>
                <a:lnTo>
                  <a:pt x="185" y="217"/>
                </a:lnTo>
                <a:lnTo>
                  <a:pt x="185" y="217"/>
                </a:lnTo>
                <a:lnTo>
                  <a:pt x="184" y="217"/>
                </a:lnTo>
                <a:lnTo>
                  <a:pt x="184" y="217"/>
                </a:lnTo>
                <a:lnTo>
                  <a:pt x="184" y="217"/>
                </a:lnTo>
                <a:lnTo>
                  <a:pt x="184" y="217"/>
                </a:lnTo>
                <a:lnTo>
                  <a:pt x="182" y="217"/>
                </a:lnTo>
                <a:lnTo>
                  <a:pt x="182" y="217"/>
                </a:lnTo>
                <a:lnTo>
                  <a:pt x="182" y="217"/>
                </a:lnTo>
                <a:lnTo>
                  <a:pt x="182" y="217"/>
                </a:lnTo>
                <a:lnTo>
                  <a:pt x="182" y="218"/>
                </a:lnTo>
                <a:lnTo>
                  <a:pt x="182" y="218"/>
                </a:lnTo>
                <a:lnTo>
                  <a:pt x="182" y="218"/>
                </a:lnTo>
                <a:lnTo>
                  <a:pt x="182" y="218"/>
                </a:lnTo>
                <a:lnTo>
                  <a:pt x="181" y="218"/>
                </a:lnTo>
                <a:lnTo>
                  <a:pt x="181" y="217"/>
                </a:lnTo>
                <a:lnTo>
                  <a:pt x="181" y="217"/>
                </a:lnTo>
                <a:lnTo>
                  <a:pt x="181" y="217"/>
                </a:lnTo>
                <a:lnTo>
                  <a:pt x="181" y="217"/>
                </a:lnTo>
                <a:lnTo>
                  <a:pt x="181" y="217"/>
                </a:lnTo>
                <a:lnTo>
                  <a:pt x="181" y="215"/>
                </a:lnTo>
                <a:lnTo>
                  <a:pt x="181" y="215"/>
                </a:lnTo>
                <a:lnTo>
                  <a:pt x="179" y="217"/>
                </a:lnTo>
                <a:lnTo>
                  <a:pt x="179" y="217"/>
                </a:lnTo>
                <a:lnTo>
                  <a:pt x="179" y="217"/>
                </a:lnTo>
                <a:lnTo>
                  <a:pt x="179" y="217"/>
                </a:lnTo>
                <a:lnTo>
                  <a:pt x="179" y="217"/>
                </a:lnTo>
                <a:lnTo>
                  <a:pt x="179" y="217"/>
                </a:lnTo>
                <a:lnTo>
                  <a:pt x="179" y="218"/>
                </a:lnTo>
                <a:lnTo>
                  <a:pt x="179" y="218"/>
                </a:lnTo>
                <a:lnTo>
                  <a:pt x="179" y="218"/>
                </a:lnTo>
                <a:lnTo>
                  <a:pt x="179" y="218"/>
                </a:lnTo>
                <a:lnTo>
                  <a:pt x="179" y="218"/>
                </a:lnTo>
                <a:lnTo>
                  <a:pt x="179" y="218"/>
                </a:lnTo>
                <a:lnTo>
                  <a:pt x="179" y="218"/>
                </a:lnTo>
                <a:lnTo>
                  <a:pt x="179" y="217"/>
                </a:lnTo>
                <a:lnTo>
                  <a:pt x="179" y="217"/>
                </a:lnTo>
                <a:lnTo>
                  <a:pt x="179" y="217"/>
                </a:lnTo>
                <a:lnTo>
                  <a:pt x="178" y="217"/>
                </a:lnTo>
                <a:lnTo>
                  <a:pt x="178" y="217"/>
                </a:lnTo>
                <a:lnTo>
                  <a:pt x="178" y="218"/>
                </a:lnTo>
                <a:lnTo>
                  <a:pt x="177" y="218"/>
                </a:lnTo>
                <a:lnTo>
                  <a:pt x="177" y="218"/>
                </a:lnTo>
                <a:lnTo>
                  <a:pt x="177" y="218"/>
                </a:lnTo>
                <a:lnTo>
                  <a:pt x="177" y="218"/>
                </a:lnTo>
                <a:lnTo>
                  <a:pt x="177" y="218"/>
                </a:lnTo>
                <a:lnTo>
                  <a:pt x="175" y="218"/>
                </a:lnTo>
                <a:lnTo>
                  <a:pt x="175" y="219"/>
                </a:lnTo>
                <a:lnTo>
                  <a:pt x="174" y="219"/>
                </a:lnTo>
                <a:lnTo>
                  <a:pt x="174" y="219"/>
                </a:lnTo>
                <a:lnTo>
                  <a:pt x="174" y="218"/>
                </a:lnTo>
                <a:lnTo>
                  <a:pt x="174" y="218"/>
                </a:lnTo>
                <a:lnTo>
                  <a:pt x="174" y="218"/>
                </a:lnTo>
                <a:lnTo>
                  <a:pt x="174" y="218"/>
                </a:lnTo>
                <a:lnTo>
                  <a:pt x="174" y="219"/>
                </a:lnTo>
                <a:lnTo>
                  <a:pt x="174" y="219"/>
                </a:lnTo>
                <a:lnTo>
                  <a:pt x="174" y="219"/>
                </a:lnTo>
                <a:lnTo>
                  <a:pt x="174" y="219"/>
                </a:lnTo>
                <a:lnTo>
                  <a:pt x="174" y="219"/>
                </a:lnTo>
                <a:lnTo>
                  <a:pt x="174" y="219"/>
                </a:lnTo>
                <a:lnTo>
                  <a:pt x="172" y="218"/>
                </a:lnTo>
                <a:lnTo>
                  <a:pt x="172" y="218"/>
                </a:lnTo>
                <a:lnTo>
                  <a:pt x="171" y="219"/>
                </a:lnTo>
                <a:lnTo>
                  <a:pt x="171" y="219"/>
                </a:lnTo>
                <a:lnTo>
                  <a:pt x="171" y="218"/>
                </a:lnTo>
                <a:lnTo>
                  <a:pt x="171" y="218"/>
                </a:lnTo>
                <a:lnTo>
                  <a:pt x="169" y="218"/>
                </a:lnTo>
                <a:lnTo>
                  <a:pt x="169" y="218"/>
                </a:lnTo>
                <a:lnTo>
                  <a:pt x="168" y="218"/>
                </a:lnTo>
                <a:lnTo>
                  <a:pt x="168" y="219"/>
                </a:lnTo>
                <a:lnTo>
                  <a:pt x="167" y="219"/>
                </a:lnTo>
                <a:lnTo>
                  <a:pt x="167" y="219"/>
                </a:lnTo>
                <a:lnTo>
                  <a:pt x="167" y="219"/>
                </a:lnTo>
                <a:lnTo>
                  <a:pt x="167" y="219"/>
                </a:lnTo>
                <a:lnTo>
                  <a:pt x="165" y="221"/>
                </a:lnTo>
                <a:lnTo>
                  <a:pt x="165" y="221"/>
                </a:lnTo>
                <a:lnTo>
                  <a:pt x="164" y="219"/>
                </a:lnTo>
                <a:lnTo>
                  <a:pt x="164" y="219"/>
                </a:lnTo>
                <a:lnTo>
                  <a:pt x="162" y="219"/>
                </a:lnTo>
                <a:lnTo>
                  <a:pt x="162" y="221"/>
                </a:lnTo>
                <a:lnTo>
                  <a:pt x="162" y="221"/>
                </a:lnTo>
                <a:lnTo>
                  <a:pt x="162" y="221"/>
                </a:lnTo>
                <a:lnTo>
                  <a:pt x="162" y="221"/>
                </a:lnTo>
                <a:lnTo>
                  <a:pt x="161" y="221"/>
                </a:lnTo>
                <a:lnTo>
                  <a:pt x="161" y="222"/>
                </a:lnTo>
                <a:lnTo>
                  <a:pt x="161" y="222"/>
                </a:lnTo>
                <a:lnTo>
                  <a:pt x="161" y="221"/>
                </a:lnTo>
                <a:lnTo>
                  <a:pt x="160" y="221"/>
                </a:lnTo>
                <a:lnTo>
                  <a:pt x="160" y="221"/>
                </a:lnTo>
                <a:lnTo>
                  <a:pt x="160" y="221"/>
                </a:lnTo>
                <a:lnTo>
                  <a:pt x="160" y="221"/>
                </a:lnTo>
                <a:lnTo>
                  <a:pt x="160" y="221"/>
                </a:lnTo>
                <a:lnTo>
                  <a:pt x="158" y="221"/>
                </a:lnTo>
                <a:lnTo>
                  <a:pt x="158" y="221"/>
                </a:lnTo>
                <a:lnTo>
                  <a:pt x="158" y="221"/>
                </a:lnTo>
                <a:lnTo>
                  <a:pt x="158" y="222"/>
                </a:lnTo>
                <a:lnTo>
                  <a:pt x="157" y="222"/>
                </a:lnTo>
                <a:lnTo>
                  <a:pt x="157" y="222"/>
                </a:lnTo>
                <a:lnTo>
                  <a:pt x="157" y="222"/>
                </a:lnTo>
                <a:lnTo>
                  <a:pt x="155" y="222"/>
                </a:lnTo>
                <a:lnTo>
                  <a:pt x="155" y="222"/>
                </a:lnTo>
                <a:lnTo>
                  <a:pt x="154" y="222"/>
                </a:lnTo>
                <a:lnTo>
                  <a:pt x="154" y="222"/>
                </a:lnTo>
                <a:lnTo>
                  <a:pt x="154" y="222"/>
                </a:lnTo>
                <a:lnTo>
                  <a:pt x="152" y="222"/>
                </a:lnTo>
                <a:lnTo>
                  <a:pt x="152" y="222"/>
                </a:lnTo>
                <a:lnTo>
                  <a:pt x="152" y="222"/>
                </a:lnTo>
                <a:lnTo>
                  <a:pt x="151" y="224"/>
                </a:lnTo>
                <a:lnTo>
                  <a:pt x="151" y="224"/>
                </a:lnTo>
                <a:lnTo>
                  <a:pt x="150" y="222"/>
                </a:lnTo>
                <a:lnTo>
                  <a:pt x="150" y="222"/>
                </a:lnTo>
                <a:lnTo>
                  <a:pt x="150" y="222"/>
                </a:lnTo>
                <a:lnTo>
                  <a:pt x="150" y="222"/>
                </a:lnTo>
                <a:lnTo>
                  <a:pt x="148" y="224"/>
                </a:lnTo>
                <a:lnTo>
                  <a:pt x="147" y="224"/>
                </a:lnTo>
                <a:lnTo>
                  <a:pt x="145" y="224"/>
                </a:lnTo>
                <a:lnTo>
                  <a:pt x="145" y="224"/>
                </a:lnTo>
                <a:lnTo>
                  <a:pt x="145" y="224"/>
                </a:lnTo>
                <a:lnTo>
                  <a:pt x="145" y="224"/>
                </a:lnTo>
                <a:lnTo>
                  <a:pt x="145" y="224"/>
                </a:lnTo>
                <a:lnTo>
                  <a:pt x="145" y="224"/>
                </a:lnTo>
                <a:lnTo>
                  <a:pt x="145" y="224"/>
                </a:lnTo>
                <a:lnTo>
                  <a:pt x="144" y="224"/>
                </a:lnTo>
                <a:lnTo>
                  <a:pt x="144" y="224"/>
                </a:lnTo>
                <a:lnTo>
                  <a:pt x="142" y="224"/>
                </a:lnTo>
                <a:lnTo>
                  <a:pt x="142" y="224"/>
                </a:lnTo>
                <a:lnTo>
                  <a:pt x="141" y="224"/>
                </a:lnTo>
                <a:lnTo>
                  <a:pt x="141" y="224"/>
                </a:lnTo>
                <a:lnTo>
                  <a:pt x="141" y="224"/>
                </a:lnTo>
                <a:lnTo>
                  <a:pt x="140" y="225"/>
                </a:lnTo>
                <a:lnTo>
                  <a:pt x="140" y="225"/>
                </a:lnTo>
                <a:lnTo>
                  <a:pt x="140" y="225"/>
                </a:lnTo>
                <a:lnTo>
                  <a:pt x="140" y="225"/>
                </a:lnTo>
                <a:lnTo>
                  <a:pt x="138" y="225"/>
                </a:lnTo>
                <a:lnTo>
                  <a:pt x="137" y="227"/>
                </a:lnTo>
                <a:lnTo>
                  <a:pt x="137" y="225"/>
                </a:lnTo>
                <a:lnTo>
                  <a:pt x="137" y="225"/>
                </a:lnTo>
                <a:lnTo>
                  <a:pt x="137" y="225"/>
                </a:lnTo>
                <a:lnTo>
                  <a:pt x="135" y="225"/>
                </a:lnTo>
                <a:lnTo>
                  <a:pt x="135" y="225"/>
                </a:lnTo>
                <a:lnTo>
                  <a:pt x="135" y="225"/>
                </a:lnTo>
                <a:lnTo>
                  <a:pt x="135" y="225"/>
                </a:lnTo>
                <a:lnTo>
                  <a:pt x="134" y="225"/>
                </a:lnTo>
                <a:lnTo>
                  <a:pt x="134" y="227"/>
                </a:lnTo>
                <a:lnTo>
                  <a:pt x="134" y="227"/>
                </a:lnTo>
                <a:lnTo>
                  <a:pt x="134" y="227"/>
                </a:lnTo>
                <a:lnTo>
                  <a:pt x="134" y="227"/>
                </a:lnTo>
                <a:lnTo>
                  <a:pt x="134" y="225"/>
                </a:lnTo>
                <a:lnTo>
                  <a:pt x="134" y="225"/>
                </a:lnTo>
                <a:lnTo>
                  <a:pt x="132" y="225"/>
                </a:lnTo>
                <a:lnTo>
                  <a:pt x="132" y="225"/>
                </a:lnTo>
                <a:lnTo>
                  <a:pt x="132" y="227"/>
                </a:lnTo>
                <a:lnTo>
                  <a:pt x="131" y="227"/>
                </a:lnTo>
                <a:lnTo>
                  <a:pt x="131" y="227"/>
                </a:lnTo>
                <a:lnTo>
                  <a:pt x="131" y="227"/>
                </a:lnTo>
                <a:lnTo>
                  <a:pt x="131" y="227"/>
                </a:lnTo>
                <a:lnTo>
                  <a:pt x="131" y="228"/>
                </a:lnTo>
                <a:lnTo>
                  <a:pt x="131" y="228"/>
                </a:lnTo>
                <a:lnTo>
                  <a:pt x="131" y="227"/>
                </a:lnTo>
                <a:lnTo>
                  <a:pt x="131" y="227"/>
                </a:lnTo>
                <a:lnTo>
                  <a:pt x="131" y="227"/>
                </a:lnTo>
                <a:lnTo>
                  <a:pt x="130" y="227"/>
                </a:lnTo>
                <a:lnTo>
                  <a:pt x="130" y="227"/>
                </a:lnTo>
                <a:lnTo>
                  <a:pt x="130" y="227"/>
                </a:lnTo>
                <a:lnTo>
                  <a:pt x="128" y="227"/>
                </a:lnTo>
                <a:lnTo>
                  <a:pt x="128" y="227"/>
                </a:lnTo>
                <a:lnTo>
                  <a:pt x="127" y="227"/>
                </a:lnTo>
                <a:lnTo>
                  <a:pt x="127" y="227"/>
                </a:lnTo>
                <a:lnTo>
                  <a:pt x="127" y="227"/>
                </a:lnTo>
                <a:lnTo>
                  <a:pt x="127" y="227"/>
                </a:lnTo>
                <a:lnTo>
                  <a:pt x="127" y="227"/>
                </a:lnTo>
                <a:lnTo>
                  <a:pt x="127" y="225"/>
                </a:lnTo>
                <a:lnTo>
                  <a:pt x="127" y="225"/>
                </a:lnTo>
                <a:lnTo>
                  <a:pt x="125" y="227"/>
                </a:lnTo>
                <a:lnTo>
                  <a:pt x="125" y="227"/>
                </a:lnTo>
                <a:lnTo>
                  <a:pt x="124" y="228"/>
                </a:lnTo>
                <a:lnTo>
                  <a:pt x="122" y="228"/>
                </a:lnTo>
                <a:lnTo>
                  <a:pt x="122" y="228"/>
                </a:lnTo>
                <a:lnTo>
                  <a:pt x="122" y="227"/>
                </a:lnTo>
                <a:lnTo>
                  <a:pt x="122" y="225"/>
                </a:lnTo>
                <a:lnTo>
                  <a:pt x="122" y="225"/>
                </a:lnTo>
                <a:lnTo>
                  <a:pt x="122" y="225"/>
                </a:lnTo>
                <a:lnTo>
                  <a:pt x="121" y="225"/>
                </a:lnTo>
                <a:lnTo>
                  <a:pt x="121" y="225"/>
                </a:lnTo>
                <a:lnTo>
                  <a:pt x="121" y="225"/>
                </a:lnTo>
                <a:lnTo>
                  <a:pt x="121" y="225"/>
                </a:lnTo>
                <a:lnTo>
                  <a:pt x="121" y="227"/>
                </a:lnTo>
                <a:lnTo>
                  <a:pt x="121" y="227"/>
                </a:lnTo>
                <a:lnTo>
                  <a:pt x="121" y="227"/>
                </a:lnTo>
                <a:lnTo>
                  <a:pt x="122" y="228"/>
                </a:lnTo>
                <a:lnTo>
                  <a:pt x="122" y="228"/>
                </a:lnTo>
                <a:lnTo>
                  <a:pt x="121" y="228"/>
                </a:lnTo>
                <a:lnTo>
                  <a:pt x="121" y="228"/>
                </a:lnTo>
                <a:lnTo>
                  <a:pt x="120" y="227"/>
                </a:lnTo>
                <a:lnTo>
                  <a:pt x="118" y="227"/>
                </a:lnTo>
                <a:lnTo>
                  <a:pt x="118" y="227"/>
                </a:lnTo>
                <a:lnTo>
                  <a:pt x="117" y="227"/>
                </a:lnTo>
                <a:lnTo>
                  <a:pt x="117" y="227"/>
                </a:lnTo>
                <a:lnTo>
                  <a:pt x="117" y="227"/>
                </a:lnTo>
                <a:lnTo>
                  <a:pt x="117" y="227"/>
                </a:lnTo>
                <a:lnTo>
                  <a:pt x="117" y="227"/>
                </a:lnTo>
                <a:lnTo>
                  <a:pt x="115" y="227"/>
                </a:lnTo>
                <a:lnTo>
                  <a:pt x="115" y="227"/>
                </a:lnTo>
                <a:lnTo>
                  <a:pt x="114" y="227"/>
                </a:lnTo>
                <a:lnTo>
                  <a:pt x="114" y="228"/>
                </a:lnTo>
                <a:lnTo>
                  <a:pt x="114" y="228"/>
                </a:lnTo>
                <a:lnTo>
                  <a:pt x="114" y="227"/>
                </a:lnTo>
                <a:lnTo>
                  <a:pt x="115" y="227"/>
                </a:lnTo>
                <a:lnTo>
                  <a:pt x="115" y="227"/>
                </a:lnTo>
                <a:lnTo>
                  <a:pt x="114" y="227"/>
                </a:lnTo>
                <a:lnTo>
                  <a:pt x="114" y="227"/>
                </a:lnTo>
                <a:lnTo>
                  <a:pt x="112" y="227"/>
                </a:lnTo>
                <a:lnTo>
                  <a:pt x="111" y="228"/>
                </a:lnTo>
                <a:lnTo>
                  <a:pt x="111" y="228"/>
                </a:lnTo>
                <a:lnTo>
                  <a:pt x="111" y="228"/>
                </a:lnTo>
                <a:lnTo>
                  <a:pt x="111" y="227"/>
                </a:lnTo>
                <a:lnTo>
                  <a:pt x="111" y="227"/>
                </a:lnTo>
                <a:lnTo>
                  <a:pt x="111" y="225"/>
                </a:lnTo>
                <a:lnTo>
                  <a:pt x="110" y="224"/>
                </a:lnTo>
                <a:lnTo>
                  <a:pt x="110" y="224"/>
                </a:lnTo>
                <a:lnTo>
                  <a:pt x="110" y="224"/>
                </a:lnTo>
                <a:lnTo>
                  <a:pt x="110" y="225"/>
                </a:lnTo>
                <a:lnTo>
                  <a:pt x="108" y="225"/>
                </a:lnTo>
                <a:lnTo>
                  <a:pt x="107" y="227"/>
                </a:lnTo>
                <a:lnTo>
                  <a:pt x="107" y="228"/>
                </a:lnTo>
                <a:lnTo>
                  <a:pt x="107" y="228"/>
                </a:lnTo>
                <a:lnTo>
                  <a:pt x="107" y="228"/>
                </a:lnTo>
                <a:lnTo>
                  <a:pt x="105" y="228"/>
                </a:lnTo>
                <a:lnTo>
                  <a:pt x="105" y="227"/>
                </a:lnTo>
                <a:lnTo>
                  <a:pt x="105" y="227"/>
                </a:lnTo>
                <a:lnTo>
                  <a:pt x="104" y="227"/>
                </a:lnTo>
                <a:lnTo>
                  <a:pt x="104" y="227"/>
                </a:lnTo>
                <a:lnTo>
                  <a:pt x="104" y="228"/>
                </a:lnTo>
                <a:lnTo>
                  <a:pt x="104" y="228"/>
                </a:lnTo>
                <a:lnTo>
                  <a:pt x="104" y="228"/>
                </a:lnTo>
                <a:lnTo>
                  <a:pt x="104" y="227"/>
                </a:lnTo>
                <a:lnTo>
                  <a:pt x="104" y="227"/>
                </a:lnTo>
                <a:lnTo>
                  <a:pt x="104" y="227"/>
                </a:lnTo>
                <a:lnTo>
                  <a:pt x="104" y="227"/>
                </a:lnTo>
                <a:lnTo>
                  <a:pt x="104" y="227"/>
                </a:lnTo>
                <a:lnTo>
                  <a:pt x="104" y="227"/>
                </a:lnTo>
                <a:lnTo>
                  <a:pt x="104" y="227"/>
                </a:lnTo>
                <a:lnTo>
                  <a:pt x="104" y="225"/>
                </a:lnTo>
                <a:lnTo>
                  <a:pt x="104" y="225"/>
                </a:lnTo>
                <a:lnTo>
                  <a:pt x="103" y="225"/>
                </a:lnTo>
                <a:lnTo>
                  <a:pt x="103" y="225"/>
                </a:lnTo>
                <a:lnTo>
                  <a:pt x="103" y="227"/>
                </a:lnTo>
                <a:lnTo>
                  <a:pt x="103" y="227"/>
                </a:lnTo>
                <a:lnTo>
                  <a:pt x="103" y="228"/>
                </a:lnTo>
                <a:lnTo>
                  <a:pt x="101" y="228"/>
                </a:lnTo>
                <a:lnTo>
                  <a:pt x="100" y="228"/>
                </a:lnTo>
                <a:lnTo>
                  <a:pt x="98" y="228"/>
                </a:lnTo>
                <a:lnTo>
                  <a:pt x="98" y="228"/>
                </a:lnTo>
                <a:lnTo>
                  <a:pt x="98" y="227"/>
                </a:lnTo>
                <a:lnTo>
                  <a:pt x="98" y="227"/>
                </a:lnTo>
                <a:lnTo>
                  <a:pt x="98" y="227"/>
                </a:lnTo>
                <a:lnTo>
                  <a:pt x="100" y="227"/>
                </a:lnTo>
                <a:lnTo>
                  <a:pt x="100" y="227"/>
                </a:lnTo>
                <a:lnTo>
                  <a:pt x="100" y="227"/>
                </a:lnTo>
                <a:lnTo>
                  <a:pt x="100" y="227"/>
                </a:lnTo>
                <a:lnTo>
                  <a:pt x="100" y="227"/>
                </a:lnTo>
                <a:lnTo>
                  <a:pt x="100" y="227"/>
                </a:lnTo>
                <a:lnTo>
                  <a:pt x="100" y="227"/>
                </a:lnTo>
                <a:lnTo>
                  <a:pt x="100" y="227"/>
                </a:lnTo>
                <a:lnTo>
                  <a:pt x="100" y="227"/>
                </a:lnTo>
                <a:lnTo>
                  <a:pt x="101" y="227"/>
                </a:lnTo>
                <a:lnTo>
                  <a:pt x="101" y="227"/>
                </a:lnTo>
                <a:lnTo>
                  <a:pt x="101" y="225"/>
                </a:lnTo>
                <a:lnTo>
                  <a:pt x="103" y="227"/>
                </a:lnTo>
                <a:lnTo>
                  <a:pt x="103" y="227"/>
                </a:lnTo>
                <a:lnTo>
                  <a:pt x="103" y="225"/>
                </a:lnTo>
                <a:lnTo>
                  <a:pt x="103" y="224"/>
                </a:lnTo>
                <a:lnTo>
                  <a:pt x="103" y="224"/>
                </a:lnTo>
                <a:lnTo>
                  <a:pt x="103" y="224"/>
                </a:lnTo>
                <a:lnTo>
                  <a:pt x="103" y="222"/>
                </a:lnTo>
                <a:lnTo>
                  <a:pt x="101" y="222"/>
                </a:lnTo>
                <a:lnTo>
                  <a:pt x="100" y="222"/>
                </a:lnTo>
                <a:lnTo>
                  <a:pt x="100" y="222"/>
                </a:lnTo>
                <a:lnTo>
                  <a:pt x="100" y="222"/>
                </a:lnTo>
                <a:lnTo>
                  <a:pt x="100" y="222"/>
                </a:lnTo>
                <a:lnTo>
                  <a:pt x="100" y="222"/>
                </a:lnTo>
                <a:lnTo>
                  <a:pt x="100" y="222"/>
                </a:lnTo>
                <a:lnTo>
                  <a:pt x="100" y="222"/>
                </a:lnTo>
                <a:lnTo>
                  <a:pt x="101" y="224"/>
                </a:lnTo>
                <a:lnTo>
                  <a:pt x="101" y="224"/>
                </a:lnTo>
                <a:lnTo>
                  <a:pt x="101" y="224"/>
                </a:lnTo>
                <a:lnTo>
                  <a:pt x="101" y="224"/>
                </a:lnTo>
                <a:lnTo>
                  <a:pt x="100" y="224"/>
                </a:lnTo>
                <a:lnTo>
                  <a:pt x="100" y="225"/>
                </a:lnTo>
                <a:lnTo>
                  <a:pt x="100" y="225"/>
                </a:lnTo>
                <a:lnTo>
                  <a:pt x="97" y="224"/>
                </a:lnTo>
                <a:lnTo>
                  <a:pt x="97" y="224"/>
                </a:lnTo>
                <a:lnTo>
                  <a:pt x="97" y="224"/>
                </a:lnTo>
                <a:lnTo>
                  <a:pt x="95" y="225"/>
                </a:lnTo>
                <a:lnTo>
                  <a:pt x="95" y="225"/>
                </a:lnTo>
                <a:lnTo>
                  <a:pt x="95" y="224"/>
                </a:lnTo>
                <a:lnTo>
                  <a:pt x="95" y="224"/>
                </a:lnTo>
                <a:lnTo>
                  <a:pt x="95" y="224"/>
                </a:lnTo>
                <a:lnTo>
                  <a:pt x="95" y="224"/>
                </a:lnTo>
                <a:lnTo>
                  <a:pt x="95" y="225"/>
                </a:lnTo>
                <a:lnTo>
                  <a:pt x="94" y="225"/>
                </a:lnTo>
                <a:lnTo>
                  <a:pt x="94" y="227"/>
                </a:lnTo>
                <a:lnTo>
                  <a:pt x="94" y="227"/>
                </a:lnTo>
                <a:lnTo>
                  <a:pt x="94" y="227"/>
                </a:lnTo>
                <a:lnTo>
                  <a:pt x="93" y="225"/>
                </a:lnTo>
                <a:lnTo>
                  <a:pt x="93" y="224"/>
                </a:lnTo>
                <a:lnTo>
                  <a:pt x="93" y="224"/>
                </a:lnTo>
                <a:lnTo>
                  <a:pt x="93" y="224"/>
                </a:lnTo>
                <a:lnTo>
                  <a:pt x="93" y="224"/>
                </a:lnTo>
                <a:lnTo>
                  <a:pt x="94" y="224"/>
                </a:lnTo>
                <a:lnTo>
                  <a:pt x="94" y="224"/>
                </a:lnTo>
                <a:lnTo>
                  <a:pt x="94" y="224"/>
                </a:lnTo>
                <a:lnTo>
                  <a:pt x="94" y="224"/>
                </a:lnTo>
                <a:lnTo>
                  <a:pt x="94" y="224"/>
                </a:lnTo>
                <a:lnTo>
                  <a:pt x="94" y="224"/>
                </a:lnTo>
                <a:lnTo>
                  <a:pt x="94" y="222"/>
                </a:lnTo>
                <a:lnTo>
                  <a:pt x="94" y="222"/>
                </a:lnTo>
                <a:lnTo>
                  <a:pt x="93" y="222"/>
                </a:lnTo>
                <a:lnTo>
                  <a:pt x="93" y="222"/>
                </a:lnTo>
                <a:lnTo>
                  <a:pt x="91" y="221"/>
                </a:lnTo>
                <a:lnTo>
                  <a:pt x="91" y="221"/>
                </a:lnTo>
                <a:lnTo>
                  <a:pt x="91" y="221"/>
                </a:lnTo>
                <a:lnTo>
                  <a:pt x="91" y="219"/>
                </a:lnTo>
                <a:lnTo>
                  <a:pt x="90" y="219"/>
                </a:lnTo>
                <a:lnTo>
                  <a:pt x="90" y="219"/>
                </a:lnTo>
                <a:lnTo>
                  <a:pt x="90" y="219"/>
                </a:lnTo>
                <a:lnTo>
                  <a:pt x="90" y="219"/>
                </a:lnTo>
                <a:lnTo>
                  <a:pt x="90" y="221"/>
                </a:lnTo>
                <a:lnTo>
                  <a:pt x="90" y="222"/>
                </a:lnTo>
                <a:lnTo>
                  <a:pt x="90" y="222"/>
                </a:lnTo>
                <a:lnTo>
                  <a:pt x="91" y="224"/>
                </a:lnTo>
                <a:lnTo>
                  <a:pt x="91" y="224"/>
                </a:lnTo>
                <a:lnTo>
                  <a:pt x="91" y="224"/>
                </a:lnTo>
                <a:lnTo>
                  <a:pt x="91" y="224"/>
                </a:lnTo>
                <a:lnTo>
                  <a:pt x="91" y="224"/>
                </a:lnTo>
                <a:lnTo>
                  <a:pt x="91" y="225"/>
                </a:lnTo>
                <a:lnTo>
                  <a:pt x="91" y="225"/>
                </a:lnTo>
                <a:lnTo>
                  <a:pt x="91" y="227"/>
                </a:lnTo>
                <a:lnTo>
                  <a:pt x="91" y="227"/>
                </a:lnTo>
                <a:lnTo>
                  <a:pt x="91" y="227"/>
                </a:lnTo>
                <a:lnTo>
                  <a:pt x="90" y="227"/>
                </a:lnTo>
                <a:lnTo>
                  <a:pt x="90" y="227"/>
                </a:lnTo>
                <a:lnTo>
                  <a:pt x="88" y="225"/>
                </a:lnTo>
                <a:lnTo>
                  <a:pt x="88" y="225"/>
                </a:lnTo>
                <a:lnTo>
                  <a:pt x="90" y="225"/>
                </a:lnTo>
                <a:lnTo>
                  <a:pt x="90" y="225"/>
                </a:lnTo>
                <a:lnTo>
                  <a:pt x="90" y="225"/>
                </a:lnTo>
                <a:lnTo>
                  <a:pt x="90" y="225"/>
                </a:lnTo>
                <a:lnTo>
                  <a:pt x="90" y="224"/>
                </a:lnTo>
                <a:lnTo>
                  <a:pt x="88" y="224"/>
                </a:lnTo>
                <a:lnTo>
                  <a:pt x="88" y="222"/>
                </a:lnTo>
                <a:lnTo>
                  <a:pt x="88" y="222"/>
                </a:lnTo>
                <a:lnTo>
                  <a:pt x="87" y="224"/>
                </a:lnTo>
                <a:lnTo>
                  <a:pt x="87" y="224"/>
                </a:lnTo>
                <a:lnTo>
                  <a:pt x="87" y="224"/>
                </a:lnTo>
                <a:lnTo>
                  <a:pt x="87" y="224"/>
                </a:lnTo>
                <a:lnTo>
                  <a:pt x="87" y="224"/>
                </a:lnTo>
                <a:lnTo>
                  <a:pt x="87" y="224"/>
                </a:lnTo>
                <a:lnTo>
                  <a:pt x="85" y="224"/>
                </a:lnTo>
                <a:lnTo>
                  <a:pt x="85" y="224"/>
                </a:lnTo>
                <a:lnTo>
                  <a:pt x="85" y="224"/>
                </a:lnTo>
                <a:lnTo>
                  <a:pt x="85" y="224"/>
                </a:lnTo>
                <a:lnTo>
                  <a:pt x="84" y="224"/>
                </a:lnTo>
                <a:lnTo>
                  <a:pt x="84" y="224"/>
                </a:lnTo>
                <a:lnTo>
                  <a:pt x="84" y="222"/>
                </a:lnTo>
                <a:lnTo>
                  <a:pt x="84" y="222"/>
                </a:lnTo>
                <a:lnTo>
                  <a:pt x="85" y="222"/>
                </a:lnTo>
                <a:lnTo>
                  <a:pt x="85" y="221"/>
                </a:lnTo>
                <a:lnTo>
                  <a:pt x="85" y="221"/>
                </a:lnTo>
                <a:lnTo>
                  <a:pt x="85" y="221"/>
                </a:lnTo>
                <a:lnTo>
                  <a:pt x="85" y="221"/>
                </a:lnTo>
                <a:lnTo>
                  <a:pt x="85" y="221"/>
                </a:lnTo>
                <a:lnTo>
                  <a:pt x="85" y="222"/>
                </a:lnTo>
                <a:lnTo>
                  <a:pt x="85" y="222"/>
                </a:lnTo>
                <a:lnTo>
                  <a:pt x="85" y="222"/>
                </a:lnTo>
                <a:lnTo>
                  <a:pt x="87" y="222"/>
                </a:lnTo>
                <a:lnTo>
                  <a:pt x="87" y="221"/>
                </a:lnTo>
                <a:lnTo>
                  <a:pt x="87" y="221"/>
                </a:lnTo>
                <a:lnTo>
                  <a:pt x="87" y="221"/>
                </a:lnTo>
                <a:lnTo>
                  <a:pt x="87" y="219"/>
                </a:lnTo>
                <a:lnTo>
                  <a:pt x="87" y="219"/>
                </a:lnTo>
                <a:lnTo>
                  <a:pt x="87" y="219"/>
                </a:lnTo>
                <a:lnTo>
                  <a:pt x="88" y="219"/>
                </a:lnTo>
                <a:lnTo>
                  <a:pt x="88" y="218"/>
                </a:lnTo>
                <a:lnTo>
                  <a:pt x="88" y="218"/>
                </a:lnTo>
                <a:lnTo>
                  <a:pt x="87" y="218"/>
                </a:lnTo>
                <a:lnTo>
                  <a:pt x="87" y="218"/>
                </a:lnTo>
                <a:lnTo>
                  <a:pt x="87" y="217"/>
                </a:lnTo>
                <a:lnTo>
                  <a:pt x="87" y="217"/>
                </a:lnTo>
                <a:lnTo>
                  <a:pt x="87" y="217"/>
                </a:lnTo>
                <a:lnTo>
                  <a:pt x="87" y="217"/>
                </a:lnTo>
                <a:lnTo>
                  <a:pt x="87" y="215"/>
                </a:lnTo>
                <a:lnTo>
                  <a:pt x="87" y="215"/>
                </a:lnTo>
                <a:lnTo>
                  <a:pt x="87" y="215"/>
                </a:lnTo>
                <a:lnTo>
                  <a:pt x="87" y="214"/>
                </a:lnTo>
                <a:lnTo>
                  <a:pt x="85" y="214"/>
                </a:lnTo>
                <a:lnTo>
                  <a:pt x="84" y="214"/>
                </a:lnTo>
                <a:lnTo>
                  <a:pt x="84" y="214"/>
                </a:lnTo>
                <a:lnTo>
                  <a:pt x="84" y="214"/>
                </a:lnTo>
                <a:lnTo>
                  <a:pt x="84" y="214"/>
                </a:lnTo>
                <a:lnTo>
                  <a:pt x="83" y="214"/>
                </a:lnTo>
                <a:lnTo>
                  <a:pt x="83" y="214"/>
                </a:lnTo>
                <a:lnTo>
                  <a:pt x="83" y="214"/>
                </a:lnTo>
                <a:lnTo>
                  <a:pt x="83" y="214"/>
                </a:lnTo>
                <a:lnTo>
                  <a:pt x="81" y="214"/>
                </a:lnTo>
                <a:lnTo>
                  <a:pt x="81" y="214"/>
                </a:lnTo>
                <a:lnTo>
                  <a:pt x="81" y="215"/>
                </a:lnTo>
                <a:lnTo>
                  <a:pt x="81" y="215"/>
                </a:lnTo>
                <a:lnTo>
                  <a:pt x="81" y="215"/>
                </a:lnTo>
                <a:lnTo>
                  <a:pt x="81" y="215"/>
                </a:lnTo>
                <a:lnTo>
                  <a:pt x="83" y="215"/>
                </a:lnTo>
                <a:lnTo>
                  <a:pt x="83" y="217"/>
                </a:lnTo>
                <a:lnTo>
                  <a:pt x="83" y="217"/>
                </a:lnTo>
                <a:lnTo>
                  <a:pt x="83" y="217"/>
                </a:lnTo>
                <a:lnTo>
                  <a:pt x="83" y="218"/>
                </a:lnTo>
                <a:lnTo>
                  <a:pt x="83" y="218"/>
                </a:lnTo>
                <a:lnTo>
                  <a:pt x="83" y="218"/>
                </a:lnTo>
                <a:lnTo>
                  <a:pt x="83" y="218"/>
                </a:lnTo>
                <a:lnTo>
                  <a:pt x="83" y="218"/>
                </a:lnTo>
                <a:lnTo>
                  <a:pt x="83" y="219"/>
                </a:lnTo>
                <a:lnTo>
                  <a:pt x="83" y="219"/>
                </a:lnTo>
                <a:lnTo>
                  <a:pt x="81" y="218"/>
                </a:lnTo>
                <a:lnTo>
                  <a:pt x="81" y="218"/>
                </a:lnTo>
                <a:lnTo>
                  <a:pt x="81" y="218"/>
                </a:lnTo>
                <a:lnTo>
                  <a:pt x="81" y="218"/>
                </a:lnTo>
                <a:lnTo>
                  <a:pt x="81" y="218"/>
                </a:lnTo>
                <a:lnTo>
                  <a:pt x="80" y="218"/>
                </a:lnTo>
                <a:lnTo>
                  <a:pt x="80" y="218"/>
                </a:lnTo>
                <a:lnTo>
                  <a:pt x="80" y="218"/>
                </a:lnTo>
                <a:lnTo>
                  <a:pt x="78" y="218"/>
                </a:lnTo>
                <a:lnTo>
                  <a:pt x="78" y="218"/>
                </a:lnTo>
                <a:lnTo>
                  <a:pt x="78" y="219"/>
                </a:lnTo>
                <a:lnTo>
                  <a:pt x="78" y="219"/>
                </a:lnTo>
                <a:lnTo>
                  <a:pt x="78" y="219"/>
                </a:lnTo>
                <a:lnTo>
                  <a:pt x="78" y="219"/>
                </a:lnTo>
                <a:lnTo>
                  <a:pt x="77" y="219"/>
                </a:lnTo>
                <a:lnTo>
                  <a:pt x="77" y="221"/>
                </a:lnTo>
                <a:lnTo>
                  <a:pt x="77" y="221"/>
                </a:lnTo>
                <a:lnTo>
                  <a:pt x="78" y="221"/>
                </a:lnTo>
                <a:lnTo>
                  <a:pt x="78" y="221"/>
                </a:lnTo>
                <a:lnTo>
                  <a:pt x="78" y="222"/>
                </a:lnTo>
                <a:lnTo>
                  <a:pt x="78" y="222"/>
                </a:lnTo>
                <a:lnTo>
                  <a:pt x="77" y="221"/>
                </a:lnTo>
                <a:lnTo>
                  <a:pt x="75" y="221"/>
                </a:lnTo>
                <a:lnTo>
                  <a:pt x="75" y="221"/>
                </a:lnTo>
                <a:lnTo>
                  <a:pt x="75" y="222"/>
                </a:lnTo>
                <a:lnTo>
                  <a:pt x="75" y="222"/>
                </a:lnTo>
                <a:lnTo>
                  <a:pt x="74" y="222"/>
                </a:lnTo>
                <a:lnTo>
                  <a:pt x="74" y="222"/>
                </a:lnTo>
                <a:lnTo>
                  <a:pt x="74" y="222"/>
                </a:lnTo>
                <a:lnTo>
                  <a:pt x="74" y="221"/>
                </a:lnTo>
                <a:lnTo>
                  <a:pt x="73" y="221"/>
                </a:lnTo>
                <a:lnTo>
                  <a:pt x="73" y="219"/>
                </a:lnTo>
                <a:lnTo>
                  <a:pt x="71" y="219"/>
                </a:lnTo>
                <a:lnTo>
                  <a:pt x="71" y="219"/>
                </a:lnTo>
                <a:lnTo>
                  <a:pt x="71" y="219"/>
                </a:lnTo>
                <a:lnTo>
                  <a:pt x="70" y="219"/>
                </a:lnTo>
                <a:lnTo>
                  <a:pt x="70" y="219"/>
                </a:lnTo>
                <a:lnTo>
                  <a:pt x="70" y="218"/>
                </a:lnTo>
                <a:lnTo>
                  <a:pt x="70" y="218"/>
                </a:lnTo>
                <a:lnTo>
                  <a:pt x="70" y="218"/>
                </a:lnTo>
                <a:lnTo>
                  <a:pt x="71" y="218"/>
                </a:lnTo>
                <a:lnTo>
                  <a:pt x="73" y="218"/>
                </a:lnTo>
                <a:lnTo>
                  <a:pt x="73" y="218"/>
                </a:lnTo>
                <a:lnTo>
                  <a:pt x="74" y="218"/>
                </a:lnTo>
                <a:lnTo>
                  <a:pt x="74" y="218"/>
                </a:lnTo>
                <a:lnTo>
                  <a:pt x="74" y="218"/>
                </a:lnTo>
                <a:lnTo>
                  <a:pt x="74" y="218"/>
                </a:lnTo>
                <a:lnTo>
                  <a:pt x="75" y="218"/>
                </a:lnTo>
                <a:lnTo>
                  <a:pt x="75" y="218"/>
                </a:lnTo>
                <a:lnTo>
                  <a:pt x="77" y="218"/>
                </a:lnTo>
                <a:lnTo>
                  <a:pt x="77" y="218"/>
                </a:lnTo>
                <a:lnTo>
                  <a:pt x="77" y="218"/>
                </a:lnTo>
                <a:lnTo>
                  <a:pt x="77" y="217"/>
                </a:lnTo>
                <a:lnTo>
                  <a:pt x="77" y="217"/>
                </a:lnTo>
                <a:lnTo>
                  <a:pt x="78" y="217"/>
                </a:lnTo>
                <a:lnTo>
                  <a:pt x="78" y="215"/>
                </a:lnTo>
                <a:lnTo>
                  <a:pt x="78" y="215"/>
                </a:lnTo>
                <a:lnTo>
                  <a:pt x="78" y="215"/>
                </a:lnTo>
                <a:lnTo>
                  <a:pt x="77" y="215"/>
                </a:lnTo>
                <a:lnTo>
                  <a:pt x="77" y="215"/>
                </a:lnTo>
                <a:lnTo>
                  <a:pt x="77" y="214"/>
                </a:lnTo>
                <a:lnTo>
                  <a:pt x="77" y="214"/>
                </a:lnTo>
                <a:lnTo>
                  <a:pt x="75" y="214"/>
                </a:lnTo>
                <a:lnTo>
                  <a:pt x="75" y="214"/>
                </a:lnTo>
                <a:lnTo>
                  <a:pt x="75" y="214"/>
                </a:lnTo>
                <a:lnTo>
                  <a:pt x="74" y="212"/>
                </a:lnTo>
                <a:lnTo>
                  <a:pt x="74" y="212"/>
                </a:lnTo>
                <a:lnTo>
                  <a:pt x="74" y="212"/>
                </a:lnTo>
                <a:lnTo>
                  <a:pt x="74" y="212"/>
                </a:lnTo>
                <a:lnTo>
                  <a:pt x="74" y="212"/>
                </a:lnTo>
                <a:lnTo>
                  <a:pt x="73" y="212"/>
                </a:lnTo>
                <a:lnTo>
                  <a:pt x="73" y="212"/>
                </a:lnTo>
                <a:lnTo>
                  <a:pt x="73" y="212"/>
                </a:lnTo>
                <a:lnTo>
                  <a:pt x="71" y="212"/>
                </a:lnTo>
                <a:lnTo>
                  <a:pt x="73" y="212"/>
                </a:lnTo>
                <a:lnTo>
                  <a:pt x="73" y="212"/>
                </a:lnTo>
                <a:lnTo>
                  <a:pt x="71" y="211"/>
                </a:lnTo>
                <a:lnTo>
                  <a:pt x="71" y="211"/>
                </a:lnTo>
                <a:lnTo>
                  <a:pt x="71" y="211"/>
                </a:lnTo>
                <a:lnTo>
                  <a:pt x="71" y="211"/>
                </a:lnTo>
                <a:lnTo>
                  <a:pt x="70" y="211"/>
                </a:lnTo>
                <a:lnTo>
                  <a:pt x="70" y="211"/>
                </a:lnTo>
                <a:lnTo>
                  <a:pt x="68" y="211"/>
                </a:lnTo>
                <a:lnTo>
                  <a:pt x="65" y="211"/>
                </a:lnTo>
                <a:lnTo>
                  <a:pt x="67" y="212"/>
                </a:lnTo>
                <a:lnTo>
                  <a:pt x="67" y="212"/>
                </a:lnTo>
                <a:lnTo>
                  <a:pt x="67" y="212"/>
                </a:lnTo>
                <a:lnTo>
                  <a:pt x="65" y="214"/>
                </a:lnTo>
                <a:lnTo>
                  <a:pt x="65" y="214"/>
                </a:lnTo>
                <a:lnTo>
                  <a:pt x="65" y="215"/>
                </a:lnTo>
                <a:lnTo>
                  <a:pt x="65" y="215"/>
                </a:lnTo>
                <a:lnTo>
                  <a:pt x="65" y="215"/>
                </a:lnTo>
                <a:lnTo>
                  <a:pt x="64" y="215"/>
                </a:lnTo>
                <a:lnTo>
                  <a:pt x="63" y="215"/>
                </a:lnTo>
                <a:lnTo>
                  <a:pt x="60" y="214"/>
                </a:lnTo>
                <a:lnTo>
                  <a:pt x="58" y="214"/>
                </a:lnTo>
                <a:lnTo>
                  <a:pt x="58" y="214"/>
                </a:lnTo>
                <a:lnTo>
                  <a:pt x="58" y="214"/>
                </a:lnTo>
                <a:lnTo>
                  <a:pt x="58" y="214"/>
                </a:lnTo>
                <a:lnTo>
                  <a:pt x="58" y="214"/>
                </a:lnTo>
                <a:lnTo>
                  <a:pt x="58" y="214"/>
                </a:lnTo>
                <a:lnTo>
                  <a:pt x="58" y="212"/>
                </a:lnTo>
                <a:lnTo>
                  <a:pt x="58" y="212"/>
                </a:lnTo>
                <a:lnTo>
                  <a:pt x="58" y="212"/>
                </a:lnTo>
                <a:lnTo>
                  <a:pt x="58" y="212"/>
                </a:lnTo>
                <a:lnTo>
                  <a:pt x="58" y="214"/>
                </a:lnTo>
                <a:lnTo>
                  <a:pt x="60" y="214"/>
                </a:lnTo>
                <a:lnTo>
                  <a:pt x="60" y="214"/>
                </a:lnTo>
                <a:lnTo>
                  <a:pt x="61" y="214"/>
                </a:lnTo>
                <a:lnTo>
                  <a:pt x="61" y="214"/>
                </a:lnTo>
                <a:lnTo>
                  <a:pt x="61" y="214"/>
                </a:lnTo>
                <a:lnTo>
                  <a:pt x="61" y="212"/>
                </a:lnTo>
                <a:lnTo>
                  <a:pt x="63" y="212"/>
                </a:lnTo>
                <a:lnTo>
                  <a:pt x="63" y="212"/>
                </a:lnTo>
                <a:lnTo>
                  <a:pt x="63" y="211"/>
                </a:lnTo>
                <a:lnTo>
                  <a:pt x="63" y="211"/>
                </a:lnTo>
                <a:lnTo>
                  <a:pt x="61" y="211"/>
                </a:lnTo>
                <a:lnTo>
                  <a:pt x="61" y="211"/>
                </a:lnTo>
                <a:lnTo>
                  <a:pt x="61" y="211"/>
                </a:lnTo>
                <a:lnTo>
                  <a:pt x="61" y="211"/>
                </a:lnTo>
                <a:lnTo>
                  <a:pt x="60" y="212"/>
                </a:lnTo>
                <a:lnTo>
                  <a:pt x="60" y="212"/>
                </a:lnTo>
                <a:lnTo>
                  <a:pt x="60" y="212"/>
                </a:lnTo>
                <a:lnTo>
                  <a:pt x="60" y="212"/>
                </a:lnTo>
                <a:lnTo>
                  <a:pt x="60" y="211"/>
                </a:lnTo>
                <a:lnTo>
                  <a:pt x="60" y="211"/>
                </a:lnTo>
                <a:lnTo>
                  <a:pt x="60" y="210"/>
                </a:lnTo>
                <a:lnTo>
                  <a:pt x="60" y="210"/>
                </a:lnTo>
                <a:lnTo>
                  <a:pt x="60" y="208"/>
                </a:lnTo>
                <a:lnTo>
                  <a:pt x="60" y="208"/>
                </a:lnTo>
                <a:lnTo>
                  <a:pt x="58" y="208"/>
                </a:lnTo>
                <a:lnTo>
                  <a:pt x="58" y="208"/>
                </a:lnTo>
                <a:lnTo>
                  <a:pt x="58" y="208"/>
                </a:lnTo>
                <a:lnTo>
                  <a:pt x="58" y="210"/>
                </a:lnTo>
                <a:lnTo>
                  <a:pt x="58" y="211"/>
                </a:lnTo>
                <a:lnTo>
                  <a:pt x="58" y="211"/>
                </a:lnTo>
                <a:lnTo>
                  <a:pt x="58" y="212"/>
                </a:lnTo>
                <a:lnTo>
                  <a:pt x="58" y="212"/>
                </a:lnTo>
                <a:lnTo>
                  <a:pt x="57" y="211"/>
                </a:lnTo>
                <a:lnTo>
                  <a:pt x="56" y="211"/>
                </a:lnTo>
                <a:lnTo>
                  <a:pt x="56" y="211"/>
                </a:lnTo>
                <a:lnTo>
                  <a:pt x="56" y="211"/>
                </a:lnTo>
                <a:lnTo>
                  <a:pt x="56" y="212"/>
                </a:lnTo>
                <a:lnTo>
                  <a:pt x="56" y="212"/>
                </a:lnTo>
                <a:lnTo>
                  <a:pt x="56" y="212"/>
                </a:lnTo>
                <a:lnTo>
                  <a:pt x="56" y="214"/>
                </a:lnTo>
                <a:lnTo>
                  <a:pt x="56" y="214"/>
                </a:lnTo>
                <a:lnTo>
                  <a:pt x="54" y="214"/>
                </a:lnTo>
                <a:lnTo>
                  <a:pt x="54" y="214"/>
                </a:lnTo>
                <a:lnTo>
                  <a:pt x="56" y="215"/>
                </a:lnTo>
                <a:lnTo>
                  <a:pt x="56" y="215"/>
                </a:lnTo>
                <a:lnTo>
                  <a:pt x="57" y="215"/>
                </a:lnTo>
                <a:lnTo>
                  <a:pt x="57" y="215"/>
                </a:lnTo>
                <a:lnTo>
                  <a:pt x="56" y="215"/>
                </a:lnTo>
                <a:lnTo>
                  <a:pt x="57" y="217"/>
                </a:lnTo>
                <a:lnTo>
                  <a:pt x="57" y="217"/>
                </a:lnTo>
                <a:lnTo>
                  <a:pt x="57" y="217"/>
                </a:lnTo>
                <a:lnTo>
                  <a:pt x="56" y="217"/>
                </a:lnTo>
                <a:lnTo>
                  <a:pt x="56" y="217"/>
                </a:lnTo>
                <a:lnTo>
                  <a:pt x="56" y="217"/>
                </a:lnTo>
                <a:lnTo>
                  <a:pt x="54" y="217"/>
                </a:lnTo>
                <a:lnTo>
                  <a:pt x="54" y="217"/>
                </a:lnTo>
                <a:lnTo>
                  <a:pt x="54" y="215"/>
                </a:lnTo>
                <a:lnTo>
                  <a:pt x="54" y="215"/>
                </a:lnTo>
                <a:lnTo>
                  <a:pt x="54" y="214"/>
                </a:lnTo>
                <a:lnTo>
                  <a:pt x="53" y="212"/>
                </a:lnTo>
                <a:lnTo>
                  <a:pt x="53" y="212"/>
                </a:lnTo>
                <a:lnTo>
                  <a:pt x="53" y="211"/>
                </a:lnTo>
                <a:lnTo>
                  <a:pt x="51" y="211"/>
                </a:lnTo>
                <a:lnTo>
                  <a:pt x="51" y="211"/>
                </a:lnTo>
                <a:lnTo>
                  <a:pt x="51" y="211"/>
                </a:lnTo>
                <a:lnTo>
                  <a:pt x="50" y="211"/>
                </a:lnTo>
                <a:lnTo>
                  <a:pt x="50" y="210"/>
                </a:lnTo>
                <a:lnTo>
                  <a:pt x="50" y="210"/>
                </a:lnTo>
                <a:lnTo>
                  <a:pt x="50" y="210"/>
                </a:lnTo>
                <a:lnTo>
                  <a:pt x="50" y="210"/>
                </a:lnTo>
                <a:lnTo>
                  <a:pt x="50" y="210"/>
                </a:lnTo>
                <a:lnTo>
                  <a:pt x="51" y="210"/>
                </a:lnTo>
                <a:lnTo>
                  <a:pt x="51" y="210"/>
                </a:lnTo>
                <a:lnTo>
                  <a:pt x="53" y="208"/>
                </a:lnTo>
                <a:lnTo>
                  <a:pt x="53" y="208"/>
                </a:lnTo>
                <a:lnTo>
                  <a:pt x="53" y="208"/>
                </a:lnTo>
                <a:lnTo>
                  <a:pt x="53" y="208"/>
                </a:lnTo>
                <a:lnTo>
                  <a:pt x="53" y="208"/>
                </a:lnTo>
                <a:lnTo>
                  <a:pt x="51" y="208"/>
                </a:lnTo>
                <a:lnTo>
                  <a:pt x="51" y="208"/>
                </a:lnTo>
                <a:lnTo>
                  <a:pt x="51" y="208"/>
                </a:lnTo>
                <a:lnTo>
                  <a:pt x="51" y="208"/>
                </a:lnTo>
                <a:lnTo>
                  <a:pt x="50" y="208"/>
                </a:lnTo>
                <a:lnTo>
                  <a:pt x="50" y="207"/>
                </a:lnTo>
                <a:lnTo>
                  <a:pt x="48" y="207"/>
                </a:lnTo>
                <a:lnTo>
                  <a:pt x="48" y="205"/>
                </a:lnTo>
                <a:lnTo>
                  <a:pt x="48" y="205"/>
                </a:lnTo>
                <a:lnTo>
                  <a:pt x="47" y="205"/>
                </a:lnTo>
                <a:lnTo>
                  <a:pt x="47" y="205"/>
                </a:lnTo>
                <a:lnTo>
                  <a:pt x="47" y="207"/>
                </a:lnTo>
                <a:lnTo>
                  <a:pt x="47" y="207"/>
                </a:lnTo>
                <a:lnTo>
                  <a:pt x="46" y="207"/>
                </a:lnTo>
                <a:lnTo>
                  <a:pt x="44" y="207"/>
                </a:lnTo>
                <a:lnTo>
                  <a:pt x="44" y="207"/>
                </a:lnTo>
                <a:lnTo>
                  <a:pt x="43" y="205"/>
                </a:lnTo>
                <a:lnTo>
                  <a:pt x="43" y="205"/>
                </a:lnTo>
                <a:lnTo>
                  <a:pt x="41" y="207"/>
                </a:lnTo>
                <a:lnTo>
                  <a:pt x="41" y="207"/>
                </a:lnTo>
                <a:lnTo>
                  <a:pt x="41" y="208"/>
                </a:lnTo>
                <a:lnTo>
                  <a:pt x="41" y="208"/>
                </a:lnTo>
                <a:lnTo>
                  <a:pt x="40" y="207"/>
                </a:lnTo>
                <a:lnTo>
                  <a:pt x="40" y="207"/>
                </a:lnTo>
                <a:lnTo>
                  <a:pt x="40" y="207"/>
                </a:lnTo>
                <a:lnTo>
                  <a:pt x="40" y="207"/>
                </a:lnTo>
                <a:lnTo>
                  <a:pt x="40" y="207"/>
                </a:lnTo>
                <a:lnTo>
                  <a:pt x="40" y="207"/>
                </a:lnTo>
                <a:lnTo>
                  <a:pt x="40" y="207"/>
                </a:lnTo>
                <a:lnTo>
                  <a:pt x="40" y="207"/>
                </a:lnTo>
                <a:lnTo>
                  <a:pt x="38" y="207"/>
                </a:lnTo>
                <a:lnTo>
                  <a:pt x="38" y="205"/>
                </a:lnTo>
                <a:lnTo>
                  <a:pt x="38" y="205"/>
                </a:lnTo>
                <a:lnTo>
                  <a:pt x="37" y="207"/>
                </a:lnTo>
                <a:lnTo>
                  <a:pt x="37" y="207"/>
                </a:lnTo>
                <a:lnTo>
                  <a:pt x="37" y="208"/>
                </a:lnTo>
                <a:lnTo>
                  <a:pt x="37" y="208"/>
                </a:lnTo>
                <a:lnTo>
                  <a:pt x="37" y="208"/>
                </a:lnTo>
                <a:lnTo>
                  <a:pt x="37" y="208"/>
                </a:lnTo>
                <a:lnTo>
                  <a:pt x="36" y="208"/>
                </a:lnTo>
                <a:lnTo>
                  <a:pt x="36" y="208"/>
                </a:lnTo>
                <a:lnTo>
                  <a:pt x="36" y="208"/>
                </a:lnTo>
                <a:lnTo>
                  <a:pt x="34" y="208"/>
                </a:lnTo>
                <a:lnTo>
                  <a:pt x="34" y="207"/>
                </a:lnTo>
                <a:lnTo>
                  <a:pt x="33" y="207"/>
                </a:lnTo>
                <a:lnTo>
                  <a:pt x="33" y="207"/>
                </a:lnTo>
                <a:lnTo>
                  <a:pt x="34" y="207"/>
                </a:lnTo>
                <a:lnTo>
                  <a:pt x="34" y="205"/>
                </a:lnTo>
                <a:lnTo>
                  <a:pt x="33" y="205"/>
                </a:lnTo>
                <a:lnTo>
                  <a:pt x="31" y="204"/>
                </a:lnTo>
                <a:lnTo>
                  <a:pt x="31" y="204"/>
                </a:lnTo>
                <a:lnTo>
                  <a:pt x="30" y="204"/>
                </a:lnTo>
                <a:lnTo>
                  <a:pt x="28" y="204"/>
                </a:lnTo>
                <a:lnTo>
                  <a:pt x="26" y="204"/>
                </a:lnTo>
                <a:lnTo>
                  <a:pt x="26" y="204"/>
                </a:lnTo>
                <a:lnTo>
                  <a:pt x="26" y="204"/>
                </a:lnTo>
                <a:lnTo>
                  <a:pt x="26" y="204"/>
                </a:lnTo>
                <a:lnTo>
                  <a:pt x="24" y="204"/>
                </a:lnTo>
                <a:lnTo>
                  <a:pt x="24" y="204"/>
                </a:lnTo>
                <a:lnTo>
                  <a:pt x="23" y="204"/>
                </a:lnTo>
                <a:lnTo>
                  <a:pt x="23" y="202"/>
                </a:lnTo>
                <a:lnTo>
                  <a:pt x="23" y="202"/>
                </a:lnTo>
                <a:lnTo>
                  <a:pt x="21" y="202"/>
                </a:lnTo>
                <a:lnTo>
                  <a:pt x="21" y="202"/>
                </a:lnTo>
                <a:lnTo>
                  <a:pt x="20" y="202"/>
                </a:lnTo>
                <a:lnTo>
                  <a:pt x="20" y="202"/>
                </a:lnTo>
                <a:lnTo>
                  <a:pt x="20" y="202"/>
                </a:lnTo>
                <a:lnTo>
                  <a:pt x="20" y="202"/>
                </a:lnTo>
                <a:lnTo>
                  <a:pt x="20" y="202"/>
                </a:lnTo>
                <a:lnTo>
                  <a:pt x="20" y="202"/>
                </a:lnTo>
                <a:lnTo>
                  <a:pt x="20" y="202"/>
                </a:lnTo>
                <a:lnTo>
                  <a:pt x="20" y="201"/>
                </a:lnTo>
                <a:lnTo>
                  <a:pt x="18" y="201"/>
                </a:lnTo>
                <a:lnTo>
                  <a:pt x="18" y="201"/>
                </a:lnTo>
                <a:lnTo>
                  <a:pt x="18" y="200"/>
                </a:lnTo>
                <a:lnTo>
                  <a:pt x="18" y="200"/>
                </a:lnTo>
                <a:lnTo>
                  <a:pt x="17" y="198"/>
                </a:lnTo>
                <a:lnTo>
                  <a:pt x="17" y="198"/>
                </a:lnTo>
                <a:lnTo>
                  <a:pt x="18" y="198"/>
                </a:lnTo>
                <a:lnTo>
                  <a:pt x="18" y="197"/>
                </a:lnTo>
                <a:lnTo>
                  <a:pt x="18" y="197"/>
                </a:lnTo>
                <a:lnTo>
                  <a:pt x="18" y="197"/>
                </a:lnTo>
                <a:lnTo>
                  <a:pt x="18" y="198"/>
                </a:lnTo>
                <a:lnTo>
                  <a:pt x="18" y="198"/>
                </a:lnTo>
                <a:lnTo>
                  <a:pt x="20" y="200"/>
                </a:lnTo>
                <a:lnTo>
                  <a:pt x="20" y="201"/>
                </a:lnTo>
                <a:lnTo>
                  <a:pt x="20" y="201"/>
                </a:lnTo>
                <a:lnTo>
                  <a:pt x="23" y="200"/>
                </a:lnTo>
                <a:lnTo>
                  <a:pt x="23" y="200"/>
                </a:lnTo>
                <a:lnTo>
                  <a:pt x="24" y="198"/>
                </a:lnTo>
                <a:lnTo>
                  <a:pt x="24" y="198"/>
                </a:lnTo>
                <a:lnTo>
                  <a:pt x="24" y="198"/>
                </a:lnTo>
                <a:lnTo>
                  <a:pt x="24" y="198"/>
                </a:lnTo>
                <a:lnTo>
                  <a:pt x="23" y="197"/>
                </a:lnTo>
                <a:lnTo>
                  <a:pt x="23" y="195"/>
                </a:lnTo>
                <a:lnTo>
                  <a:pt x="23" y="195"/>
                </a:lnTo>
                <a:lnTo>
                  <a:pt x="23" y="195"/>
                </a:lnTo>
                <a:lnTo>
                  <a:pt x="24" y="194"/>
                </a:lnTo>
                <a:lnTo>
                  <a:pt x="24" y="194"/>
                </a:lnTo>
                <a:lnTo>
                  <a:pt x="24" y="195"/>
                </a:lnTo>
                <a:lnTo>
                  <a:pt x="26" y="195"/>
                </a:lnTo>
                <a:lnTo>
                  <a:pt x="26" y="195"/>
                </a:lnTo>
                <a:lnTo>
                  <a:pt x="26" y="197"/>
                </a:lnTo>
                <a:lnTo>
                  <a:pt x="27" y="197"/>
                </a:lnTo>
                <a:lnTo>
                  <a:pt x="27" y="197"/>
                </a:lnTo>
                <a:lnTo>
                  <a:pt x="27" y="197"/>
                </a:lnTo>
                <a:lnTo>
                  <a:pt x="27" y="197"/>
                </a:lnTo>
                <a:lnTo>
                  <a:pt x="27" y="195"/>
                </a:lnTo>
                <a:lnTo>
                  <a:pt x="27" y="195"/>
                </a:lnTo>
                <a:lnTo>
                  <a:pt x="27" y="195"/>
                </a:lnTo>
                <a:lnTo>
                  <a:pt x="27" y="194"/>
                </a:lnTo>
                <a:lnTo>
                  <a:pt x="27" y="194"/>
                </a:lnTo>
                <a:lnTo>
                  <a:pt x="28" y="194"/>
                </a:lnTo>
                <a:lnTo>
                  <a:pt x="27" y="195"/>
                </a:lnTo>
                <a:lnTo>
                  <a:pt x="28" y="197"/>
                </a:lnTo>
                <a:lnTo>
                  <a:pt x="28" y="197"/>
                </a:lnTo>
                <a:lnTo>
                  <a:pt x="28" y="197"/>
                </a:lnTo>
                <a:lnTo>
                  <a:pt x="28" y="197"/>
                </a:lnTo>
                <a:lnTo>
                  <a:pt x="28" y="198"/>
                </a:lnTo>
                <a:lnTo>
                  <a:pt x="28" y="198"/>
                </a:lnTo>
                <a:lnTo>
                  <a:pt x="30" y="198"/>
                </a:lnTo>
                <a:lnTo>
                  <a:pt x="31" y="200"/>
                </a:lnTo>
                <a:lnTo>
                  <a:pt x="31" y="200"/>
                </a:lnTo>
                <a:lnTo>
                  <a:pt x="31" y="200"/>
                </a:lnTo>
                <a:lnTo>
                  <a:pt x="31" y="200"/>
                </a:lnTo>
                <a:lnTo>
                  <a:pt x="31" y="200"/>
                </a:lnTo>
                <a:lnTo>
                  <a:pt x="33" y="200"/>
                </a:lnTo>
                <a:lnTo>
                  <a:pt x="33" y="200"/>
                </a:lnTo>
                <a:lnTo>
                  <a:pt x="33" y="200"/>
                </a:lnTo>
                <a:lnTo>
                  <a:pt x="34" y="200"/>
                </a:lnTo>
                <a:lnTo>
                  <a:pt x="36" y="200"/>
                </a:lnTo>
                <a:lnTo>
                  <a:pt x="36" y="200"/>
                </a:lnTo>
                <a:lnTo>
                  <a:pt x="36" y="200"/>
                </a:lnTo>
                <a:lnTo>
                  <a:pt x="36" y="200"/>
                </a:lnTo>
                <a:lnTo>
                  <a:pt x="36" y="201"/>
                </a:lnTo>
                <a:lnTo>
                  <a:pt x="36" y="202"/>
                </a:lnTo>
                <a:lnTo>
                  <a:pt x="36" y="202"/>
                </a:lnTo>
                <a:lnTo>
                  <a:pt x="37" y="202"/>
                </a:lnTo>
                <a:lnTo>
                  <a:pt x="37" y="202"/>
                </a:lnTo>
                <a:lnTo>
                  <a:pt x="38" y="201"/>
                </a:lnTo>
                <a:lnTo>
                  <a:pt x="38" y="201"/>
                </a:lnTo>
                <a:lnTo>
                  <a:pt x="38" y="201"/>
                </a:lnTo>
                <a:lnTo>
                  <a:pt x="38" y="201"/>
                </a:lnTo>
                <a:lnTo>
                  <a:pt x="38" y="201"/>
                </a:lnTo>
                <a:lnTo>
                  <a:pt x="37" y="201"/>
                </a:lnTo>
                <a:lnTo>
                  <a:pt x="37" y="201"/>
                </a:lnTo>
                <a:lnTo>
                  <a:pt x="38" y="200"/>
                </a:lnTo>
                <a:lnTo>
                  <a:pt x="40" y="200"/>
                </a:lnTo>
                <a:lnTo>
                  <a:pt x="41" y="200"/>
                </a:lnTo>
                <a:lnTo>
                  <a:pt x="43" y="201"/>
                </a:lnTo>
                <a:lnTo>
                  <a:pt x="43" y="201"/>
                </a:lnTo>
                <a:lnTo>
                  <a:pt x="44" y="201"/>
                </a:lnTo>
                <a:lnTo>
                  <a:pt x="44" y="201"/>
                </a:lnTo>
                <a:lnTo>
                  <a:pt x="44" y="202"/>
                </a:lnTo>
                <a:lnTo>
                  <a:pt x="46" y="202"/>
                </a:lnTo>
                <a:lnTo>
                  <a:pt x="46" y="202"/>
                </a:lnTo>
                <a:lnTo>
                  <a:pt x="46" y="202"/>
                </a:lnTo>
                <a:lnTo>
                  <a:pt x="44" y="201"/>
                </a:lnTo>
                <a:lnTo>
                  <a:pt x="44" y="201"/>
                </a:lnTo>
                <a:lnTo>
                  <a:pt x="44" y="201"/>
                </a:lnTo>
                <a:lnTo>
                  <a:pt x="44" y="201"/>
                </a:lnTo>
                <a:lnTo>
                  <a:pt x="46" y="201"/>
                </a:lnTo>
                <a:lnTo>
                  <a:pt x="46" y="200"/>
                </a:lnTo>
                <a:lnTo>
                  <a:pt x="47" y="200"/>
                </a:lnTo>
                <a:lnTo>
                  <a:pt x="47" y="200"/>
                </a:lnTo>
                <a:lnTo>
                  <a:pt x="46" y="200"/>
                </a:lnTo>
                <a:lnTo>
                  <a:pt x="46" y="200"/>
                </a:lnTo>
                <a:lnTo>
                  <a:pt x="46" y="200"/>
                </a:lnTo>
                <a:lnTo>
                  <a:pt x="46" y="200"/>
                </a:lnTo>
                <a:lnTo>
                  <a:pt x="46" y="200"/>
                </a:lnTo>
                <a:lnTo>
                  <a:pt x="44" y="200"/>
                </a:lnTo>
                <a:lnTo>
                  <a:pt x="44" y="200"/>
                </a:lnTo>
                <a:lnTo>
                  <a:pt x="44" y="200"/>
                </a:lnTo>
                <a:lnTo>
                  <a:pt x="44" y="200"/>
                </a:lnTo>
                <a:lnTo>
                  <a:pt x="43" y="200"/>
                </a:lnTo>
                <a:lnTo>
                  <a:pt x="41" y="200"/>
                </a:lnTo>
                <a:lnTo>
                  <a:pt x="41" y="198"/>
                </a:lnTo>
                <a:lnTo>
                  <a:pt x="40" y="198"/>
                </a:lnTo>
                <a:lnTo>
                  <a:pt x="40" y="197"/>
                </a:lnTo>
                <a:lnTo>
                  <a:pt x="40" y="197"/>
                </a:lnTo>
                <a:lnTo>
                  <a:pt x="38" y="197"/>
                </a:lnTo>
                <a:lnTo>
                  <a:pt x="37" y="197"/>
                </a:lnTo>
                <a:lnTo>
                  <a:pt x="36" y="197"/>
                </a:lnTo>
                <a:lnTo>
                  <a:pt x="34" y="197"/>
                </a:lnTo>
                <a:lnTo>
                  <a:pt x="34" y="197"/>
                </a:lnTo>
                <a:lnTo>
                  <a:pt x="34" y="194"/>
                </a:lnTo>
                <a:lnTo>
                  <a:pt x="33" y="192"/>
                </a:lnTo>
                <a:lnTo>
                  <a:pt x="33" y="192"/>
                </a:lnTo>
                <a:lnTo>
                  <a:pt x="34" y="192"/>
                </a:lnTo>
                <a:lnTo>
                  <a:pt x="36" y="194"/>
                </a:lnTo>
                <a:lnTo>
                  <a:pt x="36" y="194"/>
                </a:lnTo>
                <a:lnTo>
                  <a:pt x="36" y="194"/>
                </a:lnTo>
                <a:lnTo>
                  <a:pt x="36" y="194"/>
                </a:lnTo>
                <a:lnTo>
                  <a:pt x="36" y="194"/>
                </a:lnTo>
                <a:lnTo>
                  <a:pt x="36" y="194"/>
                </a:lnTo>
                <a:lnTo>
                  <a:pt x="36" y="194"/>
                </a:lnTo>
                <a:lnTo>
                  <a:pt x="36" y="194"/>
                </a:lnTo>
                <a:lnTo>
                  <a:pt x="36" y="195"/>
                </a:lnTo>
                <a:lnTo>
                  <a:pt x="36" y="195"/>
                </a:lnTo>
                <a:lnTo>
                  <a:pt x="37" y="195"/>
                </a:lnTo>
                <a:lnTo>
                  <a:pt x="37" y="197"/>
                </a:lnTo>
                <a:lnTo>
                  <a:pt x="37" y="197"/>
                </a:lnTo>
                <a:lnTo>
                  <a:pt x="38" y="197"/>
                </a:lnTo>
                <a:lnTo>
                  <a:pt x="40" y="197"/>
                </a:lnTo>
                <a:lnTo>
                  <a:pt x="41" y="197"/>
                </a:lnTo>
                <a:lnTo>
                  <a:pt x="41" y="197"/>
                </a:lnTo>
                <a:lnTo>
                  <a:pt x="43" y="195"/>
                </a:lnTo>
                <a:lnTo>
                  <a:pt x="43" y="195"/>
                </a:lnTo>
                <a:lnTo>
                  <a:pt x="41" y="195"/>
                </a:lnTo>
                <a:lnTo>
                  <a:pt x="41" y="195"/>
                </a:lnTo>
                <a:lnTo>
                  <a:pt x="40" y="195"/>
                </a:lnTo>
                <a:lnTo>
                  <a:pt x="40" y="195"/>
                </a:lnTo>
                <a:lnTo>
                  <a:pt x="40" y="195"/>
                </a:lnTo>
                <a:lnTo>
                  <a:pt x="40" y="195"/>
                </a:lnTo>
                <a:lnTo>
                  <a:pt x="40" y="195"/>
                </a:lnTo>
                <a:lnTo>
                  <a:pt x="41" y="195"/>
                </a:lnTo>
                <a:lnTo>
                  <a:pt x="41" y="195"/>
                </a:lnTo>
                <a:lnTo>
                  <a:pt x="41" y="195"/>
                </a:lnTo>
                <a:lnTo>
                  <a:pt x="41" y="195"/>
                </a:lnTo>
                <a:lnTo>
                  <a:pt x="43" y="194"/>
                </a:lnTo>
                <a:lnTo>
                  <a:pt x="43" y="194"/>
                </a:lnTo>
                <a:lnTo>
                  <a:pt x="41" y="194"/>
                </a:lnTo>
                <a:lnTo>
                  <a:pt x="41" y="192"/>
                </a:lnTo>
                <a:lnTo>
                  <a:pt x="40" y="192"/>
                </a:lnTo>
                <a:lnTo>
                  <a:pt x="40" y="194"/>
                </a:lnTo>
                <a:lnTo>
                  <a:pt x="40" y="194"/>
                </a:lnTo>
                <a:lnTo>
                  <a:pt x="40" y="194"/>
                </a:lnTo>
                <a:lnTo>
                  <a:pt x="38" y="192"/>
                </a:lnTo>
                <a:lnTo>
                  <a:pt x="38" y="192"/>
                </a:lnTo>
                <a:lnTo>
                  <a:pt x="36" y="192"/>
                </a:lnTo>
                <a:lnTo>
                  <a:pt x="36" y="191"/>
                </a:lnTo>
                <a:lnTo>
                  <a:pt x="36" y="191"/>
                </a:lnTo>
                <a:lnTo>
                  <a:pt x="37" y="191"/>
                </a:lnTo>
                <a:lnTo>
                  <a:pt x="38" y="191"/>
                </a:lnTo>
                <a:lnTo>
                  <a:pt x="38" y="191"/>
                </a:lnTo>
                <a:lnTo>
                  <a:pt x="38" y="191"/>
                </a:lnTo>
                <a:lnTo>
                  <a:pt x="38" y="191"/>
                </a:lnTo>
                <a:lnTo>
                  <a:pt x="38" y="190"/>
                </a:lnTo>
                <a:lnTo>
                  <a:pt x="38" y="190"/>
                </a:lnTo>
                <a:lnTo>
                  <a:pt x="38" y="190"/>
                </a:lnTo>
                <a:lnTo>
                  <a:pt x="40" y="190"/>
                </a:lnTo>
                <a:lnTo>
                  <a:pt x="40" y="190"/>
                </a:lnTo>
                <a:lnTo>
                  <a:pt x="41" y="190"/>
                </a:lnTo>
                <a:lnTo>
                  <a:pt x="41" y="190"/>
                </a:lnTo>
                <a:lnTo>
                  <a:pt x="41" y="191"/>
                </a:lnTo>
                <a:lnTo>
                  <a:pt x="43" y="191"/>
                </a:lnTo>
                <a:lnTo>
                  <a:pt x="44" y="192"/>
                </a:lnTo>
                <a:lnTo>
                  <a:pt x="44" y="192"/>
                </a:lnTo>
                <a:lnTo>
                  <a:pt x="44" y="191"/>
                </a:lnTo>
                <a:lnTo>
                  <a:pt x="44" y="191"/>
                </a:lnTo>
                <a:lnTo>
                  <a:pt x="46" y="192"/>
                </a:lnTo>
                <a:lnTo>
                  <a:pt x="46" y="192"/>
                </a:lnTo>
                <a:lnTo>
                  <a:pt x="47" y="192"/>
                </a:lnTo>
                <a:lnTo>
                  <a:pt x="47" y="192"/>
                </a:lnTo>
                <a:lnTo>
                  <a:pt x="47" y="192"/>
                </a:lnTo>
                <a:lnTo>
                  <a:pt x="48" y="192"/>
                </a:lnTo>
                <a:lnTo>
                  <a:pt x="48" y="192"/>
                </a:lnTo>
                <a:lnTo>
                  <a:pt x="50" y="192"/>
                </a:lnTo>
                <a:lnTo>
                  <a:pt x="50" y="192"/>
                </a:lnTo>
                <a:lnTo>
                  <a:pt x="50" y="194"/>
                </a:lnTo>
                <a:lnTo>
                  <a:pt x="50" y="194"/>
                </a:lnTo>
                <a:lnTo>
                  <a:pt x="51" y="194"/>
                </a:lnTo>
                <a:lnTo>
                  <a:pt x="51" y="194"/>
                </a:lnTo>
                <a:lnTo>
                  <a:pt x="51" y="192"/>
                </a:lnTo>
                <a:lnTo>
                  <a:pt x="51" y="192"/>
                </a:lnTo>
                <a:lnTo>
                  <a:pt x="53" y="192"/>
                </a:lnTo>
                <a:lnTo>
                  <a:pt x="53" y="192"/>
                </a:lnTo>
                <a:lnTo>
                  <a:pt x="54" y="192"/>
                </a:lnTo>
                <a:lnTo>
                  <a:pt x="56" y="192"/>
                </a:lnTo>
                <a:lnTo>
                  <a:pt x="56" y="192"/>
                </a:lnTo>
                <a:lnTo>
                  <a:pt x="57" y="192"/>
                </a:lnTo>
                <a:lnTo>
                  <a:pt x="57" y="194"/>
                </a:lnTo>
                <a:lnTo>
                  <a:pt x="57" y="194"/>
                </a:lnTo>
                <a:lnTo>
                  <a:pt x="58" y="194"/>
                </a:lnTo>
                <a:lnTo>
                  <a:pt x="58" y="194"/>
                </a:lnTo>
                <a:lnTo>
                  <a:pt x="58" y="194"/>
                </a:lnTo>
                <a:lnTo>
                  <a:pt x="60" y="194"/>
                </a:lnTo>
                <a:lnTo>
                  <a:pt x="60" y="194"/>
                </a:lnTo>
                <a:lnTo>
                  <a:pt x="60" y="194"/>
                </a:lnTo>
                <a:lnTo>
                  <a:pt x="60" y="194"/>
                </a:lnTo>
                <a:lnTo>
                  <a:pt x="60" y="194"/>
                </a:lnTo>
                <a:lnTo>
                  <a:pt x="60" y="194"/>
                </a:lnTo>
                <a:lnTo>
                  <a:pt x="61" y="194"/>
                </a:lnTo>
                <a:lnTo>
                  <a:pt x="61" y="192"/>
                </a:lnTo>
                <a:lnTo>
                  <a:pt x="61" y="192"/>
                </a:lnTo>
                <a:lnTo>
                  <a:pt x="61" y="192"/>
                </a:lnTo>
                <a:lnTo>
                  <a:pt x="61" y="192"/>
                </a:lnTo>
                <a:lnTo>
                  <a:pt x="61" y="191"/>
                </a:lnTo>
                <a:lnTo>
                  <a:pt x="61" y="191"/>
                </a:lnTo>
                <a:lnTo>
                  <a:pt x="63" y="192"/>
                </a:lnTo>
                <a:lnTo>
                  <a:pt x="63" y="192"/>
                </a:lnTo>
                <a:lnTo>
                  <a:pt x="63" y="192"/>
                </a:lnTo>
                <a:lnTo>
                  <a:pt x="63" y="192"/>
                </a:lnTo>
                <a:lnTo>
                  <a:pt x="64" y="192"/>
                </a:lnTo>
                <a:lnTo>
                  <a:pt x="64" y="192"/>
                </a:lnTo>
                <a:lnTo>
                  <a:pt x="65" y="192"/>
                </a:lnTo>
                <a:lnTo>
                  <a:pt x="65" y="192"/>
                </a:lnTo>
                <a:lnTo>
                  <a:pt x="65" y="192"/>
                </a:lnTo>
                <a:lnTo>
                  <a:pt x="67" y="194"/>
                </a:lnTo>
                <a:lnTo>
                  <a:pt x="67" y="194"/>
                </a:lnTo>
                <a:lnTo>
                  <a:pt x="67" y="194"/>
                </a:lnTo>
                <a:lnTo>
                  <a:pt x="68" y="194"/>
                </a:lnTo>
                <a:lnTo>
                  <a:pt x="68" y="192"/>
                </a:lnTo>
                <a:lnTo>
                  <a:pt x="68" y="192"/>
                </a:lnTo>
                <a:lnTo>
                  <a:pt x="68" y="192"/>
                </a:lnTo>
                <a:lnTo>
                  <a:pt x="68" y="192"/>
                </a:lnTo>
                <a:lnTo>
                  <a:pt x="68" y="191"/>
                </a:lnTo>
                <a:lnTo>
                  <a:pt x="68" y="191"/>
                </a:lnTo>
                <a:lnTo>
                  <a:pt x="67" y="191"/>
                </a:lnTo>
                <a:lnTo>
                  <a:pt x="67" y="191"/>
                </a:lnTo>
                <a:lnTo>
                  <a:pt x="67" y="191"/>
                </a:lnTo>
                <a:lnTo>
                  <a:pt x="67" y="191"/>
                </a:lnTo>
                <a:lnTo>
                  <a:pt x="67" y="190"/>
                </a:lnTo>
                <a:lnTo>
                  <a:pt x="67" y="190"/>
                </a:lnTo>
                <a:lnTo>
                  <a:pt x="67" y="191"/>
                </a:lnTo>
                <a:lnTo>
                  <a:pt x="68" y="191"/>
                </a:lnTo>
                <a:lnTo>
                  <a:pt x="70" y="191"/>
                </a:lnTo>
                <a:lnTo>
                  <a:pt x="70" y="192"/>
                </a:lnTo>
                <a:lnTo>
                  <a:pt x="70" y="192"/>
                </a:lnTo>
                <a:lnTo>
                  <a:pt x="71" y="192"/>
                </a:lnTo>
                <a:lnTo>
                  <a:pt x="71" y="191"/>
                </a:lnTo>
                <a:lnTo>
                  <a:pt x="71" y="191"/>
                </a:lnTo>
                <a:lnTo>
                  <a:pt x="71" y="191"/>
                </a:lnTo>
                <a:lnTo>
                  <a:pt x="73" y="191"/>
                </a:lnTo>
                <a:lnTo>
                  <a:pt x="71" y="191"/>
                </a:lnTo>
                <a:lnTo>
                  <a:pt x="73" y="192"/>
                </a:lnTo>
                <a:lnTo>
                  <a:pt x="73" y="192"/>
                </a:lnTo>
                <a:lnTo>
                  <a:pt x="73" y="192"/>
                </a:lnTo>
                <a:lnTo>
                  <a:pt x="73" y="192"/>
                </a:lnTo>
                <a:lnTo>
                  <a:pt x="74" y="192"/>
                </a:lnTo>
                <a:lnTo>
                  <a:pt x="74" y="192"/>
                </a:lnTo>
                <a:lnTo>
                  <a:pt x="74" y="192"/>
                </a:lnTo>
                <a:lnTo>
                  <a:pt x="75" y="192"/>
                </a:lnTo>
                <a:lnTo>
                  <a:pt x="75" y="192"/>
                </a:lnTo>
                <a:lnTo>
                  <a:pt x="75" y="192"/>
                </a:lnTo>
                <a:lnTo>
                  <a:pt x="78" y="192"/>
                </a:lnTo>
                <a:lnTo>
                  <a:pt x="81" y="192"/>
                </a:lnTo>
                <a:lnTo>
                  <a:pt x="83" y="191"/>
                </a:lnTo>
                <a:lnTo>
                  <a:pt x="83" y="190"/>
                </a:lnTo>
                <a:lnTo>
                  <a:pt x="83" y="190"/>
                </a:lnTo>
                <a:lnTo>
                  <a:pt x="84" y="190"/>
                </a:lnTo>
                <a:lnTo>
                  <a:pt x="84" y="190"/>
                </a:lnTo>
                <a:lnTo>
                  <a:pt x="84" y="190"/>
                </a:lnTo>
                <a:lnTo>
                  <a:pt x="85" y="191"/>
                </a:lnTo>
                <a:lnTo>
                  <a:pt x="85" y="191"/>
                </a:lnTo>
                <a:lnTo>
                  <a:pt x="85" y="191"/>
                </a:lnTo>
                <a:lnTo>
                  <a:pt x="87" y="191"/>
                </a:lnTo>
                <a:lnTo>
                  <a:pt x="87" y="190"/>
                </a:lnTo>
                <a:lnTo>
                  <a:pt x="87" y="190"/>
                </a:lnTo>
                <a:lnTo>
                  <a:pt x="90" y="190"/>
                </a:lnTo>
                <a:lnTo>
                  <a:pt x="91" y="190"/>
                </a:lnTo>
                <a:lnTo>
                  <a:pt x="91" y="190"/>
                </a:lnTo>
                <a:lnTo>
                  <a:pt x="91" y="190"/>
                </a:lnTo>
                <a:lnTo>
                  <a:pt x="93" y="190"/>
                </a:lnTo>
                <a:lnTo>
                  <a:pt x="93" y="190"/>
                </a:lnTo>
                <a:lnTo>
                  <a:pt x="93" y="188"/>
                </a:lnTo>
                <a:lnTo>
                  <a:pt x="93" y="188"/>
                </a:lnTo>
                <a:lnTo>
                  <a:pt x="93" y="187"/>
                </a:lnTo>
                <a:lnTo>
                  <a:pt x="93" y="185"/>
                </a:lnTo>
                <a:lnTo>
                  <a:pt x="93" y="185"/>
                </a:lnTo>
                <a:lnTo>
                  <a:pt x="93" y="185"/>
                </a:lnTo>
                <a:lnTo>
                  <a:pt x="94" y="185"/>
                </a:lnTo>
                <a:lnTo>
                  <a:pt x="94" y="185"/>
                </a:lnTo>
                <a:lnTo>
                  <a:pt x="94" y="184"/>
                </a:lnTo>
                <a:lnTo>
                  <a:pt x="93" y="184"/>
                </a:lnTo>
                <a:lnTo>
                  <a:pt x="91" y="182"/>
                </a:lnTo>
                <a:lnTo>
                  <a:pt x="91" y="182"/>
                </a:lnTo>
                <a:lnTo>
                  <a:pt x="91" y="182"/>
                </a:lnTo>
                <a:lnTo>
                  <a:pt x="90" y="182"/>
                </a:lnTo>
                <a:lnTo>
                  <a:pt x="90" y="182"/>
                </a:lnTo>
                <a:lnTo>
                  <a:pt x="88" y="182"/>
                </a:lnTo>
                <a:lnTo>
                  <a:pt x="90" y="184"/>
                </a:lnTo>
                <a:lnTo>
                  <a:pt x="90" y="184"/>
                </a:lnTo>
                <a:lnTo>
                  <a:pt x="90" y="184"/>
                </a:lnTo>
                <a:lnTo>
                  <a:pt x="90" y="185"/>
                </a:lnTo>
                <a:lnTo>
                  <a:pt x="90" y="185"/>
                </a:lnTo>
                <a:lnTo>
                  <a:pt x="90" y="185"/>
                </a:lnTo>
                <a:lnTo>
                  <a:pt x="90" y="185"/>
                </a:lnTo>
                <a:lnTo>
                  <a:pt x="90" y="187"/>
                </a:lnTo>
                <a:lnTo>
                  <a:pt x="91" y="187"/>
                </a:lnTo>
                <a:lnTo>
                  <a:pt x="91" y="187"/>
                </a:lnTo>
                <a:lnTo>
                  <a:pt x="90" y="187"/>
                </a:lnTo>
                <a:lnTo>
                  <a:pt x="90" y="187"/>
                </a:lnTo>
                <a:lnTo>
                  <a:pt x="88" y="188"/>
                </a:lnTo>
                <a:lnTo>
                  <a:pt x="88" y="187"/>
                </a:lnTo>
                <a:lnTo>
                  <a:pt x="87" y="188"/>
                </a:lnTo>
                <a:lnTo>
                  <a:pt x="87" y="188"/>
                </a:lnTo>
                <a:lnTo>
                  <a:pt x="87" y="187"/>
                </a:lnTo>
                <a:lnTo>
                  <a:pt x="87" y="187"/>
                </a:lnTo>
                <a:lnTo>
                  <a:pt x="85" y="187"/>
                </a:lnTo>
                <a:lnTo>
                  <a:pt x="85" y="187"/>
                </a:lnTo>
                <a:lnTo>
                  <a:pt x="85" y="187"/>
                </a:lnTo>
                <a:lnTo>
                  <a:pt x="85" y="185"/>
                </a:lnTo>
                <a:lnTo>
                  <a:pt x="85" y="184"/>
                </a:lnTo>
                <a:lnTo>
                  <a:pt x="84" y="184"/>
                </a:lnTo>
                <a:lnTo>
                  <a:pt x="84" y="184"/>
                </a:lnTo>
                <a:lnTo>
                  <a:pt x="84" y="184"/>
                </a:lnTo>
                <a:lnTo>
                  <a:pt x="84" y="185"/>
                </a:lnTo>
                <a:lnTo>
                  <a:pt x="84" y="185"/>
                </a:lnTo>
                <a:lnTo>
                  <a:pt x="84" y="185"/>
                </a:lnTo>
                <a:lnTo>
                  <a:pt x="83" y="184"/>
                </a:lnTo>
                <a:lnTo>
                  <a:pt x="81" y="185"/>
                </a:lnTo>
                <a:lnTo>
                  <a:pt x="81" y="185"/>
                </a:lnTo>
                <a:lnTo>
                  <a:pt x="81" y="185"/>
                </a:lnTo>
                <a:lnTo>
                  <a:pt x="81" y="185"/>
                </a:lnTo>
                <a:lnTo>
                  <a:pt x="81" y="184"/>
                </a:lnTo>
                <a:lnTo>
                  <a:pt x="81" y="184"/>
                </a:lnTo>
                <a:lnTo>
                  <a:pt x="81" y="184"/>
                </a:lnTo>
                <a:lnTo>
                  <a:pt x="81" y="184"/>
                </a:lnTo>
                <a:lnTo>
                  <a:pt x="81" y="184"/>
                </a:lnTo>
                <a:lnTo>
                  <a:pt x="81" y="182"/>
                </a:lnTo>
                <a:lnTo>
                  <a:pt x="81" y="182"/>
                </a:lnTo>
                <a:lnTo>
                  <a:pt x="81" y="181"/>
                </a:lnTo>
                <a:lnTo>
                  <a:pt x="81" y="181"/>
                </a:lnTo>
                <a:lnTo>
                  <a:pt x="81" y="181"/>
                </a:lnTo>
                <a:lnTo>
                  <a:pt x="81" y="181"/>
                </a:lnTo>
                <a:lnTo>
                  <a:pt x="83" y="180"/>
                </a:lnTo>
                <a:lnTo>
                  <a:pt x="84" y="180"/>
                </a:lnTo>
                <a:lnTo>
                  <a:pt x="85" y="178"/>
                </a:lnTo>
                <a:lnTo>
                  <a:pt x="85" y="178"/>
                </a:lnTo>
                <a:lnTo>
                  <a:pt x="85" y="178"/>
                </a:lnTo>
                <a:lnTo>
                  <a:pt x="85" y="178"/>
                </a:lnTo>
                <a:lnTo>
                  <a:pt x="85" y="178"/>
                </a:lnTo>
                <a:lnTo>
                  <a:pt x="85" y="177"/>
                </a:lnTo>
                <a:lnTo>
                  <a:pt x="84" y="177"/>
                </a:lnTo>
                <a:lnTo>
                  <a:pt x="84" y="177"/>
                </a:lnTo>
                <a:lnTo>
                  <a:pt x="84" y="177"/>
                </a:lnTo>
                <a:lnTo>
                  <a:pt x="84" y="177"/>
                </a:lnTo>
                <a:lnTo>
                  <a:pt x="84" y="178"/>
                </a:lnTo>
                <a:lnTo>
                  <a:pt x="84" y="178"/>
                </a:lnTo>
                <a:lnTo>
                  <a:pt x="83" y="180"/>
                </a:lnTo>
                <a:lnTo>
                  <a:pt x="83" y="180"/>
                </a:lnTo>
                <a:lnTo>
                  <a:pt x="83" y="178"/>
                </a:lnTo>
                <a:lnTo>
                  <a:pt x="83" y="178"/>
                </a:lnTo>
                <a:lnTo>
                  <a:pt x="81" y="177"/>
                </a:lnTo>
                <a:lnTo>
                  <a:pt x="81" y="177"/>
                </a:lnTo>
                <a:lnTo>
                  <a:pt x="81" y="177"/>
                </a:lnTo>
                <a:lnTo>
                  <a:pt x="81" y="177"/>
                </a:lnTo>
                <a:lnTo>
                  <a:pt x="80" y="177"/>
                </a:lnTo>
                <a:lnTo>
                  <a:pt x="80" y="177"/>
                </a:lnTo>
                <a:lnTo>
                  <a:pt x="81" y="178"/>
                </a:lnTo>
                <a:lnTo>
                  <a:pt x="81" y="178"/>
                </a:lnTo>
                <a:lnTo>
                  <a:pt x="81" y="180"/>
                </a:lnTo>
                <a:lnTo>
                  <a:pt x="80" y="180"/>
                </a:lnTo>
                <a:lnTo>
                  <a:pt x="80" y="180"/>
                </a:lnTo>
                <a:lnTo>
                  <a:pt x="80" y="180"/>
                </a:lnTo>
                <a:lnTo>
                  <a:pt x="80" y="178"/>
                </a:lnTo>
                <a:lnTo>
                  <a:pt x="80" y="178"/>
                </a:lnTo>
                <a:lnTo>
                  <a:pt x="80" y="178"/>
                </a:lnTo>
                <a:lnTo>
                  <a:pt x="78" y="178"/>
                </a:lnTo>
                <a:lnTo>
                  <a:pt x="80" y="177"/>
                </a:lnTo>
                <a:lnTo>
                  <a:pt x="80" y="177"/>
                </a:lnTo>
                <a:lnTo>
                  <a:pt x="78" y="177"/>
                </a:lnTo>
                <a:lnTo>
                  <a:pt x="78" y="177"/>
                </a:lnTo>
                <a:lnTo>
                  <a:pt x="77" y="177"/>
                </a:lnTo>
                <a:lnTo>
                  <a:pt x="75" y="178"/>
                </a:lnTo>
                <a:lnTo>
                  <a:pt x="77" y="178"/>
                </a:lnTo>
                <a:lnTo>
                  <a:pt x="77" y="178"/>
                </a:lnTo>
                <a:lnTo>
                  <a:pt x="75" y="178"/>
                </a:lnTo>
                <a:lnTo>
                  <a:pt x="75" y="178"/>
                </a:lnTo>
                <a:lnTo>
                  <a:pt x="75" y="178"/>
                </a:lnTo>
                <a:lnTo>
                  <a:pt x="75" y="180"/>
                </a:lnTo>
                <a:lnTo>
                  <a:pt x="75" y="180"/>
                </a:lnTo>
                <a:lnTo>
                  <a:pt x="75" y="178"/>
                </a:lnTo>
                <a:lnTo>
                  <a:pt x="74" y="178"/>
                </a:lnTo>
                <a:lnTo>
                  <a:pt x="73" y="178"/>
                </a:lnTo>
                <a:lnTo>
                  <a:pt x="73" y="178"/>
                </a:lnTo>
                <a:lnTo>
                  <a:pt x="73" y="178"/>
                </a:lnTo>
                <a:lnTo>
                  <a:pt x="73" y="178"/>
                </a:lnTo>
                <a:lnTo>
                  <a:pt x="73" y="178"/>
                </a:lnTo>
                <a:lnTo>
                  <a:pt x="73" y="180"/>
                </a:lnTo>
                <a:lnTo>
                  <a:pt x="73" y="180"/>
                </a:lnTo>
                <a:lnTo>
                  <a:pt x="71" y="178"/>
                </a:lnTo>
                <a:lnTo>
                  <a:pt x="71" y="178"/>
                </a:lnTo>
                <a:lnTo>
                  <a:pt x="70" y="178"/>
                </a:lnTo>
                <a:lnTo>
                  <a:pt x="70" y="178"/>
                </a:lnTo>
                <a:lnTo>
                  <a:pt x="70" y="180"/>
                </a:lnTo>
                <a:lnTo>
                  <a:pt x="68" y="180"/>
                </a:lnTo>
                <a:lnTo>
                  <a:pt x="67" y="180"/>
                </a:lnTo>
                <a:lnTo>
                  <a:pt x="67" y="180"/>
                </a:lnTo>
                <a:lnTo>
                  <a:pt x="67" y="180"/>
                </a:lnTo>
                <a:lnTo>
                  <a:pt x="67" y="180"/>
                </a:lnTo>
                <a:lnTo>
                  <a:pt x="67" y="180"/>
                </a:lnTo>
                <a:lnTo>
                  <a:pt x="67" y="178"/>
                </a:lnTo>
                <a:lnTo>
                  <a:pt x="67" y="178"/>
                </a:lnTo>
                <a:lnTo>
                  <a:pt x="67" y="178"/>
                </a:lnTo>
                <a:lnTo>
                  <a:pt x="67" y="178"/>
                </a:lnTo>
                <a:lnTo>
                  <a:pt x="67" y="178"/>
                </a:lnTo>
                <a:lnTo>
                  <a:pt x="65" y="178"/>
                </a:lnTo>
                <a:lnTo>
                  <a:pt x="67" y="178"/>
                </a:lnTo>
                <a:lnTo>
                  <a:pt x="67" y="178"/>
                </a:lnTo>
                <a:lnTo>
                  <a:pt x="67" y="177"/>
                </a:lnTo>
                <a:lnTo>
                  <a:pt x="67" y="177"/>
                </a:lnTo>
                <a:lnTo>
                  <a:pt x="65" y="177"/>
                </a:lnTo>
                <a:lnTo>
                  <a:pt x="65" y="177"/>
                </a:lnTo>
                <a:lnTo>
                  <a:pt x="64" y="175"/>
                </a:lnTo>
                <a:lnTo>
                  <a:pt x="64" y="175"/>
                </a:lnTo>
                <a:lnTo>
                  <a:pt x="64" y="175"/>
                </a:lnTo>
                <a:lnTo>
                  <a:pt x="64" y="177"/>
                </a:lnTo>
                <a:lnTo>
                  <a:pt x="63" y="177"/>
                </a:lnTo>
                <a:lnTo>
                  <a:pt x="64" y="178"/>
                </a:lnTo>
                <a:lnTo>
                  <a:pt x="64" y="178"/>
                </a:lnTo>
                <a:lnTo>
                  <a:pt x="64" y="178"/>
                </a:lnTo>
                <a:lnTo>
                  <a:pt x="63" y="178"/>
                </a:lnTo>
                <a:lnTo>
                  <a:pt x="63" y="178"/>
                </a:lnTo>
                <a:lnTo>
                  <a:pt x="63" y="177"/>
                </a:lnTo>
                <a:lnTo>
                  <a:pt x="63" y="177"/>
                </a:lnTo>
                <a:lnTo>
                  <a:pt x="61" y="177"/>
                </a:lnTo>
                <a:lnTo>
                  <a:pt x="61" y="177"/>
                </a:lnTo>
                <a:lnTo>
                  <a:pt x="61" y="177"/>
                </a:lnTo>
                <a:lnTo>
                  <a:pt x="61" y="177"/>
                </a:lnTo>
                <a:lnTo>
                  <a:pt x="60" y="175"/>
                </a:lnTo>
                <a:lnTo>
                  <a:pt x="60" y="175"/>
                </a:lnTo>
                <a:lnTo>
                  <a:pt x="60" y="177"/>
                </a:lnTo>
                <a:lnTo>
                  <a:pt x="60" y="177"/>
                </a:lnTo>
                <a:lnTo>
                  <a:pt x="60" y="177"/>
                </a:lnTo>
                <a:lnTo>
                  <a:pt x="60" y="177"/>
                </a:lnTo>
                <a:lnTo>
                  <a:pt x="58" y="177"/>
                </a:lnTo>
                <a:lnTo>
                  <a:pt x="58" y="175"/>
                </a:lnTo>
                <a:lnTo>
                  <a:pt x="57" y="175"/>
                </a:lnTo>
                <a:lnTo>
                  <a:pt x="57" y="177"/>
                </a:lnTo>
                <a:lnTo>
                  <a:pt x="57" y="175"/>
                </a:lnTo>
                <a:lnTo>
                  <a:pt x="57" y="175"/>
                </a:lnTo>
                <a:lnTo>
                  <a:pt x="57" y="175"/>
                </a:lnTo>
                <a:lnTo>
                  <a:pt x="56" y="175"/>
                </a:lnTo>
                <a:lnTo>
                  <a:pt x="56" y="175"/>
                </a:lnTo>
                <a:lnTo>
                  <a:pt x="54" y="175"/>
                </a:lnTo>
                <a:lnTo>
                  <a:pt x="54" y="175"/>
                </a:lnTo>
                <a:lnTo>
                  <a:pt x="53" y="175"/>
                </a:lnTo>
                <a:lnTo>
                  <a:pt x="53" y="175"/>
                </a:lnTo>
                <a:lnTo>
                  <a:pt x="53" y="174"/>
                </a:lnTo>
                <a:lnTo>
                  <a:pt x="53" y="174"/>
                </a:lnTo>
                <a:lnTo>
                  <a:pt x="51" y="174"/>
                </a:lnTo>
                <a:lnTo>
                  <a:pt x="50" y="174"/>
                </a:lnTo>
                <a:lnTo>
                  <a:pt x="50" y="174"/>
                </a:lnTo>
                <a:lnTo>
                  <a:pt x="50" y="174"/>
                </a:lnTo>
                <a:lnTo>
                  <a:pt x="48" y="175"/>
                </a:lnTo>
                <a:lnTo>
                  <a:pt x="47" y="175"/>
                </a:lnTo>
                <a:lnTo>
                  <a:pt x="47" y="175"/>
                </a:lnTo>
                <a:lnTo>
                  <a:pt x="47" y="175"/>
                </a:lnTo>
                <a:lnTo>
                  <a:pt x="47" y="175"/>
                </a:lnTo>
                <a:lnTo>
                  <a:pt x="47" y="175"/>
                </a:lnTo>
                <a:lnTo>
                  <a:pt x="47" y="175"/>
                </a:lnTo>
                <a:lnTo>
                  <a:pt x="46" y="175"/>
                </a:lnTo>
                <a:lnTo>
                  <a:pt x="46" y="175"/>
                </a:lnTo>
                <a:lnTo>
                  <a:pt x="46" y="175"/>
                </a:lnTo>
                <a:lnTo>
                  <a:pt x="46" y="175"/>
                </a:lnTo>
                <a:lnTo>
                  <a:pt x="46" y="175"/>
                </a:lnTo>
                <a:lnTo>
                  <a:pt x="44" y="174"/>
                </a:lnTo>
                <a:lnTo>
                  <a:pt x="44" y="174"/>
                </a:lnTo>
                <a:lnTo>
                  <a:pt x="43" y="175"/>
                </a:lnTo>
                <a:lnTo>
                  <a:pt x="43" y="175"/>
                </a:lnTo>
                <a:lnTo>
                  <a:pt x="41" y="175"/>
                </a:lnTo>
                <a:lnTo>
                  <a:pt x="41" y="175"/>
                </a:lnTo>
                <a:lnTo>
                  <a:pt x="41" y="175"/>
                </a:lnTo>
                <a:lnTo>
                  <a:pt x="41" y="175"/>
                </a:lnTo>
                <a:lnTo>
                  <a:pt x="40" y="175"/>
                </a:lnTo>
                <a:lnTo>
                  <a:pt x="40" y="177"/>
                </a:lnTo>
                <a:lnTo>
                  <a:pt x="38" y="178"/>
                </a:lnTo>
                <a:lnTo>
                  <a:pt x="38" y="178"/>
                </a:lnTo>
                <a:lnTo>
                  <a:pt x="38" y="178"/>
                </a:lnTo>
                <a:lnTo>
                  <a:pt x="37" y="178"/>
                </a:lnTo>
                <a:lnTo>
                  <a:pt x="37" y="178"/>
                </a:lnTo>
                <a:lnTo>
                  <a:pt x="36" y="178"/>
                </a:lnTo>
                <a:lnTo>
                  <a:pt x="36" y="178"/>
                </a:lnTo>
                <a:lnTo>
                  <a:pt x="36" y="178"/>
                </a:lnTo>
                <a:lnTo>
                  <a:pt x="36" y="178"/>
                </a:lnTo>
                <a:lnTo>
                  <a:pt x="36" y="178"/>
                </a:lnTo>
                <a:lnTo>
                  <a:pt x="34" y="178"/>
                </a:lnTo>
                <a:lnTo>
                  <a:pt x="34" y="177"/>
                </a:lnTo>
                <a:lnTo>
                  <a:pt x="31" y="177"/>
                </a:lnTo>
                <a:lnTo>
                  <a:pt x="31" y="177"/>
                </a:lnTo>
                <a:lnTo>
                  <a:pt x="31" y="177"/>
                </a:lnTo>
                <a:lnTo>
                  <a:pt x="31" y="177"/>
                </a:lnTo>
                <a:lnTo>
                  <a:pt x="30" y="177"/>
                </a:lnTo>
                <a:lnTo>
                  <a:pt x="30" y="177"/>
                </a:lnTo>
                <a:lnTo>
                  <a:pt x="28" y="175"/>
                </a:lnTo>
                <a:lnTo>
                  <a:pt x="28" y="175"/>
                </a:lnTo>
                <a:lnTo>
                  <a:pt x="28" y="175"/>
                </a:lnTo>
                <a:lnTo>
                  <a:pt x="28" y="175"/>
                </a:lnTo>
                <a:lnTo>
                  <a:pt x="27" y="175"/>
                </a:lnTo>
                <a:lnTo>
                  <a:pt x="26" y="175"/>
                </a:lnTo>
                <a:lnTo>
                  <a:pt x="26" y="175"/>
                </a:lnTo>
                <a:lnTo>
                  <a:pt x="26" y="175"/>
                </a:lnTo>
                <a:lnTo>
                  <a:pt x="26" y="174"/>
                </a:lnTo>
                <a:lnTo>
                  <a:pt x="26" y="174"/>
                </a:lnTo>
                <a:lnTo>
                  <a:pt x="24" y="174"/>
                </a:lnTo>
                <a:lnTo>
                  <a:pt x="26" y="174"/>
                </a:lnTo>
                <a:lnTo>
                  <a:pt x="26" y="174"/>
                </a:lnTo>
                <a:lnTo>
                  <a:pt x="26" y="174"/>
                </a:lnTo>
                <a:lnTo>
                  <a:pt x="26" y="174"/>
                </a:lnTo>
                <a:lnTo>
                  <a:pt x="26" y="172"/>
                </a:lnTo>
                <a:lnTo>
                  <a:pt x="26" y="172"/>
                </a:lnTo>
                <a:lnTo>
                  <a:pt x="26" y="172"/>
                </a:lnTo>
                <a:lnTo>
                  <a:pt x="26" y="172"/>
                </a:lnTo>
                <a:lnTo>
                  <a:pt x="24" y="171"/>
                </a:lnTo>
                <a:lnTo>
                  <a:pt x="23" y="171"/>
                </a:lnTo>
                <a:lnTo>
                  <a:pt x="23" y="171"/>
                </a:lnTo>
                <a:lnTo>
                  <a:pt x="23" y="171"/>
                </a:lnTo>
                <a:lnTo>
                  <a:pt x="23" y="171"/>
                </a:lnTo>
                <a:lnTo>
                  <a:pt x="23" y="171"/>
                </a:lnTo>
                <a:lnTo>
                  <a:pt x="23" y="171"/>
                </a:lnTo>
                <a:lnTo>
                  <a:pt x="23" y="171"/>
                </a:lnTo>
                <a:lnTo>
                  <a:pt x="23" y="171"/>
                </a:lnTo>
                <a:lnTo>
                  <a:pt x="23" y="171"/>
                </a:lnTo>
                <a:lnTo>
                  <a:pt x="23" y="170"/>
                </a:lnTo>
                <a:lnTo>
                  <a:pt x="23" y="170"/>
                </a:lnTo>
                <a:lnTo>
                  <a:pt x="23" y="170"/>
                </a:lnTo>
                <a:lnTo>
                  <a:pt x="23" y="171"/>
                </a:lnTo>
                <a:lnTo>
                  <a:pt x="24" y="171"/>
                </a:lnTo>
                <a:lnTo>
                  <a:pt x="24" y="171"/>
                </a:lnTo>
                <a:lnTo>
                  <a:pt x="24" y="171"/>
                </a:lnTo>
                <a:lnTo>
                  <a:pt x="24" y="171"/>
                </a:lnTo>
                <a:lnTo>
                  <a:pt x="24" y="170"/>
                </a:lnTo>
                <a:lnTo>
                  <a:pt x="24" y="170"/>
                </a:lnTo>
                <a:lnTo>
                  <a:pt x="26" y="170"/>
                </a:lnTo>
                <a:lnTo>
                  <a:pt x="24" y="168"/>
                </a:lnTo>
                <a:lnTo>
                  <a:pt x="24" y="168"/>
                </a:lnTo>
                <a:lnTo>
                  <a:pt x="24" y="168"/>
                </a:lnTo>
                <a:lnTo>
                  <a:pt x="23" y="168"/>
                </a:lnTo>
                <a:lnTo>
                  <a:pt x="23" y="168"/>
                </a:lnTo>
                <a:lnTo>
                  <a:pt x="23" y="168"/>
                </a:lnTo>
                <a:lnTo>
                  <a:pt x="23" y="168"/>
                </a:lnTo>
                <a:lnTo>
                  <a:pt x="23" y="168"/>
                </a:lnTo>
                <a:lnTo>
                  <a:pt x="23" y="168"/>
                </a:lnTo>
                <a:lnTo>
                  <a:pt x="23" y="167"/>
                </a:lnTo>
                <a:lnTo>
                  <a:pt x="24" y="168"/>
                </a:lnTo>
                <a:lnTo>
                  <a:pt x="24" y="168"/>
                </a:lnTo>
                <a:lnTo>
                  <a:pt x="24" y="168"/>
                </a:lnTo>
                <a:lnTo>
                  <a:pt x="24" y="167"/>
                </a:lnTo>
                <a:lnTo>
                  <a:pt x="26" y="167"/>
                </a:lnTo>
                <a:lnTo>
                  <a:pt x="26" y="167"/>
                </a:lnTo>
                <a:lnTo>
                  <a:pt x="26" y="168"/>
                </a:lnTo>
                <a:lnTo>
                  <a:pt x="27" y="170"/>
                </a:lnTo>
                <a:lnTo>
                  <a:pt x="27" y="170"/>
                </a:lnTo>
                <a:lnTo>
                  <a:pt x="28" y="170"/>
                </a:lnTo>
                <a:lnTo>
                  <a:pt x="28" y="170"/>
                </a:lnTo>
                <a:lnTo>
                  <a:pt x="30" y="170"/>
                </a:lnTo>
                <a:lnTo>
                  <a:pt x="30" y="170"/>
                </a:lnTo>
                <a:lnTo>
                  <a:pt x="30" y="170"/>
                </a:lnTo>
                <a:lnTo>
                  <a:pt x="31" y="170"/>
                </a:lnTo>
                <a:lnTo>
                  <a:pt x="31" y="168"/>
                </a:lnTo>
                <a:lnTo>
                  <a:pt x="28" y="167"/>
                </a:lnTo>
                <a:lnTo>
                  <a:pt x="28" y="167"/>
                </a:lnTo>
                <a:lnTo>
                  <a:pt x="30" y="167"/>
                </a:lnTo>
                <a:lnTo>
                  <a:pt x="30" y="167"/>
                </a:lnTo>
                <a:lnTo>
                  <a:pt x="30" y="167"/>
                </a:lnTo>
                <a:lnTo>
                  <a:pt x="31" y="167"/>
                </a:lnTo>
                <a:lnTo>
                  <a:pt x="31" y="167"/>
                </a:lnTo>
                <a:lnTo>
                  <a:pt x="31" y="167"/>
                </a:lnTo>
                <a:lnTo>
                  <a:pt x="33" y="167"/>
                </a:lnTo>
                <a:lnTo>
                  <a:pt x="33" y="167"/>
                </a:lnTo>
                <a:lnTo>
                  <a:pt x="33" y="167"/>
                </a:lnTo>
                <a:lnTo>
                  <a:pt x="33" y="167"/>
                </a:lnTo>
                <a:lnTo>
                  <a:pt x="33" y="167"/>
                </a:lnTo>
                <a:lnTo>
                  <a:pt x="34" y="168"/>
                </a:lnTo>
                <a:lnTo>
                  <a:pt x="34" y="168"/>
                </a:lnTo>
                <a:lnTo>
                  <a:pt x="36" y="168"/>
                </a:lnTo>
                <a:lnTo>
                  <a:pt x="36" y="168"/>
                </a:lnTo>
                <a:lnTo>
                  <a:pt x="37" y="168"/>
                </a:lnTo>
                <a:lnTo>
                  <a:pt x="37" y="168"/>
                </a:lnTo>
                <a:lnTo>
                  <a:pt x="37" y="168"/>
                </a:lnTo>
                <a:lnTo>
                  <a:pt x="37" y="168"/>
                </a:lnTo>
                <a:lnTo>
                  <a:pt x="38" y="168"/>
                </a:lnTo>
                <a:lnTo>
                  <a:pt x="38" y="168"/>
                </a:lnTo>
                <a:lnTo>
                  <a:pt x="38" y="168"/>
                </a:lnTo>
                <a:lnTo>
                  <a:pt x="38" y="170"/>
                </a:lnTo>
                <a:lnTo>
                  <a:pt x="38" y="170"/>
                </a:lnTo>
                <a:lnTo>
                  <a:pt x="40" y="170"/>
                </a:lnTo>
                <a:lnTo>
                  <a:pt x="40" y="170"/>
                </a:lnTo>
                <a:lnTo>
                  <a:pt x="41" y="170"/>
                </a:lnTo>
                <a:lnTo>
                  <a:pt x="41" y="170"/>
                </a:lnTo>
                <a:lnTo>
                  <a:pt x="40" y="168"/>
                </a:lnTo>
                <a:lnTo>
                  <a:pt x="40" y="168"/>
                </a:lnTo>
                <a:lnTo>
                  <a:pt x="40" y="168"/>
                </a:lnTo>
                <a:lnTo>
                  <a:pt x="41" y="168"/>
                </a:lnTo>
                <a:lnTo>
                  <a:pt x="41" y="168"/>
                </a:lnTo>
                <a:lnTo>
                  <a:pt x="41" y="167"/>
                </a:lnTo>
                <a:lnTo>
                  <a:pt x="41" y="167"/>
                </a:lnTo>
                <a:lnTo>
                  <a:pt x="41" y="167"/>
                </a:lnTo>
                <a:lnTo>
                  <a:pt x="41" y="167"/>
                </a:lnTo>
                <a:lnTo>
                  <a:pt x="41" y="167"/>
                </a:lnTo>
                <a:lnTo>
                  <a:pt x="41" y="167"/>
                </a:lnTo>
                <a:lnTo>
                  <a:pt x="43" y="167"/>
                </a:lnTo>
                <a:lnTo>
                  <a:pt x="43" y="167"/>
                </a:lnTo>
                <a:lnTo>
                  <a:pt x="43" y="167"/>
                </a:lnTo>
                <a:lnTo>
                  <a:pt x="44" y="168"/>
                </a:lnTo>
                <a:lnTo>
                  <a:pt x="44" y="168"/>
                </a:lnTo>
                <a:lnTo>
                  <a:pt x="44" y="167"/>
                </a:lnTo>
                <a:lnTo>
                  <a:pt x="46" y="167"/>
                </a:lnTo>
                <a:lnTo>
                  <a:pt x="47" y="167"/>
                </a:lnTo>
                <a:lnTo>
                  <a:pt x="47" y="167"/>
                </a:lnTo>
                <a:lnTo>
                  <a:pt x="47" y="167"/>
                </a:lnTo>
                <a:lnTo>
                  <a:pt x="47" y="165"/>
                </a:lnTo>
                <a:lnTo>
                  <a:pt x="47" y="165"/>
                </a:lnTo>
                <a:lnTo>
                  <a:pt x="47" y="165"/>
                </a:lnTo>
                <a:lnTo>
                  <a:pt x="47" y="165"/>
                </a:lnTo>
                <a:lnTo>
                  <a:pt x="48" y="164"/>
                </a:lnTo>
                <a:lnTo>
                  <a:pt x="50" y="164"/>
                </a:lnTo>
                <a:lnTo>
                  <a:pt x="51" y="164"/>
                </a:lnTo>
                <a:lnTo>
                  <a:pt x="53" y="164"/>
                </a:lnTo>
                <a:lnTo>
                  <a:pt x="53" y="164"/>
                </a:lnTo>
                <a:lnTo>
                  <a:pt x="54" y="164"/>
                </a:lnTo>
                <a:lnTo>
                  <a:pt x="54" y="164"/>
                </a:lnTo>
                <a:lnTo>
                  <a:pt x="54" y="164"/>
                </a:lnTo>
                <a:lnTo>
                  <a:pt x="56" y="163"/>
                </a:lnTo>
                <a:lnTo>
                  <a:pt x="56" y="163"/>
                </a:lnTo>
                <a:lnTo>
                  <a:pt x="56" y="163"/>
                </a:lnTo>
                <a:lnTo>
                  <a:pt x="56" y="163"/>
                </a:lnTo>
                <a:lnTo>
                  <a:pt x="56" y="163"/>
                </a:lnTo>
                <a:lnTo>
                  <a:pt x="54" y="163"/>
                </a:lnTo>
                <a:lnTo>
                  <a:pt x="54" y="163"/>
                </a:lnTo>
                <a:lnTo>
                  <a:pt x="53" y="163"/>
                </a:lnTo>
                <a:lnTo>
                  <a:pt x="53" y="163"/>
                </a:lnTo>
                <a:lnTo>
                  <a:pt x="53" y="163"/>
                </a:lnTo>
                <a:lnTo>
                  <a:pt x="51" y="163"/>
                </a:lnTo>
                <a:lnTo>
                  <a:pt x="48" y="163"/>
                </a:lnTo>
                <a:lnTo>
                  <a:pt x="47" y="161"/>
                </a:lnTo>
                <a:lnTo>
                  <a:pt x="46" y="161"/>
                </a:lnTo>
                <a:lnTo>
                  <a:pt x="46" y="161"/>
                </a:lnTo>
                <a:lnTo>
                  <a:pt x="46" y="161"/>
                </a:lnTo>
                <a:lnTo>
                  <a:pt x="44" y="161"/>
                </a:lnTo>
                <a:lnTo>
                  <a:pt x="44" y="161"/>
                </a:lnTo>
                <a:lnTo>
                  <a:pt x="43" y="161"/>
                </a:lnTo>
                <a:lnTo>
                  <a:pt x="43" y="161"/>
                </a:lnTo>
                <a:lnTo>
                  <a:pt x="43" y="163"/>
                </a:lnTo>
                <a:lnTo>
                  <a:pt x="43" y="163"/>
                </a:lnTo>
                <a:lnTo>
                  <a:pt x="41" y="163"/>
                </a:lnTo>
                <a:lnTo>
                  <a:pt x="40" y="163"/>
                </a:lnTo>
                <a:lnTo>
                  <a:pt x="38" y="163"/>
                </a:lnTo>
                <a:lnTo>
                  <a:pt x="38" y="163"/>
                </a:lnTo>
                <a:lnTo>
                  <a:pt x="38" y="161"/>
                </a:lnTo>
                <a:lnTo>
                  <a:pt x="38" y="161"/>
                </a:lnTo>
                <a:lnTo>
                  <a:pt x="38" y="161"/>
                </a:lnTo>
                <a:lnTo>
                  <a:pt x="38" y="160"/>
                </a:lnTo>
                <a:lnTo>
                  <a:pt x="38" y="160"/>
                </a:lnTo>
                <a:lnTo>
                  <a:pt x="38" y="160"/>
                </a:lnTo>
                <a:lnTo>
                  <a:pt x="38" y="160"/>
                </a:lnTo>
                <a:lnTo>
                  <a:pt x="37" y="161"/>
                </a:lnTo>
                <a:lnTo>
                  <a:pt x="37" y="161"/>
                </a:lnTo>
                <a:lnTo>
                  <a:pt x="36" y="161"/>
                </a:lnTo>
                <a:lnTo>
                  <a:pt x="34" y="161"/>
                </a:lnTo>
                <a:lnTo>
                  <a:pt x="34" y="161"/>
                </a:lnTo>
                <a:lnTo>
                  <a:pt x="34" y="161"/>
                </a:lnTo>
                <a:lnTo>
                  <a:pt x="34" y="161"/>
                </a:lnTo>
                <a:lnTo>
                  <a:pt x="34" y="161"/>
                </a:lnTo>
                <a:lnTo>
                  <a:pt x="34" y="160"/>
                </a:lnTo>
                <a:lnTo>
                  <a:pt x="34" y="160"/>
                </a:lnTo>
                <a:lnTo>
                  <a:pt x="34" y="160"/>
                </a:lnTo>
                <a:lnTo>
                  <a:pt x="33" y="161"/>
                </a:lnTo>
                <a:lnTo>
                  <a:pt x="33" y="161"/>
                </a:lnTo>
                <a:lnTo>
                  <a:pt x="33" y="161"/>
                </a:lnTo>
                <a:lnTo>
                  <a:pt x="33" y="161"/>
                </a:lnTo>
                <a:lnTo>
                  <a:pt x="33" y="161"/>
                </a:lnTo>
                <a:lnTo>
                  <a:pt x="33" y="160"/>
                </a:lnTo>
                <a:lnTo>
                  <a:pt x="33" y="160"/>
                </a:lnTo>
                <a:lnTo>
                  <a:pt x="33" y="160"/>
                </a:lnTo>
                <a:lnTo>
                  <a:pt x="31" y="160"/>
                </a:lnTo>
                <a:lnTo>
                  <a:pt x="31" y="160"/>
                </a:lnTo>
                <a:lnTo>
                  <a:pt x="31" y="161"/>
                </a:lnTo>
                <a:lnTo>
                  <a:pt x="31" y="161"/>
                </a:lnTo>
                <a:lnTo>
                  <a:pt x="31" y="163"/>
                </a:lnTo>
                <a:lnTo>
                  <a:pt x="31" y="163"/>
                </a:lnTo>
                <a:lnTo>
                  <a:pt x="31" y="163"/>
                </a:lnTo>
                <a:lnTo>
                  <a:pt x="30" y="163"/>
                </a:lnTo>
                <a:lnTo>
                  <a:pt x="28" y="163"/>
                </a:lnTo>
                <a:lnTo>
                  <a:pt x="28" y="163"/>
                </a:lnTo>
                <a:lnTo>
                  <a:pt x="28" y="163"/>
                </a:lnTo>
                <a:lnTo>
                  <a:pt x="28" y="163"/>
                </a:lnTo>
                <a:lnTo>
                  <a:pt x="27" y="163"/>
                </a:lnTo>
                <a:lnTo>
                  <a:pt x="26" y="163"/>
                </a:lnTo>
                <a:lnTo>
                  <a:pt x="26" y="163"/>
                </a:lnTo>
                <a:lnTo>
                  <a:pt x="24" y="163"/>
                </a:lnTo>
                <a:lnTo>
                  <a:pt x="24" y="163"/>
                </a:lnTo>
                <a:lnTo>
                  <a:pt x="24" y="163"/>
                </a:lnTo>
                <a:lnTo>
                  <a:pt x="24" y="163"/>
                </a:lnTo>
                <a:lnTo>
                  <a:pt x="24" y="163"/>
                </a:lnTo>
                <a:lnTo>
                  <a:pt x="23" y="163"/>
                </a:lnTo>
                <a:lnTo>
                  <a:pt x="21" y="161"/>
                </a:lnTo>
                <a:lnTo>
                  <a:pt x="21" y="161"/>
                </a:lnTo>
                <a:lnTo>
                  <a:pt x="18" y="161"/>
                </a:lnTo>
                <a:lnTo>
                  <a:pt x="18" y="161"/>
                </a:lnTo>
                <a:lnTo>
                  <a:pt x="18" y="160"/>
                </a:lnTo>
                <a:lnTo>
                  <a:pt x="18" y="160"/>
                </a:lnTo>
                <a:lnTo>
                  <a:pt x="18" y="160"/>
                </a:lnTo>
                <a:lnTo>
                  <a:pt x="18" y="160"/>
                </a:lnTo>
                <a:lnTo>
                  <a:pt x="18" y="160"/>
                </a:lnTo>
                <a:lnTo>
                  <a:pt x="18" y="160"/>
                </a:lnTo>
                <a:lnTo>
                  <a:pt x="18" y="160"/>
                </a:lnTo>
                <a:lnTo>
                  <a:pt x="17" y="160"/>
                </a:lnTo>
                <a:lnTo>
                  <a:pt x="17" y="161"/>
                </a:lnTo>
                <a:lnTo>
                  <a:pt x="16" y="161"/>
                </a:lnTo>
                <a:lnTo>
                  <a:pt x="16" y="161"/>
                </a:lnTo>
                <a:lnTo>
                  <a:pt x="13" y="160"/>
                </a:lnTo>
                <a:lnTo>
                  <a:pt x="13" y="160"/>
                </a:lnTo>
                <a:lnTo>
                  <a:pt x="13" y="160"/>
                </a:lnTo>
                <a:lnTo>
                  <a:pt x="13" y="158"/>
                </a:lnTo>
                <a:lnTo>
                  <a:pt x="13" y="158"/>
                </a:lnTo>
                <a:lnTo>
                  <a:pt x="14" y="158"/>
                </a:lnTo>
                <a:lnTo>
                  <a:pt x="14" y="158"/>
                </a:lnTo>
                <a:lnTo>
                  <a:pt x="14" y="158"/>
                </a:lnTo>
                <a:lnTo>
                  <a:pt x="16" y="158"/>
                </a:lnTo>
                <a:lnTo>
                  <a:pt x="16" y="158"/>
                </a:lnTo>
                <a:lnTo>
                  <a:pt x="16" y="157"/>
                </a:lnTo>
                <a:lnTo>
                  <a:pt x="16" y="158"/>
                </a:lnTo>
                <a:lnTo>
                  <a:pt x="16" y="158"/>
                </a:lnTo>
                <a:lnTo>
                  <a:pt x="17" y="158"/>
                </a:lnTo>
                <a:lnTo>
                  <a:pt x="17" y="158"/>
                </a:lnTo>
                <a:lnTo>
                  <a:pt x="17" y="158"/>
                </a:lnTo>
                <a:lnTo>
                  <a:pt x="17" y="157"/>
                </a:lnTo>
                <a:lnTo>
                  <a:pt x="20" y="157"/>
                </a:lnTo>
                <a:lnTo>
                  <a:pt x="20" y="157"/>
                </a:lnTo>
                <a:lnTo>
                  <a:pt x="20" y="158"/>
                </a:lnTo>
                <a:lnTo>
                  <a:pt x="20" y="158"/>
                </a:lnTo>
                <a:lnTo>
                  <a:pt x="20" y="158"/>
                </a:lnTo>
                <a:lnTo>
                  <a:pt x="20" y="160"/>
                </a:lnTo>
                <a:lnTo>
                  <a:pt x="20" y="160"/>
                </a:lnTo>
                <a:lnTo>
                  <a:pt x="20" y="160"/>
                </a:lnTo>
                <a:lnTo>
                  <a:pt x="20" y="160"/>
                </a:lnTo>
                <a:lnTo>
                  <a:pt x="20" y="160"/>
                </a:lnTo>
                <a:lnTo>
                  <a:pt x="20" y="158"/>
                </a:lnTo>
                <a:lnTo>
                  <a:pt x="21" y="158"/>
                </a:lnTo>
                <a:lnTo>
                  <a:pt x="21" y="158"/>
                </a:lnTo>
                <a:lnTo>
                  <a:pt x="23" y="158"/>
                </a:lnTo>
                <a:lnTo>
                  <a:pt x="23" y="158"/>
                </a:lnTo>
                <a:lnTo>
                  <a:pt x="23" y="158"/>
                </a:lnTo>
                <a:lnTo>
                  <a:pt x="23" y="160"/>
                </a:lnTo>
                <a:lnTo>
                  <a:pt x="23" y="160"/>
                </a:lnTo>
                <a:lnTo>
                  <a:pt x="24" y="160"/>
                </a:lnTo>
                <a:lnTo>
                  <a:pt x="24" y="160"/>
                </a:lnTo>
                <a:lnTo>
                  <a:pt x="24" y="160"/>
                </a:lnTo>
                <a:lnTo>
                  <a:pt x="24" y="160"/>
                </a:lnTo>
                <a:lnTo>
                  <a:pt x="26" y="158"/>
                </a:lnTo>
                <a:lnTo>
                  <a:pt x="26" y="158"/>
                </a:lnTo>
                <a:lnTo>
                  <a:pt x="26" y="157"/>
                </a:lnTo>
                <a:lnTo>
                  <a:pt x="26" y="157"/>
                </a:lnTo>
                <a:lnTo>
                  <a:pt x="27" y="157"/>
                </a:lnTo>
                <a:lnTo>
                  <a:pt x="27" y="157"/>
                </a:lnTo>
                <a:lnTo>
                  <a:pt x="28" y="157"/>
                </a:lnTo>
                <a:lnTo>
                  <a:pt x="30" y="157"/>
                </a:lnTo>
                <a:lnTo>
                  <a:pt x="30" y="157"/>
                </a:lnTo>
                <a:lnTo>
                  <a:pt x="31" y="157"/>
                </a:lnTo>
                <a:lnTo>
                  <a:pt x="31" y="157"/>
                </a:lnTo>
                <a:lnTo>
                  <a:pt x="31" y="157"/>
                </a:lnTo>
                <a:lnTo>
                  <a:pt x="31" y="157"/>
                </a:lnTo>
                <a:lnTo>
                  <a:pt x="33" y="158"/>
                </a:lnTo>
                <a:lnTo>
                  <a:pt x="34" y="158"/>
                </a:lnTo>
                <a:lnTo>
                  <a:pt x="36" y="158"/>
                </a:lnTo>
                <a:lnTo>
                  <a:pt x="36" y="158"/>
                </a:lnTo>
                <a:lnTo>
                  <a:pt x="37" y="158"/>
                </a:lnTo>
                <a:lnTo>
                  <a:pt x="37" y="158"/>
                </a:lnTo>
                <a:lnTo>
                  <a:pt x="43" y="157"/>
                </a:lnTo>
                <a:lnTo>
                  <a:pt x="47" y="157"/>
                </a:lnTo>
                <a:lnTo>
                  <a:pt x="50" y="157"/>
                </a:lnTo>
                <a:lnTo>
                  <a:pt x="51" y="155"/>
                </a:lnTo>
                <a:lnTo>
                  <a:pt x="50" y="155"/>
                </a:lnTo>
                <a:lnTo>
                  <a:pt x="50" y="155"/>
                </a:lnTo>
                <a:lnTo>
                  <a:pt x="51" y="155"/>
                </a:lnTo>
                <a:lnTo>
                  <a:pt x="51" y="154"/>
                </a:lnTo>
                <a:lnTo>
                  <a:pt x="51" y="154"/>
                </a:lnTo>
                <a:lnTo>
                  <a:pt x="51" y="154"/>
                </a:lnTo>
                <a:lnTo>
                  <a:pt x="51" y="154"/>
                </a:lnTo>
                <a:lnTo>
                  <a:pt x="50" y="153"/>
                </a:lnTo>
                <a:lnTo>
                  <a:pt x="48" y="154"/>
                </a:lnTo>
                <a:lnTo>
                  <a:pt x="50" y="154"/>
                </a:lnTo>
                <a:lnTo>
                  <a:pt x="50" y="154"/>
                </a:lnTo>
                <a:lnTo>
                  <a:pt x="48" y="154"/>
                </a:lnTo>
                <a:lnTo>
                  <a:pt x="47" y="155"/>
                </a:lnTo>
                <a:lnTo>
                  <a:pt x="47" y="155"/>
                </a:lnTo>
                <a:lnTo>
                  <a:pt x="47" y="155"/>
                </a:lnTo>
                <a:lnTo>
                  <a:pt x="47" y="155"/>
                </a:lnTo>
                <a:lnTo>
                  <a:pt x="47" y="155"/>
                </a:lnTo>
                <a:lnTo>
                  <a:pt x="47" y="155"/>
                </a:lnTo>
                <a:lnTo>
                  <a:pt x="47" y="155"/>
                </a:lnTo>
                <a:lnTo>
                  <a:pt x="47" y="155"/>
                </a:lnTo>
                <a:lnTo>
                  <a:pt x="47" y="155"/>
                </a:lnTo>
                <a:lnTo>
                  <a:pt x="46" y="155"/>
                </a:lnTo>
                <a:lnTo>
                  <a:pt x="46" y="154"/>
                </a:lnTo>
                <a:lnTo>
                  <a:pt x="44" y="154"/>
                </a:lnTo>
                <a:lnTo>
                  <a:pt x="44" y="154"/>
                </a:lnTo>
                <a:lnTo>
                  <a:pt x="44" y="154"/>
                </a:lnTo>
                <a:lnTo>
                  <a:pt x="43" y="154"/>
                </a:lnTo>
                <a:lnTo>
                  <a:pt x="41" y="154"/>
                </a:lnTo>
                <a:lnTo>
                  <a:pt x="41" y="154"/>
                </a:lnTo>
                <a:lnTo>
                  <a:pt x="40" y="154"/>
                </a:lnTo>
                <a:lnTo>
                  <a:pt x="40" y="154"/>
                </a:lnTo>
                <a:lnTo>
                  <a:pt x="40" y="154"/>
                </a:lnTo>
                <a:lnTo>
                  <a:pt x="38" y="154"/>
                </a:lnTo>
                <a:lnTo>
                  <a:pt x="38" y="154"/>
                </a:lnTo>
                <a:lnTo>
                  <a:pt x="38" y="154"/>
                </a:lnTo>
                <a:lnTo>
                  <a:pt x="38" y="154"/>
                </a:lnTo>
                <a:lnTo>
                  <a:pt x="37" y="154"/>
                </a:lnTo>
                <a:lnTo>
                  <a:pt x="37" y="154"/>
                </a:lnTo>
                <a:lnTo>
                  <a:pt x="37" y="154"/>
                </a:lnTo>
                <a:lnTo>
                  <a:pt x="36" y="154"/>
                </a:lnTo>
                <a:lnTo>
                  <a:pt x="36" y="155"/>
                </a:lnTo>
                <a:lnTo>
                  <a:pt x="36" y="155"/>
                </a:lnTo>
                <a:lnTo>
                  <a:pt x="36" y="155"/>
                </a:lnTo>
                <a:lnTo>
                  <a:pt x="34" y="155"/>
                </a:lnTo>
                <a:lnTo>
                  <a:pt x="33" y="155"/>
                </a:lnTo>
                <a:lnTo>
                  <a:pt x="33" y="155"/>
                </a:lnTo>
                <a:lnTo>
                  <a:pt x="31" y="155"/>
                </a:lnTo>
                <a:lnTo>
                  <a:pt x="31" y="155"/>
                </a:lnTo>
                <a:lnTo>
                  <a:pt x="30" y="155"/>
                </a:lnTo>
                <a:lnTo>
                  <a:pt x="28" y="154"/>
                </a:lnTo>
                <a:lnTo>
                  <a:pt x="28" y="154"/>
                </a:lnTo>
                <a:lnTo>
                  <a:pt x="28" y="154"/>
                </a:lnTo>
                <a:lnTo>
                  <a:pt x="28" y="154"/>
                </a:lnTo>
                <a:lnTo>
                  <a:pt x="28" y="154"/>
                </a:lnTo>
                <a:lnTo>
                  <a:pt x="27" y="154"/>
                </a:lnTo>
                <a:lnTo>
                  <a:pt x="27" y="154"/>
                </a:lnTo>
                <a:lnTo>
                  <a:pt x="26" y="154"/>
                </a:lnTo>
                <a:lnTo>
                  <a:pt x="26" y="154"/>
                </a:lnTo>
                <a:lnTo>
                  <a:pt x="27" y="155"/>
                </a:lnTo>
                <a:lnTo>
                  <a:pt x="27" y="155"/>
                </a:lnTo>
                <a:lnTo>
                  <a:pt x="26" y="155"/>
                </a:lnTo>
                <a:lnTo>
                  <a:pt x="26" y="155"/>
                </a:lnTo>
                <a:lnTo>
                  <a:pt x="24" y="154"/>
                </a:lnTo>
                <a:lnTo>
                  <a:pt x="24" y="154"/>
                </a:lnTo>
                <a:lnTo>
                  <a:pt x="23" y="154"/>
                </a:lnTo>
                <a:lnTo>
                  <a:pt x="23" y="154"/>
                </a:lnTo>
                <a:lnTo>
                  <a:pt x="23" y="155"/>
                </a:lnTo>
                <a:lnTo>
                  <a:pt x="23" y="155"/>
                </a:lnTo>
                <a:lnTo>
                  <a:pt x="23" y="155"/>
                </a:lnTo>
                <a:lnTo>
                  <a:pt x="23" y="155"/>
                </a:lnTo>
                <a:lnTo>
                  <a:pt x="23" y="155"/>
                </a:lnTo>
                <a:lnTo>
                  <a:pt x="23" y="155"/>
                </a:lnTo>
                <a:lnTo>
                  <a:pt x="21" y="155"/>
                </a:lnTo>
                <a:lnTo>
                  <a:pt x="21" y="154"/>
                </a:lnTo>
                <a:lnTo>
                  <a:pt x="23" y="154"/>
                </a:lnTo>
                <a:lnTo>
                  <a:pt x="23" y="153"/>
                </a:lnTo>
                <a:lnTo>
                  <a:pt x="21" y="153"/>
                </a:lnTo>
                <a:lnTo>
                  <a:pt x="21" y="153"/>
                </a:lnTo>
                <a:lnTo>
                  <a:pt x="21" y="153"/>
                </a:lnTo>
                <a:lnTo>
                  <a:pt x="21" y="153"/>
                </a:lnTo>
                <a:lnTo>
                  <a:pt x="20" y="153"/>
                </a:lnTo>
                <a:lnTo>
                  <a:pt x="20" y="153"/>
                </a:lnTo>
                <a:lnTo>
                  <a:pt x="20" y="153"/>
                </a:lnTo>
                <a:lnTo>
                  <a:pt x="18" y="153"/>
                </a:lnTo>
                <a:lnTo>
                  <a:pt x="18" y="153"/>
                </a:lnTo>
                <a:lnTo>
                  <a:pt x="18" y="153"/>
                </a:lnTo>
                <a:lnTo>
                  <a:pt x="18" y="153"/>
                </a:lnTo>
                <a:lnTo>
                  <a:pt x="18" y="153"/>
                </a:lnTo>
                <a:lnTo>
                  <a:pt x="18" y="154"/>
                </a:lnTo>
                <a:lnTo>
                  <a:pt x="18" y="154"/>
                </a:lnTo>
                <a:lnTo>
                  <a:pt x="17" y="154"/>
                </a:lnTo>
                <a:lnTo>
                  <a:pt x="17" y="154"/>
                </a:lnTo>
                <a:lnTo>
                  <a:pt x="17" y="154"/>
                </a:lnTo>
                <a:lnTo>
                  <a:pt x="17" y="154"/>
                </a:lnTo>
                <a:lnTo>
                  <a:pt x="17" y="153"/>
                </a:lnTo>
                <a:lnTo>
                  <a:pt x="17" y="153"/>
                </a:lnTo>
                <a:lnTo>
                  <a:pt x="17" y="153"/>
                </a:lnTo>
                <a:lnTo>
                  <a:pt x="17" y="153"/>
                </a:lnTo>
                <a:lnTo>
                  <a:pt x="17" y="153"/>
                </a:lnTo>
                <a:lnTo>
                  <a:pt x="17" y="153"/>
                </a:lnTo>
                <a:lnTo>
                  <a:pt x="16" y="154"/>
                </a:lnTo>
                <a:lnTo>
                  <a:pt x="17" y="154"/>
                </a:lnTo>
                <a:lnTo>
                  <a:pt x="17" y="154"/>
                </a:lnTo>
                <a:lnTo>
                  <a:pt x="16" y="154"/>
                </a:lnTo>
                <a:lnTo>
                  <a:pt x="16" y="154"/>
                </a:lnTo>
                <a:lnTo>
                  <a:pt x="16" y="154"/>
                </a:lnTo>
                <a:lnTo>
                  <a:pt x="16" y="153"/>
                </a:lnTo>
                <a:lnTo>
                  <a:pt x="14" y="153"/>
                </a:lnTo>
                <a:lnTo>
                  <a:pt x="13" y="151"/>
                </a:lnTo>
                <a:lnTo>
                  <a:pt x="13" y="151"/>
                </a:lnTo>
                <a:lnTo>
                  <a:pt x="14" y="151"/>
                </a:lnTo>
                <a:lnTo>
                  <a:pt x="14" y="150"/>
                </a:lnTo>
                <a:lnTo>
                  <a:pt x="14" y="150"/>
                </a:lnTo>
                <a:lnTo>
                  <a:pt x="14" y="150"/>
                </a:lnTo>
                <a:lnTo>
                  <a:pt x="14" y="150"/>
                </a:lnTo>
                <a:lnTo>
                  <a:pt x="14" y="150"/>
                </a:lnTo>
                <a:lnTo>
                  <a:pt x="13" y="150"/>
                </a:lnTo>
                <a:lnTo>
                  <a:pt x="13" y="150"/>
                </a:lnTo>
                <a:lnTo>
                  <a:pt x="13" y="148"/>
                </a:lnTo>
                <a:lnTo>
                  <a:pt x="13" y="148"/>
                </a:lnTo>
                <a:lnTo>
                  <a:pt x="13" y="148"/>
                </a:lnTo>
                <a:lnTo>
                  <a:pt x="13" y="148"/>
                </a:lnTo>
                <a:lnTo>
                  <a:pt x="13" y="148"/>
                </a:lnTo>
                <a:lnTo>
                  <a:pt x="14" y="148"/>
                </a:lnTo>
                <a:lnTo>
                  <a:pt x="14" y="148"/>
                </a:lnTo>
                <a:lnTo>
                  <a:pt x="16" y="148"/>
                </a:lnTo>
                <a:lnTo>
                  <a:pt x="16" y="148"/>
                </a:lnTo>
                <a:lnTo>
                  <a:pt x="16" y="148"/>
                </a:lnTo>
                <a:lnTo>
                  <a:pt x="16" y="148"/>
                </a:lnTo>
                <a:lnTo>
                  <a:pt x="16" y="148"/>
                </a:lnTo>
                <a:lnTo>
                  <a:pt x="16" y="148"/>
                </a:lnTo>
                <a:lnTo>
                  <a:pt x="16" y="150"/>
                </a:lnTo>
                <a:lnTo>
                  <a:pt x="17" y="150"/>
                </a:lnTo>
                <a:lnTo>
                  <a:pt x="17" y="150"/>
                </a:lnTo>
                <a:lnTo>
                  <a:pt x="18" y="150"/>
                </a:lnTo>
                <a:lnTo>
                  <a:pt x="18" y="150"/>
                </a:lnTo>
                <a:lnTo>
                  <a:pt x="18" y="148"/>
                </a:lnTo>
                <a:lnTo>
                  <a:pt x="18" y="148"/>
                </a:lnTo>
                <a:lnTo>
                  <a:pt x="18" y="150"/>
                </a:lnTo>
                <a:lnTo>
                  <a:pt x="20" y="150"/>
                </a:lnTo>
                <a:lnTo>
                  <a:pt x="20" y="150"/>
                </a:lnTo>
                <a:lnTo>
                  <a:pt x="20" y="148"/>
                </a:lnTo>
                <a:lnTo>
                  <a:pt x="20" y="148"/>
                </a:lnTo>
                <a:lnTo>
                  <a:pt x="20" y="148"/>
                </a:lnTo>
                <a:lnTo>
                  <a:pt x="20" y="147"/>
                </a:lnTo>
                <a:lnTo>
                  <a:pt x="20" y="147"/>
                </a:lnTo>
                <a:lnTo>
                  <a:pt x="20" y="147"/>
                </a:lnTo>
                <a:lnTo>
                  <a:pt x="20" y="145"/>
                </a:lnTo>
                <a:lnTo>
                  <a:pt x="18" y="145"/>
                </a:lnTo>
                <a:lnTo>
                  <a:pt x="18" y="147"/>
                </a:lnTo>
                <a:lnTo>
                  <a:pt x="18" y="147"/>
                </a:lnTo>
                <a:lnTo>
                  <a:pt x="18" y="147"/>
                </a:lnTo>
                <a:lnTo>
                  <a:pt x="18" y="147"/>
                </a:lnTo>
                <a:lnTo>
                  <a:pt x="18" y="147"/>
                </a:lnTo>
                <a:lnTo>
                  <a:pt x="18" y="147"/>
                </a:lnTo>
                <a:lnTo>
                  <a:pt x="18" y="147"/>
                </a:lnTo>
                <a:lnTo>
                  <a:pt x="17" y="147"/>
                </a:lnTo>
                <a:lnTo>
                  <a:pt x="17" y="147"/>
                </a:lnTo>
                <a:lnTo>
                  <a:pt x="16" y="147"/>
                </a:lnTo>
                <a:lnTo>
                  <a:pt x="16" y="145"/>
                </a:lnTo>
                <a:lnTo>
                  <a:pt x="16" y="147"/>
                </a:lnTo>
                <a:lnTo>
                  <a:pt x="14" y="147"/>
                </a:lnTo>
                <a:lnTo>
                  <a:pt x="14" y="147"/>
                </a:lnTo>
                <a:lnTo>
                  <a:pt x="14" y="145"/>
                </a:lnTo>
                <a:lnTo>
                  <a:pt x="14" y="145"/>
                </a:lnTo>
                <a:lnTo>
                  <a:pt x="14" y="145"/>
                </a:lnTo>
                <a:lnTo>
                  <a:pt x="13" y="145"/>
                </a:lnTo>
                <a:lnTo>
                  <a:pt x="11" y="145"/>
                </a:lnTo>
                <a:lnTo>
                  <a:pt x="10" y="145"/>
                </a:lnTo>
                <a:lnTo>
                  <a:pt x="8" y="145"/>
                </a:lnTo>
                <a:lnTo>
                  <a:pt x="10" y="144"/>
                </a:lnTo>
                <a:lnTo>
                  <a:pt x="10" y="144"/>
                </a:lnTo>
                <a:lnTo>
                  <a:pt x="8" y="144"/>
                </a:lnTo>
                <a:lnTo>
                  <a:pt x="8" y="144"/>
                </a:lnTo>
                <a:lnTo>
                  <a:pt x="8" y="144"/>
                </a:lnTo>
                <a:lnTo>
                  <a:pt x="10" y="144"/>
                </a:lnTo>
                <a:lnTo>
                  <a:pt x="10" y="144"/>
                </a:lnTo>
                <a:lnTo>
                  <a:pt x="10" y="144"/>
                </a:lnTo>
                <a:lnTo>
                  <a:pt x="10" y="144"/>
                </a:lnTo>
                <a:lnTo>
                  <a:pt x="10" y="144"/>
                </a:lnTo>
                <a:lnTo>
                  <a:pt x="10" y="144"/>
                </a:lnTo>
                <a:lnTo>
                  <a:pt x="10" y="144"/>
                </a:lnTo>
                <a:lnTo>
                  <a:pt x="11" y="144"/>
                </a:lnTo>
                <a:lnTo>
                  <a:pt x="11" y="144"/>
                </a:lnTo>
                <a:lnTo>
                  <a:pt x="13" y="144"/>
                </a:lnTo>
                <a:lnTo>
                  <a:pt x="13" y="144"/>
                </a:lnTo>
                <a:lnTo>
                  <a:pt x="13" y="144"/>
                </a:lnTo>
                <a:lnTo>
                  <a:pt x="13" y="145"/>
                </a:lnTo>
                <a:lnTo>
                  <a:pt x="13" y="145"/>
                </a:lnTo>
                <a:lnTo>
                  <a:pt x="13" y="144"/>
                </a:lnTo>
                <a:lnTo>
                  <a:pt x="13" y="144"/>
                </a:lnTo>
                <a:lnTo>
                  <a:pt x="13" y="144"/>
                </a:lnTo>
                <a:lnTo>
                  <a:pt x="14" y="144"/>
                </a:lnTo>
                <a:lnTo>
                  <a:pt x="14" y="144"/>
                </a:lnTo>
                <a:lnTo>
                  <a:pt x="13" y="143"/>
                </a:lnTo>
                <a:lnTo>
                  <a:pt x="13" y="143"/>
                </a:lnTo>
                <a:lnTo>
                  <a:pt x="13" y="141"/>
                </a:lnTo>
                <a:lnTo>
                  <a:pt x="11" y="141"/>
                </a:lnTo>
                <a:lnTo>
                  <a:pt x="11" y="141"/>
                </a:lnTo>
                <a:lnTo>
                  <a:pt x="11" y="141"/>
                </a:lnTo>
                <a:lnTo>
                  <a:pt x="11" y="143"/>
                </a:lnTo>
                <a:lnTo>
                  <a:pt x="11" y="143"/>
                </a:lnTo>
                <a:lnTo>
                  <a:pt x="11" y="143"/>
                </a:lnTo>
                <a:lnTo>
                  <a:pt x="11" y="143"/>
                </a:lnTo>
                <a:lnTo>
                  <a:pt x="10" y="143"/>
                </a:lnTo>
                <a:lnTo>
                  <a:pt x="10" y="143"/>
                </a:lnTo>
                <a:lnTo>
                  <a:pt x="8" y="143"/>
                </a:lnTo>
                <a:lnTo>
                  <a:pt x="8" y="143"/>
                </a:lnTo>
                <a:lnTo>
                  <a:pt x="7" y="143"/>
                </a:lnTo>
                <a:lnTo>
                  <a:pt x="7" y="141"/>
                </a:lnTo>
                <a:lnTo>
                  <a:pt x="7" y="141"/>
                </a:lnTo>
                <a:lnTo>
                  <a:pt x="7" y="141"/>
                </a:lnTo>
                <a:lnTo>
                  <a:pt x="7" y="141"/>
                </a:lnTo>
                <a:lnTo>
                  <a:pt x="7" y="141"/>
                </a:lnTo>
                <a:lnTo>
                  <a:pt x="7" y="141"/>
                </a:lnTo>
                <a:lnTo>
                  <a:pt x="6" y="141"/>
                </a:lnTo>
                <a:lnTo>
                  <a:pt x="6" y="141"/>
                </a:lnTo>
                <a:lnTo>
                  <a:pt x="7" y="140"/>
                </a:lnTo>
                <a:lnTo>
                  <a:pt x="7" y="140"/>
                </a:lnTo>
                <a:lnTo>
                  <a:pt x="6" y="140"/>
                </a:lnTo>
                <a:lnTo>
                  <a:pt x="6" y="140"/>
                </a:lnTo>
                <a:lnTo>
                  <a:pt x="6" y="140"/>
                </a:lnTo>
                <a:lnTo>
                  <a:pt x="3" y="140"/>
                </a:lnTo>
                <a:lnTo>
                  <a:pt x="3" y="140"/>
                </a:lnTo>
                <a:lnTo>
                  <a:pt x="3" y="140"/>
                </a:lnTo>
                <a:lnTo>
                  <a:pt x="3" y="140"/>
                </a:lnTo>
                <a:lnTo>
                  <a:pt x="1" y="138"/>
                </a:lnTo>
                <a:lnTo>
                  <a:pt x="0" y="137"/>
                </a:lnTo>
                <a:lnTo>
                  <a:pt x="0" y="137"/>
                </a:lnTo>
                <a:lnTo>
                  <a:pt x="1" y="137"/>
                </a:lnTo>
                <a:lnTo>
                  <a:pt x="1" y="137"/>
                </a:lnTo>
                <a:lnTo>
                  <a:pt x="1" y="137"/>
                </a:lnTo>
                <a:lnTo>
                  <a:pt x="1" y="137"/>
                </a:lnTo>
                <a:lnTo>
                  <a:pt x="1" y="137"/>
                </a:lnTo>
                <a:lnTo>
                  <a:pt x="1" y="137"/>
                </a:lnTo>
                <a:lnTo>
                  <a:pt x="0" y="135"/>
                </a:lnTo>
                <a:lnTo>
                  <a:pt x="0" y="135"/>
                </a:lnTo>
                <a:lnTo>
                  <a:pt x="1" y="135"/>
                </a:lnTo>
                <a:lnTo>
                  <a:pt x="1" y="135"/>
                </a:lnTo>
                <a:lnTo>
                  <a:pt x="1" y="135"/>
                </a:lnTo>
                <a:lnTo>
                  <a:pt x="1" y="135"/>
                </a:lnTo>
                <a:lnTo>
                  <a:pt x="1" y="135"/>
                </a:lnTo>
                <a:lnTo>
                  <a:pt x="1" y="135"/>
                </a:lnTo>
                <a:lnTo>
                  <a:pt x="1" y="135"/>
                </a:lnTo>
                <a:lnTo>
                  <a:pt x="3" y="135"/>
                </a:lnTo>
                <a:lnTo>
                  <a:pt x="4" y="135"/>
                </a:lnTo>
                <a:lnTo>
                  <a:pt x="6" y="134"/>
                </a:lnTo>
                <a:lnTo>
                  <a:pt x="6" y="134"/>
                </a:lnTo>
                <a:lnTo>
                  <a:pt x="7" y="134"/>
                </a:lnTo>
                <a:lnTo>
                  <a:pt x="7" y="134"/>
                </a:lnTo>
                <a:lnTo>
                  <a:pt x="7" y="133"/>
                </a:lnTo>
                <a:lnTo>
                  <a:pt x="7" y="133"/>
                </a:lnTo>
                <a:lnTo>
                  <a:pt x="8" y="134"/>
                </a:lnTo>
                <a:lnTo>
                  <a:pt x="8" y="134"/>
                </a:lnTo>
                <a:lnTo>
                  <a:pt x="8" y="134"/>
                </a:lnTo>
                <a:lnTo>
                  <a:pt x="8" y="134"/>
                </a:lnTo>
                <a:lnTo>
                  <a:pt x="8" y="133"/>
                </a:lnTo>
                <a:lnTo>
                  <a:pt x="8" y="133"/>
                </a:lnTo>
                <a:lnTo>
                  <a:pt x="8" y="133"/>
                </a:lnTo>
                <a:lnTo>
                  <a:pt x="8" y="131"/>
                </a:lnTo>
                <a:lnTo>
                  <a:pt x="8" y="131"/>
                </a:lnTo>
                <a:lnTo>
                  <a:pt x="8" y="131"/>
                </a:lnTo>
                <a:lnTo>
                  <a:pt x="10" y="131"/>
                </a:lnTo>
                <a:lnTo>
                  <a:pt x="11" y="131"/>
                </a:lnTo>
                <a:lnTo>
                  <a:pt x="11" y="131"/>
                </a:lnTo>
                <a:lnTo>
                  <a:pt x="11" y="131"/>
                </a:lnTo>
                <a:lnTo>
                  <a:pt x="11" y="131"/>
                </a:lnTo>
                <a:lnTo>
                  <a:pt x="13" y="131"/>
                </a:lnTo>
                <a:lnTo>
                  <a:pt x="13" y="133"/>
                </a:lnTo>
                <a:lnTo>
                  <a:pt x="14" y="133"/>
                </a:lnTo>
                <a:lnTo>
                  <a:pt x="14" y="133"/>
                </a:lnTo>
                <a:lnTo>
                  <a:pt x="14" y="133"/>
                </a:lnTo>
                <a:lnTo>
                  <a:pt x="16" y="133"/>
                </a:lnTo>
                <a:lnTo>
                  <a:pt x="16" y="133"/>
                </a:lnTo>
                <a:lnTo>
                  <a:pt x="16" y="133"/>
                </a:lnTo>
                <a:lnTo>
                  <a:pt x="16" y="133"/>
                </a:lnTo>
                <a:lnTo>
                  <a:pt x="16" y="133"/>
                </a:lnTo>
                <a:lnTo>
                  <a:pt x="16" y="133"/>
                </a:lnTo>
                <a:lnTo>
                  <a:pt x="16" y="133"/>
                </a:lnTo>
                <a:lnTo>
                  <a:pt x="16" y="133"/>
                </a:lnTo>
                <a:lnTo>
                  <a:pt x="16" y="133"/>
                </a:lnTo>
                <a:lnTo>
                  <a:pt x="17" y="133"/>
                </a:lnTo>
                <a:lnTo>
                  <a:pt x="17" y="131"/>
                </a:lnTo>
                <a:lnTo>
                  <a:pt x="18" y="131"/>
                </a:lnTo>
                <a:lnTo>
                  <a:pt x="18" y="131"/>
                </a:lnTo>
                <a:lnTo>
                  <a:pt x="20" y="133"/>
                </a:lnTo>
                <a:lnTo>
                  <a:pt x="20" y="133"/>
                </a:lnTo>
                <a:lnTo>
                  <a:pt x="20" y="133"/>
                </a:lnTo>
                <a:lnTo>
                  <a:pt x="20" y="133"/>
                </a:lnTo>
                <a:lnTo>
                  <a:pt x="21" y="131"/>
                </a:lnTo>
                <a:lnTo>
                  <a:pt x="23" y="131"/>
                </a:lnTo>
                <a:lnTo>
                  <a:pt x="23" y="131"/>
                </a:lnTo>
                <a:lnTo>
                  <a:pt x="23" y="133"/>
                </a:lnTo>
                <a:lnTo>
                  <a:pt x="23" y="133"/>
                </a:lnTo>
                <a:lnTo>
                  <a:pt x="23" y="134"/>
                </a:lnTo>
                <a:lnTo>
                  <a:pt x="23" y="134"/>
                </a:lnTo>
                <a:lnTo>
                  <a:pt x="23" y="134"/>
                </a:lnTo>
                <a:lnTo>
                  <a:pt x="23" y="134"/>
                </a:lnTo>
                <a:lnTo>
                  <a:pt x="21" y="134"/>
                </a:lnTo>
                <a:lnTo>
                  <a:pt x="21" y="135"/>
                </a:lnTo>
                <a:lnTo>
                  <a:pt x="21" y="135"/>
                </a:lnTo>
                <a:lnTo>
                  <a:pt x="20" y="134"/>
                </a:lnTo>
                <a:lnTo>
                  <a:pt x="18" y="134"/>
                </a:lnTo>
                <a:lnTo>
                  <a:pt x="18" y="134"/>
                </a:lnTo>
                <a:lnTo>
                  <a:pt x="18" y="134"/>
                </a:lnTo>
                <a:lnTo>
                  <a:pt x="17" y="134"/>
                </a:lnTo>
                <a:lnTo>
                  <a:pt x="16" y="134"/>
                </a:lnTo>
                <a:lnTo>
                  <a:pt x="16" y="133"/>
                </a:lnTo>
                <a:lnTo>
                  <a:pt x="16" y="133"/>
                </a:lnTo>
                <a:lnTo>
                  <a:pt x="16" y="133"/>
                </a:lnTo>
                <a:lnTo>
                  <a:pt x="16" y="133"/>
                </a:lnTo>
                <a:lnTo>
                  <a:pt x="16" y="134"/>
                </a:lnTo>
                <a:lnTo>
                  <a:pt x="16" y="134"/>
                </a:lnTo>
                <a:lnTo>
                  <a:pt x="16" y="133"/>
                </a:lnTo>
                <a:lnTo>
                  <a:pt x="14" y="133"/>
                </a:lnTo>
                <a:lnTo>
                  <a:pt x="14" y="133"/>
                </a:lnTo>
                <a:lnTo>
                  <a:pt x="11" y="133"/>
                </a:lnTo>
                <a:lnTo>
                  <a:pt x="11" y="134"/>
                </a:lnTo>
                <a:lnTo>
                  <a:pt x="11" y="134"/>
                </a:lnTo>
                <a:lnTo>
                  <a:pt x="11" y="134"/>
                </a:lnTo>
                <a:lnTo>
                  <a:pt x="10" y="134"/>
                </a:lnTo>
                <a:lnTo>
                  <a:pt x="10" y="134"/>
                </a:lnTo>
                <a:lnTo>
                  <a:pt x="8" y="134"/>
                </a:lnTo>
                <a:lnTo>
                  <a:pt x="7" y="134"/>
                </a:lnTo>
                <a:lnTo>
                  <a:pt x="6" y="135"/>
                </a:lnTo>
                <a:lnTo>
                  <a:pt x="6" y="135"/>
                </a:lnTo>
                <a:lnTo>
                  <a:pt x="7" y="135"/>
                </a:lnTo>
                <a:lnTo>
                  <a:pt x="7" y="137"/>
                </a:lnTo>
                <a:lnTo>
                  <a:pt x="8" y="137"/>
                </a:lnTo>
                <a:lnTo>
                  <a:pt x="10" y="137"/>
                </a:lnTo>
                <a:lnTo>
                  <a:pt x="10" y="137"/>
                </a:lnTo>
                <a:lnTo>
                  <a:pt x="10" y="137"/>
                </a:lnTo>
                <a:lnTo>
                  <a:pt x="10" y="137"/>
                </a:lnTo>
                <a:lnTo>
                  <a:pt x="11" y="137"/>
                </a:lnTo>
                <a:lnTo>
                  <a:pt x="11" y="137"/>
                </a:lnTo>
                <a:lnTo>
                  <a:pt x="13" y="137"/>
                </a:lnTo>
                <a:lnTo>
                  <a:pt x="14" y="137"/>
                </a:lnTo>
                <a:lnTo>
                  <a:pt x="14" y="137"/>
                </a:lnTo>
                <a:lnTo>
                  <a:pt x="14" y="137"/>
                </a:lnTo>
                <a:lnTo>
                  <a:pt x="14" y="137"/>
                </a:lnTo>
                <a:lnTo>
                  <a:pt x="16" y="137"/>
                </a:lnTo>
                <a:lnTo>
                  <a:pt x="17" y="137"/>
                </a:lnTo>
                <a:lnTo>
                  <a:pt x="17" y="137"/>
                </a:lnTo>
                <a:lnTo>
                  <a:pt x="17" y="137"/>
                </a:lnTo>
                <a:lnTo>
                  <a:pt x="17" y="137"/>
                </a:lnTo>
                <a:lnTo>
                  <a:pt x="17" y="137"/>
                </a:lnTo>
                <a:lnTo>
                  <a:pt x="17" y="137"/>
                </a:lnTo>
                <a:lnTo>
                  <a:pt x="17" y="138"/>
                </a:lnTo>
                <a:lnTo>
                  <a:pt x="18" y="138"/>
                </a:lnTo>
                <a:lnTo>
                  <a:pt x="18" y="138"/>
                </a:lnTo>
                <a:lnTo>
                  <a:pt x="18" y="138"/>
                </a:lnTo>
                <a:lnTo>
                  <a:pt x="18" y="137"/>
                </a:lnTo>
                <a:lnTo>
                  <a:pt x="18" y="137"/>
                </a:lnTo>
                <a:lnTo>
                  <a:pt x="18" y="137"/>
                </a:lnTo>
                <a:lnTo>
                  <a:pt x="18" y="137"/>
                </a:lnTo>
                <a:lnTo>
                  <a:pt x="20" y="137"/>
                </a:lnTo>
                <a:lnTo>
                  <a:pt x="20" y="137"/>
                </a:lnTo>
                <a:lnTo>
                  <a:pt x="20" y="137"/>
                </a:lnTo>
                <a:lnTo>
                  <a:pt x="21" y="137"/>
                </a:lnTo>
                <a:lnTo>
                  <a:pt x="23" y="137"/>
                </a:lnTo>
                <a:lnTo>
                  <a:pt x="23" y="135"/>
                </a:lnTo>
                <a:lnTo>
                  <a:pt x="23" y="135"/>
                </a:lnTo>
                <a:lnTo>
                  <a:pt x="23" y="135"/>
                </a:lnTo>
                <a:lnTo>
                  <a:pt x="24" y="135"/>
                </a:lnTo>
                <a:lnTo>
                  <a:pt x="26" y="135"/>
                </a:lnTo>
                <a:lnTo>
                  <a:pt x="28" y="135"/>
                </a:lnTo>
                <a:lnTo>
                  <a:pt x="31" y="135"/>
                </a:lnTo>
                <a:lnTo>
                  <a:pt x="33" y="134"/>
                </a:lnTo>
                <a:lnTo>
                  <a:pt x="33" y="134"/>
                </a:lnTo>
                <a:lnTo>
                  <a:pt x="34" y="134"/>
                </a:lnTo>
                <a:lnTo>
                  <a:pt x="33" y="134"/>
                </a:lnTo>
                <a:lnTo>
                  <a:pt x="33" y="134"/>
                </a:lnTo>
                <a:lnTo>
                  <a:pt x="33" y="134"/>
                </a:lnTo>
                <a:lnTo>
                  <a:pt x="34" y="134"/>
                </a:lnTo>
                <a:lnTo>
                  <a:pt x="34" y="133"/>
                </a:lnTo>
                <a:lnTo>
                  <a:pt x="36" y="134"/>
                </a:lnTo>
                <a:lnTo>
                  <a:pt x="34" y="134"/>
                </a:lnTo>
                <a:lnTo>
                  <a:pt x="34" y="134"/>
                </a:lnTo>
                <a:lnTo>
                  <a:pt x="36" y="134"/>
                </a:lnTo>
                <a:lnTo>
                  <a:pt x="36" y="135"/>
                </a:lnTo>
                <a:lnTo>
                  <a:pt x="36" y="135"/>
                </a:lnTo>
                <a:lnTo>
                  <a:pt x="36" y="134"/>
                </a:lnTo>
                <a:lnTo>
                  <a:pt x="36" y="134"/>
                </a:lnTo>
                <a:lnTo>
                  <a:pt x="37" y="134"/>
                </a:lnTo>
                <a:lnTo>
                  <a:pt x="37" y="134"/>
                </a:lnTo>
                <a:lnTo>
                  <a:pt x="38" y="134"/>
                </a:lnTo>
                <a:lnTo>
                  <a:pt x="38" y="134"/>
                </a:lnTo>
                <a:lnTo>
                  <a:pt x="38" y="134"/>
                </a:lnTo>
                <a:lnTo>
                  <a:pt x="38" y="133"/>
                </a:lnTo>
                <a:lnTo>
                  <a:pt x="38" y="133"/>
                </a:lnTo>
                <a:lnTo>
                  <a:pt x="38" y="133"/>
                </a:lnTo>
                <a:lnTo>
                  <a:pt x="40" y="134"/>
                </a:lnTo>
                <a:lnTo>
                  <a:pt x="40" y="134"/>
                </a:lnTo>
                <a:lnTo>
                  <a:pt x="40" y="134"/>
                </a:lnTo>
                <a:lnTo>
                  <a:pt x="41" y="134"/>
                </a:lnTo>
                <a:lnTo>
                  <a:pt x="41" y="133"/>
                </a:lnTo>
                <a:lnTo>
                  <a:pt x="41" y="133"/>
                </a:lnTo>
                <a:lnTo>
                  <a:pt x="41" y="133"/>
                </a:lnTo>
                <a:lnTo>
                  <a:pt x="43" y="131"/>
                </a:lnTo>
                <a:lnTo>
                  <a:pt x="44" y="131"/>
                </a:lnTo>
                <a:lnTo>
                  <a:pt x="44" y="131"/>
                </a:lnTo>
                <a:lnTo>
                  <a:pt x="44" y="131"/>
                </a:lnTo>
                <a:lnTo>
                  <a:pt x="43" y="131"/>
                </a:lnTo>
                <a:lnTo>
                  <a:pt x="43" y="131"/>
                </a:lnTo>
                <a:lnTo>
                  <a:pt x="41" y="131"/>
                </a:lnTo>
                <a:lnTo>
                  <a:pt x="41" y="131"/>
                </a:lnTo>
                <a:lnTo>
                  <a:pt x="40" y="131"/>
                </a:lnTo>
                <a:lnTo>
                  <a:pt x="40" y="131"/>
                </a:lnTo>
                <a:lnTo>
                  <a:pt x="40" y="130"/>
                </a:lnTo>
                <a:lnTo>
                  <a:pt x="40" y="130"/>
                </a:lnTo>
                <a:lnTo>
                  <a:pt x="38" y="130"/>
                </a:lnTo>
                <a:lnTo>
                  <a:pt x="38" y="130"/>
                </a:lnTo>
                <a:lnTo>
                  <a:pt x="38" y="131"/>
                </a:lnTo>
                <a:lnTo>
                  <a:pt x="38" y="131"/>
                </a:lnTo>
                <a:lnTo>
                  <a:pt x="38" y="131"/>
                </a:lnTo>
                <a:lnTo>
                  <a:pt x="37" y="131"/>
                </a:lnTo>
                <a:lnTo>
                  <a:pt x="37" y="131"/>
                </a:lnTo>
                <a:lnTo>
                  <a:pt x="37" y="131"/>
                </a:lnTo>
                <a:lnTo>
                  <a:pt x="36" y="131"/>
                </a:lnTo>
                <a:lnTo>
                  <a:pt x="36" y="133"/>
                </a:lnTo>
                <a:lnTo>
                  <a:pt x="36" y="133"/>
                </a:lnTo>
                <a:lnTo>
                  <a:pt x="34" y="133"/>
                </a:lnTo>
                <a:lnTo>
                  <a:pt x="33" y="131"/>
                </a:lnTo>
                <a:lnTo>
                  <a:pt x="33" y="131"/>
                </a:lnTo>
                <a:lnTo>
                  <a:pt x="33" y="131"/>
                </a:lnTo>
                <a:lnTo>
                  <a:pt x="33" y="131"/>
                </a:lnTo>
                <a:lnTo>
                  <a:pt x="31" y="133"/>
                </a:lnTo>
                <a:lnTo>
                  <a:pt x="31" y="131"/>
                </a:lnTo>
                <a:lnTo>
                  <a:pt x="31" y="131"/>
                </a:lnTo>
                <a:lnTo>
                  <a:pt x="30" y="133"/>
                </a:lnTo>
                <a:lnTo>
                  <a:pt x="30" y="133"/>
                </a:lnTo>
                <a:lnTo>
                  <a:pt x="28" y="133"/>
                </a:lnTo>
                <a:lnTo>
                  <a:pt x="28" y="133"/>
                </a:lnTo>
                <a:lnTo>
                  <a:pt x="28" y="133"/>
                </a:lnTo>
                <a:lnTo>
                  <a:pt x="27" y="134"/>
                </a:lnTo>
                <a:lnTo>
                  <a:pt x="26" y="134"/>
                </a:lnTo>
                <a:lnTo>
                  <a:pt x="26" y="134"/>
                </a:lnTo>
                <a:lnTo>
                  <a:pt x="26" y="134"/>
                </a:lnTo>
                <a:lnTo>
                  <a:pt x="24" y="134"/>
                </a:lnTo>
                <a:lnTo>
                  <a:pt x="24" y="133"/>
                </a:lnTo>
                <a:lnTo>
                  <a:pt x="24" y="133"/>
                </a:lnTo>
                <a:lnTo>
                  <a:pt x="24" y="133"/>
                </a:lnTo>
                <a:lnTo>
                  <a:pt x="24" y="133"/>
                </a:lnTo>
                <a:lnTo>
                  <a:pt x="24" y="131"/>
                </a:lnTo>
                <a:lnTo>
                  <a:pt x="24" y="131"/>
                </a:lnTo>
                <a:lnTo>
                  <a:pt x="24" y="131"/>
                </a:lnTo>
                <a:lnTo>
                  <a:pt x="26" y="131"/>
                </a:lnTo>
                <a:lnTo>
                  <a:pt x="26" y="131"/>
                </a:lnTo>
                <a:lnTo>
                  <a:pt x="26" y="131"/>
                </a:lnTo>
                <a:lnTo>
                  <a:pt x="26" y="131"/>
                </a:lnTo>
                <a:lnTo>
                  <a:pt x="26" y="133"/>
                </a:lnTo>
                <a:lnTo>
                  <a:pt x="26" y="133"/>
                </a:lnTo>
                <a:lnTo>
                  <a:pt x="26" y="133"/>
                </a:lnTo>
                <a:lnTo>
                  <a:pt x="27" y="131"/>
                </a:lnTo>
                <a:lnTo>
                  <a:pt x="27" y="131"/>
                </a:lnTo>
                <a:lnTo>
                  <a:pt x="27" y="131"/>
                </a:lnTo>
                <a:lnTo>
                  <a:pt x="28" y="131"/>
                </a:lnTo>
                <a:lnTo>
                  <a:pt x="31" y="131"/>
                </a:lnTo>
                <a:lnTo>
                  <a:pt x="33" y="131"/>
                </a:lnTo>
                <a:lnTo>
                  <a:pt x="34" y="131"/>
                </a:lnTo>
                <a:lnTo>
                  <a:pt x="34" y="130"/>
                </a:lnTo>
                <a:lnTo>
                  <a:pt x="36" y="130"/>
                </a:lnTo>
                <a:lnTo>
                  <a:pt x="36" y="128"/>
                </a:lnTo>
                <a:lnTo>
                  <a:pt x="36" y="128"/>
                </a:lnTo>
                <a:lnTo>
                  <a:pt x="34" y="128"/>
                </a:lnTo>
                <a:lnTo>
                  <a:pt x="34" y="130"/>
                </a:lnTo>
                <a:lnTo>
                  <a:pt x="33" y="130"/>
                </a:lnTo>
                <a:lnTo>
                  <a:pt x="33" y="130"/>
                </a:lnTo>
                <a:lnTo>
                  <a:pt x="31" y="128"/>
                </a:lnTo>
                <a:lnTo>
                  <a:pt x="31" y="128"/>
                </a:lnTo>
                <a:lnTo>
                  <a:pt x="31" y="130"/>
                </a:lnTo>
                <a:lnTo>
                  <a:pt x="31" y="130"/>
                </a:lnTo>
                <a:lnTo>
                  <a:pt x="31" y="130"/>
                </a:lnTo>
                <a:lnTo>
                  <a:pt x="31" y="130"/>
                </a:lnTo>
                <a:lnTo>
                  <a:pt x="31" y="130"/>
                </a:lnTo>
                <a:lnTo>
                  <a:pt x="31" y="130"/>
                </a:lnTo>
                <a:lnTo>
                  <a:pt x="31" y="130"/>
                </a:lnTo>
                <a:lnTo>
                  <a:pt x="31" y="130"/>
                </a:lnTo>
                <a:lnTo>
                  <a:pt x="30" y="130"/>
                </a:lnTo>
                <a:lnTo>
                  <a:pt x="28" y="130"/>
                </a:lnTo>
                <a:lnTo>
                  <a:pt x="27" y="130"/>
                </a:lnTo>
                <a:lnTo>
                  <a:pt x="26" y="130"/>
                </a:lnTo>
                <a:lnTo>
                  <a:pt x="24" y="130"/>
                </a:lnTo>
                <a:lnTo>
                  <a:pt x="23" y="130"/>
                </a:lnTo>
                <a:lnTo>
                  <a:pt x="23" y="130"/>
                </a:lnTo>
                <a:lnTo>
                  <a:pt x="23" y="128"/>
                </a:lnTo>
                <a:lnTo>
                  <a:pt x="23" y="128"/>
                </a:lnTo>
                <a:lnTo>
                  <a:pt x="21" y="128"/>
                </a:lnTo>
                <a:lnTo>
                  <a:pt x="21" y="128"/>
                </a:lnTo>
                <a:lnTo>
                  <a:pt x="21" y="130"/>
                </a:lnTo>
                <a:lnTo>
                  <a:pt x="21" y="130"/>
                </a:lnTo>
                <a:lnTo>
                  <a:pt x="21" y="130"/>
                </a:lnTo>
                <a:lnTo>
                  <a:pt x="21" y="130"/>
                </a:lnTo>
                <a:lnTo>
                  <a:pt x="21" y="130"/>
                </a:lnTo>
                <a:lnTo>
                  <a:pt x="20" y="128"/>
                </a:lnTo>
                <a:lnTo>
                  <a:pt x="20" y="128"/>
                </a:lnTo>
                <a:lnTo>
                  <a:pt x="20" y="128"/>
                </a:lnTo>
                <a:lnTo>
                  <a:pt x="20" y="128"/>
                </a:lnTo>
                <a:lnTo>
                  <a:pt x="18" y="128"/>
                </a:lnTo>
                <a:lnTo>
                  <a:pt x="17" y="128"/>
                </a:lnTo>
                <a:lnTo>
                  <a:pt x="16" y="128"/>
                </a:lnTo>
                <a:lnTo>
                  <a:pt x="16" y="130"/>
                </a:lnTo>
                <a:lnTo>
                  <a:pt x="16" y="130"/>
                </a:lnTo>
                <a:lnTo>
                  <a:pt x="16" y="128"/>
                </a:lnTo>
                <a:lnTo>
                  <a:pt x="14" y="128"/>
                </a:lnTo>
                <a:lnTo>
                  <a:pt x="14" y="128"/>
                </a:lnTo>
                <a:lnTo>
                  <a:pt x="14" y="128"/>
                </a:lnTo>
                <a:lnTo>
                  <a:pt x="14" y="128"/>
                </a:lnTo>
                <a:lnTo>
                  <a:pt x="14" y="128"/>
                </a:lnTo>
                <a:lnTo>
                  <a:pt x="14" y="130"/>
                </a:lnTo>
                <a:lnTo>
                  <a:pt x="14" y="130"/>
                </a:lnTo>
                <a:lnTo>
                  <a:pt x="14" y="130"/>
                </a:lnTo>
                <a:lnTo>
                  <a:pt x="13" y="128"/>
                </a:lnTo>
                <a:lnTo>
                  <a:pt x="11" y="128"/>
                </a:lnTo>
                <a:lnTo>
                  <a:pt x="10" y="128"/>
                </a:lnTo>
                <a:lnTo>
                  <a:pt x="10" y="127"/>
                </a:lnTo>
                <a:lnTo>
                  <a:pt x="10" y="127"/>
                </a:lnTo>
                <a:lnTo>
                  <a:pt x="13" y="127"/>
                </a:lnTo>
                <a:lnTo>
                  <a:pt x="14" y="125"/>
                </a:lnTo>
                <a:lnTo>
                  <a:pt x="14" y="125"/>
                </a:lnTo>
                <a:lnTo>
                  <a:pt x="16" y="125"/>
                </a:lnTo>
                <a:lnTo>
                  <a:pt x="16" y="127"/>
                </a:lnTo>
                <a:lnTo>
                  <a:pt x="17" y="127"/>
                </a:lnTo>
                <a:lnTo>
                  <a:pt x="17" y="127"/>
                </a:lnTo>
                <a:lnTo>
                  <a:pt x="17" y="127"/>
                </a:lnTo>
                <a:lnTo>
                  <a:pt x="18" y="127"/>
                </a:lnTo>
                <a:lnTo>
                  <a:pt x="20" y="128"/>
                </a:lnTo>
                <a:lnTo>
                  <a:pt x="20" y="128"/>
                </a:lnTo>
                <a:lnTo>
                  <a:pt x="20" y="128"/>
                </a:lnTo>
                <a:lnTo>
                  <a:pt x="20" y="128"/>
                </a:lnTo>
                <a:lnTo>
                  <a:pt x="21" y="127"/>
                </a:lnTo>
                <a:lnTo>
                  <a:pt x="21" y="127"/>
                </a:lnTo>
                <a:lnTo>
                  <a:pt x="21" y="127"/>
                </a:lnTo>
                <a:lnTo>
                  <a:pt x="23" y="127"/>
                </a:lnTo>
                <a:lnTo>
                  <a:pt x="23" y="127"/>
                </a:lnTo>
                <a:lnTo>
                  <a:pt x="23" y="127"/>
                </a:lnTo>
                <a:lnTo>
                  <a:pt x="21" y="127"/>
                </a:lnTo>
                <a:lnTo>
                  <a:pt x="21" y="127"/>
                </a:lnTo>
                <a:lnTo>
                  <a:pt x="20" y="127"/>
                </a:lnTo>
                <a:lnTo>
                  <a:pt x="20" y="125"/>
                </a:lnTo>
                <a:lnTo>
                  <a:pt x="20" y="125"/>
                </a:lnTo>
                <a:lnTo>
                  <a:pt x="20" y="125"/>
                </a:lnTo>
                <a:lnTo>
                  <a:pt x="20" y="125"/>
                </a:lnTo>
                <a:lnTo>
                  <a:pt x="21" y="125"/>
                </a:lnTo>
                <a:lnTo>
                  <a:pt x="21" y="125"/>
                </a:lnTo>
                <a:lnTo>
                  <a:pt x="21" y="125"/>
                </a:lnTo>
                <a:lnTo>
                  <a:pt x="23" y="125"/>
                </a:lnTo>
                <a:lnTo>
                  <a:pt x="23" y="125"/>
                </a:lnTo>
                <a:lnTo>
                  <a:pt x="24" y="125"/>
                </a:lnTo>
                <a:lnTo>
                  <a:pt x="24" y="125"/>
                </a:lnTo>
                <a:lnTo>
                  <a:pt x="24" y="125"/>
                </a:lnTo>
                <a:lnTo>
                  <a:pt x="23" y="125"/>
                </a:lnTo>
                <a:lnTo>
                  <a:pt x="23" y="125"/>
                </a:lnTo>
                <a:lnTo>
                  <a:pt x="23" y="125"/>
                </a:lnTo>
                <a:lnTo>
                  <a:pt x="21" y="125"/>
                </a:lnTo>
                <a:lnTo>
                  <a:pt x="21" y="125"/>
                </a:lnTo>
                <a:lnTo>
                  <a:pt x="21" y="125"/>
                </a:lnTo>
                <a:lnTo>
                  <a:pt x="21" y="125"/>
                </a:lnTo>
                <a:lnTo>
                  <a:pt x="23" y="127"/>
                </a:lnTo>
                <a:lnTo>
                  <a:pt x="23" y="127"/>
                </a:lnTo>
                <a:lnTo>
                  <a:pt x="23" y="127"/>
                </a:lnTo>
                <a:lnTo>
                  <a:pt x="23" y="127"/>
                </a:lnTo>
                <a:lnTo>
                  <a:pt x="24" y="127"/>
                </a:lnTo>
                <a:lnTo>
                  <a:pt x="24" y="127"/>
                </a:lnTo>
                <a:lnTo>
                  <a:pt x="26" y="125"/>
                </a:lnTo>
                <a:lnTo>
                  <a:pt x="27" y="125"/>
                </a:lnTo>
                <a:lnTo>
                  <a:pt x="27" y="125"/>
                </a:lnTo>
                <a:lnTo>
                  <a:pt x="27" y="125"/>
                </a:lnTo>
                <a:lnTo>
                  <a:pt x="27" y="125"/>
                </a:lnTo>
                <a:lnTo>
                  <a:pt x="28" y="125"/>
                </a:lnTo>
                <a:lnTo>
                  <a:pt x="28" y="127"/>
                </a:lnTo>
                <a:lnTo>
                  <a:pt x="30" y="127"/>
                </a:lnTo>
                <a:lnTo>
                  <a:pt x="30" y="127"/>
                </a:lnTo>
                <a:lnTo>
                  <a:pt x="31" y="127"/>
                </a:lnTo>
                <a:lnTo>
                  <a:pt x="31" y="128"/>
                </a:lnTo>
                <a:lnTo>
                  <a:pt x="33" y="128"/>
                </a:lnTo>
                <a:lnTo>
                  <a:pt x="33" y="128"/>
                </a:lnTo>
                <a:lnTo>
                  <a:pt x="33" y="128"/>
                </a:lnTo>
                <a:lnTo>
                  <a:pt x="33" y="128"/>
                </a:lnTo>
                <a:lnTo>
                  <a:pt x="33" y="127"/>
                </a:lnTo>
                <a:lnTo>
                  <a:pt x="33" y="127"/>
                </a:lnTo>
                <a:lnTo>
                  <a:pt x="33" y="125"/>
                </a:lnTo>
                <a:lnTo>
                  <a:pt x="33" y="125"/>
                </a:lnTo>
                <a:lnTo>
                  <a:pt x="33" y="125"/>
                </a:lnTo>
                <a:lnTo>
                  <a:pt x="33" y="125"/>
                </a:lnTo>
                <a:lnTo>
                  <a:pt x="33" y="125"/>
                </a:lnTo>
                <a:lnTo>
                  <a:pt x="33" y="125"/>
                </a:lnTo>
                <a:lnTo>
                  <a:pt x="34" y="125"/>
                </a:lnTo>
                <a:lnTo>
                  <a:pt x="34" y="125"/>
                </a:lnTo>
                <a:lnTo>
                  <a:pt x="34" y="125"/>
                </a:lnTo>
                <a:lnTo>
                  <a:pt x="34" y="125"/>
                </a:lnTo>
                <a:lnTo>
                  <a:pt x="34" y="127"/>
                </a:lnTo>
                <a:lnTo>
                  <a:pt x="36" y="127"/>
                </a:lnTo>
                <a:lnTo>
                  <a:pt x="36" y="127"/>
                </a:lnTo>
                <a:lnTo>
                  <a:pt x="36" y="125"/>
                </a:lnTo>
                <a:lnTo>
                  <a:pt x="36" y="125"/>
                </a:lnTo>
                <a:lnTo>
                  <a:pt x="37" y="125"/>
                </a:lnTo>
                <a:lnTo>
                  <a:pt x="37" y="125"/>
                </a:lnTo>
                <a:lnTo>
                  <a:pt x="38" y="125"/>
                </a:lnTo>
                <a:lnTo>
                  <a:pt x="40" y="125"/>
                </a:lnTo>
                <a:lnTo>
                  <a:pt x="40" y="125"/>
                </a:lnTo>
                <a:lnTo>
                  <a:pt x="41" y="125"/>
                </a:lnTo>
                <a:lnTo>
                  <a:pt x="41" y="125"/>
                </a:lnTo>
                <a:lnTo>
                  <a:pt x="41" y="125"/>
                </a:lnTo>
                <a:lnTo>
                  <a:pt x="41" y="125"/>
                </a:lnTo>
                <a:lnTo>
                  <a:pt x="41" y="125"/>
                </a:lnTo>
                <a:lnTo>
                  <a:pt x="41" y="124"/>
                </a:lnTo>
                <a:lnTo>
                  <a:pt x="41" y="124"/>
                </a:lnTo>
                <a:lnTo>
                  <a:pt x="43" y="124"/>
                </a:lnTo>
                <a:lnTo>
                  <a:pt x="43" y="124"/>
                </a:lnTo>
                <a:lnTo>
                  <a:pt x="43" y="124"/>
                </a:lnTo>
                <a:lnTo>
                  <a:pt x="43" y="124"/>
                </a:lnTo>
                <a:lnTo>
                  <a:pt x="43" y="124"/>
                </a:lnTo>
                <a:lnTo>
                  <a:pt x="43" y="125"/>
                </a:lnTo>
                <a:lnTo>
                  <a:pt x="43" y="125"/>
                </a:lnTo>
                <a:lnTo>
                  <a:pt x="43" y="125"/>
                </a:lnTo>
                <a:lnTo>
                  <a:pt x="43" y="125"/>
                </a:lnTo>
                <a:lnTo>
                  <a:pt x="44" y="125"/>
                </a:lnTo>
                <a:lnTo>
                  <a:pt x="44" y="124"/>
                </a:lnTo>
                <a:lnTo>
                  <a:pt x="46" y="124"/>
                </a:lnTo>
                <a:lnTo>
                  <a:pt x="47" y="124"/>
                </a:lnTo>
                <a:lnTo>
                  <a:pt x="48" y="124"/>
                </a:lnTo>
                <a:lnTo>
                  <a:pt x="48" y="124"/>
                </a:lnTo>
                <a:lnTo>
                  <a:pt x="50" y="123"/>
                </a:lnTo>
                <a:lnTo>
                  <a:pt x="50" y="123"/>
                </a:lnTo>
                <a:lnTo>
                  <a:pt x="48" y="123"/>
                </a:lnTo>
                <a:lnTo>
                  <a:pt x="48" y="123"/>
                </a:lnTo>
                <a:lnTo>
                  <a:pt x="48" y="121"/>
                </a:lnTo>
                <a:lnTo>
                  <a:pt x="47" y="120"/>
                </a:lnTo>
                <a:lnTo>
                  <a:pt x="47" y="120"/>
                </a:lnTo>
                <a:lnTo>
                  <a:pt x="47" y="120"/>
                </a:lnTo>
                <a:lnTo>
                  <a:pt x="47" y="120"/>
                </a:lnTo>
                <a:lnTo>
                  <a:pt x="47" y="120"/>
                </a:lnTo>
                <a:lnTo>
                  <a:pt x="46" y="120"/>
                </a:lnTo>
                <a:lnTo>
                  <a:pt x="46" y="120"/>
                </a:lnTo>
                <a:lnTo>
                  <a:pt x="44" y="120"/>
                </a:lnTo>
                <a:lnTo>
                  <a:pt x="44" y="120"/>
                </a:lnTo>
                <a:lnTo>
                  <a:pt x="44" y="120"/>
                </a:lnTo>
                <a:lnTo>
                  <a:pt x="43" y="120"/>
                </a:lnTo>
                <a:lnTo>
                  <a:pt x="43" y="120"/>
                </a:lnTo>
                <a:lnTo>
                  <a:pt x="43" y="120"/>
                </a:lnTo>
                <a:lnTo>
                  <a:pt x="43" y="120"/>
                </a:lnTo>
                <a:lnTo>
                  <a:pt x="43" y="120"/>
                </a:lnTo>
                <a:lnTo>
                  <a:pt x="43" y="120"/>
                </a:lnTo>
                <a:lnTo>
                  <a:pt x="41" y="118"/>
                </a:lnTo>
                <a:lnTo>
                  <a:pt x="41" y="118"/>
                </a:lnTo>
                <a:lnTo>
                  <a:pt x="41" y="118"/>
                </a:lnTo>
                <a:lnTo>
                  <a:pt x="41" y="118"/>
                </a:lnTo>
                <a:lnTo>
                  <a:pt x="41" y="120"/>
                </a:lnTo>
                <a:lnTo>
                  <a:pt x="41" y="120"/>
                </a:lnTo>
                <a:lnTo>
                  <a:pt x="41" y="118"/>
                </a:lnTo>
                <a:lnTo>
                  <a:pt x="40" y="120"/>
                </a:lnTo>
                <a:lnTo>
                  <a:pt x="40" y="120"/>
                </a:lnTo>
                <a:lnTo>
                  <a:pt x="38" y="120"/>
                </a:lnTo>
                <a:lnTo>
                  <a:pt x="38" y="120"/>
                </a:lnTo>
                <a:lnTo>
                  <a:pt x="38" y="118"/>
                </a:lnTo>
                <a:lnTo>
                  <a:pt x="38" y="118"/>
                </a:lnTo>
                <a:lnTo>
                  <a:pt x="38" y="118"/>
                </a:lnTo>
                <a:lnTo>
                  <a:pt x="38" y="118"/>
                </a:lnTo>
                <a:lnTo>
                  <a:pt x="37" y="117"/>
                </a:lnTo>
                <a:lnTo>
                  <a:pt x="36" y="117"/>
                </a:lnTo>
                <a:lnTo>
                  <a:pt x="36" y="116"/>
                </a:lnTo>
                <a:lnTo>
                  <a:pt x="36" y="116"/>
                </a:lnTo>
                <a:lnTo>
                  <a:pt x="36" y="116"/>
                </a:lnTo>
                <a:lnTo>
                  <a:pt x="36" y="116"/>
                </a:lnTo>
                <a:lnTo>
                  <a:pt x="37" y="116"/>
                </a:lnTo>
                <a:lnTo>
                  <a:pt x="36" y="114"/>
                </a:lnTo>
                <a:lnTo>
                  <a:pt x="36" y="114"/>
                </a:lnTo>
                <a:lnTo>
                  <a:pt x="36" y="116"/>
                </a:lnTo>
                <a:lnTo>
                  <a:pt x="34" y="116"/>
                </a:lnTo>
                <a:lnTo>
                  <a:pt x="34" y="114"/>
                </a:lnTo>
                <a:lnTo>
                  <a:pt x="34" y="114"/>
                </a:lnTo>
                <a:lnTo>
                  <a:pt x="34" y="114"/>
                </a:lnTo>
                <a:lnTo>
                  <a:pt x="33" y="114"/>
                </a:lnTo>
                <a:lnTo>
                  <a:pt x="33" y="114"/>
                </a:lnTo>
                <a:lnTo>
                  <a:pt x="33" y="114"/>
                </a:lnTo>
                <a:lnTo>
                  <a:pt x="33" y="114"/>
                </a:lnTo>
                <a:lnTo>
                  <a:pt x="33" y="113"/>
                </a:lnTo>
                <a:lnTo>
                  <a:pt x="33" y="113"/>
                </a:lnTo>
                <a:lnTo>
                  <a:pt x="31" y="113"/>
                </a:lnTo>
                <a:lnTo>
                  <a:pt x="31" y="113"/>
                </a:lnTo>
                <a:lnTo>
                  <a:pt x="30" y="113"/>
                </a:lnTo>
                <a:lnTo>
                  <a:pt x="30" y="113"/>
                </a:lnTo>
                <a:lnTo>
                  <a:pt x="30" y="114"/>
                </a:lnTo>
                <a:lnTo>
                  <a:pt x="30" y="116"/>
                </a:lnTo>
                <a:lnTo>
                  <a:pt x="30" y="116"/>
                </a:lnTo>
                <a:lnTo>
                  <a:pt x="28" y="117"/>
                </a:lnTo>
                <a:lnTo>
                  <a:pt x="28" y="117"/>
                </a:lnTo>
                <a:lnTo>
                  <a:pt x="28" y="117"/>
                </a:lnTo>
                <a:lnTo>
                  <a:pt x="28" y="117"/>
                </a:lnTo>
                <a:lnTo>
                  <a:pt x="28" y="117"/>
                </a:lnTo>
                <a:lnTo>
                  <a:pt x="28" y="117"/>
                </a:lnTo>
                <a:lnTo>
                  <a:pt x="27" y="118"/>
                </a:lnTo>
                <a:lnTo>
                  <a:pt x="27" y="118"/>
                </a:lnTo>
                <a:lnTo>
                  <a:pt x="24" y="118"/>
                </a:lnTo>
                <a:lnTo>
                  <a:pt x="24" y="118"/>
                </a:lnTo>
                <a:lnTo>
                  <a:pt x="26" y="118"/>
                </a:lnTo>
                <a:lnTo>
                  <a:pt x="26" y="117"/>
                </a:lnTo>
                <a:lnTo>
                  <a:pt x="26" y="117"/>
                </a:lnTo>
                <a:lnTo>
                  <a:pt x="26" y="117"/>
                </a:lnTo>
                <a:lnTo>
                  <a:pt x="26" y="116"/>
                </a:lnTo>
                <a:lnTo>
                  <a:pt x="26" y="116"/>
                </a:lnTo>
                <a:lnTo>
                  <a:pt x="27" y="116"/>
                </a:lnTo>
                <a:lnTo>
                  <a:pt x="27" y="114"/>
                </a:lnTo>
                <a:lnTo>
                  <a:pt x="27" y="114"/>
                </a:lnTo>
                <a:lnTo>
                  <a:pt x="27" y="114"/>
                </a:lnTo>
                <a:lnTo>
                  <a:pt x="26" y="114"/>
                </a:lnTo>
                <a:lnTo>
                  <a:pt x="26" y="114"/>
                </a:lnTo>
                <a:lnTo>
                  <a:pt x="26" y="114"/>
                </a:lnTo>
                <a:lnTo>
                  <a:pt x="24" y="114"/>
                </a:lnTo>
                <a:lnTo>
                  <a:pt x="24" y="116"/>
                </a:lnTo>
                <a:lnTo>
                  <a:pt x="24" y="116"/>
                </a:lnTo>
                <a:lnTo>
                  <a:pt x="24" y="116"/>
                </a:lnTo>
                <a:lnTo>
                  <a:pt x="24" y="116"/>
                </a:lnTo>
                <a:lnTo>
                  <a:pt x="24" y="117"/>
                </a:lnTo>
                <a:lnTo>
                  <a:pt x="24" y="117"/>
                </a:lnTo>
                <a:lnTo>
                  <a:pt x="23" y="117"/>
                </a:lnTo>
                <a:lnTo>
                  <a:pt x="23" y="117"/>
                </a:lnTo>
                <a:lnTo>
                  <a:pt x="23" y="118"/>
                </a:lnTo>
                <a:lnTo>
                  <a:pt x="23" y="118"/>
                </a:lnTo>
                <a:lnTo>
                  <a:pt x="24" y="118"/>
                </a:lnTo>
                <a:lnTo>
                  <a:pt x="24" y="118"/>
                </a:lnTo>
                <a:lnTo>
                  <a:pt x="23" y="118"/>
                </a:lnTo>
                <a:lnTo>
                  <a:pt x="23" y="118"/>
                </a:lnTo>
                <a:lnTo>
                  <a:pt x="23" y="118"/>
                </a:lnTo>
                <a:lnTo>
                  <a:pt x="23" y="118"/>
                </a:lnTo>
                <a:lnTo>
                  <a:pt x="23" y="117"/>
                </a:lnTo>
                <a:lnTo>
                  <a:pt x="23" y="117"/>
                </a:lnTo>
                <a:lnTo>
                  <a:pt x="21" y="117"/>
                </a:lnTo>
                <a:lnTo>
                  <a:pt x="21" y="118"/>
                </a:lnTo>
                <a:lnTo>
                  <a:pt x="21" y="118"/>
                </a:lnTo>
                <a:lnTo>
                  <a:pt x="21" y="118"/>
                </a:lnTo>
                <a:lnTo>
                  <a:pt x="21" y="118"/>
                </a:lnTo>
                <a:lnTo>
                  <a:pt x="20" y="118"/>
                </a:lnTo>
                <a:lnTo>
                  <a:pt x="20" y="118"/>
                </a:lnTo>
                <a:lnTo>
                  <a:pt x="18" y="118"/>
                </a:lnTo>
                <a:lnTo>
                  <a:pt x="18" y="118"/>
                </a:lnTo>
                <a:lnTo>
                  <a:pt x="18" y="118"/>
                </a:lnTo>
                <a:lnTo>
                  <a:pt x="18" y="118"/>
                </a:lnTo>
                <a:lnTo>
                  <a:pt x="18" y="120"/>
                </a:lnTo>
                <a:lnTo>
                  <a:pt x="18" y="120"/>
                </a:lnTo>
                <a:lnTo>
                  <a:pt x="18" y="120"/>
                </a:lnTo>
                <a:lnTo>
                  <a:pt x="18" y="120"/>
                </a:lnTo>
                <a:lnTo>
                  <a:pt x="18" y="120"/>
                </a:lnTo>
                <a:lnTo>
                  <a:pt x="17" y="120"/>
                </a:lnTo>
                <a:lnTo>
                  <a:pt x="17" y="118"/>
                </a:lnTo>
                <a:lnTo>
                  <a:pt x="17" y="118"/>
                </a:lnTo>
                <a:lnTo>
                  <a:pt x="16" y="118"/>
                </a:lnTo>
                <a:lnTo>
                  <a:pt x="16" y="118"/>
                </a:lnTo>
                <a:lnTo>
                  <a:pt x="16" y="118"/>
                </a:lnTo>
                <a:lnTo>
                  <a:pt x="16" y="118"/>
                </a:lnTo>
                <a:lnTo>
                  <a:pt x="16" y="117"/>
                </a:lnTo>
                <a:lnTo>
                  <a:pt x="16" y="117"/>
                </a:lnTo>
                <a:lnTo>
                  <a:pt x="16" y="116"/>
                </a:lnTo>
                <a:lnTo>
                  <a:pt x="16" y="116"/>
                </a:lnTo>
                <a:lnTo>
                  <a:pt x="16" y="116"/>
                </a:lnTo>
                <a:lnTo>
                  <a:pt x="16" y="116"/>
                </a:lnTo>
                <a:lnTo>
                  <a:pt x="14" y="116"/>
                </a:lnTo>
                <a:lnTo>
                  <a:pt x="14" y="116"/>
                </a:lnTo>
                <a:lnTo>
                  <a:pt x="14" y="117"/>
                </a:lnTo>
                <a:lnTo>
                  <a:pt x="13" y="117"/>
                </a:lnTo>
                <a:lnTo>
                  <a:pt x="13" y="117"/>
                </a:lnTo>
                <a:lnTo>
                  <a:pt x="13" y="117"/>
                </a:lnTo>
                <a:lnTo>
                  <a:pt x="13" y="117"/>
                </a:lnTo>
                <a:lnTo>
                  <a:pt x="13" y="117"/>
                </a:lnTo>
                <a:lnTo>
                  <a:pt x="11" y="117"/>
                </a:lnTo>
                <a:lnTo>
                  <a:pt x="10" y="116"/>
                </a:lnTo>
                <a:lnTo>
                  <a:pt x="10" y="116"/>
                </a:lnTo>
                <a:lnTo>
                  <a:pt x="10" y="116"/>
                </a:lnTo>
                <a:lnTo>
                  <a:pt x="8" y="117"/>
                </a:lnTo>
                <a:lnTo>
                  <a:pt x="8" y="117"/>
                </a:lnTo>
                <a:lnTo>
                  <a:pt x="8" y="117"/>
                </a:lnTo>
                <a:lnTo>
                  <a:pt x="10" y="117"/>
                </a:lnTo>
                <a:lnTo>
                  <a:pt x="10" y="117"/>
                </a:lnTo>
                <a:lnTo>
                  <a:pt x="10" y="118"/>
                </a:lnTo>
                <a:lnTo>
                  <a:pt x="8" y="118"/>
                </a:lnTo>
                <a:lnTo>
                  <a:pt x="8" y="118"/>
                </a:lnTo>
                <a:lnTo>
                  <a:pt x="8" y="117"/>
                </a:lnTo>
                <a:lnTo>
                  <a:pt x="8" y="117"/>
                </a:lnTo>
                <a:lnTo>
                  <a:pt x="8" y="117"/>
                </a:lnTo>
                <a:lnTo>
                  <a:pt x="8" y="117"/>
                </a:lnTo>
                <a:lnTo>
                  <a:pt x="7" y="117"/>
                </a:lnTo>
                <a:lnTo>
                  <a:pt x="7" y="116"/>
                </a:lnTo>
                <a:lnTo>
                  <a:pt x="6" y="116"/>
                </a:lnTo>
                <a:lnTo>
                  <a:pt x="6" y="114"/>
                </a:lnTo>
                <a:lnTo>
                  <a:pt x="6" y="114"/>
                </a:lnTo>
                <a:lnTo>
                  <a:pt x="6" y="114"/>
                </a:lnTo>
                <a:lnTo>
                  <a:pt x="7" y="114"/>
                </a:lnTo>
                <a:lnTo>
                  <a:pt x="7" y="114"/>
                </a:lnTo>
                <a:lnTo>
                  <a:pt x="7" y="114"/>
                </a:lnTo>
                <a:lnTo>
                  <a:pt x="7" y="114"/>
                </a:lnTo>
                <a:lnTo>
                  <a:pt x="7" y="114"/>
                </a:lnTo>
                <a:lnTo>
                  <a:pt x="7" y="114"/>
                </a:lnTo>
                <a:lnTo>
                  <a:pt x="7" y="111"/>
                </a:lnTo>
                <a:lnTo>
                  <a:pt x="6" y="111"/>
                </a:lnTo>
                <a:lnTo>
                  <a:pt x="6" y="111"/>
                </a:lnTo>
                <a:lnTo>
                  <a:pt x="6" y="110"/>
                </a:lnTo>
                <a:lnTo>
                  <a:pt x="6" y="108"/>
                </a:lnTo>
                <a:lnTo>
                  <a:pt x="8" y="110"/>
                </a:lnTo>
                <a:lnTo>
                  <a:pt x="8" y="110"/>
                </a:lnTo>
                <a:lnTo>
                  <a:pt x="8" y="108"/>
                </a:lnTo>
                <a:lnTo>
                  <a:pt x="8" y="108"/>
                </a:lnTo>
                <a:lnTo>
                  <a:pt x="8" y="108"/>
                </a:lnTo>
                <a:lnTo>
                  <a:pt x="8" y="108"/>
                </a:lnTo>
                <a:lnTo>
                  <a:pt x="8" y="107"/>
                </a:lnTo>
                <a:lnTo>
                  <a:pt x="8" y="107"/>
                </a:lnTo>
                <a:lnTo>
                  <a:pt x="8" y="107"/>
                </a:lnTo>
                <a:lnTo>
                  <a:pt x="10" y="108"/>
                </a:lnTo>
                <a:lnTo>
                  <a:pt x="10" y="108"/>
                </a:lnTo>
                <a:lnTo>
                  <a:pt x="11" y="108"/>
                </a:lnTo>
                <a:lnTo>
                  <a:pt x="13" y="110"/>
                </a:lnTo>
                <a:lnTo>
                  <a:pt x="13" y="110"/>
                </a:lnTo>
                <a:lnTo>
                  <a:pt x="13" y="110"/>
                </a:lnTo>
                <a:lnTo>
                  <a:pt x="13" y="110"/>
                </a:lnTo>
                <a:lnTo>
                  <a:pt x="14" y="110"/>
                </a:lnTo>
                <a:lnTo>
                  <a:pt x="14" y="110"/>
                </a:lnTo>
                <a:lnTo>
                  <a:pt x="17" y="110"/>
                </a:lnTo>
                <a:lnTo>
                  <a:pt x="18" y="110"/>
                </a:lnTo>
                <a:lnTo>
                  <a:pt x="18" y="110"/>
                </a:lnTo>
                <a:lnTo>
                  <a:pt x="20" y="110"/>
                </a:lnTo>
                <a:lnTo>
                  <a:pt x="20" y="110"/>
                </a:lnTo>
                <a:lnTo>
                  <a:pt x="20" y="108"/>
                </a:lnTo>
                <a:lnTo>
                  <a:pt x="20" y="108"/>
                </a:lnTo>
                <a:lnTo>
                  <a:pt x="21" y="108"/>
                </a:lnTo>
                <a:lnTo>
                  <a:pt x="21" y="108"/>
                </a:lnTo>
                <a:lnTo>
                  <a:pt x="21" y="108"/>
                </a:lnTo>
                <a:lnTo>
                  <a:pt x="21" y="108"/>
                </a:lnTo>
                <a:lnTo>
                  <a:pt x="21" y="108"/>
                </a:lnTo>
                <a:lnTo>
                  <a:pt x="21" y="108"/>
                </a:lnTo>
                <a:lnTo>
                  <a:pt x="21" y="110"/>
                </a:lnTo>
                <a:lnTo>
                  <a:pt x="23" y="110"/>
                </a:lnTo>
                <a:lnTo>
                  <a:pt x="23" y="110"/>
                </a:lnTo>
                <a:lnTo>
                  <a:pt x="24" y="108"/>
                </a:lnTo>
                <a:lnTo>
                  <a:pt x="24" y="108"/>
                </a:lnTo>
                <a:lnTo>
                  <a:pt x="26" y="108"/>
                </a:lnTo>
                <a:lnTo>
                  <a:pt x="26" y="108"/>
                </a:lnTo>
                <a:lnTo>
                  <a:pt x="26" y="108"/>
                </a:lnTo>
                <a:lnTo>
                  <a:pt x="27" y="108"/>
                </a:lnTo>
                <a:lnTo>
                  <a:pt x="27" y="108"/>
                </a:lnTo>
                <a:lnTo>
                  <a:pt x="27" y="108"/>
                </a:lnTo>
                <a:lnTo>
                  <a:pt x="27" y="108"/>
                </a:lnTo>
                <a:lnTo>
                  <a:pt x="28" y="108"/>
                </a:lnTo>
                <a:lnTo>
                  <a:pt x="28" y="108"/>
                </a:lnTo>
                <a:lnTo>
                  <a:pt x="28" y="108"/>
                </a:lnTo>
                <a:lnTo>
                  <a:pt x="28" y="108"/>
                </a:lnTo>
                <a:lnTo>
                  <a:pt x="28" y="108"/>
                </a:lnTo>
                <a:lnTo>
                  <a:pt x="28" y="107"/>
                </a:lnTo>
                <a:lnTo>
                  <a:pt x="30" y="108"/>
                </a:lnTo>
                <a:lnTo>
                  <a:pt x="30" y="108"/>
                </a:lnTo>
                <a:lnTo>
                  <a:pt x="30" y="107"/>
                </a:lnTo>
                <a:lnTo>
                  <a:pt x="30" y="107"/>
                </a:lnTo>
                <a:lnTo>
                  <a:pt x="30" y="107"/>
                </a:lnTo>
                <a:lnTo>
                  <a:pt x="31" y="107"/>
                </a:lnTo>
                <a:lnTo>
                  <a:pt x="31" y="107"/>
                </a:lnTo>
                <a:lnTo>
                  <a:pt x="31" y="107"/>
                </a:lnTo>
                <a:lnTo>
                  <a:pt x="31" y="107"/>
                </a:lnTo>
                <a:lnTo>
                  <a:pt x="31" y="107"/>
                </a:lnTo>
                <a:lnTo>
                  <a:pt x="31" y="107"/>
                </a:lnTo>
                <a:lnTo>
                  <a:pt x="31" y="107"/>
                </a:lnTo>
                <a:lnTo>
                  <a:pt x="33" y="107"/>
                </a:lnTo>
                <a:lnTo>
                  <a:pt x="33" y="106"/>
                </a:lnTo>
                <a:lnTo>
                  <a:pt x="33" y="106"/>
                </a:lnTo>
                <a:lnTo>
                  <a:pt x="33" y="106"/>
                </a:lnTo>
                <a:lnTo>
                  <a:pt x="34" y="106"/>
                </a:lnTo>
                <a:lnTo>
                  <a:pt x="34" y="107"/>
                </a:lnTo>
                <a:lnTo>
                  <a:pt x="34" y="107"/>
                </a:lnTo>
                <a:lnTo>
                  <a:pt x="36" y="106"/>
                </a:lnTo>
                <a:lnTo>
                  <a:pt x="36" y="106"/>
                </a:lnTo>
                <a:lnTo>
                  <a:pt x="37" y="106"/>
                </a:lnTo>
                <a:lnTo>
                  <a:pt x="37" y="106"/>
                </a:lnTo>
                <a:lnTo>
                  <a:pt x="37" y="107"/>
                </a:lnTo>
                <a:lnTo>
                  <a:pt x="37" y="107"/>
                </a:lnTo>
                <a:lnTo>
                  <a:pt x="37" y="107"/>
                </a:lnTo>
                <a:lnTo>
                  <a:pt x="37" y="107"/>
                </a:lnTo>
                <a:lnTo>
                  <a:pt x="37" y="108"/>
                </a:lnTo>
                <a:lnTo>
                  <a:pt x="36" y="108"/>
                </a:lnTo>
                <a:lnTo>
                  <a:pt x="34" y="108"/>
                </a:lnTo>
                <a:lnTo>
                  <a:pt x="34" y="107"/>
                </a:lnTo>
                <a:lnTo>
                  <a:pt x="34" y="107"/>
                </a:lnTo>
                <a:lnTo>
                  <a:pt x="33" y="108"/>
                </a:lnTo>
                <a:lnTo>
                  <a:pt x="33" y="108"/>
                </a:lnTo>
                <a:lnTo>
                  <a:pt x="33" y="108"/>
                </a:lnTo>
                <a:lnTo>
                  <a:pt x="33" y="108"/>
                </a:lnTo>
                <a:lnTo>
                  <a:pt x="33" y="108"/>
                </a:lnTo>
                <a:lnTo>
                  <a:pt x="31" y="108"/>
                </a:lnTo>
                <a:lnTo>
                  <a:pt x="31" y="108"/>
                </a:lnTo>
                <a:lnTo>
                  <a:pt x="31" y="108"/>
                </a:lnTo>
                <a:lnTo>
                  <a:pt x="31" y="108"/>
                </a:lnTo>
                <a:lnTo>
                  <a:pt x="31" y="110"/>
                </a:lnTo>
                <a:lnTo>
                  <a:pt x="31" y="110"/>
                </a:lnTo>
                <a:lnTo>
                  <a:pt x="31" y="110"/>
                </a:lnTo>
                <a:lnTo>
                  <a:pt x="31" y="110"/>
                </a:lnTo>
                <a:lnTo>
                  <a:pt x="31" y="110"/>
                </a:lnTo>
                <a:lnTo>
                  <a:pt x="30" y="111"/>
                </a:lnTo>
                <a:lnTo>
                  <a:pt x="30" y="111"/>
                </a:lnTo>
                <a:lnTo>
                  <a:pt x="30" y="111"/>
                </a:lnTo>
                <a:lnTo>
                  <a:pt x="30" y="111"/>
                </a:lnTo>
                <a:lnTo>
                  <a:pt x="28" y="110"/>
                </a:lnTo>
                <a:lnTo>
                  <a:pt x="28" y="110"/>
                </a:lnTo>
                <a:lnTo>
                  <a:pt x="28" y="111"/>
                </a:lnTo>
                <a:lnTo>
                  <a:pt x="28" y="111"/>
                </a:lnTo>
                <a:lnTo>
                  <a:pt x="27" y="111"/>
                </a:lnTo>
                <a:lnTo>
                  <a:pt x="27" y="111"/>
                </a:lnTo>
                <a:lnTo>
                  <a:pt x="27" y="111"/>
                </a:lnTo>
                <a:lnTo>
                  <a:pt x="27" y="113"/>
                </a:lnTo>
                <a:lnTo>
                  <a:pt x="28" y="113"/>
                </a:lnTo>
                <a:lnTo>
                  <a:pt x="28" y="113"/>
                </a:lnTo>
                <a:lnTo>
                  <a:pt x="30" y="113"/>
                </a:lnTo>
                <a:lnTo>
                  <a:pt x="30" y="113"/>
                </a:lnTo>
                <a:lnTo>
                  <a:pt x="31" y="113"/>
                </a:lnTo>
                <a:lnTo>
                  <a:pt x="31" y="113"/>
                </a:lnTo>
                <a:lnTo>
                  <a:pt x="31" y="113"/>
                </a:lnTo>
                <a:lnTo>
                  <a:pt x="33" y="113"/>
                </a:lnTo>
                <a:lnTo>
                  <a:pt x="33" y="113"/>
                </a:lnTo>
                <a:lnTo>
                  <a:pt x="33" y="113"/>
                </a:lnTo>
                <a:lnTo>
                  <a:pt x="33" y="113"/>
                </a:lnTo>
                <a:lnTo>
                  <a:pt x="34" y="113"/>
                </a:lnTo>
                <a:lnTo>
                  <a:pt x="34" y="113"/>
                </a:lnTo>
                <a:lnTo>
                  <a:pt x="36" y="113"/>
                </a:lnTo>
                <a:lnTo>
                  <a:pt x="36" y="111"/>
                </a:lnTo>
                <a:lnTo>
                  <a:pt x="37" y="111"/>
                </a:lnTo>
                <a:lnTo>
                  <a:pt x="38" y="111"/>
                </a:lnTo>
                <a:lnTo>
                  <a:pt x="38" y="113"/>
                </a:lnTo>
                <a:lnTo>
                  <a:pt x="40" y="111"/>
                </a:lnTo>
                <a:lnTo>
                  <a:pt x="40" y="110"/>
                </a:lnTo>
                <a:lnTo>
                  <a:pt x="40" y="110"/>
                </a:lnTo>
                <a:lnTo>
                  <a:pt x="40" y="110"/>
                </a:lnTo>
                <a:lnTo>
                  <a:pt x="41" y="111"/>
                </a:lnTo>
                <a:lnTo>
                  <a:pt x="41" y="111"/>
                </a:lnTo>
                <a:lnTo>
                  <a:pt x="41" y="111"/>
                </a:lnTo>
                <a:lnTo>
                  <a:pt x="41" y="113"/>
                </a:lnTo>
                <a:lnTo>
                  <a:pt x="41" y="113"/>
                </a:lnTo>
                <a:lnTo>
                  <a:pt x="41" y="113"/>
                </a:lnTo>
                <a:lnTo>
                  <a:pt x="43" y="113"/>
                </a:lnTo>
                <a:lnTo>
                  <a:pt x="43" y="113"/>
                </a:lnTo>
                <a:lnTo>
                  <a:pt x="43" y="113"/>
                </a:lnTo>
                <a:lnTo>
                  <a:pt x="43" y="111"/>
                </a:lnTo>
                <a:lnTo>
                  <a:pt x="43" y="111"/>
                </a:lnTo>
                <a:lnTo>
                  <a:pt x="43" y="110"/>
                </a:lnTo>
                <a:lnTo>
                  <a:pt x="43" y="110"/>
                </a:lnTo>
                <a:lnTo>
                  <a:pt x="43" y="110"/>
                </a:lnTo>
                <a:lnTo>
                  <a:pt x="43" y="110"/>
                </a:lnTo>
                <a:lnTo>
                  <a:pt x="43" y="110"/>
                </a:lnTo>
                <a:lnTo>
                  <a:pt x="43" y="108"/>
                </a:lnTo>
                <a:lnTo>
                  <a:pt x="43" y="108"/>
                </a:lnTo>
                <a:lnTo>
                  <a:pt x="44" y="110"/>
                </a:lnTo>
                <a:lnTo>
                  <a:pt x="46" y="110"/>
                </a:lnTo>
                <a:lnTo>
                  <a:pt x="46" y="110"/>
                </a:lnTo>
                <a:lnTo>
                  <a:pt x="44" y="110"/>
                </a:lnTo>
                <a:lnTo>
                  <a:pt x="44" y="110"/>
                </a:lnTo>
                <a:lnTo>
                  <a:pt x="44" y="111"/>
                </a:lnTo>
                <a:lnTo>
                  <a:pt x="44" y="111"/>
                </a:lnTo>
                <a:lnTo>
                  <a:pt x="44" y="111"/>
                </a:lnTo>
                <a:lnTo>
                  <a:pt x="44" y="111"/>
                </a:lnTo>
                <a:lnTo>
                  <a:pt x="44" y="113"/>
                </a:lnTo>
                <a:lnTo>
                  <a:pt x="44" y="113"/>
                </a:lnTo>
                <a:lnTo>
                  <a:pt x="46" y="113"/>
                </a:lnTo>
                <a:lnTo>
                  <a:pt x="47" y="113"/>
                </a:lnTo>
                <a:lnTo>
                  <a:pt x="47" y="113"/>
                </a:lnTo>
                <a:lnTo>
                  <a:pt x="47" y="113"/>
                </a:lnTo>
                <a:lnTo>
                  <a:pt x="47" y="111"/>
                </a:lnTo>
                <a:lnTo>
                  <a:pt x="47" y="111"/>
                </a:lnTo>
                <a:lnTo>
                  <a:pt x="48" y="111"/>
                </a:lnTo>
                <a:lnTo>
                  <a:pt x="48" y="111"/>
                </a:lnTo>
                <a:lnTo>
                  <a:pt x="48" y="111"/>
                </a:lnTo>
                <a:lnTo>
                  <a:pt x="50" y="111"/>
                </a:lnTo>
                <a:lnTo>
                  <a:pt x="50" y="110"/>
                </a:lnTo>
                <a:lnTo>
                  <a:pt x="50" y="110"/>
                </a:lnTo>
                <a:lnTo>
                  <a:pt x="48" y="110"/>
                </a:lnTo>
                <a:lnTo>
                  <a:pt x="48" y="110"/>
                </a:lnTo>
                <a:lnTo>
                  <a:pt x="48" y="107"/>
                </a:lnTo>
                <a:lnTo>
                  <a:pt x="48" y="107"/>
                </a:lnTo>
                <a:lnTo>
                  <a:pt x="47" y="108"/>
                </a:lnTo>
                <a:lnTo>
                  <a:pt x="47" y="108"/>
                </a:lnTo>
                <a:lnTo>
                  <a:pt x="47" y="108"/>
                </a:lnTo>
                <a:lnTo>
                  <a:pt x="47" y="108"/>
                </a:lnTo>
                <a:lnTo>
                  <a:pt x="47" y="107"/>
                </a:lnTo>
                <a:lnTo>
                  <a:pt x="47" y="107"/>
                </a:lnTo>
                <a:lnTo>
                  <a:pt x="47" y="107"/>
                </a:lnTo>
                <a:lnTo>
                  <a:pt x="47" y="107"/>
                </a:lnTo>
                <a:lnTo>
                  <a:pt x="46" y="107"/>
                </a:lnTo>
                <a:lnTo>
                  <a:pt x="44" y="107"/>
                </a:lnTo>
                <a:lnTo>
                  <a:pt x="43" y="108"/>
                </a:lnTo>
                <a:lnTo>
                  <a:pt x="43" y="108"/>
                </a:lnTo>
                <a:lnTo>
                  <a:pt x="41" y="108"/>
                </a:lnTo>
                <a:lnTo>
                  <a:pt x="41" y="108"/>
                </a:lnTo>
                <a:lnTo>
                  <a:pt x="40" y="108"/>
                </a:lnTo>
                <a:lnTo>
                  <a:pt x="38" y="107"/>
                </a:lnTo>
                <a:lnTo>
                  <a:pt x="38" y="107"/>
                </a:lnTo>
                <a:lnTo>
                  <a:pt x="38" y="107"/>
                </a:lnTo>
                <a:lnTo>
                  <a:pt x="38" y="107"/>
                </a:lnTo>
                <a:lnTo>
                  <a:pt x="38" y="106"/>
                </a:lnTo>
                <a:lnTo>
                  <a:pt x="40" y="106"/>
                </a:lnTo>
                <a:lnTo>
                  <a:pt x="40" y="107"/>
                </a:lnTo>
                <a:lnTo>
                  <a:pt x="40" y="107"/>
                </a:lnTo>
                <a:lnTo>
                  <a:pt x="40" y="107"/>
                </a:lnTo>
                <a:lnTo>
                  <a:pt x="41" y="106"/>
                </a:lnTo>
                <a:lnTo>
                  <a:pt x="41" y="106"/>
                </a:lnTo>
                <a:lnTo>
                  <a:pt x="41" y="106"/>
                </a:lnTo>
                <a:lnTo>
                  <a:pt x="41" y="106"/>
                </a:lnTo>
                <a:lnTo>
                  <a:pt x="41" y="107"/>
                </a:lnTo>
                <a:lnTo>
                  <a:pt x="43" y="107"/>
                </a:lnTo>
                <a:lnTo>
                  <a:pt x="43" y="107"/>
                </a:lnTo>
                <a:lnTo>
                  <a:pt x="43" y="107"/>
                </a:lnTo>
                <a:lnTo>
                  <a:pt x="43" y="104"/>
                </a:lnTo>
                <a:lnTo>
                  <a:pt x="43" y="104"/>
                </a:lnTo>
                <a:lnTo>
                  <a:pt x="43" y="104"/>
                </a:lnTo>
                <a:lnTo>
                  <a:pt x="41" y="104"/>
                </a:lnTo>
                <a:lnTo>
                  <a:pt x="41" y="104"/>
                </a:lnTo>
                <a:lnTo>
                  <a:pt x="41" y="104"/>
                </a:lnTo>
                <a:lnTo>
                  <a:pt x="38" y="104"/>
                </a:lnTo>
                <a:lnTo>
                  <a:pt x="37" y="104"/>
                </a:lnTo>
                <a:lnTo>
                  <a:pt x="36" y="104"/>
                </a:lnTo>
                <a:lnTo>
                  <a:pt x="34" y="104"/>
                </a:lnTo>
                <a:lnTo>
                  <a:pt x="33" y="104"/>
                </a:lnTo>
                <a:lnTo>
                  <a:pt x="30" y="104"/>
                </a:lnTo>
                <a:lnTo>
                  <a:pt x="30" y="103"/>
                </a:lnTo>
                <a:lnTo>
                  <a:pt x="30" y="103"/>
                </a:lnTo>
                <a:lnTo>
                  <a:pt x="31" y="103"/>
                </a:lnTo>
                <a:lnTo>
                  <a:pt x="31" y="103"/>
                </a:lnTo>
                <a:lnTo>
                  <a:pt x="31" y="103"/>
                </a:lnTo>
                <a:lnTo>
                  <a:pt x="33" y="101"/>
                </a:lnTo>
                <a:lnTo>
                  <a:pt x="33" y="101"/>
                </a:lnTo>
                <a:lnTo>
                  <a:pt x="33" y="103"/>
                </a:lnTo>
                <a:lnTo>
                  <a:pt x="33" y="103"/>
                </a:lnTo>
                <a:lnTo>
                  <a:pt x="33" y="103"/>
                </a:lnTo>
                <a:lnTo>
                  <a:pt x="33" y="103"/>
                </a:lnTo>
                <a:lnTo>
                  <a:pt x="33" y="103"/>
                </a:lnTo>
                <a:lnTo>
                  <a:pt x="34" y="103"/>
                </a:lnTo>
                <a:lnTo>
                  <a:pt x="34" y="103"/>
                </a:lnTo>
                <a:lnTo>
                  <a:pt x="34" y="103"/>
                </a:lnTo>
                <a:lnTo>
                  <a:pt x="34" y="103"/>
                </a:lnTo>
                <a:lnTo>
                  <a:pt x="33" y="101"/>
                </a:lnTo>
                <a:lnTo>
                  <a:pt x="33" y="101"/>
                </a:lnTo>
                <a:lnTo>
                  <a:pt x="33" y="101"/>
                </a:lnTo>
                <a:lnTo>
                  <a:pt x="31" y="100"/>
                </a:lnTo>
                <a:lnTo>
                  <a:pt x="31" y="100"/>
                </a:lnTo>
                <a:lnTo>
                  <a:pt x="31" y="101"/>
                </a:lnTo>
                <a:lnTo>
                  <a:pt x="30" y="103"/>
                </a:lnTo>
                <a:lnTo>
                  <a:pt x="28" y="101"/>
                </a:lnTo>
                <a:lnTo>
                  <a:pt x="28" y="101"/>
                </a:lnTo>
                <a:lnTo>
                  <a:pt x="28" y="103"/>
                </a:lnTo>
                <a:lnTo>
                  <a:pt x="28" y="103"/>
                </a:lnTo>
                <a:lnTo>
                  <a:pt x="27" y="103"/>
                </a:lnTo>
                <a:lnTo>
                  <a:pt x="27" y="104"/>
                </a:lnTo>
                <a:lnTo>
                  <a:pt x="27" y="104"/>
                </a:lnTo>
                <a:lnTo>
                  <a:pt x="27" y="104"/>
                </a:lnTo>
                <a:lnTo>
                  <a:pt x="26" y="104"/>
                </a:lnTo>
                <a:lnTo>
                  <a:pt x="26" y="104"/>
                </a:lnTo>
                <a:lnTo>
                  <a:pt x="26" y="104"/>
                </a:lnTo>
                <a:lnTo>
                  <a:pt x="26" y="104"/>
                </a:lnTo>
                <a:lnTo>
                  <a:pt x="26" y="103"/>
                </a:lnTo>
                <a:lnTo>
                  <a:pt x="24" y="103"/>
                </a:lnTo>
                <a:lnTo>
                  <a:pt x="24" y="103"/>
                </a:lnTo>
                <a:lnTo>
                  <a:pt x="24" y="103"/>
                </a:lnTo>
                <a:lnTo>
                  <a:pt x="23" y="103"/>
                </a:lnTo>
                <a:lnTo>
                  <a:pt x="23" y="103"/>
                </a:lnTo>
                <a:lnTo>
                  <a:pt x="21" y="103"/>
                </a:lnTo>
                <a:lnTo>
                  <a:pt x="21" y="103"/>
                </a:lnTo>
                <a:lnTo>
                  <a:pt x="20" y="103"/>
                </a:lnTo>
                <a:lnTo>
                  <a:pt x="20" y="104"/>
                </a:lnTo>
                <a:lnTo>
                  <a:pt x="20" y="104"/>
                </a:lnTo>
                <a:lnTo>
                  <a:pt x="20" y="104"/>
                </a:lnTo>
                <a:lnTo>
                  <a:pt x="20" y="104"/>
                </a:lnTo>
                <a:lnTo>
                  <a:pt x="20" y="104"/>
                </a:lnTo>
                <a:lnTo>
                  <a:pt x="20" y="103"/>
                </a:lnTo>
                <a:lnTo>
                  <a:pt x="20" y="103"/>
                </a:lnTo>
                <a:lnTo>
                  <a:pt x="20" y="103"/>
                </a:lnTo>
                <a:lnTo>
                  <a:pt x="18" y="103"/>
                </a:lnTo>
                <a:lnTo>
                  <a:pt x="18" y="104"/>
                </a:lnTo>
                <a:lnTo>
                  <a:pt x="17" y="104"/>
                </a:lnTo>
                <a:lnTo>
                  <a:pt x="17" y="103"/>
                </a:lnTo>
                <a:lnTo>
                  <a:pt x="16" y="104"/>
                </a:lnTo>
                <a:lnTo>
                  <a:pt x="16" y="104"/>
                </a:lnTo>
                <a:lnTo>
                  <a:pt x="16" y="104"/>
                </a:lnTo>
                <a:lnTo>
                  <a:pt x="16" y="104"/>
                </a:lnTo>
                <a:lnTo>
                  <a:pt x="16" y="104"/>
                </a:lnTo>
                <a:lnTo>
                  <a:pt x="16" y="104"/>
                </a:lnTo>
                <a:lnTo>
                  <a:pt x="16" y="104"/>
                </a:lnTo>
                <a:lnTo>
                  <a:pt x="14" y="104"/>
                </a:lnTo>
                <a:lnTo>
                  <a:pt x="14" y="104"/>
                </a:lnTo>
                <a:lnTo>
                  <a:pt x="13" y="104"/>
                </a:lnTo>
                <a:lnTo>
                  <a:pt x="13" y="104"/>
                </a:lnTo>
                <a:lnTo>
                  <a:pt x="13" y="104"/>
                </a:lnTo>
                <a:lnTo>
                  <a:pt x="13" y="104"/>
                </a:lnTo>
                <a:lnTo>
                  <a:pt x="13" y="106"/>
                </a:lnTo>
                <a:lnTo>
                  <a:pt x="13" y="106"/>
                </a:lnTo>
                <a:lnTo>
                  <a:pt x="13" y="106"/>
                </a:lnTo>
                <a:lnTo>
                  <a:pt x="10" y="106"/>
                </a:lnTo>
                <a:lnTo>
                  <a:pt x="8" y="104"/>
                </a:lnTo>
                <a:lnTo>
                  <a:pt x="7" y="104"/>
                </a:lnTo>
                <a:lnTo>
                  <a:pt x="7" y="104"/>
                </a:lnTo>
                <a:lnTo>
                  <a:pt x="6" y="104"/>
                </a:lnTo>
                <a:lnTo>
                  <a:pt x="6" y="104"/>
                </a:lnTo>
                <a:lnTo>
                  <a:pt x="6" y="106"/>
                </a:lnTo>
                <a:lnTo>
                  <a:pt x="6" y="106"/>
                </a:lnTo>
                <a:lnTo>
                  <a:pt x="6" y="107"/>
                </a:lnTo>
                <a:lnTo>
                  <a:pt x="6" y="107"/>
                </a:lnTo>
                <a:lnTo>
                  <a:pt x="6" y="106"/>
                </a:lnTo>
                <a:lnTo>
                  <a:pt x="4" y="106"/>
                </a:lnTo>
                <a:lnTo>
                  <a:pt x="4" y="106"/>
                </a:lnTo>
                <a:lnTo>
                  <a:pt x="3" y="106"/>
                </a:lnTo>
                <a:lnTo>
                  <a:pt x="3" y="106"/>
                </a:lnTo>
                <a:lnTo>
                  <a:pt x="3" y="104"/>
                </a:lnTo>
                <a:lnTo>
                  <a:pt x="1" y="104"/>
                </a:lnTo>
                <a:lnTo>
                  <a:pt x="1" y="104"/>
                </a:lnTo>
                <a:lnTo>
                  <a:pt x="1" y="104"/>
                </a:lnTo>
                <a:lnTo>
                  <a:pt x="3" y="104"/>
                </a:lnTo>
                <a:lnTo>
                  <a:pt x="3" y="104"/>
                </a:lnTo>
                <a:lnTo>
                  <a:pt x="3" y="103"/>
                </a:lnTo>
                <a:lnTo>
                  <a:pt x="3" y="103"/>
                </a:lnTo>
                <a:lnTo>
                  <a:pt x="3" y="103"/>
                </a:lnTo>
                <a:lnTo>
                  <a:pt x="3" y="103"/>
                </a:lnTo>
                <a:lnTo>
                  <a:pt x="3" y="103"/>
                </a:lnTo>
                <a:lnTo>
                  <a:pt x="4" y="103"/>
                </a:lnTo>
                <a:lnTo>
                  <a:pt x="4" y="103"/>
                </a:lnTo>
                <a:lnTo>
                  <a:pt x="6" y="103"/>
                </a:lnTo>
                <a:lnTo>
                  <a:pt x="6" y="103"/>
                </a:lnTo>
                <a:lnTo>
                  <a:pt x="6" y="103"/>
                </a:lnTo>
                <a:lnTo>
                  <a:pt x="4" y="103"/>
                </a:lnTo>
                <a:lnTo>
                  <a:pt x="4" y="104"/>
                </a:lnTo>
                <a:lnTo>
                  <a:pt x="6" y="104"/>
                </a:lnTo>
                <a:lnTo>
                  <a:pt x="6" y="104"/>
                </a:lnTo>
                <a:lnTo>
                  <a:pt x="6" y="103"/>
                </a:lnTo>
                <a:lnTo>
                  <a:pt x="7" y="103"/>
                </a:lnTo>
                <a:lnTo>
                  <a:pt x="7" y="101"/>
                </a:lnTo>
                <a:lnTo>
                  <a:pt x="7" y="101"/>
                </a:lnTo>
                <a:lnTo>
                  <a:pt x="7" y="101"/>
                </a:lnTo>
                <a:lnTo>
                  <a:pt x="6" y="101"/>
                </a:lnTo>
                <a:lnTo>
                  <a:pt x="4" y="101"/>
                </a:lnTo>
                <a:lnTo>
                  <a:pt x="3" y="101"/>
                </a:lnTo>
                <a:lnTo>
                  <a:pt x="1" y="101"/>
                </a:lnTo>
                <a:lnTo>
                  <a:pt x="1" y="101"/>
                </a:lnTo>
                <a:lnTo>
                  <a:pt x="1" y="103"/>
                </a:lnTo>
                <a:lnTo>
                  <a:pt x="0" y="103"/>
                </a:lnTo>
                <a:lnTo>
                  <a:pt x="0" y="103"/>
                </a:lnTo>
                <a:lnTo>
                  <a:pt x="1" y="101"/>
                </a:lnTo>
                <a:lnTo>
                  <a:pt x="1" y="100"/>
                </a:lnTo>
                <a:lnTo>
                  <a:pt x="1" y="100"/>
                </a:lnTo>
                <a:lnTo>
                  <a:pt x="1" y="100"/>
                </a:lnTo>
                <a:lnTo>
                  <a:pt x="1" y="100"/>
                </a:lnTo>
                <a:lnTo>
                  <a:pt x="3" y="100"/>
                </a:lnTo>
                <a:lnTo>
                  <a:pt x="3" y="100"/>
                </a:lnTo>
                <a:lnTo>
                  <a:pt x="3" y="98"/>
                </a:lnTo>
                <a:lnTo>
                  <a:pt x="3" y="98"/>
                </a:lnTo>
                <a:lnTo>
                  <a:pt x="3" y="98"/>
                </a:lnTo>
                <a:lnTo>
                  <a:pt x="3" y="100"/>
                </a:lnTo>
                <a:lnTo>
                  <a:pt x="3" y="100"/>
                </a:lnTo>
                <a:lnTo>
                  <a:pt x="3" y="100"/>
                </a:lnTo>
                <a:lnTo>
                  <a:pt x="4" y="100"/>
                </a:lnTo>
                <a:lnTo>
                  <a:pt x="4" y="101"/>
                </a:lnTo>
                <a:lnTo>
                  <a:pt x="6" y="100"/>
                </a:lnTo>
                <a:lnTo>
                  <a:pt x="6" y="100"/>
                </a:lnTo>
                <a:lnTo>
                  <a:pt x="6" y="100"/>
                </a:lnTo>
                <a:lnTo>
                  <a:pt x="6" y="100"/>
                </a:lnTo>
                <a:lnTo>
                  <a:pt x="6" y="100"/>
                </a:lnTo>
                <a:lnTo>
                  <a:pt x="6" y="98"/>
                </a:lnTo>
                <a:lnTo>
                  <a:pt x="6" y="98"/>
                </a:lnTo>
                <a:lnTo>
                  <a:pt x="6" y="98"/>
                </a:lnTo>
                <a:lnTo>
                  <a:pt x="6" y="98"/>
                </a:lnTo>
                <a:lnTo>
                  <a:pt x="4" y="98"/>
                </a:lnTo>
                <a:lnTo>
                  <a:pt x="4" y="98"/>
                </a:lnTo>
                <a:lnTo>
                  <a:pt x="6" y="98"/>
                </a:lnTo>
                <a:lnTo>
                  <a:pt x="7" y="97"/>
                </a:lnTo>
                <a:lnTo>
                  <a:pt x="7" y="97"/>
                </a:lnTo>
                <a:lnTo>
                  <a:pt x="8" y="97"/>
                </a:lnTo>
                <a:lnTo>
                  <a:pt x="8" y="97"/>
                </a:lnTo>
                <a:lnTo>
                  <a:pt x="10" y="97"/>
                </a:lnTo>
                <a:lnTo>
                  <a:pt x="10" y="97"/>
                </a:lnTo>
                <a:lnTo>
                  <a:pt x="10" y="97"/>
                </a:lnTo>
                <a:lnTo>
                  <a:pt x="10" y="97"/>
                </a:lnTo>
                <a:lnTo>
                  <a:pt x="10" y="97"/>
                </a:lnTo>
                <a:lnTo>
                  <a:pt x="10" y="97"/>
                </a:lnTo>
                <a:lnTo>
                  <a:pt x="10" y="97"/>
                </a:lnTo>
                <a:lnTo>
                  <a:pt x="10" y="97"/>
                </a:lnTo>
                <a:lnTo>
                  <a:pt x="11" y="97"/>
                </a:lnTo>
                <a:lnTo>
                  <a:pt x="11" y="97"/>
                </a:lnTo>
                <a:lnTo>
                  <a:pt x="13" y="97"/>
                </a:lnTo>
                <a:lnTo>
                  <a:pt x="13" y="97"/>
                </a:lnTo>
                <a:lnTo>
                  <a:pt x="13" y="97"/>
                </a:lnTo>
                <a:lnTo>
                  <a:pt x="13" y="97"/>
                </a:lnTo>
                <a:lnTo>
                  <a:pt x="13" y="97"/>
                </a:lnTo>
                <a:lnTo>
                  <a:pt x="14" y="96"/>
                </a:lnTo>
                <a:lnTo>
                  <a:pt x="14" y="96"/>
                </a:lnTo>
                <a:lnTo>
                  <a:pt x="14" y="97"/>
                </a:lnTo>
                <a:lnTo>
                  <a:pt x="14" y="97"/>
                </a:lnTo>
                <a:lnTo>
                  <a:pt x="16" y="98"/>
                </a:lnTo>
                <a:lnTo>
                  <a:pt x="16" y="98"/>
                </a:lnTo>
                <a:lnTo>
                  <a:pt x="16" y="100"/>
                </a:lnTo>
                <a:lnTo>
                  <a:pt x="16" y="100"/>
                </a:lnTo>
                <a:lnTo>
                  <a:pt x="17" y="100"/>
                </a:lnTo>
                <a:lnTo>
                  <a:pt x="17" y="100"/>
                </a:lnTo>
                <a:lnTo>
                  <a:pt x="17" y="100"/>
                </a:lnTo>
                <a:lnTo>
                  <a:pt x="17" y="98"/>
                </a:lnTo>
                <a:lnTo>
                  <a:pt x="17" y="98"/>
                </a:lnTo>
                <a:lnTo>
                  <a:pt x="17" y="98"/>
                </a:lnTo>
                <a:lnTo>
                  <a:pt x="17" y="98"/>
                </a:lnTo>
                <a:lnTo>
                  <a:pt x="18" y="98"/>
                </a:lnTo>
                <a:lnTo>
                  <a:pt x="18" y="98"/>
                </a:lnTo>
                <a:lnTo>
                  <a:pt x="20" y="98"/>
                </a:lnTo>
                <a:lnTo>
                  <a:pt x="20" y="98"/>
                </a:lnTo>
                <a:lnTo>
                  <a:pt x="20" y="98"/>
                </a:lnTo>
                <a:lnTo>
                  <a:pt x="20" y="98"/>
                </a:lnTo>
                <a:lnTo>
                  <a:pt x="21" y="98"/>
                </a:lnTo>
                <a:lnTo>
                  <a:pt x="21" y="97"/>
                </a:lnTo>
                <a:lnTo>
                  <a:pt x="21" y="97"/>
                </a:lnTo>
                <a:lnTo>
                  <a:pt x="21" y="97"/>
                </a:lnTo>
                <a:lnTo>
                  <a:pt x="20" y="97"/>
                </a:lnTo>
                <a:lnTo>
                  <a:pt x="20" y="97"/>
                </a:lnTo>
                <a:lnTo>
                  <a:pt x="20" y="97"/>
                </a:lnTo>
                <a:lnTo>
                  <a:pt x="18" y="97"/>
                </a:lnTo>
                <a:lnTo>
                  <a:pt x="18" y="97"/>
                </a:lnTo>
                <a:lnTo>
                  <a:pt x="18" y="97"/>
                </a:lnTo>
                <a:lnTo>
                  <a:pt x="18" y="96"/>
                </a:lnTo>
                <a:lnTo>
                  <a:pt x="20" y="96"/>
                </a:lnTo>
                <a:lnTo>
                  <a:pt x="20" y="94"/>
                </a:lnTo>
                <a:lnTo>
                  <a:pt x="20" y="94"/>
                </a:lnTo>
                <a:lnTo>
                  <a:pt x="20" y="94"/>
                </a:lnTo>
                <a:lnTo>
                  <a:pt x="21" y="94"/>
                </a:lnTo>
                <a:lnTo>
                  <a:pt x="21" y="94"/>
                </a:lnTo>
                <a:lnTo>
                  <a:pt x="21" y="96"/>
                </a:lnTo>
                <a:lnTo>
                  <a:pt x="21" y="96"/>
                </a:lnTo>
                <a:lnTo>
                  <a:pt x="23" y="96"/>
                </a:lnTo>
                <a:lnTo>
                  <a:pt x="23" y="96"/>
                </a:lnTo>
                <a:lnTo>
                  <a:pt x="23" y="94"/>
                </a:lnTo>
                <a:lnTo>
                  <a:pt x="23" y="94"/>
                </a:lnTo>
                <a:lnTo>
                  <a:pt x="24" y="94"/>
                </a:lnTo>
                <a:lnTo>
                  <a:pt x="26" y="94"/>
                </a:lnTo>
                <a:lnTo>
                  <a:pt x="26" y="94"/>
                </a:lnTo>
                <a:lnTo>
                  <a:pt x="26" y="93"/>
                </a:lnTo>
                <a:lnTo>
                  <a:pt x="26" y="93"/>
                </a:lnTo>
                <a:lnTo>
                  <a:pt x="27" y="94"/>
                </a:lnTo>
                <a:lnTo>
                  <a:pt x="28" y="94"/>
                </a:lnTo>
                <a:lnTo>
                  <a:pt x="28" y="94"/>
                </a:lnTo>
                <a:lnTo>
                  <a:pt x="28" y="94"/>
                </a:lnTo>
                <a:lnTo>
                  <a:pt x="28" y="94"/>
                </a:lnTo>
                <a:lnTo>
                  <a:pt x="28" y="93"/>
                </a:lnTo>
                <a:lnTo>
                  <a:pt x="28" y="93"/>
                </a:lnTo>
                <a:lnTo>
                  <a:pt x="30" y="91"/>
                </a:lnTo>
                <a:lnTo>
                  <a:pt x="30" y="91"/>
                </a:lnTo>
                <a:lnTo>
                  <a:pt x="30" y="93"/>
                </a:lnTo>
                <a:lnTo>
                  <a:pt x="30" y="93"/>
                </a:lnTo>
                <a:lnTo>
                  <a:pt x="31" y="93"/>
                </a:lnTo>
                <a:lnTo>
                  <a:pt x="31" y="93"/>
                </a:lnTo>
                <a:lnTo>
                  <a:pt x="33" y="93"/>
                </a:lnTo>
                <a:lnTo>
                  <a:pt x="33" y="93"/>
                </a:lnTo>
                <a:lnTo>
                  <a:pt x="33" y="93"/>
                </a:lnTo>
                <a:lnTo>
                  <a:pt x="34" y="93"/>
                </a:lnTo>
                <a:lnTo>
                  <a:pt x="36" y="93"/>
                </a:lnTo>
                <a:lnTo>
                  <a:pt x="36" y="93"/>
                </a:lnTo>
                <a:lnTo>
                  <a:pt x="36" y="93"/>
                </a:lnTo>
                <a:lnTo>
                  <a:pt x="36" y="94"/>
                </a:lnTo>
                <a:lnTo>
                  <a:pt x="36" y="94"/>
                </a:lnTo>
                <a:lnTo>
                  <a:pt x="37" y="94"/>
                </a:lnTo>
                <a:lnTo>
                  <a:pt x="37" y="94"/>
                </a:lnTo>
                <a:lnTo>
                  <a:pt x="38" y="94"/>
                </a:lnTo>
                <a:lnTo>
                  <a:pt x="38" y="93"/>
                </a:lnTo>
                <a:lnTo>
                  <a:pt x="40" y="93"/>
                </a:lnTo>
                <a:lnTo>
                  <a:pt x="40" y="93"/>
                </a:lnTo>
                <a:lnTo>
                  <a:pt x="38" y="93"/>
                </a:lnTo>
                <a:lnTo>
                  <a:pt x="38" y="93"/>
                </a:lnTo>
                <a:lnTo>
                  <a:pt x="38" y="93"/>
                </a:lnTo>
                <a:lnTo>
                  <a:pt x="37" y="91"/>
                </a:lnTo>
                <a:lnTo>
                  <a:pt x="37" y="91"/>
                </a:lnTo>
                <a:lnTo>
                  <a:pt x="37" y="91"/>
                </a:lnTo>
                <a:lnTo>
                  <a:pt x="37" y="91"/>
                </a:lnTo>
                <a:lnTo>
                  <a:pt x="37" y="91"/>
                </a:lnTo>
                <a:lnTo>
                  <a:pt x="38" y="91"/>
                </a:lnTo>
                <a:lnTo>
                  <a:pt x="40" y="91"/>
                </a:lnTo>
                <a:lnTo>
                  <a:pt x="41" y="91"/>
                </a:lnTo>
                <a:lnTo>
                  <a:pt x="41" y="90"/>
                </a:lnTo>
                <a:lnTo>
                  <a:pt x="43" y="90"/>
                </a:lnTo>
                <a:lnTo>
                  <a:pt x="43" y="88"/>
                </a:lnTo>
                <a:lnTo>
                  <a:pt x="41" y="88"/>
                </a:lnTo>
                <a:lnTo>
                  <a:pt x="41" y="87"/>
                </a:lnTo>
                <a:lnTo>
                  <a:pt x="41" y="87"/>
                </a:lnTo>
                <a:lnTo>
                  <a:pt x="41" y="87"/>
                </a:lnTo>
                <a:lnTo>
                  <a:pt x="40" y="87"/>
                </a:lnTo>
                <a:lnTo>
                  <a:pt x="40" y="87"/>
                </a:lnTo>
                <a:lnTo>
                  <a:pt x="40" y="87"/>
                </a:lnTo>
                <a:lnTo>
                  <a:pt x="40" y="87"/>
                </a:lnTo>
                <a:lnTo>
                  <a:pt x="40" y="87"/>
                </a:lnTo>
                <a:lnTo>
                  <a:pt x="40" y="87"/>
                </a:lnTo>
                <a:lnTo>
                  <a:pt x="38" y="87"/>
                </a:lnTo>
                <a:lnTo>
                  <a:pt x="38" y="87"/>
                </a:lnTo>
                <a:lnTo>
                  <a:pt x="38" y="87"/>
                </a:lnTo>
                <a:lnTo>
                  <a:pt x="38" y="87"/>
                </a:lnTo>
                <a:lnTo>
                  <a:pt x="38" y="87"/>
                </a:lnTo>
                <a:lnTo>
                  <a:pt x="38" y="87"/>
                </a:lnTo>
                <a:lnTo>
                  <a:pt x="37" y="87"/>
                </a:lnTo>
                <a:lnTo>
                  <a:pt x="37" y="88"/>
                </a:lnTo>
                <a:lnTo>
                  <a:pt x="36" y="88"/>
                </a:lnTo>
                <a:lnTo>
                  <a:pt x="36" y="88"/>
                </a:lnTo>
                <a:lnTo>
                  <a:pt x="34" y="88"/>
                </a:lnTo>
                <a:lnTo>
                  <a:pt x="34" y="88"/>
                </a:lnTo>
                <a:lnTo>
                  <a:pt x="34" y="88"/>
                </a:lnTo>
                <a:lnTo>
                  <a:pt x="34" y="88"/>
                </a:lnTo>
                <a:lnTo>
                  <a:pt x="34" y="87"/>
                </a:lnTo>
                <a:lnTo>
                  <a:pt x="34" y="87"/>
                </a:lnTo>
                <a:lnTo>
                  <a:pt x="33" y="87"/>
                </a:lnTo>
                <a:lnTo>
                  <a:pt x="33" y="87"/>
                </a:lnTo>
                <a:lnTo>
                  <a:pt x="33" y="88"/>
                </a:lnTo>
                <a:lnTo>
                  <a:pt x="33" y="88"/>
                </a:lnTo>
                <a:lnTo>
                  <a:pt x="33" y="88"/>
                </a:lnTo>
                <a:lnTo>
                  <a:pt x="31" y="88"/>
                </a:lnTo>
                <a:lnTo>
                  <a:pt x="31" y="87"/>
                </a:lnTo>
                <a:lnTo>
                  <a:pt x="31" y="88"/>
                </a:lnTo>
                <a:lnTo>
                  <a:pt x="30" y="88"/>
                </a:lnTo>
                <a:lnTo>
                  <a:pt x="30" y="88"/>
                </a:lnTo>
                <a:lnTo>
                  <a:pt x="28" y="88"/>
                </a:lnTo>
                <a:lnTo>
                  <a:pt x="28" y="88"/>
                </a:lnTo>
                <a:lnTo>
                  <a:pt x="28" y="88"/>
                </a:lnTo>
                <a:lnTo>
                  <a:pt x="28" y="88"/>
                </a:lnTo>
                <a:lnTo>
                  <a:pt x="28" y="88"/>
                </a:lnTo>
                <a:lnTo>
                  <a:pt x="27" y="88"/>
                </a:lnTo>
                <a:lnTo>
                  <a:pt x="27" y="88"/>
                </a:lnTo>
                <a:lnTo>
                  <a:pt x="26" y="88"/>
                </a:lnTo>
                <a:lnTo>
                  <a:pt x="26" y="88"/>
                </a:lnTo>
                <a:lnTo>
                  <a:pt x="26" y="88"/>
                </a:lnTo>
                <a:lnTo>
                  <a:pt x="26" y="88"/>
                </a:lnTo>
                <a:lnTo>
                  <a:pt x="24" y="88"/>
                </a:lnTo>
                <a:lnTo>
                  <a:pt x="24" y="88"/>
                </a:lnTo>
                <a:lnTo>
                  <a:pt x="24" y="88"/>
                </a:lnTo>
                <a:lnTo>
                  <a:pt x="24" y="88"/>
                </a:lnTo>
                <a:lnTo>
                  <a:pt x="24" y="88"/>
                </a:lnTo>
                <a:lnTo>
                  <a:pt x="24" y="88"/>
                </a:lnTo>
                <a:lnTo>
                  <a:pt x="24" y="88"/>
                </a:lnTo>
                <a:lnTo>
                  <a:pt x="23" y="90"/>
                </a:lnTo>
                <a:lnTo>
                  <a:pt x="21" y="90"/>
                </a:lnTo>
                <a:lnTo>
                  <a:pt x="21" y="91"/>
                </a:lnTo>
                <a:lnTo>
                  <a:pt x="20" y="91"/>
                </a:lnTo>
                <a:lnTo>
                  <a:pt x="20" y="91"/>
                </a:lnTo>
                <a:lnTo>
                  <a:pt x="18" y="91"/>
                </a:lnTo>
                <a:lnTo>
                  <a:pt x="18" y="91"/>
                </a:lnTo>
                <a:lnTo>
                  <a:pt x="18" y="91"/>
                </a:lnTo>
                <a:lnTo>
                  <a:pt x="20" y="90"/>
                </a:lnTo>
                <a:lnTo>
                  <a:pt x="20" y="90"/>
                </a:lnTo>
                <a:lnTo>
                  <a:pt x="21" y="90"/>
                </a:lnTo>
                <a:lnTo>
                  <a:pt x="21" y="90"/>
                </a:lnTo>
                <a:lnTo>
                  <a:pt x="21" y="90"/>
                </a:lnTo>
                <a:lnTo>
                  <a:pt x="21" y="88"/>
                </a:lnTo>
                <a:lnTo>
                  <a:pt x="21" y="88"/>
                </a:lnTo>
                <a:lnTo>
                  <a:pt x="20" y="88"/>
                </a:lnTo>
                <a:lnTo>
                  <a:pt x="20" y="88"/>
                </a:lnTo>
                <a:lnTo>
                  <a:pt x="20" y="88"/>
                </a:lnTo>
                <a:lnTo>
                  <a:pt x="18" y="88"/>
                </a:lnTo>
                <a:lnTo>
                  <a:pt x="18" y="90"/>
                </a:lnTo>
                <a:lnTo>
                  <a:pt x="18" y="90"/>
                </a:lnTo>
                <a:lnTo>
                  <a:pt x="18" y="90"/>
                </a:lnTo>
                <a:lnTo>
                  <a:pt x="18" y="90"/>
                </a:lnTo>
                <a:lnTo>
                  <a:pt x="17" y="90"/>
                </a:lnTo>
                <a:lnTo>
                  <a:pt x="17" y="90"/>
                </a:lnTo>
                <a:lnTo>
                  <a:pt x="17" y="88"/>
                </a:lnTo>
                <a:lnTo>
                  <a:pt x="16" y="88"/>
                </a:lnTo>
                <a:lnTo>
                  <a:pt x="16" y="88"/>
                </a:lnTo>
                <a:lnTo>
                  <a:pt x="16" y="90"/>
                </a:lnTo>
                <a:lnTo>
                  <a:pt x="16" y="90"/>
                </a:lnTo>
                <a:lnTo>
                  <a:pt x="16" y="90"/>
                </a:lnTo>
                <a:lnTo>
                  <a:pt x="14" y="90"/>
                </a:lnTo>
                <a:lnTo>
                  <a:pt x="13" y="90"/>
                </a:lnTo>
                <a:lnTo>
                  <a:pt x="13" y="90"/>
                </a:lnTo>
                <a:lnTo>
                  <a:pt x="11" y="90"/>
                </a:lnTo>
                <a:lnTo>
                  <a:pt x="11" y="90"/>
                </a:lnTo>
                <a:lnTo>
                  <a:pt x="11" y="90"/>
                </a:lnTo>
                <a:lnTo>
                  <a:pt x="11" y="90"/>
                </a:lnTo>
                <a:lnTo>
                  <a:pt x="10" y="90"/>
                </a:lnTo>
                <a:lnTo>
                  <a:pt x="10" y="90"/>
                </a:lnTo>
                <a:lnTo>
                  <a:pt x="10" y="90"/>
                </a:lnTo>
                <a:lnTo>
                  <a:pt x="10" y="90"/>
                </a:lnTo>
                <a:lnTo>
                  <a:pt x="8" y="90"/>
                </a:lnTo>
                <a:lnTo>
                  <a:pt x="8" y="88"/>
                </a:lnTo>
                <a:lnTo>
                  <a:pt x="8" y="88"/>
                </a:lnTo>
                <a:lnTo>
                  <a:pt x="10" y="88"/>
                </a:lnTo>
                <a:lnTo>
                  <a:pt x="10" y="88"/>
                </a:lnTo>
                <a:lnTo>
                  <a:pt x="11" y="88"/>
                </a:lnTo>
                <a:lnTo>
                  <a:pt x="11" y="88"/>
                </a:lnTo>
                <a:lnTo>
                  <a:pt x="13" y="88"/>
                </a:lnTo>
                <a:lnTo>
                  <a:pt x="13" y="88"/>
                </a:lnTo>
                <a:lnTo>
                  <a:pt x="13" y="88"/>
                </a:lnTo>
                <a:lnTo>
                  <a:pt x="13" y="88"/>
                </a:lnTo>
                <a:lnTo>
                  <a:pt x="14" y="88"/>
                </a:lnTo>
                <a:lnTo>
                  <a:pt x="14" y="88"/>
                </a:lnTo>
                <a:lnTo>
                  <a:pt x="14" y="88"/>
                </a:lnTo>
                <a:lnTo>
                  <a:pt x="16" y="88"/>
                </a:lnTo>
                <a:lnTo>
                  <a:pt x="16" y="88"/>
                </a:lnTo>
                <a:lnTo>
                  <a:pt x="16" y="88"/>
                </a:lnTo>
                <a:lnTo>
                  <a:pt x="16" y="88"/>
                </a:lnTo>
                <a:lnTo>
                  <a:pt x="17" y="88"/>
                </a:lnTo>
                <a:lnTo>
                  <a:pt x="18" y="88"/>
                </a:lnTo>
                <a:lnTo>
                  <a:pt x="18" y="87"/>
                </a:lnTo>
                <a:lnTo>
                  <a:pt x="20" y="86"/>
                </a:lnTo>
                <a:lnTo>
                  <a:pt x="20" y="86"/>
                </a:lnTo>
                <a:lnTo>
                  <a:pt x="18" y="86"/>
                </a:lnTo>
                <a:lnTo>
                  <a:pt x="18" y="86"/>
                </a:lnTo>
                <a:lnTo>
                  <a:pt x="18" y="86"/>
                </a:lnTo>
                <a:lnTo>
                  <a:pt x="17" y="86"/>
                </a:lnTo>
                <a:lnTo>
                  <a:pt x="17" y="86"/>
                </a:lnTo>
                <a:lnTo>
                  <a:pt x="16" y="87"/>
                </a:lnTo>
                <a:lnTo>
                  <a:pt x="14" y="87"/>
                </a:lnTo>
                <a:lnTo>
                  <a:pt x="14" y="87"/>
                </a:lnTo>
                <a:lnTo>
                  <a:pt x="14" y="87"/>
                </a:lnTo>
                <a:lnTo>
                  <a:pt x="14" y="86"/>
                </a:lnTo>
                <a:lnTo>
                  <a:pt x="13" y="86"/>
                </a:lnTo>
                <a:lnTo>
                  <a:pt x="13" y="86"/>
                </a:lnTo>
                <a:lnTo>
                  <a:pt x="13" y="86"/>
                </a:lnTo>
                <a:lnTo>
                  <a:pt x="13" y="87"/>
                </a:lnTo>
                <a:lnTo>
                  <a:pt x="11" y="87"/>
                </a:lnTo>
                <a:lnTo>
                  <a:pt x="11" y="87"/>
                </a:lnTo>
                <a:lnTo>
                  <a:pt x="13" y="86"/>
                </a:lnTo>
                <a:lnTo>
                  <a:pt x="13" y="86"/>
                </a:lnTo>
                <a:lnTo>
                  <a:pt x="14" y="86"/>
                </a:lnTo>
                <a:lnTo>
                  <a:pt x="16" y="84"/>
                </a:lnTo>
                <a:lnTo>
                  <a:pt x="16" y="84"/>
                </a:lnTo>
                <a:lnTo>
                  <a:pt x="16" y="84"/>
                </a:lnTo>
                <a:lnTo>
                  <a:pt x="17" y="84"/>
                </a:lnTo>
                <a:lnTo>
                  <a:pt x="17" y="86"/>
                </a:lnTo>
                <a:lnTo>
                  <a:pt x="18" y="86"/>
                </a:lnTo>
                <a:lnTo>
                  <a:pt x="18" y="86"/>
                </a:lnTo>
                <a:lnTo>
                  <a:pt x="18" y="84"/>
                </a:lnTo>
                <a:lnTo>
                  <a:pt x="18" y="84"/>
                </a:lnTo>
                <a:lnTo>
                  <a:pt x="18" y="84"/>
                </a:lnTo>
                <a:lnTo>
                  <a:pt x="18" y="84"/>
                </a:lnTo>
                <a:lnTo>
                  <a:pt x="18" y="84"/>
                </a:lnTo>
                <a:lnTo>
                  <a:pt x="18" y="84"/>
                </a:lnTo>
                <a:lnTo>
                  <a:pt x="20" y="86"/>
                </a:lnTo>
                <a:lnTo>
                  <a:pt x="20" y="86"/>
                </a:lnTo>
                <a:lnTo>
                  <a:pt x="20" y="84"/>
                </a:lnTo>
                <a:lnTo>
                  <a:pt x="20" y="84"/>
                </a:lnTo>
                <a:lnTo>
                  <a:pt x="20" y="84"/>
                </a:lnTo>
                <a:lnTo>
                  <a:pt x="21" y="84"/>
                </a:lnTo>
                <a:lnTo>
                  <a:pt x="21" y="84"/>
                </a:lnTo>
                <a:lnTo>
                  <a:pt x="21" y="84"/>
                </a:lnTo>
                <a:lnTo>
                  <a:pt x="21" y="84"/>
                </a:lnTo>
                <a:lnTo>
                  <a:pt x="21" y="83"/>
                </a:lnTo>
                <a:lnTo>
                  <a:pt x="21" y="83"/>
                </a:lnTo>
                <a:lnTo>
                  <a:pt x="23" y="83"/>
                </a:lnTo>
                <a:lnTo>
                  <a:pt x="24" y="83"/>
                </a:lnTo>
                <a:lnTo>
                  <a:pt x="24" y="81"/>
                </a:lnTo>
                <a:lnTo>
                  <a:pt x="26" y="81"/>
                </a:lnTo>
                <a:lnTo>
                  <a:pt x="26" y="81"/>
                </a:lnTo>
                <a:lnTo>
                  <a:pt x="26" y="81"/>
                </a:lnTo>
                <a:lnTo>
                  <a:pt x="27" y="83"/>
                </a:lnTo>
                <a:lnTo>
                  <a:pt x="27" y="83"/>
                </a:lnTo>
                <a:lnTo>
                  <a:pt x="27" y="84"/>
                </a:lnTo>
                <a:lnTo>
                  <a:pt x="27" y="84"/>
                </a:lnTo>
                <a:lnTo>
                  <a:pt x="28" y="83"/>
                </a:lnTo>
                <a:lnTo>
                  <a:pt x="28" y="83"/>
                </a:lnTo>
                <a:lnTo>
                  <a:pt x="28" y="84"/>
                </a:lnTo>
                <a:lnTo>
                  <a:pt x="30" y="84"/>
                </a:lnTo>
                <a:lnTo>
                  <a:pt x="30" y="83"/>
                </a:lnTo>
                <a:lnTo>
                  <a:pt x="31" y="83"/>
                </a:lnTo>
                <a:lnTo>
                  <a:pt x="31" y="83"/>
                </a:lnTo>
                <a:lnTo>
                  <a:pt x="31" y="83"/>
                </a:lnTo>
                <a:lnTo>
                  <a:pt x="30" y="83"/>
                </a:lnTo>
                <a:lnTo>
                  <a:pt x="30" y="83"/>
                </a:lnTo>
                <a:lnTo>
                  <a:pt x="30" y="83"/>
                </a:lnTo>
                <a:lnTo>
                  <a:pt x="31" y="81"/>
                </a:lnTo>
                <a:lnTo>
                  <a:pt x="31" y="81"/>
                </a:lnTo>
                <a:lnTo>
                  <a:pt x="31" y="81"/>
                </a:lnTo>
                <a:lnTo>
                  <a:pt x="31" y="81"/>
                </a:lnTo>
                <a:lnTo>
                  <a:pt x="31" y="81"/>
                </a:lnTo>
                <a:lnTo>
                  <a:pt x="31" y="81"/>
                </a:lnTo>
                <a:lnTo>
                  <a:pt x="31" y="81"/>
                </a:lnTo>
                <a:lnTo>
                  <a:pt x="30" y="80"/>
                </a:lnTo>
                <a:lnTo>
                  <a:pt x="30" y="78"/>
                </a:lnTo>
                <a:lnTo>
                  <a:pt x="30" y="78"/>
                </a:lnTo>
                <a:lnTo>
                  <a:pt x="31" y="78"/>
                </a:lnTo>
                <a:lnTo>
                  <a:pt x="31" y="78"/>
                </a:lnTo>
                <a:lnTo>
                  <a:pt x="33" y="78"/>
                </a:lnTo>
                <a:lnTo>
                  <a:pt x="33" y="78"/>
                </a:lnTo>
                <a:lnTo>
                  <a:pt x="33" y="80"/>
                </a:lnTo>
                <a:lnTo>
                  <a:pt x="33" y="80"/>
                </a:lnTo>
                <a:lnTo>
                  <a:pt x="31" y="80"/>
                </a:lnTo>
                <a:lnTo>
                  <a:pt x="31" y="80"/>
                </a:lnTo>
                <a:lnTo>
                  <a:pt x="31" y="80"/>
                </a:lnTo>
                <a:lnTo>
                  <a:pt x="31" y="80"/>
                </a:lnTo>
                <a:lnTo>
                  <a:pt x="31" y="81"/>
                </a:lnTo>
                <a:lnTo>
                  <a:pt x="31" y="81"/>
                </a:lnTo>
                <a:lnTo>
                  <a:pt x="31" y="81"/>
                </a:lnTo>
                <a:lnTo>
                  <a:pt x="31" y="81"/>
                </a:lnTo>
                <a:lnTo>
                  <a:pt x="33" y="83"/>
                </a:lnTo>
                <a:lnTo>
                  <a:pt x="33" y="83"/>
                </a:lnTo>
                <a:lnTo>
                  <a:pt x="33" y="83"/>
                </a:lnTo>
                <a:lnTo>
                  <a:pt x="34" y="83"/>
                </a:lnTo>
                <a:lnTo>
                  <a:pt x="34" y="83"/>
                </a:lnTo>
                <a:lnTo>
                  <a:pt x="34" y="83"/>
                </a:lnTo>
                <a:lnTo>
                  <a:pt x="34" y="83"/>
                </a:lnTo>
                <a:lnTo>
                  <a:pt x="36" y="81"/>
                </a:lnTo>
                <a:lnTo>
                  <a:pt x="36" y="81"/>
                </a:lnTo>
                <a:lnTo>
                  <a:pt x="37" y="83"/>
                </a:lnTo>
                <a:lnTo>
                  <a:pt x="37" y="83"/>
                </a:lnTo>
                <a:lnTo>
                  <a:pt x="38" y="83"/>
                </a:lnTo>
                <a:lnTo>
                  <a:pt x="38" y="81"/>
                </a:lnTo>
                <a:lnTo>
                  <a:pt x="40" y="81"/>
                </a:lnTo>
                <a:lnTo>
                  <a:pt x="41" y="81"/>
                </a:lnTo>
                <a:lnTo>
                  <a:pt x="41" y="81"/>
                </a:lnTo>
                <a:lnTo>
                  <a:pt x="41" y="80"/>
                </a:lnTo>
                <a:lnTo>
                  <a:pt x="41" y="80"/>
                </a:lnTo>
                <a:lnTo>
                  <a:pt x="41" y="80"/>
                </a:lnTo>
                <a:lnTo>
                  <a:pt x="41" y="80"/>
                </a:lnTo>
                <a:lnTo>
                  <a:pt x="41" y="80"/>
                </a:lnTo>
                <a:lnTo>
                  <a:pt x="43" y="81"/>
                </a:lnTo>
                <a:lnTo>
                  <a:pt x="43" y="81"/>
                </a:lnTo>
                <a:lnTo>
                  <a:pt x="43" y="81"/>
                </a:lnTo>
                <a:lnTo>
                  <a:pt x="44" y="80"/>
                </a:lnTo>
                <a:lnTo>
                  <a:pt x="44" y="80"/>
                </a:lnTo>
                <a:lnTo>
                  <a:pt x="44" y="80"/>
                </a:lnTo>
                <a:lnTo>
                  <a:pt x="44" y="80"/>
                </a:lnTo>
                <a:lnTo>
                  <a:pt x="44" y="80"/>
                </a:lnTo>
                <a:lnTo>
                  <a:pt x="44" y="78"/>
                </a:lnTo>
                <a:lnTo>
                  <a:pt x="44" y="78"/>
                </a:lnTo>
                <a:lnTo>
                  <a:pt x="44" y="78"/>
                </a:lnTo>
                <a:lnTo>
                  <a:pt x="46" y="77"/>
                </a:lnTo>
                <a:lnTo>
                  <a:pt x="46" y="77"/>
                </a:lnTo>
                <a:lnTo>
                  <a:pt x="44" y="77"/>
                </a:lnTo>
                <a:lnTo>
                  <a:pt x="44" y="77"/>
                </a:lnTo>
                <a:lnTo>
                  <a:pt x="44" y="77"/>
                </a:lnTo>
                <a:lnTo>
                  <a:pt x="44" y="77"/>
                </a:lnTo>
                <a:lnTo>
                  <a:pt x="44" y="77"/>
                </a:lnTo>
                <a:lnTo>
                  <a:pt x="44" y="77"/>
                </a:lnTo>
                <a:lnTo>
                  <a:pt x="44" y="77"/>
                </a:lnTo>
                <a:lnTo>
                  <a:pt x="44" y="78"/>
                </a:lnTo>
                <a:lnTo>
                  <a:pt x="43" y="77"/>
                </a:lnTo>
                <a:lnTo>
                  <a:pt x="43" y="77"/>
                </a:lnTo>
                <a:lnTo>
                  <a:pt x="44" y="77"/>
                </a:lnTo>
                <a:lnTo>
                  <a:pt x="44" y="76"/>
                </a:lnTo>
                <a:lnTo>
                  <a:pt x="44" y="76"/>
                </a:lnTo>
                <a:lnTo>
                  <a:pt x="44" y="76"/>
                </a:lnTo>
                <a:lnTo>
                  <a:pt x="43" y="76"/>
                </a:lnTo>
                <a:lnTo>
                  <a:pt x="41" y="76"/>
                </a:lnTo>
                <a:lnTo>
                  <a:pt x="41" y="76"/>
                </a:lnTo>
                <a:lnTo>
                  <a:pt x="41" y="76"/>
                </a:lnTo>
                <a:lnTo>
                  <a:pt x="41" y="76"/>
                </a:lnTo>
                <a:lnTo>
                  <a:pt x="40" y="76"/>
                </a:lnTo>
                <a:lnTo>
                  <a:pt x="40" y="76"/>
                </a:lnTo>
                <a:lnTo>
                  <a:pt x="40" y="76"/>
                </a:lnTo>
                <a:lnTo>
                  <a:pt x="38" y="76"/>
                </a:lnTo>
                <a:lnTo>
                  <a:pt x="38" y="76"/>
                </a:lnTo>
                <a:lnTo>
                  <a:pt x="37" y="78"/>
                </a:lnTo>
                <a:lnTo>
                  <a:pt x="37" y="78"/>
                </a:lnTo>
                <a:lnTo>
                  <a:pt x="37" y="78"/>
                </a:lnTo>
                <a:lnTo>
                  <a:pt x="37" y="78"/>
                </a:lnTo>
                <a:lnTo>
                  <a:pt x="37" y="78"/>
                </a:lnTo>
                <a:lnTo>
                  <a:pt x="36" y="78"/>
                </a:lnTo>
                <a:lnTo>
                  <a:pt x="36" y="78"/>
                </a:lnTo>
                <a:lnTo>
                  <a:pt x="37" y="78"/>
                </a:lnTo>
                <a:lnTo>
                  <a:pt x="37" y="78"/>
                </a:lnTo>
                <a:lnTo>
                  <a:pt x="37" y="77"/>
                </a:lnTo>
                <a:lnTo>
                  <a:pt x="36" y="77"/>
                </a:lnTo>
                <a:lnTo>
                  <a:pt x="36" y="77"/>
                </a:lnTo>
                <a:lnTo>
                  <a:pt x="37" y="77"/>
                </a:lnTo>
                <a:lnTo>
                  <a:pt x="37" y="77"/>
                </a:lnTo>
                <a:lnTo>
                  <a:pt x="37" y="77"/>
                </a:lnTo>
                <a:lnTo>
                  <a:pt x="37" y="76"/>
                </a:lnTo>
                <a:lnTo>
                  <a:pt x="37" y="76"/>
                </a:lnTo>
                <a:lnTo>
                  <a:pt x="36" y="76"/>
                </a:lnTo>
                <a:lnTo>
                  <a:pt x="36" y="76"/>
                </a:lnTo>
                <a:lnTo>
                  <a:pt x="36" y="76"/>
                </a:lnTo>
                <a:lnTo>
                  <a:pt x="34" y="76"/>
                </a:lnTo>
                <a:lnTo>
                  <a:pt x="33" y="76"/>
                </a:lnTo>
                <a:lnTo>
                  <a:pt x="33" y="76"/>
                </a:lnTo>
                <a:lnTo>
                  <a:pt x="34" y="76"/>
                </a:lnTo>
                <a:lnTo>
                  <a:pt x="33" y="76"/>
                </a:lnTo>
                <a:lnTo>
                  <a:pt x="33" y="76"/>
                </a:lnTo>
                <a:lnTo>
                  <a:pt x="33" y="76"/>
                </a:lnTo>
                <a:lnTo>
                  <a:pt x="33" y="76"/>
                </a:lnTo>
                <a:lnTo>
                  <a:pt x="33" y="76"/>
                </a:lnTo>
                <a:lnTo>
                  <a:pt x="31" y="77"/>
                </a:lnTo>
                <a:lnTo>
                  <a:pt x="31" y="77"/>
                </a:lnTo>
                <a:lnTo>
                  <a:pt x="31" y="77"/>
                </a:lnTo>
                <a:lnTo>
                  <a:pt x="31" y="76"/>
                </a:lnTo>
                <a:lnTo>
                  <a:pt x="31" y="74"/>
                </a:lnTo>
                <a:lnTo>
                  <a:pt x="31" y="74"/>
                </a:lnTo>
                <a:lnTo>
                  <a:pt x="30" y="73"/>
                </a:lnTo>
                <a:lnTo>
                  <a:pt x="30" y="74"/>
                </a:lnTo>
                <a:lnTo>
                  <a:pt x="30" y="74"/>
                </a:lnTo>
                <a:lnTo>
                  <a:pt x="30" y="73"/>
                </a:lnTo>
                <a:lnTo>
                  <a:pt x="30" y="73"/>
                </a:lnTo>
                <a:lnTo>
                  <a:pt x="30" y="73"/>
                </a:lnTo>
                <a:lnTo>
                  <a:pt x="30" y="73"/>
                </a:lnTo>
                <a:lnTo>
                  <a:pt x="30" y="73"/>
                </a:lnTo>
                <a:lnTo>
                  <a:pt x="28" y="71"/>
                </a:lnTo>
                <a:lnTo>
                  <a:pt x="28" y="71"/>
                </a:lnTo>
                <a:lnTo>
                  <a:pt x="28" y="71"/>
                </a:lnTo>
                <a:lnTo>
                  <a:pt x="30" y="71"/>
                </a:lnTo>
                <a:lnTo>
                  <a:pt x="30" y="73"/>
                </a:lnTo>
                <a:lnTo>
                  <a:pt x="30" y="71"/>
                </a:lnTo>
                <a:lnTo>
                  <a:pt x="30" y="71"/>
                </a:lnTo>
                <a:lnTo>
                  <a:pt x="30" y="71"/>
                </a:lnTo>
                <a:lnTo>
                  <a:pt x="30" y="71"/>
                </a:lnTo>
                <a:lnTo>
                  <a:pt x="28" y="70"/>
                </a:lnTo>
                <a:lnTo>
                  <a:pt x="30" y="70"/>
                </a:lnTo>
                <a:lnTo>
                  <a:pt x="30" y="70"/>
                </a:lnTo>
                <a:lnTo>
                  <a:pt x="30" y="70"/>
                </a:lnTo>
                <a:lnTo>
                  <a:pt x="28" y="70"/>
                </a:lnTo>
                <a:lnTo>
                  <a:pt x="28" y="70"/>
                </a:lnTo>
                <a:lnTo>
                  <a:pt x="28" y="70"/>
                </a:lnTo>
                <a:lnTo>
                  <a:pt x="28" y="70"/>
                </a:lnTo>
                <a:lnTo>
                  <a:pt x="28" y="70"/>
                </a:lnTo>
                <a:lnTo>
                  <a:pt x="28" y="70"/>
                </a:lnTo>
                <a:lnTo>
                  <a:pt x="27" y="70"/>
                </a:lnTo>
                <a:lnTo>
                  <a:pt x="27" y="70"/>
                </a:lnTo>
                <a:lnTo>
                  <a:pt x="26" y="70"/>
                </a:lnTo>
                <a:lnTo>
                  <a:pt x="26" y="70"/>
                </a:lnTo>
                <a:lnTo>
                  <a:pt x="26" y="70"/>
                </a:lnTo>
                <a:lnTo>
                  <a:pt x="26" y="70"/>
                </a:lnTo>
                <a:lnTo>
                  <a:pt x="26" y="70"/>
                </a:lnTo>
                <a:lnTo>
                  <a:pt x="26" y="71"/>
                </a:lnTo>
                <a:lnTo>
                  <a:pt x="26" y="73"/>
                </a:lnTo>
                <a:lnTo>
                  <a:pt x="26" y="73"/>
                </a:lnTo>
                <a:lnTo>
                  <a:pt x="26" y="73"/>
                </a:lnTo>
                <a:lnTo>
                  <a:pt x="26" y="71"/>
                </a:lnTo>
                <a:lnTo>
                  <a:pt x="26" y="71"/>
                </a:lnTo>
                <a:lnTo>
                  <a:pt x="26" y="73"/>
                </a:lnTo>
                <a:lnTo>
                  <a:pt x="24" y="73"/>
                </a:lnTo>
                <a:lnTo>
                  <a:pt x="23" y="70"/>
                </a:lnTo>
                <a:lnTo>
                  <a:pt x="23" y="70"/>
                </a:lnTo>
                <a:lnTo>
                  <a:pt x="23" y="71"/>
                </a:lnTo>
                <a:lnTo>
                  <a:pt x="23" y="71"/>
                </a:lnTo>
                <a:lnTo>
                  <a:pt x="23" y="73"/>
                </a:lnTo>
                <a:lnTo>
                  <a:pt x="23" y="73"/>
                </a:lnTo>
                <a:lnTo>
                  <a:pt x="23" y="71"/>
                </a:lnTo>
                <a:lnTo>
                  <a:pt x="21" y="71"/>
                </a:lnTo>
                <a:lnTo>
                  <a:pt x="21" y="71"/>
                </a:lnTo>
                <a:lnTo>
                  <a:pt x="20" y="71"/>
                </a:lnTo>
                <a:lnTo>
                  <a:pt x="20" y="71"/>
                </a:lnTo>
                <a:lnTo>
                  <a:pt x="20" y="71"/>
                </a:lnTo>
                <a:lnTo>
                  <a:pt x="20" y="71"/>
                </a:lnTo>
                <a:lnTo>
                  <a:pt x="20" y="71"/>
                </a:lnTo>
                <a:lnTo>
                  <a:pt x="18" y="71"/>
                </a:lnTo>
                <a:lnTo>
                  <a:pt x="18" y="71"/>
                </a:lnTo>
                <a:lnTo>
                  <a:pt x="17" y="73"/>
                </a:lnTo>
                <a:lnTo>
                  <a:pt x="17" y="73"/>
                </a:lnTo>
                <a:lnTo>
                  <a:pt x="17" y="73"/>
                </a:lnTo>
                <a:lnTo>
                  <a:pt x="16" y="73"/>
                </a:lnTo>
                <a:lnTo>
                  <a:pt x="16" y="73"/>
                </a:lnTo>
                <a:lnTo>
                  <a:pt x="14" y="73"/>
                </a:lnTo>
                <a:lnTo>
                  <a:pt x="14" y="73"/>
                </a:lnTo>
                <a:lnTo>
                  <a:pt x="14" y="73"/>
                </a:lnTo>
                <a:lnTo>
                  <a:pt x="13" y="74"/>
                </a:lnTo>
                <a:lnTo>
                  <a:pt x="13" y="74"/>
                </a:lnTo>
                <a:lnTo>
                  <a:pt x="13" y="74"/>
                </a:lnTo>
                <a:lnTo>
                  <a:pt x="11" y="74"/>
                </a:lnTo>
                <a:lnTo>
                  <a:pt x="11" y="76"/>
                </a:lnTo>
                <a:lnTo>
                  <a:pt x="11" y="76"/>
                </a:lnTo>
                <a:lnTo>
                  <a:pt x="11" y="76"/>
                </a:lnTo>
                <a:lnTo>
                  <a:pt x="10" y="76"/>
                </a:lnTo>
                <a:lnTo>
                  <a:pt x="10" y="76"/>
                </a:lnTo>
                <a:lnTo>
                  <a:pt x="8" y="76"/>
                </a:lnTo>
                <a:lnTo>
                  <a:pt x="8" y="76"/>
                </a:lnTo>
                <a:lnTo>
                  <a:pt x="10" y="76"/>
                </a:lnTo>
                <a:lnTo>
                  <a:pt x="10" y="74"/>
                </a:lnTo>
                <a:lnTo>
                  <a:pt x="10" y="74"/>
                </a:lnTo>
                <a:lnTo>
                  <a:pt x="8" y="73"/>
                </a:lnTo>
                <a:lnTo>
                  <a:pt x="10" y="73"/>
                </a:lnTo>
                <a:lnTo>
                  <a:pt x="10" y="73"/>
                </a:lnTo>
                <a:lnTo>
                  <a:pt x="10" y="73"/>
                </a:lnTo>
                <a:lnTo>
                  <a:pt x="10" y="71"/>
                </a:lnTo>
                <a:lnTo>
                  <a:pt x="10" y="71"/>
                </a:lnTo>
                <a:lnTo>
                  <a:pt x="10" y="71"/>
                </a:lnTo>
                <a:lnTo>
                  <a:pt x="10" y="71"/>
                </a:lnTo>
                <a:lnTo>
                  <a:pt x="10" y="71"/>
                </a:lnTo>
                <a:lnTo>
                  <a:pt x="10" y="70"/>
                </a:lnTo>
                <a:lnTo>
                  <a:pt x="13" y="70"/>
                </a:lnTo>
                <a:lnTo>
                  <a:pt x="13" y="69"/>
                </a:lnTo>
                <a:lnTo>
                  <a:pt x="13" y="69"/>
                </a:lnTo>
                <a:lnTo>
                  <a:pt x="13" y="69"/>
                </a:lnTo>
                <a:lnTo>
                  <a:pt x="13" y="67"/>
                </a:lnTo>
                <a:lnTo>
                  <a:pt x="13" y="67"/>
                </a:lnTo>
                <a:lnTo>
                  <a:pt x="13" y="67"/>
                </a:lnTo>
                <a:lnTo>
                  <a:pt x="14" y="69"/>
                </a:lnTo>
                <a:lnTo>
                  <a:pt x="14" y="69"/>
                </a:lnTo>
                <a:lnTo>
                  <a:pt x="16" y="69"/>
                </a:lnTo>
                <a:lnTo>
                  <a:pt x="16" y="69"/>
                </a:lnTo>
                <a:lnTo>
                  <a:pt x="17" y="69"/>
                </a:lnTo>
                <a:lnTo>
                  <a:pt x="18" y="69"/>
                </a:lnTo>
                <a:lnTo>
                  <a:pt x="20" y="67"/>
                </a:lnTo>
                <a:lnTo>
                  <a:pt x="20" y="67"/>
                </a:lnTo>
                <a:lnTo>
                  <a:pt x="21" y="67"/>
                </a:lnTo>
                <a:lnTo>
                  <a:pt x="21" y="67"/>
                </a:lnTo>
                <a:lnTo>
                  <a:pt x="21" y="67"/>
                </a:lnTo>
                <a:lnTo>
                  <a:pt x="23" y="67"/>
                </a:lnTo>
                <a:lnTo>
                  <a:pt x="24" y="67"/>
                </a:lnTo>
                <a:lnTo>
                  <a:pt x="24" y="67"/>
                </a:lnTo>
                <a:lnTo>
                  <a:pt x="24" y="67"/>
                </a:lnTo>
                <a:lnTo>
                  <a:pt x="24" y="67"/>
                </a:lnTo>
                <a:lnTo>
                  <a:pt x="24" y="66"/>
                </a:lnTo>
                <a:lnTo>
                  <a:pt x="24" y="66"/>
                </a:lnTo>
                <a:lnTo>
                  <a:pt x="24" y="66"/>
                </a:lnTo>
                <a:lnTo>
                  <a:pt x="26" y="66"/>
                </a:lnTo>
                <a:lnTo>
                  <a:pt x="26" y="66"/>
                </a:lnTo>
                <a:lnTo>
                  <a:pt x="27" y="66"/>
                </a:lnTo>
                <a:lnTo>
                  <a:pt x="27" y="64"/>
                </a:lnTo>
                <a:lnTo>
                  <a:pt x="27" y="66"/>
                </a:lnTo>
                <a:lnTo>
                  <a:pt x="27" y="66"/>
                </a:lnTo>
                <a:lnTo>
                  <a:pt x="28" y="66"/>
                </a:lnTo>
                <a:lnTo>
                  <a:pt x="28" y="66"/>
                </a:lnTo>
                <a:lnTo>
                  <a:pt x="30" y="66"/>
                </a:lnTo>
                <a:lnTo>
                  <a:pt x="31" y="66"/>
                </a:lnTo>
                <a:lnTo>
                  <a:pt x="33" y="64"/>
                </a:lnTo>
                <a:lnTo>
                  <a:pt x="33" y="64"/>
                </a:lnTo>
                <a:lnTo>
                  <a:pt x="33" y="64"/>
                </a:lnTo>
                <a:lnTo>
                  <a:pt x="33" y="64"/>
                </a:lnTo>
                <a:lnTo>
                  <a:pt x="34" y="64"/>
                </a:lnTo>
                <a:lnTo>
                  <a:pt x="36" y="64"/>
                </a:lnTo>
                <a:lnTo>
                  <a:pt x="36" y="64"/>
                </a:lnTo>
                <a:lnTo>
                  <a:pt x="37" y="63"/>
                </a:lnTo>
                <a:lnTo>
                  <a:pt x="37" y="63"/>
                </a:lnTo>
                <a:lnTo>
                  <a:pt x="37" y="63"/>
                </a:lnTo>
                <a:lnTo>
                  <a:pt x="37" y="63"/>
                </a:lnTo>
                <a:lnTo>
                  <a:pt x="37" y="63"/>
                </a:lnTo>
                <a:lnTo>
                  <a:pt x="37" y="61"/>
                </a:lnTo>
                <a:lnTo>
                  <a:pt x="38" y="61"/>
                </a:lnTo>
                <a:lnTo>
                  <a:pt x="38" y="61"/>
                </a:lnTo>
                <a:lnTo>
                  <a:pt x="38" y="61"/>
                </a:lnTo>
                <a:lnTo>
                  <a:pt x="38" y="61"/>
                </a:lnTo>
                <a:lnTo>
                  <a:pt x="40" y="61"/>
                </a:lnTo>
                <a:lnTo>
                  <a:pt x="40" y="61"/>
                </a:lnTo>
                <a:lnTo>
                  <a:pt x="40" y="60"/>
                </a:lnTo>
                <a:lnTo>
                  <a:pt x="40" y="60"/>
                </a:lnTo>
                <a:lnTo>
                  <a:pt x="40" y="60"/>
                </a:lnTo>
                <a:lnTo>
                  <a:pt x="40" y="59"/>
                </a:lnTo>
                <a:lnTo>
                  <a:pt x="40" y="59"/>
                </a:lnTo>
                <a:lnTo>
                  <a:pt x="40" y="59"/>
                </a:lnTo>
                <a:lnTo>
                  <a:pt x="40" y="56"/>
                </a:lnTo>
                <a:lnTo>
                  <a:pt x="40" y="56"/>
                </a:lnTo>
                <a:lnTo>
                  <a:pt x="38" y="56"/>
                </a:lnTo>
                <a:lnTo>
                  <a:pt x="38" y="57"/>
                </a:lnTo>
                <a:lnTo>
                  <a:pt x="38" y="57"/>
                </a:lnTo>
                <a:lnTo>
                  <a:pt x="38" y="57"/>
                </a:lnTo>
                <a:lnTo>
                  <a:pt x="37" y="57"/>
                </a:lnTo>
                <a:lnTo>
                  <a:pt x="37" y="57"/>
                </a:lnTo>
                <a:lnTo>
                  <a:pt x="37" y="57"/>
                </a:lnTo>
                <a:lnTo>
                  <a:pt x="37" y="56"/>
                </a:lnTo>
                <a:lnTo>
                  <a:pt x="37" y="54"/>
                </a:lnTo>
                <a:lnTo>
                  <a:pt x="37" y="54"/>
                </a:lnTo>
                <a:lnTo>
                  <a:pt x="38" y="54"/>
                </a:lnTo>
                <a:lnTo>
                  <a:pt x="38" y="54"/>
                </a:lnTo>
                <a:lnTo>
                  <a:pt x="38" y="54"/>
                </a:lnTo>
                <a:lnTo>
                  <a:pt x="38" y="53"/>
                </a:lnTo>
                <a:lnTo>
                  <a:pt x="38" y="53"/>
                </a:lnTo>
                <a:lnTo>
                  <a:pt x="38" y="53"/>
                </a:lnTo>
                <a:lnTo>
                  <a:pt x="40" y="54"/>
                </a:lnTo>
                <a:lnTo>
                  <a:pt x="40" y="54"/>
                </a:lnTo>
                <a:lnTo>
                  <a:pt x="40" y="54"/>
                </a:lnTo>
                <a:lnTo>
                  <a:pt x="40" y="54"/>
                </a:lnTo>
                <a:lnTo>
                  <a:pt x="40" y="56"/>
                </a:lnTo>
                <a:lnTo>
                  <a:pt x="41" y="56"/>
                </a:lnTo>
                <a:lnTo>
                  <a:pt x="41" y="56"/>
                </a:lnTo>
                <a:lnTo>
                  <a:pt x="41" y="56"/>
                </a:lnTo>
                <a:lnTo>
                  <a:pt x="41" y="56"/>
                </a:lnTo>
                <a:lnTo>
                  <a:pt x="43" y="56"/>
                </a:lnTo>
                <a:lnTo>
                  <a:pt x="43" y="56"/>
                </a:lnTo>
                <a:lnTo>
                  <a:pt x="43" y="57"/>
                </a:lnTo>
                <a:lnTo>
                  <a:pt x="43" y="56"/>
                </a:lnTo>
                <a:lnTo>
                  <a:pt x="43" y="56"/>
                </a:lnTo>
                <a:lnTo>
                  <a:pt x="44" y="56"/>
                </a:lnTo>
                <a:lnTo>
                  <a:pt x="44" y="57"/>
                </a:lnTo>
                <a:lnTo>
                  <a:pt x="43" y="57"/>
                </a:lnTo>
                <a:lnTo>
                  <a:pt x="43" y="57"/>
                </a:lnTo>
                <a:lnTo>
                  <a:pt x="43" y="57"/>
                </a:lnTo>
                <a:lnTo>
                  <a:pt x="43" y="59"/>
                </a:lnTo>
                <a:lnTo>
                  <a:pt x="43" y="59"/>
                </a:lnTo>
                <a:lnTo>
                  <a:pt x="41" y="60"/>
                </a:lnTo>
                <a:lnTo>
                  <a:pt x="41" y="60"/>
                </a:lnTo>
                <a:lnTo>
                  <a:pt x="41" y="60"/>
                </a:lnTo>
                <a:lnTo>
                  <a:pt x="41" y="60"/>
                </a:lnTo>
                <a:lnTo>
                  <a:pt x="41" y="60"/>
                </a:lnTo>
                <a:lnTo>
                  <a:pt x="43" y="61"/>
                </a:lnTo>
                <a:lnTo>
                  <a:pt x="44" y="61"/>
                </a:lnTo>
                <a:lnTo>
                  <a:pt x="44" y="61"/>
                </a:lnTo>
                <a:lnTo>
                  <a:pt x="44" y="61"/>
                </a:lnTo>
                <a:lnTo>
                  <a:pt x="44" y="61"/>
                </a:lnTo>
                <a:lnTo>
                  <a:pt x="46" y="61"/>
                </a:lnTo>
                <a:lnTo>
                  <a:pt x="46" y="61"/>
                </a:lnTo>
                <a:lnTo>
                  <a:pt x="46" y="60"/>
                </a:lnTo>
                <a:lnTo>
                  <a:pt x="46" y="61"/>
                </a:lnTo>
                <a:lnTo>
                  <a:pt x="47" y="60"/>
                </a:lnTo>
                <a:lnTo>
                  <a:pt x="47" y="60"/>
                </a:lnTo>
                <a:lnTo>
                  <a:pt x="46" y="60"/>
                </a:lnTo>
                <a:lnTo>
                  <a:pt x="46" y="59"/>
                </a:lnTo>
                <a:lnTo>
                  <a:pt x="46" y="59"/>
                </a:lnTo>
                <a:lnTo>
                  <a:pt x="46" y="57"/>
                </a:lnTo>
                <a:lnTo>
                  <a:pt x="46" y="57"/>
                </a:lnTo>
                <a:lnTo>
                  <a:pt x="46" y="57"/>
                </a:lnTo>
                <a:lnTo>
                  <a:pt x="47" y="57"/>
                </a:lnTo>
                <a:lnTo>
                  <a:pt x="47" y="57"/>
                </a:lnTo>
                <a:lnTo>
                  <a:pt x="46" y="57"/>
                </a:lnTo>
                <a:lnTo>
                  <a:pt x="46" y="59"/>
                </a:lnTo>
                <a:lnTo>
                  <a:pt x="46" y="60"/>
                </a:lnTo>
                <a:lnTo>
                  <a:pt x="46" y="60"/>
                </a:lnTo>
                <a:lnTo>
                  <a:pt x="47" y="60"/>
                </a:lnTo>
                <a:lnTo>
                  <a:pt x="48" y="59"/>
                </a:lnTo>
                <a:lnTo>
                  <a:pt x="48" y="59"/>
                </a:lnTo>
                <a:lnTo>
                  <a:pt x="48" y="59"/>
                </a:lnTo>
                <a:lnTo>
                  <a:pt x="48" y="57"/>
                </a:lnTo>
                <a:lnTo>
                  <a:pt x="48" y="57"/>
                </a:lnTo>
                <a:lnTo>
                  <a:pt x="48" y="56"/>
                </a:lnTo>
                <a:lnTo>
                  <a:pt x="48" y="56"/>
                </a:lnTo>
                <a:lnTo>
                  <a:pt x="48" y="56"/>
                </a:lnTo>
                <a:lnTo>
                  <a:pt x="48" y="54"/>
                </a:lnTo>
                <a:lnTo>
                  <a:pt x="48" y="54"/>
                </a:lnTo>
                <a:lnTo>
                  <a:pt x="48" y="54"/>
                </a:lnTo>
                <a:lnTo>
                  <a:pt x="48" y="54"/>
                </a:lnTo>
                <a:lnTo>
                  <a:pt x="48" y="54"/>
                </a:lnTo>
                <a:lnTo>
                  <a:pt x="48" y="53"/>
                </a:lnTo>
                <a:lnTo>
                  <a:pt x="48" y="53"/>
                </a:lnTo>
                <a:lnTo>
                  <a:pt x="50" y="51"/>
                </a:lnTo>
                <a:lnTo>
                  <a:pt x="50" y="51"/>
                </a:lnTo>
                <a:lnTo>
                  <a:pt x="51" y="51"/>
                </a:lnTo>
                <a:lnTo>
                  <a:pt x="51" y="50"/>
                </a:lnTo>
                <a:lnTo>
                  <a:pt x="51" y="50"/>
                </a:lnTo>
                <a:lnTo>
                  <a:pt x="50" y="50"/>
                </a:lnTo>
                <a:lnTo>
                  <a:pt x="50" y="50"/>
                </a:lnTo>
                <a:lnTo>
                  <a:pt x="50" y="49"/>
                </a:lnTo>
                <a:lnTo>
                  <a:pt x="50" y="49"/>
                </a:lnTo>
                <a:lnTo>
                  <a:pt x="50" y="49"/>
                </a:lnTo>
                <a:lnTo>
                  <a:pt x="48" y="49"/>
                </a:lnTo>
                <a:lnTo>
                  <a:pt x="48" y="49"/>
                </a:lnTo>
                <a:lnTo>
                  <a:pt x="48" y="50"/>
                </a:lnTo>
                <a:lnTo>
                  <a:pt x="48" y="50"/>
                </a:lnTo>
                <a:lnTo>
                  <a:pt x="48" y="50"/>
                </a:lnTo>
                <a:lnTo>
                  <a:pt x="47" y="50"/>
                </a:lnTo>
                <a:lnTo>
                  <a:pt x="47" y="50"/>
                </a:lnTo>
                <a:lnTo>
                  <a:pt x="47" y="50"/>
                </a:lnTo>
                <a:lnTo>
                  <a:pt x="47" y="50"/>
                </a:lnTo>
                <a:lnTo>
                  <a:pt x="47" y="50"/>
                </a:lnTo>
                <a:lnTo>
                  <a:pt x="47" y="50"/>
                </a:lnTo>
                <a:lnTo>
                  <a:pt x="47" y="49"/>
                </a:lnTo>
                <a:lnTo>
                  <a:pt x="47" y="47"/>
                </a:lnTo>
                <a:lnTo>
                  <a:pt x="47" y="47"/>
                </a:lnTo>
                <a:lnTo>
                  <a:pt x="47" y="47"/>
                </a:lnTo>
                <a:lnTo>
                  <a:pt x="47" y="47"/>
                </a:lnTo>
                <a:lnTo>
                  <a:pt x="48" y="47"/>
                </a:lnTo>
                <a:lnTo>
                  <a:pt x="51" y="47"/>
                </a:lnTo>
                <a:lnTo>
                  <a:pt x="51" y="47"/>
                </a:lnTo>
                <a:lnTo>
                  <a:pt x="50" y="47"/>
                </a:lnTo>
                <a:lnTo>
                  <a:pt x="50" y="47"/>
                </a:lnTo>
                <a:lnTo>
                  <a:pt x="50" y="47"/>
                </a:lnTo>
                <a:lnTo>
                  <a:pt x="51" y="49"/>
                </a:lnTo>
                <a:lnTo>
                  <a:pt x="51" y="49"/>
                </a:lnTo>
                <a:lnTo>
                  <a:pt x="53" y="49"/>
                </a:lnTo>
                <a:lnTo>
                  <a:pt x="53" y="50"/>
                </a:lnTo>
                <a:lnTo>
                  <a:pt x="53" y="50"/>
                </a:lnTo>
                <a:lnTo>
                  <a:pt x="53" y="50"/>
                </a:lnTo>
                <a:lnTo>
                  <a:pt x="53" y="50"/>
                </a:lnTo>
                <a:lnTo>
                  <a:pt x="53" y="50"/>
                </a:lnTo>
                <a:lnTo>
                  <a:pt x="53" y="50"/>
                </a:lnTo>
                <a:lnTo>
                  <a:pt x="53" y="50"/>
                </a:lnTo>
                <a:lnTo>
                  <a:pt x="53" y="50"/>
                </a:lnTo>
                <a:lnTo>
                  <a:pt x="53" y="50"/>
                </a:lnTo>
                <a:lnTo>
                  <a:pt x="53" y="50"/>
                </a:lnTo>
                <a:lnTo>
                  <a:pt x="51" y="50"/>
                </a:lnTo>
                <a:lnTo>
                  <a:pt x="51" y="51"/>
                </a:lnTo>
                <a:lnTo>
                  <a:pt x="51" y="51"/>
                </a:lnTo>
                <a:lnTo>
                  <a:pt x="53" y="51"/>
                </a:lnTo>
                <a:lnTo>
                  <a:pt x="54" y="51"/>
                </a:lnTo>
                <a:lnTo>
                  <a:pt x="54" y="50"/>
                </a:lnTo>
                <a:lnTo>
                  <a:pt x="54" y="50"/>
                </a:lnTo>
                <a:lnTo>
                  <a:pt x="54" y="50"/>
                </a:lnTo>
                <a:lnTo>
                  <a:pt x="54" y="49"/>
                </a:lnTo>
                <a:lnTo>
                  <a:pt x="54" y="47"/>
                </a:lnTo>
                <a:lnTo>
                  <a:pt x="54" y="47"/>
                </a:lnTo>
                <a:lnTo>
                  <a:pt x="54" y="46"/>
                </a:lnTo>
                <a:lnTo>
                  <a:pt x="54" y="46"/>
                </a:lnTo>
                <a:lnTo>
                  <a:pt x="56" y="46"/>
                </a:lnTo>
                <a:lnTo>
                  <a:pt x="56" y="46"/>
                </a:lnTo>
                <a:lnTo>
                  <a:pt x="56" y="46"/>
                </a:lnTo>
                <a:lnTo>
                  <a:pt x="56" y="44"/>
                </a:lnTo>
                <a:lnTo>
                  <a:pt x="57" y="44"/>
                </a:lnTo>
                <a:lnTo>
                  <a:pt x="57" y="43"/>
                </a:lnTo>
                <a:lnTo>
                  <a:pt x="57" y="43"/>
                </a:lnTo>
                <a:lnTo>
                  <a:pt x="57" y="43"/>
                </a:lnTo>
                <a:lnTo>
                  <a:pt x="56" y="43"/>
                </a:lnTo>
                <a:lnTo>
                  <a:pt x="56" y="41"/>
                </a:lnTo>
                <a:lnTo>
                  <a:pt x="56" y="43"/>
                </a:lnTo>
                <a:lnTo>
                  <a:pt x="54" y="43"/>
                </a:lnTo>
                <a:lnTo>
                  <a:pt x="54" y="43"/>
                </a:lnTo>
                <a:lnTo>
                  <a:pt x="54" y="43"/>
                </a:lnTo>
                <a:lnTo>
                  <a:pt x="54" y="43"/>
                </a:lnTo>
                <a:lnTo>
                  <a:pt x="54" y="43"/>
                </a:lnTo>
                <a:lnTo>
                  <a:pt x="54" y="41"/>
                </a:lnTo>
                <a:lnTo>
                  <a:pt x="54" y="41"/>
                </a:lnTo>
                <a:lnTo>
                  <a:pt x="54" y="41"/>
                </a:lnTo>
                <a:lnTo>
                  <a:pt x="54" y="40"/>
                </a:lnTo>
                <a:lnTo>
                  <a:pt x="54" y="40"/>
                </a:lnTo>
                <a:lnTo>
                  <a:pt x="54" y="40"/>
                </a:lnTo>
                <a:lnTo>
                  <a:pt x="54" y="40"/>
                </a:lnTo>
                <a:lnTo>
                  <a:pt x="54" y="39"/>
                </a:lnTo>
                <a:lnTo>
                  <a:pt x="54" y="39"/>
                </a:lnTo>
                <a:lnTo>
                  <a:pt x="54" y="39"/>
                </a:lnTo>
                <a:lnTo>
                  <a:pt x="54" y="37"/>
                </a:lnTo>
                <a:lnTo>
                  <a:pt x="56" y="39"/>
                </a:lnTo>
                <a:lnTo>
                  <a:pt x="56" y="39"/>
                </a:lnTo>
                <a:lnTo>
                  <a:pt x="56" y="39"/>
                </a:lnTo>
                <a:lnTo>
                  <a:pt x="56" y="37"/>
                </a:lnTo>
                <a:lnTo>
                  <a:pt x="56" y="37"/>
                </a:lnTo>
                <a:lnTo>
                  <a:pt x="57" y="37"/>
                </a:lnTo>
                <a:lnTo>
                  <a:pt x="57" y="37"/>
                </a:lnTo>
                <a:lnTo>
                  <a:pt x="57" y="37"/>
                </a:lnTo>
                <a:lnTo>
                  <a:pt x="58" y="37"/>
                </a:lnTo>
                <a:lnTo>
                  <a:pt x="60" y="36"/>
                </a:lnTo>
                <a:lnTo>
                  <a:pt x="60" y="36"/>
                </a:lnTo>
                <a:lnTo>
                  <a:pt x="61" y="36"/>
                </a:lnTo>
                <a:lnTo>
                  <a:pt x="61" y="36"/>
                </a:lnTo>
                <a:lnTo>
                  <a:pt x="61" y="34"/>
                </a:lnTo>
                <a:lnTo>
                  <a:pt x="61" y="34"/>
                </a:lnTo>
                <a:lnTo>
                  <a:pt x="63" y="34"/>
                </a:lnTo>
                <a:lnTo>
                  <a:pt x="63" y="34"/>
                </a:lnTo>
                <a:lnTo>
                  <a:pt x="64" y="34"/>
                </a:lnTo>
                <a:lnTo>
                  <a:pt x="64" y="33"/>
                </a:lnTo>
                <a:lnTo>
                  <a:pt x="65" y="33"/>
                </a:lnTo>
                <a:lnTo>
                  <a:pt x="67" y="31"/>
                </a:lnTo>
                <a:lnTo>
                  <a:pt x="67" y="31"/>
                </a:lnTo>
                <a:lnTo>
                  <a:pt x="67" y="31"/>
                </a:lnTo>
                <a:lnTo>
                  <a:pt x="65" y="30"/>
                </a:lnTo>
                <a:lnTo>
                  <a:pt x="65" y="30"/>
                </a:lnTo>
                <a:lnTo>
                  <a:pt x="65" y="31"/>
                </a:lnTo>
                <a:lnTo>
                  <a:pt x="64" y="31"/>
                </a:lnTo>
                <a:lnTo>
                  <a:pt x="64" y="31"/>
                </a:lnTo>
                <a:lnTo>
                  <a:pt x="64" y="30"/>
                </a:lnTo>
                <a:lnTo>
                  <a:pt x="64" y="30"/>
                </a:lnTo>
                <a:lnTo>
                  <a:pt x="64" y="30"/>
                </a:lnTo>
                <a:lnTo>
                  <a:pt x="64" y="30"/>
                </a:lnTo>
                <a:lnTo>
                  <a:pt x="65" y="30"/>
                </a:lnTo>
                <a:lnTo>
                  <a:pt x="65" y="30"/>
                </a:lnTo>
                <a:lnTo>
                  <a:pt x="67" y="30"/>
                </a:lnTo>
                <a:lnTo>
                  <a:pt x="67" y="29"/>
                </a:lnTo>
                <a:lnTo>
                  <a:pt x="67" y="29"/>
                </a:lnTo>
                <a:lnTo>
                  <a:pt x="67" y="29"/>
                </a:lnTo>
                <a:lnTo>
                  <a:pt x="67" y="29"/>
                </a:lnTo>
                <a:lnTo>
                  <a:pt x="68" y="27"/>
                </a:lnTo>
                <a:lnTo>
                  <a:pt x="68" y="27"/>
                </a:lnTo>
                <a:lnTo>
                  <a:pt x="70" y="26"/>
                </a:lnTo>
                <a:lnTo>
                  <a:pt x="70" y="26"/>
                </a:lnTo>
                <a:lnTo>
                  <a:pt x="70" y="26"/>
                </a:lnTo>
                <a:lnTo>
                  <a:pt x="70" y="24"/>
                </a:lnTo>
                <a:lnTo>
                  <a:pt x="70" y="24"/>
                </a:lnTo>
                <a:lnTo>
                  <a:pt x="70" y="23"/>
                </a:lnTo>
                <a:lnTo>
                  <a:pt x="71" y="23"/>
                </a:lnTo>
                <a:lnTo>
                  <a:pt x="71" y="24"/>
                </a:lnTo>
                <a:lnTo>
                  <a:pt x="71" y="24"/>
                </a:lnTo>
                <a:lnTo>
                  <a:pt x="71" y="24"/>
                </a:lnTo>
                <a:lnTo>
                  <a:pt x="71" y="24"/>
                </a:lnTo>
                <a:lnTo>
                  <a:pt x="73" y="23"/>
                </a:lnTo>
                <a:lnTo>
                  <a:pt x="73" y="23"/>
                </a:lnTo>
                <a:lnTo>
                  <a:pt x="73" y="23"/>
                </a:lnTo>
                <a:lnTo>
                  <a:pt x="74" y="23"/>
                </a:lnTo>
                <a:lnTo>
                  <a:pt x="74" y="23"/>
                </a:lnTo>
                <a:lnTo>
                  <a:pt x="74" y="23"/>
                </a:lnTo>
                <a:lnTo>
                  <a:pt x="74" y="23"/>
                </a:lnTo>
                <a:lnTo>
                  <a:pt x="75" y="22"/>
                </a:lnTo>
                <a:lnTo>
                  <a:pt x="75" y="22"/>
                </a:lnTo>
                <a:lnTo>
                  <a:pt x="77" y="22"/>
                </a:lnTo>
                <a:lnTo>
                  <a:pt x="78" y="22"/>
                </a:lnTo>
                <a:lnTo>
                  <a:pt x="78" y="22"/>
                </a:lnTo>
                <a:lnTo>
                  <a:pt x="80" y="20"/>
                </a:lnTo>
                <a:lnTo>
                  <a:pt x="80" y="20"/>
                </a:lnTo>
                <a:lnTo>
                  <a:pt x="80" y="22"/>
                </a:lnTo>
                <a:lnTo>
                  <a:pt x="80" y="22"/>
                </a:lnTo>
                <a:lnTo>
                  <a:pt x="81" y="22"/>
                </a:lnTo>
                <a:lnTo>
                  <a:pt x="81" y="22"/>
                </a:lnTo>
                <a:lnTo>
                  <a:pt x="81" y="20"/>
                </a:lnTo>
                <a:lnTo>
                  <a:pt x="83" y="20"/>
                </a:lnTo>
                <a:lnTo>
                  <a:pt x="83" y="20"/>
                </a:lnTo>
                <a:lnTo>
                  <a:pt x="84" y="20"/>
                </a:lnTo>
                <a:lnTo>
                  <a:pt x="84" y="20"/>
                </a:lnTo>
                <a:lnTo>
                  <a:pt x="84" y="20"/>
                </a:lnTo>
                <a:lnTo>
                  <a:pt x="85" y="20"/>
                </a:lnTo>
                <a:lnTo>
                  <a:pt x="85" y="19"/>
                </a:lnTo>
                <a:lnTo>
                  <a:pt x="85" y="19"/>
                </a:lnTo>
                <a:lnTo>
                  <a:pt x="85" y="20"/>
                </a:lnTo>
                <a:lnTo>
                  <a:pt x="87" y="20"/>
                </a:lnTo>
                <a:lnTo>
                  <a:pt x="87" y="19"/>
                </a:lnTo>
                <a:lnTo>
                  <a:pt x="88" y="19"/>
                </a:lnTo>
                <a:lnTo>
                  <a:pt x="88" y="19"/>
                </a:lnTo>
                <a:lnTo>
                  <a:pt x="88" y="19"/>
                </a:lnTo>
                <a:lnTo>
                  <a:pt x="88" y="19"/>
                </a:lnTo>
                <a:lnTo>
                  <a:pt x="88" y="19"/>
                </a:lnTo>
                <a:lnTo>
                  <a:pt x="88" y="19"/>
                </a:lnTo>
                <a:lnTo>
                  <a:pt x="88" y="19"/>
                </a:lnTo>
                <a:lnTo>
                  <a:pt x="88" y="19"/>
                </a:lnTo>
                <a:lnTo>
                  <a:pt x="90" y="19"/>
                </a:lnTo>
                <a:lnTo>
                  <a:pt x="90" y="19"/>
                </a:lnTo>
                <a:lnTo>
                  <a:pt x="90" y="19"/>
                </a:lnTo>
                <a:lnTo>
                  <a:pt x="91" y="19"/>
                </a:lnTo>
                <a:lnTo>
                  <a:pt x="91" y="19"/>
                </a:lnTo>
                <a:lnTo>
                  <a:pt x="91" y="19"/>
                </a:lnTo>
                <a:lnTo>
                  <a:pt x="91" y="19"/>
                </a:lnTo>
                <a:lnTo>
                  <a:pt x="91" y="17"/>
                </a:lnTo>
                <a:lnTo>
                  <a:pt x="91" y="17"/>
                </a:lnTo>
                <a:lnTo>
                  <a:pt x="91" y="17"/>
                </a:lnTo>
                <a:lnTo>
                  <a:pt x="93" y="17"/>
                </a:lnTo>
                <a:lnTo>
                  <a:pt x="93" y="17"/>
                </a:lnTo>
                <a:lnTo>
                  <a:pt x="93" y="17"/>
                </a:lnTo>
                <a:lnTo>
                  <a:pt x="93" y="17"/>
                </a:lnTo>
                <a:lnTo>
                  <a:pt x="94" y="19"/>
                </a:lnTo>
                <a:lnTo>
                  <a:pt x="94" y="19"/>
                </a:lnTo>
                <a:lnTo>
                  <a:pt x="94" y="17"/>
                </a:lnTo>
                <a:lnTo>
                  <a:pt x="94" y="17"/>
                </a:lnTo>
                <a:lnTo>
                  <a:pt x="94" y="19"/>
                </a:lnTo>
                <a:lnTo>
                  <a:pt x="95" y="19"/>
                </a:lnTo>
                <a:lnTo>
                  <a:pt x="95" y="19"/>
                </a:lnTo>
                <a:lnTo>
                  <a:pt x="97" y="17"/>
                </a:lnTo>
                <a:lnTo>
                  <a:pt x="98" y="17"/>
                </a:lnTo>
                <a:lnTo>
                  <a:pt x="98" y="17"/>
                </a:lnTo>
                <a:lnTo>
                  <a:pt x="98" y="17"/>
                </a:lnTo>
                <a:lnTo>
                  <a:pt x="98" y="17"/>
                </a:lnTo>
                <a:lnTo>
                  <a:pt x="98" y="17"/>
                </a:lnTo>
                <a:lnTo>
                  <a:pt x="98" y="17"/>
                </a:lnTo>
                <a:lnTo>
                  <a:pt x="100" y="17"/>
                </a:lnTo>
                <a:lnTo>
                  <a:pt x="101" y="17"/>
                </a:lnTo>
                <a:lnTo>
                  <a:pt x="101" y="17"/>
                </a:lnTo>
                <a:lnTo>
                  <a:pt x="103" y="17"/>
                </a:lnTo>
                <a:lnTo>
                  <a:pt x="103" y="17"/>
                </a:lnTo>
                <a:lnTo>
                  <a:pt x="103" y="17"/>
                </a:lnTo>
                <a:lnTo>
                  <a:pt x="103" y="17"/>
                </a:lnTo>
                <a:lnTo>
                  <a:pt x="104" y="17"/>
                </a:lnTo>
                <a:lnTo>
                  <a:pt x="104" y="17"/>
                </a:lnTo>
                <a:lnTo>
                  <a:pt x="104" y="17"/>
                </a:lnTo>
                <a:lnTo>
                  <a:pt x="104" y="17"/>
                </a:lnTo>
                <a:lnTo>
                  <a:pt x="104" y="17"/>
                </a:lnTo>
                <a:lnTo>
                  <a:pt x="104" y="17"/>
                </a:lnTo>
                <a:lnTo>
                  <a:pt x="104" y="17"/>
                </a:lnTo>
                <a:lnTo>
                  <a:pt x="105" y="17"/>
                </a:lnTo>
                <a:lnTo>
                  <a:pt x="105" y="17"/>
                </a:lnTo>
                <a:lnTo>
                  <a:pt x="105" y="17"/>
                </a:lnTo>
                <a:lnTo>
                  <a:pt x="105" y="17"/>
                </a:lnTo>
                <a:lnTo>
                  <a:pt x="105" y="17"/>
                </a:lnTo>
                <a:lnTo>
                  <a:pt x="105" y="16"/>
                </a:lnTo>
                <a:lnTo>
                  <a:pt x="105" y="16"/>
                </a:lnTo>
                <a:lnTo>
                  <a:pt x="105" y="14"/>
                </a:lnTo>
                <a:lnTo>
                  <a:pt x="105" y="14"/>
                </a:lnTo>
                <a:lnTo>
                  <a:pt x="107" y="14"/>
                </a:lnTo>
                <a:lnTo>
                  <a:pt x="107" y="14"/>
                </a:lnTo>
                <a:lnTo>
                  <a:pt x="107" y="14"/>
                </a:lnTo>
                <a:lnTo>
                  <a:pt x="108" y="14"/>
                </a:lnTo>
                <a:lnTo>
                  <a:pt x="108" y="14"/>
                </a:lnTo>
                <a:lnTo>
                  <a:pt x="108" y="14"/>
                </a:lnTo>
                <a:lnTo>
                  <a:pt x="110" y="14"/>
                </a:lnTo>
                <a:lnTo>
                  <a:pt x="110" y="14"/>
                </a:lnTo>
                <a:lnTo>
                  <a:pt x="110" y="14"/>
                </a:lnTo>
                <a:lnTo>
                  <a:pt x="110" y="16"/>
                </a:lnTo>
                <a:lnTo>
                  <a:pt x="110" y="17"/>
                </a:lnTo>
                <a:lnTo>
                  <a:pt x="110" y="17"/>
                </a:lnTo>
                <a:lnTo>
                  <a:pt x="110" y="17"/>
                </a:lnTo>
                <a:lnTo>
                  <a:pt x="110" y="17"/>
                </a:lnTo>
                <a:lnTo>
                  <a:pt x="110" y="16"/>
                </a:lnTo>
                <a:lnTo>
                  <a:pt x="111" y="14"/>
                </a:lnTo>
                <a:lnTo>
                  <a:pt x="111" y="14"/>
                </a:lnTo>
                <a:lnTo>
                  <a:pt x="111" y="14"/>
                </a:lnTo>
                <a:lnTo>
                  <a:pt x="111" y="13"/>
                </a:lnTo>
                <a:lnTo>
                  <a:pt x="112" y="14"/>
                </a:lnTo>
                <a:lnTo>
                  <a:pt x="112" y="16"/>
                </a:lnTo>
                <a:lnTo>
                  <a:pt x="112" y="16"/>
                </a:lnTo>
                <a:lnTo>
                  <a:pt x="114" y="16"/>
                </a:lnTo>
                <a:lnTo>
                  <a:pt x="114" y="14"/>
                </a:lnTo>
                <a:lnTo>
                  <a:pt x="114" y="14"/>
                </a:lnTo>
                <a:lnTo>
                  <a:pt x="115" y="13"/>
                </a:lnTo>
                <a:lnTo>
                  <a:pt x="115" y="13"/>
                </a:lnTo>
                <a:lnTo>
                  <a:pt x="115" y="13"/>
                </a:lnTo>
                <a:lnTo>
                  <a:pt x="115" y="13"/>
                </a:lnTo>
                <a:lnTo>
                  <a:pt x="118" y="13"/>
                </a:lnTo>
                <a:lnTo>
                  <a:pt x="120" y="13"/>
                </a:lnTo>
                <a:lnTo>
                  <a:pt x="121" y="13"/>
                </a:lnTo>
                <a:lnTo>
                  <a:pt x="121" y="13"/>
                </a:lnTo>
                <a:lnTo>
                  <a:pt x="122" y="13"/>
                </a:lnTo>
                <a:lnTo>
                  <a:pt x="122" y="14"/>
                </a:lnTo>
                <a:lnTo>
                  <a:pt x="122" y="14"/>
                </a:lnTo>
                <a:lnTo>
                  <a:pt x="122" y="14"/>
                </a:lnTo>
                <a:lnTo>
                  <a:pt x="124" y="13"/>
                </a:lnTo>
                <a:lnTo>
                  <a:pt x="124" y="13"/>
                </a:lnTo>
                <a:lnTo>
                  <a:pt x="124" y="13"/>
                </a:lnTo>
                <a:lnTo>
                  <a:pt x="124" y="13"/>
                </a:lnTo>
                <a:lnTo>
                  <a:pt x="124" y="13"/>
                </a:lnTo>
                <a:lnTo>
                  <a:pt x="125" y="13"/>
                </a:lnTo>
                <a:lnTo>
                  <a:pt x="125" y="13"/>
                </a:lnTo>
                <a:lnTo>
                  <a:pt x="125" y="14"/>
                </a:lnTo>
                <a:lnTo>
                  <a:pt x="125" y="14"/>
                </a:lnTo>
                <a:lnTo>
                  <a:pt x="125" y="13"/>
                </a:lnTo>
                <a:lnTo>
                  <a:pt x="127" y="13"/>
                </a:lnTo>
                <a:lnTo>
                  <a:pt x="128" y="13"/>
                </a:lnTo>
                <a:lnTo>
                  <a:pt x="128" y="13"/>
                </a:lnTo>
                <a:lnTo>
                  <a:pt x="130" y="13"/>
                </a:lnTo>
                <a:lnTo>
                  <a:pt x="130" y="13"/>
                </a:lnTo>
                <a:lnTo>
                  <a:pt x="130" y="13"/>
                </a:lnTo>
                <a:lnTo>
                  <a:pt x="130" y="13"/>
                </a:lnTo>
                <a:lnTo>
                  <a:pt x="130" y="12"/>
                </a:lnTo>
                <a:lnTo>
                  <a:pt x="130" y="12"/>
                </a:lnTo>
                <a:lnTo>
                  <a:pt x="131" y="12"/>
                </a:lnTo>
                <a:lnTo>
                  <a:pt x="131" y="12"/>
                </a:lnTo>
                <a:lnTo>
                  <a:pt x="131" y="12"/>
                </a:lnTo>
                <a:lnTo>
                  <a:pt x="131" y="12"/>
                </a:lnTo>
                <a:lnTo>
                  <a:pt x="131" y="13"/>
                </a:lnTo>
                <a:lnTo>
                  <a:pt x="131" y="13"/>
                </a:lnTo>
                <a:lnTo>
                  <a:pt x="131" y="12"/>
                </a:lnTo>
                <a:lnTo>
                  <a:pt x="131" y="12"/>
                </a:lnTo>
                <a:lnTo>
                  <a:pt x="131" y="12"/>
                </a:lnTo>
                <a:lnTo>
                  <a:pt x="131" y="13"/>
                </a:lnTo>
                <a:lnTo>
                  <a:pt x="131" y="13"/>
                </a:lnTo>
                <a:lnTo>
                  <a:pt x="132" y="13"/>
                </a:lnTo>
                <a:lnTo>
                  <a:pt x="134" y="13"/>
                </a:lnTo>
                <a:lnTo>
                  <a:pt x="135" y="13"/>
                </a:lnTo>
                <a:lnTo>
                  <a:pt x="135" y="13"/>
                </a:lnTo>
                <a:lnTo>
                  <a:pt x="135" y="13"/>
                </a:lnTo>
                <a:lnTo>
                  <a:pt x="135" y="13"/>
                </a:lnTo>
                <a:lnTo>
                  <a:pt x="135" y="13"/>
                </a:lnTo>
                <a:lnTo>
                  <a:pt x="135" y="14"/>
                </a:lnTo>
                <a:lnTo>
                  <a:pt x="135" y="14"/>
                </a:lnTo>
                <a:lnTo>
                  <a:pt x="135" y="14"/>
                </a:lnTo>
                <a:lnTo>
                  <a:pt x="135" y="14"/>
                </a:lnTo>
                <a:lnTo>
                  <a:pt x="135" y="13"/>
                </a:lnTo>
                <a:lnTo>
                  <a:pt x="137" y="13"/>
                </a:lnTo>
                <a:lnTo>
                  <a:pt x="137" y="13"/>
                </a:lnTo>
                <a:lnTo>
                  <a:pt x="137" y="14"/>
                </a:lnTo>
                <a:lnTo>
                  <a:pt x="138" y="14"/>
                </a:lnTo>
                <a:lnTo>
                  <a:pt x="138" y="14"/>
                </a:lnTo>
                <a:lnTo>
                  <a:pt x="140" y="14"/>
                </a:lnTo>
                <a:lnTo>
                  <a:pt x="140" y="14"/>
                </a:lnTo>
                <a:lnTo>
                  <a:pt x="141" y="14"/>
                </a:lnTo>
                <a:lnTo>
                  <a:pt x="142" y="14"/>
                </a:lnTo>
                <a:lnTo>
                  <a:pt x="142" y="13"/>
                </a:lnTo>
                <a:lnTo>
                  <a:pt x="144" y="13"/>
                </a:lnTo>
                <a:lnTo>
                  <a:pt x="144" y="13"/>
                </a:lnTo>
                <a:lnTo>
                  <a:pt x="144" y="13"/>
                </a:lnTo>
                <a:lnTo>
                  <a:pt x="145" y="13"/>
                </a:lnTo>
                <a:lnTo>
                  <a:pt x="145" y="13"/>
                </a:lnTo>
                <a:lnTo>
                  <a:pt x="144" y="14"/>
                </a:lnTo>
                <a:lnTo>
                  <a:pt x="144" y="14"/>
                </a:lnTo>
                <a:lnTo>
                  <a:pt x="145" y="14"/>
                </a:lnTo>
                <a:lnTo>
                  <a:pt x="145" y="14"/>
                </a:lnTo>
                <a:lnTo>
                  <a:pt x="145" y="14"/>
                </a:lnTo>
                <a:lnTo>
                  <a:pt x="145" y="14"/>
                </a:lnTo>
                <a:lnTo>
                  <a:pt x="147" y="14"/>
                </a:lnTo>
                <a:lnTo>
                  <a:pt x="147" y="14"/>
                </a:lnTo>
                <a:lnTo>
                  <a:pt x="147" y="13"/>
                </a:lnTo>
                <a:lnTo>
                  <a:pt x="147" y="13"/>
                </a:lnTo>
                <a:lnTo>
                  <a:pt x="147" y="14"/>
                </a:lnTo>
                <a:lnTo>
                  <a:pt x="148" y="14"/>
                </a:lnTo>
                <a:lnTo>
                  <a:pt x="150" y="13"/>
                </a:lnTo>
                <a:lnTo>
                  <a:pt x="150" y="13"/>
                </a:lnTo>
                <a:lnTo>
                  <a:pt x="150" y="13"/>
                </a:lnTo>
                <a:lnTo>
                  <a:pt x="150" y="13"/>
                </a:lnTo>
                <a:lnTo>
                  <a:pt x="150" y="13"/>
                </a:lnTo>
                <a:lnTo>
                  <a:pt x="150" y="14"/>
                </a:lnTo>
                <a:lnTo>
                  <a:pt x="150" y="14"/>
                </a:lnTo>
                <a:lnTo>
                  <a:pt x="151" y="13"/>
                </a:lnTo>
                <a:lnTo>
                  <a:pt x="151" y="13"/>
                </a:lnTo>
                <a:lnTo>
                  <a:pt x="151" y="13"/>
                </a:lnTo>
                <a:lnTo>
                  <a:pt x="151" y="13"/>
                </a:lnTo>
                <a:lnTo>
                  <a:pt x="151" y="13"/>
                </a:lnTo>
                <a:lnTo>
                  <a:pt x="152" y="14"/>
                </a:lnTo>
                <a:lnTo>
                  <a:pt x="152" y="14"/>
                </a:lnTo>
                <a:lnTo>
                  <a:pt x="152" y="14"/>
                </a:lnTo>
                <a:lnTo>
                  <a:pt x="154" y="14"/>
                </a:lnTo>
                <a:lnTo>
                  <a:pt x="154" y="14"/>
                </a:lnTo>
                <a:lnTo>
                  <a:pt x="154" y="14"/>
                </a:lnTo>
                <a:lnTo>
                  <a:pt x="154" y="13"/>
                </a:lnTo>
                <a:lnTo>
                  <a:pt x="154" y="13"/>
                </a:lnTo>
                <a:lnTo>
                  <a:pt x="155" y="14"/>
                </a:lnTo>
                <a:lnTo>
                  <a:pt x="155" y="14"/>
                </a:lnTo>
                <a:lnTo>
                  <a:pt x="155" y="14"/>
                </a:lnTo>
                <a:lnTo>
                  <a:pt x="155" y="14"/>
                </a:lnTo>
                <a:lnTo>
                  <a:pt x="155" y="13"/>
                </a:lnTo>
                <a:lnTo>
                  <a:pt x="158" y="14"/>
                </a:lnTo>
                <a:lnTo>
                  <a:pt x="157" y="14"/>
                </a:lnTo>
                <a:lnTo>
                  <a:pt x="157" y="14"/>
                </a:lnTo>
                <a:lnTo>
                  <a:pt x="157" y="14"/>
                </a:lnTo>
                <a:lnTo>
                  <a:pt x="157" y="16"/>
                </a:lnTo>
                <a:lnTo>
                  <a:pt x="155" y="16"/>
                </a:lnTo>
                <a:lnTo>
                  <a:pt x="155" y="16"/>
                </a:lnTo>
                <a:lnTo>
                  <a:pt x="155" y="16"/>
                </a:lnTo>
                <a:lnTo>
                  <a:pt x="155" y="17"/>
                </a:lnTo>
                <a:lnTo>
                  <a:pt x="155" y="17"/>
                </a:lnTo>
                <a:lnTo>
                  <a:pt x="155" y="17"/>
                </a:lnTo>
                <a:lnTo>
                  <a:pt x="157" y="17"/>
                </a:lnTo>
                <a:lnTo>
                  <a:pt x="157" y="17"/>
                </a:lnTo>
                <a:lnTo>
                  <a:pt x="158" y="19"/>
                </a:lnTo>
                <a:lnTo>
                  <a:pt x="158" y="19"/>
                </a:lnTo>
                <a:lnTo>
                  <a:pt x="158" y="19"/>
                </a:lnTo>
                <a:lnTo>
                  <a:pt x="158" y="19"/>
                </a:lnTo>
                <a:lnTo>
                  <a:pt x="160" y="19"/>
                </a:lnTo>
                <a:lnTo>
                  <a:pt x="160" y="19"/>
                </a:lnTo>
                <a:lnTo>
                  <a:pt x="161" y="20"/>
                </a:lnTo>
                <a:lnTo>
                  <a:pt x="161" y="20"/>
                </a:lnTo>
                <a:lnTo>
                  <a:pt x="162" y="19"/>
                </a:lnTo>
                <a:lnTo>
                  <a:pt x="162" y="19"/>
                </a:lnTo>
                <a:lnTo>
                  <a:pt x="162" y="19"/>
                </a:lnTo>
                <a:lnTo>
                  <a:pt x="162" y="17"/>
                </a:lnTo>
                <a:lnTo>
                  <a:pt x="162" y="17"/>
                </a:lnTo>
                <a:lnTo>
                  <a:pt x="162" y="16"/>
                </a:lnTo>
                <a:lnTo>
                  <a:pt x="162" y="16"/>
                </a:lnTo>
                <a:lnTo>
                  <a:pt x="162" y="14"/>
                </a:lnTo>
                <a:lnTo>
                  <a:pt x="162" y="14"/>
                </a:lnTo>
                <a:lnTo>
                  <a:pt x="162" y="14"/>
                </a:lnTo>
                <a:lnTo>
                  <a:pt x="162" y="14"/>
                </a:lnTo>
                <a:lnTo>
                  <a:pt x="162" y="13"/>
                </a:lnTo>
                <a:lnTo>
                  <a:pt x="164" y="13"/>
                </a:lnTo>
                <a:lnTo>
                  <a:pt x="164" y="13"/>
                </a:lnTo>
                <a:lnTo>
                  <a:pt x="164" y="13"/>
                </a:lnTo>
                <a:lnTo>
                  <a:pt x="165" y="14"/>
                </a:lnTo>
                <a:lnTo>
                  <a:pt x="165" y="14"/>
                </a:lnTo>
                <a:lnTo>
                  <a:pt x="167" y="14"/>
                </a:lnTo>
                <a:lnTo>
                  <a:pt x="167" y="14"/>
                </a:lnTo>
                <a:lnTo>
                  <a:pt x="167" y="16"/>
                </a:lnTo>
                <a:lnTo>
                  <a:pt x="167" y="16"/>
                </a:lnTo>
                <a:lnTo>
                  <a:pt x="165" y="16"/>
                </a:lnTo>
                <a:lnTo>
                  <a:pt x="165" y="16"/>
                </a:lnTo>
                <a:lnTo>
                  <a:pt x="165" y="16"/>
                </a:lnTo>
                <a:lnTo>
                  <a:pt x="167" y="16"/>
                </a:lnTo>
                <a:lnTo>
                  <a:pt x="168" y="17"/>
                </a:lnTo>
                <a:lnTo>
                  <a:pt x="168" y="17"/>
                </a:lnTo>
                <a:lnTo>
                  <a:pt x="169" y="17"/>
                </a:lnTo>
                <a:lnTo>
                  <a:pt x="169" y="17"/>
                </a:lnTo>
                <a:lnTo>
                  <a:pt x="169" y="17"/>
                </a:lnTo>
                <a:lnTo>
                  <a:pt x="171" y="17"/>
                </a:lnTo>
                <a:lnTo>
                  <a:pt x="171" y="17"/>
                </a:lnTo>
                <a:lnTo>
                  <a:pt x="172" y="17"/>
                </a:lnTo>
                <a:lnTo>
                  <a:pt x="174" y="17"/>
                </a:lnTo>
                <a:lnTo>
                  <a:pt x="174" y="17"/>
                </a:lnTo>
                <a:lnTo>
                  <a:pt x="174" y="17"/>
                </a:lnTo>
                <a:lnTo>
                  <a:pt x="174" y="17"/>
                </a:lnTo>
                <a:lnTo>
                  <a:pt x="174" y="17"/>
                </a:lnTo>
                <a:lnTo>
                  <a:pt x="174" y="17"/>
                </a:lnTo>
                <a:lnTo>
                  <a:pt x="174" y="16"/>
                </a:lnTo>
                <a:lnTo>
                  <a:pt x="174" y="16"/>
                </a:lnTo>
                <a:lnTo>
                  <a:pt x="174" y="16"/>
                </a:lnTo>
                <a:lnTo>
                  <a:pt x="175" y="17"/>
                </a:lnTo>
                <a:lnTo>
                  <a:pt x="175" y="17"/>
                </a:lnTo>
                <a:lnTo>
                  <a:pt x="175" y="16"/>
                </a:lnTo>
                <a:lnTo>
                  <a:pt x="175" y="16"/>
                </a:lnTo>
                <a:lnTo>
                  <a:pt x="175" y="16"/>
                </a:lnTo>
                <a:lnTo>
                  <a:pt x="175" y="16"/>
                </a:lnTo>
                <a:lnTo>
                  <a:pt x="175" y="14"/>
                </a:lnTo>
                <a:lnTo>
                  <a:pt x="174" y="14"/>
                </a:lnTo>
                <a:lnTo>
                  <a:pt x="174" y="14"/>
                </a:lnTo>
                <a:lnTo>
                  <a:pt x="174" y="14"/>
                </a:lnTo>
                <a:lnTo>
                  <a:pt x="174" y="14"/>
                </a:lnTo>
                <a:lnTo>
                  <a:pt x="175" y="14"/>
                </a:lnTo>
                <a:lnTo>
                  <a:pt x="175" y="14"/>
                </a:lnTo>
                <a:lnTo>
                  <a:pt x="175" y="14"/>
                </a:lnTo>
                <a:lnTo>
                  <a:pt x="175" y="14"/>
                </a:lnTo>
                <a:lnTo>
                  <a:pt x="177" y="16"/>
                </a:lnTo>
                <a:lnTo>
                  <a:pt x="177" y="16"/>
                </a:lnTo>
                <a:lnTo>
                  <a:pt x="175" y="16"/>
                </a:lnTo>
                <a:lnTo>
                  <a:pt x="175" y="17"/>
                </a:lnTo>
                <a:lnTo>
                  <a:pt x="175" y="17"/>
                </a:lnTo>
                <a:lnTo>
                  <a:pt x="177" y="17"/>
                </a:lnTo>
                <a:lnTo>
                  <a:pt x="177" y="17"/>
                </a:lnTo>
                <a:lnTo>
                  <a:pt x="177" y="17"/>
                </a:lnTo>
                <a:lnTo>
                  <a:pt x="177" y="17"/>
                </a:lnTo>
                <a:lnTo>
                  <a:pt x="177" y="17"/>
                </a:lnTo>
                <a:lnTo>
                  <a:pt x="177" y="17"/>
                </a:lnTo>
                <a:lnTo>
                  <a:pt x="178" y="16"/>
                </a:lnTo>
                <a:lnTo>
                  <a:pt x="178" y="16"/>
                </a:lnTo>
                <a:lnTo>
                  <a:pt x="178" y="17"/>
                </a:lnTo>
                <a:lnTo>
                  <a:pt x="179" y="17"/>
                </a:lnTo>
                <a:lnTo>
                  <a:pt x="179" y="17"/>
                </a:lnTo>
                <a:lnTo>
                  <a:pt x="179" y="16"/>
                </a:lnTo>
                <a:lnTo>
                  <a:pt x="179" y="16"/>
                </a:lnTo>
                <a:lnTo>
                  <a:pt x="181" y="17"/>
                </a:lnTo>
                <a:lnTo>
                  <a:pt x="181" y="17"/>
                </a:lnTo>
                <a:lnTo>
                  <a:pt x="182" y="17"/>
                </a:lnTo>
                <a:lnTo>
                  <a:pt x="184" y="17"/>
                </a:lnTo>
                <a:lnTo>
                  <a:pt x="184" y="17"/>
                </a:lnTo>
                <a:lnTo>
                  <a:pt x="184" y="16"/>
                </a:lnTo>
                <a:lnTo>
                  <a:pt x="185" y="16"/>
                </a:lnTo>
                <a:lnTo>
                  <a:pt x="185" y="16"/>
                </a:lnTo>
                <a:lnTo>
                  <a:pt x="187" y="16"/>
                </a:lnTo>
                <a:lnTo>
                  <a:pt x="188" y="16"/>
                </a:lnTo>
                <a:lnTo>
                  <a:pt x="188" y="16"/>
                </a:lnTo>
                <a:lnTo>
                  <a:pt x="188" y="14"/>
                </a:lnTo>
                <a:lnTo>
                  <a:pt x="188" y="14"/>
                </a:lnTo>
                <a:lnTo>
                  <a:pt x="188" y="13"/>
                </a:lnTo>
                <a:lnTo>
                  <a:pt x="188" y="13"/>
                </a:lnTo>
                <a:lnTo>
                  <a:pt x="188" y="13"/>
                </a:lnTo>
                <a:lnTo>
                  <a:pt x="189" y="13"/>
                </a:lnTo>
                <a:lnTo>
                  <a:pt x="189" y="13"/>
                </a:lnTo>
                <a:lnTo>
                  <a:pt x="191" y="13"/>
                </a:lnTo>
                <a:lnTo>
                  <a:pt x="191" y="13"/>
                </a:lnTo>
                <a:lnTo>
                  <a:pt x="191" y="13"/>
                </a:lnTo>
                <a:lnTo>
                  <a:pt x="191" y="13"/>
                </a:lnTo>
                <a:lnTo>
                  <a:pt x="189" y="13"/>
                </a:lnTo>
                <a:lnTo>
                  <a:pt x="188" y="13"/>
                </a:lnTo>
                <a:lnTo>
                  <a:pt x="188" y="14"/>
                </a:lnTo>
                <a:lnTo>
                  <a:pt x="188" y="14"/>
                </a:lnTo>
                <a:lnTo>
                  <a:pt x="188" y="14"/>
                </a:lnTo>
                <a:lnTo>
                  <a:pt x="188" y="14"/>
                </a:lnTo>
                <a:lnTo>
                  <a:pt x="189" y="16"/>
                </a:lnTo>
                <a:lnTo>
                  <a:pt x="189" y="16"/>
                </a:lnTo>
                <a:lnTo>
                  <a:pt x="191" y="16"/>
                </a:lnTo>
                <a:lnTo>
                  <a:pt x="192" y="16"/>
                </a:lnTo>
                <a:lnTo>
                  <a:pt x="195" y="16"/>
                </a:lnTo>
                <a:lnTo>
                  <a:pt x="195" y="16"/>
                </a:lnTo>
                <a:lnTo>
                  <a:pt x="195" y="14"/>
                </a:lnTo>
                <a:lnTo>
                  <a:pt x="195" y="14"/>
                </a:lnTo>
                <a:lnTo>
                  <a:pt x="197" y="14"/>
                </a:lnTo>
                <a:lnTo>
                  <a:pt x="197" y="14"/>
                </a:lnTo>
                <a:lnTo>
                  <a:pt x="198" y="14"/>
                </a:lnTo>
                <a:lnTo>
                  <a:pt x="198" y="14"/>
                </a:lnTo>
                <a:lnTo>
                  <a:pt x="198" y="14"/>
                </a:lnTo>
                <a:lnTo>
                  <a:pt x="198" y="14"/>
                </a:lnTo>
                <a:lnTo>
                  <a:pt x="199" y="14"/>
                </a:lnTo>
                <a:lnTo>
                  <a:pt x="199" y="14"/>
                </a:lnTo>
                <a:lnTo>
                  <a:pt x="201" y="14"/>
                </a:lnTo>
                <a:lnTo>
                  <a:pt x="202" y="14"/>
                </a:lnTo>
                <a:lnTo>
                  <a:pt x="202" y="14"/>
                </a:lnTo>
                <a:lnTo>
                  <a:pt x="204" y="14"/>
                </a:lnTo>
                <a:lnTo>
                  <a:pt x="205" y="13"/>
                </a:lnTo>
                <a:lnTo>
                  <a:pt x="205" y="13"/>
                </a:lnTo>
                <a:lnTo>
                  <a:pt x="205" y="13"/>
                </a:lnTo>
                <a:lnTo>
                  <a:pt x="205" y="13"/>
                </a:lnTo>
                <a:lnTo>
                  <a:pt x="205" y="13"/>
                </a:lnTo>
                <a:lnTo>
                  <a:pt x="207" y="13"/>
                </a:lnTo>
                <a:lnTo>
                  <a:pt x="207" y="13"/>
                </a:lnTo>
                <a:lnTo>
                  <a:pt x="207" y="13"/>
                </a:lnTo>
                <a:lnTo>
                  <a:pt x="208" y="13"/>
                </a:lnTo>
                <a:lnTo>
                  <a:pt x="208" y="13"/>
                </a:lnTo>
                <a:lnTo>
                  <a:pt x="208" y="13"/>
                </a:lnTo>
                <a:lnTo>
                  <a:pt x="208" y="13"/>
                </a:lnTo>
                <a:lnTo>
                  <a:pt x="209" y="13"/>
                </a:lnTo>
                <a:lnTo>
                  <a:pt x="209" y="13"/>
                </a:lnTo>
                <a:lnTo>
                  <a:pt x="209" y="13"/>
                </a:lnTo>
                <a:lnTo>
                  <a:pt x="211" y="13"/>
                </a:lnTo>
                <a:lnTo>
                  <a:pt x="212" y="13"/>
                </a:lnTo>
                <a:lnTo>
                  <a:pt x="214" y="13"/>
                </a:lnTo>
                <a:lnTo>
                  <a:pt x="215" y="12"/>
                </a:lnTo>
                <a:lnTo>
                  <a:pt x="215" y="12"/>
                </a:lnTo>
                <a:lnTo>
                  <a:pt x="215" y="12"/>
                </a:lnTo>
                <a:lnTo>
                  <a:pt x="215" y="12"/>
                </a:lnTo>
                <a:lnTo>
                  <a:pt x="215" y="12"/>
                </a:lnTo>
                <a:lnTo>
                  <a:pt x="215" y="12"/>
                </a:lnTo>
                <a:lnTo>
                  <a:pt x="216" y="12"/>
                </a:lnTo>
                <a:lnTo>
                  <a:pt x="216" y="12"/>
                </a:lnTo>
                <a:lnTo>
                  <a:pt x="216" y="12"/>
                </a:lnTo>
                <a:lnTo>
                  <a:pt x="216" y="13"/>
                </a:lnTo>
                <a:lnTo>
                  <a:pt x="216" y="13"/>
                </a:lnTo>
                <a:lnTo>
                  <a:pt x="216" y="13"/>
                </a:lnTo>
                <a:lnTo>
                  <a:pt x="218" y="14"/>
                </a:lnTo>
                <a:lnTo>
                  <a:pt x="218" y="14"/>
                </a:lnTo>
                <a:lnTo>
                  <a:pt x="218" y="13"/>
                </a:lnTo>
                <a:lnTo>
                  <a:pt x="219" y="13"/>
                </a:lnTo>
                <a:lnTo>
                  <a:pt x="221" y="13"/>
                </a:lnTo>
                <a:lnTo>
                  <a:pt x="221" y="13"/>
                </a:lnTo>
                <a:lnTo>
                  <a:pt x="221" y="13"/>
                </a:lnTo>
                <a:lnTo>
                  <a:pt x="222" y="13"/>
                </a:lnTo>
                <a:lnTo>
                  <a:pt x="222" y="13"/>
                </a:lnTo>
                <a:lnTo>
                  <a:pt x="222" y="13"/>
                </a:lnTo>
                <a:lnTo>
                  <a:pt x="224" y="13"/>
                </a:lnTo>
                <a:lnTo>
                  <a:pt x="224" y="13"/>
                </a:lnTo>
                <a:lnTo>
                  <a:pt x="224" y="13"/>
                </a:lnTo>
                <a:lnTo>
                  <a:pt x="224" y="13"/>
                </a:lnTo>
                <a:lnTo>
                  <a:pt x="224" y="13"/>
                </a:lnTo>
                <a:lnTo>
                  <a:pt x="225" y="12"/>
                </a:lnTo>
                <a:lnTo>
                  <a:pt x="225" y="12"/>
                </a:lnTo>
                <a:lnTo>
                  <a:pt x="225" y="12"/>
                </a:lnTo>
                <a:lnTo>
                  <a:pt x="225" y="12"/>
                </a:lnTo>
                <a:lnTo>
                  <a:pt x="225" y="12"/>
                </a:lnTo>
                <a:lnTo>
                  <a:pt x="226" y="12"/>
                </a:lnTo>
                <a:lnTo>
                  <a:pt x="226" y="12"/>
                </a:lnTo>
                <a:lnTo>
                  <a:pt x="226" y="12"/>
                </a:lnTo>
                <a:lnTo>
                  <a:pt x="226" y="12"/>
                </a:lnTo>
                <a:lnTo>
                  <a:pt x="228" y="12"/>
                </a:lnTo>
                <a:lnTo>
                  <a:pt x="228" y="12"/>
                </a:lnTo>
                <a:lnTo>
                  <a:pt x="228" y="12"/>
                </a:lnTo>
                <a:lnTo>
                  <a:pt x="228" y="10"/>
                </a:lnTo>
                <a:lnTo>
                  <a:pt x="228" y="10"/>
                </a:lnTo>
                <a:lnTo>
                  <a:pt x="228" y="10"/>
                </a:lnTo>
                <a:lnTo>
                  <a:pt x="228" y="10"/>
                </a:lnTo>
                <a:lnTo>
                  <a:pt x="228" y="10"/>
                </a:lnTo>
                <a:lnTo>
                  <a:pt x="229" y="10"/>
                </a:lnTo>
                <a:lnTo>
                  <a:pt x="229" y="10"/>
                </a:lnTo>
                <a:lnTo>
                  <a:pt x="228" y="10"/>
                </a:lnTo>
                <a:lnTo>
                  <a:pt x="228" y="10"/>
                </a:lnTo>
                <a:lnTo>
                  <a:pt x="226" y="10"/>
                </a:lnTo>
                <a:lnTo>
                  <a:pt x="226" y="10"/>
                </a:lnTo>
                <a:lnTo>
                  <a:pt x="228" y="10"/>
                </a:lnTo>
                <a:lnTo>
                  <a:pt x="228" y="9"/>
                </a:lnTo>
                <a:lnTo>
                  <a:pt x="229" y="9"/>
                </a:lnTo>
                <a:lnTo>
                  <a:pt x="229" y="10"/>
                </a:lnTo>
                <a:lnTo>
                  <a:pt x="229" y="10"/>
                </a:lnTo>
                <a:lnTo>
                  <a:pt x="231" y="10"/>
                </a:lnTo>
                <a:lnTo>
                  <a:pt x="231" y="10"/>
                </a:lnTo>
                <a:lnTo>
                  <a:pt x="232" y="10"/>
                </a:lnTo>
                <a:lnTo>
                  <a:pt x="232" y="10"/>
                </a:lnTo>
                <a:lnTo>
                  <a:pt x="234" y="9"/>
                </a:lnTo>
                <a:lnTo>
                  <a:pt x="234" y="9"/>
                </a:lnTo>
                <a:lnTo>
                  <a:pt x="234" y="9"/>
                </a:lnTo>
                <a:lnTo>
                  <a:pt x="234" y="9"/>
                </a:lnTo>
                <a:lnTo>
                  <a:pt x="234" y="9"/>
                </a:lnTo>
                <a:lnTo>
                  <a:pt x="232" y="9"/>
                </a:lnTo>
                <a:lnTo>
                  <a:pt x="232" y="9"/>
                </a:lnTo>
                <a:lnTo>
                  <a:pt x="232" y="7"/>
                </a:lnTo>
                <a:lnTo>
                  <a:pt x="232" y="7"/>
                </a:lnTo>
                <a:lnTo>
                  <a:pt x="234" y="7"/>
                </a:lnTo>
                <a:lnTo>
                  <a:pt x="234" y="7"/>
                </a:lnTo>
                <a:lnTo>
                  <a:pt x="234" y="9"/>
                </a:lnTo>
                <a:lnTo>
                  <a:pt x="234" y="9"/>
                </a:lnTo>
                <a:lnTo>
                  <a:pt x="235" y="9"/>
                </a:lnTo>
                <a:lnTo>
                  <a:pt x="235" y="9"/>
                </a:lnTo>
                <a:lnTo>
                  <a:pt x="236" y="9"/>
                </a:lnTo>
                <a:lnTo>
                  <a:pt x="238" y="9"/>
                </a:lnTo>
                <a:lnTo>
                  <a:pt x="238" y="9"/>
                </a:lnTo>
                <a:lnTo>
                  <a:pt x="238" y="7"/>
                </a:lnTo>
                <a:lnTo>
                  <a:pt x="238" y="7"/>
                </a:lnTo>
                <a:lnTo>
                  <a:pt x="238" y="6"/>
                </a:lnTo>
                <a:lnTo>
                  <a:pt x="238" y="6"/>
                </a:lnTo>
                <a:lnTo>
                  <a:pt x="238" y="6"/>
                </a:lnTo>
                <a:lnTo>
                  <a:pt x="238" y="7"/>
                </a:lnTo>
                <a:lnTo>
                  <a:pt x="238" y="7"/>
                </a:lnTo>
                <a:lnTo>
                  <a:pt x="238" y="7"/>
                </a:lnTo>
                <a:lnTo>
                  <a:pt x="238" y="7"/>
                </a:lnTo>
                <a:lnTo>
                  <a:pt x="239" y="7"/>
                </a:lnTo>
                <a:lnTo>
                  <a:pt x="239" y="9"/>
                </a:lnTo>
                <a:lnTo>
                  <a:pt x="239" y="9"/>
                </a:lnTo>
                <a:lnTo>
                  <a:pt x="241" y="9"/>
                </a:lnTo>
                <a:lnTo>
                  <a:pt x="242" y="9"/>
                </a:lnTo>
                <a:lnTo>
                  <a:pt x="244" y="7"/>
                </a:lnTo>
                <a:lnTo>
                  <a:pt x="244" y="7"/>
                </a:lnTo>
                <a:lnTo>
                  <a:pt x="244" y="7"/>
                </a:lnTo>
                <a:lnTo>
                  <a:pt x="244" y="7"/>
                </a:lnTo>
                <a:lnTo>
                  <a:pt x="244" y="7"/>
                </a:lnTo>
                <a:lnTo>
                  <a:pt x="244" y="7"/>
                </a:lnTo>
                <a:lnTo>
                  <a:pt x="245" y="6"/>
                </a:lnTo>
                <a:lnTo>
                  <a:pt x="246" y="6"/>
                </a:lnTo>
                <a:lnTo>
                  <a:pt x="246" y="6"/>
                </a:lnTo>
                <a:lnTo>
                  <a:pt x="246" y="7"/>
                </a:lnTo>
                <a:lnTo>
                  <a:pt x="246" y="7"/>
                </a:lnTo>
                <a:lnTo>
                  <a:pt x="246" y="7"/>
                </a:lnTo>
                <a:lnTo>
                  <a:pt x="246" y="7"/>
                </a:lnTo>
                <a:lnTo>
                  <a:pt x="246" y="7"/>
                </a:lnTo>
                <a:lnTo>
                  <a:pt x="248" y="7"/>
                </a:lnTo>
                <a:lnTo>
                  <a:pt x="248" y="6"/>
                </a:lnTo>
                <a:lnTo>
                  <a:pt x="248" y="6"/>
                </a:lnTo>
                <a:lnTo>
                  <a:pt x="248" y="6"/>
                </a:lnTo>
                <a:lnTo>
                  <a:pt x="248" y="4"/>
                </a:lnTo>
                <a:lnTo>
                  <a:pt x="248" y="4"/>
                </a:lnTo>
                <a:lnTo>
                  <a:pt x="248" y="4"/>
                </a:lnTo>
                <a:lnTo>
                  <a:pt x="248" y="4"/>
                </a:lnTo>
                <a:lnTo>
                  <a:pt x="248" y="4"/>
                </a:lnTo>
                <a:lnTo>
                  <a:pt x="248" y="4"/>
                </a:lnTo>
                <a:lnTo>
                  <a:pt x="248" y="4"/>
                </a:lnTo>
                <a:lnTo>
                  <a:pt x="248" y="3"/>
                </a:lnTo>
                <a:lnTo>
                  <a:pt x="248" y="3"/>
                </a:lnTo>
                <a:lnTo>
                  <a:pt x="248" y="4"/>
                </a:lnTo>
                <a:lnTo>
                  <a:pt x="248" y="4"/>
                </a:lnTo>
                <a:lnTo>
                  <a:pt x="249" y="3"/>
                </a:lnTo>
                <a:lnTo>
                  <a:pt x="249" y="3"/>
                </a:lnTo>
                <a:lnTo>
                  <a:pt x="251" y="3"/>
                </a:lnTo>
                <a:lnTo>
                  <a:pt x="251" y="3"/>
                </a:lnTo>
                <a:lnTo>
                  <a:pt x="252" y="4"/>
                </a:lnTo>
                <a:lnTo>
                  <a:pt x="249" y="6"/>
                </a:lnTo>
                <a:lnTo>
                  <a:pt x="249" y="6"/>
                </a:lnTo>
                <a:lnTo>
                  <a:pt x="251" y="6"/>
                </a:lnTo>
                <a:lnTo>
                  <a:pt x="251" y="6"/>
                </a:lnTo>
                <a:lnTo>
                  <a:pt x="252" y="6"/>
                </a:lnTo>
                <a:lnTo>
                  <a:pt x="252" y="6"/>
                </a:lnTo>
                <a:lnTo>
                  <a:pt x="252" y="6"/>
                </a:lnTo>
                <a:lnTo>
                  <a:pt x="254" y="6"/>
                </a:lnTo>
                <a:lnTo>
                  <a:pt x="255" y="6"/>
                </a:lnTo>
                <a:lnTo>
                  <a:pt x="256" y="4"/>
                </a:lnTo>
                <a:lnTo>
                  <a:pt x="258" y="4"/>
                </a:lnTo>
                <a:lnTo>
                  <a:pt x="258" y="4"/>
                </a:lnTo>
                <a:lnTo>
                  <a:pt x="259" y="4"/>
                </a:lnTo>
                <a:lnTo>
                  <a:pt x="259" y="4"/>
                </a:lnTo>
                <a:lnTo>
                  <a:pt x="259" y="4"/>
                </a:lnTo>
                <a:lnTo>
                  <a:pt x="259" y="4"/>
                </a:lnTo>
                <a:lnTo>
                  <a:pt x="261" y="4"/>
                </a:lnTo>
                <a:lnTo>
                  <a:pt x="262" y="4"/>
                </a:lnTo>
                <a:lnTo>
                  <a:pt x="264" y="4"/>
                </a:lnTo>
                <a:lnTo>
                  <a:pt x="265" y="3"/>
                </a:lnTo>
                <a:lnTo>
                  <a:pt x="265" y="3"/>
                </a:lnTo>
                <a:lnTo>
                  <a:pt x="265" y="4"/>
                </a:lnTo>
                <a:lnTo>
                  <a:pt x="264" y="4"/>
                </a:lnTo>
                <a:lnTo>
                  <a:pt x="262" y="4"/>
                </a:lnTo>
                <a:lnTo>
                  <a:pt x="261" y="6"/>
                </a:lnTo>
                <a:lnTo>
                  <a:pt x="261" y="6"/>
                </a:lnTo>
                <a:lnTo>
                  <a:pt x="261" y="6"/>
                </a:lnTo>
                <a:lnTo>
                  <a:pt x="259" y="6"/>
                </a:lnTo>
                <a:lnTo>
                  <a:pt x="258" y="6"/>
                </a:lnTo>
                <a:lnTo>
                  <a:pt x="258" y="6"/>
                </a:lnTo>
                <a:lnTo>
                  <a:pt x="256" y="6"/>
                </a:lnTo>
                <a:lnTo>
                  <a:pt x="256" y="7"/>
                </a:lnTo>
                <a:lnTo>
                  <a:pt x="256" y="7"/>
                </a:lnTo>
                <a:lnTo>
                  <a:pt x="258" y="7"/>
                </a:lnTo>
                <a:lnTo>
                  <a:pt x="258" y="7"/>
                </a:lnTo>
                <a:lnTo>
                  <a:pt x="259" y="7"/>
                </a:lnTo>
                <a:lnTo>
                  <a:pt x="261" y="7"/>
                </a:lnTo>
                <a:lnTo>
                  <a:pt x="262" y="9"/>
                </a:lnTo>
                <a:lnTo>
                  <a:pt x="262" y="9"/>
                </a:lnTo>
                <a:lnTo>
                  <a:pt x="264" y="9"/>
                </a:lnTo>
                <a:lnTo>
                  <a:pt x="264" y="9"/>
                </a:lnTo>
                <a:lnTo>
                  <a:pt x="264" y="9"/>
                </a:lnTo>
                <a:lnTo>
                  <a:pt x="264" y="9"/>
                </a:lnTo>
                <a:lnTo>
                  <a:pt x="264" y="9"/>
                </a:lnTo>
                <a:lnTo>
                  <a:pt x="264" y="7"/>
                </a:lnTo>
                <a:lnTo>
                  <a:pt x="264" y="7"/>
                </a:lnTo>
                <a:lnTo>
                  <a:pt x="264" y="7"/>
                </a:lnTo>
                <a:lnTo>
                  <a:pt x="264" y="6"/>
                </a:lnTo>
                <a:lnTo>
                  <a:pt x="265" y="6"/>
                </a:lnTo>
                <a:lnTo>
                  <a:pt x="265" y="6"/>
                </a:lnTo>
                <a:lnTo>
                  <a:pt x="266" y="6"/>
                </a:lnTo>
                <a:lnTo>
                  <a:pt x="266" y="6"/>
                </a:lnTo>
                <a:lnTo>
                  <a:pt x="266" y="6"/>
                </a:lnTo>
                <a:lnTo>
                  <a:pt x="266" y="6"/>
                </a:lnTo>
                <a:lnTo>
                  <a:pt x="268" y="6"/>
                </a:lnTo>
                <a:lnTo>
                  <a:pt x="268" y="6"/>
                </a:lnTo>
                <a:lnTo>
                  <a:pt x="269" y="6"/>
                </a:lnTo>
                <a:lnTo>
                  <a:pt x="271" y="6"/>
                </a:lnTo>
                <a:lnTo>
                  <a:pt x="271" y="6"/>
                </a:lnTo>
                <a:lnTo>
                  <a:pt x="271" y="6"/>
                </a:lnTo>
                <a:lnTo>
                  <a:pt x="271" y="6"/>
                </a:lnTo>
                <a:lnTo>
                  <a:pt x="272" y="6"/>
                </a:lnTo>
                <a:lnTo>
                  <a:pt x="272" y="6"/>
                </a:lnTo>
                <a:lnTo>
                  <a:pt x="273" y="6"/>
                </a:lnTo>
                <a:lnTo>
                  <a:pt x="273" y="6"/>
                </a:lnTo>
                <a:lnTo>
                  <a:pt x="273" y="7"/>
                </a:lnTo>
                <a:lnTo>
                  <a:pt x="273" y="9"/>
                </a:lnTo>
                <a:lnTo>
                  <a:pt x="273" y="9"/>
                </a:lnTo>
                <a:lnTo>
                  <a:pt x="275" y="7"/>
                </a:lnTo>
                <a:lnTo>
                  <a:pt x="275" y="7"/>
                </a:lnTo>
                <a:lnTo>
                  <a:pt x="275" y="9"/>
                </a:lnTo>
                <a:lnTo>
                  <a:pt x="276" y="10"/>
                </a:lnTo>
                <a:lnTo>
                  <a:pt x="276" y="10"/>
                </a:lnTo>
                <a:lnTo>
                  <a:pt x="276" y="10"/>
                </a:lnTo>
                <a:lnTo>
                  <a:pt x="278" y="10"/>
                </a:lnTo>
                <a:lnTo>
                  <a:pt x="278" y="10"/>
                </a:lnTo>
                <a:lnTo>
                  <a:pt x="278" y="10"/>
                </a:lnTo>
                <a:lnTo>
                  <a:pt x="278" y="10"/>
                </a:lnTo>
                <a:lnTo>
                  <a:pt x="279" y="9"/>
                </a:lnTo>
                <a:lnTo>
                  <a:pt x="279" y="7"/>
                </a:lnTo>
                <a:lnTo>
                  <a:pt x="279" y="7"/>
                </a:lnTo>
                <a:lnTo>
                  <a:pt x="279" y="7"/>
                </a:lnTo>
                <a:lnTo>
                  <a:pt x="281" y="7"/>
                </a:lnTo>
                <a:lnTo>
                  <a:pt x="281" y="7"/>
                </a:lnTo>
                <a:lnTo>
                  <a:pt x="281" y="7"/>
                </a:lnTo>
                <a:lnTo>
                  <a:pt x="282" y="7"/>
                </a:lnTo>
                <a:lnTo>
                  <a:pt x="282" y="7"/>
                </a:lnTo>
                <a:lnTo>
                  <a:pt x="283" y="6"/>
                </a:lnTo>
                <a:lnTo>
                  <a:pt x="283" y="6"/>
                </a:lnTo>
                <a:lnTo>
                  <a:pt x="282" y="6"/>
                </a:lnTo>
                <a:lnTo>
                  <a:pt x="281" y="6"/>
                </a:lnTo>
                <a:lnTo>
                  <a:pt x="281" y="6"/>
                </a:lnTo>
                <a:lnTo>
                  <a:pt x="279" y="6"/>
                </a:lnTo>
                <a:lnTo>
                  <a:pt x="279" y="6"/>
                </a:lnTo>
                <a:lnTo>
                  <a:pt x="279" y="6"/>
                </a:lnTo>
                <a:lnTo>
                  <a:pt x="279" y="6"/>
                </a:lnTo>
                <a:lnTo>
                  <a:pt x="279" y="7"/>
                </a:lnTo>
                <a:lnTo>
                  <a:pt x="278" y="7"/>
                </a:lnTo>
                <a:lnTo>
                  <a:pt x="278" y="7"/>
                </a:lnTo>
                <a:lnTo>
                  <a:pt x="279" y="7"/>
                </a:lnTo>
                <a:lnTo>
                  <a:pt x="279" y="6"/>
                </a:lnTo>
                <a:lnTo>
                  <a:pt x="279" y="6"/>
                </a:lnTo>
                <a:lnTo>
                  <a:pt x="278" y="6"/>
                </a:lnTo>
                <a:lnTo>
                  <a:pt x="278" y="6"/>
                </a:lnTo>
                <a:lnTo>
                  <a:pt x="276" y="6"/>
                </a:lnTo>
                <a:lnTo>
                  <a:pt x="276" y="6"/>
                </a:lnTo>
                <a:lnTo>
                  <a:pt x="275" y="6"/>
                </a:lnTo>
                <a:lnTo>
                  <a:pt x="275" y="4"/>
                </a:lnTo>
                <a:lnTo>
                  <a:pt x="278" y="4"/>
                </a:lnTo>
                <a:lnTo>
                  <a:pt x="278" y="4"/>
                </a:lnTo>
                <a:lnTo>
                  <a:pt x="278" y="4"/>
                </a:lnTo>
                <a:lnTo>
                  <a:pt x="278" y="4"/>
                </a:lnTo>
                <a:lnTo>
                  <a:pt x="279" y="4"/>
                </a:lnTo>
                <a:lnTo>
                  <a:pt x="279" y="4"/>
                </a:lnTo>
                <a:lnTo>
                  <a:pt x="279" y="4"/>
                </a:lnTo>
                <a:lnTo>
                  <a:pt x="279" y="4"/>
                </a:lnTo>
                <a:lnTo>
                  <a:pt x="279" y="4"/>
                </a:lnTo>
                <a:lnTo>
                  <a:pt x="281" y="6"/>
                </a:lnTo>
                <a:lnTo>
                  <a:pt x="281" y="6"/>
                </a:lnTo>
                <a:lnTo>
                  <a:pt x="281" y="6"/>
                </a:lnTo>
                <a:lnTo>
                  <a:pt x="281" y="6"/>
                </a:lnTo>
                <a:lnTo>
                  <a:pt x="281" y="4"/>
                </a:lnTo>
                <a:lnTo>
                  <a:pt x="282" y="4"/>
                </a:lnTo>
                <a:lnTo>
                  <a:pt x="283" y="4"/>
                </a:lnTo>
                <a:lnTo>
                  <a:pt x="283" y="4"/>
                </a:lnTo>
                <a:lnTo>
                  <a:pt x="283" y="4"/>
                </a:lnTo>
                <a:lnTo>
                  <a:pt x="283" y="4"/>
                </a:lnTo>
                <a:lnTo>
                  <a:pt x="283" y="3"/>
                </a:lnTo>
                <a:lnTo>
                  <a:pt x="282" y="3"/>
                </a:lnTo>
                <a:lnTo>
                  <a:pt x="282" y="3"/>
                </a:lnTo>
                <a:lnTo>
                  <a:pt x="283" y="3"/>
                </a:lnTo>
                <a:lnTo>
                  <a:pt x="285" y="3"/>
                </a:lnTo>
                <a:lnTo>
                  <a:pt x="286" y="2"/>
                </a:lnTo>
                <a:lnTo>
                  <a:pt x="289" y="2"/>
                </a:lnTo>
                <a:lnTo>
                  <a:pt x="291" y="2"/>
                </a:lnTo>
                <a:lnTo>
                  <a:pt x="292" y="0"/>
                </a:lnTo>
                <a:lnTo>
                  <a:pt x="293" y="0"/>
                </a:lnTo>
                <a:lnTo>
                  <a:pt x="293" y="0"/>
                </a:ln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 name="Freeform 1961"/>
          <p:cNvSpPr/>
          <p:nvPr/>
        </p:nvSpPr>
        <p:spPr bwMode="auto">
          <a:xfrm>
            <a:off x="8292221" y="1545599"/>
            <a:ext cx="2697998" cy="1636019"/>
          </a:xfrm>
          <a:custGeom>
            <a:avLst/>
            <a:gdLst>
              <a:gd name="T0" fmla="*/ 299 w 376"/>
              <a:gd name="T1" fmla="*/ 23 h 228"/>
              <a:gd name="T2" fmla="*/ 295 w 376"/>
              <a:gd name="T3" fmla="*/ 33 h 228"/>
              <a:gd name="T4" fmla="*/ 312 w 376"/>
              <a:gd name="T5" fmla="*/ 16 h 228"/>
              <a:gd name="T6" fmla="*/ 333 w 376"/>
              <a:gd name="T7" fmla="*/ 24 h 228"/>
              <a:gd name="T8" fmla="*/ 340 w 376"/>
              <a:gd name="T9" fmla="*/ 22 h 228"/>
              <a:gd name="T10" fmla="*/ 350 w 376"/>
              <a:gd name="T11" fmla="*/ 17 h 228"/>
              <a:gd name="T12" fmla="*/ 369 w 376"/>
              <a:gd name="T13" fmla="*/ 23 h 228"/>
              <a:gd name="T14" fmla="*/ 345 w 376"/>
              <a:gd name="T15" fmla="*/ 40 h 228"/>
              <a:gd name="T16" fmla="*/ 308 w 376"/>
              <a:gd name="T17" fmla="*/ 56 h 228"/>
              <a:gd name="T18" fmla="*/ 299 w 376"/>
              <a:gd name="T19" fmla="*/ 59 h 228"/>
              <a:gd name="T20" fmla="*/ 264 w 376"/>
              <a:gd name="T21" fmla="*/ 74 h 228"/>
              <a:gd name="T22" fmla="*/ 348 w 376"/>
              <a:gd name="T23" fmla="*/ 51 h 228"/>
              <a:gd name="T24" fmla="*/ 328 w 376"/>
              <a:gd name="T25" fmla="*/ 67 h 228"/>
              <a:gd name="T26" fmla="*/ 303 w 376"/>
              <a:gd name="T27" fmla="*/ 83 h 228"/>
              <a:gd name="T28" fmla="*/ 316 w 376"/>
              <a:gd name="T29" fmla="*/ 101 h 228"/>
              <a:gd name="T30" fmla="*/ 349 w 376"/>
              <a:gd name="T31" fmla="*/ 98 h 228"/>
              <a:gd name="T32" fmla="*/ 301 w 376"/>
              <a:gd name="T33" fmla="*/ 123 h 228"/>
              <a:gd name="T34" fmla="*/ 346 w 376"/>
              <a:gd name="T35" fmla="*/ 108 h 228"/>
              <a:gd name="T36" fmla="*/ 358 w 376"/>
              <a:gd name="T37" fmla="*/ 113 h 228"/>
              <a:gd name="T38" fmla="*/ 342 w 376"/>
              <a:gd name="T39" fmla="*/ 121 h 228"/>
              <a:gd name="T40" fmla="*/ 336 w 376"/>
              <a:gd name="T41" fmla="*/ 125 h 228"/>
              <a:gd name="T42" fmla="*/ 319 w 376"/>
              <a:gd name="T43" fmla="*/ 127 h 228"/>
              <a:gd name="T44" fmla="*/ 272 w 376"/>
              <a:gd name="T45" fmla="*/ 140 h 228"/>
              <a:gd name="T46" fmla="*/ 255 w 376"/>
              <a:gd name="T47" fmla="*/ 157 h 228"/>
              <a:gd name="T48" fmla="*/ 322 w 376"/>
              <a:gd name="T49" fmla="*/ 135 h 228"/>
              <a:gd name="T50" fmla="*/ 345 w 376"/>
              <a:gd name="T51" fmla="*/ 135 h 228"/>
              <a:gd name="T52" fmla="*/ 316 w 376"/>
              <a:gd name="T53" fmla="*/ 153 h 228"/>
              <a:gd name="T54" fmla="*/ 343 w 376"/>
              <a:gd name="T55" fmla="*/ 145 h 228"/>
              <a:gd name="T56" fmla="*/ 336 w 376"/>
              <a:gd name="T57" fmla="*/ 154 h 228"/>
              <a:gd name="T58" fmla="*/ 299 w 376"/>
              <a:gd name="T59" fmla="*/ 164 h 228"/>
              <a:gd name="T60" fmla="*/ 245 w 376"/>
              <a:gd name="T61" fmla="*/ 190 h 228"/>
              <a:gd name="T62" fmla="*/ 219 w 376"/>
              <a:gd name="T63" fmla="*/ 207 h 228"/>
              <a:gd name="T64" fmla="*/ 195 w 376"/>
              <a:gd name="T65" fmla="*/ 212 h 228"/>
              <a:gd name="T66" fmla="*/ 154 w 376"/>
              <a:gd name="T67" fmla="*/ 222 h 228"/>
              <a:gd name="T68" fmla="*/ 104 w 376"/>
              <a:gd name="T69" fmla="*/ 227 h 228"/>
              <a:gd name="T70" fmla="*/ 85 w 376"/>
              <a:gd name="T71" fmla="*/ 221 h 228"/>
              <a:gd name="T72" fmla="*/ 70 w 376"/>
              <a:gd name="T73" fmla="*/ 211 h 228"/>
              <a:gd name="T74" fmla="*/ 40 w 376"/>
              <a:gd name="T75" fmla="*/ 207 h 228"/>
              <a:gd name="T76" fmla="*/ 46 w 376"/>
              <a:gd name="T77" fmla="*/ 200 h 228"/>
              <a:gd name="T78" fmla="*/ 65 w 376"/>
              <a:gd name="T79" fmla="*/ 192 h 228"/>
              <a:gd name="T80" fmla="*/ 84 w 376"/>
              <a:gd name="T81" fmla="*/ 178 h 228"/>
              <a:gd name="T82" fmla="*/ 37 w 376"/>
              <a:gd name="T83" fmla="*/ 178 h 228"/>
              <a:gd name="T84" fmla="*/ 47 w 376"/>
              <a:gd name="T85" fmla="*/ 165 h 228"/>
              <a:gd name="T86" fmla="*/ 23 w 376"/>
              <a:gd name="T87" fmla="*/ 160 h 228"/>
              <a:gd name="T88" fmla="*/ 16 w 376"/>
              <a:gd name="T89" fmla="*/ 154 h 228"/>
              <a:gd name="T90" fmla="*/ 1 w 376"/>
              <a:gd name="T91" fmla="*/ 135 h 228"/>
              <a:gd name="T92" fmla="*/ 33 w 376"/>
              <a:gd name="T93" fmla="*/ 134 h 228"/>
              <a:gd name="T94" fmla="*/ 14 w 376"/>
              <a:gd name="T95" fmla="*/ 128 h 228"/>
              <a:gd name="T96" fmla="*/ 44 w 376"/>
              <a:gd name="T97" fmla="*/ 120 h 228"/>
              <a:gd name="T98" fmla="*/ 8 w 376"/>
              <a:gd name="T99" fmla="*/ 117 h 228"/>
              <a:gd name="T100" fmla="*/ 27 w 376"/>
              <a:gd name="T101" fmla="*/ 111 h 228"/>
              <a:gd name="T102" fmla="*/ 31 w 376"/>
              <a:gd name="T103" fmla="*/ 100 h 228"/>
              <a:gd name="T104" fmla="*/ 10 w 376"/>
              <a:gd name="T105" fmla="*/ 97 h 228"/>
              <a:gd name="T106" fmla="*/ 33 w 376"/>
              <a:gd name="T107" fmla="*/ 88 h 228"/>
              <a:gd name="T108" fmla="*/ 23 w 376"/>
              <a:gd name="T109" fmla="*/ 83 h 228"/>
              <a:gd name="T110" fmla="*/ 31 w 376"/>
              <a:gd name="T111" fmla="*/ 77 h 228"/>
              <a:gd name="T112" fmla="*/ 33 w 376"/>
              <a:gd name="T113" fmla="*/ 64 h 228"/>
              <a:gd name="T114" fmla="*/ 51 w 376"/>
              <a:gd name="T115" fmla="*/ 47 h 228"/>
              <a:gd name="T116" fmla="*/ 84 w 376"/>
              <a:gd name="T117" fmla="*/ 20 h 228"/>
              <a:gd name="T118" fmla="*/ 132 w 376"/>
              <a:gd name="T119" fmla="*/ 13 h 228"/>
              <a:gd name="T120" fmla="*/ 175 w 376"/>
              <a:gd name="T121" fmla="*/ 14 h 228"/>
              <a:gd name="T122" fmla="*/ 228 w 376"/>
              <a:gd name="T123" fmla="*/ 10 h 228"/>
              <a:gd name="T124" fmla="*/ 265 w 376"/>
              <a:gd name="T125" fmla="*/ 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6" h="228">
                <a:moveTo>
                  <a:pt x="293" y="0"/>
                </a:moveTo>
                <a:lnTo>
                  <a:pt x="293" y="0"/>
                </a:lnTo>
                <a:lnTo>
                  <a:pt x="292" y="2"/>
                </a:lnTo>
                <a:lnTo>
                  <a:pt x="292" y="2"/>
                </a:lnTo>
                <a:lnTo>
                  <a:pt x="292" y="2"/>
                </a:lnTo>
                <a:lnTo>
                  <a:pt x="292" y="2"/>
                </a:lnTo>
                <a:lnTo>
                  <a:pt x="295" y="3"/>
                </a:lnTo>
                <a:lnTo>
                  <a:pt x="295" y="3"/>
                </a:lnTo>
                <a:lnTo>
                  <a:pt x="296" y="3"/>
                </a:lnTo>
                <a:lnTo>
                  <a:pt x="296" y="2"/>
                </a:lnTo>
                <a:lnTo>
                  <a:pt x="296" y="2"/>
                </a:lnTo>
                <a:lnTo>
                  <a:pt x="296" y="2"/>
                </a:lnTo>
                <a:lnTo>
                  <a:pt x="296" y="3"/>
                </a:lnTo>
                <a:lnTo>
                  <a:pt x="298" y="3"/>
                </a:lnTo>
                <a:lnTo>
                  <a:pt x="298" y="3"/>
                </a:lnTo>
                <a:lnTo>
                  <a:pt x="298" y="3"/>
                </a:lnTo>
                <a:lnTo>
                  <a:pt x="296" y="3"/>
                </a:lnTo>
                <a:lnTo>
                  <a:pt x="296" y="4"/>
                </a:lnTo>
                <a:lnTo>
                  <a:pt x="296" y="4"/>
                </a:lnTo>
                <a:lnTo>
                  <a:pt x="296" y="4"/>
                </a:lnTo>
                <a:lnTo>
                  <a:pt x="296" y="4"/>
                </a:lnTo>
                <a:lnTo>
                  <a:pt x="296" y="6"/>
                </a:lnTo>
                <a:lnTo>
                  <a:pt x="296" y="6"/>
                </a:lnTo>
                <a:lnTo>
                  <a:pt x="296" y="6"/>
                </a:lnTo>
                <a:lnTo>
                  <a:pt x="296" y="6"/>
                </a:lnTo>
                <a:lnTo>
                  <a:pt x="296" y="6"/>
                </a:lnTo>
                <a:lnTo>
                  <a:pt x="296" y="7"/>
                </a:lnTo>
                <a:lnTo>
                  <a:pt x="296" y="7"/>
                </a:lnTo>
                <a:lnTo>
                  <a:pt x="296" y="7"/>
                </a:lnTo>
                <a:lnTo>
                  <a:pt x="296" y="7"/>
                </a:lnTo>
                <a:lnTo>
                  <a:pt x="296" y="7"/>
                </a:lnTo>
                <a:lnTo>
                  <a:pt x="296" y="7"/>
                </a:lnTo>
                <a:lnTo>
                  <a:pt x="296" y="7"/>
                </a:lnTo>
                <a:lnTo>
                  <a:pt x="296" y="7"/>
                </a:lnTo>
                <a:lnTo>
                  <a:pt x="295" y="7"/>
                </a:lnTo>
                <a:lnTo>
                  <a:pt x="292" y="9"/>
                </a:lnTo>
                <a:lnTo>
                  <a:pt x="295" y="12"/>
                </a:lnTo>
                <a:lnTo>
                  <a:pt x="295" y="12"/>
                </a:lnTo>
                <a:lnTo>
                  <a:pt x="296" y="10"/>
                </a:lnTo>
                <a:lnTo>
                  <a:pt x="298" y="10"/>
                </a:lnTo>
                <a:lnTo>
                  <a:pt x="301" y="10"/>
                </a:lnTo>
                <a:lnTo>
                  <a:pt x="301" y="10"/>
                </a:lnTo>
                <a:lnTo>
                  <a:pt x="299" y="10"/>
                </a:lnTo>
                <a:lnTo>
                  <a:pt x="299" y="10"/>
                </a:lnTo>
                <a:lnTo>
                  <a:pt x="298" y="12"/>
                </a:lnTo>
                <a:lnTo>
                  <a:pt x="298" y="12"/>
                </a:lnTo>
                <a:lnTo>
                  <a:pt x="298" y="12"/>
                </a:lnTo>
                <a:lnTo>
                  <a:pt x="296" y="12"/>
                </a:lnTo>
                <a:lnTo>
                  <a:pt x="295" y="13"/>
                </a:lnTo>
                <a:lnTo>
                  <a:pt x="295" y="13"/>
                </a:lnTo>
                <a:lnTo>
                  <a:pt x="295" y="13"/>
                </a:lnTo>
                <a:lnTo>
                  <a:pt x="295" y="13"/>
                </a:lnTo>
                <a:lnTo>
                  <a:pt x="295" y="13"/>
                </a:lnTo>
                <a:lnTo>
                  <a:pt x="295" y="13"/>
                </a:lnTo>
                <a:lnTo>
                  <a:pt x="296" y="13"/>
                </a:lnTo>
                <a:lnTo>
                  <a:pt x="296" y="13"/>
                </a:lnTo>
                <a:lnTo>
                  <a:pt x="296" y="13"/>
                </a:lnTo>
                <a:lnTo>
                  <a:pt x="298" y="13"/>
                </a:lnTo>
                <a:lnTo>
                  <a:pt x="298" y="13"/>
                </a:lnTo>
                <a:lnTo>
                  <a:pt x="298" y="13"/>
                </a:lnTo>
                <a:lnTo>
                  <a:pt x="298" y="13"/>
                </a:lnTo>
                <a:lnTo>
                  <a:pt x="299" y="13"/>
                </a:lnTo>
                <a:lnTo>
                  <a:pt x="299" y="14"/>
                </a:lnTo>
                <a:lnTo>
                  <a:pt x="299" y="14"/>
                </a:lnTo>
                <a:lnTo>
                  <a:pt x="298" y="16"/>
                </a:lnTo>
                <a:lnTo>
                  <a:pt x="298" y="16"/>
                </a:lnTo>
                <a:lnTo>
                  <a:pt x="298" y="16"/>
                </a:lnTo>
                <a:lnTo>
                  <a:pt x="298" y="16"/>
                </a:lnTo>
                <a:lnTo>
                  <a:pt x="298" y="16"/>
                </a:lnTo>
                <a:lnTo>
                  <a:pt x="298" y="16"/>
                </a:lnTo>
                <a:lnTo>
                  <a:pt x="296" y="14"/>
                </a:lnTo>
                <a:lnTo>
                  <a:pt x="296" y="14"/>
                </a:lnTo>
                <a:lnTo>
                  <a:pt x="296" y="14"/>
                </a:lnTo>
                <a:lnTo>
                  <a:pt x="296" y="14"/>
                </a:lnTo>
                <a:lnTo>
                  <a:pt x="295" y="14"/>
                </a:lnTo>
                <a:lnTo>
                  <a:pt x="295" y="14"/>
                </a:lnTo>
                <a:lnTo>
                  <a:pt x="295" y="14"/>
                </a:lnTo>
                <a:lnTo>
                  <a:pt x="295" y="14"/>
                </a:lnTo>
                <a:lnTo>
                  <a:pt x="295" y="16"/>
                </a:lnTo>
                <a:lnTo>
                  <a:pt x="295" y="16"/>
                </a:lnTo>
                <a:lnTo>
                  <a:pt x="295" y="17"/>
                </a:lnTo>
                <a:lnTo>
                  <a:pt x="296" y="17"/>
                </a:lnTo>
                <a:lnTo>
                  <a:pt x="296" y="17"/>
                </a:lnTo>
                <a:lnTo>
                  <a:pt x="296" y="17"/>
                </a:lnTo>
                <a:lnTo>
                  <a:pt x="295" y="17"/>
                </a:lnTo>
                <a:lnTo>
                  <a:pt x="295" y="17"/>
                </a:lnTo>
                <a:lnTo>
                  <a:pt x="293" y="19"/>
                </a:lnTo>
                <a:lnTo>
                  <a:pt x="293" y="19"/>
                </a:lnTo>
                <a:lnTo>
                  <a:pt x="292" y="19"/>
                </a:lnTo>
                <a:lnTo>
                  <a:pt x="292" y="19"/>
                </a:lnTo>
                <a:lnTo>
                  <a:pt x="292" y="17"/>
                </a:lnTo>
                <a:lnTo>
                  <a:pt x="292" y="17"/>
                </a:lnTo>
                <a:lnTo>
                  <a:pt x="292" y="16"/>
                </a:lnTo>
                <a:lnTo>
                  <a:pt x="291" y="16"/>
                </a:lnTo>
                <a:lnTo>
                  <a:pt x="291" y="16"/>
                </a:lnTo>
                <a:lnTo>
                  <a:pt x="291" y="16"/>
                </a:lnTo>
                <a:lnTo>
                  <a:pt x="289" y="17"/>
                </a:lnTo>
                <a:lnTo>
                  <a:pt x="289" y="17"/>
                </a:lnTo>
                <a:lnTo>
                  <a:pt x="288" y="17"/>
                </a:lnTo>
                <a:lnTo>
                  <a:pt x="286" y="19"/>
                </a:lnTo>
                <a:lnTo>
                  <a:pt x="285" y="19"/>
                </a:lnTo>
                <a:lnTo>
                  <a:pt x="285" y="19"/>
                </a:lnTo>
                <a:lnTo>
                  <a:pt x="285" y="20"/>
                </a:lnTo>
                <a:lnTo>
                  <a:pt x="285" y="20"/>
                </a:lnTo>
                <a:lnTo>
                  <a:pt x="285" y="22"/>
                </a:lnTo>
                <a:lnTo>
                  <a:pt x="286" y="22"/>
                </a:lnTo>
                <a:lnTo>
                  <a:pt x="286" y="22"/>
                </a:lnTo>
                <a:lnTo>
                  <a:pt x="286" y="20"/>
                </a:lnTo>
                <a:lnTo>
                  <a:pt x="288" y="20"/>
                </a:lnTo>
                <a:lnTo>
                  <a:pt x="288" y="20"/>
                </a:lnTo>
                <a:lnTo>
                  <a:pt x="289" y="20"/>
                </a:lnTo>
                <a:lnTo>
                  <a:pt x="289" y="22"/>
                </a:lnTo>
                <a:lnTo>
                  <a:pt x="289" y="22"/>
                </a:lnTo>
                <a:lnTo>
                  <a:pt x="289" y="22"/>
                </a:lnTo>
                <a:lnTo>
                  <a:pt x="289" y="22"/>
                </a:lnTo>
                <a:lnTo>
                  <a:pt x="289" y="22"/>
                </a:lnTo>
                <a:lnTo>
                  <a:pt x="291" y="22"/>
                </a:lnTo>
                <a:lnTo>
                  <a:pt x="291" y="22"/>
                </a:lnTo>
                <a:lnTo>
                  <a:pt x="291" y="22"/>
                </a:lnTo>
                <a:lnTo>
                  <a:pt x="292" y="22"/>
                </a:lnTo>
                <a:lnTo>
                  <a:pt x="293" y="20"/>
                </a:lnTo>
                <a:lnTo>
                  <a:pt x="295" y="20"/>
                </a:lnTo>
                <a:lnTo>
                  <a:pt x="296" y="20"/>
                </a:lnTo>
                <a:lnTo>
                  <a:pt x="296" y="19"/>
                </a:lnTo>
                <a:lnTo>
                  <a:pt x="296" y="19"/>
                </a:lnTo>
                <a:lnTo>
                  <a:pt x="298" y="20"/>
                </a:lnTo>
                <a:lnTo>
                  <a:pt x="298" y="20"/>
                </a:lnTo>
                <a:lnTo>
                  <a:pt x="298" y="20"/>
                </a:lnTo>
                <a:lnTo>
                  <a:pt x="298" y="20"/>
                </a:lnTo>
                <a:lnTo>
                  <a:pt x="298" y="20"/>
                </a:lnTo>
                <a:lnTo>
                  <a:pt x="299" y="22"/>
                </a:lnTo>
                <a:lnTo>
                  <a:pt x="299" y="23"/>
                </a:lnTo>
                <a:lnTo>
                  <a:pt x="299" y="23"/>
                </a:lnTo>
                <a:lnTo>
                  <a:pt x="301" y="23"/>
                </a:lnTo>
                <a:lnTo>
                  <a:pt x="301" y="23"/>
                </a:lnTo>
                <a:lnTo>
                  <a:pt x="302" y="23"/>
                </a:lnTo>
                <a:lnTo>
                  <a:pt x="302" y="23"/>
                </a:lnTo>
                <a:lnTo>
                  <a:pt x="303" y="22"/>
                </a:lnTo>
                <a:lnTo>
                  <a:pt x="303" y="22"/>
                </a:lnTo>
                <a:lnTo>
                  <a:pt x="303" y="22"/>
                </a:lnTo>
                <a:lnTo>
                  <a:pt x="303" y="22"/>
                </a:lnTo>
                <a:lnTo>
                  <a:pt x="302" y="20"/>
                </a:lnTo>
                <a:lnTo>
                  <a:pt x="302" y="20"/>
                </a:lnTo>
                <a:lnTo>
                  <a:pt x="302" y="20"/>
                </a:lnTo>
                <a:lnTo>
                  <a:pt x="302" y="20"/>
                </a:lnTo>
                <a:lnTo>
                  <a:pt x="302" y="20"/>
                </a:lnTo>
                <a:lnTo>
                  <a:pt x="303" y="20"/>
                </a:lnTo>
                <a:lnTo>
                  <a:pt x="303" y="20"/>
                </a:lnTo>
                <a:lnTo>
                  <a:pt x="303" y="19"/>
                </a:lnTo>
                <a:lnTo>
                  <a:pt x="303" y="19"/>
                </a:lnTo>
                <a:lnTo>
                  <a:pt x="303" y="20"/>
                </a:lnTo>
                <a:lnTo>
                  <a:pt x="305" y="22"/>
                </a:lnTo>
                <a:lnTo>
                  <a:pt x="305" y="23"/>
                </a:lnTo>
                <a:lnTo>
                  <a:pt x="305" y="23"/>
                </a:lnTo>
                <a:lnTo>
                  <a:pt x="303" y="23"/>
                </a:lnTo>
                <a:lnTo>
                  <a:pt x="303" y="23"/>
                </a:lnTo>
                <a:lnTo>
                  <a:pt x="303" y="23"/>
                </a:lnTo>
                <a:lnTo>
                  <a:pt x="302" y="23"/>
                </a:lnTo>
                <a:lnTo>
                  <a:pt x="302" y="23"/>
                </a:lnTo>
                <a:lnTo>
                  <a:pt x="302" y="23"/>
                </a:lnTo>
                <a:lnTo>
                  <a:pt x="302" y="23"/>
                </a:lnTo>
                <a:lnTo>
                  <a:pt x="301" y="23"/>
                </a:lnTo>
                <a:lnTo>
                  <a:pt x="299" y="24"/>
                </a:lnTo>
                <a:lnTo>
                  <a:pt x="299" y="24"/>
                </a:lnTo>
                <a:lnTo>
                  <a:pt x="299" y="24"/>
                </a:lnTo>
                <a:lnTo>
                  <a:pt x="299" y="24"/>
                </a:lnTo>
                <a:lnTo>
                  <a:pt x="299" y="26"/>
                </a:lnTo>
                <a:lnTo>
                  <a:pt x="299" y="26"/>
                </a:lnTo>
                <a:lnTo>
                  <a:pt x="299" y="26"/>
                </a:lnTo>
                <a:lnTo>
                  <a:pt x="299" y="26"/>
                </a:lnTo>
                <a:lnTo>
                  <a:pt x="301" y="27"/>
                </a:lnTo>
                <a:lnTo>
                  <a:pt x="301" y="26"/>
                </a:lnTo>
                <a:lnTo>
                  <a:pt x="301" y="26"/>
                </a:lnTo>
                <a:lnTo>
                  <a:pt x="301" y="27"/>
                </a:lnTo>
                <a:lnTo>
                  <a:pt x="301" y="27"/>
                </a:lnTo>
                <a:lnTo>
                  <a:pt x="302" y="27"/>
                </a:lnTo>
                <a:lnTo>
                  <a:pt x="302" y="27"/>
                </a:lnTo>
                <a:lnTo>
                  <a:pt x="302" y="26"/>
                </a:lnTo>
                <a:lnTo>
                  <a:pt x="302" y="26"/>
                </a:lnTo>
                <a:lnTo>
                  <a:pt x="302" y="24"/>
                </a:lnTo>
                <a:lnTo>
                  <a:pt x="302" y="24"/>
                </a:lnTo>
                <a:lnTo>
                  <a:pt x="302" y="24"/>
                </a:lnTo>
                <a:lnTo>
                  <a:pt x="302" y="24"/>
                </a:lnTo>
                <a:lnTo>
                  <a:pt x="302" y="24"/>
                </a:lnTo>
                <a:lnTo>
                  <a:pt x="303" y="24"/>
                </a:lnTo>
                <a:lnTo>
                  <a:pt x="303" y="26"/>
                </a:lnTo>
                <a:lnTo>
                  <a:pt x="303" y="26"/>
                </a:lnTo>
                <a:lnTo>
                  <a:pt x="303" y="26"/>
                </a:lnTo>
                <a:lnTo>
                  <a:pt x="305" y="26"/>
                </a:lnTo>
                <a:lnTo>
                  <a:pt x="305" y="26"/>
                </a:lnTo>
                <a:lnTo>
                  <a:pt x="305" y="26"/>
                </a:lnTo>
                <a:lnTo>
                  <a:pt x="305" y="27"/>
                </a:lnTo>
                <a:lnTo>
                  <a:pt x="305" y="27"/>
                </a:lnTo>
                <a:lnTo>
                  <a:pt x="305" y="29"/>
                </a:lnTo>
                <a:lnTo>
                  <a:pt x="305" y="29"/>
                </a:lnTo>
                <a:lnTo>
                  <a:pt x="303" y="30"/>
                </a:lnTo>
                <a:lnTo>
                  <a:pt x="303" y="30"/>
                </a:lnTo>
                <a:lnTo>
                  <a:pt x="305" y="30"/>
                </a:lnTo>
                <a:lnTo>
                  <a:pt x="305" y="30"/>
                </a:lnTo>
                <a:lnTo>
                  <a:pt x="305" y="30"/>
                </a:lnTo>
                <a:lnTo>
                  <a:pt x="305" y="31"/>
                </a:lnTo>
                <a:lnTo>
                  <a:pt x="305" y="31"/>
                </a:lnTo>
                <a:lnTo>
                  <a:pt x="305" y="31"/>
                </a:lnTo>
                <a:lnTo>
                  <a:pt x="305" y="33"/>
                </a:lnTo>
                <a:lnTo>
                  <a:pt x="303" y="31"/>
                </a:lnTo>
                <a:lnTo>
                  <a:pt x="303" y="31"/>
                </a:lnTo>
                <a:lnTo>
                  <a:pt x="303" y="31"/>
                </a:lnTo>
                <a:lnTo>
                  <a:pt x="305" y="31"/>
                </a:lnTo>
                <a:lnTo>
                  <a:pt x="303" y="31"/>
                </a:lnTo>
                <a:lnTo>
                  <a:pt x="303" y="31"/>
                </a:lnTo>
                <a:lnTo>
                  <a:pt x="303" y="30"/>
                </a:lnTo>
                <a:lnTo>
                  <a:pt x="303" y="30"/>
                </a:lnTo>
                <a:lnTo>
                  <a:pt x="303" y="30"/>
                </a:lnTo>
                <a:lnTo>
                  <a:pt x="303" y="30"/>
                </a:lnTo>
                <a:lnTo>
                  <a:pt x="302" y="29"/>
                </a:lnTo>
                <a:lnTo>
                  <a:pt x="301" y="29"/>
                </a:lnTo>
                <a:lnTo>
                  <a:pt x="301" y="29"/>
                </a:lnTo>
                <a:lnTo>
                  <a:pt x="301" y="29"/>
                </a:lnTo>
                <a:lnTo>
                  <a:pt x="301" y="29"/>
                </a:lnTo>
                <a:lnTo>
                  <a:pt x="301" y="30"/>
                </a:lnTo>
                <a:lnTo>
                  <a:pt x="301" y="30"/>
                </a:lnTo>
                <a:lnTo>
                  <a:pt x="301" y="30"/>
                </a:lnTo>
                <a:lnTo>
                  <a:pt x="301" y="30"/>
                </a:lnTo>
                <a:lnTo>
                  <a:pt x="301" y="30"/>
                </a:lnTo>
                <a:lnTo>
                  <a:pt x="299" y="31"/>
                </a:lnTo>
                <a:lnTo>
                  <a:pt x="299" y="31"/>
                </a:lnTo>
                <a:lnTo>
                  <a:pt x="299" y="31"/>
                </a:lnTo>
                <a:lnTo>
                  <a:pt x="299" y="31"/>
                </a:lnTo>
                <a:lnTo>
                  <a:pt x="299" y="33"/>
                </a:lnTo>
                <a:lnTo>
                  <a:pt x="299" y="33"/>
                </a:lnTo>
                <a:lnTo>
                  <a:pt x="299" y="33"/>
                </a:lnTo>
                <a:lnTo>
                  <a:pt x="299" y="33"/>
                </a:lnTo>
                <a:lnTo>
                  <a:pt x="301" y="33"/>
                </a:lnTo>
                <a:lnTo>
                  <a:pt x="301" y="33"/>
                </a:lnTo>
                <a:lnTo>
                  <a:pt x="301" y="33"/>
                </a:lnTo>
                <a:lnTo>
                  <a:pt x="302" y="33"/>
                </a:lnTo>
                <a:lnTo>
                  <a:pt x="302" y="33"/>
                </a:lnTo>
                <a:lnTo>
                  <a:pt x="299" y="34"/>
                </a:lnTo>
                <a:lnTo>
                  <a:pt x="298" y="34"/>
                </a:lnTo>
                <a:lnTo>
                  <a:pt x="298" y="33"/>
                </a:lnTo>
                <a:lnTo>
                  <a:pt x="298" y="33"/>
                </a:lnTo>
                <a:lnTo>
                  <a:pt x="298" y="33"/>
                </a:lnTo>
                <a:lnTo>
                  <a:pt x="298" y="33"/>
                </a:lnTo>
                <a:lnTo>
                  <a:pt x="298" y="31"/>
                </a:lnTo>
                <a:lnTo>
                  <a:pt x="298" y="31"/>
                </a:lnTo>
                <a:lnTo>
                  <a:pt x="298" y="31"/>
                </a:lnTo>
                <a:lnTo>
                  <a:pt x="298" y="30"/>
                </a:lnTo>
                <a:lnTo>
                  <a:pt x="296" y="30"/>
                </a:lnTo>
                <a:lnTo>
                  <a:pt x="296" y="30"/>
                </a:lnTo>
                <a:lnTo>
                  <a:pt x="296" y="30"/>
                </a:lnTo>
                <a:lnTo>
                  <a:pt x="296" y="30"/>
                </a:lnTo>
                <a:lnTo>
                  <a:pt x="296" y="30"/>
                </a:lnTo>
                <a:lnTo>
                  <a:pt x="296" y="30"/>
                </a:lnTo>
                <a:lnTo>
                  <a:pt x="296" y="31"/>
                </a:lnTo>
                <a:lnTo>
                  <a:pt x="296" y="31"/>
                </a:lnTo>
                <a:lnTo>
                  <a:pt x="296" y="33"/>
                </a:lnTo>
                <a:lnTo>
                  <a:pt x="295" y="34"/>
                </a:lnTo>
                <a:lnTo>
                  <a:pt x="295" y="34"/>
                </a:lnTo>
                <a:lnTo>
                  <a:pt x="296" y="34"/>
                </a:lnTo>
                <a:lnTo>
                  <a:pt x="296" y="34"/>
                </a:lnTo>
                <a:lnTo>
                  <a:pt x="296" y="34"/>
                </a:lnTo>
                <a:lnTo>
                  <a:pt x="296" y="34"/>
                </a:lnTo>
                <a:lnTo>
                  <a:pt x="295" y="34"/>
                </a:lnTo>
                <a:lnTo>
                  <a:pt x="295" y="33"/>
                </a:lnTo>
                <a:lnTo>
                  <a:pt x="295" y="33"/>
                </a:lnTo>
                <a:lnTo>
                  <a:pt x="295" y="33"/>
                </a:lnTo>
                <a:lnTo>
                  <a:pt x="295" y="33"/>
                </a:lnTo>
                <a:lnTo>
                  <a:pt x="295" y="31"/>
                </a:lnTo>
                <a:lnTo>
                  <a:pt x="295" y="31"/>
                </a:lnTo>
                <a:lnTo>
                  <a:pt x="295" y="31"/>
                </a:lnTo>
                <a:lnTo>
                  <a:pt x="293" y="31"/>
                </a:lnTo>
                <a:lnTo>
                  <a:pt x="292" y="31"/>
                </a:lnTo>
                <a:lnTo>
                  <a:pt x="292" y="31"/>
                </a:lnTo>
                <a:lnTo>
                  <a:pt x="292" y="31"/>
                </a:lnTo>
                <a:lnTo>
                  <a:pt x="291" y="33"/>
                </a:lnTo>
                <a:lnTo>
                  <a:pt x="291" y="33"/>
                </a:lnTo>
                <a:lnTo>
                  <a:pt x="291" y="33"/>
                </a:lnTo>
                <a:lnTo>
                  <a:pt x="291" y="33"/>
                </a:lnTo>
                <a:lnTo>
                  <a:pt x="289" y="33"/>
                </a:lnTo>
                <a:lnTo>
                  <a:pt x="289" y="33"/>
                </a:lnTo>
                <a:lnTo>
                  <a:pt x="289" y="33"/>
                </a:lnTo>
                <a:lnTo>
                  <a:pt x="289" y="33"/>
                </a:lnTo>
                <a:lnTo>
                  <a:pt x="289" y="33"/>
                </a:lnTo>
                <a:lnTo>
                  <a:pt x="291" y="33"/>
                </a:lnTo>
                <a:lnTo>
                  <a:pt x="291" y="34"/>
                </a:lnTo>
                <a:lnTo>
                  <a:pt x="291" y="34"/>
                </a:lnTo>
                <a:lnTo>
                  <a:pt x="291" y="36"/>
                </a:lnTo>
                <a:lnTo>
                  <a:pt x="291" y="36"/>
                </a:lnTo>
                <a:lnTo>
                  <a:pt x="292" y="36"/>
                </a:lnTo>
                <a:lnTo>
                  <a:pt x="292" y="36"/>
                </a:lnTo>
                <a:lnTo>
                  <a:pt x="291" y="36"/>
                </a:lnTo>
                <a:lnTo>
                  <a:pt x="289" y="36"/>
                </a:lnTo>
                <a:lnTo>
                  <a:pt x="289" y="37"/>
                </a:lnTo>
                <a:lnTo>
                  <a:pt x="288" y="37"/>
                </a:lnTo>
                <a:lnTo>
                  <a:pt x="288" y="37"/>
                </a:lnTo>
                <a:lnTo>
                  <a:pt x="286" y="37"/>
                </a:lnTo>
                <a:lnTo>
                  <a:pt x="286" y="37"/>
                </a:lnTo>
                <a:lnTo>
                  <a:pt x="285" y="37"/>
                </a:lnTo>
                <a:lnTo>
                  <a:pt x="285" y="37"/>
                </a:lnTo>
                <a:lnTo>
                  <a:pt x="285" y="39"/>
                </a:lnTo>
                <a:lnTo>
                  <a:pt x="285" y="39"/>
                </a:lnTo>
                <a:lnTo>
                  <a:pt x="285" y="39"/>
                </a:lnTo>
                <a:lnTo>
                  <a:pt x="285" y="39"/>
                </a:lnTo>
                <a:lnTo>
                  <a:pt x="286" y="39"/>
                </a:lnTo>
                <a:lnTo>
                  <a:pt x="288" y="39"/>
                </a:lnTo>
                <a:lnTo>
                  <a:pt x="289" y="39"/>
                </a:lnTo>
                <a:lnTo>
                  <a:pt x="289" y="39"/>
                </a:lnTo>
                <a:lnTo>
                  <a:pt x="289" y="39"/>
                </a:lnTo>
                <a:lnTo>
                  <a:pt x="289" y="39"/>
                </a:lnTo>
                <a:lnTo>
                  <a:pt x="289" y="39"/>
                </a:lnTo>
                <a:lnTo>
                  <a:pt x="289" y="37"/>
                </a:lnTo>
                <a:lnTo>
                  <a:pt x="291" y="37"/>
                </a:lnTo>
                <a:lnTo>
                  <a:pt x="292" y="37"/>
                </a:lnTo>
                <a:lnTo>
                  <a:pt x="292" y="37"/>
                </a:lnTo>
                <a:lnTo>
                  <a:pt x="292" y="37"/>
                </a:lnTo>
                <a:lnTo>
                  <a:pt x="292" y="37"/>
                </a:lnTo>
                <a:lnTo>
                  <a:pt x="292" y="37"/>
                </a:lnTo>
                <a:lnTo>
                  <a:pt x="292" y="37"/>
                </a:lnTo>
                <a:lnTo>
                  <a:pt x="292" y="37"/>
                </a:lnTo>
                <a:lnTo>
                  <a:pt x="292" y="37"/>
                </a:lnTo>
                <a:lnTo>
                  <a:pt x="292" y="37"/>
                </a:lnTo>
                <a:lnTo>
                  <a:pt x="293" y="37"/>
                </a:lnTo>
                <a:lnTo>
                  <a:pt x="293" y="37"/>
                </a:lnTo>
                <a:lnTo>
                  <a:pt x="295" y="37"/>
                </a:lnTo>
                <a:lnTo>
                  <a:pt x="296" y="36"/>
                </a:lnTo>
                <a:lnTo>
                  <a:pt x="296" y="36"/>
                </a:lnTo>
                <a:lnTo>
                  <a:pt x="298" y="36"/>
                </a:lnTo>
                <a:lnTo>
                  <a:pt x="298" y="36"/>
                </a:lnTo>
                <a:lnTo>
                  <a:pt x="298" y="36"/>
                </a:lnTo>
                <a:lnTo>
                  <a:pt x="298" y="36"/>
                </a:lnTo>
                <a:lnTo>
                  <a:pt x="299" y="36"/>
                </a:lnTo>
                <a:lnTo>
                  <a:pt x="301" y="36"/>
                </a:lnTo>
                <a:lnTo>
                  <a:pt x="302" y="34"/>
                </a:lnTo>
                <a:lnTo>
                  <a:pt x="302" y="34"/>
                </a:lnTo>
                <a:lnTo>
                  <a:pt x="303" y="34"/>
                </a:lnTo>
                <a:lnTo>
                  <a:pt x="305" y="34"/>
                </a:lnTo>
                <a:lnTo>
                  <a:pt x="306" y="33"/>
                </a:lnTo>
                <a:lnTo>
                  <a:pt x="306" y="33"/>
                </a:lnTo>
                <a:lnTo>
                  <a:pt x="308" y="33"/>
                </a:lnTo>
                <a:lnTo>
                  <a:pt x="308" y="33"/>
                </a:lnTo>
                <a:lnTo>
                  <a:pt x="309" y="33"/>
                </a:lnTo>
                <a:lnTo>
                  <a:pt x="309" y="31"/>
                </a:lnTo>
                <a:lnTo>
                  <a:pt x="311" y="31"/>
                </a:lnTo>
                <a:lnTo>
                  <a:pt x="311" y="31"/>
                </a:lnTo>
                <a:lnTo>
                  <a:pt x="311" y="31"/>
                </a:lnTo>
                <a:lnTo>
                  <a:pt x="309" y="31"/>
                </a:lnTo>
                <a:lnTo>
                  <a:pt x="309" y="31"/>
                </a:lnTo>
                <a:lnTo>
                  <a:pt x="309" y="30"/>
                </a:lnTo>
                <a:lnTo>
                  <a:pt x="309" y="30"/>
                </a:lnTo>
                <a:lnTo>
                  <a:pt x="309" y="30"/>
                </a:lnTo>
                <a:lnTo>
                  <a:pt x="309" y="30"/>
                </a:lnTo>
                <a:lnTo>
                  <a:pt x="309" y="29"/>
                </a:lnTo>
                <a:lnTo>
                  <a:pt x="309" y="29"/>
                </a:lnTo>
                <a:lnTo>
                  <a:pt x="306" y="26"/>
                </a:lnTo>
                <a:lnTo>
                  <a:pt x="308" y="26"/>
                </a:lnTo>
                <a:lnTo>
                  <a:pt x="308" y="26"/>
                </a:lnTo>
                <a:lnTo>
                  <a:pt x="308" y="26"/>
                </a:lnTo>
                <a:lnTo>
                  <a:pt x="308" y="26"/>
                </a:lnTo>
                <a:lnTo>
                  <a:pt x="308" y="26"/>
                </a:lnTo>
                <a:lnTo>
                  <a:pt x="308" y="26"/>
                </a:lnTo>
                <a:lnTo>
                  <a:pt x="308" y="24"/>
                </a:lnTo>
                <a:lnTo>
                  <a:pt x="305" y="24"/>
                </a:lnTo>
                <a:lnTo>
                  <a:pt x="305" y="24"/>
                </a:lnTo>
                <a:lnTo>
                  <a:pt x="305" y="24"/>
                </a:lnTo>
                <a:lnTo>
                  <a:pt x="306" y="24"/>
                </a:lnTo>
                <a:lnTo>
                  <a:pt x="306" y="23"/>
                </a:lnTo>
                <a:lnTo>
                  <a:pt x="308" y="23"/>
                </a:lnTo>
                <a:lnTo>
                  <a:pt x="308" y="23"/>
                </a:lnTo>
                <a:lnTo>
                  <a:pt x="308" y="23"/>
                </a:lnTo>
                <a:lnTo>
                  <a:pt x="308" y="23"/>
                </a:lnTo>
                <a:lnTo>
                  <a:pt x="308" y="22"/>
                </a:lnTo>
                <a:lnTo>
                  <a:pt x="308" y="22"/>
                </a:lnTo>
                <a:lnTo>
                  <a:pt x="308" y="22"/>
                </a:lnTo>
                <a:lnTo>
                  <a:pt x="308" y="22"/>
                </a:lnTo>
                <a:lnTo>
                  <a:pt x="308" y="20"/>
                </a:lnTo>
                <a:lnTo>
                  <a:pt x="305" y="23"/>
                </a:lnTo>
                <a:lnTo>
                  <a:pt x="305" y="23"/>
                </a:lnTo>
                <a:lnTo>
                  <a:pt x="305" y="23"/>
                </a:lnTo>
                <a:lnTo>
                  <a:pt x="306" y="22"/>
                </a:lnTo>
                <a:lnTo>
                  <a:pt x="306" y="22"/>
                </a:lnTo>
                <a:lnTo>
                  <a:pt x="306" y="22"/>
                </a:lnTo>
                <a:lnTo>
                  <a:pt x="306" y="22"/>
                </a:lnTo>
                <a:lnTo>
                  <a:pt x="306" y="20"/>
                </a:lnTo>
                <a:lnTo>
                  <a:pt x="306" y="20"/>
                </a:lnTo>
                <a:lnTo>
                  <a:pt x="308" y="20"/>
                </a:lnTo>
                <a:lnTo>
                  <a:pt x="308" y="20"/>
                </a:lnTo>
                <a:lnTo>
                  <a:pt x="308" y="20"/>
                </a:lnTo>
                <a:lnTo>
                  <a:pt x="308" y="19"/>
                </a:lnTo>
                <a:lnTo>
                  <a:pt x="308" y="19"/>
                </a:lnTo>
                <a:lnTo>
                  <a:pt x="308" y="19"/>
                </a:lnTo>
                <a:lnTo>
                  <a:pt x="308" y="19"/>
                </a:lnTo>
                <a:lnTo>
                  <a:pt x="309" y="17"/>
                </a:lnTo>
                <a:lnTo>
                  <a:pt x="309" y="17"/>
                </a:lnTo>
                <a:lnTo>
                  <a:pt x="309" y="16"/>
                </a:lnTo>
                <a:lnTo>
                  <a:pt x="309" y="16"/>
                </a:lnTo>
                <a:lnTo>
                  <a:pt x="311" y="16"/>
                </a:lnTo>
                <a:lnTo>
                  <a:pt x="312" y="16"/>
                </a:lnTo>
                <a:lnTo>
                  <a:pt x="312" y="16"/>
                </a:lnTo>
                <a:lnTo>
                  <a:pt x="312" y="16"/>
                </a:lnTo>
                <a:lnTo>
                  <a:pt x="312" y="17"/>
                </a:lnTo>
                <a:lnTo>
                  <a:pt x="312" y="17"/>
                </a:lnTo>
                <a:lnTo>
                  <a:pt x="312" y="17"/>
                </a:lnTo>
                <a:lnTo>
                  <a:pt x="312" y="17"/>
                </a:lnTo>
                <a:lnTo>
                  <a:pt x="313" y="17"/>
                </a:lnTo>
                <a:lnTo>
                  <a:pt x="313" y="17"/>
                </a:lnTo>
                <a:lnTo>
                  <a:pt x="313" y="17"/>
                </a:lnTo>
                <a:lnTo>
                  <a:pt x="313" y="16"/>
                </a:lnTo>
                <a:lnTo>
                  <a:pt x="313" y="16"/>
                </a:lnTo>
                <a:lnTo>
                  <a:pt x="313" y="17"/>
                </a:lnTo>
                <a:lnTo>
                  <a:pt x="315" y="17"/>
                </a:lnTo>
                <a:lnTo>
                  <a:pt x="315" y="17"/>
                </a:lnTo>
                <a:lnTo>
                  <a:pt x="315" y="19"/>
                </a:lnTo>
                <a:lnTo>
                  <a:pt x="315" y="19"/>
                </a:lnTo>
                <a:lnTo>
                  <a:pt x="315" y="19"/>
                </a:lnTo>
                <a:lnTo>
                  <a:pt x="316" y="19"/>
                </a:lnTo>
                <a:lnTo>
                  <a:pt x="316" y="17"/>
                </a:lnTo>
                <a:lnTo>
                  <a:pt x="316" y="17"/>
                </a:lnTo>
                <a:lnTo>
                  <a:pt x="316" y="17"/>
                </a:lnTo>
                <a:lnTo>
                  <a:pt x="316" y="17"/>
                </a:lnTo>
                <a:lnTo>
                  <a:pt x="316" y="17"/>
                </a:lnTo>
                <a:lnTo>
                  <a:pt x="315" y="17"/>
                </a:lnTo>
                <a:lnTo>
                  <a:pt x="315" y="17"/>
                </a:lnTo>
                <a:lnTo>
                  <a:pt x="316" y="17"/>
                </a:lnTo>
                <a:lnTo>
                  <a:pt x="316" y="16"/>
                </a:lnTo>
                <a:lnTo>
                  <a:pt x="316" y="16"/>
                </a:lnTo>
                <a:lnTo>
                  <a:pt x="318" y="16"/>
                </a:lnTo>
                <a:lnTo>
                  <a:pt x="318" y="16"/>
                </a:lnTo>
                <a:lnTo>
                  <a:pt x="318" y="16"/>
                </a:lnTo>
                <a:lnTo>
                  <a:pt x="318" y="16"/>
                </a:lnTo>
                <a:lnTo>
                  <a:pt x="318" y="17"/>
                </a:lnTo>
                <a:lnTo>
                  <a:pt x="319" y="17"/>
                </a:lnTo>
                <a:lnTo>
                  <a:pt x="319" y="17"/>
                </a:lnTo>
                <a:lnTo>
                  <a:pt x="319" y="16"/>
                </a:lnTo>
                <a:lnTo>
                  <a:pt x="320" y="17"/>
                </a:lnTo>
                <a:lnTo>
                  <a:pt x="320" y="17"/>
                </a:lnTo>
                <a:lnTo>
                  <a:pt x="319" y="17"/>
                </a:lnTo>
                <a:lnTo>
                  <a:pt x="319" y="17"/>
                </a:lnTo>
                <a:lnTo>
                  <a:pt x="319" y="19"/>
                </a:lnTo>
                <a:lnTo>
                  <a:pt x="318" y="19"/>
                </a:lnTo>
                <a:lnTo>
                  <a:pt x="318" y="19"/>
                </a:lnTo>
                <a:lnTo>
                  <a:pt x="318" y="19"/>
                </a:lnTo>
                <a:lnTo>
                  <a:pt x="318" y="19"/>
                </a:lnTo>
                <a:lnTo>
                  <a:pt x="318" y="19"/>
                </a:lnTo>
                <a:lnTo>
                  <a:pt x="316" y="19"/>
                </a:lnTo>
                <a:lnTo>
                  <a:pt x="316" y="19"/>
                </a:lnTo>
                <a:lnTo>
                  <a:pt x="316" y="19"/>
                </a:lnTo>
                <a:lnTo>
                  <a:pt x="316" y="19"/>
                </a:lnTo>
                <a:lnTo>
                  <a:pt x="315" y="19"/>
                </a:lnTo>
                <a:lnTo>
                  <a:pt x="313" y="20"/>
                </a:lnTo>
                <a:lnTo>
                  <a:pt x="313" y="20"/>
                </a:lnTo>
                <a:lnTo>
                  <a:pt x="312" y="20"/>
                </a:lnTo>
                <a:lnTo>
                  <a:pt x="311" y="22"/>
                </a:lnTo>
                <a:lnTo>
                  <a:pt x="311" y="22"/>
                </a:lnTo>
                <a:lnTo>
                  <a:pt x="312" y="22"/>
                </a:lnTo>
                <a:lnTo>
                  <a:pt x="312" y="23"/>
                </a:lnTo>
                <a:lnTo>
                  <a:pt x="312" y="23"/>
                </a:lnTo>
                <a:lnTo>
                  <a:pt x="312" y="23"/>
                </a:lnTo>
                <a:lnTo>
                  <a:pt x="312" y="23"/>
                </a:lnTo>
                <a:lnTo>
                  <a:pt x="312" y="23"/>
                </a:lnTo>
                <a:lnTo>
                  <a:pt x="312" y="23"/>
                </a:lnTo>
                <a:lnTo>
                  <a:pt x="312" y="23"/>
                </a:lnTo>
                <a:lnTo>
                  <a:pt x="312" y="24"/>
                </a:lnTo>
                <a:lnTo>
                  <a:pt x="313" y="24"/>
                </a:lnTo>
                <a:lnTo>
                  <a:pt x="313" y="26"/>
                </a:lnTo>
                <a:lnTo>
                  <a:pt x="313" y="24"/>
                </a:lnTo>
                <a:lnTo>
                  <a:pt x="313" y="24"/>
                </a:lnTo>
                <a:lnTo>
                  <a:pt x="313" y="24"/>
                </a:lnTo>
                <a:lnTo>
                  <a:pt x="313" y="24"/>
                </a:lnTo>
                <a:lnTo>
                  <a:pt x="313" y="24"/>
                </a:lnTo>
                <a:lnTo>
                  <a:pt x="313" y="24"/>
                </a:lnTo>
                <a:lnTo>
                  <a:pt x="313" y="24"/>
                </a:lnTo>
                <a:lnTo>
                  <a:pt x="315" y="24"/>
                </a:lnTo>
                <a:lnTo>
                  <a:pt x="315" y="24"/>
                </a:lnTo>
                <a:lnTo>
                  <a:pt x="315" y="24"/>
                </a:lnTo>
                <a:lnTo>
                  <a:pt x="315" y="24"/>
                </a:lnTo>
                <a:lnTo>
                  <a:pt x="315" y="24"/>
                </a:lnTo>
                <a:lnTo>
                  <a:pt x="316" y="23"/>
                </a:lnTo>
                <a:lnTo>
                  <a:pt x="316" y="23"/>
                </a:lnTo>
                <a:lnTo>
                  <a:pt x="316" y="24"/>
                </a:lnTo>
                <a:lnTo>
                  <a:pt x="318" y="24"/>
                </a:lnTo>
                <a:lnTo>
                  <a:pt x="318" y="24"/>
                </a:lnTo>
                <a:lnTo>
                  <a:pt x="319" y="24"/>
                </a:lnTo>
                <a:lnTo>
                  <a:pt x="319" y="23"/>
                </a:lnTo>
                <a:lnTo>
                  <a:pt x="319" y="23"/>
                </a:lnTo>
                <a:lnTo>
                  <a:pt x="319" y="23"/>
                </a:lnTo>
                <a:lnTo>
                  <a:pt x="320" y="23"/>
                </a:lnTo>
                <a:lnTo>
                  <a:pt x="322" y="23"/>
                </a:lnTo>
                <a:lnTo>
                  <a:pt x="322" y="23"/>
                </a:lnTo>
                <a:lnTo>
                  <a:pt x="322" y="23"/>
                </a:lnTo>
                <a:lnTo>
                  <a:pt x="322" y="23"/>
                </a:lnTo>
                <a:lnTo>
                  <a:pt x="322" y="23"/>
                </a:lnTo>
                <a:lnTo>
                  <a:pt x="323" y="23"/>
                </a:lnTo>
                <a:lnTo>
                  <a:pt x="323" y="22"/>
                </a:lnTo>
                <a:lnTo>
                  <a:pt x="323" y="22"/>
                </a:lnTo>
                <a:lnTo>
                  <a:pt x="325" y="22"/>
                </a:lnTo>
                <a:lnTo>
                  <a:pt x="325" y="22"/>
                </a:lnTo>
                <a:lnTo>
                  <a:pt x="325" y="22"/>
                </a:lnTo>
                <a:lnTo>
                  <a:pt x="325" y="22"/>
                </a:lnTo>
                <a:lnTo>
                  <a:pt x="325" y="22"/>
                </a:lnTo>
                <a:lnTo>
                  <a:pt x="325" y="20"/>
                </a:lnTo>
                <a:lnTo>
                  <a:pt x="325" y="20"/>
                </a:lnTo>
                <a:lnTo>
                  <a:pt x="325" y="20"/>
                </a:lnTo>
                <a:lnTo>
                  <a:pt x="325" y="20"/>
                </a:lnTo>
                <a:lnTo>
                  <a:pt x="326" y="20"/>
                </a:lnTo>
                <a:lnTo>
                  <a:pt x="326" y="20"/>
                </a:lnTo>
                <a:lnTo>
                  <a:pt x="326" y="20"/>
                </a:lnTo>
                <a:lnTo>
                  <a:pt x="326" y="20"/>
                </a:lnTo>
                <a:lnTo>
                  <a:pt x="325" y="19"/>
                </a:lnTo>
                <a:lnTo>
                  <a:pt x="325" y="19"/>
                </a:lnTo>
                <a:lnTo>
                  <a:pt x="325" y="19"/>
                </a:lnTo>
                <a:lnTo>
                  <a:pt x="323" y="20"/>
                </a:lnTo>
                <a:lnTo>
                  <a:pt x="323" y="20"/>
                </a:lnTo>
                <a:lnTo>
                  <a:pt x="323" y="20"/>
                </a:lnTo>
                <a:lnTo>
                  <a:pt x="323" y="20"/>
                </a:lnTo>
                <a:lnTo>
                  <a:pt x="323" y="20"/>
                </a:lnTo>
                <a:lnTo>
                  <a:pt x="323" y="20"/>
                </a:lnTo>
                <a:lnTo>
                  <a:pt x="323" y="20"/>
                </a:lnTo>
                <a:lnTo>
                  <a:pt x="323" y="20"/>
                </a:lnTo>
                <a:lnTo>
                  <a:pt x="325" y="19"/>
                </a:lnTo>
                <a:lnTo>
                  <a:pt x="328" y="19"/>
                </a:lnTo>
                <a:lnTo>
                  <a:pt x="330" y="19"/>
                </a:lnTo>
                <a:lnTo>
                  <a:pt x="330" y="19"/>
                </a:lnTo>
                <a:lnTo>
                  <a:pt x="330" y="19"/>
                </a:lnTo>
                <a:lnTo>
                  <a:pt x="332" y="19"/>
                </a:lnTo>
                <a:lnTo>
                  <a:pt x="332" y="19"/>
                </a:lnTo>
                <a:lnTo>
                  <a:pt x="332" y="19"/>
                </a:lnTo>
                <a:lnTo>
                  <a:pt x="332" y="20"/>
                </a:lnTo>
                <a:lnTo>
                  <a:pt x="332" y="22"/>
                </a:lnTo>
                <a:lnTo>
                  <a:pt x="332" y="23"/>
                </a:lnTo>
                <a:lnTo>
                  <a:pt x="333" y="23"/>
                </a:lnTo>
                <a:lnTo>
                  <a:pt x="333" y="24"/>
                </a:lnTo>
                <a:lnTo>
                  <a:pt x="333" y="24"/>
                </a:lnTo>
                <a:lnTo>
                  <a:pt x="333" y="24"/>
                </a:lnTo>
                <a:lnTo>
                  <a:pt x="333" y="24"/>
                </a:lnTo>
                <a:lnTo>
                  <a:pt x="333" y="24"/>
                </a:lnTo>
                <a:lnTo>
                  <a:pt x="333" y="24"/>
                </a:lnTo>
                <a:lnTo>
                  <a:pt x="332" y="23"/>
                </a:lnTo>
                <a:lnTo>
                  <a:pt x="332" y="23"/>
                </a:lnTo>
                <a:lnTo>
                  <a:pt x="332" y="24"/>
                </a:lnTo>
                <a:lnTo>
                  <a:pt x="332" y="24"/>
                </a:lnTo>
                <a:lnTo>
                  <a:pt x="332" y="24"/>
                </a:lnTo>
                <a:lnTo>
                  <a:pt x="330" y="26"/>
                </a:lnTo>
                <a:lnTo>
                  <a:pt x="330" y="26"/>
                </a:lnTo>
                <a:lnTo>
                  <a:pt x="330" y="24"/>
                </a:lnTo>
                <a:lnTo>
                  <a:pt x="330" y="24"/>
                </a:lnTo>
                <a:lnTo>
                  <a:pt x="329" y="26"/>
                </a:lnTo>
                <a:lnTo>
                  <a:pt x="329" y="26"/>
                </a:lnTo>
                <a:lnTo>
                  <a:pt x="329" y="26"/>
                </a:lnTo>
                <a:lnTo>
                  <a:pt x="329" y="26"/>
                </a:lnTo>
                <a:lnTo>
                  <a:pt x="329" y="26"/>
                </a:lnTo>
                <a:lnTo>
                  <a:pt x="328" y="24"/>
                </a:lnTo>
                <a:lnTo>
                  <a:pt x="328" y="24"/>
                </a:lnTo>
                <a:lnTo>
                  <a:pt x="328" y="26"/>
                </a:lnTo>
                <a:lnTo>
                  <a:pt x="328" y="26"/>
                </a:lnTo>
                <a:lnTo>
                  <a:pt x="326" y="27"/>
                </a:lnTo>
                <a:lnTo>
                  <a:pt x="326" y="26"/>
                </a:lnTo>
                <a:lnTo>
                  <a:pt x="325" y="26"/>
                </a:lnTo>
                <a:lnTo>
                  <a:pt x="325" y="26"/>
                </a:lnTo>
                <a:lnTo>
                  <a:pt x="325" y="26"/>
                </a:lnTo>
                <a:lnTo>
                  <a:pt x="325" y="26"/>
                </a:lnTo>
                <a:lnTo>
                  <a:pt x="325" y="26"/>
                </a:lnTo>
                <a:lnTo>
                  <a:pt x="325" y="26"/>
                </a:lnTo>
                <a:lnTo>
                  <a:pt x="325" y="26"/>
                </a:lnTo>
                <a:lnTo>
                  <a:pt x="325" y="26"/>
                </a:lnTo>
                <a:lnTo>
                  <a:pt x="325" y="26"/>
                </a:lnTo>
                <a:lnTo>
                  <a:pt x="325" y="26"/>
                </a:lnTo>
                <a:lnTo>
                  <a:pt x="325" y="27"/>
                </a:lnTo>
                <a:lnTo>
                  <a:pt x="323" y="27"/>
                </a:lnTo>
                <a:lnTo>
                  <a:pt x="323" y="27"/>
                </a:lnTo>
                <a:lnTo>
                  <a:pt x="323" y="27"/>
                </a:lnTo>
                <a:lnTo>
                  <a:pt x="320" y="27"/>
                </a:lnTo>
                <a:lnTo>
                  <a:pt x="320" y="27"/>
                </a:lnTo>
                <a:lnTo>
                  <a:pt x="320" y="27"/>
                </a:lnTo>
                <a:lnTo>
                  <a:pt x="322" y="27"/>
                </a:lnTo>
                <a:lnTo>
                  <a:pt x="322" y="26"/>
                </a:lnTo>
                <a:lnTo>
                  <a:pt x="323" y="26"/>
                </a:lnTo>
                <a:lnTo>
                  <a:pt x="323" y="26"/>
                </a:lnTo>
                <a:lnTo>
                  <a:pt x="323" y="26"/>
                </a:lnTo>
                <a:lnTo>
                  <a:pt x="323" y="26"/>
                </a:lnTo>
                <a:lnTo>
                  <a:pt x="323" y="26"/>
                </a:lnTo>
                <a:lnTo>
                  <a:pt x="322" y="24"/>
                </a:lnTo>
                <a:lnTo>
                  <a:pt x="322" y="24"/>
                </a:lnTo>
                <a:lnTo>
                  <a:pt x="322" y="23"/>
                </a:lnTo>
                <a:lnTo>
                  <a:pt x="320" y="23"/>
                </a:lnTo>
                <a:lnTo>
                  <a:pt x="320" y="24"/>
                </a:lnTo>
                <a:lnTo>
                  <a:pt x="320" y="24"/>
                </a:lnTo>
                <a:lnTo>
                  <a:pt x="320" y="24"/>
                </a:lnTo>
                <a:lnTo>
                  <a:pt x="319" y="24"/>
                </a:lnTo>
                <a:lnTo>
                  <a:pt x="319" y="24"/>
                </a:lnTo>
                <a:lnTo>
                  <a:pt x="319" y="24"/>
                </a:lnTo>
                <a:lnTo>
                  <a:pt x="319" y="24"/>
                </a:lnTo>
                <a:lnTo>
                  <a:pt x="319" y="26"/>
                </a:lnTo>
                <a:lnTo>
                  <a:pt x="319" y="26"/>
                </a:lnTo>
                <a:lnTo>
                  <a:pt x="319" y="26"/>
                </a:lnTo>
                <a:lnTo>
                  <a:pt x="319" y="27"/>
                </a:lnTo>
                <a:lnTo>
                  <a:pt x="320" y="27"/>
                </a:lnTo>
                <a:lnTo>
                  <a:pt x="320" y="29"/>
                </a:lnTo>
                <a:lnTo>
                  <a:pt x="322" y="29"/>
                </a:lnTo>
                <a:lnTo>
                  <a:pt x="322" y="29"/>
                </a:lnTo>
                <a:lnTo>
                  <a:pt x="320" y="29"/>
                </a:lnTo>
                <a:lnTo>
                  <a:pt x="319" y="29"/>
                </a:lnTo>
                <a:lnTo>
                  <a:pt x="319" y="29"/>
                </a:lnTo>
                <a:lnTo>
                  <a:pt x="318" y="29"/>
                </a:lnTo>
                <a:lnTo>
                  <a:pt x="318" y="29"/>
                </a:lnTo>
                <a:lnTo>
                  <a:pt x="319" y="30"/>
                </a:lnTo>
                <a:lnTo>
                  <a:pt x="319" y="30"/>
                </a:lnTo>
                <a:lnTo>
                  <a:pt x="320" y="30"/>
                </a:lnTo>
                <a:lnTo>
                  <a:pt x="320" y="30"/>
                </a:lnTo>
                <a:lnTo>
                  <a:pt x="320" y="30"/>
                </a:lnTo>
                <a:lnTo>
                  <a:pt x="322" y="29"/>
                </a:lnTo>
                <a:lnTo>
                  <a:pt x="322" y="29"/>
                </a:lnTo>
                <a:lnTo>
                  <a:pt x="323" y="29"/>
                </a:lnTo>
                <a:lnTo>
                  <a:pt x="323" y="29"/>
                </a:lnTo>
                <a:lnTo>
                  <a:pt x="323" y="29"/>
                </a:lnTo>
                <a:lnTo>
                  <a:pt x="325" y="29"/>
                </a:lnTo>
                <a:lnTo>
                  <a:pt x="325" y="29"/>
                </a:lnTo>
                <a:lnTo>
                  <a:pt x="325" y="29"/>
                </a:lnTo>
                <a:lnTo>
                  <a:pt x="326" y="29"/>
                </a:lnTo>
                <a:lnTo>
                  <a:pt x="326" y="27"/>
                </a:lnTo>
                <a:lnTo>
                  <a:pt x="328" y="27"/>
                </a:lnTo>
                <a:lnTo>
                  <a:pt x="328" y="27"/>
                </a:lnTo>
                <a:lnTo>
                  <a:pt x="329" y="27"/>
                </a:lnTo>
                <a:lnTo>
                  <a:pt x="329" y="27"/>
                </a:lnTo>
                <a:lnTo>
                  <a:pt x="329" y="27"/>
                </a:lnTo>
                <a:lnTo>
                  <a:pt x="330" y="26"/>
                </a:lnTo>
                <a:lnTo>
                  <a:pt x="330" y="26"/>
                </a:lnTo>
                <a:lnTo>
                  <a:pt x="332" y="26"/>
                </a:lnTo>
                <a:lnTo>
                  <a:pt x="335" y="26"/>
                </a:lnTo>
                <a:lnTo>
                  <a:pt x="335" y="26"/>
                </a:lnTo>
                <a:lnTo>
                  <a:pt x="335" y="26"/>
                </a:lnTo>
                <a:lnTo>
                  <a:pt x="335" y="26"/>
                </a:lnTo>
                <a:lnTo>
                  <a:pt x="335" y="26"/>
                </a:lnTo>
                <a:lnTo>
                  <a:pt x="336" y="26"/>
                </a:lnTo>
                <a:lnTo>
                  <a:pt x="336" y="26"/>
                </a:lnTo>
                <a:lnTo>
                  <a:pt x="336" y="26"/>
                </a:lnTo>
                <a:lnTo>
                  <a:pt x="336" y="24"/>
                </a:lnTo>
                <a:lnTo>
                  <a:pt x="336" y="24"/>
                </a:lnTo>
                <a:lnTo>
                  <a:pt x="336" y="24"/>
                </a:lnTo>
                <a:lnTo>
                  <a:pt x="336" y="24"/>
                </a:lnTo>
                <a:lnTo>
                  <a:pt x="338" y="24"/>
                </a:lnTo>
                <a:lnTo>
                  <a:pt x="338" y="24"/>
                </a:lnTo>
                <a:lnTo>
                  <a:pt x="339" y="24"/>
                </a:lnTo>
                <a:lnTo>
                  <a:pt x="340" y="23"/>
                </a:lnTo>
                <a:lnTo>
                  <a:pt x="340" y="23"/>
                </a:lnTo>
                <a:lnTo>
                  <a:pt x="342" y="23"/>
                </a:lnTo>
                <a:lnTo>
                  <a:pt x="342" y="23"/>
                </a:lnTo>
                <a:lnTo>
                  <a:pt x="342" y="23"/>
                </a:lnTo>
                <a:lnTo>
                  <a:pt x="343" y="23"/>
                </a:lnTo>
                <a:lnTo>
                  <a:pt x="345" y="22"/>
                </a:lnTo>
                <a:lnTo>
                  <a:pt x="345" y="22"/>
                </a:lnTo>
                <a:lnTo>
                  <a:pt x="345" y="22"/>
                </a:lnTo>
                <a:lnTo>
                  <a:pt x="345" y="22"/>
                </a:lnTo>
                <a:lnTo>
                  <a:pt x="345" y="22"/>
                </a:lnTo>
                <a:lnTo>
                  <a:pt x="345" y="20"/>
                </a:lnTo>
                <a:lnTo>
                  <a:pt x="343" y="20"/>
                </a:lnTo>
                <a:lnTo>
                  <a:pt x="343" y="20"/>
                </a:lnTo>
                <a:lnTo>
                  <a:pt x="343" y="22"/>
                </a:lnTo>
                <a:lnTo>
                  <a:pt x="343" y="22"/>
                </a:lnTo>
                <a:lnTo>
                  <a:pt x="342" y="22"/>
                </a:lnTo>
                <a:lnTo>
                  <a:pt x="342" y="22"/>
                </a:lnTo>
                <a:lnTo>
                  <a:pt x="342" y="20"/>
                </a:lnTo>
                <a:lnTo>
                  <a:pt x="342" y="20"/>
                </a:lnTo>
                <a:lnTo>
                  <a:pt x="342" y="20"/>
                </a:lnTo>
                <a:lnTo>
                  <a:pt x="340" y="20"/>
                </a:lnTo>
                <a:lnTo>
                  <a:pt x="340" y="22"/>
                </a:lnTo>
                <a:lnTo>
                  <a:pt x="340" y="22"/>
                </a:lnTo>
                <a:lnTo>
                  <a:pt x="340" y="22"/>
                </a:lnTo>
                <a:lnTo>
                  <a:pt x="340" y="20"/>
                </a:lnTo>
                <a:lnTo>
                  <a:pt x="340" y="20"/>
                </a:lnTo>
                <a:lnTo>
                  <a:pt x="340" y="19"/>
                </a:lnTo>
                <a:lnTo>
                  <a:pt x="340" y="19"/>
                </a:lnTo>
                <a:lnTo>
                  <a:pt x="342" y="19"/>
                </a:lnTo>
                <a:lnTo>
                  <a:pt x="342" y="19"/>
                </a:lnTo>
                <a:lnTo>
                  <a:pt x="342" y="19"/>
                </a:lnTo>
                <a:lnTo>
                  <a:pt x="342" y="19"/>
                </a:lnTo>
                <a:lnTo>
                  <a:pt x="342" y="19"/>
                </a:lnTo>
                <a:lnTo>
                  <a:pt x="342" y="19"/>
                </a:lnTo>
                <a:lnTo>
                  <a:pt x="343" y="19"/>
                </a:lnTo>
                <a:lnTo>
                  <a:pt x="345" y="17"/>
                </a:lnTo>
                <a:lnTo>
                  <a:pt x="345" y="17"/>
                </a:lnTo>
                <a:lnTo>
                  <a:pt x="343" y="17"/>
                </a:lnTo>
                <a:lnTo>
                  <a:pt x="342" y="16"/>
                </a:lnTo>
                <a:lnTo>
                  <a:pt x="340" y="16"/>
                </a:lnTo>
                <a:lnTo>
                  <a:pt x="340" y="17"/>
                </a:lnTo>
                <a:lnTo>
                  <a:pt x="340" y="17"/>
                </a:lnTo>
                <a:lnTo>
                  <a:pt x="338" y="19"/>
                </a:lnTo>
                <a:lnTo>
                  <a:pt x="338" y="20"/>
                </a:lnTo>
                <a:lnTo>
                  <a:pt x="338" y="20"/>
                </a:lnTo>
                <a:lnTo>
                  <a:pt x="338" y="19"/>
                </a:lnTo>
                <a:lnTo>
                  <a:pt x="338" y="19"/>
                </a:lnTo>
                <a:lnTo>
                  <a:pt x="336" y="20"/>
                </a:lnTo>
                <a:lnTo>
                  <a:pt x="335" y="20"/>
                </a:lnTo>
                <a:lnTo>
                  <a:pt x="335" y="20"/>
                </a:lnTo>
                <a:lnTo>
                  <a:pt x="335" y="20"/>
                </a:lnTo>
                <a:lnTo>
                  <a:pt x="335" y="20"/>
                </a:lnTo>
                <a:lnTo>
                  <a:pt x="335" y="19"/>
                </a:lnTo>
                <a:lnTo>
                  <a:pt x="335" y="19"/>
                </a:lnTo>
                <a:lnTo>
                  <a:pt x="333" y="19"/>
                </a:lnTo>
                <a:lnTo>
                  <a:pt x="335" y="17"/>
                </a:lnTo>
                <a:lnTo>
                  <a:pt x="335" y="17"/>
                </a:lnTo>
                <a:lnTo>
                  <a:pt x="335" y="17"/>
                </a:lnTo>
                <a:lnTo>
                  <a:pt x="335" y="17"/>
                </a:lnTo>
                <a:lnTo>
                  <a:pt x="335" y="17"/>
                </a:lnTo>
                <a:lnTo>
                  <a:pt x="335" y="17"/>
                </a:lnTo>
                <a:lnTo>
                  <a:pt x="335" y="17"/>
                </a:lnTo>
                <a:lnTo>
                  <a:pt x="335" y="17"/>
                </a:lnTo>
                <a:lnTo>
                  <a:pt x="335" y="17"/>
                </a:lnTo>
                <a:lnTo>
                  <a:pt x="336" y="17"/>
                </a:lnTo>
                <a:lnTo>
                  <a:pt x="336" y="17"/>
                </a:lnTo>
                <a:lnTo>
                  <a:pt x="336" y="17"/>
                </a:lnTo>
                <a:lnTo>
                  <a:pt x="336" y="16"/>
                </a:lnTo>
                <a:lnTo>
                  <a:pt x="336" y="16"/>
                </a:lnTo>
                <a:lnTo>
                  <a:pt x="336" y="17"/>
                </a:lnTo>
                <a:lnTo>
                  <a:pt x="336" y="17"/>
                </a:lnTo>
                <a:lnTo>
                  <a:pt x="336" y="16"/>
                </a:lnTo>
                <a:lnTo>
                  <a:pt x="338" y="16"/>
                </a:lnTo>
                <a:lnTo>
                  <a:pt x="338" y="16"/>
                </a:lnTo>
                <a:lnTo>
                  <a:pt x="338" y="16"/>
                </a:lnTo>
                <a:lnTo>
                  <a:pt x="338" y="14"/>
                </a:lnTo>
                <a:lnTo>
                  <a:pt x="338" y="14"/>
                </a:lnTo>
                <a:lnTo>
                  <a:pt x="339" y="14"/>
                </a:lnTo>
                <a:lnTo>
                  <a:pt x="340" y="14"/>
                </a:lnTo>
                <a:lnTo>
                  <a:pt x="340" y="16"/>
                </a:lnTo>
                <a:lnTo>
                  <a:pt x="340" y="16"/>
                </a:lnTo>
                <a:lnTo>
                  <a:pt x="342" y="16"/>
                </a:lnTo>
                <a:lnTo>
                  <a:pt x="342" y="16"/>
                </a:lnTo>
                <a:lnTo>
                  <a:pt x="342" y="16"/>
                </a:lnTo>
                <a:lnTo>
                  <a:pt x="342" y="16"/>
                </a:lnTo>
                <a:lnTo>
                  <a:pt x="342" y="14"/>
                </a:lnTo>
                <a:lnTo>
                  <a:pt x="342" y="14"/>
                </a:lnTo>
                <a:lnTo>
                  <a:pt x="342" y="14"/>
                </a:lnTo>
                <a:lnTo>
                  <a:pt x="343" y="14"/>
                </a:lnTo>
                <a:lnTo>
                  <a:pt x="345" y="14"/>
                </a:lnTo>
                <a:lnTo>
                  <a:pt x="345" y="14"/>
                </a:lnTo>
                <a:lnTo>
                  <a:pt x="346" y="16"/>
                </a:lnTo>
                <a:lnTo>
                  <a:pt x="348" y="16"/>
                </a:lnTo>
                <a:lnTo>
                  <a:pt x="348" y="16"/>
                </a:lnTo>
                <a:lnTo>
                  <a:pt x="348" y="16"/>
                </a:lnTo>
                <a:lnTo>
                  <a:pt x="348" y="14"/>
                </a:lnTo>
                <a:lnTo>
                  <a:pt x="349" y="14"/>
                </a:lnTo>
                <a:lnTo>
                  <a:pt x="350" y="14"/>
                </a:lnTo>
                <a:lnTo>
                  <a:pt x="350" y="13"/>
                </a:lnTo>
                <a:lnTo>
                  <a:pt x="350" y="13"/>
                </a:lnTo>
                <a:lnTo>
                  <a:pt x="350" y="13"/>
                </a:lnTo>
                <a:lnTo>
                  <a:pt x="350" y="13"/>
                </a:lnTo>
                <a:lnTo>
                  <a:pt x="350" y="13"/>
                </a:lnTo>
                <a:lnTo>
                  <a:pt x="350" y="12"/>
                </a:lnTo>
                <a:lnTo>
                  <a:pt x="352" y="12"/>
                </a:lnTo>
                <a:lnTo>
                  <a:pt x="352" y="12"/>
                </a:lnTo>
                <a:lnTo>
                  <a:pt x="353" y="12"/>
                </a:lnTo>
                <a:lnTo>
                  <a:pt x="353" y="12"/>
                </a:lnTo>
                <a:lnTo>
                  <a:pt x="355" y="12"/>
                </a:lnTo>
                <a:lnTo>
                  <a:pt x="355" y="12"/>
                </a:lnTo>
                <a:lnTo>
                  <a:pt x="355" y="12"/>
                </a:lnTo>
                <a:lnTo>
                  <a:pt x="355" y="12"/>
                </a:lnTo>
                <a:lnTo>
                  <a:pt x="355" y="10"/>
                </a:lnTo>
                <a:lnTo>
                  <a:pt x="355" y="10"/>
                </a:lnTo>
                <a:lnTo>
                  <a:pt x="355" y="10"/>
                </a:lnTo>
                <a:lnTo>
                  <a:pt x="353" y="10"/>
                </a:lnTo>
                <a:lnTo>
                  <a:pt x="353" y="10"/>
                </a:lnTo>
                <a:lnTo>
                  <a:pt x="353" y="10"/>
                </a:lnTo>
                <a:lnTo>
                  <a:pt x="353" y="10"/>
                </a:lnTo>
                <a:lnTo>
                  <a:pt x="353" y="10"/>
                </a:lnTo>
                <a:lnTo>
                  <a:pt x="355" y="10"/>
                </a:lnTo>
                <a:lnTo>
                  <a:pt x="355" y="10"/>
                </a:lnTo>
                <a:lnTo>
                  <a:pt x="355" y="10"/>
                </a:lnTo>
                <a:lnTo>
                  <a:pt x="355" y="10"/>
                </a:lnTo>
                <a:lnTo>
                  <a:pt x="355" y="10"/>
                </a:lnTo>
                <a:lnTo>
                  <a:pt x="355" y="12"/>
                </a:lnTo>
                <a:lnTo>
                  <a:pt x="356" y="12"/>
                </a:lnTo>
                <a:lnTo>
                  <a:pt x="356" y="12"/>
                </a:lnTo>
                <a:lnTo>
                  <a:pt x="356" y="12"/>
                </a:lnTo>
                <a:lnTo>
                  <a:pt x="356" y="12"/>
                </a:lnTo>
                <a:lnTo>
                  <a:pt x="356" y="13"/>
                </a:lnTo>
                <a:lnTo>
                  <a:pt x="358" y="13"/>
                </a:lnTo>
                <a:lnTo>
                  <a:pt x="358" y="13"/>
                </a:lnTo>
                <a:lnTo>
                  <a:pt x="355" y="13"/>
                </a:lnTo>
                <a:lnTo>
                  <a:pt x="355" y="14"/>
                </a:lnTo>
                <a:lnTo>
                  <a:pt x="353" y="14"/>
                </a:lnTo>
                <a:lnTo>
                  <a:pt x="353" y="14"/>
                </a:lnTo>
                <a:lnTo>
                  <a:pt x="353" y="14"/>
                </a:lnTo>
                <a:lnTo>
                  <a:pt x="353" y="14"/>
                </a:lnTo>
                <a:lnTo>
                  <a:pt x="352" y="14"/>
                </a:lnTo>
                <a:lnTo>
                  <a:pt x="352" y="16"/>
                </a:lnTo>
                <a:lnTo>
                  <a:pt x="352" y="16"/>
                </a:lnTo>
                <a:lnTo>
                  <a:pt x="352" y="17"/>
                </a:lnTo>
                <a:lnTo>
                  <a:pt x="352" y="17"/>
                </a:lnTo>
                <a:lnTo>
                  <a:pt x="352" y="17"/>
                </a:lnTo>
                <a:lnTo>
                  <a:pt x="352" y="17"/>
                </a:lnTo>
                <a:lnTo>
                  <a:pt x="352" y="16"/>
                </a:lnTo>
                <a:lnTo>
                  <a:pt x="352" y="16"/>
                </a:lnTo>
                <a:lnTo>
                  <a:pt x="352" y="16"/>
                </a:lnTo>
                <a:lnTo>
                  <a:pt x="352" y="16"/>
                </a:lnTo>
                <a:lnTo>
                  <a:pt x="352" y="16"/>
                </a:lnTo>
                <a:lnTo>
                  <a:pt x="352" y="16"/>
                </a:lnTo>
                <a:lnTo>
                  <a:pt x="350" y="16"/>
                </a:lnTo>
                <a:lnTo>
                  <a:pt x="350" y="17"/>
                </a:lnTo>
                <a:lnTo>
                  <a:pt x="350" y="17"/>
                </a:lnTo>
                <a:lnTo>
                  <a:pt x="350" y="17"/>
                </a:lnTo>
                <a:lnTo>
                  <a:pt x="350" y="17"/>
                </a:lnTo>
                <a:lnTo>
                  <a:pt x="350" y="16"/>
                </a:lnTo>
                <a:lnTo>
                  <a:pt x="349" y="16"/>
                </a:lnTo>
                <a:lnTo>
                  <a:pt x="349" y="16"/>
                </a:lnTo>
                <a:lnTo>
                  <a:pt x="345" y="17"/>
                </a:lnTo>
                <a:lnTo>
                  <a:pt x="345" y="17"/>
                </a:lnTo>
                <a:lnTo>
                  <a:pt x="345" y="17"/>
                </a:lnTo>
                <a:lnTo>
                  <a:pt x="345" y="17"/>
                </a:lnTo>
                <a:lnTo>
                  <a:pt x="345" y="17"/>
                </a:lnTo>
                <a:lnTo>
                  <a:pt x="345" y="19"/>
                </a:lnTo>
                <a:lnTo>
                  <a:pt x="345" y="19"/>
                </a:lnTo>
                <a:lnTo>
                  <a:pt x="345" y="17"/>
                </a:lnTo>
                <a:lnTo>
                  <a:pt x="345" y="17"/>
                </a:lnTo>
                <a:lnTo>
                  <a:pt x="343" y="19"/>
                </a:lnTo>
                <a:lnTo>
                  <a:pt x="343" y="19"/>
                </a:lnTo>
                <a:lnTo>
                  <a:pt x="342" y="20"/>
                </a:lnTo>
                <a:lnTo>
                  <a:pt x="342" y="20"/>
                </a:lnTo>
                <a:lnTo>
                  <a:pt x="342" y="20"/>
                </a:lnTo>
                <a:lnTo>
                  <a:pt x="342" y="20"/>
                </a:lnTo>
                <a:lnTo>
                  <a:pt x="343" y="20"/>
                </a:lnTo>
                <a:lnTo>
                  <a:pt x="345" y="20"/>
                </a:lnTo>
                <a:lnTo>
                  <a:pt x="346" y="20"/>
                </a:lnTo>
                <a:lnTo>
                  <a:pt x="348" y="20"/>
                </a:lnTo>
                <a:lnTo>
                  <a:pt x="346" y="20"/>
                </a:lnTo>
                <a:lnTo>
                  <a:pt x="346" y="20"/>
                </a:lnTo>
                <a:lnTo>
                  <a:pt x="348" y="22"/>
                </a:lnTo>
                <a:lnTo>
                  <a:pt x="348" y="22"/>
                </a:lnTo>
                <a:lnTo>
                  <a:pt x="348" y="22"/>
                </a:lnTo>
                <a:lnTo>
                  <a:pt x="349" y="22"/>
                </a:lnTo>
                <a:lnTo>
                  <a:pt x="350" y="20"/>
                </a:lnTo>
                <a:lnTo>
                  <a:pt x="350" y="20"/>
                </a:lnTo>
                <a:lnTo>
                  <a:pt x="350" y="20"/>
                </a:lnTo>
                <a:lnTo>
                  <a:pt x="350" y="20"/>
                </a:lnTo>
                <a:lnTo>
                  <a:pt x="350" y="19"/>
                </a:lnTo>
                <a:lnTo>
                  <a:pt x="350" y="19"/>
                </a:lnTo>
                <a:lnTo>
                  <a:pt x="350" y="19"/>
                </a:lnTo>
                <a:lnTo>
                  <a:pt x="350" y="19"/>
                </a:lnTo>
                <a:lnTo>
                  <a:pt x="350" y="19"/>
                </a:lnTo>
                <a:lnTo>
                  <a:pt x="350" y="19"/>
                </a:lnTo>
                <a:lnTo>
                  <a:pt x="350" y="19"/>
                </a:lnTo>
                <a:lnTo>
                  <a:pt x="350" y="19"/>
                </a:lnTo>
                <a:lnTo>
                  <a:pt x="352" y="19"/>
                </a:lnTo>
                <a:lnTo>
                  <a:pt x="352" y="19"/>
                </a:lnTo>
                <a:lnTo>
                  <a:pt x="352" y="17"/>
                </a:lnTo>
                <a:lnTo>
                  <a:pt x="352" y="17"/>
                </a:lnTo>
                <a:lnTo>
                  <a:pt x="352" y="19"/>
                </a:lnTo>
                <a:lnTo>
                  <a:pt x="352" y="20"/>
                </a:lnTo>
                <a:lnTo>
                  <a:pt x="352" y="20"/>
                </a:lnTo>
                <a:lnTo>
                  <a:pt x="352" y="20"/>
                </a:lnTo>
                <a:lnTo>
                  <a:pt x="352" y="20"/>
                </a:lnTo>
                <a:lnTo>
                  <a:pt x="353" y="20"/>
                </a:lnTo>
                <a:lnTo>
                  <a:pt x="353" y="19"/>
                </a:lnTo>
                <a:lnTo>
                  <a:pt x="353" y="19"/>
                </a:lnTo>
                <a:lnTo>
                  <a:pt x="353" y="20"/>
                </a:lnTo>
                <a:lnTo>
                  <a:pt x="353" y="20"/>
                </a:lnTo>
                <a:lnTo>
                  <a:pt x="353" y="20"/>
                </a:lnTo>
                <a:lnTo>
                  <a:pt x="355" y="19"/>
                </a:lnTo>
                <a:lnTo>
                  <a:pt x="355" y="19"/>
                </a:lnTo>
                <a:lnTo>
                  <a:pt x="355" y="19"/>
                </a:lnTo>
                <a:lnTo>
                  <a:pt x="355" y="19"/>
                </a:lnTo>
                <a:lnTo>
                  <a:pt x="353" y="17"/>
                </a:lnTo>
                <a:lnTo>
                  <a:pt x="353" y="17"/>
                </a:lnTo>
                <a:lnTo>
                  <a:pt x="353" y="17"/>
                </a:lnTo>
                <a:lnTo>
                  <a:pt x="353" y="17"/>
                </a:lnTo>
                <a:lnTo>
                  <a:pt x="353" y="16"/>
                </a:lnTo>
                <a:lnTo>
                  <a:pt x="353" y="16"/>
                </a:lnTo>
                <a:lnTo>
                  <a:pt x="353" y="16"/>
                </a:lnTo>
                <a:lnTo>
                  <a:pt x="353" y="17"/>
                </a:lnTo>
                <a:lnTo>
                  <a:pt x="355" y="17"/>
                </a:lnTo>
                <a:lnTo>
                  <a:pt x="355" y="17"/>
                </a:lnTo>
                <a:lnTo>
                  <a:pt x="355" y="17"/>
                </a:lnTo>
                <a:lnTo>
                  <a:pt x="356" y="17"/>
                </a:lnTo>
                <a:lnTo>
                  <a:pt x="358" y="19"/>
                </a:lnTo>
                <a:lnTo>
                  <a:pt x="358" y="17"/>
                </a:lnTo>
                <a:lnTo>
                  <a:pt x="360" y="17"/>
                </a:lnTo>
                <a:lnTo>
                  <a:pt x="362" y="16"/>
                </a:lnTo>
                <a:lnTo>
                  <a:pt x="363" y="16"/>
                </a:lnTo>
                <a:lnTo>
                  <a:pt x="363" y="16"/>
                </a:lnTo>
                <a:lnTo>
                  <a:pt x="363" y="17"/>
                </a:lnTo>
                <a:lnTo>
                  <a:pt x="362" y="17"/>
                </a:lnTo>
                <a:lnTo>
                  <a:pt x="362" y="17"/>
                </a:lnTo>
                <a:lnTo>
                  <a:pt x="362" y="19"/>
                </a:lnTo>
                <a:lnTo>
                  <a:pt x="362" y="19"/>
                </a:lnTo>
                <a:lnTo>
                  <a:pt x="362" y="19"/>
                </a:lnTo>
                <a:lnTo>
                  <a:pt x="363" y="19"/>
                </a:lnTo>
                <a:lnTo>
                  <a:pt x="363" y="19"/>
                </a:lnTo>
                <a:lnTo>
                  <a:pt x="363" y="20"/>
                </a:lnTo>
                <a:lnTo>
                  <a:pt x="363" y="20"/>
                </a:lnTo>
                <a:lnTo>
                  <a:pt x="363" y="20"/>
                </a:lnTo>
                <a:lnTo>
                  <a:pt x="363" y="20"/>
                </a:lnTo>
                <a:lnTo>
                  <a:pt x="363" y="20"/>
                </a:lnTo>
                <a:lnTo>
                  <a:pt x="362" y="20"/>
                </a:lnTo>
                <a:lnTo>
                  <a:pt x="362" y="20"/>
                </a:lnTo>
                <a:lnTo>
                  <a:pt x="362" y="20"/>
                </a:lnTo>
                <a:lnTo>
                  <a:pt x="360" y="20"/>
                </a:lnTo>
                <a:lnTo>
                  <a:pt x="360" y="20"/>
                </a:lnTo>
                <a:lnTo>
                  <a:pt x="360" y="22"/>
                </a:lnTo>
                <a:lnTo>
                  <a:pt x="360" y="22"/>
                </a:lnTo>
                <a:lnTo>
                  <a:pt x="360" y="22"/>
                </a:lnTo>
                <a:lnTo>
                  <a:pt x="360" y="22"/>
                </a:lnTo>
                <a:lnTo>
                  <a:pt x="362" y="22"/>
                </a:lnTo>
                <a:lnTo>
                  <a:pt x="362" y="22"/>
                </a:lnTo>
                <a:lnTo>
                  <a:pt x="362" y="22"/>
                </a:lnTo>
                <a:lnTo>
                  <a:pt x="362" y="23"/>
                </a:lnTo>
                <a:lnTo>
                  <a:pt x="360" y="23"/>
                </a:lnTo>
                <a:lnTo>
                  <a:pt x="360" y="23"/>
                </a:lnTo>
                <a:lnTo>
                  <a:pt x="359" y="23"/>
                </a:lnTo>
                <a:lnTo>
                  <a:pt x="359" y="24"/>
                </a:lnTo>
                <a:lnTo>
                  <a:pt x="359" y="24"/>
                </a:lnTo>
                <a:lnTo>
                  <a:pt x="360" y="24"/>
                </a:lnTo>
                <a:lnTo>
                  <a:pt x="360" y="24"/>
                </a:lnTo>
                <a:lnTo>
                  <a:pt x="360" y="24"/>
                </a:lnTo>
                <a:lnTo>
                  <a:pt x="360" y="24"/>
                </a:lnTo>
                <a:lnTo>
                  <a:pt x="360" y="24"/>
                </a:lnTo>
                <a:lnTo>
                  <a:pt x="362" y="24"/>
                </a:lnTo>
                <a:lnTo>
                  <a:pt x="362" y="24"/>
                </a:lnTo>
                <a:lnTo>
                  <a:pt x="362" y="24"/>
                </a:lnTo>
                <a:lnTo>
                  <a:pt x="363" y="24"/>
                </a:lnTo>
                <a:lnTo>
                  <a:pt x="363" y="24"/>
                </a:lnTo>
                <a:lnTo>
                  <a:pt x="365" y="23"/>
                </a:lnTo>
                <a:lnTo>
                  <a:pt x="365" y="23"/>
                </a:lnTo>
                <a:lnTo>
                  <a:pt x="365" y="24"/>
                </a:lnTo>
                <a:lnTo>
                  <a:pt x="365" y="24"/>
                </a:lnTo>
                <a:lnTo>
                  <a:pt x="365" y="24"/>
                </a:lnTo>
                <a:lnTo>
                  <a:pt x="365" y="24"/>
                </a:lnTo>
                <a:lnTo>
                  <a:pt x="365" y="23"/>
                </a:lnTo>
                <a:lnTo>
                  <a:pt x="366" y="23"/>
                </a:lnTo>
                <a:lnTo>
                  <a:pt x="366" y="23"/>
                </a:lnTo>
                <a:lnTo>
                  <a:pt x="366" y="23"/>
                </a:lnTo>
                <a:lnTo>
                  <a:pt x="367" y="23"/>
                </a:lnTo>
                <a:lnTo>
                  <a:pt x="367" y="23"/>
                </a:lnTo>
                <a:lnTo>
                  <a:pt x="369" y="23"/>
                </a:lnTo>
                <a:lnTo>
                  <a:pt x="369" y="23"/>
                </a:lnTo>
                <a:lnTo>
                  <a:pt x="369" y="23"/>
                </a:lnTo>
                <a:lnTo>
                  <a:pt x="369" y="23"/>
                </a:lnTo>
                <a:lnTo>
                  <a:pt x="369" y="23"/>
                </a:lnTo>
                <a:lnTo>
                  <a:pt x="370" y="23"/>
                </a:lnTo>
                <a:lnTo>
                  <a:pt x="370" y="23"/>
                </a:lnTo>
                <a:lnTo>
                  <a:pt x="370" y="23"/>
                </a:lnTo>
                <a:lnTo>
                  <a:pt x="370" y="23"/>
                </a:lnTo>
                <a:lnTo>
                  <a:pt x="370" y="23"/>
                </a:lnTo>
                <a:lnTo>
                  <a:pt x="369" y="23"/>
                </a:lnTo>
                <a:lnTo>
                  <a:pt x="367" y="24"/>
                </a:lnTo>
                <a:lnTo>
                  <a:pt x="367" y="24"/>
                </a:lnTo>
                <a:lnTo>
                  <a:pt x="366" y="26"/>
                </a:lnTo>
                <a:lnTo>
                  <a:pt x="365" y="26"/>
                </a:lnTo>
                <a:lnTo>
                  <a:pt x="365" y="26"/>
                </a:lnTo>
                <a:lnTo>
                  <a:pt x="365" y="26"/>
                </a:lnTo>
                <a:lnTo>
                  <a:pt x="365" y="26"/>
                </a:lnTo>
                <a:lnTo>
                  <a:pt x="365" y="26"/>
                </a:lnTo>
                <a:lnTo>
                  <a:pt x="365" y="26"/>
                </a:lnTo>
                <a:lnTo>
                  <a:pt x="363" y="26"/>
                </a:lnTo>
                <a:lnTo>
                  <a:pt x="363" y="26"/>
                </a:lnTo>
                <a:lnTo>
                  <a:pt x="363" y="26"/>
                </a:lnTo>
                <a:lnTo>
                  <a:pt x="363" y="26"/>
                </a:lnTo>
                <a:lnTo>
                  <a:pt x="363" y="26"/>
                </a:lnTo>
                <a:lnTo>
                  <a:pt x="363" y="26"/>
                </a:lnTo>
                <a:lnTo>
                  <a:pt x="363" y="27"/>
                </a:lnTo>
                <a:lnTo>
                  <a:pt x="363" y="27"/>
                </a:lnTo>
                <a:lnTo>
                  <a:pt x="363" y="27"/>
                </a:lnTo>
                <a:lnTo>
                  <a:pt x="363" y="27"/>
                </a:lnTo>
                <a:lnTo>
                  <a:pt x="363" y="29"/>
                </a:lnTo>
                <a:lnTo>
                  <a:pt x="363" y="29"/>
                </a:lnTo>
                <a:lnTo>
                  <a:pt x="362" y="29"/>
                </a:lnTo>
                <a:lnTo>
                  <a:pt x="362" y="29"/>
                </a:lnTo>
                <a:lnTo>
                  <a:pt x="362" y="29"/>
                </a:lnTo>
                <a:lnTo>
                  <a:pt x="362" y="29"/>
                </a:lnTo>
                <a:lnTo>
                  <a:pt x="362" y="27"/>
                </a:lnTo>
                <a:lnTo>
                  <a:pt x="362" y="27"/>
                </a:lnTo>
                <a:lnTo>
                  <a:pt x="362" y="27"/>
                </a:lnTo>
                <a:lnTo>
                  <a:pt x="360" y="27"/>
                </a:lnTo>
                <a:lnTo>
                  <a:pt x="360" y="27"/>
                </a:lnTo>
                <a:lnTo>
                  <a:pt x="360" y="27"/>
                </a:lnTo>
                <a:lnTo>
                  <a:pt x="360" y="27"/>
                </a:lnTo>
                <a:lnTo>
                  <a:pt x="360" y="27"/>
                </a:lnTo>
                <a:lnTo>
                  <a:pt x="360" y="27"/>
                </a:lnTo>
                <a:lnTo>
                  <a:pt x="360" y="27"/>
                </a:lnTo>
                <a:lnTo>
                  <a:pt x="360" y="27"/>
                </a:lnTo>
                <a:lnTo>
                  <a:pt x="359" y="27"/>
                </a:lnTo>
                <a:lnTo>
                  <a:pt x="359" y="29"/>
                </a:lnTo>
                <a:lnTo>
                  <a:pt x="359" y="29"/>
                </a:lnTo>
                <a:lnTo>
                  <a:pt x="359" y="30"/>
                </a:lnTo>
                <a:lnTo>
                  <a:pt x="359" y="30"/>
                </a:lnTo>
                <a:lnTo>
                  <a:pt x="359" y="30"/>
                </a:lnTo>
                <a:lnTo>
                  <a:pt x="359" y="30"/>
                </a:lnTo>
                <a:lnTo>
                  <a:pt x="358" y="30"/>
                </a:lnTo>
                <a:lnTo>
                  <a:pt x="358" y="30"/>
                </a:lnTo>
                <a:lnTo>
                  <a:pt x="358" y="31"/>
                </a:lnTo>
                <a:lnTo>
                  <a:pt x="358" y="31"/>
                </a:lnTo>
                <a:lnTo>
                  <a:pt x="356" y="30"/>
                </a:lnTo>
                <a:lnTo>
                  <a:pt x="356" y="30"/>
                </a:lnTo>
                <a:lnTo>
                  <a:pt x="356" y="30"/>
                </a:lnTo>
                <a:lnTo>
                  <a:pt x="355" y="30"/>
                </a:lnTo>
                <a:lnTo>
                  <a:pt x="355" y="30"/>
                </a:lnTo>
                <a:lnTo>
                  <a:pt x="355" y="30"/>
                </a:lnTo>
                <a:lnTo>
                  <a:pt x="355" y="30"/>
                </a:lnTo>
                <a:lnTo>
                  <a:pt x="355" y="31"/>
                </a:lnTo>
                <a:lnTo>
                  <a:pt x="355" y="31"/>
                </a:lnTo>
                <a:lnTo>
                  <a:pt x="355" y="31"/>
                </a:lnTo>
                <a:lnTo>
                  <a:pt x="356" y="31"/>
                </a:lnTo>
                <a:lnTo>
                  <a:pt x="355" y="31"/>
                </a:lnTo>
                <a:lnTo>
                  <a:pt x="355" y="31"/>
                </a:lnTo>
                <a:lnTo>
                  <a:pt x="355" y="31"/>
                </a:lnTo>
                <a:lnTo>
                  <a:pt x="353" y="30"/>
                </a:lnTo>
                <a:lnTo>
                  <a:pt x="353" y="30"/>
                </a:lnTo>
                <a:lnTo>
                  <a:pt x="353" y="30"/>
                </a:lnTo>
                <a:lnTo>
                  <a:pt x="352" y="30"/>
                </a:lnTo>
                <a:lnTo>
                  <a:pt x="352" y="31"/>
                </a:lnTo>
                <a:lnTo>
                  <a:pt x="352" y="31"/>
                </a:lnTo>
                <a:lnTo>
                  <a:pt x="352" y="31"/>
                </a:lnTo>
                <a:lnTo>
                  <a:pt x="352" y="31"/>
                </a:lnTo>
                <a:lnTo>
                  <a:pt x="352" y="33"/>
                </a:lnTo>
                <a:lnTo>
                  <a:pt x="352" y="33"/>
                </a:lnTo>
                <a:lnTo>
                  <a:pt x="352" y="34"/>
                </a:lnTo>
                <a:lnTo>
                  <a:pt x="353" y="34"/>
                </a:lnTo>
                <a:lnTo>
                  <a:pt x="353" y="33"/>
                </a:lnTo>
                <a:lnTo>
                  <a:pt x="353" y="34"/>
                </a:lnTo>
                <a:lnTo>
                  <a:pt x="353" y="34"/>
                </a:lnTo>
                <a:lnTo>
                  <a:pt x="352" y="34"/>
                </a:lnTo>
                <a:lnTo>
                  <a:pt x="352" y="34"/>
                </a:lnTo>
                <a:lnTo>
                  <a:pt x="350" y="34"/>
                </a:lnTo>
                <a:lnTo>
                  <a:pt x="350" y="34"/>
                </a:lnTo>
                <a:lnTo>
                  <a:pt x="350" y="34"/>
                </a:lnTo>
                <a:lnTo>
                  <a:pt x="350" y="34"/>
                </a:lnTo>
                <a:lnTo>
                  <a:pt x="350" y="34"/>
                </a:lnTo>
                <a:lnTo>
                  <a:pt x="350" y="36"/>
                </a:lnTo>
                <a:lnTo>
                  <a:pt x="352" y="36"/>
                </a:lnTo>
                <a:lnTo>
                  <a:pt x="352" y="36"/>
                </a:lnTo>
                <a:lnTo>
                  <a:pt x="352" y="36"/>
                </a:lnTo>
                <a:lnTo>
                  <a:pt x="352" y="36"/>
                </a:lnTo>
                <a:lnTo>
                  <a:pt x="353" y="36"/>
                </a:lnTo>
                <a:lnTo>
                  <a:pt x="353" y="36"/>
                </a:lnTo>
                <a:lnTo>
                  <a:pt x="352" y="36"/>
                </a:lnTo>
                <a:lnTo>
                  <a:pt x="352" y="36"/>
                </a:lnTo>
                <a:lnTo>
                  <a:pt x="353" y="37"/>
                </a:lnTo>
                <a:lnTo>
                  <a:pt x="353" y="37"/>
                </a:lnTo>
                <a:lnTo>
                  <a:pt x="353" y="37"/>
                </a:lnTo>
                <a:lnTo>
                  <a:pt x="353" y="39"/>
                </a:lnTo>
                <a:lnTo>
                  <a:pt x="355" y="39"/>
                </a:lnTo>
                <a:lnTo>
                  <a:pt x="355" y="39"/>
                </a:lnTo>
                <a:lnTo>
                  <a:pt x="353" y="39"/>
                </a:lnTo>
                <a:lnTo>
                  <a:pt x="353" y="39"/>
                </a:lnTo>
                <a:lnTo>
                  <a:pt x="352" y="40"/>
                </a:lnTo>
                <a:lnTo>
                  <a:pt x="352" y="41"/>
                </a:lnTo>
                <a:lnTo>
                  <a:pt x="352" y="41"/>
                </a:lnTo>
                <a:lnTo>
                  <a:pt x="350" y="41"/>
                </a:lnTo>
                <a:lnTo>
                  <a:pt x="350" y="41"/>
                </a:lnTo>
                <a:lnTo>
                  <a:pt x="350" y="41"/>
                </a:lnTo>
                <a:lnTo>
                  <a:pt x="350" y="41"/>
                </a:lnTo>
                <a:lnTo>
                  <a:pt x="349" y="41"/>
                </a:lnTo>
                <a:lnTo>
                  <a:pt x="349" y="41"/>
                </a:lnTo>
                <a:lnTo>
                  <a:pt x="349" y="41"/>
                </a:lnTo>
                <a:lnTo>
                  <a:pt x="349" y="41"/>
                </a:lnTo>
                <a:lnTo>
                  <a:pt x="348" y="41"/>
                </a:lnTo>
                <a:lnTo>
                  <a:pt x="348" y="41"/>
                </a:lnTo>
                <a:lnTo>
                  <a:pt x="348" y="40"/>
                </a:lnTo>
                <a:lnTo>
                  <a:pt x="348" y="40"/>
                </a:lnTo>
                <a:lnTo>
                  <a:pt x="348" y="39"/>
                </a:lnTo>
                <a:lnTo>
                  <a:pt x="346" y="39"/>
                </a:lnTo>
                <a:lnTo>
                  <a:pt x="346" y="40"/>
                </a:lnTo>
                <a:lnTo>
                  <a:pt x="346" y="40"/>
                </a:lnTo>
                <a:lnTo>
                  <a:pt x="346" y="40"/>
                </a:lnTo>
                <a:lnTo>
                  <a:pt x="345" y="40"/>
                </a:lnTo>
                <a:lnTo>
                  <a:pt x="345" y="40"/>
                </a:lnTo>
                <a:lnTo>
                  <a:pt x="345" y="40"/>
                </a:lnTo>
                <a:lnTo>
                  <a:pt x="345" y="41"/>
                </a:lnTo>
                <a:lnTo>
                  <a:pt x="345" y="41"/>
                </a:lnTo>
                <a:lnTo>
                  <a:pt x="345" y="41"/>
                </a:lnTo>
                <a:lnTo>
                  <a:pt x="345" y="41"/>
                </a:lnTo>
                <a:lnTo>
                  <a:pt x="345" y="41"/>
                </a:lnTo>
                <a:lnTo>
                  <a:pt x="343" y="43"/>
                </a:lnTo>
                <a:lnTo>
                  <a:pt x="345" y="43"/>
                </a:lnTo>
                <a:lnTo>
                  <a:pt x="345" y="43"/>
                </a:lnTo>
                <a:lnTo>
                  <a:pt x="345" y="43"/>
                </a:lnTo>
                <a:lnTo>
                  <a:pt x="345" y="43"/>
                </a:lnTo>
                <a:lnTo>
                  <a:pt x="343" y="43"/>
                </a:lnTo>
                <a:lnTo>
                  <a:pt x="342" y="43"/>
                </a:lnTo>
                <a:lnTo>
                  <a:pt x="342" y="43"/>
                </a:lnTo>
                <a:lnTo>
                  <a:pt x="342" y="43"/>
                </a:lnTo>
                <a:lnTo>
                  <a:pt x="342" y="44"/>
                </a:lnTo>
                <a:lnTo>
                  <a:pt x="342" y="44"/>
                </a:lnTo>
                <a:lnTo>
                  <a:pt x="342" y="44"/>
                </a:lnTo>
                <a:lnTo>
                  <a:pt x="342" y="44"/>
                </a:lnTo>
                <a:lnTo>
                  <a:pt x="340" y="44"/>
                </a:lnTo>
                <a:lnTo>
                  <a:pt x="340" y="44"/>
                </a:lnTo>
                <a:lnTo>
                  <a:pt x="340" y="44"/>
                </a:lnTo>
                <a:lnTo>
                  <a:pt x="340" y="44"/>
                </a:lnTo>
                <a:lnTo>
                  <a:pt x="340" y="43"/>
                </a:lnTo>
                <a:lnTo>
                  <a:pt x="340" y="43"/>
                </a:lnTo>
                <a:lnTo>
                  <a:pt x="340" y="43"/>
                </a:lnTo>
                <a:lnTo>
                  <a:pt x="339" y="46"/>
                </a:lnTo>
                <a:lnTo>
                  <a:pt x="339" y="46"/>
                </a:lnTo>
                <a:lnTo>
                  <a:pt x="339" y="44"/>
                </a:lnTo>
                <a:lnTo>
                  <a:pt x="338" y="44"/>
                </a:lnTo>
                <a:lnTo>
                  <a:pt x="338" y="44"/>
                </a:lnTo>
                <a:lnTo>
                  <a:pt x="338" y="44"/>
                </a:lnTo>
                <a:lnTo>
                  <a:pt x="338" y="44"/>
                </a:lnTo>
                <a:lnTo>
                  <a:pt x="338" y="44"/>
                </a:lnTo>
                <a:lnTo>
                  <a:pt x="338" y="44"/>
                </a:lnTo>
                <a:lnTo>
                  <a:pt x="338" y="46"/>
                </a:lnTo>
                <a:lnTo>
                  <a:pt x="338" y="46"/>
                </a:lnTo>
                <a:lnTo>
                  <a:pt x="338" y="44"/>
                </a:lnTo>
                <a:lnTo>
                  <a:pt x="336" y="44"/>
                </a:lnTo>
                <a:lnTo>
                  <a:pt x="336" y="46"/>
                </a:lnTo>
                <a:lnTo>
                  <a:pt x="335" y="46"/>
                </a:lnTo>
                <a:lnTo>
                  <a:pt x="335" y="46"/>
                </a:lnTo>
                <a:lnTo>
                  <a:pt x="333" y="46"/>
                </a:lnTo>
                <a:lnTo>
                  <a:pt x="333" y="46"/>
                </a:lnTo>
                <a:lnTo>
                  <a:pt x="333" y="46"/>
                </a:lnTo>
                <a:lnTo>
                  <a:pt x="333" y="46"/>
                </a:lnTo>
                <a:lnTo>
                  <a:pt x="332" y="46"/>
                </a:lnTo>
                <a:lnTo>
                  <a:pt x="332" y="46"/>
                </a:lnTo>
                <a:lnTo>
                  <a:pt x="332" y="46"/>
                </a:lnTo>
                <a:lnTo>
                  <a:pt x="332" y="46"/>
                </a:lnTo>
                <a:lnTo>
                  <a:pt x="332" y="47"/>
                </a:lnTo>
                <a:lnTo>
                  <a:pt x="330" y="47"/>
                </a:lnTo>
                <a:lnTo>
                  <a:pt x="330" y="49"/>
                </a:lnTo>
                <a:lnTo>
                  <a:pt x="330" y="49"/>
                </a:lnTo>
                <a:lnTo>
                  <a:pt x="330" y="49"/>
                </a:lnTo>
                <a:lnTo>
                  <a:pt x="330" y="49"/>
                </a:lnTo>
                <a:lnTo>
                  <a:pt x="329" y="47"/>
                </a:lnTo>
                <a:lnTo>
                  <a:pt x="329" y="47"/>
                </a:lnTo>
                <a:lnTo>
                  <a:pt x="329" y="47"/>
                </a:lnTo>
                <a:lnTo>
                  <a:pt x="328" y="47"/>
                </a:lnTo>
                <a:lnTo>
                  <a:pt x="328" y="47"/>
                </a:lnTo>
                <a:lnTo>
                  <a:pt x="328" y="47"/>
                </a:lnTo>
                <a:lnTo>
                  <a:pt x="328" y="47"/>
                </a:lnTo>
                <a:lnTo>
                  <a:pt x="328" y="47"/>
                </a:lnTo>
                <a:lnTo>
                  <a:pt x="326" y="49"/>
                </a:lnTo>
                <a:lnTo>
                  <a:pt x="326" y="49"/>
                </a:lnTo>
                <a:lnTo>
                  <a:pt x="326" y="49"/>
                </a:lnTo>
                <a:lnTo>
                  <a:pt x="326" y="49"/>
                </a:lnTo>
                <a:lnTo>
                  <a:pt x="325" y="49"/>
                </a:lnTo>
                <a:lnTo>
                  <a:pt x="325" y="47"/>
                </a:lnTo>
                <a:lnTo>
                  <a:pt x="325" y="47"/>
                </a:lnTo>
                <a:lnTo>
                  <a:pt x="325" y="47"/>
                </a:lnTo>
                <a:lnTo>
                  <a:pt x="323" y="49"/>
                </a:lnTo>
                <a:lnTo>
                  <a:pt x="323" y="49"/>
                </a:lnTo>
                <a:lnTo>
                  <a:pt x="323" y="49"/>
                </a:lnTo>
                <a:lnTo>
                  <a:pt x="323" y="49"/>
                </a:lnTo>
                <a:lnTo>
                  <a:pt x="323" y="50"/>
                </a:lnTo>
                <a:lnTo>
                  <a:pt x="323" y="50"/>
                </a:lnTo>
                <a:lnTo>
                  <a:pt x="323" y="49"/>
                </a:lnTo>
                <a:lnTo>
                  <a:pt x="323" y="49"/>
                </a:lnTo>
                <a:lnTo>
                  <a:pt x="320" y="50"/>
                </a:lnTo>
                <a:lnTo>
                  <a:pt x="320" y="51"/>
                </a:lnTo>
                <a:lnTo>
                  <a:pt x="319" y="51"/>
                </a:lnTo>
                <a:lnTo>
                  <a:pt x="319" y="51"/>
                </a:lnTo>
                <a:lnTo>
                  <a:pt x="319" y="51"/>
                </a:lnTo>
                <a:lnTo>
                  <a:pt x="319" y="51"/>
                </a:lnTo>
                <a:lnTo>
                  <a:pt x="319" y="51"/>
                </a:lnTo>
                <a:lnTo>
                  <a:pt x="319" y="53"/>
                </a:lnTo>
                <a:lnTo>
                  <a:pt x="319" y="53"/>
                </a:lnTo>
                <a:lnTo>
                  <a:pt x="319" y="53"/>
                </a:lnTo>
                <a:lnTo>
                  <a:pt x="318" y="53"/>
                </a:lnTo>
                <a:lnTo>
                  <a:pt x="318" y="54"/>
                </a:lnTo>
                <a:lnTo>
                  <a:pt x="318" y="54"/>
                </a:lnTo>
                <a:lnTo>
                  <a:pt x="316" y="54"/>
                </a:lnTo>
                <a:lnTo>
                  <a:pt x="316" y="54"/>
                </a:lnTo>
                <a:lnTo>
                  <a:pt x="318" y="54"/>
                </a:lnTo>
                <a:lnTo>
                  <a:pt x="318" y="54"/>
                </a:lnTo>
                <a:lnTo>
                  <a:pt x="316" y="56"/>
                </a:lnTo>
                <a:lnTo>
                  <a:pt x="316" y="56"/>
                </a:lnTo>
                <a:lnTo>
                  <a:pt x="318" y="54"/>
                </a:lnTo>
                <a:lnTo>
                  <a:pt x="316" y="54"/>
                </a:lnTo>
                <a:lnTo>
                  <a:pt x="316" y="53"/>
                </a:lnTo>
                <a:lnTo>
                  <a:pt x="316" y="53"/>
                </a:lnTo>
                <a:lnTo>
                  <a:pt x="318" y="53"/>
                </a:lnTo>
                <a:lnTo>
                  <a:pt x="318" y="53"/>
                </a:lnTo>
                <a:lnTo>
                  <a:pt x="316" y="53"/>
                </a:lnTo>
                <a:lnTo>
                  <a:pt x="316" y="53"/>
                </a:lnTo>
                <a:lnTo>
                  <a:pt x="315" y="51"/>
                </a:lnTo>
                <a:lnTo>
                  <a:pt x="315" y="51"/>
                </a:lnTo>
                <a:lnTo>
                  <a:pt x="315" y="53"/>
                </a:lnTo>
                <a:lnTo>
                  <a:pt x="315" y="53"/>
                </a:lnTo>
                <a:lnTo>
                  <a:pt x="313" y="53"/>
                </a:lnTo>
                <a:lnTo>
                  <a:pt x="313" y="53"/>
                </a:lnTo>
                <a:lnTo>
                  <a:pt x="313" y="53"/>
                </a:lnTo>
                <a:lnTo>
                  <a:pt x="312" y="53"/>
                </a:lnTo>
                <a:lnTo>
                  <a:pt x="312" y="53"/>
                </a:lnTo>
                <a:lnTo>
                  <a:pt x="312" y="54"/>
                </a:lnTo>
                <a:lnTo>
                  <a:pt x="312" y="54"/>
                </a:lnTo>
                <a:lnTo>
                  <a:pt x="311" y="53"/>
                </a:lnTo>
                <a:lnTo>
                  <a:pt x="311" y="53"/>
                </a:lnTo>
                <a:lnTo>
                  <a:pt x="309" y="53"/>
                </a:lnTo>
                <a:lnTo>
                  <a:pt x="309" y="54"/>
                </a:lnTo>
                <a:lnTo>
                  <a:pt x="309" y="54"/>
                </a:lnTo>
                <a:lnTo>
                  <a:pt x="308" y="54"/>
                </a:lnTo>
                <a:lnTo>
                  <a:pt x="308" y="54"/>
                </a:lnTo>
                <a:lnTo>
                  <a:pt x="308" y="54"/>
                </a:lnTo>
                <a:lnTo>
                  <a:pt x="308" y="54"/>
                </a:lnTo>
                <a:lnTo>
                  <a:pt x="308" y="56"/>
                </a:lnTo>
                <a:lnTo>
                  <a:pt x="308" y="56"/>
                </a:lnTo>
                <a:lnTo>
                  <a:pt x="308" y="56"/>
                </a:lnTo>
                <a:lnTo>
                  <a:pt x="308" y="56"/>
                </a:lnTo>
                <a:lnTo>
                  <a:pt x="308" y="56"/>
                </a:lnTo>
                <a:lnTo>
                  <a:pt x="308" y="56"/>
                </a:lnTo>
                <a:lnTo>
                  <a:pt x="308" y="56"/>
                </a:lnTo>
                <a:lnTo>
                  <a:pt x="308" y="56"/>
                </a:lnTo>
                <a:lnTo>
                  <a:pt x="306" y="56"/>
                </a:lnTo>
                <a:lnTo>
                  <a:pt x="306" y="56"/>
                </a:lnTo>
                <a:lnTo>
                  <a:pt x="306" y="54"/>
                </a:lnTo>
                <a:lnTo>
                  <a:pt x="306" y="54"/>
                </a:lnTo>
                <a:lnTo>
                  <a:pt x="305" y="56"/>
                </a:lnTo>
                <a:lnTo>
                  <a:pt x="305" y="56"/>
                </a:lnTo>
                <a:lnTo>
                  <a:pt x="305" y="56"/>
                </a:lnTo>
                <a:lnTo>
                  <a:pt x="305" y="57"/>
                </a:lnTo>
                <a:lnTo>
                  <a:pt x="305" y="57"/>
                </a:lnTo>
                <a:lnTo>
                  <a:pt x="305" y="57"/>
                </a:lnTo>
                <a:lnTo>
                  <a:pt x="305" y="57"/>
                </a:lnTo>
                <a:lnTo>
                  <a:pt x="306" y="57"/>
                </a:lnTo>
                <a:lnTo>
                  <a:pt x="306" y="57"/>
                </a:lnTo>
                <a:lnTo>
                  <a:pt x="306" y="57"/>
                </a:lnTo>
                <a:lnTo>
                  <a:pt x="306" y="57"/>
                </a:lnTo>
                <a:lnTo>
                  <a:pt x="306" y="59"/>
                </a:lnTo>
                <a:lnTo>
                  <a:pt x="306" y="59"/>
                </a:lnTo>
                <a:lnTo>
                  <a:pt x="308" y="59"/>
                </a:lnTo>
                <a:lnTo>
                  <a:pt x="308" y="59"/>
                </a:lnTo>
                <a:lnTo>
                  <a:pt x="308" y="57"/>
                </a:lnTo>
                <a:lnTo>
                  <a:pt x="308" y="57"/>
                </a:lnTo>
                <a:lnTo>
                  <a:pt x="309" y="57"/>
                </a:lnTo>
                <a:lnTo>
                  <a:pt x="311" y="57"/>
                </a:lnTo>
                <a:lnTo>
                  <a:pt x="312" y="56"/>
                </a:lnTo>
                <a:lnTo>
                  <a:pt x="312" y="54"/>
                </a:lnTo>
                <a:lnTo>
                  <a:pt x="312" y="54"/>
                </a:lnTo>
                <a:lnTo>
                  <a:pt x="312" y="54"/>
                </a:lnTo>
                <a:lnTo>
                  <a:pt x="313" y="54"/>
                </a:lnTo>
                <a:lnTo>
                  <a:pt x="313" y="56"/>
                </a:lnTo>
                <a:lnTo>
                  <a:pt x="313" y="56"/>
                </a:lnTo>
                <a:lnTo>
                  <a:pt x="313" y="56"/>
                </a:lnTo>
                <a:lnTo>
                  <a:pt x="313" y="56"/>
                </a:lnTo>
                <a:lnTo>
                  <a:pt x="315" y="56"/>
                </a:lnTo>
                <a:lnTo>
                  <a:pt x="315" y="56"/>
                </a:lnTo>
                <a:lnTo>
                  <a:pt x="315" y="56"/>
                </a:lnTo>
                <a:lnTo>
                  <a:pt x="315" y="54"/>
                </a:lnTo>
                <a:lnTo>
                  <a:pt x="315" y="54"/>
                </a:lnTo>
                <a:lnTo>
                  <a:pt x="315" y="54"/>
                </a:lnTo>
                <a:lnTo>
                  <a:pt x="315" y="54"/>
                </a:lnTo>
                <a:lnTo>
                  <a:pt x="315" y="54"/>
                </a:lnTo>
                <a:lnTo>
                  <a:pt x="315" y="56"/>
                </a:lnTo>
                <a:lnTo>
                  <a:pt x="315" y="56"/>
                </a:lnTo>
                <a:lnTo>
                  <a:pt x="316" y="56"/>
                </a:lnTo>
                <a:lnTo>
                  <a:pt x="316" y="56"/>
                </a:lnTo>
                <a:lnTo>
                  <a:pt x="315" y="57"/>
                </a:lnTo>
                <a:lnTo>
                  <a:pt x="315" y="57"/>
                </a:lnTo>
                <a:lnTo>
                  <a:pt x="315" y="56"/>
                </a:lnTo>
                <a:lnTo>
                  <a:pt x="313" y="56"/>
                </a:lnTo>
                <a:lnTo>
                  <a:pt x="313" y="56"/>
                </a:lnTo>
                <a:lnTo>
                  <a:pt x="313" y="57"/>
                </a:lnTo>
                <a:lnTo>
                  <a:pt x="313" y="57"/>
                </a:lnTo>
                <a:lnTo>
                  <a:pt x="313" y="57"/>
                </a:lnTo>
                <a:lnTo>
                  <a:pt x="313" y="57"/>
                </a:lnTo>
                <a:lnTo>
                  <a:pt x="312" y="57"/>
                </a:lnTo>
                <a:lnTo>
                  <a:pt x="311" y="57"/>
                </a:lnTo>
                <a:lnTo>
                  <a:pt x="311" y="57"/>
                </a:lnTo>
                <a:lnTo>
                  <a:pt x="309" y="57"/>
                </a:lnTo>
                <a:lnTo>
                  <a:pt x="309" y="57"/>
                </a:lnTo>
                <a:lnTo>
                  <a:pt x="309" y="59"/>
                </a:lnTo>
                <a:lnTo>
                  <a:pt x="309" y="59"/>
                </a:lnTo>
                <a:lnTo>
                  <a:pt x="309" y="59"/>
                </a:lnTo>
                <a:lnTo>
                  <a:pt x="308" y="59"/>
                </a:lnTo>
                <a:lnTo>
                  <a:pt x="308" y="59"/>
                </a:lnTo>
                <a:lnTo>
                  <a:pt x="308" y="60"/>
                </a:lnTo>
                <a:lnTo>
                  <a:pt x="308" y="60"/>
                </a:lnTo>
                <a:lnTo>
                  <a:pt x="309" y="60"/>
                </a:lnTo>
                <a:lnTo>
                  <a:pt x="309" y="60"/>
                </a:lnTo>
                <a:lnTo>
                  <a:pt x="311" y="60"/>
                </a:lnTo>
                <a:lnTo>
                  <a:pt x="309" y="61"/>
                </a:lnTo>
                <a:lnTo>
                  <a:pt x="309" y="61"/>
                </a:lnTo>
                <a:lnTo>
                  <a:pt x="309" y="61"/>
                </a:lnTo>
                <a:lnTo>
                  <a:pt x="309" y="61"/>
                </a:lnTo>
                <a:lnTo>
                  <a:pt x="309" y="61"/>
                </a:lnTo>
                <a:lnTo>
                  <a:pt x="308" y="61"/>
                </a:lnTo>
                <a:lnTo>
                  <a:pt x="308" y="61"/>
                </a:lnTo>
                <a:lnTo>
                  <a:pt x="305" y="61"/>
                </a:lnTo>
                <a:lnTo>
                  <a:pt x="305" y="61"/>
                </a:lnTo>
                <a:lnTo>
                  <a:pt x="306" y="60"/>
                </a:lnTo>
                <a:lnTo>
                  <a:pt x="308" y="60"/>
                </a:lnTo>
                <a:lnTo>
                  <a:pt x="308" y="60"/>
                </a:lnTo>
                <a:lnTo>
                  <a:pt x="306" y="59"/>
                </a:lnTo>
                <a:lnTo>
                  <a:pt x="306" y="59"/>
                </a:lnTo>
                <a:lnTo>
                  <a:pt x="306" y="59"/>
                </a:lnTo>
                <a:lnTo>
                  <a:pt x="306" y="59"/>
                </a:lnTo>
                <a:lnTo>
                  <a:pt x="306" y="60"/>
                </a:lnTo>
                <a:lnTo>
                  <a:pt x="306" y="60"/>
                </a:lnTo>
                <a:lnTo>
                  <a:pt x="305" y="60"/>
                </a:lnTo>
                <a:lnTo>
                  <a:pt x="303" y="60"/>
                </a:lnTo>
                <a:lnTo>
                  <a:pt x="302" y="60"/>
                </a:lnTo>
                <a:lnTo>
                  <a:pt x="302" y="60"/>
                </a:lnTo>
                <a:lnTo>
                  <a:pt x="302" y="60"/>
                </a:lnTo>
                <a:lnTo>
                  <a:pt x="302" y="61"/>
                </a:lnTo>
                <a:lnTo>
                  <a:pt x="302" y="61"/>
                </a:lnTo>
                <a:lnTo>
                  <a:pt x="302" y="61"/>
                </a:lnTo>
                <a:lnTo>
                  <a:pt x="302" y="61"/>
                </a:lnTo>
                <a:lnTo>
                  <a:pt x="302" y="61"/>
                </a:lnTo>
                <a:lnTo>
                  <a:pt x="303" y="61"/>
                </a:lnTo>
                <a:lnTo>
                  <a:pt x="303" y="61"/>
                </a:lnTo>
                <a:lnTo>
                  <a:pt x="305" y="61"/>
                </a:lnTo>
                <a:lnTo>
                  <a:pt x="305" y="61"/>
                </a:lnTo>
                <a:lnTo>
                  <a:pt x="303" y="61"/>
                </a:lnTo>
                <a:lnTo>
                  <a:pt x="302" y="61"/>
                </a:lnTo>
                <a:lnTo>
                  <a:pt x="302" y="61"/>
                </a:lnTo>
                <a:lnTo>
                  <a:pt x="302" y="61"/>
                </a:lnTo>
                <a:lnTo>
                  <a:pt x="302" y="61"/>
                </a:lnTo>
                <a:lnTo>
                  <a:pt x="302" y="61"/>
                </a:lnTo>
                <a:lnTo>
                  <a:pt x="302" y="61"/>
                </a:lnTo>
                <a:lnTo>
                  <a:pt x="301" y="60"/>
                </a:lnTo>
                <a:lnTo>
                  <a:pt x="301" y="60"/>
                </a:lnTo>
                <a:lnTo>
                  <a:pt x="299" y="60"/>
                </a:lnTo>
                <a:lnTo>
                  <a:pt x="299" y="61"/>
                </a:lnTo>
                <a:lnTo>
                  <a:pt x="299" y="61"/>
                </a:lnTo>
                <a:lnTo>
                  <a:pt x="299" y="61"/>
                </a:lnTo>
                <a:lnTo>
                  <a:pt x="298" y="61"/>
                </a:lnTo>
                <a:lnTo>
                  <a:pt x="298" y="61"/>
                </a:lnTo>
                <a:lnTo>
                  <a:pt x="298" y="61"/>
                </a:lnTo>
                <a:lnTo>
                  <a:pt x="298" y="60"/>
                </a:lnTo>
                <a:lnTo>
                  <a:pt x="298" y="60"/>
                </a:lnTo>
                <a:lnTo>
                  <a:pt x="299" y="60"/>
                </a:lnTo>
                <a:lnTo>
                  <a:pt x="299" y="60"/>
                </a:lnTo>
                <a:lnTo>
                  <a:pt x="299" y="60"/>
                </a:lnTo>
                <a:lnTo>
                  <a:pt x="299" y="60"/>
                </a:lnTo>
                <a:lnTo>
                  <a:pt x="299" y="60"/>
                </a:lnTo>
                <a:lnTo>
                  <a:pt x="299" y="60"/>
                </a:lnTo>
                <a:lnTo>
                  <a:pt x="301" y="60"/>
                </a:lnTo>
                <a:lnTo>
                  <a:pt x="301" y="59"/>
                </a:lnTo>
                <a:lnTo>
                  <a:pt x="301" y="59"/>
                </a:lnTo>
                <a:lnTo>
                  <a:pt x="301" y="57"/>
                </a:lnTo>
                <a:lnTo>
                  <a:pt x="301" y="57"/>
                </a:lnTo>
                <a:lnTo>
                  <a:pt x="301" y="57"/>
                </a:lnTo>
                <a:lnTo>
                  <a:pt x="299" y="57"/>
                </a:lnTo>
                <a:lnTo>
                  <a:pt x="299" y="59"/>
                </a:lnTo>
                <a:lnTo>
                  <a:pt x="298" y="59"/>
                </a:lnTo>
                <a:lnTo>
                  <a:pt x="298" y="59"/>
                </a:lnTo>
                <a:lnTo>
                  <a:pt x="298" y="59"/>
                </a:lnTo>
                <a:lnTo>
                  <a:pt x="298" y="57"/>
                </a:lnTo>
                <a:lnTo>
                  <a:pt x="298" y="57"/>
                </a:lnTo>
                <a:lnTo>
                  <a:pt x="295" y="57"/>
                </a:lnTo>
                <a:lnTo>
                  <a:pt x="295" y="57"/>
                </a:lnTo>
                <a:lnTo>
                  <a:pt x="295" y="57"/>
                </a:lnTo>
                <a:lnTo>
                  <a:pt x="295" y="57"/>
                </a:lnTo>
                <a:lnTo>
                  <a:pt x="295" y="59"/>
                </a:lnTo>
                <a:lnTo>
                  <a:pt x="295" y="59"/>
                </a:lnTo>
                <a:lnTo>
                  <a:pt x="296" y="59"/>
                </a:lnTo>
                <a:lnTo>
                  <a:pt x="296" y="59"/>
                </a:lnTo>
                <a:lnTo>
                  <a:pt x="296" y="59"/>
                </a:lnTo>
                <a:lnTo>
                  <a:pt x="296" y="60"/>
                </a:lnTo>
                <a:lnTo>
                  <a:pt x="295" y="60"/>
                </a:lnTo>
                <a:lnTo>
                  <a:pt x="295" y="60"/>
                </a:lnTo>
                <a:lnTo>
                  <a:pt x="295" y="60"/>
                </a:lnTo>
                <a:lnTo>
                  <a:pt x="295" y="60"/>
                </a:lnTo>
                <a:lnTo>
                  <a:pt x="295" y="60"/>
                </a:lnTo>
                <a:lnTo>
                  <a:pt x="293" y="60"/>
                </a:lnTo>
                <a:lnTo>
                  <a:pt x="293" y="61"/>
                </a:lnTo>
                <a:lnTo>
                  <a:pt x="293" y="61"/>
                </a:lnTo>
                <a:lnTo>
                  <a:pt x="293" y="61"/>
                </a:lnTo>
                <a:lnTo>
                  <a:pt x="293" y="61"/>
                </a:lnTo>
                <a:lnTo>
                  <a:pt x="293" y="61"/>
                </a:lnTo>
                <a:lnTo>
                  <a:pt x="293" y="61"/>
                </a:lnTo>
                <a:lnTo>
                  <a:pt x="295" y="61"/>
                </a:lnTo>
                <a:lnTo>
                  <a:pt x="296" y="61"/>
                </a:lnTo>
                <a:lnTo>
                  <a:pt x="296" y="61"/>
                </a:lnTo>
                <a:lnTo>
                  <a:pt x="295" y="61"/>
                </a:lnTo>
                <a:lnTo>
                  <a:pt x="295" y="61"/>
                </a:lnTo>
                <a:lnTo>
                  <a:pt x="295" y="63"/>
                </a:lnTo>
                <a:lnTo>
                  <a:pt x="293" y="63"/>
                </a:lnTo>
                <a:lnTo>
                  <a:pt x="293" y="63"/>
                </a:lnTo>
                <a:lnTo>
                  <a:pt x="292" y="63"/>
                </a:lnTo>
                <a:lnTo>
                  <a:pt x="292" y="63"/>
                </a:lnTo>
                <a:lnTo>
                  <a:pt x="292" y="63"/>
                </a:lnTo>
                <a:lnTo>
                  <a:pt x="292" y="63"/>
                </a:lnTo>
                <a:lnTo>
                  <a:pt x="291" y="64"/>
                </a:lnTo>
                <a:lnTo>
                  <a:pt x="291" y="64"/>
                </a:lnTo>
                <a:lnTo>
                  <a:pt x="289" y="64"/>
                </a:lnTo>
                <a:lnTo>
                  <a:pt x="289" y="64"/>
                </a:lnTo>
                <a:lnTo>
                  <a:pt x="288" y="64"/>
                </a:lnTo>
                <a:lnTo>
                  <a:pt x="288" y="64"/>
                </a:lnTo>
                <a:lnTo>
                  <a:pt x="286" y="64"/>
                </a:lnTo>
                <a:lnTo>
                  <a:pt x="286" y="64"/>
                </a:lnTo>
                <a:lnTo>
                  <a:pt x="286" y="64"/>
                </a:lnTo>
                <a:lnTo>
                  <a:pt x="286" y="64"/>
                </a:lnTo>
                <a:lnTo>
                  <a:pt x="286" y="63"/>
                </a:lnTo>
                <a:lnTo>
                  <a:pt x="286" y="63"/>
                </a:lnTo>
                <a:lnTo>
                  <a:pt x="286" y="63"/>
                </a:lnTo>
                <a:lnTo>
                  <a:pt x="286" y="63"/>
                </a:lnTo>
                <a:lnTo>
                  <a:pt x="285" y="63"/>
                </a:lnTo>
                <a:lnTo>
                  <a:pt x="285" y="63"/>
                </a:lnTo>
                <a:lnTo>
                  <a:pt x="283" y="64"/>
                </a:lnTo>
                <a:lnTo>
                  <a:pt x="282" y="64"/>
                </a:lnTo>
                <a:lnTo>
                  <a:pt x="282" y="64"/>
                </a:lnTo>
                <a:lnTo>
                  <a:pt x="283" y="64"/>
                </a:lnTo>
                <a:lnTo>
                  <a:pt x="285" y="64"/>
                </a:lnTo>
                <a:lnTo>
                  <a:pt x="285" y="64"/>
                </a:lnTo>
                <a:lnTo>
                  <a:pt x="285" y="64"/>
                </a:lnTo>
                <a:lnTo>
                  <a:pt x="285" y="66"/>
                </a:lnTo>
                <a:lnTo>
                  <a:pt x="283" y="66"/>
                </a:lnTo>
                <a:lnTo>
                  <a:pt x="285" y="66"/>
                </a:lnTo>
                <a:lnTo>
                  <a:pt x="285" y="66"/>
                </a:lnTo>
                <a:lnTo>
                  <a:pt x="285" y="66"/>
                </a:lnTo>
                <a:lnTo>
                  <a:pt x="285" y="66"/>
                </a:lnTo>
                <a:lnTo>
                  <a:pt x="283" y="66"/>
                </a:lnTo>
                <a:lnTo>
                  <a:pt x="283" y="66"/>
                </a:lnTo>
                <a:lnTo>
                  <a:pt x="282" y="66"/>
                </a:lnTo>
                <a:lnTo>
                  <a:pt x="282" y="67"/>
                </a:lnTo>
                <a:lnTo>
                  <a:pt x="282" y="67"/>
                </a:lnTo>
                <a:lnTo>
                  <a:pt x="282" y="67"/>
                </a:lnTo>
                <a:lnTo>
                  <a:pt x="281" y="67"/>
                </a:lnTo>
                <a:lnTo>
                  <a:pt x="279" y="69"/>
                </a:lnTo>
                <a:lnTo>
                  <a:pt x="279" y="69"/>
                </a:lnTo>
                <a:lnTo>
                  <a:pt x="279" y="69"/>
                </a:lnTo>
                <a:lnTo>
                  <a:pt x="278" y="69"/>
                </a:lnTo>
                <a:lnTo>
                  <a:pt x="278" y="67"/>
                </a:lnTo>
                <a:lnTo>
                  <a:pt x="276" y="67"/>
                </a:lnTo>
                <a:lnTo>
                  <a:pt x="275" y="67"/>
                </a:lnTo>
                <a:lnTo>
                  <a:pt x="275" y="69"/>
                </a:lnTo>
                <a:lnTo>
                  <a:pt x="275" y="69"/>
                </a:lnTo>
                <a:lnTo>
                  <a:pt x="275" y="69"/>
                </a:lnTo>
                <a:lnTo>
                  <a:pt x="275" y="69"/>
                </a:lnTo>
                <a:lnTo>
                  <a:pt x="275" y="69"/>
                </a:lnTo>
                <a:lnTo>
                  <a:pt x="275" y="69"/>
                </a:lnTo>
                <a:lnTo>
                  <a:pt x="273" y="69"/>
                </a:lnTo>
                <a:lnTo>
                  <a:pt x="273" y="69"/>
                </a:lnTo>
                <a:lnTo>
                  <a:pt x="273" y="69"/>
                </a:lnTo>
                <a:lnTo>
                  <a:pt x="272" y="69"/>
                </a:lnTo>
                <a:lnTo>
                  <a:pt x="272" y="69"/>
                </a:lnTo>
                <a:lnTo>
                  <a:pt x="271" y="69"/>
                </a:lnTo>
                <a:lnTo>
                  <a:pt x="271" y="70"/>
                </a:lnTo>
                <a:lnTo>
                  <a:pt x="271" y="70"/>
                </a:lnTo>
                <a:lnTo>
                  <a:pt x="271" y="69"/>
                </a:lnTo>
                <a:lnTo>
                  <a:pt x="271" y="69"/>
                </a:lnTo>
                <a:lnTo>
                  <a:pt x="269" y="70"/>
                </a:lnTo>
                <a:lnTo>
                  <a:pt x="269" y="70"/>
                </a:lnTo>
                <a:lnTo>
                  <a:pt x="269" y="70"/>
                </a:lnTo>
                <a:lnTo>
                  <a:pt x="268" y="70"/>
                </a:lnTo>
                <a:lnTo>
                  <a:pt x="268" y="70"/>
                </a:lnTo>
                <a:lnTo>
                  <a:pt x="268" y="70"/>
                </a:lnTo>
                <a:lnTo>
                  <a:pt x="268" y="71"/>
                </a:lnTo>
                <a:lnTo>
                  <a:pt x="266" y="71"/>
                </a:lnTo>
                <a:lnTo>
                  <a:pt x="265" y="71"/>
                </a:lnTo>
                <a:lnTo>
                  <a:pt x="265" y="71"/>
                </a:lnTo>
                <a:lnTo>
                  <a:pt x="264" y="73"/>
                </a:lnTo>
                <a:lnTo>
                  <a:pt x="264" y="73"/>
                </a:lnTo>
                <a:lnTo>
                  <a:pt x="264" y="73"/>
                </a:lnTo>
                <a:lnTo>
                  <a:pt x="264" y="73"/>
                </a:lnTo>
                <a:lnTo>
                  <a:pt x="264" y="74"/>
                </a:lnTo>
                <a:lnTo>
                  <a:pt x="264" y="74"/>
                </a:lnTo>
                <a:lnTo>
                  <a:pt x="264" y="74"/>
                </a:lnTo>
                <a:lnTo>
                  <a:pt x="264" y="74"/>
                </a:lnTo>
                <a:lnTo>
                  <a:pt x="265" y="74"/>
                </a:lnTo>
                <a:lnTo>
                  <a:pt x="265" y="73"/>
                </a:lnTo>
                <a:lnTo>
                  <a:pt x="266" y="73"/>
                </a:lnTo>
                <a:lnTo>
                  <a:pt x="266" y="73"/>
                </a:lnTo>
                <a:lnTo>
                  <a:pt x="268" y="71"/>
                </a:lnTo>
                <a:lnTo>
                  <a:pt x="268" y="73"/>
                </a:lnTo>
                <a:lnTo>
                  <a:pt x="268" y="73"/>
                </a:lnTo>
                <a:lnTo>
                  <a:pt x="266" y="73"/>
                </a:lnTo>
                <a:lnTo>
                  <a:pt x="266" y="73"/>
                </a:lnTo>
                <a:lnTo>
                  <a:pt x="265" y="73"/>
                </a:lnTo>
                <a:lnTo>
                  <a:pt x="264" y="76"/>
                </a:lnTo>
                <a:lnTo>
                  <a:pt x="265" y="74"/>
                </a:lnTo>
                <a:lnTo>
                  <a:pt x="265" y="74"/>
                </a:lnTo>
                <a:lnTo>
                  <a:pt x="264" y="74"/>
                </a:lnTo>
                <a:lnTo>
                  <a:pt x="264" y="74"/>
                </a:lnTo>
                <a:lnTo>
                  <a:pt x="264" y="74"/>
                </a:lnTo>
                <a:lnTo>
                  <a:pt x="264" y="74"/>
                </a:lnTo>
                <a:lnTo>
                  <a:pt x="262" y="74"/>
                </a:lnTo>
                <a:lnTo>
                  <a:pt x="262" y="76"/>
                </a:lnTo>
                <a:lnTo>
                  <a:pt x="262" y="76"/>
                </a:lnTo>
                <a:lnTo>
                  <a:pt x="262" y="76"/>
                </a:lnTo>
                <a:lnTo>
                  <a:pt x="262" y="76"/>
                </a:lnTo>
                <a:lnTo>
                  <a:pt x="261" y="74"/>
                </a:lnTo>
                <a:lnTo>
                  <a:pt x="261" y="74"/>
                </a:lnTo>
                <a:lnTo>
                  <a:pt x="261" y="74"/>
                </a:lnTo>
                <a:lnTo>
                  <a:pt x="261" y="74"/>
                </a:lnTo>
                <a:lnTo>
                  <a:pt x="261" y="74"/>
                </a:lnTo>
                <a:lnTo>
                  <a:pt x="261" y="74"/>
                </a:lnTo>
                <a:lnTo>
                  <a:pt x="259" y="74"/>
                </a:lnTo>
                <a:lnTo>
                  <a:pt x="259" y="74"/>
                </a:lnTo>
                <a:lnTo>
                  <a:pt x="259" y="74"/>
                </a:lnTo>
                <a:lnTo>
                  <a:pt x="259" y="74"/>
                </a:lnTo>
                <a:lnTo>
                  <a:pt x="259" y="76"/>
                </a:lnTo>
                <a:lnTo>
                  <a:pt x="259" y="77"/>
                </a:lnTo>
                <a:lnTo>
                  <a:pt x="258" y="77"/>
                </a:lnTo>
                <a:lnTo>
                  <a:pt x="258" y="77"/>
                </a:lnTo>
                <a:lnTo>
                  <a:pt x="258" y="77"/>
                </a:lnTo>
                <a:lnTo>
                  <a:pt x="258" y="78"/>
                </a:lnTo>
                <a:lnTo>
                  <a:pt x="259" y="78"/>
                </a:lnTo>
                <a:lnTo>
                  <a:pt x="259" y="78"/>
                </a:lnTo>
                <a:lnTo>
                  <a:pt x="259" y="80"/>
                </a:lnTo>
                <a:lnTo>
                  <a:pt x="259" y="80"/>
                </a:lnTo>
                <a:lnTo>
                  <a:pt x="261" y="80"/>
                </a:lnTo>
                <a:lnTo>
                  <a:pt x="261" y="80"/>
                </a:lnTo>
                <a:lnTo>
                  <a:pt x="262" y="78"/>
                </a:lnTo>
                <a:lnTo>
                  <a:pt x="264" y="78"/>
                </a:lnTo>
                <a:lnTo>
                  <a:pt x="265" y="78"/>
                </a:lnTo>
                <a:lnTo>
                  <a:pt x="265" y="78"/>
                </a:lnTo>
                <a:lnTo>
                  <a:pt x="265" y="78"/>
                </a:lnTo>
                <a:lnTo>
                  <a:pt x="266" y="77"/>
                </a:lnTo>
                <a:lnTo>
                  <a:pt x="266" y="77"/>
                </a:lnTo>
                <a:lnTo>
                  <a:pt x="266" y="77"/>
                </a:lnTo>
                <a:lnTo>
                  <a:pt x="266" y="77"/>
                </a:lnTo>
                <a:lnTo>
                  <a:pt x="269" y="77"/>
                </a:lnTo>
                <a:lnTo>
                  <a:pt x="272" y="76"/>
                </a:lnTo>
                <a:lnTo>
                  <a:pt x="276" y="74"/>
                </a:lnTo>
                <a:lnTo>
                  <a:pt x="276" y="74"/>
                </a:lnTo>
                <a:lnTo>
                  <a:pt x="279" y="73"/>
                </a:lnTo>
                <a:lnTo>
                  <a:pt x="283" y="73"/>
                </a:lnTo>
                <a:lnTo>
                  <a:pt x="289" y="70"/>
                </a:lnTo>
                <a:lnTo>
                  <a:pt x="296" y="67"/>
                </a:lnTo>
                <a:lnTo>
                  <a:pt x="299" y="67"/>
                </a:lnTo>
                <a:lnTo>
                  <a:pt x="303" y="66"/>
                </a:lnTo>
                <a:lnTo>
                  <a:pt x="303" y="66"/>
                </a:lnTo>
                <a:lnTo>
                  <a:pt x="306" y="64"/>
                </a:lnTo>
                <a:lnTo>
                  <a:pt x="308" y="64"/>
                </a:lnTo>
                <a:lnTo>
                  <a:pt x="311" y="63"/>
                </a:lnTo>
                <a:lnTo>
                  <a:pt x="312" y="63"/>
                </a:lnTo>
                <a:lnTo>
                  <a:pt x="313" y="61"/>
                </a:lnTo>
                <a:lnTo>
                  <a:pt x="313" y="61"/>
                </a:lnTo>
                <a:lnTo>
                  <a:pt x="318" y="61"/>
                </a:lnTo>
                <a:lnTo>
                  <a:pt x="320" y="60"/>
                </a:lnTo>
                <a:lnTo>
                  <a:pt x="322" y="59"/>
                </a:lnTo>
                <a:lnTo>
                  <a:pt x="322" y="59"/>
                </a:lnTo>
                <a:lnTo>
                  <a:pt x="323" y="59"/>
                </a:lnTo>
                <a:lnTo>
                  <a:pt x="325" y="59"/>
                </a:lnTo>
                <a:lnTo>
                  <a:pt x="326" y="57"/>
                </a:lnTo>
                <a:lnTo>
                  <a:pt x="328" y="57"/>
                </a:lnTo>
                <a:lnTo>
                  <a:pt x="328" y="57"/>
                </a:lnTo>
                <a:lnTo>
                  <a:pt x="330" y="57"/>
                </a:lnTo>
                <a:lnTo>
                  <a:pt x="332" y="56"/>
                </a:lnTo>
                <a:lnTo>
                  <a:pt x="333" y="56"/>
                </a:lnTo>
                <a:lnTo>
                  <a:pt x="336" y="54"/>
                </a:lnTo>
                <a:lnTo>
                  <a:pt x="336" y="54"/>
                </a:lnTo>
                <a:lnTo>
                  <a:pt x="336" y="54"/>
                </a:lnTo>
                <a:lnTo>
                  <a:pt x="338" y="54"/>
                </a:lnTo>
                <a:lnTo>
                  <a:pt x="339" y="54"/>
                </a:lnTo>
                <a:lnTo>
                  <a:pt x="340" y="53"/>
                </a:lnTo>
                <a:lnTo>
                  <a:pt x="340" y="53"/>
                </a:lnTo>
                <a:lnTo>
                  <a:pt x="340" y="53"/>
                </a:lnTo>
                <a:lnTo>
                  <a:pt x="340" y="53"/>
                </a:lnTo>
                <a:lnTo>
                  <a:pt x="342" y="53"/>
                </a:lnTo>
                <a:lnTo>
                  <a:pt x="343" y="51"/>
                </a:lnTo>
                <a:lnTo>
                  <a:pt x="345" y="51"/>
                </a:lnTo>
                <a:lnTo>
                  <a:pt x="345" y="51"/>
                </a:lnTo>
                <a:lnTo>
                  <a:pt x="345" y="51"/>
                </a:lnTo>
                <a:lnTo>
                  <a:pt x="346" y="51"/>
                </a:lnTo>
                <a:lnTo>
                  <a:pt x="346" y="51"/>
                </a:lnTo>
                <a:lnTo>
                  <a:pt x="349" y="50"/>
                </a:lnTo>
                <a:lnTo>
                  <a:pt x="350" y="50"/>
                </a:lnTo>
                <a:lnTo>
                  <a:pt x="352" y="50"/>
                </a:lnTo>
                <a:lnTo>
                  <a:pt x="352" y="49"/>
                </a:lnTo>
                <a:lnTo>
                  <a:pt x="352" y="49"/>
                </a:lnTo>
                <a:lnTo>
                  <a:pt x="353" y="49"/>
                </a:lnTo>
                <a:lnTo>
                  <a:pt x="355" y="49"/>
                </a:lnTo>
                <a:lnTo>
                  <a:pt x="353" y="49"/>
                </a:lnTo>
                <a:lnTo>
                  <a:pt x="353" y="49"/>
                </a:lnTo>
                <a:lnTo>
                  <a:pt x="355" y="50"/>
                </a:lnTo>
                <a:lnTo>
                  <a:pt x="355" y="50"/>
                </a:lnTo>
                <a:lnTo>
                  <a:pt x="355" y="49"/>
                </a:lnTo>
                <a:lnTo>
                  <a:pt x="356" y="49"/>
                </a:lnTo>
                <a:lnTo>
                  <a:pt x="358" y="47"/>
                </a:lnTo>
                <a:lnTo>
                  <a:pt x="358" y="47"/>
                </a:lnTo>
                <a:lnTo>
                  <a:pt x="359" y="47"/>
                </a:lnTo>
                <a:lnTo>
                  <a:pt x="359" y="47"/>
                </a:lnTo>
                <a:lnTo>
                  <a:pt x="359" y="47"/>
                </a:lnTo>
                <a:lnTo>
                  <a:pt x="360" y="47"/>
                </a:lnTo>
                <a:lnTo>
                  <a:pt x="360" y="47"/>
                </a:lnTo>
                <a:lnTo>
                  <a:pt x="360" y="47"/>
                </a:lnTo>
                <a:lnTo>
                  <a:pt x="360" y="47"/>
                </a:lnTo>
                <a:lnTo>
                  <a:pt x="360" y="47"/>
                </a:lnTo>
                <a:lnTo>
                  <a:pt x="359" y="47"/>
                </a:lnTo>
                <a:lnTo>
                  <a:pt x="358" y="49"/>
                </a:lnTo>
                <a:lnTo>
                  <a:pt x="358" y="49"/>
                </a:lnTo>
                <a:lnTo>
                  <a:pt x="358" y="49"/>
                </a:lnTo>
                <a:lnTo>
                  <a:pt x="356" y="49"/>
                </a:lnTo>
                <a:lnTo>
                  <a:pt x="356" y="49"/>
                </a:lnTo>
                <a:lnTo>
                  <a:pt x="355" y="50"/>
                </a:lnTo>
                <a:lnTo>
                  <a:pt x="355" y="50"/>
                </a:lnTo>
                <a:lnTo>
                  <a:pt x="355" y="50"/>
                </a:lnTo>
                <a:lnTo>
                  <a:pt x="353" y="50"/>
                </a:lnTo>
                <a:lnTo>
                  <a:pt x="353" y="50"/>
                </a:lnTo>
                <a:lnTo>
                  <a:pt x="352" y="50"/>
                </a:lnTo>
                <a:lnTo>
                  <a:pt x="352" y="51"/>
                </a:lnTo>
                <a:lnTo>
                  <a:pt x="352" y="51"/>
                </a:lnTo>
                <a:lnTo>
                  <a:pt x="352" y="51"/>
                </a:lnTo>
                <a:lnTo>
                  <a:pt x="350" y="51"/>
                </a:lnTo>
                <a:lnTo>
                  <a:pt x="350" y="51"/>
                </a:lnTo>
                <a:lnTo>
                  <a:pt x="350" y="51"/>
                </a:lnTo>
                <a:lnTo>
                  <a:pt x="350" y="51"/>
                </a:lnTo>
                <a:lnTo>
                  <a:pt x="350" y="50"/>
                </a:lnTo>
                <a:lnTo>
                  <a:pt x="350" y="50"/>
                </a:lnTo>
                <a:lnTo>
                  <a:pt x="350" y="50"/>
                </a:lnTo>
                <a:lnTo>
                  <a:pt x="349" y="50"/>
                </a:lnTo>
                <a:lnTo>
                  <a:pt x="349" y="50"/>
                </a:lnTo>
                <a:lnTo>
                  <a:pt x="349" y="51"/>
                </a:lnTo>
                <a:lnTo>
                  <a:pt x="349" y="51"/>
                </a:lnTo>
                <a:lnTo>
                  <a:pt x="349" y="51"/>
                </a:lnTo>
                <a:lnTo>
                  <a:pt x="348" y="51"/>
                </a:lnTo>
                <a:lnTo>
                  <a:pt x="348" y="51"/>
                </a:lnTo>
                <a:lnTo>
                  <a:pt x="348" y="51"/>
                </a:lnTo>
                <a:lnTo>
                  <a:pt x="348" y="51"/>
                </a:lnTo>
                <a:lnTo>
                  <a:pt x="346" y="53"/>
                </a:lnTo>
                <a:lnTo>
                  <a:pt x="345" y="53"/>
                </a:lnTo>
                <a:lnTo>
                  <a:pt x="345" y="53"/>
                </a:lnTo>
                <a:lnTo>
                  <a:pt x="345" y="53"/>
                </a:lnTo>
                <a:lnTo>
                  <a:pt x="343" y="53"/>
                </a:lnTo>
                <a:lnTo>
                  <a:pt x="343" y="53"/>
                </a:lnTo>
                <a:lnTo>
                  <a:pt x="342" y="53"/>
                </a:lnTo>
                <a:lnTo>
                  <a:pt x="342" y="53"/>
                </a:lnTo>
                <a:lnTo>
                  <a:pt x="342" y="54"/>
                </a:lnTo>
                <a:lnTo>
                  <a:pt x="340" y="54"/>
                </a:lnTo>
                <a:lnTo>
                  <a:pt x="340" y="54"/>
                </a:lnTo>
                <a:lnTo>
                  <a:pt x="339" y="54"/>
                </a:lnTo>
                <a:lnTo>
                  <a:pt x="339" y="54"/>
                </a:lnTo>
                <a:lnTo>
                  <a:pt x="338" y="56"/>
                </a:lnTo>
                <a:lnTo>
                  <a:pt x="336" y="57"/>
                </a:lnTo>
                <a:lnTo>
                  <a:pt x="336" y="56"/>
                </a:lnTo>
                <a:lnTo>
                  <a:pt x="336" y="56"/>
                </a:lnTo>
                <a:lnTo>
                  <a:pt x="336" y="56"/>
                </a:lnTo>
                <a:lnTo>
                  <a:pt x="335" y="56"/>
                </a:lnTo>
                <a:lnTo>
                  <a:pt x="335" y="57"/>
                </a:lnTo>
                <a:lnTo>
                  <a:pt x="335" y="57"/>
                </a:lnTo>
                <a:lnTo>
                  <a:pt x="335" y="57"/>
                </a:lnTo>
                <a:lnTo>
                  <a:pt x="335" y="57"/>
                </a:lnTo>
                <a:lnTo>
                  <a:pt x="335" y="57"/>
                </a:lnTo>
                <a:lnTo>
                  <a:pt x="336" y="57"/>
                </a:lnTo>
                <a:lnTo>
                  <a:pt x="338" y="57"/>
                </a:lnTo>
                <a:lnTo>
                  <a:pt x="339" y="57"/>
                </a:lnTo>
                <a:lnTo>
                  <a:pt x="339" y="57"/>
                </a:lnTo>
                <a:lnTo>
                  <a:pt x="338" y="57"/>
                </a:lnTo>
                <a:lnTo>
                  <a:pt x="336" y="59"/>
                </a:lnTo>
                <a:lnTo>
                  <a:pt x="335" y="60"/>
                </a:lnTo>
                <a:lnTo>
                  <a:pt x="333" y="60"/>
                </a:lnTo>
                <a:lnTo>
                  <a:pt x="332" y="60"/>
                </a:lnTo>
                <a:lnTo>
                  <a:pt x="332" y="60"/>
                </a:lnTo>
                <a:lnTo>
                  <a:pt x="332" y="60"/>
                </a:lnTo>
                <a:lnTo>
                  <a:pt x="330" y="60"/>
                </a:lnTo>
                <a:lnTo>
                  <a:pt x="329" y="61"/>
                </a:lnTo>
                <a:lnTo>
                  <a:pt x="328" y="61"/>
                </a:lnTo>
                <a:lnTo>
                  <a:pt x="328" y="61"/>
                </a:lnTo>
                <a:lnTo>
                  <a:pt x="326" y="61"/>
                </a:lnTo>
                <a:lnTo>
                  <a:pt x="326" y="61"/>
                </a:lnTo>
                <a:lnTo>
                  <a:pt x="326" y="61"/>
                </a:lnTo>
                <a:lnTo>
                  <a:pt x="326" y="63"/>
                </a:lnTo>
                <a:lnTo>
                  <a:pt x="325" y="63"/>
                </a:lnTo>
                <a:lnTo>
                  <a:pt x="325" y="63"/>
                </a:lnTo>
                <a:lnTo>
                  <a:pt x="323" y="63"/>
                </a:lnTo>
                <a:lnTo>
                  <a:pt x="323" y="63"/>
                </a:lnTo>
                <a:lnTo>
                  <a:pt x="323" y="64"/>
                </a:lnTo>
                <a:lnTo>
                  <a:pt x="322" y="64"/>
                </a:lnTo>
                <a:lnTo>
                  <a:pt x="320" y="64"/>
                </a:lnTo>
                <a:lnTo>
                  <a:pt x="319" y="64"/>
                </a:lnTo>
                <a:lnTo>
                  <a:pt x="319" y="64"/>
                </a:lnTo>
                <a:lnTo>
                  <a:pt x="318" y="66"/>
                </a:lnTo>
                <a:lnTo>
                  <a:pt x="318" y="66"/>
                </a:lnTo>
                <a:lnTo>
                  <a:pt x="318" y="66"/>
                </a:lnTo>
                <a:lnTo>
                  <a:pt x="319" y="67"/>
                </a:lnTo>
                <a:lnTo>
                  <a:pt x="319" y="69"/>
                </a:lnTo>
                <a:lnTo>
                  <a:pt x="320" y="70"/>
                </a:lnTo>
                <a:lnTo>
                  <a:pt x="320" y="70"/>
                </a:lnTo>
                <a:lnTo>
                  <a:pt x="320" y="70"/>
                </a:lnTo>
                <a:lnTo>
                  <a:pt x="320" y="70"/>
                </a:lnTo>
                <a:lnTo>
                  <a:pt x="320" y="70"/>
                </a:lnTo>
                <a:lnTo>
                  <a:pt x="320" y="70"/>
                </a:lnTo>
                <a:lnTo>
                  <a:pt x="319" y="71"/>
                </a:lnTo>
                <a:lnTo>
                  <a:pt x="319" y="71"/>
                </a:lnTo>
                <a:lnTo>
                  <a:pt x="319" y="71"/>
                </a:lnTo>
                <a:lnTo>
                  <a:pt x="319" y="71"/>
                </a:lnTo>
                <a:lnTo>
                  <a:pt x="319" y="71"/>
                </a:lnTo>
                <a:lnTo>
                  <a:pt x="319" y="71"/>
                </a:lnTo>
                <a:lnTo>
                  <a:pt x="319" y="71"/>
                </a:lnTo>
                <a:lnTo>
                  <a:pt x="320" y="71"/>
                </a:lnTo>
                <a:lnTo>
                  <a:pt x="320" y="71"/>
                </a:lnTo>
                <a:lnTo>
                  <a:pt x="320" y="71"/>
                </a:lnTo>
                <a:lnTo>
                  <a:pt x="320" y="71"/>
                </a:lnTo>
                <a:lnTo>
                  <a:pt x="320" y="70"/>
                </a:lnTo>
                <a:lnTo>
                  <a:pt x="320" y="70"/>
                </a:lnTo>
                <a:lnTo>
                  <a:pt x="320" y="69"/>
                </a:lnTo>
                <a:lnTo>
                  <a:pt x="320" y="69"/>
                </a:lnTo>
                <a:lnTo>
                  <a:pt x="320" y="67"/>
                </a:lnTo>
                <a:lnTo>
                  <a:pt x="320" y="67"/>
                </a:lnTo>
                <a:lnTo>
                  <a:pt x="320" y="67"/>
                </a:lnTo>
                <a:lnTo>
                  <a:pt x="320" y="67"/>
                </a:lnTo>
                <a:lnTo>
                  <a:pt x="320" y="66"/>
                </a:lnTo>
                <a:lnTo>
                  <a:pt x="322" y="66"/>
                </a:lnTo>
                <a:lnTo>
                  <a:pt x="322" y="66"/>
                </a:lnTo>
                <a:lnTo>
                  <a:pt x="322" y="66"/>
                </a:lnTo>
                <a:lnTo>
                  <a:pt x="322" y="66"/>
                </a:lnTo>
                <a:lnTo>
                  <a:pt x="323" y="66"/>
                </a:lnTo>
                <a:lnTo>
                  <a:pt x="323" y="66"/>
                </a:lnTo>
                <a:lnTo>
                  <a:pt x="323" y="66"/>
                </a:lnTo>
                <a:lnTo>
                  <a:pt x="323" y="66"/>
                </a:lnTo>
                <a:lnTo>
                  <a:pt x="323" y="66"/>
                </a:lnTo>
                <a:lnTo>
                  <a:pt x="325" y="66"/>
                </a:lnTo>
                <a:lnTo>
                  <a:pt x="325" y="66"/>
                </a:lnTo>
                <a:lnTo>
                  <a:pt x="325" y="66"/>
                </a:lnTo>
                <a:lnTo>
                  <a:pt x="325" y="66"/>
                </a:lnTo>
                <a:lnTo>
                  <a:pt x="325" y="66"/>
                </a:lnTo>
                <a:lnTo>
                  <a:pt x="325" y="64"/>
                </a:lnTo>
                <a:lnTo>
                  <a:pt x="325" y="64"/>
                </a:lnTo>
                <a:lnTo>
                  <a:pt x="326" y="64"/>
                </a:lnTo>
                <a:lnTo>
                  <a:pt x="328" y="64"/>
                </a:lnTo>
                <a:lnTo>
                  <a:pt x="328" y="64"/>
                </a:lnTo>
                <a:lnTo>
                  <a:pt x="328" y="64"/>
                </a:lnTo>
                <a:lnTo>
                  <a:pt x="328" y="64"/>
                </a:lnTo>
                <a:lnTo>
                  <a:pt x="328" y="64"/>
                </a:lnTo>
                <a:lnTo>
                  <a:pt x="328" y="64"/>
                </a:lnTo>
                <a:lnTo>
                  <a:pt x="328" y="64"/>
                </a:lnTo>
                <a:lnTo>
                  <a:pt x="329" y="64"/>
                </a:lnTo>
                <a:lnTo>
                  <a:pt x="329" y="63"/>
                </a:lnTo>
                <a:lnTo>
                  <a:pt x="329" y="63"/>
                </a:lnTo>
                <a:lnTo>
                  <a:pt x="329" y="63"/>
                </a:lnTo>
                <a:lnTo>
                  <a:pt x="329" y="63"/>
                </a:lnTo>
                <a:lnTo>
                  <a:pt x="330" y="63"/>
                </a:lnTo>
                <a:lnTo>
                  <a:pt x="330" y="63"/>
                </a:lnTo>
                <a:lnTo>
                  <a:pt x="332" y="63"/>
                </a:lnTo>
                <a:lnTo>
                  <a:pt x="332" y="63"/>
                </a:lnTo>
                <a:lnTo>
                  <a:pt x="333" y="63"/>
                </a:lnTo>
                <a:lnTo>
                  <a:pt x="333" y="63"/>
                </a:lnTo>
                <a:lnTo>
                  <a:pt x="333" y="63"/>
                </a:lnTo>
                <a:lnTo>
                  <a:pt x="330" y="64"/>
                </a:lnTo>
                <a:lnTo>
                  <a:pt x="329" y="66"/>
                </a:lnTo>
                <a:lnTo>
                  <a:pt x="328" y="66"/>
                </a:lnTo>
                <a:lnTo>
                  <a:pt x="328" y="66"/>
                </a:lnTo>
                <a:lnTo>
                  <a:pt x="328" y="66"/>
                </a:lnTo>
                <a:lnTo>
                  <a:pt x="326" y="66"/>
                </a:lnTo>
                <a:lnTo>
                  <a:pt x="326" y="66"/>
                </a:lnTo>
                <a:lnTo>
                  <a:pt x="326" y="66"/>
                </a:lnTo>
                <a:lnTo>
                  <a:pt x="326" y="66"/>
                </a:lnTo>
                <a:lnTo>
                  <a:pt x="326" y="66"/>
                </a:lnTo>
                <a:lnTo>
                  <a:pt x="326" y="66"/>
                </a:lnTo>
                <a:lnTo>
                  <a:pt x="328" y="67"/>
                </a:lnTo>
                <a:lnTo>
                  <a:pt x="328" y="67"/>
                </a:lnTo>
                <a:lnTo>
                  <a:pt x="328" y="69"/>
                </a:lnTo>
                <a:lnTo>
                  <a:pt x="328" y="69"/>
                </a:lnTo>
                <a:lnTo>
                  <a:pt x="329" y="69"/>
                </a:lnTo>
                <a:lnTo>
                  <a:pt x="329" y="67"/>
                </a:lnTo>
                <a:lnTo>
                  <a:pt x="329" y="67"/>
                </a:lnTo>
                <a:lnTo>
                  <a:pt x="329" y="67"/>
                </a:lnTo>
                <a:lnTo>
                  <a:pt x="329" y="67"/>
                </a:lnTo>
                <a:lnTo>
                  <a:pt x="329" y="66"/>
                </a:lnTo>
                <a:lnTo>
                  <a:pt x="330" y="66"/>
                </a:lnTo>
                <a:lnTo>
                  <a:pt x="330" y="66"/>
                </a:lnTo>
                <a:lnTo>
                  <a:pt x="330" y="66"/>
                </a:lnTo>
                <a:lnTo>
                  <a:pt x="330" y="66"/>
                </a:lnTo>
                <a:lnTo>
                  <a:pt x="332" y="66"/>
                </a:lnTo>
                <a:lnTo>
                  <a:pt x="332" y="66"/>
                </a:lnTo>
                <a:lnTo>
                  <a:pt x="332" y="66"/>
                </a:lnTo>
                <a:lnTo>
                  <a:pt x="332" y="66"/>
                </a:lnTo>
                <a:lnTo>
                  <a:pt x="332" y="66"/>
                </a:lnTo>
                <a:lnTo>
                  <a:pt x="332" y="67"/>
                </a:lnTo>
                <a:lnTo>
                  <a:pt x="333" y="67"/>
                </a:lnTo>
                <a:lnTo>
                  <a:pt x="333" y="67"/>
                </a:lnTo>
                <a:lnTo>
                  <a:pt x="333" y="67"/>
                </a:lnTo>
                <a:lnTo>
                  <a:pt x="333" y="67"/>
                </a:lnTo>
                <a:lnTo>
                  <a:pt x="333" y="67"/>
                </a:lnTo>
                <a:lnTo>
                  <a:pt x="335" y="67"/>
                </a:lnTo>
                <a:lnTo>
                  <a:pt x="335" y="67"/>
                </a:lnTo>
                <a:lnTo>
                  <a:pt x="336" y="67"/>
                </a:lnTo>
                <a:lnTo>
                  <a:pt x="338" y="66"/>
                </a:lnTo>
                <a:lnTo>
                  <a:pt x="339" y="66"/>
                </a:lnTo>
                <a:lnTo>
                  <a:pt x="339" y="66"/>
                </a:lnTo>
                <a:lnTo>
                  <a:pt x="339" y="64"/>
                </a:lnTo>
                <a:lnTo>
                  <a:pt x="339" y="64"/>
                </a:lnTo>
                <a:lnTo>
                  <a:pt x="340" y="64"/>
                </a:lnTo>
                <a:lnTo>
                  <a:pt x="340" y="66"/>
                </a:lnTo>
                <a:lnTo>
                  <a:pt x="340" y="66"/>
                </a:lnTo>
                <a:lnTo>
                  <a:pt x="339" y="66"/>
                </a:lnTo>
                <a:lnTo>
                  <a:pt x="339" y="66"/>
                </a:lnTo>
                <a:lnTo>
                  <a:pt x="339" y="66"/>
                </a:lnTo>
                <a:lnTo>
                  <a:pt x="339" y="66"/>
                </a:lnTo>
                <a:lnTo>
                  <a:pt x="340" y="66"/>
                </a:lnTo>
                <a:lnTo>
                  <a:pt x="340" y="67"/>
                </a:lnTo>
                <a:lnTo>
                  <a:pt x="340" y="67"/>
                </a:lnTo>
                <a:lnTo>
                  <a:pt x="338" y="69"/>
                </a:lnTo>
                <a:lnTo>
                  <a:pt x="338" y="69"/>
                </a:lnTo>
                <a:lnTo>
                  <a:pt x="338" y="69"/>
                </a:lnTo>
                <a:lnTo>
                  <a:pt x="338" y="69"/>
                </a:lnTo>
                <a:lnTo>
                  <a:pt x="336" y="69"/>
                </a:lnTo>
                <a:lnTo>
                  <a:pt x="336" y="69"/>
                </a:lnTo>
                <a:lnTo>
                  <a:pt x="336" y="69"/>
                </a:lnTo>
                <a:lnTo>
                  <a:pt x="336" y="70"/>
                </a:lnTo>
                <a:lnTo>
                  <a:pt x="336" y="70"/>
                </a:lnTo>
                <a:lnTo>
                  <a:pt x="335" y="70"/>
                </a:lnTo>
                <a:lnTo>
                  <a:pt x="335" y="70"/>
                </a:lnTo>
                <a:lnTo>
                  <a:pt x="335" y="70"/>
                </a:lnTo>
                <a:lnTo>
                  <a:pt x="335" y="69"/>
                </a:lnTo>
                <a:lnTo>
                  <a:pt x="335" y="69"/>
                </a:lnTo>
                <a:lnTo>
                  <a:pt x="335" y="69"/>
                </a:lnTo>
                <a:lnTo>
                  <a:pt x="335" y="70"/>
                </a:lnTo>
                <a:lnTo>
                  <a:pt x="333" y="70"/>
                </a:lnTo>
                <a:lnTo>
                  <a:pt x="333" y="70"/>
                </a:lnTo>
                <a:lnTo>
                  <a:pt x="333" y="70"/>
                </a:lnTo>
                <a:lnTo>
                  <a:pt x="333" y="70"/>
                </a:lnTo>
                <a:lnTo>
                  <a:pt x="333" y="71"/>
                </a:lnTo>
                <a:lnTo>
                  <a:pt x="333" y="71"/>
                </a:lnTo>
                <a:lnTo>
                  <a:pt x="333" y="71"/>
                </a:lnTo>
                <a:lnTo>
                  <a:pt x="333" y="73"/>
                </a:lnTo>
                <a:lnTo>
                  <a:pt x="333" y="73"/>
                </a:lnTo>
                <a:lnTo>
                  <a:pt x="333" y="73"/>
                </a:lnTo>
                <a:lnTo>
                  <a:pt x="333" y="73"/>
                </a:lnTo>
                <a:lnTo>
                  <a:pt x="335" y="73"/>
                </a:lnTo>
                <a:lnTo>
                  <a:pt x="335" y="73"/>
                </a:lnTo>
                <a:lnTo>
                  <a:pt x="333" y="73"/>
                </a:lnTo>
                <a:lnTo>
                  <a:pt x="333" y="73"/>
                </a:lnTo>
                <a:lnTo>
                  <a:pt x="333" y="74"/>
                </a:lnTo>
                <a:lnTo>
                  <a:pt x="333" y="74"/>
                </a:lnTo>
                <a:lnTo>
                  <a:pt x="333" y="74"/>
                </a:lnTo>
                <a:lnTo>
                  <a:pt x="332" y="74"/>
                </a:lnTo>
                <a:lnTo>
                  <a:pt x="332" y="74"/>
                </a:lnTo>
                <a:lnTo>
                  <a:pt x="330" y="74"/>
                </a:lnTo>
                <a:lnTo>
                  <a:pt x="329" y="76"/>
                </a:lnTo>
                <a:lnTo>
                  <a:pt x="328" y="77"/>
                </a:lnTo>
                <a:lnTo>
                  <a:pt x="328" y="77"/>
                </a:lnTo>
                <a:lnTo>
                  <a:pt x="328" y="76"/>
                </a:lnTo>
                <a:lnTo>
                  <a:pt x="328" y="76"/>
                </a:lnTo>
                <a:lnTo>
                  <a:pt x="326" y="76"/>
                </a:lnTo>
                <a:lnTo>
                  <a:pt x="325" y="76"/>
                </a:lnTo>
                <a:lnTo>
                  <a:pt x="325" y="76"/>
                </a:lnTo>
                <a:lnTo>
                  <a:pt x="325" y="76"/>
                </a:lnTo>
                <a:lnTo>
                  <a:pt x="323" y="77"/>
                </a:lnTo>
                <a:lnTo>
                  <a:pt x="323" y="77"/>
                </a:lnTo>
                <a:lnTo>
                  <a:pt x="323" y="77"/>
                </a:lnTo>
                <a:lnTo>
                  <a:pt x="323" y="77"/>
                </a:lnTo>
                <a:lnTo>
                  <a:pt x="323" y="77"/>
                </a:lnTo>
                <a:lnTo>
                  <a:pt x="322" y="77"/>
                </a:lnTo>
                <a:lnTo>
                  <a:pt x="320" y="78"/>
                </a:lnTo>
                <a:lnTo>
                  <a:pt x="318" y="78"/>
                </a:lnTo>
                <a:lnTo>
                  <a:pt x="318" y="78"/>
                </a:lnTo>
                <a:lnTo>
                  <a:pt x="316" y="80"/>
                </a:lnTo>
                <a:lnTo>
                  <a:pt x="316" y="80"/>
                </a:lnTo>
                <a:lnTo>
                  <a:pt x="316" y="78"/>
                </a:lnTo>
                <a:lnTo>
                  <a:pt x="316" y="78"/>
                </a:lnTo>
                <a:lnTo>
                  <a:pt x="316" y="78"/>
                </a:lnTo>
                <a:lnTo>
                  <a:pt x="316" y="78"/>
                </a:lnTo>
                <a:lnTo>
                  <a:pt x="316" y="78"/>
                </a:lnTo>
                <a:lnTo>
                  <a:pt x="316" y="78"/>
                </a:lnTo>
                <a:lnTo>
                  <a:pt x="316" y="78"/>
                </a:lnTo>
                <a:lnTo>
                  <a:pt x="315" y="78"/>
                </a:lnTo>
                <a:lnTo>
                  <a:pt x="315" y="78"/>
                </a:lnTo>
                <a:lnTo>
                  <a:pt x="315" y="78"/>
                </a:lnTo>
                <a:lnTo>
                  <a:pt x="315" y="78"/>
                </a:lnTo>
                <a:lnTo>
                  <a:pt x="315" y="80"/>
                </a:lnTo>
                <a:lnTo>
                  <a:pt x="316" y="80"/>
                </a:lnTo>
                <a:lnTo>
                  <a:pt x="316" y="80"/>
                </a:lnTo>
                <a:lnTo>
                  <a:pt x="316" y="80"/>
                </a:lnTo>
                <a:lnTo>
                  <a:pt x="315" y="80"/>
                </a:lnTo>
                <a:lnTo>
                  <a:pt x="313" y="81"/>
                </a:lnTo>
                <a:lnTo>
                  <a:pt x="312" y="81"/>
                </a:lnTo>
                <a:lnTo>
                  <a:pt x="312" y="81"/>
                </a:lnTo>
                <a:lnTo>
                  <a:pt x="311" y="81"/>
                </a:lnTo>
                <a:lnTo>
                  <a:pt x="311" y="81"/>
                </a:lnTo>
                <a:lnTo>
                  <a:pt x="309" y="83"/>
                </a:lnTo>
                <a:lnTo>
                  <a:pt x="309" y="83"/>
                </a:lnTo>
                <a:lnTo>
                  <a:pt x="308" y="83"/>
                </a:lnTo>
                <a:lnTo>
                  <a:pt x="308" y="83"/>
                </a:lnTo>
                <a:lnTo>
                  <a:pt x="308" y="83"/>
                </a:lnTo>
                <a:lnTo>
                  <a:pt x="308" y="83"/>
                </a:lnTo>
                <a:lnTo>
                  <a:pt x="306" y="84"/>
                </a:lnTo>
                <a:lnTo>
                  <a:pt x="306" y="84"/>
                </a:lnTo>
                <a:lnTo>
                  <a:pt x="305" y="81"/>
                </a:lnTo>
                <a:lnTo>
                  <a:pt x="302" y="83"/>
                </a:lnTo>
                <a:lnTo>
                  <a:pt x="302" y="83"/>
                </a:lnTo>
                <a:lnTo>
                  <a:pt x="303" y="83"/>
                </a:lnTo>
                <a:lnTo>
                  <a:pt x="303" y="83"/>
                </a:lnTo>
                <a:lnTo>
                  <a:pt x="305" y="83"/>
                </a:lnTo>
                <a:lnTo>
                  <a:pt x="305" y="83"/>
                </a:lnTo>
                <a:lnTo>
                  <a:pt x="305" y="83"/>
                </a:lnTo>
                <a:lnTo>
                  <a:pt x="303" y="83"/>
                </a:lnTo>
                <a:lnTo>
                  <a:pt x="303" y="83"/>
                </a:lnTo>
                <a:lnTo>
                  <a:pt x="303" y="84"/>
                </a:lnTo>
                <a:lnTo>
                  <a:pt x="303" y="84"/>
                </a:lnTo>
                <a:lnTo>
                  <a:pt x="303" y="84"/>
                </a:lnTo>
                <a:lnTo>
                  <a:pt x="303" y="84"/>
                </a:lnTo>
                <a:lnTo>
                  <a:pt x="303" y="84"/>
                </a:lnTo>
                <a:lnTo>
                  <a:pt x="303" y="84"/>
                </a:lnTo>
                <a:lnTo>
                  <a:pt x="303" y="84"/>
                </a:lnTo>
                <a:lnTo>
                  <a:pt x="303" y="84"/>
                </a:lnTo>
                <a:lnTo>
                  <a:pt x="303" y="84"/>
                </a:lnTo>
                <a:lnTo>
                  <a:pt x="302" y="84"/>
                </a:lnTo>
                <a:lnTo>
                  <a:pt x="302" y="84"/>
                </a:lnTo>
                <a:lnTo>
                  <a:pt x="301" y="84"/>
                </a:lnTo>
                <a:lnTo>
                  <a:pt x="301" y="86"/>
                </a:lnTo>
                <a:lnTo>
                  <a:pt x="299" y="86"/>
                </a:lnTo>
                <a:lnTo>
                  <a:pt x="299" y="86"/>
                </a:lnTo>
                <a:lnTo>
                  <a:pt x="299" y="86"/>
                </a:lnTo>
                <a:lnTo>
                  <a:pt x="299" y="86"/>
                </a:lnTo>
                <a:lnTo>
                  <a:pt x="299" y="86"/>
                </a:lnTo>
                <a:lnTo>
                  <a:pt x="299" y="87"/>
                </a:lnTo>
                <a:lnTo>
                  <a:pt x="299" y="87"/>
                </a:lnTo>
                <a:lnTo>
                  <a:pt x="299" y="87"/>
                </a:lnTo>
                <a:lnTo>
                  <a:pt x="299" y="88"/>
                </a:lnTo>
                <a:lnTo>
                  <a:pt x="299" y="88"/>
                </a:lnTo>
                <a:lnTo>
                  <a:pt x="299" y="88"/>
                </a:lnTo>
                <a:lnTo>
                  <a:pt x="299" y="88"/>
                </a:lnTo>
                <a:lnTo>
                  <a:pt x="301" y="87"/>
                </a:lnTo>
                <a:lnTo>
                  <a:pt x="301" y="87"/>
                </a:lnTo>
                <a:lnTo>
                  <a:pt x="301" y="87"/>
                </a:lnTo>
                <a:lnTo>
                  <a:pt x="301" y="87"/>
                </a:lnTo>
                <a:lnTo>
                  <a:pt x="301" y="87"/>
                </a:lnTo>
                <a:lnTo>
                  <a:pt x="302" y="87"/>
                </a:lnTo>
                <a:lnTo>
                  <a:pt x="302" y="88"/>
                </a:lnTo>
                <a:lnTo>
                  <a:pt x="302" y="88"/>
                </a:lnTo>
                <a:lnTo>
                  <a:pt x="302" y="88"/>
                </a:lnTo>
                <a:lnTo>
                  <a:pt x="302" y="87"/>
                </a:lnTo>
                <a:lnTo>
                  <a:pt x="303" y="88"/>
                </a:lnTo>
                <a:lnTo>
                  <a:pt x="303" y="88"/>
                </a:lnTo>
                <a:lnTo>
                  <a:pt x="302" y="88"/>
                </a:lnTo>
                <a:lnTo>
                  <a:pt x="302" y="88"/>
                </a:lnTo>
                <a:lnTo>
                  <a:pt x="302" y="91"/>
                </a:lnTo>
                <a:lnTo>
                  <a:pt x="302" y="91"/>
                </a:lnTo>
                <a:lnTo>
                  <a:pt x="303" y="91"/>
                </a:lnTo>
                <a:lnTo>
                  <a:pt x="303" y="91"/>
                </a:lnTo>
                <a:lnTo>
                  <a:pt x="303" y="91"/>
                </a:lnTo>
                <a:lnTo>
                  <a:pt x="303" y="91"/>
                </a:lnTo>
                <a:lnTo>
                  <a:pt x="303" y="93"/>
                </a:lnTo>
                <a:lnTo>
                  <a:pt x="303" y="93"/>
                </a:lnTo>
                <a:lnTo>
                  <a:pt x="303" y="93"/>
                </a:lnTo>
                <a:lnTo>
                  <a:pt x="306" y="93"/>
                </a:lnTo>
                <a:lnTo>
                  <a:pt x="306" y="93"/>
                </a:lnTo>
                <a:lnTo>
                  <a:pt x="303" y="94"/>
                </a:lnTo>
                <a:lnTo>
                  <a:pt x="302" y="96"/>
                </a:lnTo>
                <a:lnTo>
                  <a:pt x="301" y="96"/>
                </a:lnTo>
                <a:lnTo>
                  <a:pt x="301" y="96"/>
                </a:lnTo>
                <a:lnTo>
                  <a:pt x="301" y="97"/>
                </a:lnTo>
                <a:lnTo>
                  <a:pt x="301" y="98"/>
                </a:lnTo>
                <a:lnTo>
                  <a:pt x="301" y="98"/>
                </a:lnTo>
                <a:lnTo>
                  <a:pt x="301" y="100"/>
                </a:lnTo>
                <a:lnTo>
                  <a:pt x="301" y="100"/>
                </a:lnTo>
                <a:lnTo>
                  <a:pt x="301" y="100"/>
                </a:lnTo>
                <a:lnTo>
                  <a:pt x="301" y="100"/>
                </a:lnTo>
                <a:lnTo>
                  <a:pt x="302" y="100"/>
                </a:lnTo>
                <a:lnTo>
                  <a:pt x="302" y="100"/>
                </a:lnTo>
                <a:lnTo>
                  <a:pt x="302" y="100"/>
                </a:lnTo>
                <a:lnTo>
                  <a:pt x="302" y="100"/>
                </a:lnTo>
                <a:lnTo>
                  <a:pt x="303" y="100"/>
                </a:lnTo>
                <a:lnTo>
                  <a:pt x="303" y="100"/>
                </a:lnTo>
                <a:lnTo>
                  <a:pt x="302" y="100"/>
                </a:lnTo>
                <a:lnTo>
                  <a:pt x="302" y="100"/>
                </a:lnTo>
                <a:lnTo>
                  <a:pt x="302" y="100"/>
                </a:lnTo>
                <a:lnTo>
                  <a:pt x="302" y="100"/>
                </a:lnTo>
                <a:lnTo>
                  <a:pt x="302" y="100"/>
                </a:lnTo>
                <a:lnTo>
                  <a:pt x="303" y="100"/>
                </a:lnTo>
                <a:lnTo>
                  <a:pt x="305" y="100"/>
                </a:lnTo>
                <a:lnTo>
                  <a:pt x="306" y="100"/>
                </a:lnTo>
                <a:lnTo>
                  <a:pt x="306" y="98"/>
                </a:lnTo>
                <a:lnTo>
                  <a:pt x="306" y="98"/>
                </a:lnTo>
                <a:lnTo>
                  <a:pt x="308" y="98"/>
                </a:lnTo>
                <a:lnTo>
                  <a:pt x="308" y="98"/>
                </a:lnTo>
                <a:lnTo>
                  <a:pt x="308" y="98"/>
                </a:lnTo>
                <a:lnTo>
                  <a:pt x="308" y="98"/>
                </a:lnTo>
                <a:lnTo>
                  <a:pt x="308" y="98"/>
                </a:lnTo>
                <a:lnTo>
                  <a:pt x="309" y="97"/>
                </a:lnTo>
                <a:lnTo>
                  <a:pt x="311" y="97"/>
                </a:lnTo>
                <a:lnTo>
                  <a:pt x="311" y="97"/>
                </a:lnTo>
                <a:lnTo>
                  <a:pt x="311" y="97"/>
                </a:lnTo>
                <a:lnTo>
                  <a:pt x="311" y="97"/>
                </a:lnTo>
                <a:lnTo>
                  <a:pt x="312" y="97"/>
                </a:lnTo>
                <a:lnTo>
                  <a:pt x="312" y="97"/>
                </a:lnTo>
                <a:lnTo>
                  <a:pt x="313" y="97"/>
                </a:lnTo>
                <a:lnTo>
                  <a:pt x="313" y="97"/>
                </a:lnTo>
                <a:lnTo>
                  <a:pt x="313" y="97"/>
                </a:lnTo>
                <a:lnTo>
                  <a:pt x="313" y="97"/>
                </a:lnTo>
                <a:lnTo>
                  <a:pt x="312" y="96"/>
                </a:lnTo>
                <a:lnTo>
                  <a:pt x="312" y="96"/>
                </a:lnTo>
                <a:lnTo>
                  <a:pt x="312" y="94"/>
                </a:lnTo>
                <a:lnTo>
                  <a:pt x="312" y="94"/>
                </a:lnTo>
                <a:lnTo>
                  <a:pt x="313" y="94"/>
                </a:lnTo>
                <a:lnTo>
                  <a:pt x="313" y="94"/>
                </a:lnTo>
                <a:lnTo>
                  <a:pt x="315" y="94"/>
                </a:lnTo>
                <a:lnTo>
                  <a:pt x="315" y="94"/>
                </a:lnTo>
                <a:lnTo>
                  <a:pt x="315" y="94"/>
                </a:lnTo>
                <a:lnTo>
                  <a:pt x="313" y="93"/>
                </a:lnTo>
                <a:lnTo>
                  <a:pt x="313" y="93"/>
                </a:lnTo>
                <a:lnTo>
                  <a:pt x="313" y="91"/>
                </a:lnTo>
                <a:lnTo>
                  <a:pt x="313" y="91"/>
                </a:lnTo>
                <a:lnTo>
                  <a:pt x="313" y="91"/>
                </a:lnTo>
                <a:lnTo>
                  <a:pt x="313" y="93"/>
                </a:lnTo>
                <a:lnTo>
                  <a:pt x="313" y="93"/>
                </a:lnTo>
                <a:lnTo>
                  <a:pt x="313" y="93"/>
                </a:lnTo>
                <a:lnTo>
                  <a:pt x="313" y="93"/>
                </a:lnTo>
                <a:lnTo>
                  <a:pt x="315" y="93"/>
                </a:lnTo>
                <a:lnTo>
                  <a:pt x="316" y="93"/>
                </a:lnTo>
                <a:lnTo>
                  <a:pt x="316" y="93"/>
                </a:lnTo>
                <a:lnTo>
                  <a:pt x="316" y="94"/>
                </a:lnTo>
                <a:lnTo>
                  <a:pt x="316" y="94"/>
                </a:lnTo>
                <a:lnTo>
                  <a:pt x="316" y="94"/>
                </a:lnTo>
                <a:lnTo>
                  <a:pt x="315" y="94"/>
                </a:lnTo>
                <a:lnTo>
                  <a:pt x="315" y="96"/>
                </a:lnTo>
                <a:lnTo>
                  <a:pt x="315" y="96"/>
                </a:lnTo>
                <a:lnTo>
                  <a:pt x="315" y="96"/>
                </a:lnTo>
                <a:lnTo>
                  <a:pt x="315" y="97"/>
                </a:lnTo>
                <a:lnTo>
                  <a:pt x="315" y="97"/>
                </a:lnTo>
                <a:lnTo>
                  <a:pt x="315" y="98"/>
                </a:lnTo>
                <a:lnTo>
                  <a:pt x="316" y="100"/>
                </a:lnTo>
                <a:lnTo>
                  <a:pt x="316" y="100"/>
                </a:lnTo>
                <a:lnTo>
                  <a:pt x="316" y="101"/>
                </a:lnTo>
                <a:lnTo>
                  <a:pt x="316" y="101"/>
                </a:lnTo>
                <a:lnTo>
                  <a:pt x="315" y="103"/>
                </a:lnTo>
                <a:lnTo>
                  <a:pt x="315" y="104"/>
                </a:lnTo>
                <a:lnTo>
                  <a:pt x="315" y="104"/>
                </a:lnTo>
                <a:lnTo>
                  <a:pt x="313" y="104"/>
                </a:lnTo>
                <a:lnTo>
                  <a:pt x="312" y="104"/>
                </a:lnTo>
                <a:lnTo>
                  <a:pt x="311" y="106"/>
                </a:lnTo>
                <a:lnTo>
                  <a:pt x="311" y="106"/>
                </a:lnTo>
                <a:lnTo>
                  <a:pt x="311" y="106"/>
                </a:lnTo>
                <a:lnTo>
                  <a:pt x="311" y="107"/>
                </a:lnTo>
                <a:lnTo>
                  <a:pt x="311" y="107"/>
                </a:lnTo>
                <a:lnTo>
                  <a:pt x="311" y="107"/>
                </a:lnTo>
                <a:lnTo>
                  <a:pt x="311" y="107"/>
                </a:lnTo>
                <a:lnTo>
                  <a:pt x="311" y="107"/>
                </a:lnTo>
                <a:lnTo>
                  <a:pt x="312" y="106"/>
                </a:lnTo>
                <a:lnTo>
                  <a:pt x="313" y="106"/>
                </a:lnTo>
                <a:lnTo>
                  <a:pt x="315" y="106"/>
                </a:lnTo>
                <a:lnTo>
                  <a:pt x="315" y="106"/>
                </a:lnTo>
                <a:lnTo>
                  <a:pt x="315" y="104"/>
                </a:lnTo>
                <a:lnTo>
                  <a:pt x="315" y="104"/>
                </a:lnTo>
                <a:lnTo>
                  <a:pt x="316" y="104"/>
                </a:lnTo>
                <a:lnTo>
                  <a:pt x="316" y="104"/>
                </a:lnTo>
                <a:lnTo>
                  <a:pt x="318" y="104"/>
                </a:lnTo>
                <a:lnTo>
                  <a:pt x="318" y="104"/>
                </a:lnTo>
                <a:lnTo>
                  <a:pt x="318" y="104"/>
                </a:lnTo>
                <a:lnTo>
                  <a:pt x="318" y="106"/>
                </a:lnTo>
                <a:lnTo>
                  <a:pt x="318" y="106"/>
                </a:lnTo>
                <a:lnTo>
                  <a:pt x="318" y="106"/>
                </a:lnTo>
                <a:lnTo>
                  <a:pt x="318" y="106"/>
                </a:lnTo>
                <a:lnTo>
                  <a:pt x="318" y="107"/>
                </a:lnTo>
                <a:lnTo>
                  <a:pt x="319" y="107"/>
                </a:lnTo>
                <a:lnTo>
                  <a:pt x="319" y="107"/>
                </a:lnTo>
                <a:lnTo>
                  <a:pt x="319" y="107"/>
                </a:lnTo>
                <a:lnTo>
                  <a:pt x="318" y="107"/>
                </a:lnTo>
                <a:lnTo>
                  <a:pt x="319" y="108"/>
                </a:lnTo>
                <a:lnTo>
                  <a:pt x="319" y="108"/>
                </a:lnTo>
                <a:lnTo>
                  <a:pt x="319" y="108"/>
                </a:lnTo>
                <a:lnTo>
                  <a:pt x="319" y="108"/>
                </a:lnTo>
                <a:lnTo>
                  <a:pt x="319" y="108"/>
                </a:lnTo>
                <a:lnTo>
                  <a:pt x="320" y="108"/>
                </a:lnTo>
                <a:lnTo>
                  <a:pt x="320" y="108"/>
                </a:lnTo>
                <a:lnTo>
                  <a:pt x="320" y="108"/>
                </a:lnTo>
                <a:lnTo>
                  <a:pt x="320" y="107"/>
                </a:lnTo>
                <a:lnTo>
                  <a:pt x="322" y="107"/>
                </a:lnTo>
                <a:lnTo>
                  <a:pt x="323" y="107"/>
                </a:lnTo>
                <a:lnTo>
                  <a:pt x="323" y="107"/>
                </a:lnTo>
                <a:lnTo>
                  <a:pt x="323" y="106"/>
                </a:lnTo>
                <a:lnTo>
                  <a:pt x="323" y="106"/>
                </a:lnTo>
                <a:lnTo>
                  <a:pt x="323" y="106"/>
                </a:lnTo>
                <a:lnTo>
                  <a:pt x="322" y="106"/>
                </a:lnTo>
                <a:lnTo>
                  <a:pt x="320" y="106"/>
                </a:lnTo>
                <a:lnTo>
                  <a:pt x="320" y="106"/>
                </a:lnTo>
                <a:lnTo>
                  <a:pt x="320" y="106"/>
                </a:lnTo>
                <a:lnTo>
                  <a:pt x="320" y="106"/>
                </a:lnTo>
                <a:lnTo>
                  <a:pt x="320" y="106"/>
                </a:lnTo>
                <a:lnTo>
                  <a:pt x="322" y="106"/>
                </a:lnTo>
                <a:lnTo>
                  <a:pt x="323" y="106"/>
                </a:lnTo>
                <a:lnTo>
                  <a:pt x="323" y="106"/>
                </a:lnTo>
                <a:lnTo>
                  <a:pt x="323" y="104"/>
                </a:lnTo>
                <a:lnTo>
                  <a:pt x="323" y="104"/>
                </a:lnTo>
                <a:lnTo>
                  <a:pt x="322" y="104"/>
                </a:lnTo>
                <a:lnTo>
                  <a:pt x="322" y="104"/>
                </a:lnTo>
                <a:lnTo>
                  <a:pt x="322" y="103"/>
                </a:lnTo>
                <a:lnTo>
                  <a:pt x="322" y="103"/>
                </a:lnTo>
                <a:lnTo>
                  <a:pt x="322" y="103"/>
                </a:lnTo>
                <a:lnTo>
                  <a:pt x="322" y="103"/>
                </a:lnTo>
                <a:lnTo>
                  <a:pt x="323" y="103"/>
                </a:lnTo>
                <a:lnTo>
                  <a:pt x="323" y="103"/>
                </a:lnTo>
                <a:lnTo>
                  <a:pt x="323" y="103"/>
                </a:lnTo>
                <a:lnTo>
                  <a:pt x="323" y="103"/>
                </a:lnTo>
                <a:lnTo>
                  <a:pt x="323" y="103"/>
                </a:lnTo>
                <a:lnTo>
                  <a:pt x="323" y="103"/>
                </a:lnTo>
                <a:lnTo>
                  <a:pt x="325" y="103"/>
                </a:lnTo>
                <a:lnTo>
                  <a:pt x="325" y="103"/>
                </a:lnTo>
                <a:lnTo>
                  <a:pt x="326" y="103"/>
                </a:lnTo>
                <a:lnTo>
                  <a:pt x="326" y="103"/>
                </a:lnTo>
                <a:lnTo>
                  <a:pt x="326" y="101"/>
                </a:lnTo>
                <a:lnTo>
                  <a:pt x="328" y="101"/>
                </a:lnTo>
                <a:lnTo>
                  <a:pt x="329" y="101"/>
                </a:lnTo>
                <a:lnTo>
                  <a:pt x="330" y="100"/>
                </a:lnTo>
                <a:lnTo>
                  <a:pt x="330" y="100"/>
                </a:lnTo>
                <a:lnTo>
                  <a:pt x="330" y="101"/>
                </a:lnTo>
                <a:lnTo>
                  <a:pt x="330" y="101"/>
                </a:lnTo>
                <a:lnTo>
                  <a:pt x="330" y="100"/>
                </a:lnTo>
                <a:lnTo>
                  <a:pt x="330" y="100"/>
                </a:lnTo>
                <a:lnTo>
                  <a:pt x="330" y="100"/>
                </a:lnTo>
                <a:lnTo>
                  <a:pt x="333" y="100"/>
                </a:lnTo>
                <a:lnTo>
                  <a:pt x="335" y="100"/>
                </a:lnTo>
                <a:lnTo>
                  <a:pt x="335" y="100"/>
                </a:lnTo>
                <a:lnTo>
                  <a:pt x="336" y="98"/>
                </a:lnTo>
                <a:lnTo>
                  <a:pt x="338" y="98"/>
                </a:lnTo>
                <a:lnTo>
                  <a:pt x="340" y="97"/>
                </a:lnTo>
                <a:lnTo>
                  <a:pt x="340" y="97"/>
                </a:lnTo>
                <a:lnTo>
                  <a:pt x="339" y="98"/>
                </a:lnTo>
                <a:lnTo>
                  <a:pt x="339" y="98"/>
                </a:lnTo>
                <a:lnTo>
                  <a:pt x="339" y="100"/>
                </a:lnTo>
                <a:lnTo>
                  <a:pt x="339" y="100"/>
                </a:lnTo>
                <a:lnTo>
                  <a:pt x="339" y="100"/>
                </a:lnTo>
                <a:lnTo>
                  <a:pt x="342" y="100"/>
                </a:lnTo>
                <a:lnTo>
                  <a:pt x="343" y="98"/>
                </a:lnTo>
                <a:lnTo>
                  <a:pt x="343" y="98"/>
                </a:lnTo>
                <a:lnTo>
                  <a:pt x="343" y="98"/>
                </a:lnTo>
                <a:lnTo>
                  <a:pt x="345" y="97"/>
                </a:lnTo>
                <a:lnTo>
                  <a:pt x="345" y="97"/>
                </a:lnTo>
                <a:lnTo>
                  <a:pt x="345" y="97"/>
                </a:lnTo>
                <a:lnTo>
                  <a:pt x="345" y="96"/>
                </a:lnTo>
                <a:lnTo>
                  <a:pt x="345" y="96"/>
                </a:lnTo>
                <a:lnTo>
                  <a:pt x="345" y="96"/>
                </a:lnTo>
                <a:lnTo>
                  <a:pt x="345" y="96"/>
                </a:lnTo>
                <a:lnTo>
                  <a:pt x="346" y="96"/>
                </a:lnTo>
                <a:lnTo>
                  <a:pt x="346" y="96"/>
                </a:lnTo>
                <a:lnTo>
                  <a:pt x="348" y="96"/>
                </a:lnTo>
                <a:lnTo>
                  <a:pt x="348" y="97"/>
                </a:lnTo>
                <a:lnTo>
                  <a:pt x="348" y="97"/>
                </a:lnTo>
                <a:lnTo>
                  <a:pt x="348" y="96"/>
                </a:lnTo>
                <a:lnTo>
                  <a:pt x="348" y="94"/>
                </a:lnTo>
                <a:lnTo>
                  <a:pt x="348" y="94"/>
                </a:lnTo>
                <a:lnTo>
                  <a:pt x="352" y="94"/>
                </a:lnTo>
                <a:lnTo>
                  <a:pt x="352" y="94"/>
                </a:lnTo>
                <a:lnTo>
                  <a:pt x="352" y="94"/>
                </a:lnTo>
                <a:lnTo>
                  <a:pt x="352" y="94"/>
                </a:lnTo>
                <a:lnTo>
                  <a:pt x="352" y="94"/>
                </a:lnTo>
                <a:lnTo>
                  <a:pt x="353" y="94"/>
                </a:lnTo>
                <a:lnTo>
                  <a:pt x="353" y="94"/>
                </a:lnTo>
                <a:lnTo>
                  <a:pt x="353" y="94"/>
                </a:lnTo>
                <a:lnTo>
                  <a:pt x="353" y="94"/>
                </a:lnTo>
                <a:lnTo>
                  <a:pt x="353" y="96"/>
                </a:lnTo>
                <a:lnTo>
                  <a:pt x="353" y="96"/>
                </a:lnTo>
                <a:lnTo>
                  <a:pt x="353" y="96"/>
                </a:lnTo>
                <a:lnTo>
                  <a:pt x="352" y="97"/>
                </a:lnTo>
                <a:lnTo>
                  <a:pt x="350" y="97"/>
                </a:lnTo>
                <a:lnTo>
                  <a:pt x="350" y="97"/>
                </a:lnTo>
                <a:lnTo>
                  <a:pt x="349" y="97"/>
                </a:lnTo>
                <a:lnTo>
                  <a:pt x="349" y="98"/>
                </a:lnTo>
                <a:lnTo>
                  <a:pt x="349" y="98"/>
                </a:lnTo>
                <a:lnTo>
                  <a:pt x="349" y="98"/>
                </a:lnTo>
                <a:lnTo>
                  <a:pt x="348" y="100"/>
                </a:lnTo>
                <a:lnTo>
                  <a:pt x="345" y="101"/>
                </a:lnTo>
                <a:lnTo>
                  <a:pt x="345" y="103"/>
                </a:lnTo>
                <a:lnTo>
                  <a:pt x="345" y="103"/>
                </a:lnTo>
                <a:lnTo>
                  <a:pt x="345" y="103"/>
                </a:lnTo>
                <a:lnTo>
                  <a:pt x="345" y="103"/>
                </a:lnTo>
                <a:lnTo>
                  <a:pt x="345" y="103"/>
                </a:lnTo>
                <a:lnTo>
                  <a:pt x="343" y="101"/>
                </a:lnTo>
                <a:lnTo>
                  <a:pt x="343" y="101"/>
                </a:lnTo>
                <a:lnTo>
                  <a:pt x="343" y="101"/>
                </a:lnTo>
                <a:lnTo>
                  <a:pt x="343" y="100"/>
                </a:lnTo>
                <a:lnTo>
                  <a:pt x="343" y="100"/>
                </a:lnTo>
                <a:lnTo>
                  <a:pt x="342" y="100"/>
                </a:lnTo>
                <a:lnTo>
                  <a:pt x="342" y="101"/>
                </a:lnTo>
                <a:lnTo>
                  <a:pt x="340" y="101"/>
                </a:lnTo>
                <a:lnTo>
                  <a:pt x="339" y="103"/>
                </a:lnTo>
                <a:lnTo>
                  <a:pt x="339" y="103"/>
                </a:lnTo>
                <a:lnTo>
                  <a:pt x="338" y="103"/>
                </a:lnTo>
                <a:lnTo>
                  <a:pt x="338" y="103"/>
                </a:lnTo>
                <a:lnTo>
                  <a:pt x="336" y="104"/>
                </a:lnTo>
                <a:lnTo>
                  <a:pt x="336" y="104"/>
                </a:lnTo>
                <a:lnTo>
                  <a:pt x="336" y="104"/>
                </a:lnTo>
                <a:lnTo>
                  <a:pt x="336" y="104"/>
                </a:lnTo>
                <a:lnTo>
                  <a:pt x="338" y="104"/>
                </a:lnTo>
                <a:lnTo>
                  <a:pt x="338" y="106"/>
                </a:lnTo>
                <a:lnTo>
                  <a:pt x="335" y="106"/>
                </a:lnTo>
                <a:lnTo>
                  <a:pt x="335" y="106"/>
                </a:lnTo>
                <a:lnTo>
                  <a:pt x="335" y="106"/>
                </a:lnTo>
                <a:lnTo>
                  <a:pt x="335" y="106"/>
                </a:lnTo>
                <a:lnTo>
                  <a:pt x="335" y="104"/>
                </a:lnTo>
                <a:lnTo>
                  <a:pt x="335" y="104"/>
                </a:lnTo>
                <a:lnTo>
                  <a:pt x="333" y="104"/>
                </a:lnTo>
                <a:lnTo>
                  <a:pt x="333" y="104"/>
                </a:lnTo>
                <a:lnTo>
                  <a:pt x="333" y="104"/>
                </a:lnTo>
                <a:lnTo>
                  <a:pt x="333" y="106"/>
                </a:lnTo>
                <a:lnTo>
                  <a:pt x="333" y="106"/>
                </a:lnTo>
                <a:lnTo>
                  <a:pt x="332" y="106"/>
                </a:lnTo>
                <a:lnTo>
                  <a:pt x="332" y="106"/>
                </a:lnTo>
                <a:lnTo>
                  <a:pt x="332" y="106"/>
                </a:lnTo>
                <a:lnTo>
                  <a:pt x="332" y="106"/>
                </a:lnTo>
                <a:lnTo>
                  <a:pt x="332" y="106"/>
                </a:lnTo>
                <a:lnTo>
                  <a:pt x="332" y="107"/>
                </a:lnTo>
                <a:lnTo>
                  <a:pt x="332" y="107"/>
                </a:lnTo>
                <a:lnTo>
                  <a:pt x="332" y="107"/>
                </a:lnTo>
                <a:lnTo>
                  <a:pt x="332" y="107"/>
                </a:lnTo>
                <a:lnTo>
                  <a:pt x="330" y="107"/>
                </a:lnTo>
                <a:lnTo>
                  <a:pt x="330" y="108"/>
                </a:lnTo>
                <a:lnTo>
                  <a:pt x="330" y="108"/>
                </a:lnTo>
                <a:lnTo>
                  <a:pt x="330" y="108"/>
                </a:lnTo>
                <a:lnTo>
                  <a:pt x="329" y="108"/>
                </a:lnTo>
                <a:lnTo>
                  <a:pt x="329" y="108"/>
                </a:lnTo>
                <a:lnTo>
                  <a:pt x="329" y="110"/>
                </a:lnTo>
                <a:lnTo>
                  <a:pt x="328" y="110"/>
                </a:lnTo>
                <a:lnTo>
                  <a:pt x="328" y="110"/>
                </a:lnTo>
                <a:lnTo>
                  <a:pt x="328" y="110"/>
                </a:lnTo>
                <a:lnTo>
                  <a:pt x="328" y="110"/>
                </a:lnTo>
                <a:lnTo>
                  <a:pt x="326" y="110"/>
                </a:lnTo>
                <a:lnTo>
                  <a:pt x="326" y="110"/>
                </a:lnTo>
                <a:lnTo>
                  <a:pt x="325" y="110"/>
                </a:lnTo>
                <a:lnTo>
                  <a:pt x="325" y="110"/>
                </a:lnTo>
                <a:lnTo>
                  <a:pt x="323" y="110"/>
                </a:lnTo>
                <a:lnTo>
                  <a:pt x="323" y="110"/>
                </a:lnTo>
                <a:lnTo>
                  <a:pt x="323" y="111"/>
                </a:lnTo>
                <a:lnTo>
                  <a:pt x="323" y="111"/>
                </a:lnTo>
                <a:lnTo>
                  <a:pt x="322" y="111"/>
                </a:lnTo>
                <a:lnTo>
                  <a:pt x="320" y="111"/>
                </a:lnTo>
                <a:lnTo>
                  <a:pt x="322" y="111"/>
                </a:lnTo>
                <a:lnTo>
                  <a:pt x="322" y="111"/>
                </a:lnTo>
                <a:lnTo>
                  <a:pt x="322" y="110"/>
                </a:lnTo>
                <a:lnTo>
                  <a:pt x="322" y="110"/>
                </a:lnTo>
                <a:lnTo>
                  <a:pt x="320" y="108"/>
                </a:lnTo>
                <a:lnTo>
                  <a:pt x="320" y="108"/>
                </a:lnTo>
                <a:lnTo>
                  <a:pt x="320" y="108"/>
                </a:lnTo>
                <a:lnTo>
                  <a:pt x="320" y="108"/>
                </a:lnTo>
                <a:lnTo>
                  <a:pt x="320" y="108"/>
                </a:lnTo>
                <a:lnTo>
                  <a:pt x="319" y="110"/>
                </a:lnTo>
                <a:lnTo>
                  <a:pt x="319" y="110"/>
                </a:lnTo>
                <a:lnTo>
                  <a:pt x="320" y="111"/>
                </a:lnTo>
                <a:lnTo>
                  <a:pt x="320" y="113"/>
                </a:lnTo>
                <a:lnTo>
                  <a:pt x="320" y="113"/>
                </a:lnTo>
                <a:lnTo>
                  <a:pt x="320" y="113"/>
                </a:lnTo>
                <a:lnTo>
                  <a:pt x="320" y="113"/>
                </a:lnTo>
                <a:lnTo>
                  <a:pt x="322" y="113"/>
                </a:lnTo>
                <a:lnTo>
                  <a:pt x="323" y="113"/>
                </a:lnTo>
                <a:lnTo>
                  <a:pt x="323" y="113"/>
                </a:lnTo>
                <a:lnTo>
                  <a:pt x="323" y="113"/>
                </a:lnTo>
                <a:lnTo>
                  <a:pt x="322" y="114"/>
                </a:lnTo>
                <a:lnTo>
                  <a:pt x="320" y="114"/>
                </a:lnTo>
                <a:lnTo>
                  <a:pt x="319" y="116"/>
                </a:lnTo>
                <a:lnTo>
                  <a:pt x="318" y="116"/>
                </a:lnTo>
                <a:lnTo>
                  <a:pt x="318" y="116"/>
                </a:lnTo>
                <a:lnTo>
                  <a:pt x="318" y="116"/>
                </a:lnTo>
                <a:lnTo>
                  <a:pt x="318" y="116"/>
                </a:lnTo>
                <a:lnTo>
                  <a:pt x="318" y="114"/>
                </a:lnTo>
                <a:lnTo>
                  <a:pt x="318" y="114"/>
                </a:lnTo>
                <a:lnTo>
                  <a:pt x="318" y="114"/>
                </a:lnTo>
                <a:lnTo>
                  <a:pt x="318" y="114"/>
                </a:lnTo>
                <a:lnTo>
                  <a:pt x="318" y="114"/>
                </a:lnTo>
                <a:lnTo>
                  <a:pt x="316" y="114"/>
                </a:lnTo>
                <a:lnTo>
                  <a:pt x="315" y="116"/>
                </a:lnTo>
                <a:lnTo>
                  <a:pt x="315" y="116"/>
                </a:lnTo>
                <a:lnTo>
                  <a:pt x="313" y="116"/>
                </a:lnTo>
                <a:lnTo>
                  <a:pt x="313" y="116"/>
                </a:lnTo>
                <a:lnTo>
                  <a:pt x="312" y="116"/>
                </a:lnTo>
                <a:lnTo>
                  <a:pt x="311" y="117"/>
                </a:lnTo>
                <a:lnTo>
                  <a:pt x="309" y="117"/>
                </a:lnTo>
                <a:lnTo>
                  <a:pt x="308" y="117"/>
                </a:lnTo>
                <a:lnTo>
                  <a:pt x="308" y="117"/>
                </a:lnTo>
                <a:lnTo>
                  <a:pt x="308" y="117"/>
                </a:lnTo>
                <a:lnTo>
                  <a:pt x="308" y="118"/>
                </a:lnTo>
                <a:lnTo>
                  <a:pt x="308" y="118"/>
                </a:lnTo>
                <a:lnTo>
                  <a:pt x="306" y="118"/>
                </a:lnTo>
                <a:lnTo>
                  <a:pt x="305" y="118"/>
                </a:lnTo>
                <a:lnTo>
                  <a:pt x="305" y="120"/>
                </a:lnTo>
                <a:lnTo>
                  <a:pt x="305" y="120"/>
                </a:lnTo>
                <a:lnTo>
                  <a:pt x="305" y="120"/>
                </a:lnTo>
                <a:lnTo>
                  <a:pt x="303" y="120"/>
                </a:lnTo>
                <a:lnTo>
                  <a:pt x="303" y="120"/>
                </a:lnTo>
                <a:lnTo>
                  <a:pt x="302" y="120"/>
                </a:lnTo>
                <a:lnTo>
                  <a:pt x="302" y="121"/>
                </a:lnTo>
                <a:lnTo>
                  <a:pt x="302" y="121"/>
                </a:lnTo>
                <a:lnTo>
                  <a:pt x="301" y="121"/>
                </a:lnTo>
                <a:lnTo>
                  <a:pt x="301" y="121"/>
                </a:lnTo>
                <a:lnTo>
                  <a:pt x="301" y="121"/>
                </a:lnTo>
                <a:lnTo>
                  <a:pt x="301" y="123"/>
                </a:lnTo>
                <a:lnTo>
                  <a:pt x="301" y="123"/>
                </a:lnTo>
                <a:lnTo>
                  <a:pt x="299" y="123"/>
                </a:lnTo>
                <a:lnTo>
                  <a:pt x="299" y="123"/>
                </a:lnTo>
                <a:lnTo>
                  <a:pt x="299" y="123"/>
                </a:lnTo>
                <a:lnTo>
                  <a:pt x="301" y="123"/>
                </a:lnTo>
                <a:lnTo>
                  <a:pt x="301" y="123"/>
                </a:lnTo>
                <a:lnTo>
                  <a:pt x="301" y="123"/>
                </a:lnTo>
                <a:lnTo>
                  <a:pt x="299" y="123"/>
                </a:lnTo>
                <a:lnTo>
                  <a:pt x="299" y="123"/>
                </a:lnTo>
                <a:lnTo>
                  <a:pt x="298" y="123"/>
                </a:lnTo>
                <a:lnTo>
                  <a:pt x="299" y="123"/>
                </a:lnTo>
                <a:lnTo>
                  <a:pt x="299" y="124"/>
                </a:lnTo>
                <a:lnTo>
                  <a:pt x="301" y="124"/>
                </a:lnTo>
                <a:lnTo>
                  <a:pt x="301" y="124"/>
                </a:lnTo>
                <a:lnTo>
                  <a:pt x="302" y="123"/>
                </a:lnTo>
                <a:lnTo>
                  <a:pt x="303" y="123"/>
                </a:lnTo>
                <a:lnTo>
                  <a:pt x="303" y="123"/>
                </a:lnTo>
                <a:lnTo>
                  <a:pt x="303" y="123"/>
                </a:lnTo>
                <a:lnTo>
                  <a:pt x="305" y="123"/>
                </a:lnTo>
                <a:lnTo>
                  <a:pt x="305" y="123"/>
                </a:lnTo>
                <a:lnTo>
                  <a:pt x="306" y="123"/>
                </a:lnTo>
                <a:lnTo>
                  <a:pt x="306" y="123"/>
                </a:lnTo>
                <a:lnTo>
                  <a:pt x="306" y="123"/>
                </a:lnTo>
                <a:lnTo>
                  <a:pt x="308" y="123"/>
                </a:lnTo>
                <a:lnTo>
                  <a:pt x="308" y="123"/>
                </a:lnTo>
                <a:lnTo>
                  <a:pt x="308" y="123"/>
                </a:lnTo>
                <a:lnTo>
                  <a:pt x="309" y="121"/>
                </a:lnTo>
                <a:lnTo>
                  <a:pt x="312" y="120"/>
                </a:lnTo>
                <a:lnTo>
                  <a:pt x="312" y="120"/>
                </a:lnTo>
                <a:lnTo>
                  <a:pt x="313" y="118"/>
                </a:lnTo>
                <a:lnTo>
                  <a:pt x="313" y="118"/>
                </a:lnTo>
                <a:lnTo>
                  <a:pt x="315" y="117"/>
                </a:lnTo>
                <a:lnTo>
                  <a:pt x="315" y="117"/>
                </a:lnTo>
                <a:lnTo>
                  <a:pt x="315" y="117"/>
                </a:lnTo>
                <a:lnTo>
                  <a:pt x="315" y="118"/>
                </a:lnTo>
                <a:lnTo>
                  <a:pt x="315" y="118"/>
                </a:lnTo>
                <a:lnTo>
                  <a:pt x="316" y="118"/>
                </a:lnTo>
                <a:lnTo>
                  <a:pt x="316" y="120"/>
                </a:lnTo>
                <a:lnTo>
                  <a:pt x="316" y="120"/>
                </a:lnTo>
                <a:lnTo>
                  <a:pt x="316" y="120"/>
                </a:lnTo>
                <a:lnTo>
                  <a:pt x="318" y="118"/>
                </a:lnTo>
                <a:lnTo>
                  <a:pt x="318" y="118"/>
                </a:lnTo>
                <a:lnTo>
                  <a:pt x="318" y="118"/>
                </a:lnTo>
                <a:lnTo>
                  <a:pt x="318" y="118"/>
                </a:lnTo>
                <a:lnTo>
                  <a:pt x="318" y="118"/>
                </a:lnTo>
                <a:lnTo>
                  <a:pt x="318" y="118"/>
                </a:lnTo>
                <a:lnTo>
                  <a:pt x="318" y="118"/>
                </a:lnTo>
                <a:lnTo>
                  <a:pt x="319" y="118"/>
                </a:lnTo>
                <a:lnTo>
                  <a:pt x="319" y="118"/>
                </a:lnTo>
                <a:lnTo>
                  <a:pt x="320" y="118"/>
                </a:lnTo>
                <a:lnTo>
                  <a:pt x="320" y="117"/>
                </a:lnTo>
                <a:lnTo>
                  <a:pt x="320" y="117"/>
                </a:lnTo>
                <a:lnTo>
                  <a:pt x="320" y="118"/>
                </a:lnTo>
                <a:lnTo>
                  <a:pt x="320" y="118"/>
                </a:lnTo>
                <a:lnTo>
                  <a:pt x="320" y="118"/>
                </a:lnTo>
                <a:lnTo>
                  <a:pt x="320" y="120"/>
                </a:lnTo>
                <a:lnTo>
                  <a:pt x="319" y="120"/>
                </a:lnTo>
                <a:lnTo>
                  <a:pt x="319" y="121"/>
                </a:lnTo>
                <a:lnTo>
                  <a:pt x="319" y="121"/>
                </a:lnTo>
                <a:lnTo>
                  <a:pt x="319" y="121"/>
                </a:lnTo>
                <a:lnTo>
                  <a:pt x="320" y="121"/>
                </a:lnTo>
                <a:lnTo>
                  <a:pt x="320" y="121"/>
                </a:lnTo>
                <a:lnTo>
                  <a:pt x="320" y="121"/>
                </a:lnTo>
                <a:lnTo>
                  <a:pt x="320" y="121"/>
                </a:lnTo>
                <a:lnTo>
                  <a:pt x="322" y="120"/>
                </a:lnTo>
                <a:lnTo>
                  <a:pt x="322" y="120"/>
                </a:lnTo>
                <a:lnTo>
                  <a:pt x="323" y="120"/>
                </a:lnTo>
                <a:lnTo>
                  <a:pt x="323" y="120"/>
                </a:lnTo>
                <a:lnTo>
                  <a:pt x="322" y="118"/>
                </a:lnTo>
                <a:lnTo>
                  <a:pt x="323" y="118"/>
                </a:lnTo>
                <a:lnTo>
                  <a:pt x="322" y="117"/>
                </a:lnTo>
                <a:lnTo>
                  <a:pt x="323" y="116"/>
                </a:lnTo>
                <a:lnTo>
                  <a:pt x="323" y="116"/>
                </a:lnTo>
                <a:lnTo>
                  <a:pt x="325" y="114"/>
                </a:lnTo>
                <a:lnTo>
                  <a:pt x="325" y="116"/>
                </a:lnTo>
                <a:lnTo>
                  <a:pt x="325" y="116"/>
                </a:lnTo>
                <a:lnTo>
                  <a:pt x="325" y="116"/>
                </a:lnTo>
                <a:lnTo>
                  <a:pt x="325" y="116"/>
                </a:lnTo>
                <a:lnTo>
                  <a:pt x="325" y="116"/>
                </a:lnTo>
                <a:lnTo>
                  <a:pt x="325" y="114"/>
                </a:lnTo>
                <a:lnTo>
                  <a:pt x="326" y="114"/>
                </a:lnTo>
                <a:lnTo>
                  <a:pt x="326" y="114"/>
                </a:lnTo>
                <a:lnTo>
                  <a:pt x="326" y="114"/>
                </a:lnTo>
                <a:lnTo>
                  <a:pt x="326" y="116"/>
                </a:lnTo>
                <a:lnTo>
                  <a:pt x="328" y="116"/>
                </a:lnTo>
                <a:lnTo>
                  <a:pt x="328" y="116"/>
                </a:lnTo>
                <a:lnTo>
                  <a:pt x="329" y="116"/>
                </a:lnTo>
                <a:lnTo>
                  <a:pt x="329" y="116"/>
                </a:lnTo>
                <a:lnTo>
                  <a:pt x="329" y="116"/>
                </a:lnTo>
                <a:lnTo>
                  <a:pt x="329" y="117"/>
                </a:lnTo>
                <a:lnTo>
                  <a:pt x="329" y="117"/>
                </a:lnTo>
                <a:lnTo>
                  <a:pt x="329" y="116"/>
                </a:lnTo>
                <a:lnTo>
                  <a:pt x="329" y="116"/>
                </a:lnTo>
                <a:lnTo>
                  <a:pt x="329" y="114"/>
                </a:lnTo>
                <a:lnTo>
                  <a:pt x="330" y="114"/>
                </a:lnTo>
                <a:lnTo>
                  <a:pt x="330" y="114"/>
                </a:lnTo>
                <a:lnTo>
                  <a:pt x="330" y="114"/>
                </a:lnTo>
                <a:lnTo>
                  <a:pt x="332" y="114"/>
                </a:lnTo>
                <a:lnTo>
                  <a:pt x="332" y="114"/>
                </a:lnTo>
                <a:lnTo>
                  <a:pt x="332" y="114"/>
                </a:lnTo>
                <a:lnTo>
                  <a:pt x="332" y="114"/>
                </a:lnTo>
                <a:lnTo>
                  <a:pt x="332" y="116"/>
                </a:lnTo>
                <a:lnTo>
                  <a:pt x="332" y="116"/>
                </a:lnTo>
                <a:lnTo>
                  <a:pt x="332" y="116"/>
                </a:lnTo>
                <a:lnTo>
                  <a:pt x="332" y="116"/>
                </a:lnTo>
                <a:lnTo>
                  <a:pt x="333" y="117"/>
                </a:lnTo>
                <a:lnTo>
                  <a:pt x="333" y="117"/>
                </a:lnTo>
                <a:lnTo>
                  <a:pt x="333" y="116"/>
                </a:lnTo>
                <a:lnTo>
                  <a:pt x="335" y="116"/>
                </a:lnTo>
                <a:lnTo>
                  <a:pt x="335" y="114"/>
                </a:lnTo>
                <a:lnTo>
                  <a:pt x="335" y="113"/>
                </a:lnTo>
                <a:lnTo>
                  <a:pt x="335" y="113"/>
                </a:lnTo>
                <a:lnTo>
                  <a:pt x="335" y="113"/>
                </a:lnTo>
                <a:lnTo>
                  <a:pt x="335" y="113"/>
                </a:lnTo>
                <a:lnTo>
                  <a:pt x="335" y="113"/>
                </a:lnTo>
                <a:lnTo>
                  <a:pt x="336" y="113"/>
                </a:lnTo>
                <a:lnTo>
                  <a:pt x="336" y="113"/>
                </a:lnTo>
                <a:lnTo>
                  <a:pt x="336" y="113"/>
                </a:lnTo>
                <a:lnTo>
                  <a:pt x="338" y="111"/>
                </a:lnTo>
                <a:lnTo>
                  <a:pt x="338" y="111"/>
                </a:lnTo>
                <a:lnTo>
                  <a:pt x="339" y="111"/>
                </a:lnTo>
                <a:lnTo>
                  <a:pt x="340" y="111"/>
                </a:lnTo>
                <a:lnTo>
                  <a:pt x="340" y="111"/>
                </a:lnTo>
                <a:lnTo>
                  <a:pt x="340" y="110"/>
                </a:lnTo>
                <a:lnTo>
                  <a:pt x="340" y="110"/>
                </a:lnTo>
                <a:lnTo>
                  <a:pt x="342" y="110"/>
                </a:lnTo>
                <a:lnTo>
                  <a:pt x="342" y="110"/>
                </a:lnTo>
                <a:lnTo>
                  <a:pt x="342" y="110"/>
                </a:lnTo>
                <a:lnTo>
                  <a:pt x="342" y="110"/>
                </a:lnTo>
                <a:lnTo>
                  <a:pt x="343" y="110"/>
                </a:lnTo>
                <a:lnTo>
                  <a:pt x="342" y="110"/>
                </a:lnTo>
                <a:lnTo>
                  <a:pt x="342" y="110"/>
                </a:lnTo>
                <a:lnTo>
                  <a:pt x="343" y="110"/>
                </a:lnTo>
                <a:lnTo>
                  <a:pt x="343" y="110"/>
                </a:lnTo>
                <a:lnTo>
                  <a:pt x="343" y="110"/>
                </a:lnTo>
                <a:lnTo>
                  <a:pt x="345" y="110"/>
                </a:lnTo>
                <a:lnTo>
                  <a:pt x="345" y="110"/>
                </a:lnTo>
                <a:lnTo>
                  <a:pt x="346" y="108"/>
                </a:lnTo>
                <a:lnTo>
                  <a:pt x="346" y="108"/>
                </a:lnTo>
                <a:lnTo>
                  <a:pt x="348" y="110"/>
                </a:lnTo>
                <a:lnTo>
                  <a:pt x="348" y="110"/>
                </a:lnTo>
                <a:lnTo>
                  <a:pt x="349" y="108"/>
                </a:lnTo>
                <a:lnTo>
                  <a:pt x="350" y="108"/>
                </a:lnTo>
                <a:lnTo>
                  <a:pt x="350" y="108"/>
                </a:lnTo>
                <a:lnTo>
                  <a:pt x="350" y="108"/>
                </a:lnTo>
                <a:lnTo>
                  <a:pt x="352" y="108"/>
                </a:lnTo>
                <a:lnTo>
                  <a:pt x="353" y="108"/>
                </a:lnTo>
                <a:lnTo>
                  <a:pt x="353" y="107"/>
                </a:lnTo>
                <a:lnTo>
                  <a:pt x="355" y="107"/>
                </a:lnTo>
                <a:lnTo>
                  <a:pt x="355" y="107"/>
                </a:lnTo>
                <a:lnTo>
                  <a:pt x="355" y="107"/>
                </a:lnTo>
                <a:lnTo>
                  <a:pt x="355" y="107"/>
                </a:lnTo>
                <a:lnTo>
                  <a:pt x="355" y="107"/>
                </a:lnTo>
                <a:lnTo>
                  <a:pt x="355" y="107"/>
                </a:lnTo>
                <a:lnTo>
                  <a:pt x="356" y="107"/>
                </a:lnTo>
                <a:lnTo>
                  <a:pt x="356" y="107"/>
                </a:lnTo>
                <a:lnTo>
                  <a:pt x="356" y="107"/>
                </a:lnTo>
                <a:lnTo>
                  <a:pt x="356" y="107"/>
                </a:lnTo>
                <a:lnTo>
                  <a:pt x="358" y="107"/>
                </a:lnTo>
                <a:lnTo>
                  <a:pt x="358" y="107"/>
                </a:lnTo>
                <a:lnTo>
                  <a:pt x="358" y="107"/>
                </a:lnTo>
                <a:lnTo>
                  <a:pt x="358" y="107"/>
                </a:lnTo>
                <a:lnTo>
                  <a:pt x="358" y="107"/>
                </a:lnTo>
                <a:lnTo>
                  <a:pt x="356" y="107"/>
                </a:lnTo>
                <a:lnTo>
                  <a:pt x="358" y="107"/>
                </a:lnTo>
                <a:lnTo>
                  <a:pt x="358" y="107"/>
                </a:lnTo>
                <a:lnTo>
                  <a:pt x="358" y="108"/>
                </a:lnTo>
                <a:lnTo>
                  <a:pt x="358" y="108"/>
                </a:lnTo>
                <a:lnTo>
                  <a:pt x="359" y="107"/>
                </a:lnTo>
                <a:lnTo>
                  <a:pt x="359" y="107"/>
                </a:lnTo>
                <a:lnTo>
                  <a:pt x="359" y="107"/>
                </a:lnTo>
                <a:lnTo>
                  <a:pt x="359" y="107"/>
                </a:lnTo>
                <a:lnTo>
                  <a:pt x="359" y="106"/>
                </a:lnTo>
                <a:lnTo>
                  <a:pt x="359" y="106"/>
                </a:lnTo>
                <a:lnTo>
                  <a:pt x="359" y="106"/>
                </a:lnTo>
                <a:lnTo>
                  <a:pt x="360" y="106"/>
                </a:lnTo>
                <a:lnTo>
                  <a:pt x="359" y="104"/>
                </a:lnTo>
                <a:lnTo>
                  <a:pt x="359" y="104"/>
                </a:lnTo>
                <a:lnTo>
                  <a:pt x="360" y="104"/>
                </a:lnTo>
                <a:lnTo>
                  <a:pt x="360" y="104"/>
                </a:lnTo>
                <a:lnTo>
                  <a:pt x="360" y="104"/>
                </a:lnTo>
                <a:lnTo>
                  <a:pt x="360" y="104"/>
                </a:lnTo>
                <a:lnTo>
                  <a:pt x="360" y="104"/>
                </a:lnTo>
                <a:lnTo>
                  <a:pt x="360" y="104"/>
                </a:lnTo>
                <a:lnTo>
                  <a:pt x="360" y="104"/>
                </a:lnTo>
                <a:lnTo>
                  <a:pt x="360" y="104"/>
                </a:lnTo>
                <a:lnTo>
                  <a:pt x="363" y="104"/>
                </a:lnTo>
                <a:lnTo>
                  <a:pt x="365" y="104"/>
                </a:lnTo>
                <a:lnTo>
                  <a:pt x="365" y="103"/>
                </a:lnTo>
                <a:lnTo>
                  <a:pt x="365" y="103"/>
                </a:lnTo>
                <a:lnTo>
                  <a:pt x="365" y="103"/>
                </a:lnTo>
                <a:lnTo>
                  <a:pt x="366" y="103"/>
                </a:lnTo>
                <a:lnTo>
                  <a:pt x="367" y="103"/>
                </a:lnTo>
                <a:lnTo>
                  <a:pt x="369" y="103"/>
                </a:lnTo>
                <a:lnTo>
                  <a:pt x="369" y="103"/>
                </a:lnTo>
                <a:lnTo>
                  <a:pt x="370" y="101"/>
                </a:lnTo>
                <a:lnTo>
                  <a:pt x="370" y="101"/>
                </a:lnTo>
                <a:lnTo>
                  <a:pt x="370" y="101"/>
                </a:lnTo>
                <a:lnTo>
                  <a:pt x="370" y="101"/>
                </a:lnTo>
                <a:lnTo>
                  <a:pt x="370" y="101"/>
                </a:lnTo>
                <a:lnTo>
                  <a:pt x="370" y="100"/>
                </a:lnTo>
                <a:lnTo>
                  <a:pt x="370" y="100"/>
                </a:lnTo>
                <a:lnTo>
                  <a:pt x="370" y="101"/>
                </a:lnTo>
                <a:lnTo>
                  <a:pt x="370" y="101"/>
                </a:lnTo>
                <a:lnTo>
                  <a:pt x="372" y="101"/>
                </a:lnTo>
                <a:lnTo>
                  <a:pt x="372" y="101"/>
                </a:lnTo>
                <a:lnTo>
                  <a:pt x="373" y="101"/>
                </a:lnTo>
                <a:lnTo>
                  <a:pt x="373" y="101"/>
                </a:lnTo>
                <a:lnTo>
                  <a:pt x="375" y="100"/>
                </a:lnTo>
                <a:lnTo>
                  <a:pt x="376" y="100"/>
                </a:lnTo>
                <a:lnTo>
                  <a:pt x="376" y="100"/>
                </a:lnTo>
                <a:lnTo>
                  <a:pt x="375" y="100"/>
                </a:lnTo>
                <a:lnTo>
                  <a:pt x="375" y="100"/>
                </a:lnTo>
                <a:lnTo>
                  <a:pt x="375" y="101"/>
                </a:lnTo>
                <a:lnTo>
                  <a:pt x="375" y="101"/>
                </a:lnTo>
                <a:lnTo>
                  <a:pt x="375" y="103"/>
                </a:lnTo>
                <a:lnTo>
                  <a:pt x="375" y="103"/>
                </a:lnTo>
                <a:lnTo>
                  <a:pt x="373" y="103"/>
                </a:lnTo>
                <a:lnTo>
                  <a:pt x="372" y="104"/>
                </a:lnTo>
                <a:lnTo>
                  <a:pt x="370" y="104"/>
                </a:lnTo>
                <a:lnTo>
                  <a:pt x="370" y="104"/>
                </a:lnTo>
                <a:lnTo>
                  <a:pt x="370" y="104"/>
                </a:lnTo>
                <a:lnTo>
                  <a:pt x="370" y="104"/>
                </a:lnTo>
                <a:lnTo>
                  <a:pt x="370" y="104"/>
                </a:lnTo>
                <a:lnTo>
                  <a:pt x="370" y="104"/>
                </a:lnTo>
                <a:lnTo>
                  <a:pt x="369" y="104"/>
                </a:lnTo>
                <a:lnTo>
                  <a:pt x="369" y="104"/>
                </a:lnTo>
                <a:lnTo>
                  <a:pt x="369" y="106"/>
                </a:lnTo>
                <a:lnTo>
                  <a:pt x="369" y="106"/>
                </a:lnTo>
                <a:lnTo>
                  <a:pt x="370" y="106"/>
                </a:lnTo>
                <a:lnTo>
                  <a:pt x="370" y="106"/>
                </a:lnTo>
                <a:lnTo>
                  <a:pt x="370" y="106"/>
                </a:lnTo>
                <a:lnTo>
                  <a:pt x="369" y="106"/>
                </a:lnTo>
                <a:lnTo>
                  <a:pt x="369" y="107"/>
                </a:lnTo>
                <a:lnTo>
                  <a:pt x="369" y="107"/>
                </a:lnTo>
                <a:lnTo>
                  <a:pt x="369" y="107"/>
                </a:lnTo>
                <a:lnTo>
                  <a:pt x="369" y="107"/>
                </a:lnTo>
                <a:lnTo>
                  <a:pt x="369" y="106"/>
                </a:lnTo>
                <a:lnTo>
                  <a:pt x="367" y="106"/>
                </a:lnTo>
                <a:lnTo>
                  <a:pt x="367" y="104"/>
                </a:lnTo>
                <a:lnTo>
                  <a:pt x="366" y="104"/>
                </a:lnTo>
                <a:lnTo>
                  <a:pt x="366" y="106"/>
                </a:lnTo>
                <a:lnTo>
                  <a:pt x="366" y="106"/>
                </a:lnTo>
                <a:lnTo>
                  <a:pt x="366" y="104"/>
                </a:lnTo>
                <a:lnTo>
                  <a:pt x="366" y="104"/>
                </a:lnTo>
                <a:lnTo>
                  <a:pt x="366" y="104"/>
                </a:lnTo>
                <a:lnTo>
                  <a:pt x="366" y="104"/>
                </a:lnTo>
                <a:lnTo>
                  <a:pt x="366" y="104"/>
                </a:lnTo>
                <a:lnTo>
                  <a:pt x="365" y="104"/>
                </a:lnTo>
                <a:lnTo>
                  <a:pt x="365" y="104"/>
                </a:lnTo>
                <a:lnTo>
                  <a:pt x="365" y="104"/>
                </a:lnTo>
                <a:lnTo>
                  <a:pt x="365" y="104"/>
                </a:lnTo>
                <a:lnTo>
                  <a:pt x="365" y="104"/>
                </a:lnTo>
                <a:lnTo>
                  <a:pt x="365" y="106"/>
                </a:lnTo>
                <a:lnTo>
                  <a:pt x="366" y="106"/>
                </a:lnTo>
                <a:lnTo>
                  <a:pt x="366" y="106"/>
                </a:lnTo>
                <a:lnTo>
                  <a:pt x="365" y="106"/>
                </a:lnTo>
                <a:lnTo>
                  <a:pt x="365" y="106"/>
                </a:lnTo>
                <a:lnTo>
                  <a:pt x="365" y="106"/>
                </a:lnTo>
                <a:lnTo>
                  <a:pt x="365" y="107"/>
                </a:lnTo>
                <a:lnTo>
                  <a:pt x="363" y="107"/>
                </a:lnTo>
                <a:lnTo>
                  <a:pt x="363" y="107"/>
                </a:lnTo>
                <a:lnTo>
                  <a:pt x="363" y="108"/>
                </a:lnTo>
                <a:lnTo>
                  <a:pt x="363" y="108"/>
                </a:lnTo>
                <a:lnTo>
                  <a:pt x="362" y="108"/>
                </a:lnTo>
                <a:lnTo>
                  <a:pt x="360" y="110"/>
                </a:lnTo>
                <a:lnTo>
                  <a:pt x="360" y="110"/>
                </a:lnTo>
                <a:lnTo>
                  <a:pt x="359" y="110"/>
                </a:lnTo>
                <a:lnTo>
                  <a:pt x="359" y="110"/>
                </a:lnTo>
                <a:lnTo>
                  <a:pt x="359" y="111"/>
                </a:lnTo>
                <a:lnTo>
                  <a:pt x="358" y="113"/>
                </a:lnTo>
                <a:lnTo>
                  <a:pt x="358" y="113"/>
                </a:lnTo>
                <a:lnTo>
                  <a:pt x="359" y="113"/>
                </a:lnTo>
                <a:lnTo>
                  <a:pt x="359" y="113"/>
                </a:lnTo>
                <a:lnTo>
                  <a:pt x="360" y="113"/>
                </a:lnTo>
                <a:lnTo>
                  <a:pt x="360" y="113"/>
                </a:lnTo>
                <a:lnTo>
                  <a:pt x="360" y="114"/>
                </a:lnTo>
                <a:lnTo>
                  <a:pt x="360" y="114"/>
                </a:lnTo>
                <a:lnTo>
                  <a:pt x="359" y="114"/>
                </a:lnTo>
                <a:lnTo>
                  <a:pt x="359" y="116"/>
                </a:lnTo>
                <a:lnTo>
                  <a:pt x="359" y="116"/>
                </a:lnTo>
                <a:lnTo>
                  <a:pt x="359" y="116"/>
                </a:lnTo>
                <a:lnTo>
                  <a:pt x="359" y="116"/>
                </a:lnTo>
                <a:lnTo>
                  <a:pt x="359" y="116"/>
                </a:lnTo>
                <a:lnTo>
                  <a:pt x="359" y="116"/>
                </a:lnTo>
                <a:lnTo>
                  <a:pt x="358" y="116"/>
                </a:lnTo>
                <a:lnTo>
                  <a:pt x="358" y="116"/>
                </a:lnTo>
                <a:lnTo>
                  <a:pt x="358" y="116"/>
                </a:lnTo>
                <a:lnTo>
                  <a:pt x="358" y="117"/>
                </a:lnTo>
                <a:lnTo>
                  <a:pt x="356" y="117"/>
                </a:lnTo>
                <a:lnTo>
                  <a:pt x="356" y="118"/>
                </a:lnTo>
                <a:lnTo>
                  <a:pt x="355" y="118"/>
                </a:lnTo>
                <a:lnTo>
                  <a:pt x="355" y="118"/>
                </a:lnTo>
                <a:lnTo>
                  <a:pt x="355" y="118"/>
                </a:lnTo>
                <a:lnTo>
                  <a:pt x="355" y="118"/>
                </a:lnTo>
                <a:lnTo>
                  <a:pt x="355" y="118"/>
                </a:lnTo>
                <a:lnTo>
                  <a:pt x="355" y="117"/>
                </a:lnTo>
                <a:lnTo>
                  <a:pt x="355" y="116"/>
                </a:lnTo>
                <a:lnTo>
                  <a:pt x="355" y="116"/>
                </a:lnTo>
                <a:lnTo>
                  <a:pt x="355" y="116"/>
                </a:lnTo>
                <a:lnTo>
                  <a:pt x="355" y="114"/>
                </a:lnTo>
                <a:lnTo>
                  <a:pt x="355" y="114"/>
                </a:lnTo>
                <a:lnTo>
                  <a:pt x="355" y="114"/>
                </a:lnTo>
                <a:lnTo>
                  <a:pt x="355" y="113"/>
                </a:lnTo>
                <a:lnTo>
                  <a:pt x="356" y="113"/>
                </a:lnTo>
                <a:lnTo>
                  <a:pt x="356" y="113"/>
                </a:lnTo>
                <a:lnTo>
                  <a:pt x="356" y="113"/>
                </a:lnTo>
                <a:lnTo>
                  <a:pt x="356" y="111"/>
                </a:lnTo>
                <a:lnTo>
                  <a:pt x="355" y="111"/>
                </a:lnTo>
                <a:lnTo>
                  <a:pt x="355" y="113"/>
                </a:lnTo>
                <a:lnTo>
                  <a:pt x="355" y="113"/>
                </a:lnTo>
                <a:lnTo>
                  <a:pt x="353" y="113"/>
                </a:lnTo>
                <a:lnTo>
                  <a:pt x="353" y="113"/>
                </a:lnTo>
                <a:lnTo>
                  <a:pt x="353" y="113"/>
                </a:lnTo>
                <a:lnTo>
                  <a:pt x="353" y="113"/>
                </a:lnTo>
                <a:lnTo>
                  <a:pt x="355" y="111"/>
                </a:lnTo>
                <a:lnTo>
                  <a:pt x="356" y="111"/>
                </a:lnTo>
                <a:lnTo>
                  <a:pt x="356" y="110"/>
                </a:lnTo>
                <a:lnTo>
                  <a:pt x="356" y="110"/>
                </a:lnTo>
                <a:lnTo>
                  <a:pt x="356" y="110"/>
                </a:lnTo>
                <a:lnTo>
                  <a:pt x="356" y="110"/>
                </a:lnTo>
                <a:lnTo>
                  <a:pt x="355" y="110"/>
                </a:lnTo>
                <a:lnTo>
                  <a:pt x="355" y="110"/>
                </a:lnTo>
                <a:lnTo>
                  <a:pt x="355" y="110"/>
                </a:lnTo>
                <a:lnTo>
                  <a:pt x="353" y="110"/>
                </a:lnTo>
                <a:lnTo>
                  <a:pt x="353" y="110"/>
                </a:lnTo>
                <a:lnTo>
                  <a:pt x="353" y="110"/>
                </a:lnTo>
                <a:lnTo>
                  <a:pt x="353" y="110"/>
                </a:lnTo>
                <a:lnTo>
                  <a:pt x="353" y="110"/>
                </a:lnTo>
                <a:lnTo>
                  <a:pt x="352" y="110"/>
                </a:lnTo>
                <a:lnTo>
                  <a:pt x="352" y="110"/>
                </a:lnTo>
                <a:lnTo>
                  <a:pt x="352" y="110"/>
                </a:lnTo>
                <a:lnTo>
                  <a:pt x="352" y="110"/>
                </a:lnTo>
                <a:lnTo>
                  <a:pt x="352" y="110"/>
                </a:lnTo>
                <a:lnTo>
                  <a:pt x="350" y="111"/>
                </a:lnTo>
                <a:lnTo>
                  <a:pt x="350" y="111"/>
                </a:lnTo>
                <a:lnTo>
                  <a:pt x="350" y="111"/>
                </a:lnTo>
                <a:lnTo>
                  <a:pt x="350" y="111"/>
                </a:lnTo>
                <a:lnTo>
                  <a:pt x="349" y="111"/>
                </a:lnTo>
                <a:lnTo>
                  <a:pt x="349" y="111"/>
                </a:lnTo>
                <a:lnTo>
                  <a:pt x="348" y="111"/>
                </a:lnTo>
                <a:lnTo>
                  <a:pt x="348" y="111"/>
                </a:lnTo>
                <a:lnTo>
                  <a:pt x="348" y="111"/>
                </a:lnTo>
                <a:lnTo>
                  <a:pt x="348" y="111"/>
                </a:lnTo>
                <a:lnTo>
                  <a:pt x="348" y="111"/>
                </a:lnTo>
                <a:lnTo>
                  <a:pt x="346" y="111"/>
                </a:lnTo>
                <a:lnTo>
                  <a:pt x="346" y="111"/>
                </a:lnTo>
                <a:lnTo>
                  <a:pt x="346" y="111"/>
                </a:lnTo>
                <a:lnTo>
                  <a:pt x="346" y="111"/>
                </a:lnTo>
                <a:lnTo>
                  <a:pt x="346" y="111"/>
                </a:lnTo>
                <a:lnTo>
                  <a:pt x="346" y="111"/>
                </a:lnTo>
                <a:lnTo>
                  <a:pt x="346" y="113"/>
                </a:lnTo>
                <a:lnTo>
                  <a:pt x="348" y="113"/>
                </a:lnTo>
                <a:lnTo>
                  <a:pt x="348" y="113"/>
                </a:lnTo>
                <a:lnTo>
                  <a:pt x="346" y="113"/>
                </a:lnTo>
                <a:lnTo>
                  <a:pt x="345" y="114"/>
                </a:lnTo>
                <a:lnTo>
                  <a:pt x="345" y="114"/>
                </a:lnTo>
                <a:lnTo>
                  <a:pt x="345" y="114"/>
                </a:lnTo>
                <a:lnTo>
                  <a:pt x="345" y="114"/>
                </a:lnTo>
                <a:lnTo>
                  <a:pt x="345" y="114"/>
                </a:lnTo>
                <a:lnTo>
                  <a:pt x="345" y="114"/>
                </a:lnTo>
                <a:lnTo>
                  <a:pt x="345" y="114"/>
                </a:lnTo>
                <a:lnTo>
                  <a:pt x="345" y="113"/>
                </a:lnTo>
                <a:lnTo>
                  <a:pt x="343" y="113"/>
                </a:lnTo>
                <a:lnTo>
                  <a:pt x="343" y="114"/>
                </a:lnTo>
                <a:lnTo>
                  <a:pt x="343" y="114"/>
                </a:lnTo>
                <a:lnTo>
                  <a:pt x="342" y="116"/>
                </a:lnTo>
                <a:lnTo>
                  <a:pt x="342" y="116"/>
                </a:lnTo>
                <a:lnTo>
                  <a:pt x="342" y="116"/>
                </a:lnTo>
                <a:lnTo>
                  <a:pt x="342" y="116"/>
                </a:lnTo>
                <a:lnTo>
                  <a:pt x="342" y="116"/>
                </a:lnTo>
                <a:lnTo>
                  <a:pt x="342" y="116"/>
                </a:lnTo>
                <a:lnTo>
                  <a:pt x="342" y="116"/>
                </a:lnTo>
                <a:lnTo>
                  <a:pt x="342" y="116"/>
                </a:lnTo>
                <a:lnTo>
                  <a:pt x="342" y="117"/>
                </a:lnTo>
                <a:lnTo>
                  <a:pt x="342" y="117"/>
                </a:lnTo>
                <a:lnTo>
                  <a:pt x="342" y="116"/>
                </a:lnTo>
                <a:lnTo>
                  <a:pt x="342" y="116"/>
                </a:lnTo>
                <a:lnTo>
                  <a:pt x="340" y="116"/>
                </a:lnTo>
                <a:lnTo>
                  <a:pt x="339" y="117"/>
                </a:lnTo>
                <a:lnTo>
                  <a:pt x="339" y="116"/>
                </a:lnTo>
                <a:lnTo>
                  <a:pt x="339" y="116"/>
                </a:lnTo>
                <a:lnTo>
                  <a:pt x="339" y="116"/>
                </a:lnTo>
                <a:lnTo>
                  <a:pt x="338" y="116"/>
                </a:lnTo>
                <a:lnTo>
                  <a:pt x="338" y="116"/>
                </a:lnTo>
                <a:lnTo>
                  <a:pt x="338" y="117"/>
                </a:lnTo>
                <a:lnTo>
                  <a:pt x="338" y="117"/>
                </a:lnTo>
                <a:lnTo>
                  <a:pt x="338" y="117"/>
                </a:lnTo>
                <a:lnTo>
                  <a:pt x="338" y="117"/>
                </a:lnTo>
                <a:lnTo>
                  <a:pt x="338" y="118"/>
                </a:lnTo>
                <a:lnTo>
                  <a:pt x="338" y="118"/>
                </a:lnTo>
                <a:lnTo>
                  <a:pt x="338" y="118"/>
                </a:lnTo>
                <a:lnTo>
                  <a:pt x="338" y="118"/>
                </a:lnTo>
                <a:lnTo>
                  <a:pt x="338" y="118"/>
                </a:lnTo>
                <a:lnTo>
                  <a:pt x="338" y="118"/>
                </a:lnTo>
                <a:lnTo>
                  <a:pt x="338" y="118"/>
                </a:lnTo>
                <a:lnTo>
                  <a:pt x="338" y="118"/>
                </a:lnTo>
                <a:lnTo>
                  <a:pt x="338" y="120"/>
                </a:lnTo>
                <a:lnTo>
                  <a:pt x="338" y="120"/>
                </a:lnTo>
                <a:lnTo>
                  <a:pt x="338" y="121"/>
                </a:lnTo>
                <a:lnTo>
                  <a:pt x="339" y="121"/>
                </a:lnTo>
                <a:lnTo>
                  <a:pt x="340" y="121"/>
                </a:lnTo>
                <a:lnTo>
                  <a:pt x="340" y="121"/>
                </a:lnTo>
                <a:lnTo>
                  <a:pt x="342" y="121"/>
                </a:lnTo>
                <a:lnTo>
                  <a:pt x="342" y="121"/>
                </a:lnTo>
                <a:lnTo>
                  <a:pt x="342" y="121"/>
                </a:lnTo>
                <a:lnTo>
                  <a:pt x="343" y="120"/>
                </a:lnTo>
                <a:lnTo>
                  <a:pt x="343" y="120"/>
                </a:lnTo>
                <a:lnTo>
                  <a:pt x="343" y="120"/>
                </a:lnTo>
                <a:lnTo>
                  <a:pt x="342" y="120"/>
                </a:lnTo>
                <a:lnTo>
                  <a:pt x="343" y="118"/>
                </a:lnTo>
                <a:lnTo>
                  <a:pt x="343" y="118"/>
                </a:lnTo>
                <a:lnTo>
                  <a:pt x="343" y="118"/>
                </a:lnTo>
                <a:lnTo>
                  <a:pt x="343" y="118"/>
                </a:lnTo>
                <a:lnTo>
                  <a:pt x="343" y="118"/>
                </a:lnTo>
                <a:lnTo>
                  <a:pt x="345" y="120"/>
                </a:lnTo>
                <a:lnTo>
                  <a:pt x="345" y="120"/>
                </a:lnTo>
                <a:lnTo>
                  <a:pt x="346" y="120"/>
                </a:lnTo>
                <a:lnTo>
                  <a:pt x="346" y="120"/>
                </a:lnTo>
                <a:lnTo>
                  <a:pt x="345" y="120"/>
                </a:lnTo>
                <a:lnTo>
                  <a:pt x="343" y="121"/>
                </a:lnTo>
                <a:lnTo>
                  <a:pt x="343" y="121"/>
                </a:lnTo>
                <a:lnTo>
                  <a:pt x="343" y="123"/>
                </a:lnTo>
                <a:lnTo>
                  <a:pt x="343" y="123"/>
                </a:lnTo>
                <a:lnTo>
                  <a:pt x="343" y="124"/>
                </a:lnTo>
                <a:lnTo>
                  <a:pt x="343" y="124"/>
                </a:lnTo>
                <a:lnTo>
                  <a:pt x="343" y="124"/>
                </a:lnTo>
                <a:lnTo>
                  <a:pt x="343" y="125"/>
                </a:lnTo>
                <a:lnTo>
                  <a:pt x="343" y="125"/>
                </a:lnTo>
                <a:lnTo>
                  <a:pt x="343" y="127"/>
                </a:lnTo>
                <a:lnTo>
                  <a:pt x="343" y="127"/>
                </a:lnTo>
                <a:lnTo>
                  <a:pt x="343" y="127"/>
                </a:lnTo>
                <a:lnTo>
                  <a:pt x="342" y="127"/>
                </a:lnTo>
                <a:lnTo>
                  <a:pt x="342" y="127"/>
                </a:lnTo>
                <a:lnTo>
                  <a:pt x="342" y="127"/>
                </a:lnTo>
                <a:lnTo>
                  <a:pt x="342" y="128"/>
                </a:lnTo>
                <a:lnTo>
                  <a:pt x="342" y="128"/>
                </a:lnTo>
                <a:lnTo>
                  <a:pt x="342" y="128"/>
                </a:lnTo>
                <a:lnTo>
                  <a:pt x="343" y="128"/>
                </a:lnTo>
                <a:lnTo>
                  <a:pt x="343" y="128"/>
                </a:lnTo>
                <a:lnTo>
                  <a:pt x="345" y="127"/>
                </a:lnTo>
                <a:lnTo>
                  <a:pt x="345" y="127"/>
                </a:lnTo>
                <a:lnTo>
                  <a:pt x="345" y="127"/>
                </a:lnTo>
                <a:lnTo>
                  <a:pt x="345" y="127"/>
                </a:lnTo>
                <a:lnTo>
                  <a:pt x="345" y="128"/>
                </a:lnTo>
                <a:lnTo>
                  <a:pt x="346" y="128"/>
                </a:lnTo>
                <a:lnTo>
                  <a:pt x="346" y="128"/>
                </a:lnTo>
                <a:lnTo>
                  <a:pt x="346" y="128"/>
                </a:lnTo>
                <a:lnTo>
                  <a:pt x="346" y="128"/>
                </a:lnTo>
                <a:lnTo>
                  <a:pt x="346" y="128"/>
                </a:lnTo>
                <a:lnTo>
                  <a:pt x="346" y="130"/>
                </a:lnTo>
                <a:lnTo>
                  <a:pt x="346" y="130"/>
                </a:lnTo>
                <a:lnTo>
                  <a:pt x="346" y="130"/>
                </a:lnTo>
                <a:lnTo>
                  <a:pt x="345" y="131"/>
                </a:lnTo>
                <a:lnTo>
                  <a:pt x="345" y="131"/>
                </a:lnTo>
                <a:lnTo>
                  <a:pt x="345" y="131"/>
                </a:lnTo>
                <a:lnTo>
                  <a:pt x="345" y="131"/>
                </a:lnTo>
                <a:lnTo>
                  <a:pt x="345" y="131"/>
                </a:lnTo>
                <a:lnTo>
                  <a:pt x="345" y="130"/>
                </a:lnTo>
                <a:lnTo>
                  <a:pt x="345" y="130"/>
                </a:lnTo>
                <a:lnTo>
                  <a:pt x="345" y="130"/>
                </a:lnTo>
                <a:lnTo>
                  <a:pt x="345" y="128"/>
                </a:lnTo>
                <a:lnTo>
                  <a:pt x="345" y="128"/>
                </a:lnTo>
                <a:lnTo>
                  <a:pt x="345" y="128"/>
                </a:lnTo>
                <a:lnTo>
                  <a:pt x="345" y="128"/>
                </a:lnTo>
                <a:lnTo>
                  <a:pt x="345" y="128"/>
                </a:lnTo>
                <a:lnTo>
                  <a:pt x="345" y="127"/>
                </a:lnTo>
                <a:lnTo>
                  <a:pt x="345" y="127"/>
                </a:lnTo>
                <a:lnTo>
                  <a:pt x="343" y="128"/>
                </a:lnTo>
                <a:lnTo>
                  <a:pt x="343" y="128"/>
                </a:lnTo>
                <a:lnTo>
                  <a:pt x="343" y="128"/>
                </a:lnTo>
                <a:lnTo>
                  <a:pt x="343" y="128"/>
                </a:lnTo>
                <a:lnTo>
                  <a:pt x="343" y="130"/>
                </a:lnTo>
                <a:lnTo>
                  <a:pt x="343" y="130"/>
                </a:lnTo>
                <a:lnTo>
                  <a:pt x="343" y="130"/>
                </a:lnTo>
                <a:lnTo>
                  <a:pt x="343" y="130"/>
                </a:lnTo>
                <a:lnTo>
                  <a:pt x="343" y="131"/>
                </a:lnTo>
                <a:lnTo>
                  <a:pt x="342" y="131"/>
                </a:lnTo>
                <a:lnTo>
                  <a:pt x="342" y="131"/>
                </a:lnTo>
                <a:lnTo>
                  <a:pt x="342" y="131"/>
                </a:lnTo>
                <a:lnTo>
                  <a:pt x="342" y="131"/>
                </a:lnTo>
                <a:lnTo>
                  <a:pt x="342" y="131"/>
                </a:lnTo>
                <a:lnTo>
                  <a:pt x="342" y="130"/>
                </a:lnTo>
                <a:lnTo>
                  <a:pt x="342" y="130"/>
                </a:lnTo>
                <a:lnTo>
                  <a:pt x="342" y="130"/>
                </a:lnTo>
                <a:lnTo>
                  <a:pt x="342" y="130"/>
                </a:lnTo>
                <a:lnTo>
                  <a:pt x="342" y="128"/>
                </a:lnTo>
                <a:lnTo>
                  <a:pt x="342" y="128"/>
                </a:lnTo>
                <a:lnTo>
                  <a:pt x="342" y="130"/>
                </a:lnTo>
                <a:lnTo>
                  <a:pt x="340" y="130"/>
                </a:lnTo>
                <a:lnTo>
                  <a:pt x="340" y="130"/>
                </a:lnTo>
                <a:lnTo>
                  <a:pt x="339" y="131"/>
                </a:lnTo>
                <a:lnTo>
                  <a:pt x="339" y="131"/>
                </a:lnTo>
                <a:lnTo>
                  <a:pt x="339" y="133"/>
                </a:lnTo>
                <a:lnTo>
                  <a:pt x="339" y="133"/>
                </a:lnTo>
                <a:lnTo>
                  <a:pt x="339" y="133"/>
                </a:lnTo>
                <a:lnTo>
                  <a:pt x="338" y="133"/>
                </a:lnTo>
                <a:lnTo>
                  <a:pt x="336" y="133"/>
                </a:lnTo>
                <a:lnTo>
                  <a:pt x="336" y="134"/>
                </a:lnTo>
                <a:lnTo>
                  <a:pt x="336" y="134"/>
                </a:lnTo>
                <a:lnTo>
                  <a:pt x="336" y="133"/>
                </a:lnTo>
                <a:lnTo>
                  <a:pt x="335" y="133"/>
                </a:lnTo>
                <a:lnTo>
                  <a:pt x="335" y="133"/>
                </a:lnTo>
                <a:lnTo>
                  <a:pt x="335" y="133"/>
                </a:lnTo>
                <a:lnTo>
                  <a:pt x="335" y="131"/>
                </a:lnTo>
                <a:lnTo>
                  <a:pt x="335" y="131"/>
                </a:lnTo>
                <a:lnTo>
                  <a:pt x="335" y="131"/>
                </a:lnTo>
                <a:lnTo>
                  <a:pt x="336" y="131"/>
                </a:lnTo>
                <a:lnTo>
                  <a:pt x="336" y="130"/>
                </a:lnTo>
                <a:lnTo>
                  <a:pt x="338" y="130"/>
                </a:lnTo>
                <a:lnTo>
                  <a:pt x="338" y="130"/>
                </a:lnTo>
                <a:lnTo>
                  <a:pt x="338" y="130"/>
                </a:lnTo>
                <a:lnTo>
                  <a:pt x="338" y="128"/>
                </a:lnTo>
                <a:lnTo>
                  <a:pt x="338" y="128"/>
                </a:lnTo>
                <a:lnTo>
                  <a:pt x="338" y="128"/>
                </a:lnTo>
                <a:lnTo>
                  <a:pt x="336" y="128"/>
                </a:lnTo>
                <a:lnTo>
                  <a:pt x="336" y="128"/>
                </a:lnTo>
                <a:lnTo>
                  <a:pt x="336" y="128"/>
                </a:lnTo>
                <a:lnTo>
                  <a:pt x="336" y="127"/>
                </a:lnTo>
                <a:lnTo>
                  <a:pt x="335" y="128"/>
                </a:lnTo>
                <a:lnTo>
                  <a:pt x="335" y="128"/>
                </a:lnTo>
                <a:lnTo>
                  <a:pt x="335" y="128"/>
                </a:lnTo>
                <a:lnTo>
                  <a:pt x="335" y="128"/>
                </a:lnTo>
                <a:lnTo>
                  <a:pt x="335" y="128"/>
                </a:lnTo>
                <a:lnTo>
                  <a:pt x="335" y="128"/>
                </a:lnTo>
                <a:lnTo>
                  <a:pt x="335" y="128"/>
                </a:lnTo>
                <a:lnTo>
                  <a:pt x="335" y="128"/>
                </a:lnTo>
                <a:lnTo>
                  <a:pt x="335" y="128"/>
                </a:lnTo>
                <a:lnTo>
                  <a:pt x="333" y="127"/>
                </a:lnTo>
                <a:lnTo>
                  <a:pt x="333" y="127"/>
                </a:lnTo>
                <a:lnTo>
                  <a:pt x="335" y="127"/>
                </a:lnTo>
                <a:lnTo>
                  <a:pt x="335" y="127"/>
                </a:lnTo>
                <a:lnTo>
                  <a:pt x="336" y="127"/>
                </a:lnTo>
                <a:lnTo>
                  <a:pt x="336" y="127"/>
                </a:lnTo>
                <a:lnTo>
                  <a:pt x="336" y="125"/>
                </a:lnTo>
                <a:lnTo>
                  <a:pt x="336" y="125"/>
                </a:lnTo>
                <a:lnTo>
                  <a:pt x="336" y="127"/>
                </a:lnTo>
                <a:lnTo>
                  <a:pt x="336" y="125"/>
                </a:lnTo>
                <a:lnTo>
                  <a:pt x="338" y="125"/>
                </a:lnTo>
                <a:lnTo>
                  <a:pt x="338" y="125"/>
                </a:lnTo>
                <a:lnTo>
                  <a:pt x="338" y="124"/>
                </a:lnTo>
                <a:lnTo>
                  <a:pt x="338" y="124"/>
                </a:lnTo>
                <a:lnTo>
                  <a:pt x="338" y="124"/>
                </a:lnTo>
                <a:lnTo>
                  <a:pt x="339" y="124"/>
                </a:lnTo>
                <a:lnTo>
                  <a:pt x="339" y="124"/>
                </a:lnTo>
                <a:lnTo>
                  <a:pt x="339" y="125"/>
                </a:lnTo>
                <a:lnTo>
                  <a:pt x="339" y="125"/>
                </a:lnTo>
                <a:lnTo>
                  <a:pt x="339" y="125"/>
                </a:lnTo>
                <a:lnTo>
                  <a:pt x="340" y="125"/>
                </a:lnTo>
                <a:lnTo>
                  <a:pt x="340" y="125"/>
                </a:lnTo>
                <a:lnTo>
                  <a:pt x="340" y="125"/>
                </a:lnTo>
                <a:lnTo>
                  <a:pt x="342" y="125"/>
                </a:lnTo>
                <a:lnTo>
                  <a:pt x="342" y="125"/>
                </a:lnTo>
                <a:lnTo>
                  <a:pt x="342" y="125"/>
                </a:lnTo>
                <a:lnTo>
                  <a:pt x="342" y="125"/>
                </a:lnTo>
                <a:lnTo>
                  <a:pt x="342" y="124"/>
                </a:lnTo>
                <a:lnTo>
                  <a:pt x="342" y="124"/>
                </a:lnTo>
                <a:lnTo>
                  <a:pt x="342" y="123"/>
                </a:lnTo>
                <a:lnTo>
                  <a:pt x="342" y="123"/>
                </a:lnTo>
                <a:lnTo>
                  <a:pt x="342" y="121"/>
                </a:lnTo>
                <a:lnTo>
                  <a:pt x="342" y="121"/>
                </a:lnTo>
                <a:lnTo>
                  <a:pt x="340" y="121"/>
                </a:lnTo>
                <a:lnTo>
                  <a:pt x="340" y="123"/>
                </a:lnTo>
                <a:lnTo>
                  <a:pt x="339" y="123"/>
                </a:lnTo>
                <a:lnTo>
                  <a:pt x="338" y="124"/>
                </a:lnTo>
                <a:lnTo>
                  <a:pt x="336" y="124"/>
                </a:lnTo>
                <a:lnTo>
                  <a:pt x="336" y="124"/>
                </a:lnTo>
                <a:lnTo>
                  <a:pt x="336" y="124"/>
                </a:lnTo>
                <a:lnTo>
                  <a:pt x="330" y="125"/>
                </a:lnTo>
                <a:lnTo>
                  <a:pt x="329" y="125"/>
                </a:lnTo>
                <a:lnTo>
                  <a:pt x="329" y="125"/>
                </a:lnTo>
                <a:lnTo>
                  <a:pt x="330" y="125"/>
                </a:lnTo>
                <a:lnTo>
                  <a:pt x="330" y="125"/>
                </a:lnTo>
                <a:lnTo>
                  <a:pt x="332" y="125"/>
                </a:lnTo>
                <a:lnTo>
                  <a:pt x="332" y="124"/>
                </a:lnTo>
                <a:lnTo>
                  <a:pt x="332" y="124"/>
                </a:lnTo>
                <a:lnTo>
                  <a:pt x="332" y="124"/>
                </a:lnTo>
                <a:lnTo>
                  <a:pt x="332" y="124"/>
                </a:lnTo>
                <a:lnTo>
                  <a:pt x="333" y="124"/>
                </a:lnTo>
                <a:lnTo>
                  <a:pt x="333" y="124"/>
                </a:lnTo>
                <a:lnTo>
                  <a:pt x="333" y="123"/>
                </a:lnTo>
                <a:lnTo>
                  <a:pt x="335" y="123"/>
                </a:lnTo>
                <a:lnTo>
                  <a:pt x="335" y="123"/>
                </a:lnTo>
                <a:lnTo>
                  <a:pt x="335" y="123"/>
                </a:lnTo>
                <a:lnTo>
                  <a:pt x="335" y="123"/>
                </a:lnTo>
                <a:lnTo>
                  <a:pt x="335" y="123"/>
                </a:lnTo>
                <a:lnTo>
                  <a:pt x="335" y="124"/>
                </a:lnTo>
                <a:lnTo>
                  <a:pt x="336" y="124"/>
                </a:lnTo>
                <a:lnTo>
                  <a:pt x="336" y="124"/>
                </a:lnTo>
                <a:lnTo>
                  <a:pt x="336" y="123"/>
                </a:lnTo>
                <a:lnTo>
                  <a:pt x="338" y="123"/>
                </a:lnTo>
                <a:lnTo>
                  <a:pt x="338" y="121"/>
                </a:lnTo>
                <a:lnTo>
                  <a:pt x="338" y="121"/>
                </a:lnTo>
                <a:lnTo>
                  <a:pt x="338" y="120"/>
                </a:lnTo>
                <a:lnTo>
                  <a:pt x="338" y="120"/>
                </a:lnTo>
                <a:lnTo>
                  <a:pt x="338" y="120"/>
                </a:lnTo>
                <a:lnTo>
                  <a:pt x="336" y="118"/>
                </a:lnTo>
                <a:lnTo>
                  <a:pt x="336" y="118"/>
                </a:lnTo>
                <a:lnTo>
                  <a:pt x="336" y="118"/>
                </a:lnTo>
                <a:lnTo>
                  <a:pt x="336" y="120"/>
                </a:lnTo>
                <a:lnTo>
                  <a:pt x="336" y="120"/>
                </a:lnTo>
                <a:lnTo>
                  <a:pt x="336" y="120"/>
                </a:lnTo>
                <a:lnTo>
                  <a:pt x="336" y="118"/>
                </a:lnTo>
                <a:lnTo>
                  <a:pt x="336" y="118"/>
                </a:lnTo>
                <a:lnTo>
                  <a:pt x="336" y="118"/>
                </a:lnTo>
                <a:lnTo>
                  <a:pt x="336" y="118"/>
                </a:lnTo>
                <a:lnTo>
                  <a:pt x="335" y="118"/>
                </a:lnTo>
                <a:lnTo>
                  <a:pt x="335" y="118"/>
                </a:lnTo>
                <a:lnTo>
                  <a:pt x="333" y="118"/>
                </a:lnTo>
                <a:lnTo>
                  <a:pt x="333" y="118"/>
                </a:lnTo>
                <a:lnTo>
                  <a:pt x="333" y="118"/>
                </a:lnTo>
                <a:lnTo>
                  <a:pt x="332" y="118"/>
                </a:lnTo>
                <a:lnTo>
                  <a:pt x="330" y="120"/>
                </a:lnTo>
                <a:lnTo>
                  <a:pt x="329" y="120"/>
                </a:lnTo>
                <a:lnTo>
                  <a:pt x="328" y="120"/>
                </a:lnTo>
                <a:lnTo>
                  <a:pt x="328" y="120"/>
                </a:lnTo>
                <a:lnTo>
                  <a:pt x="328" y="120"/>
                </a:lnTo>
                <a:lnTo>
                  <a:pt x="328" y="120"/>
                </a:lnTo>
                <a:lnTo>
                  <a:pt x="328" y="120"/>
                </a:lnTo>
                <a:lnTo>
                  <a:pt x="328" y="121"/>
                </a:lnTo>
                <a:lnTo>
                  <a:pt x="328" y="121"/>
                </a:lnTo>
                <a:lnTo>
                  <a:pt x="328" y="121"/>
                </a:lnTo>
                <a:lnTo>
                  <a:pt x="328" y="123"/>
                </a:lnTo>
                <a:lnTo>
                  <a:pt x="326" y="123"/>
                </a:lnTo>
                <a:lnTo>
                  <a:pt x="326" y="123"/>
                </a:lnTo>
                <a:lnTo>
                  <a:pt x="328" y="123"/>
                </a:lnTo>
                <a:lnTo>
                  <a:pt x="328" y="123"/>
                </a:lnTo>
                <a:lnTo>
                  <a:pt x="328" y="123"/>
                </a:lnTo>
                <a:lnTo>
                  <a:pt x="328" y="123"/>
                </a:lnTo>
                <a:lnTo>
                  <a:pt x="328" y="123"/>
                </a:lnTo>
                <a:lnTo>
                  <a:pt x="326" y="123"/>
                </a:lnTo>
                <a:lnTo>
                  <a:pt x="326" y="124"/>
                </a:lnTo>
                <a:lnTo>
                  <a:pt x="326" y="124"/>
                </a:lnTo>
                <a:lnTo>
                  <a:pt x="326" y="124"/>
                </a:lnTo>
                <a:lnTo>
                  <a:pt x="325" y="124"/>
                </a:lnTo>
                <a:lnTo>
                  <a:pt x="325" y="124"/>
                </a:lnTo>
                <a:lnTo>
                  <a:pt x="325" y="124"/>
                </a:lnTo>
                <a:lnTo>
                  <a:pt x="325" y="124"/>
                </a:lnTo>
                <a:lnTo>
                  <a:pt x="325" y="123"/>
                </a:lnTo>
                <a:lnTo>
                  <a:pt x="325" y="123"/>
                </a:lnTo>
                <a:lnTo>
                  <a:pt x="325" y="123"/>
                </a:lnTo>
                <a:lnTo>
                  <a:pt x="325" y="123"/>
                </a:lnTo>
                <a:lnTo>
                  <a:pt x="325" y="121"/>
                </a:lnTo>
                <a:lnTo>
                  <a:pt x="325" y="121"/>
                </a:lnTo>
                <a:lnTo>
                  <a:pt x="325" y="121"/>
                </a:lnTo>
                <a:lnTo>
                  <a:pt x="325" y="121"/>
                </a:lnTo>
                <a:lnTo>
                  <a:pt x="323" y="121"/>
                </a:lnTo>
                <a:lnTo>
                  <a:pt x="323" y="121"/>
                </a:lnTo>
                <a:lnTo>
                  <a:pt x="323" y="121"/>
                </a:lnTo>
                <a:lnTo>
                  <a:pt x="323" y="121"/>
                </a:lnTo>
                <a:lnTo>
                  <a:pt x="323" y="121"/>
                </a:lnTo>
                <a:lnTo>
                  <a:pt x="323" y="121"/>
                </a:lnTo>
                <a:lnTo>
                  <a:pt x="323" y="123"/>
                </a:lnTo>
                <a:lnTo>
                  <a:pt x="323" y="124"/>
                </a:lnTo>
                <a:lnTo>
                  <a:pt x="323" y="124"/>
                </a:lnTo>
                <a:lnTo>
                  <a:pt x="323" y="124"/>
                </a:lnTo>
                <a:lnTo>
                  <a:pt x="323" y="124"/>
                </a:lnTo>
                <a:lnTo>
                  <a:pt x="323" y="124"/>
                </a:lnTo>
                <a:lnTo>
                  <a:pt x="323" y="124"/>
                </a:lnTo>
                <a:lnTo>
                  <a:pt x="323" y="124"/>
                </a:lnTo>
                <a:lnTo>
                  <a:pt x="322" y="125"/>
                </a:lnTo>
                <a:lnTo>
                  <a:pt x="322" y="125"/>
                </a:lnTo>
                <a:lnTo>
                  <a:pt x="322" y="125"/>
                </a:lnTo>
                <a:lnTo>
                  <a:pt x="322" y="125"/>
                </a:lnTo>
                <a:lnTo>
                  <a:pt x="322" y="125"/>
                </a:lnTo>
                <a:lnTo>
                  <a:pt x="320" y="125"/>
                </a:lnTo>
                <a:lnTo>
                  <a:pt x="320" y="127"/>
                </a:lnTo>
                <a:lnTo>
                  <a:pt x="319" y="127"/>
                </a:lnTo>
                <a:lnTo>
                  <a:pt x="319" y="127"/>
                </a:lnTo>
                <a:lnTo>
                  <a:pt x="319" y="127"/>
                </a:lnTo>
                <a:lnTo>
                  <a:pt x="319" y="127"/>
                </a:lnTo>
                <a:lnTo>
                  <a:pt x="318" y="127"/>
                </a:lnTo>
                <a:lnTo>
                  <a:pt x="318" y="127"/>
                </a:lnTo>
                <a:lnTo>
                  <a:pt x="318" y="125"/>
                </a:lnTo>
                <a:lnTo>
                  <a:pt x="318" y="125"/>
                </a:lnTo>
                <a:lnTo>
                  <a:pt x="319" y="125"/>
                </a:lnTo>
                <a:lnTo>
                  <a:pt x="319" y="125"/>
                </a:lnTo>
                <a:lnTo>
                  <a:pt x="320" y="125"/>
                </a:lnTo>
                <a:lnTo>
                  <a:pt x="320" y="125"/>
                </a:lnTo>
                <a:lnTo>
                  <a:pt x="319" y="124"/>
                </a:lnTo>
                <a:lnTo>
                  <a:pt x="319" y="124"/>
                </a:lnTo>
                <a:lnTo>
                  <a:pt x="319" y="123"/>
                </a:lnTo>
                <a:lnTo>
                  <a:pt x="319" y="123"/>
                </a:lnTo>
                <a:lnTo>
                  <a:pt x="318" y="123"/>
                </a:lnTo>
                <a:lnTo>
                  <a:pt x="318" y="124"/>
                </a:lnTo>
                <a:lnTo>
                  <a:pt x="316" y="124"/>
                </a:lnTo>
                <a:lnTo>
                  <a:pt x="316" y="124"/>
                </a:lnTo>
                <a:lnTo>
                  <a:pt x="316" y="124"/>
                </a:lnTo>
                <a:lnTo>
                  <a:pt x="316" y="124"/>
                </a:lnTo>
                <a:lnTo>
                  <a:pt x="316" y="125"/>
                </a:lnTo>
                <a:lnTo>
                  <a:pt x="316" y="125"/>
                </a:lnTo>
                <a:lnTo>
                  <a:pt x="315" y="124"/>
                </a:lnTo>
                <a:lnTo>
                  <a:pt x="315" y="124"/>
                </a:lnTo>
                <a:lnTo>
                  <a:pt x="313" y="124"/>
                </a:lnTo>
                <a:lnTo>
                  <a:pt x="313" y="124"/>
                </a:lnTo>
                <a:lnTo>
                  <a:pt x="313" y="124"/>
                </a:lnTo>
                <a:lnTo>
                  <a:pt x="315" y="125"/>
                </a:lnTo>
                <a:lnTo>
                  <a:pt x="315" y="125"/>
                </a:lnTo>
                <a:lnTo>
                  <a:pt x="315" y="127"/>
                </a:lnTo>
                <a:lnTo>
                  <a:pt x="312" y="127"/>
                </a:lnTo>
                <a:lnTo>
                  <a:pt x="312" y="127"/>
                </a:lnTo>
                <a:lnTo>
                  <a:pt x="312" y="127"/>
                </a:lnTo>
                <a:lnTo>
                  <a:pt x="312" y="127"/>
                </a:lnTo>
                <a:lnTo>
                  <a:pt x="312" y="125"/>
                </a:lnTo>
                <a:lnTo>
                  <a:pt x="313" y="125"/>
                </a:lnTo>
                <a:lnTo>
                  <a:pt x="313" y="125"/>
                </a:lnTo>
                <a:lnTo>
                  <a:pt x="313" y="125"/>
                </a:lnTo>
                <a:lnTo>
                  <a:pt x="313" y="125"/>
                </a:lnTo>
                <a:lnTo>
                  <a:pt x="313" y="124"/>
                </a:lnTo>
                <a:lnTo>
                  <a:pt x="313" y="124"/>
                </a:lnTo>
                <a:lnTo>
                  <a:pt x="313" y="125"/>
                </a:lnTo>
                <a:lnTo>
                  <a:pt x="313" y="125"/>
                </a:lnTo>
                <a:lnTo>
                  <a:pt x="312" y="125"/>
                </a:lnTo>
                <a:lnTo>
                  <a:pt x="312" y="125"/>
                </a:lnTo>
                <a:lnTo>
                  <a:pt x="312" y="124"/>
                </a:lnTo>
                <a:lnTo>
                  <a:pt x="312" y="124"/>
                </a:lnTo>
                <a:lnTo>
                  <a:pt x="312" y="124"/>
                </a:lnTo>
                <a:lnTo>
                  <a:pt x="312" y="123"/>
                </a:lnTo>
                <a:lnTo>
                  <a:pt x="312" y="123"/>
                </a:lnTo>
                <a:lnTo>
                  <a:pt x="312" y="123"/>
                </a:lnTo>
                <a:lnTo>
                  <a:pt x="312" y="123"/>
                </a:lnTo>
                <a:lnTo>
                  <a:pt x="311" y="123"/>
                </a:lnTo>
                <a:lnTo>
                  <a:pt x="311" y="123"/>
                </a:lnTo>
                <a:lnTo>
                  <a:pt x="309" y="123"/>
                </a:lnTo>
                <a:lnTo>
                  <a:pt x="309" y="123"/>
                </a:lnTo>
                <a:lnTo>
                  <a:pt x="309" y="123"/>
                </a:lnTo>
                <a:lnTo>
                  <a:pt x="308" y="123"/>
                </a:lnTo>
                <a:lnTo>
                  <a:pt x="308" y="123"/>
                </a:lnTo>
                <a:lnTo>
                  <a:pt x="306" y="124"/>
                </a:lnTo>
                <a:lnTo>
                  <a:pt x="305" y="124"/>
                </a:lnTo>
                <a:lnTo>
                  <a:pt x="305" y="125"/>
                </a:lnTo>
                <a:lnTo>
                  <a:pt x="305" y="125"/>
                </a:lnTo>
                <a:lnTo>
                  <a:pt x="305" y="125"/>
                </a:lnTo>
                <a:lnTo>
                  <a:pt x="305" y="125"/>
                </a:lnTo>
                <a:lnTo>
                  <a:pt x="305" y="127"/>
                </a:lnTo>
                <a:lnTo>
                  <a:pt x="305" y="127"/>
                </a:lnTo>
                <a:lnTo>
                  <a:pt x="303" y="127"/>
                </a:lnTo>
                <a:lnTo>
                  <a:pt x="303" y="127"/>
                </a:lnTo>
                <a:lnTo>
                  <a:pt x="305" y="127"/>
                </a:lnTo>
                <a:lnTo>
                  <a:pt x="305" y="127"/>
                </a:lnTo>
                <a:lnTo>
                  <a:pt x="303" y="125"/>
                </a:lnTo>
                <a:lnTo>
                  <a:pt x="303" y="125"/>
                </a:lnTo>
                <a:lnTo>
                  <a:pt x="303" y="125"/>
                </a:lnTo>
                <a:lnTo>
                  <a:pt x="302" y="125"/>
                </a:lnTo>
                <a:lnTo>
                  <a:pt x="302" y="127"/>
                </a:lnTo>
                <a:lnTo>
                  <a:pt x="301" y="127"/>
                </a:lnTo>
                <a:lnTo>
                  <a:pt x="301" y="128"/>
                </a:lnTo>
                <a:lnTo>
                  <a:pt x="301" y="128"/>
                </a:lnTo>
                <a:lnTo>
                  <a:pt x="299" y="128"/>
                </a:lnTo>
                <a:lnTo>
                  <a:pt x="298" y="130"/>
                </a:lnTo>
                <a:lnTo>
                  <a:pt x="298" y="130"/>
                </a:lnTo>
                <a:lnTo>
                  <a:pt x="298" y="130"/>
                </a:lnTo>
                <a:lnTo>
                  <a:pt x="298" y="128"/>
                </a:lnTo>
                <a:lnTo>
                  <a:pt x="296" y="128"/>
                </a:lnTo>
                <a:lnTo>
                  <a:pt x="296" y="128"/>
                </a:lnTo>
                <a:lnTo>
                  <a:pt x="296" y="130"/>
                </a:lnTo>
                <a:lnTo>
                  <a:pt x="296" y="130"/>
                </a:lnTo>
                <a:lnTo>
                  <a:pt x="296" y="130"/>
                </a:lnTo>
                <a:lnTo>
                  <a:pt x="296" y="131"/>
                </a:lnTo>
                <a:lnTo>
                  <a:pt x="296" y="130"/>
                </a:lnTo>
                <a:lnTo>
                  <a:pt x="295" y="130"/>
                </a:lnTo>
                <a:lnTo>
                  <a:pt x="295" y="130"/>
                </a:lnTo>
                <a:lnTo>
                  <a:pt x="295" y="130"/>
                </a:lnTo>
                <a:lnTo>
                  <a:pt x="293" y="130"/>
                </a:lnTo>
                <a:lnTo>
                  <a:pt x="293" y="130"/>
                </a:lnTo>
                <a:lnTo>
                  <a:pt x="295" y="131"/>
                </a:lnTo>
                <a:lnTo>
                  <a:pt x="295" y="131"/>
                </a:lnTo>
                <a:lnTo>
                  <a:pt x="295" y="131"/>
                </a:lnTo>
                <a:lnTo>
                  <a:pt x="295" y="131"/>
                </a:lnTo>
                <a:lnTo>
                  <a:pt x="292" y="131"/>
                </a:lnTo>
                <a:lnTo>
                  <a:pt x="291" y="133"/>
                </a:lnTo>
                <a:lnTo>
                  <a:pt x="289" y="133"/>
                </a:lnTo>
                <a:lnTo>
                  <a:pt x="289" y="133"/>
                </a:lnTo>
                <a:lnTo>
                  <a:pt x="286" y="134"/>
                </a:lnTo>
                <a:lnTo>
                  <a:pt x="285" y="134"/>
                </a:lnTo>
                <a:lnTo>
                  <a:pt x="283" y="134"/>
                </a:lnTo>
                <a:lnTo>
                  <a:pt x="283" y="135"/>
                </a:lnTo>
                <a:lnTo>
                  <a:pt x="283" y="135"/>
                </a:lnTo>
                <a:lnTo>
                  <a:pt x="283" y="135"/>
                </a:lnTo>
                <a:lnTo>
                  <a:pt x="283" y="135"/>
                </a:lnTo>
                <a:lnTo>
                  <a:pt x="282" y="135"/>
                </a:lnTo>
                <a:lnTo>
                  <a:pt x="282" y="135"/>
                </a:lnTo>
                <a:lnTo>
                  <a:pt x="281" y="135"/>
                </a:lnTo>
                <a:lnTo>
                  <a:pt x="281" y="137"/>
                </a:lnTo>
                <a:lnTo>
                  <a:pt x="278" y="138"/>
                </a:lnTo>
                <a:lnTo>
                  <a:pt x="278" y="138"/>
                </a:lnTo>
                <a:lnTo>
                  <a:pt x="278" y="137"/>
                </a:lnTo>
                <a:lnTo>
                  <a:pt x="278" y="137"/>
                </a:lnTo>
                <a:lnTo>
                  <a:pt x="276" y="137"/>
                </a:lnTo>
                <a:lnTo>
                  <a:pt x="276" y="135"/>
                </a:lnTo>
                <a:lnTo>
                  <a:pt x="276" y="135"/>
                </a:lnTo>
                <a:lnTo>
                  <a:pt x="276" y="137"/>
                </a:lnTo>
                <a:lnTo>
                  <a:pt x="276" y="137"/>
                </a:lnTo>
                <a:lnTo>
                  <a:pt x="275" y="138"/>
                </a:lnTo>
                <a:lnTo>
                  <a:pt x="275" y="138"/>
                </a:lnTo>
                <a:lnTo>
                  <a:pt x="275" y="138"/>
                </a:lnTo>
                <a:lnTo>
                  <a:pt x="275" y="140"/>
                </a:lnTo>
                <a:lnTo>
                  <a:pt x="273" y="140"/>
                </a:lnTo>
                <a:lnTo>
                  <a:pt x="273" y="140"/>
                </a:lnTo>
                <a:lnTo>
                  <a:pt x="273" y="140"/>
                </a:lnTo>
                <a:lnTo>
                  <a:pt x="273" y="140"/>
                </a:lnTo>
                <a:lnTo>
                  <a:pt x="272" y="140"/>
                </a:lnTo>
                <a:lnTo>
                  <a:pt x="272" y="140"/>
                </a:lnTo>
                <a:lnTo>
                  <a:pt x="272" y="140"/>
                </a:lnTo>
                <a:lnTo>
                  <a:pt x="273" y="138"/>
                </a:lnTo>
                <a:lnTo>
                  <a:pt x="273" y="138"/>
                </a:lnTo>
                <a:lnTo>
                  <a:pt x="273" y="138"/>
                </a:lnTo>
                <a:lnTo>
                  <a:pt x="275" y="137"/>
                </a:lnTo>
                <a:lnTo>
                  <a:pt x="275" y="137"/>
                </a:lnTo>
                <a:lnTo>
                  <a:pt x="273" y="137"/>
                </a:lnTo>
                <a:lnTo>
                  <a:pt x="273" y="137"/>
                </a:lnTo>
                <a:lnTo>
                  <a:pt x="272" y="137"/>
                </a:lnTo>
                <a:lnTo>
                  <a:pt x="271" y="138"/>
                </a:lnTo>
                <a:lnTo>
                  <a:pt x="271" y="138"/>
                </a:lnTo>
                <a:lnTo>
                  <a:pt x="271" y="138"/>
                </a:lnTo>
                <a:lnTo>
                  <a:pt x="271" y="140"/>
                </a:lnTo>
                <a:lnTo>
                  <a:pt x="271" y="140"/>
                </a:lnTo>
                <a:lnTo>
                  <a:pt x="271" y="140"/>
                </a:lnTo>
                <a:lnTo>
                  <a:pt x="271" y="140"/>
                </a:lnTo>
                <a:lnTo>
                  <a:pt x="269" y="141"/>
                </a:lnTo>
                <a:lnTo>
                  <a:pt x="268" y="141"/>
                </a:lnTo>
                <a:lnTo>
                  <a:pt x="268" y="141"/>
                </a:lnTo>
                <a:lnTo>
                  <a:pt x="266" y="141"/>
                </a:lnTo>
                <a:lnTo>
                  <a:pt x="266" y="143"/>
                </a:lnTo>
                <a:lnTo>
                  <a:pt x="266" y="143"/>
                </a:lnTo>
                <a:lnTo>
                  <a:pt x="266" y="143"/>
                </a:lnTo>
                <a:lnTo>
                  <a:pt x="266" y="143"/>
                </a:lnTo>
                <a:lnTo>
                  <a:pt x="266" y="143"/>
                </a:lnTo>
                <a:lnTo>
                  <a:pt x="265" y="144"/>
                </a:lnTo>
                <a:lnTo>
                  <a:pt x="265" y="144"/>
                </a:lnTo>
                <a:lnTo>
                  <a:pt x="264" y="144"/>
                </a:lnTo>
                <a:lnTo>
                  <a:pt x="264" y="144"/>
                </a:lnTo>
                <a:lnTo>
                  <a:pt x="264" y="144"/>
                </a:lnTo>
                <a:lnTo>
                  <a:pt x="264" y="145"/>
                </a:lnTo>
                <a:lnTo>
                  <a:pt x="264" y="145"/>
                </a:lnTo>
                <a:lnTo>
                  <a:pt x="264" y="145"/>
                </a:lnTo>
                <a:lnTo>
                  <a:pt x="264" y="145"/>
                </a:lnTo>
                <a:lnTo>
                  <a:pt x="264" y="145"/>
                </a:lnTo>
                <a:lnTo>
                  <a:pt x="264" y="147"/>
                </a:lnTo>
                <a:lnTo>
                  <a:pt x="264" y="147"/>
                </a:lnTo>
                <a:lnTo>
                  <a:pt x="264" y="147"/>
                </a:lnTo>
                <a:lnTo>
                  <a:pt x="264" y="147"/>
                </a:lnTo>
                <a:lnTo>
                  <a:pt x="264" y="147"/>
                </a:lnTo>
                <a:lnTo>
                  <a:pt x="264" y="145"/>
                </a:lnTo>
                <a:lnTo>
                  <a:pt x="262" y="147"/>
                </a:lnTo>
                <a:lnTo>
                  <a:pt x="262" y="147"/>
                </a:lnTo>
                <a:lnTo>
                  <a:pt x="262" y="147"/>
                </a:lnTo>
                <a:lnTo>
                  <a:pt x="262" y="147"/>
                </a:lnTo>
                <a:lnTo>
                  <a:pt x="261" y="147"/>
                </a:lnTo>
                <a:lnTo>
                  <a:pt x="259" y="147"/>
                </a:lnTo>
                <a:lnTo>
                  <a:pt x="259" y="148"/>
                </a:lnTo>
                <a:lnTo>
                  <a:pt x="259" y="148"/>
                </a:lnTo>
                <a:lnTo>
                  <a:pt x="259" y="148"/>
                </a:lnTo>
                <a:lnTo>
                  <a:pt x="259" y="148"/>
                </a:lnTo>
                <a:lnTo>
                  <a:pt x="258" y="148"/>
                </a:lnTo>
                <a:lnTo>
                  <a:pt x="258" y="150"/>
                </a:lnTo>
                <a:lnTo>
                  <a:pt x="258" y="150"/>
                </a:lnTo>
                <a:lnTo>
                  <a:pt x="256" y="150"/>
                </a:lnTo>
                <a:lnTo>
                  <a:pt x="256" y="150"/>
                </a:lnTo>
                <a:lnTo>
                  <a:pt x="256" y="150"/>
                </a:lnTo>
                <a:lnTo>
                  <a:pt x="255" y="150"/>
                </a:lnTo>
                <a:lnTo>
                  <a:pt x="255" y="150"/>
                </a:lnTo>
                <a:lnTo>
                  <a:pt x="255" y="150"/>
                </a:lnTo>
                <a:lnTo>
                  <a:pt x="255" y="150"/>
                </a:lnTo>
                <a:lnTo>
                  <a:pt x="255" y="150"/>
                </a:lnTo>
                <a:lnTo>
                  <a:pt x="254" y="150"/>
                </a:lnTo>
                <a:lnTo>
                  <a:pt x="254" y="151"/>
                </a:lnTo>
                <a:lnTo>
                  <a:pt x="251" y="151"/>
                </a:lnTo>
                <a:lnTo>
                  <a:pt x="251" y="151"/>
                </a:lnTo>
                <a:lnTo>
                  <a:pt x="249" y="153"/>
                </a:lnTo>
                <a:lnTo>
                  <a:pt x="249" y="153"/>
                </a:lnTo>
                <a:lnTo>
                  <a:pt x="251" y="154"/>
                </a:lnTo>
                <a:lnTo>
                  <a:pt x="251" y="154"/>
                </a:lnTo>
                <a:lnTo>
                  <a:pt x="249" y="154"/>
                </a:lnTo>
                <a:lnTo>
                  <a:pt x="249" y="154"/>
                </a:lnTo>
                <a:lnTo>
                  <a:pt x="249" y="154"/>
                </a:lnTo>
                <a:lnTo>
                  <a:pt x="249" y="154"/>
                </a:lnTo>
                <a:lnTo>
                  <a:pt x="249" y="153"/>
                </a:lnTo>
                <a:lnTo>
                  <a:pt x="248" y="153"/>
                </a:lnTo>
                <a:lnTo>
                  <a:pt x="248" y="154"/>
                </a:lnTo>
                <a:lnTo>
                  <a:pt x="248" y="154"/>
                </a:lnTo>
                <a:lnTo>
                  <a:pt x="246" y="154"/>
                </a:lnTo>
                <a:lnTo>
                  <a:pt x="246" y="154"/>
                </a:lnTo>
                <a:lnTo>
                  <a:pt x="246" y="154"/>
                </a:lnTo>
                <a:lnTo>
                  <a:pt x="245" y="154"/>
                </a:lnTo>
                <a:lnTo>
                  <a:pt x="244" y="154"/>
                </a:lnTo>
                <a:lnTo>
                  <a:pt x="244" y="154"/>
                </a:lnTo>
                <a:lnTo>
                  <a:pt x="242" y="154"/>
                </a:lnTo>
                <a:lnTo>
                  <a:pt x="242" y="154"/>
                </a:lnTo>
                <a:lnTo>
                  <a:pt x="242" y="155"/>
                </a:lnTo>
                <a:lnTo>
                  <a:pt x="242" y="155"/>
                </a:lnTo>
                <a:lnTo>
                  <a:pt x="242" y="155"/>
                </a:lnTo>
                <a:lnTo>
                  <a:pt x="239" y="155"/>
                </a:lnTo>
                <a:lnTo>
                  <a:pt x="238" y="157"/>
                </a:lnTo>
                <a:lnTo>
                  <a:pt x="236" y="158"/>
                </a:lnTo>
                <a:lnTo>
                  <a:pt x="234" y="160"/>
                </a:lnTo>
                <a:lnTo>
                  <a:pt x="232" y="160"/>
                </a:lnTo>
                <a:lnTo>
                  <a:pt x="232" y="161"/>
                </a:lnTo>
                <a:lnTo>
                  <a:pt x="232" y="161"/>
                </a:lnTo>
                <a:lnTo>
                  <a:pt x="231" y="160"/>
                </a:lnTo>
                <a:lnTo>
                  <a:pt x="231" y="160"/>
                </a:lnTo>
                <a:lnTo>
                  <a:pt x="229" y="161"/>
                </a:lnTo>
                <a:lnTo>
                  <a:pt x="229" y="161"/>
                </a:lnTo>
                <a:lnTo>
                  <a:pt x="229" y="161"/>
                </a:lnTo>
                <a:lnTo>
                  <a:pt x="229" y="161"/>
                </a:lnTo>
                <a:lnTo>
                  <a:pt x="231" y="163"/>
                </a:lnTo>
                <a:lnTo>
                  <a:pt x="231" y="163"/>
                </a:lnTo>
                <a:lnTo>
                  <a:pt x="231" y="163"/>
                </a:lnTo>
                <a:lnTo>
                  <a:pt x="232" y="161"/>
                </a:lnTo>
                <a:lnTo>
                  <a:pt x="232" y="161"/>
                </a:lnTo>
                <a:lnTo>
                  <a:pt x="232" y="163"/>
                </a:lnTo>
                <a:lnTo>
                  <a:pt x="234" y="163"/>
                </a:lnTo>
                <a:lnTo>
                  <a:pt x="234" y="163"/>
                </a:lnTo>
                <a:lnTo>
                  <a:pt x="234" y="161"/>
                </a:lnTo>
                <a:lnTo>
                  <a:pt x="234" y="161"/>
                </a:lnTo>
                <a:lnTo>
                  <a:pt x="234" y="163"/>
                </a:lnTo>
                <a:lnTo>
                  <a:pt x="234" y="163"/>
                </a:lnTo>
                <a:lnTo>
                  <a:pt x="232" y="163"/>
                </a:lnTo>
                <a:lnTo>
                  <a:pt x="232" y="163"/>
                </a:lnTo>
                <a:lnTo>
                  <a:pt x="232" y="163"/>
                </a:lnTo>
                <a:lnTo>
                  <a:pt x="234" y="164"/>
                </a:lnTo>
                <a:lnTo>
                  <a:pt x="235" y="164"/>
                </a:lnTo>
                <a:lnTo>
                  <a:pt x="236" y="163"/>
                </a:lnTo>
                <a:lnTo>
                  <a:pt x="236" y="163"/>
                </a:lnTo>
                <a:lnTo>
                  <a:pt x="239" y="163"/>
                </a:lnTo>
                <a:lnTo>
                  <a:pt x="242" y="161"/>
                </a:lnTo>
                <a:lnTo>
                  <a:pt x="242" y="161"/>
                </a:lnTo>
                <a:lnTo>
                  <a:pt x="242" y="161"/>
                </a:lnTo>
                <a:lnTo>
                  <a:pt x="246" y="160"/>
                </a:lnTo>
                <a:lnTo>
                  <a:pt x="248" y="160"/>
                </a:lnTo>
                <a:lnTo>
                  <a:pt x="249" y="158"/>
                </a:lnTo>
                <a:lnTo>
                  <a:pt x="249" y="158"/>
                </a:lnTo>
                <a:lnTo>
                  <a:pt x="251" y="158"/>
                </a:lnTo>
                <a:lnTo>
                  <a:pt x="251" y="158"/>
                </a:lnTo>
                <a:lnTo>
                  <a:pt x="252" y="158"/>
                </a:lnTo>
                <a:lnTo>
                  <a:pt x="254" y="157"/>
                </a:lnTo>
                <a:lnTo>
                  <a:pt x="255" y="157"/>
                </a:lnTo>
                <a:lnTo>
                  <a:pt x="255" y="157"/>
                </a:lnTo>
                <a:lnTo>
                  <a:pt x="255" y="157"/>
                </a:lnTo>
                <a:lnTo>
                  <a:pt x="255" y="157"/>
                </a:lnTo>
                <a:lnTo>
                  <a:pt x="256" y="157"/>
                </a:lnTo>
                <a:lnTo>
                  <a:pt x="258" y="157"/>
                </a:lnTo>
                <a:lnTo>
                  <a:pt x="258" y="155"/>
                </a:lnTo>
                <a:lnTo>
                  <a:pt x="258" y="155"/>
                </a:lnTo>
                <a:lnTo>
                  <a:pt x="258" y="155"/>
                </a:lnTo>
                <a:lnTo>
                  <a:pt x="258" y="155"/>
                </a:lnTo>
                <a:lnTo>
                  <a:pt x="258" y="155"/>
                </a:lnTo>
                <a:lnTo>
                  <a:pt x="259" y="155"/>
                </a:lnTo>
                <a:lnTo>
                  <a:pt x="259" y="155"/>
                </a:lnTo>
                <a:lnTo>
                  <a:pt x="259" y="155"/>
                </a:lnTo>
                <a:lnTo>
                  <a:pt x="261" y="155"/>
                </a:lnTo>
                <a:lnTo>
                  <a:pt x="264" y="154"/>
                </a:lnTo>
                <a:lnTo>
                  <a:pt x="266" y="154"/>
                </a:lnTo>
                <a:lnTo>
                  <a:pt x="266" y="153"/>
                </a:lnTo>
                <a:lnTo>
                  <a:pt x="268" y="153"/>
                </a:lnTo>
                <a:lnTo>
                  <a:pt x="268" y="153"/>
                </a:lnTo>
                <a:lnTo>
                  <a:pt x="271" y="153"/>
                </a:lnTo>
                <a:lnTo>
                  <a:pt x="272" y="151"/>
                </a:lnTo>
                <a:lnTo>
                  <a:pt x="275" y="150"/>
                </a:lnTo>
                <a:lnTo>
                  <a:pt x="278" y="148"/>
                </a:lnTo>
                <a:lnTo>
                  <a:pt x="278" y="148"/>
                </a:lnTo>
                <a:lnTo>
                  <a:pt x="278" y="148"/>
                </a:lnTo>
                <a:lnTo>
                  <a:pt x="278" y="148"/>
                </a:lnTo>
                <a:lnTo>
                  <a:pt x="278" y="148"/>
                </a:lnTo>
                <a:lnTo>
                  <a:pt x="278" y="148"/>
                </a:lnTo>
                <a:lnTo>
                  <a:pt x="278" y="148"/>
                </a:lnTo>
                <a:lnTo>
                  <a:pt x="278" y="148"/>
                </a:lnTo>
                <a:lnTo>
                  <a:pt x="281" y="148"/>
                </a:lnTo>
                <a:lnTo>
                  <a:pt x="283" y="147"/>
                </a:lnTo>
                <a:lnTo>
                  <a:pt x="285" y="147"/>
                </a:lnTo>
                <a:lnTo>
                  <a:pt x="288" y="145"/>
                </a:lnTo>
                <a:lnTo>
                  <a:pt x="288" y="145"/>
                </a:lnTo>
                <a:lnTo>
                  <a:pt x="288" y="145"/>
                </a:lnTo>
                <a:lnTo>
                  <a:pt x="288" y="145"/>
                </a:lnTo>
                <a:lnTo>
                  <a:pt x="289" y="145"/>
                </a:lnTo>
                <a:lnTo>
                  <a:pt x="289" y="145"/>
                </a:lnTo>
                <a:lnTo>
                  <a:pt x="289" y="144"/>
                </a:lnTo>
                <a:lnTo>
                  <a:pt x="289" y="144"/>
                </a:lnTo>
                <a:lnTo>
                  <a:pt x="289" y="144"/>
                </a:lnTo>
                <a:lnTo>
                  <a:pt x="289" y="144"/>
                </a:lnTo>
                <a:lnTo>
                  <a:pt x="289" y="144"/>
                </a:lnTo>
                <a:lnTo>
                  <a:pt x="289" y="144"/>
                </a:lnTo>
                <a:lnTo>
                  <a:pt x="289" y="144"/>
                </a:lnTo>
                <a:lnTo>
                  <a:pt x="289" y="144"/>
                </a:lnTo>
                <a:lnTo>
                  <a:pt x="291" y="144"/>
                </a:lnTo>
                <a:lnTo>
                  <a:pt x="291" y="145"/>
                </a:lnTo>
                <a:lnTo>
                  <a:pt x="291" y="145"/>
                </a:lnTo>
                <a:lnTo>
                  <a:pt x="296" y="143"/>
                </a:lnTo>
                <a:lnTo>
                  <a:pt x="302" y="140"/>
                </a:lnTo>
                <a:lnTo>
                  <a:pt x="302" y="140"/>
                </a:lnTo>
                <a:lnTo>
                  <a:pt x="302" y="141"/>
                </a:lnTo>
                <a:lnTo>
                  <a:pt x="302" y="141"/>
                </a:lnTo>
                <a:lnTo>
                  <a:pt x="302" y="141"/>
                </a:lnTo>
                <a:lnTo>
                  <a:pt x="302" y="143"/>
                </a:lnTo>
                <a:lnTo>
                  <a:pt x="302" y="143"/>
                </a:lnTo>
                <a:lnTo>
                  <a:pt x="303" y="143"/>
                </a:lnTo>
                <a:lnTo>
                  <a:pt x="303" y="143"/>
                </a:lnTo>
                <a:lnTo>
                  <a:pt x="303" y="143"/>
                </a:lnTo>
                <a:lnTo>
                  <a:pt x="303" y="143"/>
                </a:lnTo>
                <a:lnTo>
                  <a:pt x="305" y="141"/>
                </a:lnTo>
                <a:lnTo>
                  <a:pt x="305" y="141"/>
                </a:lnTo>
                <a:lnTo>
                  <a:pt x="305" y="143"/>
                </a:lnTo>
                <a:lnTo>
                  <a:pt x="305" y="143"/>
                </a:lnTo>
                <a:lnTo>
                  <a:pt x="306" y="143"/>
                </a:lnTo>
                <a:lnTo>
                  <a:pt x="306" y="143"/>
                </a:lnTo>
                <a:lnTo>
                  <a:pt x="306" y="143"/>
                </a:lnTo>
                <a:lnTo>
                  <a:pt x="306" y="141"/>
                </a:lnTo>
                <a:lnTo>
                  <a:pt x="306" y="141"/>
                </a:lnTo>
                <a:lnTo>
                  <a:pt x="306" y="141"/>
                </a:lnTo>
                <a:lnTo>
                  <a:pt x="305" y="141"/>
                </a:lnTo>
                <a:lnTo>
                  <a:pt x="305" y="141"/>
                </a:lnTo>
                <a:lnTo>
                  <a:pt x="305" y="141"/>
                </a:lnTo>
                <a:lnTo>
                  <a:pt x="305" y="141"/>
                </a:lnTo>
                <a:lnTo>
                  <a:pt x="305" y="140"/>
                </a:lnTo>
                <a:lnTo>
                  <a:pt x="305" y="140"/>
                </a:lnTo>
                <a:lnTo>
                  <a:pt x="305" y="138"/>
                </a:lnTo>
                <a:lnTo>
                  <a:pt x="305" y="138"/>
                </a:lnTo>
                <a:lnTo>
                  <a:pt x="305" y="138"/>
                </a:lnTo>
                <a:lnTo>
                  <a:pt x="305" y="138"/>
                </a:lnTo>
                <a:lnTo>
                  <a:pt x="305" y="138"/>
                </a:lnTo>
                <a:lnTo>
                  <a:pt x="306" y="138"/>
                </a:lnTo>
                <a:lnTo>
                  <a:pt x="306" y="138"/>
                </a:lnTo>
                <a:lnTo>
                  <a:pt x="306" y="140"/>
                </a:lnTo>
                <a:lnTo>
                  <a:pt x="306" y="140"/>
                </a:lnTo>
                <a:lnTo>
                  <a:pt x="306" y="138"/>
                </a:lnTo>
                <a:lnTo>
                  <a:pt x="306" y="138"/>
                </a:lnTo>
                <a:lnTo>
                  <a:pt x="306" y="138"/>
                </a:lnTo>
                <a:lnTo>
                  <a:pt x="308" y="140"/>
                </a:lnTo>
                <a:lnTo>
                  <a:pt x="308" y="140"/>
                </a:lnTo>
                <a:lnTo>
                  <a:pt x="308" y="140"/>
                </a:lnTo>
                <a:lnTo>
                  <a:pt x="306" y="141"/>
                </a:lnTo>
                <a:lnTo>
                  <a:pt x="306" y="141"/>
                </a:lnTo>
                <a:lnTo>
                  <a:pt x="306" y="141"/>
                </a:lnTo>
                <a:lnTo>
                  <a:pt x="306" y="141"/>
                </a:lnTo>
                <a:lnTo>
                  <a:pt x="308" y="141"/>
                </a:lnTo>
                <a:lnTo>
                  <a:pt x="308" y="141"/>
                </a:lnTo>
                <a:lnTo>
                  <a:pt x="308" y="141"/>
                </a:lnTo>
                <a:lnTo>
                  <a:pt x="309" y="141"/>
                </a:lnTo>
                <a:lnTo>
                  <a:pt x="309" y="141"/>
                </a:lnTo>
                <a:lnTo>
                  <a:pt x="312" y="140"/>
                </a:lnTo>
                <a:lnTo>
                  <a:pt x="313" y="138"/>
                </a:lnTo>
                <a:lnTo>
                  <a:pt x="315" y="138"/>
                </a:lnTo>
                <a:lnTo>
                  <a:pt x="316" y="137"/>
                </a:lnTo>
                <a:lnTo>
                  <a:pt x="316" y="137"/>
                </a:lnTo>
                <a:lnTo>
                  <a:pt x="316" y="137"/>
                </a:lnTo>
                <a:lnTo>
                  <a:pt x="315" y="137"/>
                </a:lnTo>
                <a:lnTo>
                  <a:pt x="315" y="137"/>
                </a:lnTo>
                <a:lnTo>
                  <a:pt x="315" y="137"/>
                </a:lnTo>
                <a:lnTo>
                  <a:pt x="316" y="135"/>
                </a:lnTo>
                <a:lnTo>
                  <a:pt x="318" y="134"/>
                </a:lnTo>
                <a:lnTo>
                  <a:pt x="319" y="134"/>
                </a:lnTo>
                <a:lnTo>
                  <a:pt x="319" y="135"/>
                </a:lnTo>
                <a:lnTo>
                  <a:pt x="319" y="135"/>
                </a:lnTo>
                <a:lnTo>
                  <a:pt x="319" y="135"/>
                </a:lnTo>
                <a:lnTo>
                  <a:pt x="319" y="135"/>
                </a:lnTo>
                <a:lnTo>
                  <a:pt x="318" y="137"/>
                </a:lnTo>
                <a:lnTo>
                  <a:pt x="318" y="137"/>
                </a:lnTo>
                <a:lnTo>
                  <a:pt x="318" y="137"/>
                </a:lnTo>
                <a:lnTo>
                  <a:pt x="319" y="137"/>
                </a:lnTo>
                <a:lnTo>
                  <a:pt x="319" y="137"/>
                </a:lnTo>
                <a:lnTo>
                  <a:pt x="320" y="135"/>
                </a:lnTo>
                <a:lnTo>
                  <a:pt x="322" y="135"/>
                </a:lnTo>
                <a:lnTo>
                  <a:pt x="320" y="134"/>
                </a:lnTo>
                <a:lnTo>
                  <a:pt x="320" y="134"/>
                </a:lnTo>
                <a:lnTo>
                  <a:pt x="320" y="134"/>
                </a:lnTo>
                <a:lnTo>
                  <a:pt x="322" y="134"/>
                </a:lnTo>
                <a:lnTo>
                  <a:pt x="322" y="134"/>
                </a:lnTo>
                <a:lnTo>
                  <a:pt x="322" y="134"/>
                </a:lnTo>
                <a:lnTo>
                  <a:pt x="322" y="134"/>
                </a:lnTo>
                <a:lnTo>
                  <a:pt x="322" y="135"/>
                </a:lnTo>
                <a:lnTo>
                  <a:pt x="322" y="135"/>
                </a:lnTo>
                <a:lnTo>
                  <a:pt x="323" y="135"/>
                </a:lnTo>
                <a:lnTo>
                  <a:pt x="323" y="134"/>
                </a:lnTo>
                <a:lnTo>
                  <a:pt x="323" y="134"/>
                </a:lnTo>
                <a:lnTo>
                  <a:pt x="325" y="134"/>
                </a:lnTo>
                <a:lnTo>
                  <a:pt x="325" y="134"/>
                </a:lnTo>
                <a:lnTo>
                  <a:pt x="323" y="133"/>
                </a:lnTo>
                <a:lnTo>
                  <a:pt x="323" y="133"/>
                </a:lnTo>
                <a:lnTo>
                  <a:pt x="323" y="133"/>
                </a:lnTo>
                <a:lnTo>
                  <a:pt x="325" y="133"/>
                </a:lnTo>
                <a:lnTo>
                  <a:pt x="325" y="131"/>
                </a:lnTo>
                <a:lnTo>
                  <a:pt x="325" y="131"/>
                </a:lnTo>
                <a:lnTo>
                  <a:pt x="325" y="131"/>
                </a:lnTo>
                <a:lnTo>
                  <a:pt x="325" y="131"/>
                </a:lnTo>
                <a:lnTo>
                  <a:pt x="326" y="130"/>
                </a:lnTo>
                <a:lnTo>
                  <a:pt x="328" y="130"/>
                </a:lnTo>
                <a:lnTo>
                  <a:pt x="329" y="128"/>
                </a:lnTo>
                <a:lnTo>
                  <a:pt x="332" y="128"/>
                </a:lnTo>
                <a:lnTo>
                  <a:pt x="332" y="128"/>
                </a:lnTo>
                <a:lnTo>
                  <a:pt x="332" y="128"/>
                </a:lnTo>
                <a:lnTo>
                  <a:pt x="332" y="128"/>
                </a:lnTo>
                <a:lnTo>
                  <a:pt x="332" y="130"/>
                </a:lnTo>
                <a:lnTo>
                  <a:pt x="330" y="130"/>
                </a:lnTo>
                <a:lnTo>
                  <a:pt x="330" y="130"/>
                </a:lnTo>
                <a:lnTo>
                  <a:pt x="330" y="130"/>
                </a:lnTo>
                <a:lnTo>
                  <a:pt x="330" y="130"/>
                </a:lnTo>
                <a:lnTo>
                  <a:pt x="330" y="130"/>
                </a:lnTo>
                <a:lnTo>
                  <a:pt x="329" y="131"/>
                </a:lnTo>
                <a:lnTo>
                  <a:pt x="329" y="131"/>
                </a:lnTo>
                <a:lnTo>
                  <a:pt x="329" y="131"/>
                </a:lnTo>
                <a:lnTo>
                  <a:pt x="328" y="131"/>
                </a:lnTo>
                <a:lnTo>
                  <a:pt x="326" y="131"/>
                </a:lnTo>
                <a:lnTo>
                  <a:pt x="326" y="131"/>
                </a:lnTo>
                <a:lnTo>
                  <a:pt x="326" y="131"/>
                </a:lnTo>
                <a:lnTo>
                  <a:pt x="326" y="131"/>
                </a:lnTo>
                <a:lnTo>
                  <a:pt x="326" y="131"/>
                </a:lnTo>
                <a:lnTo>
                  <a:pt x="326" y="133"/>
                </a:lnTo>
                <a:lnTo>
                  <a:pt x="326" y="133"/>
                </a:lnTo>
                <a:lnTo>
                  <a:pt x="328" y="133"/>
                </a:lnTo>
                <a:lnTo>
                  <a:pt x="328" y="134"/>
                </a:lnTo>
                <a:lnTo>
                  <a:pt x="328" y="134"/>
                </a:lnTo>
                <a:lnTo>
                  <a:pt x="329" y="134"/>
                </a:lnTo>
                <a:lnTo>
                  <a:pt x="329" y="134"/>
                </a:lnTo>
                <a:lnTo>
                  <a:pt x="329" y="133"/>
                </a:lnTo>
                <a:lnTo>
                  <a:pt x="330" y="133"/>
                </a:lnTo>
                <a:lnTo>
                  <a:pt x="330" y="133"/>
                </a:lnTo>
                <a:lnTo>
                  <a:pt x="332" y="133"/>
                </a:lnTo>
                <a:lnTo>
                  <a:pt x="332" y="133"/>
                </a:lnTo>
                <a:lnTo>
                  <a:pt x="332" y="133"/>
                </a:lnTo>
                <a:lnTo>
                  <a:pt x="333" y="133"/>
                </a:lnTo>
                <a:lnTo>
                  <a:pt x="333" y="133"/>
                </a:lnTo>
                <a:lnTo>
                  <a:pt x="333" y="133"/>
                </a:lnTo>
                <a:lnTo>
                  <a:pt x="332" y="134"/>
                </a:lnTo>
                <a:lnTo>
                  <a:pt x="332" y="134"/>
                </a:lnTo>
                <a:lnTo>
                  <a:pt x="330" y="134"/>
                </a:lnTo>
                <a:lnTo>
                  <a:pt x="330" y="135"/>
                </a:lnTo>
                <a:lnTo>
                  <a:pt x="330" y="135"/>
                </a:lnTo>
                <a:lnTo>
                  <a:pt x="330" y="134"/>
                </a:lnTo>
                <a:lnTo>
                  <a:pt x="330" y="134"/>
                </a:lnTo>
                <a:lnTo>
                  <a:pt x="330" y="135"/>
                </a:lnTo>
                <a:lnTo>
                  <a:pt x="329" y="134"/>
                </a:lnTo>
                <a:lnTo>
                  <a:pt x="329" y="134"/>
                </a:lnTo>
                <a:lnTo>
                  <a:pt x="329" y="135"/>
                </a:lnTo>
                <a:lnTo>
                  <a:pt x="328" y="137"/>
                </a:lnTo>
                <a:lnTo>
                  <a:pt x="328" y="137"/>
                </a:lnTo>
                <a:lnTo>
                  <a:pt x="328" y="137"/>
                </a:lnTo>
                <a:lnTo>
                  <a:pt x="329" y="137"/>
                </a:lnTo>
                <a:lnTo>
                  <a:pt x="329" y="137"/>
                </a:lnTo>
                <a:lnTo>
                  <a:pt x="329" y="137"/>
                </a:lnTo>
                <a:lnTo>
                  <a:pt x="329" y="137"/>
                </a:lnTo>
                <a:lnTo>
                  <a:pt x="329" y="137"/>
                </a:lnTo>
                <a:lnTo>
                  <a:pt x="328" y="137"/>
                </a:lnTo>
                <a:lnTo>
                  <a:pt x="328" y="137"/>
                </a:lnTo>
                <a:lnTo>
                  <a:pt x="328" y="138"/>
                </a:lnTo>
                <a:lnTo>
                  <a:pt x="328" y="138"/>
                </a:lnTo>
                <a:lnTo>
                  <a:pt x="328" y="138"/>
                </a:lnTo>
                <a:lnTo>
                  <a:pt x="328" y="137"/>
                </a:lnTo>
                <a:lnTo>
                  <a:pt x="328" y="137"/>
                </a:lnTo>
                <a:lnTo>
                  <a:pt x="326" y="138"/>
                </a:lnTo>
                <a:lnTo>
                  <a:pt x="326" y="138"/>
                </a:lnTo>
                <a:lnTo>
                  <a:pt x="325" y="138"/>
                </a:lnTo>
                <a:lnTo>
                  <a:pt x="325" y="138"/>
                </a:lnTo>
                <a:lnTo>
                  <a:pt x="323" y="138"/>
                </a:lnTo>
                <a:lnTo>
                  <a:pt x="323" y="140"/>
                </a:lnTo>
                <a:lnTo>
                  <a:pt x="323" y="140"/>
                </a:lnTo>
                <a:lnTo>
                  <a:pt x="320" y="141"/>
                </a:lnTo>
                <a:lnTo>
                  <a:pt x="319" y="141"/>
                </a:lnTo>
                <a:lnTo>
                  <a:pt x="318" y="143"/>
                </a:lnTo>
                <a:lnTo>
                  <a:pt x="318" y="143"/>
                </a:lnTo>
                <a:lnTo>
                  <a:pt x="318" y="143"/>
                </a:lnTo>
                <a:lnTo>
                  <a:pt x="318" y="143"/>
                </a:lnTo>
                <a:lnTo>
                  <a:pt x="318" y="143"/>
                </a:lnTo>
                <a:lnTo>
                  <a:pt x="318" y="144"/>
                </a:lnTo>
                <a:lnTo>
                  <a:pt x="318" y="144"/>
                </a:lnTo>
                <a:lnTo>
                  <a:pt x="319" y="144"/>
                </a:lnTo>
                <a:lnTo>
                  <a:pt x="319" y="144"/>
                </a:lnTo>
                <a:lnTo>
                  <a:pt x="320" y="144"/>
                </a:lnTo>
                <a:lnTo>
                  <a:pt x="320" y="143"/>
                </a:lnTo>
                <a:lnTo>
                  <a:pt x="320" y="143"/>
                </a:lnTo>
                <a:lnTo>
                  <a:pt x="322" y="143"/>
                </a:lnTo>
                <a:lnTo>
                  <a:pt x="322" y="143"/>
                </a:lnTo>
                <a:lnTo>
                  <a:pt x="323" y="141"/>
                </a:lnTo>
                <a:lnTo>
                  <a:pt x="325" y="141"/>
                </a:lnTo>
                <a:lnTo>
                  <a:pt x="326" y="141"/>
                </a:lnTo>
                <a:lnTo>
                  <a:pt x="326" y="141"/>
                </a:lnTo>
                <a:lnTo>
                  <a:pt x="326" y="140"/>
                </a:lnTo>
                <a:lnTo>
                  <a:pt x="326" y="140"/>
                </a:lnTo>
                <a:lnTo>
                  <a:pt x="328" y="140"/>
                </a:lnTo>
                <a:lnTo>
                  <a:pt x="328" y="141"/>
                </a:lnTo>
                <a:lnTo>
                  <a:pt x="328" y="141"/>
                </a:lnTo>
                <a:lnTo>
                  <a:pt x="328" y="140"/>
                </a:lnTo>
                <a:lnTo>
                  <a:pt x="328" y="140"/>
                </a:lnTo>
                <a:lnTo>
                  <a:pt x="329" y="140"/>
                </a:lnTo>
                <a:lnTo>
                  <a:pt x="330" y="138"/>
                </a:lnTo>
                <a:lnTo>
                  <a:pt x="330" y="138"/>
                </a:lnTo>
                <a:lnTo>
                  <a:pt x="332" y="137"/>
                </a:lnTo>
                <a:lnTo>
                  <a:pt x="332" y="137"/>
                </a:lnTo>
                <a:lnTo>
                  <a:pt x="333" y="137"/>
                </a:lnTo>
                <a:lnTo>
                  <a:pt x="336" y="137"/>
                </a:lnTo>
                <a:lnTo>
                  <a:pt x="336" y="137"/>
                </a:lnTo>
                <a:lnTo>
                  <a:pt x="335" y="137"/>
                </a:lnTo>
                <a:lnTo>
                  <a:pt x="335" y="137"/>
                </a:lnTo>
                <a:lnTo>
                  <a:pt x="335" y="138"/>
                </a:lnTo>
                <a:lnTo>
                  <a:pt x="335" y="138"/>
                </a:lnTo>
                <a:lnTo>
                  <a:pt x="336" y="138"/>
                </a:lnTo>
                <a:lnTo>
                  <a:pt x="339" y="137"/>
                </a:lnTo>
                <a:lnTo>
                  <a:pt x="343" y="135"/>
                </a:lnTo>
                <a:lnTo>
                  <a:pt x="343" y="135"/>
                </a:lnTo>
                <a:lnTo>
                  <a:pt x="343" y="137"/>
                </a:lnTo>
                <a:lnTo>
                  <a:pt x="343" y="137"/>
                </a:lnTo>
                <a:lnTo>
                  <a:pt x="345" y="135"/>
                </a:lnTo>
                <a:lnTo>
                  <a:pt x="345" y="135"/>
                </a:lnTo>
                <a:lnTo>
                  <a:pt x="345" y="135"/>
                </a:lnTo>
                <a:lnTo>
                  <a:pt x="345" y="135"/>
                </a:lnTo>
                <a:lnTo>
                  <a:pt x="345" y="134"/>
                </a:lnTo>
                <a:lnTo>
                  <a:pt x="345" y="134"/>
                </a:lnTo>
                <a:lnTo>
                  <a:pt x="346" y="134"/>
                </a:lnTo>
                <a:lnTo>
                  <a:pt x="346" y="134"/>
                </a:lnTo>
                <a:lnTo>
                  <a:pt x="346" y="134"/>
                </a:lnTo>
                <a:lnTo>
                  <a:pt x="346" y="134"/>
                </a:lnTo>
                <a:lnTo>
                  <a:pt x="348" y="134"/>
                </a:lnTo>
                <a:lnTo>
                  <a:pt x="348" y="134"/>
                </a:lnTo>
                <a:lnTo>
                  <a:pt x="350" y="134"/>
                </a:lnTo>
                <a:lnTo>
                  <a:pt x="350" y="134"/>
                </a:lnTo>
                <a:lnTo>
                  <a:pt x="350" y="133"/>
                </a:lnTo>
                <a:lnTo>
                  <a:pt x="352" y="133"/>
                </a:lnTo>
                <a:lnTo>
                  <a:pt x="353" y="133"/>
                </a:lnTo>
                <a:lnTo>
                  <a:pt x="353" y="133"/>
                </a:lnTo>
                <a:lnTo>
                  <a:pt x="353" y="133"/>
                </a:lnTo>
                <a:lnTo>
                  <a:pt x="355" y="133"/>
                </a:lnTo>
                <a:lnTo>
                  <a:pt x="355" y="133"/>
                </a:lnTo>
                <a:lnTo>
                  <a:pt x="355" y="133"/>
                </a:lnTo>
                <a:lnTo>
                  <a:pt x="355" y="133"/>
                </a:lnTo>
                <a:lnTo>
                  <a:pt x="353" y="134"/>
                </a:lnTo>
                <a:lnTo>
                  <a:pt x="353" y="134"/>
                </a:lnTo>
                <a:lnTo>
                  <a:pt x="353" y="134"/>
                </a:lnTo>
                <a:lnTo>
                  <a:pt x="353" y="134"/>
                </a:lnTo>
                <a:lnTo>
                  <a:pt x="346" y="135"/>
                </a:lnTo>
                <a:lnTo>
                  <a:pt x="343" y="137"/>
                </a:lnTo>
                <a:lnTo>
                  <a:pt x="340" y="138"/>
                </a:lnTo>
                <a:lnTo>
                  <a:pt x="340" y="138"/>
                </a:lnTo>
                <a:lnTo>
                  <a:pt x="339" y="138"/>
                </a:lnTo>
                <a:lnTo>
                  <a:pt x="338" y="138"/>
                </a:lnTo>
                <a:lnTo>
                  <a:pt x="338" y="140"/>
                </a:lnTo>
                <a:lnTo>
                  <a:pt x="338" y="140"/>
                </a:lnTo>
                <a:lnTo>
                  <a:pt x="336" y="138"/>
                </a:lnTo>
                <a:lnTo>
                  <a:pt x="336" y="138"/>
                </a:lnTo>
                <a:lnTo>
                  <a:pt x="336" y="138"/>
                </a:lnTo>
                <a:lnTo>
                  <a:pt x="336" y="138"/>
                </a:lnTo>
                <a:lnTo>
                  <a:pt x="336" y="140"/>
                </a:lnTo>
                <a:lnTo>
                  <a:pt x="335" y="140"/>
                </a:lnTo>
                <a:lnTo>
                  <a:pt x="333" y="141"/>
                </a:lnTo>
                <a:lnTo>
                  <a:pt x="333" y="141"/>
                </a:lnTo>
                <a:lnTo>
                  <a:pt x="333" y="141"/>
                </a:lnTo>
                <a:lnTo>
                  <a:pt x="332" y="141"/>
                </a:lnTo>
                <a:lnTo>
                  <a:pt x="332" y="141"/>
                </a:lnTo>
                <a:lnTo>
                  <a:pt x="332" y="140"/>
                </a:lnTo>
                <a:lnTo>
                  <a:pt x="332" y="140"/>
                </a:lnTo>
                <a:lnTo>
                  <a:pt x="332" y="140"/>
                </a:lnTo>
                <a:lnTo>
                  <a:pt x="330" y="141"/>
                </a:lnTo>
                <a:lnTo>
                  <a:pt x="329" y="143"/>
                </a:lnTo>
                <a:lnTo>
                  <a:pt x="329" y="143"/>
                </a:lnTo>
                <a:lnTo>
                  <a:pt x="328" y="143"/>
                </a:lnTo>
                <a:lnTo>
                  <a:pt x="326" y="145"/>
                </a:lnTo>
                <a:lnTo>
                  <a:pt x="326" y="145"/>
                </a:lnTo>
                <a:lnTo>
                  <a:pt x="326" y="144"/>
                </a:lnTo>
                <a:lnTo>
                  <a:pt x="325" y="144"/>
                </a:lnTo>
                <a:lnTo>
                  <a:pt x="323" y="145"/>
                </a:lnTo>
                <a:lnTo>
                  <a:pt x="323" y="145"/>
                </a:lnTo>
                <a:lnTo>
                  <a:pt x="323" y="145"/>
                </a:lnTo>
                <a:lnTo>
                  <a:pt x="323" y="147"/>
                </a:lnTo>
                <a:lnTo>
                  <a:pt x="323" y="147"/>
                </a:lnTo>
                <a:lnTo>
                  <a:pt x="323" y="145"/>
                </a:lnTo>
                <a:lnTo>
                  <a:pt x="323" y="145"/>
                </a:lnTo>
                <a:lnTo>
                  <a:pt x="322" y="147"/>
                </a:lnTo>
                <a:lnTo>
                  <a:pt x="322" y="147"/>
                </a:lnTo>
                <a:lnTo>
                  <a:pt x="322" y="147"/>
                </a:lnTo>
                <a:lnTo>
                  <a:pt x="322" y="147"/>
                </a:lnTo>
                <a:lnTo>
                  <a:pt x="322" y="147"/>
                </a:lnTo>
                <a:lnTo>
                  <a:pt x="322" y="147"/>
                </a:lnTo>
                <a:lnTo>
                  <a:pt x="320" y="147"/>
                </a:lnTo>
                <a:lnTo>
                  <a:pt x="320" y="147"/>
                </a:lnTo>
                <a:lnTo>
                  <a:pt x="320" y="147"/>
                </a:lnTo>
                <a:lnTo>
                  <a:pt x="320" y="147"/>
                </a:lnTo>
                <a:lnTo>
                  <a:pt x="320" y="147"/>
                </a:lnTo>
                <a:lnTo>
                  <a:pt x="319" y="147"/>
                </a:lnTo>
                <a:lnTo>
                  <a:pt x="319" y="147"/>
                </a:lnTo>
                <a:lnTo>
                  <a:pt x="319" y="148"/>
                </a:lnTo>
                <a:lnTo>
                  <a:pt x="318" y="150"/>
                </a:lnTo>
                <a:lnTo>
                  <a:pt x="318" y="150"/>
                </a:lnTo>
                <a:lnTo>
                  <a:pt x="316" y="150"/>
                </a:lnTo>
                <a:lnTo>
                  <a:pt x="316" y="150"/>
                </a:lnTo>
                <a:lnTo>
                  <a:pt x="316" y="150"/>
                </a:lnTo>
                <a:lnTo>
                  <a:pt x="316" y="150"/>
                </a:lnTo>
                <a:lnTo>
                  <a:pt x="316" y="148"/>
                </a:lnTo>
                <a:lnTo>
                  <a:pt x="316" y="148"/>
                </a:lnTo>
                <a:lnTo>
                  <a:pt x="316" y="148"/>
                </a:lnTo>
                <a:lnTo>
                  <a:pt x="316" y="148"/>
                </a:lnTo>
                <a:lnTo>
                  <a:pt x="315" y="147"/>
                </a:lnTo>
                <a:lnTo>
                  <a:pt x="315" y="147"/>
                </a:lnTo>
                <a:lnTo>
                  <a:pt x="313" y="147"/>
                </a:lnTo>
                <a:lnTo>
                  <a:pt x="312" y="148"/>
                </a:lnTo>
                <a:lnTo>
                  <a:pt x="312" y="148"/>
                </a:lnTo>
                <a:lnTo>
                  <a:pt x="312" y="148"/>
                </a:lnTo>
                <a:lnTo>
                  <a:pt x="312" y="148"/>
                </a:lnTo>
                <a:lnTo>
                  <a:pt x="312" y="148"/>
                </a:lnTo>
                <a:lnTo>
                  <a:pt x="312" y="150"/>
                </a:lnTo>
                <a:lnTo>
                  <a:pt x="312" y="150"/>
                </a:lnTo>
                <a:lnTo>
                  <a:pt x="312" y="150"/>
                </a:lnTo>
                <a:lnTo>
                  <a:pt x="312" y="150"/>
                </a:lnTo>
                <a:lnTo>
                  <a:pt x="311" y="150"/>
                </a:lnTo>
                <a:lnTo>
                  <a:pt x="311" y="150"/>
                </a:lnTo>
                <a:lnTo>
                  <a:pt x="311" y="150"/>
                </a:lnTo>
                <a:lnTo>
                  <a:pt x="311" y="150"/>
                </a:lnTo>
                <a:lnTo>
                  <a:pt x="311" y="150"/>
                </a:lnTo>
                <a:lnTo>
                  <a:pt x="311" y="151"/>
                </a:lnTo>
                <a:lnTo>
                  <a:pt x="311" y="151"/>
                </a:lnTo>
                <a:lnTo>
                  <a:pt x="311" y="151"/>
                </a:lnTo>
                <a:lnTo>
                  <a:pt x="311" y="153"/>
                </a:lnTo>
                <a:lnTo>
                  <a:pt x="309" y="153"/>
                </a:lnTo>
                <a:lnTo>
                  <a:pt x="308" y="153"/>
                </a:lnTo>
                <a:lnTo>
                  <a:pt x="308" y="154"/>
                </a:lnTo>
                <a:lnTo>
                  <a:pt x="308" y="154"/>
                </a:lnTo>
                <a:lnTo>
                  <a:pt x="308" y="155"/>
                </a:lnTo>
                <a:lnTo>
                  <a:pt x="308" y="155"/>
                </a:lnTo>
                <a:lnTo>
                  <a:pt x="309" y="155"/>
                </a:lnTo>
                <a:lnTo>
                  <a:pt x="309" y="154"/>
                </a:lnTo>
                <a:lnTo>
                  <a:pt x="309" y="154"/>
                </a:lnTo>
                <a:lnTo>
                  <a:pt x="311" y="153"/>
                </a:lnTo>
                <a:lnTo>
                  <a:pt x="311" y="154"/>
                </a:lnTo>
                <a:lnTo>
                  <a:pt x="311" y="154"/>
                </a:lnTo>
                <a:lnTo>
                  <a:pt x="312" y="153"/>
                </a:lnTo>
                <a:lnTo>
                  <a:pt x="312" y="153"/>
                </a:lnTo>
                <a:lnTo>
                  <a:pt x="312" y="153"/>
                </a:lnTo>
                <a:lnTo>
                  <a:pt x="313" y="153"/>
                </a:lnTo>
                <a:lnTo>
                  <a:pt x="313" y="153"/>
                </a:lnTo>
                <a:lnTo>
                  <a:pt x="313" y="151"/>
                </a:lnTo>
                <a:lnTo>
                  <a:pt x="313" y="151"/>
                </a:lnTo>
                <a:lnTo>
                  <a:pt x="313" y="151"/>
                </a:lnTo>
                <a:lnTo>
                  <a:pt x="313" y="153"/>
                </a:lnTo>
                <a:lnTo>
                  <a:pt x="313" y="153"/>
                </a:lnTo>
                <a:lnTo>
                  <a:pt x="313" y="153"/>
                </a:lnTo>
                <a:lnTo>
                  <a:pt x="313" y="153"/>
                </a:lnTo>
                <a:lnTo>
                  <a:pt x="313" y="153"/>
                </a:lnTo>
                <a:lnTo>
                  <a:pt x="315" y="153"/>
                </a:lnTo>
                <a:lnTo>
                  <a:pt x="316" y="153"/>
                </a:lnTo>
                <a:lnTo>
                  <a:pt x="316" y="153"/>
                </a:lnTo>
                <a:lnTo>
                  <a:pt x="318" y="151"/>
                </a:lnTo>
                <a:lnTo>
                  <a:pt x="319" y="150"/>
                </a:lnTo>
                <a:lnTo>
                  <a:pt x="320" y="150"/>
                </a:lnTo>
                <a:lnTo>
                  <a:pt x="322" y="150"/>
                </a:lnTo>
                <a:lnTo>
                  <a:pt x="322" y="150"/>
                </a:lnTo>
                <a:lnTo>
                  <a:pt x="322" y="150"/>
                </a:lnTo>
                <a:lnTo>
                  <a:pt x="322" y="150"/>
                </a:lnTo>
                <a:lnTo>
                  <a:pt x="323" y="150"/>
                </a:lnTo>
                <a:lnTo>
                  <a:pt x="323" y="148"/>
                </a:lnTo>
                <a:lnTo>
                  <a:pt x="326" y="148"/>
                </a:lnTo>
                <a:lnTo>
                  <a:pt x="328" y="147"/>
                </a:lnTo>
                <a:lnTo>
                  <a:pt x="329" y="147"/>
                </a:lnTo>
                <a:lnTo>
                  <a:pt x="330" y="147"/>
                </a:lnTo>
                <a:lnTo>
                  <a:pt x="330" y="147"/>
                </a:lnTo>
                <a:lnTo>
                  <a:pt x="330" y="147"/>
                </a:lnTo>
                <a:lnTo>
                  <a:pt x="332" y="147"/>
                </a:lnTo>
                <a:lnTo>
                  <a:pt x="333" y="145"/>
                </a:lnTo>
                <a:lnTo>
                  <a:pt x="335" y="144"/>
                </a:lnTo>
                <a:lnTo>
                  <a:pt x="335" y="144"/>
                </a:lnTo>
                <a:lnTo>
                  <a:pt x="336" y="144"/>
                </a:lnTo>
                <a:lnTo>
                  <a:pt x="336" y="144"/>
                </a:lnTo>
                <a:lnTo>
                  <a:pt x="338" y="144"/>
                </a:lnTo>
                <a:lnTo>
                  <a:pt x="339" y="144"/>
                </a:lnTo>
                <a:lnTo>
                  <a:pt x="340" y="143"/>
                </a:lnTo>
                <a:lnTo>
                  <a:pt x="343" y="141"/>
                </a:lnTo>
                <a:lnTo>
                  <a:pt x="343" y="141"/>
                </a:lnTo>
                <a:lnTo>
                  <a:pt x="345" y="141"/>
                </a:lnTo>
                <a:lnTo>
                  <a:pt x="345" y="141"/>
                </a:lnTo>
                <a:lnTo>
                  <a:pt x="345" y="141"/>
                </a:lnTo>
                <a:lnTo>
                  <a:pt x="345" y="141"/>
                </a:lnTo>
                <a:lnTo>
                  <a:pt x="345" y="141"/>
                </a:lnTo>
                <a:lnTo>
                  <a:pt x="346" y="141"/>
                </a:lnTo>
                <a:lnTo>
                  <a:pt x="346" y="141"/>
                </a:lnTo>
                <a:lnTo>
                  <a:pt x="346" y="141"/>
                </a:lnTo>
                <a:lnTo>
                  <a:pt x="346" y="141"/>
                </a:lnTo>
                <a:lnTo>
                  <a:pt x="346" y="140"/>
                </a:lnTo>
                <a:lnTo>
                  <a:pt x="346" y="140"/>
                </a:lnTo>
                <a:lnTo>
                  <a:pt x="349" y="138"/>
                </a:lnTo>
                <a:lnTo>
                  <a:pt x="350" y="138"/>
                </a:lnTo>
                <a:lnTo>
                  <a:pt x="352" y="137"/>
                </a:lnTo>
                <a:lnTo>
                  <a:pt x="352" y="137"/>
                </a:lnTo>
                <a:lnTo>
                  <a:pt x="352" y="138"/>
                </a:lnTo>
                <a:lnTo>
                  <a:pt x="353" y="138"/>
                </a:lnTo>
                <a:lnTo>
                  <a:pt x="353" y="138"/>
                </a:lnTo>
                <a:lnTo>
                  <a:pt x="353" y="138"/>
                </a:lnTo>
                <a:lnTo>
                  <a:pt x="355" y="138"/>
                </a:lnTo>
                <a:lnTo>
                  <a:pt x="355" y="138"/>
                </a:lnTo>
                <a:lnTo>
                  <a:pt x="355" y="138"/>
                </a:lnTo>
                <a:lnTo>
                  <a:pt x="355" y="138"/>
                </a:lnTo>
                <a:lnTo>
                  <a:pt x="355" y="138"/>
                </a:lnTo>
                <a:lnTo>
                  <a:pt x="356" y="138"/>
                </a:lnTo>
                <a:lnTo>
                  <a:pt x="356" y="138"/>
                </a:lnTo>
                <a:lnTo>
                  <a:pt x="356" y="137"/>
                </a:lnTo>
                <a:lnTo>
                  <a:pt x="356" y="137"/>
                </a:lnTo>
                <a:lnTo>
                  <a:pt x="358" y="137"/>
                </a:lnTo>
                <a:lnTo>
                  <a:pt x="360" y="137"/>
                </a:lnTo>
                <a:lnTo>
                  <a:pt x="363" y="135"/>
                </a:lnTo>
                <a:lnTo>
                  <a:pt x="365" y="134"/>
                </a:lnTo>
                <a:lnTo>
                  <a:pt x="363" y="134"/>
                </a:lnTo>
                <a:lnTo>
                  <a:pt x="363" y="134"/>
                </a:lnTo>
                <a:lnTo>
                  <a:pt x="365" y="134"/>
                </a:lnTo>
                <a:lnTo>
                  <a:pt x="365" y="134"/>
                </a:lnTo>
                <a:lnTo>
                  <a:pt x="366" y="134"/>
                </a:lnTo>
                <a:lnTo>
                  <a:pt x="366" y="133"/>
                </a:lnTo>
                <a:lnTo>
                  <a:pt x="366" y="133"/>
                </a:lnTo>
                <a:lnTo>
                  <a:pt x="367" y="134"/>
                </a:lnTo>
                <a:lnTo>
                  <a:pt x="367" y="134"/>
                </a:lnTo>
                <a:lnTo>
                  <a:pt x="367" y="134"/>
                </a:lnTo>
                <a:lnTo>
                  <a:pt x="369" y="134"/>
                </a:lnTo>
                <a:lnTo>
                  <a:pt x="369" y="134"/>
                </a:lnTo>
                <a:lnTo>
                  <a:pt x="367" y="134"/>
                </a:lnTo>
                <a:lnTo>
                  <a:pt x="369" y="134"/>
                </a:lnTo>
                <a:lnTo>
                  <a:pt x="369" y="134"/>
                </a:lnTo>
                <a:lnTo>
                  <a:pt x="367" y="135"/>
                </a:lnTo>
                <a:lnTo>
                  <a:pt x="367" y="135"/>
                </a:lnTo>
                <a:lnTo>
                  <a:pt x="365" y="135"/>
                </a:lnTo>
                <a:lnTo>
                  <a:pt x="365" y="135"/>
                </a:lnTo>
                <a:lnTo>
                  <a:pt x="363" y="135"/>
                </a:lnTo>
                <a:lnTo>
                  <a:pt x="363" y="137"/>
                </a:lnTo>
                <a:lnTo>
                  <a:pt x="363" y="137"/>
                </a:lnTo>
                <a:lnTo>
                  <a:pt x="363" y="137"/>
                </a:lnTo>
                <a:lnTo>
                  <a:pt x="363" y="137"/>
                </a:lnTo>
                <a:lnTo>
                  <a:pt x="363" y="138"/>
                </a:lnTo>
                <a:lnTo>
                  <a:pt x="363" y="138"/>
                </a:lnTo>
                <a:lnTo>
                  <a:pt x="362" y="138"/>
                </a:lnTo>
                <a:lnTo>
                  <a:pt x="359" y="138"/>
                </a:lnTo>
                <a:lnTo>
                  <a:pt x="358" y="140"/>
                </a:lnTo>
                <a:lnTo>
                  <a:pt x="356" y="141"/>
                </a:lnTo>
                <a:lnTo>
                  <a:pt x="356" y="141"/>
                </a:lnTo>
                <a:lnTo>
                  <a:pt x="355" y="141"/>
                </a:lnTo>
                <a:lnTo>
                  <a:pt x="353" y="143"/>
                </a:lnTo>
                <a:lnTo>
                  <a:pt x="352" y="143"/>
                </a:lnTo>
                <a:lnTo>
                  <a:pt x="350" y="143"/>
                </a:lnTo>
                <a:lnTo>
                  <a:pt x="350" y="143"/>
                </a:lnTo>
                <a:lnTo>
                  <a:pt x="350" y="143"/>
                </a:lnTo>
                <a:lnTo>
                  <a:pt x="350" y="143"/>
                </a:lnTo>
                <a:lnTo>
                  <a:pt x="350" y="143"/>
                </a:lnTo>
                <a:lnTo>
                  <a:pt x="350" y="143"/>
                </a:lnTo>
                <a:lnTo>
                  <a:pt x="349" y="143"/>
                </a:lnTo>
                <a:lnTo>
                  <a:pt x="349" y="143"/>
                </a:lnTo>
                <a:lnTo>
                  <a:pt x="349" y="143"/>
                </a:lnTo>
                <a:lnTo>
                  <a:pt x="349" y="143"/>
                </a:lnTo>
                <a:lnTo>
                  <a:pt x="348" y="144"/>
                </a:lnTo>
                <a:lnTo>
                  <a:pt x="348" y="144"/>
                </a:lnTo>
                <a:lnTo>
                  <a:pt x="348" y="144"/>
                </a:lnTo>
                <a:lnTo>
                  <a:pt x="348" y="144"/>
                </a:lnTo>
                <a:lnTo>
                  <a:pt x="348" y="145"/>
                </a:lnTo>
                <a:lnTo>
                  <a:pt x="346" y="145"/>
                </a:lnTo>
                <a:lnTo>
                  <a:pt x="345" y="145"/>
                </a:lnTo>
                <a:lnTo>
                  <a:pt x="345" y="145"/>
                </a:lnTo>
                <a:lnTo>
                  <a:pt x="345" y="145"/>
                </a:lnTo>
                <a:lnTo>
                  <a:pt x="345" y="147"/>
                </a:lnTo>
                <a:lnTo>
                  <a:pt x="343" y="147"/>
                </a:lnTo>
                <a:lnTo>
                  <a:pt x="345" y="147"/>
                </a:lnTo>
                <a:lnTo>
                  <a:pt x="345" y="147"/>
                </a:lnTo>
                <a:lnTo>
                  <a:pt x="343" y="147"/>
                </a:lnTo>
                <a:lnTo>
                  <a:pt x="343" y="147"/>
                </a:lnTo>
                <a:lnTo>
                  <a:pt x="342" y="147"/>
                </a:lnTo>
                <a:lnTo>
                  <a:pt x="342" y="147"/>
                </a:lnTo>
                <a:lnTo>
                  <a:pt x="342" y="147"/>
                </a:lnTo>
                <a:lnTo>
                  <a:pt x="340" y="148"/>
                </a:lnTo>
                <a:lnTo>
                  <a:pt x="340" y="148"/>
                </a:lnTo>
                <a:lnTo>
                  <a:pt x="339" y="147"/>
                </a:lnTo>
                <a:lnTo>
                  <a:pt x="342" y="145"/>
                </a:lnTo>
                <a:lnTo>
                  <a:pt x="342" y="145"/>
                </a:lnTo>
                <a:lnTo>
                  <a:pt x="342" y="145"/>
                </a:lnTo>
                <a:lnTo>
                  <a:pt x="342" y="145"/>
                </a:lnTo>
                <a:lnTo>
                  <a:pt x="343" y="145"/>
                </a:lnTo>
                <a:lnTo>
                  <a:pt x="343" y="145"/>
                </a:lnTo>
                <a:lnTo>
                  <a:pt x="343" y="145"/>
                </a:lnTo>
                <a:lnTo>
                  <a:pt x="343" y="145"/>
                </a:lnTo>
                <a:lnTo>
                  <a:pt x="343" y="145"/>
                </a:lnTo>
                <a:lnTo>
                  <a:pt x="345" y="145"/>
                </a:lnTo>
                <a:lnTo>
                  <a:pt x="345" y="144"/>
                </a:lnTo>
                <a:lnTo>
                  <a:pt x="345" y="144"/>
                </a:lnTo>
                <a:lnTo>
                  <a:pt x="345" y="144"/>
                </a:lnTo>
                <a:lnTo>
                  <a:pt x="345" y="144"/>
                </a:lnTo>
                <a:lnTo>
                  <a:pt x="343" y="144"/>
                </a:lnTo>
                <a:lnTo>
                  <a:pt x="340" y="144"/>
                </a:lnTo>
                <a:lnTo>
                  <a:pt x="336" y="147"/>
                </a:lnTo>
                <a:lnTo>
                  <a:pt x="336" y="147"/>
                </a:lnTo>
                <a:lnTo>
                  <a:pt x="335" y="147"/>
                </a:lnTo>
                <a:lnTo>
                  <a:pt x="335" y="147"/>
                </a:lnTo>
                <a:lnTo>
                  <a:pt x="332" y="148"/>
                </a:lnTo>
                <a:lnTo>
                  <a:pt x="328" y="150"/>
                </a:lnTo>
                <a:lnTo>
                  <a:pt x="328" y="150"/>
                </a:lnTo>
                <a:lnTo>
                  <a:pt x="328" y="150"/>
                </a:lnTo>
                <a:lnTo>
                  <a:pt x="326" y="150"/>
                </a:lnTo>
                <a:lnTo>
                  <a:pt x="326" y="150"/>
                </a:lnTo>
                <a:lnTo>
                  <a:pt x="326" y="151"/>
                </a:lnTo>
                <a:lnTo>
                  <a:pt x="329" y="151"/>
                </a:lnTo>
                <a:lnTo>
                  <a:pt x="329" y="151"/>
                </a:lnTo>
                <a:lnTo>
                  <a:pt x="329" y="151"/>
                </a:lnTo>
                <a:lnTo>
                  <a:pt x="329" y="151"/>
                </a:lnTo>
                <a:lnTo>
                  <a:pt x="328" y="151"/>
                </a:lnTo>
                <a:lnTo>
                  <a:pt x="326" y="151"/>
                </a:lnTo>
                <a:lnTo>
                  <a:pt x="326" y="153"/>
                </a:lnTo>
                <a:lnTo>
                  <a:pt x="326" y="153"/>
                </a:lnTo>
                <a:lnTo>
                  <a:pt x="326" y="153"/>
                </a:lnTo>
                <a:lnTo>
                  <a:pt x="326" y="153"/>
                </a:lnTo>
                <a:lnTo>
                  <a:pt x="326" y="151"/>
                </a:lnTo>
                <a:lnTo>
                  <a:pt x="325" y="151"/>
                </a:lnTo>
                <a:lnTo>
                  <a:pt x="325" y="151"/>
                </a:lnTo>
                <a:lnTo>
                  <a:pt x="325" y="153"/>
                </a:lnTo>
                <a:lnTo>
                  <a:pt x="325" y="153"/>
                </a:lnTo>
                <a:lnTo>
                  <a:pt x="325" y="153"/>
                </a:lnTo>
                <a:lnTo>
                  <a:pt x="325" y="154"/>
                </a:lnTo>
                <a:lnTo>
                  <a:pt x="325" y="154"/>
                </a:lnTo>
                <a:lnTo>
                  <a:pt x="325" y="155"/>
                </a:lnTo>
                <a:lnTo>
                  <a:pt x="325" y="155"/>
                </a:lnTo>
                <a:lnTo>
                  <a:pt x="325" y="155"/>
                </a:lnTo>
                <a:lnTo>
                  <a:pt x="326" y="155"/>
                </a:lnTo>
                <a:lnTo>
                  <a:pt x="326" y="155"/>
                </a:lnTo>
                <a:lnTo>
                  <a:pt x="326" y="155"/>
                </a:lnTo>
                <a:lnTo>
                  <a:pt x="326" y="157"/>
                </a:lnTo>
                <a:lnTo>
                  <a:pt x="326" y="157"/>
                </a:lnTo>
                <a:lnTo>
                  <a:pt x="326" y="157"/>
                </a:lnTo>
                <a:lnTo>
                  <a:pt x="326" y="157"/>
                </a:lnTo>
                <a:lnTo>
                  <a:pt x="328" y="157"/>
                </a:lnTo>
                <a:lnTo>
                  <a:pt x="329" y="157"/>
                </a:lnTo>
                <a:lnTo>
                  <a:pt x="330" y="157"/>
                </a:lnTo>
                <a:lnTo>
                  <a:pt x="332" y="155"/>
                </a:lnTo>
                <a:lnTo>
                  <a:pt x="332" y="155"/>
                </a:lnTo>
                <a:lnTo>
                  <a:pt x="332" y="155"/>
                </a:lnTo>
                <a:lnTo>
                  <a:pt x="332" y="154"/>
                </a:lnTo>
                <a:lnTo>
                  <a:pt x="333" y="154"/>
                </a:lnTo>
                <a:lnTo>
                  <a:pt x="335" y="154"/>
                </a:lnTo>
                <a:lnTo>
                  <a:pt x="335" y="154"/>
                </a:lnTo>
                <a:lnTo>
                  <a:pt x="336" y="154"/>
                </a:lnTo>
                <a:lnTo>
                  <a:pt x="336" y="154"/>
                </a:lnTo>
                <a:lnTo>
                  <a:pt x="335" y="153"/>
                </a:lnTo>
                <a:lnTo>
                  <a:pt x="335" y="153"/>
                </a:lnTo>
                <a:lnTo>
                  <a:pt x="335" y="153"/>
                </a:lnTo>
                <a:lnTo>
                  <a:pt x="336" y="153"/>
                </a:lnTo>
                <a:lnTo>
                  <a:pt x="336" y="153"/>
                </a:lnTo>
                <a:lnTo>
                  <a:pt x="338" y="153"/>
                </a:lnTo>
                <a:lnTo>
                  <a:pt x="338" y="151"/>
                </a:lnTo>
                <a:lnTo>
                  <a:pt x="338" y="151"/>
                </a:lnTo>
                <a:lnTo>
                  <a:pt x="339" y="151"/>
                </a:lnTo>
                <a:lnTo>
                  <a:pt x="339" y="151"/>
                </a:lnTo>
                <a:lnTo>
                  <a:pt x="340" y="151"/>
                </a:lnTo>
                <a:lnTo>
                  <a:pt x="340" y="151"/>
                </a:lnTo>
                <a:lnTo>
                  <a:pt x="340" y="150"/>
                </a:lnTo>
                <a:lnTo>
                  <a:pt x="340" y="150"/>
                </a:lnTo>
                <a:lnTo>
                  <a:pt x="340" y="150"/>
                </a:lnTo>
                <a:lnTo>
                  <a:pt x="342" y="150"/>
                </a:lnTo>
                <a:lnTo>
                  <a:pt x="343" y="150"/>
                </a:lnTo>
                <a:lnTo>
                  <a:pt x="345" y="148"/>
                </a:lnTo>
                <a:lnTo>
                  <a:pt x="346" y="148"/>
                </a:lnTo>
                <a:lnTo>
                  <a:pt x="348" y="147"/>
                </a:lnTo>
                <a:lnTo>
                  <a:pt x="349" y="148"/>
                </a:lnTo>
                <a:lnTo>
                  <a:pt x="349" y="148"/>
                </a:lnTo>
                <a:lnTo>
                  <a:pt x="350" y="147"/>
                </a:lnTo>
                <a:lnTo>
                  <a:pt x="350" y="147"/>
                </a:lnTo>
                <a:lnTo>
                  <a:pt x="352" y="147"/>
                </a:lnTo>
                <a:lnTo>
                  <a:pt x="353" y="147"/>
                </a:lnTo>
                <a:lnTo>
                  <a:pt x="353" y="147"/>
                </a:lnTo>
                <a:lnTo>
                  <a:pt x="353" y="147"/>
                </a:lnTo>
                <a:lnTo>
                  <a:pt x="353" y="145"/>
                </a:lnTo>
                <a:lnTo>
                  <a:pt x="355" y="145"/>
                </a:lnTo>
                <a:lnTo>
                  <a:pt x="355" y="145"/>
                </a:lnTo>
                <a:lnTo>
                  <a:pt x="356" y="145"/>
                </a:lnTo>
                <a:lnTo>
                  <a:pt x="356" y="145"/>
                </a:lnTo>
                <a:lnTo>
                  <a:pt x="356" y="144"/>
                </a:lnTo>
                <a:lnTo>
                  <a:pt x="356" y="144"/>
                </a:lnTo>
                <a:lnTo>
                  <a:pt x="358" y="144"/>
                </a:lnTo>
                <a:lnTo>
                  <a:pt x="359" y="144"/>
                </a:lnTo>
                <a:lnTo>
                  <a:pt x="360" y="143"/>
                </a:lnTo>
                <a:lnTo>
                  <a:pt x="362" y="143"/>
                </a:lnTo>
                <a:lnTo>
                  <a:pt x="362" y="144"/>
                </a:lnTo>
                <a:lnTo>
                  <a:pt x="362" y="144"/>
                </a:lnTo>
                <a:lnTo>
                  <a:pt x="360" y="144"/>
                </a:lnTo>
                <a:lnTo>
                  <a:pt x="359" y="144"/>
                </a:lnTo>
                <a:lnTo>
                  <a:pt x="358" y="145"/>
                </a:lnTo>
                <a:lnTo>
                  <a:pt x="358" y="147"/>
                </a:lnTo>
                <a:lnTo>
                  <a:pt x="358" y="147"/>
                </a:lnTo>
                <a:lnTo>
                  <a:pt x="356" y="147"/>
                </a:lnTo>
                <a:lnTo>
                  <a:pt x="356" y="147"/>
                </a:lnTo>
                <a:lnTo>
                  <a:pt x="355" y="147"/>
                </a:lnTo>
                <a:lnTo>
                  <a:pt x="355" y="147"/>
                </a:lnTo>
                <a:lnTo>
                  <a:pt x="353" y="147"/>
                </a:lnTo>
                <a:lnTo>
                  <a:pt x="353" y="147"/>
                </a:lnTo>
                <a:lnTo>
                  <a:pt x="349" y="148"/>
                </a:lnTo>
                <a:lnTo>
                  <a:pt x="345" y="151"/>
                </a:lnTo>
                <a:lnTo>
                  <a:pt x="345" y="153"/>
                </a:lnTo>
                <a:lnTo>
                  <a:pt x="345" y="153"/>
                </a:lnTo>
                <a:lnTo>
                  <a:pt x="343" y="153"/>
                </a:lnTo>
                <a:lnTo>
                  <a:pt x="342" y="153"/>
                </a:lnTo>
                <a:lnTo>
                  <a:pt x="340" y="153"/>
                </a:lnTo>
                <a:lnTo>
                  <a:pt x="340" y="154"/>
                </a:lnTo>
                <a:lnTo>
                  <a:pt x="340" y="154"/>
                </a:lnTo>
                <a:lnTo>
                  <a:pt x="340" y="154"/>
                </a:lnTo>
                <a:lnTo>
                  <a:pt x="339" y="154"/>
                </a:lnTo>
                <a:lnTo>
                  <a:pt x="339" y="154"/>
                </a:lnTo>
                <a:lnTo>
                  <a:pt x="338" y="154"/>
                </a:lnTo>
                <a:lnTo>
                  <a:pt x="338" y="154"/>
                </a:lnTo>
                <a:lnTo>
                  <a:pt x="338" y="153"/>
                </a:lnTo>
                <a:lnTo>
                  <a:pt x="338" y="153"/>
                </a:lnTo>
                <a:lnTo>
                  <a:pt x="338" y="153"/>
                </a:lnTo>
                <a:lnTo>
                  <a:pt x="338" y="153"/>
                </a:lnTo>
                <a:lnTo>
                  <a:pt x="336" y="153"/>
                </a:lnTo>
                <a:lnTo>
                  <a:pt x="336" y="153"/>
                </a:lnTo>
                <a:lnTo>
                  <a:pt x="336" y="153"/>
                </a:lnTo>
                <a:lnTo>
                  <a:pt x="336" y="154"/>
                </a:lnTo>
                <a:lnTo>
                  <a:pt x="336" y="154"/>
                </a:lnTo>
                <a:lnTo>
                  <a:pt x="338" y="154"/>
                </a:lnTo>
                <a:lnTo>
                  <a:pt x="338" y="154"/>
                </a:lnTo>
                <a:lnTo>
                  <a:pt x="336" y="154"/>
                </a:lnTo>
                <a:lnTo>
                  <a:pt x="336" y="154"/>
                </a:lnTo>
                <a:lnTo>
                  <a:pt x="335" y="154"/>
                </a:lnTo>
                <a:lnTo>
                  <a:pt x="333" y="154"/>
                </a:lnTo>
                <a:lnTo>
                  <a:pt x="333" y="155"/>
                </a:lnTo>
                <a:lnTo>
                  <a:pt x="333" y="155"/>
                </a:lnTo>
                <a:lnTo>
                  <a:pt x="333" y="155"/>
                </a:lnTo>
                <a:lnTo>
                  <a:pt x="333" y="155"/>
                </a:lnTo>
                <a:lnTo>
                  <a:pt x="328" y="158"/>
                </a:lnTo>
                <a:lnTo>
                  <a:pt x="328" y="158"/>
                </a:lnTo>
                <a:lnTo>
                  <a:pt x="328" y="158"/>
                </a:lnTo>
                <a:lnTo>
                  <a:pt x="328" y="160"/>
                </a:lnTo>
                <a:lnTo>
                  <a:pt x="326" y="161"/>
                </a:lnTo>
                <a:lnTo>
                  <a:pt x="328" y="161"/>
                </a:lnTo>
                <a:lnTo>
                  <a:pt x="328" y="161"/>
                </a:lnTo>
                <a:lnTo>
                  <a:pt x="326" y="161"/>
                </a:lnTo>
                <a:lnTo>
                  <a:pt x="326" y="161"/>
                </a:lnTo>
                <a:lnTo>
                  <a:pt x="325" y="161"/>
                </a:lnTo>
                <a:lnTo>
                  <a:pt x="325" y="161"/>
                </a:lnTo>
                <a:lnTo>
                  <a:pt x="325" y="161"/>
                </a:lnTo>
                <a:lnTo>
                  <a:pt x="323" y="161"/>
                </a:lnTo>
                <a:lnTo>
                  <a:pt x="323" y="161"/>
                </a:lnTo>
                <a:lnTo>
                  <a:pt x="322" y="161"/>
                </a:lnTo>
                <a:lnTo>
                  <a:pt x="322" y="161"/>
                </a:lnTo>
                <a:lnTo>
                  <a:pt x="322" y="163"/>
                </a:lnTo>
                <a:lnTo>
                  <a:pt x="322" y="163"/>
                </a:lnTo>
                <a:lnTo>
                  <a:pt x="322" y="163"/>
                </a:lnTo>
                <a:lnTo>
                  <a:pt x="320" y="163"/>
                </a:lnTo>
                <a:lnTo>
                  <a:pt x="320" y="164"/>
                </a:lnTo>
                <a:lnTo>
                  <a:pt x="320" y="164"/>
                </a:lnTo>
                <a:lnTo>
                  <a:pt x="319" y="164"/>
                </a:lnTo>
                <a:lnTo>
                  <a:pt x="319" y="164"/>
                </a:lnTo>
                <a:lnTo>
                  <a:pt x="319" y="164"/>
                </a:lnTo>
                <a:lnTo>
                  <a:pt x="319" y="164"/>
                </a:lnTo>
                <a:lnTo>
                  <a:pt x="319" y="164"/>
                </a:lnTo>
                <a:lnTo>
                  <a:pt x="318" y="165"/>
                </a:lnTo>
                <a:lnTo>
                  <a:pt x="318" y="165"/>
                </a:lnTo>
                <a:lnTo>
                  <a:pt x="316" y="165"/>
                </a:lnTo>
                <a:lnTo>
                  <a:pt x="316" y="165"/>
                </a:lnTo>
                <a:lnTo>
                  <a:pt x="316" y="165"/>
                </a:lnTo>
                <a:lnTo>
                  <a:pt x="316" y="165"/>
                </a:lnTo>
                <a:lnTo>
                  <a:pt x="316" y="165"/>
                </a:lnTo>
                <a:lnTo>
                  <a:pt x="316" y="165"/>
                </a:lnTo>
                <a:lnTo>
                  <a:pt x="318" y="165"/>
                </a:lnTo>
                <a:lnTo>
                  <a:pt x="318" y="164"/>
                </a:lnTo>
                <a:lnTo>
                  <a:pt x="318" y="164"/>
                </a:lnTo>
                <a:lnTo>
                  <a:pt x="316" y="164"/>
                </a:lnTo>
                <a:lnTo>
                  <a:pt x="316" y="164"/>
                </a:lnTo>
                <a:lnTo>
                  <a:pt x="316" y="163"/>
                </a:lnTo>
                <a:lnTo>
                  <a:pt x="316" y="163"/>
                </a:lnTo>
                <a:lnTo>
                  <a:pt x="318" y="163"/>
                </a:lnTo>
                <a:lnTo>
                  <a:pt x="319" y="163"/>
                </a:lnTo>
                <a:lnTo>
                  <a:pt x="319" y="163"/>
                </a:lnTo>
                <a:lnTo>
                  <a:pt x="319" y="161"/>
                </a:lnTo>
                <a:lnTo>
                  <a:pt x="319" y="161"/>
                </a:lnTo>
                <a:lnTo>
                  <a:pt x="319" y="160"/>
                </a:lnTo>
                <a:lnTo>
                  <a:pt x="320" y="158"/>
                </a:lnTo>
                <a:lnTo>
                  <a:pt x="320" y="158"/>
                </a:lnTo>
                <a:lnTo>
                  <a:pt x="319" y="158"/>
                </a:lnTo>
                <a:lnTo>
                  <a:pt x="319" y="158"/>
                </a:lnTo>
                <a:lnTo>
                  <a:pt x="319" y="158"/>
                </a:lnTo>
                <a:lnTo>
                  <a:pt x="319" y="158"/>
                </a:lnTo>
                <a:lnTo>
                  <a:pt x="319" y="158"/>
                </a:lnTo>
                <a:lnTo>
                  <a:pt x="319" y="158"/>
                </a:lnTo>
                <a:lnTo>
                  <a:pt x="319" y="157"/>
                </a:lnTo>
                <a:lnTo>
                  <a:pt x="319" y="157"/>
                </a:lnTo>
                <a:lnTo>
                  <a:pt x="319" y="155"/>
                </a:lnTo>
                <a:lnTo>
                  <a:pt x="320" y="155"/>
                </a:lnTo>
                <a:lnTo>
                  <a:pt x="320" y="155"/>
                </a:lnTo>
                <a:lnTo>
                  <a:pt x="319" y="157"/>
                </a:lnTo>
                <a:lnTo>
                  <a:pt x="319" y="157"/>
                </a:lnTo>
                <a:lnTo>
                  <a:pt x="319" y="158"/>
                </a:lnTo>
                <a:lnTo>
                  <a:pt x="319" y="158"/>
                </a:lnTo>
                <a:lnTo>
                  <a:pt x="319" y="158"/>
                </a:lnTo>
                <a:lnTo>
                  <a:pt x="319" y="158"/>
                </a:lnTo>
                <a:lnTo>
                  <a:pt x="320" y="158"/>
                </a:lnTo>
                <a:lnTo>
                  <a:pt x="322" y="158"/>
                </a:lnTo>
                <a:lnTo>
                  <a:pt x="323" y="158"/>
                </a:lnTo>
                <a:lnTo>
                  <a:pt x="323" y="158"/>
                </a:lnTo>
                <a:lnTo>
                  <a:pt x="323" y="160"/>
                </a:lnTo>
                <a:lnTo>
                  <a:pt x="323" y="160"/>
                </a:lnTo>
                <a:lnTo>
                  <a:pt x="323" y="160"/>
                </a:lnTo>
                <a:lnTo>
                  <a:pt x="323" y="158"/>
                </a:lnTo>
                <a:lnTo>
                  <a:pt x="323" y="158"/>
                </a:lnTo>
                <a:lnTo>
                  <a:pt x="323" y="158"/>
                </a:lnTo>
                <a:lnTo>
                  <a:pt x="323" y="158"/>
                </a:lnTo>
                <a:lnTo>
                  <a:pt x="323" y="158"/>
                </a:lnTo>
                <a:lnTo>
                  <a:pt x="323" y="157"/>
                </a:lnTo>
                <a:lnTo>
                  <a:pt x="323" y="157"/>
                </a:lnTo>
                <a:lnTo>
                  <a:pt x="323" y="157"/>
                </a:lnTo>
                <a:lnTo>
                  <a:pt x="323" y="157"/>
                </a:lnTo>
                <a:lnTo>
                  <a:pt x="323" y="157"/>
                </a:lnTo>
                <a:lnTo>
                  <a:pt x="323" y="155"/>
                </a:lnTo>
                <a:lnTo>
                  <a:pt x="323" y="155"/>
                </a:lnTo>
                <a:lnTo>
                  <a:pt x="323" y="155"/>
                </a:lnTo>
                <a:lnTo>
                  <a:pt x="323" y="154"/>
                </a:lnTo>
                <a:lnTo>
                  <a:pt x="323" y="154"/>
                </a:lnTo>
                <a:lnTo>
                  <a:pt x="323" y="154"/>
                </a:lnTo>
                <a:lnTo>
                  <a:pt x="323" y="154"/>
                </a:lnTo>
                <a:lnTo>
                  <a:pt x="323" y="154"/>
                </a:lnTo>
                <a:lnTo>
                  <a:pt x="322" y="154"/>
                </a:lnTo>
                <a:lnTo>
                  <a:pt x="320" y="154"/>
                </a:lnTo>
                <a:lnTo>
                  <a:pt x="319" y="155"/>
                </a:lnTo>
                <a:lnTo>
                  <a:pt x="318" y="155"/>
                </a:lnTo>
                <a:lnTo>
                  <a:pt x="318" y="155"/>
                </a:lnTo>
                <a:lnTo>
                  <a:pt x="315" y="157"/>
                </a:lnTo>
                <a:lnTo>
                  <a:pt x="312" y="158"/>
                </a:lnTo>
                <a:lnTo>
                  <a:pt x="309" y="160"/>
                </a:lnTo>
                <a:lnTo>
                  <a:pt x="306" y="161"/>
                </a:lnTo>
                <a:lnTo>
                  <a:pt x="306" y="161"/>
                </a:lnTo>
                <a:lnTo>
                  <a:pt x="305" y="161"/>
                </a:lnTo>
                <a:lnTo>
                  <a:pt x="305" y="163"/>
                </a:lnTo>
                <a:lnTo>
                  <a:pt x="303" y="163"/>
                </a:lnTo>
                <a:lnTo>
                  <a:pt x="302" y="163"/>
                </a:lnTo>
                <a:lnTo>
                  <a:pt x="302" y="163"/>
                </a:lnTo>
                <a:lnTo>
                  <a:pt x="302" y="163"/>
                </a:lnTo>
                <a:lnTo>
                  <a:pt x="302" y="163"/>
                </a:lnTo>
                <a:lnTo>
                  <a:pt x="301" y="163"/>
                </a:lnTo>
                <a:lnTo>
                  <a:pt x="301" y="164"/>
                </a:lnTo>
                <a:lnTo>
                  <a:pt x="301" y="164"/>
                </a:lnTo>
                <a:lnTo>
                  <a:pt x="301" y="164"/>
                </a:lnTo>
                <a:lnTo>
                  <a:pt x="301" y="165"/>
                </a:lnTo>
                <a:lnTo>
                  <a:pt x="301" y="165"/>
                </a:lnTo>
                <a:lnTo>
                  <a:pt x="299" y="165"/>
                </a:lnTo>
                <a:lnTo>
                  <a:pt x="299" y="165"/>
                </a:lnTo>
                <a:lnTo>
                  <a:pt x="301" y="165"/>
                </a:lnTo>
                <a:lnTo>
                  <a:pt x="301" y="164"/>
                </a:lnTo>
                <a:lnTo>
                  <a:pt x="301" y="164"/>
                </a:lnTo>
                <a:lnTo>
                  <a:pt x="301" y="164"/>
                </a:lnTo>
                <a:lnTo>
                  <a:pt x="301" y="164"/>
                </a:lnTo>
                <a:lnTo>
                  <a:pt x="299" y="164"/>
                </a:lnTo>
                <a:lnTo>
                  <a:pt x="299" y="164"/>
                </a:lnTo>
                <a:lnTo>
                  <a:pt x="298" y="165"/>
                </a:lnTo>
                <a:lnTo>
                  <a:pt x="298" y="165"/>
                </a:lnTo>
                <a:lnTo>
                  <a:pt x="298" y="165"/>
                </a:lnTo>
                <a:lnTo>
                  <a:pt x="298" y="167"/>
                </a:lnTo>
                <a:lnTo>
                  <a:pt x="298" y="167"/>
                </a:lnTo>
                <a:lnTo>
                  <a:pt x="298" y="167"/>
                </a:lnTo>
                <a:lnTo>
                  <a:pt x="298" y="167"/>
                </a:lnTo>
                <a:lnTo>
                  <a:pt x="298" y="167"/>
                </a:lnTo>
                <a:lnTo>
                  <a:pt x="298" y="165"/>
                </a:lnTo>
                <a:lnTo>
                  <a:pt x="298" y="165"/>
                </a:lnTo>
                <a:lnTo>
                  <a:pt x="296" y="165"/>
                </a:lnTo>
                <a:lnTo>
                  <a:pt x="296" y="165"/>
                </a:lnTo>
                <a:lnTo>
                  <a:pt x="296" y="165"/>
                </a:lnTo>
                <a:lnTo>
                  <a:pt x="295" y="165"/>
                </a:lnTo>
                <a:lnTo>
                  <a:pt x="295" y="167"/>
                </a:lnTo>
                <a:lnTo>
                  <a:pt x="295" y="167"/>
                </a:lnTo>
                <a:lnTo>
                  <a:pt x="295" y="167"/>
                </a:lnTo>
                <a:lnTo>
                  <a:pt x="295" y="167"/>
                </a:lnTo>
                <a:lnTo>
                  <a:pt x="295" y="167"/>
                </a:lnTo>
                <a:lnTo>
                  <a:pt x="293" y="167"/>
                </a:lnTo>
                <a:lnTo>
                  <a:pt x="293" y="167"/>
                </a:lnTo>
                <a:lnTo>
                  <a:pt x="293" y="168"/>
                </a:lnTo>
                <a:lnTo>
                  <a:pt x="292" y="168"/>
                </a:lnTo>
                <a:lnTo>
                  <a:pt x="292" y="168"/>
                </a:lnTo>
                <a:lnTo>
                  <a:pt x="292" y="167"/>
                </a:lnTo>
                <a:lnTo>
                  <a:pt x="292" y="167"/>
                </a:lnTo>
                <a:lnTo>
                  <a:pt x="292" y="168"/>
                </a:lnTo>
                <a:lnTo>
                  <a:pt x="291" y="168"/>
                </a:lnTo>
                <a:lnTo>
                  <a:pt x="291" y="168"/>
                </a:lnTo>
                <a:lnTo>
                  <a:pt x="291" y="168"/>
                </a:lnTo>
                <a:lnTo>
                  <a:pt x="291" y="168"/>
                </a:lnTo>
                <a:lnTo>
                  <a:pt x="288" y="170"/>
                </a:lnTo>
                <a:lnTo>
                  <a:pt x="285" y="171"/>
                </a:lnTo>
                <a:lnTo>
                  <a:pt x="281" y="172"/>
                </a:lnTo>
                <a:lnTo>
                  <a:pt x="281" y="172"/>
                </a:lnTo>
                <a:lnTo>
                  <a:pt x="278" y="174"/>
                </a:lnTo>
                <a:lnTo>
                  <a:pt x="275" y="174"/>
                </a:lnTo>
                <a:lnTo>
                  <a:pt x="273" y="175"/>
                </a:lnTo>
                <a:lnTo>
                  <a:pt x="273" y="175"/>
                </a:lnTo>
                <a:lnTo>
                  <a:pt x="273" y="175"/>
                </a:lnTo>
                <a:lnTo>
                  <a:pt x="275" y="177"/>
                </a:lnTo>
                <a:lnTo>
                  <a:pt x="275" y="177"/>
                </a:lnTo>
                <a:lnTo>
                  <a:pt x="275" y="177"/>
                </a:lnTo>
                <a:lnTo>
                  <a:pt x="273" y="177"/>
                </a:lnTo>
                <a:lnTo>
                  <a:pt x="273" y="177"/>
                </a:lnTo>
                <a:lnTo>
                  <a:pt x="273" y="177"/>
                </a:lnTo>
                <a:lnTo>
                  <a:pt x="273" y="177"/>
                </a:lnTo>
                <a:lnTo>
                  <a:pt x="273" y="175"/>
                </a:lnTo>
                <a:lnTo>
                  <a:pt x="272" y="175"/>
                </a:lnTo>
                <a:lnTo>
                  <a:pt x="272" y="175"/>
                </a:lnTo>
                <a:lnTo>
                  <a:pt x="272" y="175"/>
                </a:lnTo>
                <a:lnTo>
                  <a:pt x="271" y="175"/>
                </a:lnTo>
                <a:lnTo>
                  <a:pt x="271" y="177"/>
                </a:lnTo>
                <a:lnTo>
                  <a:pt x="269" y="178"/>
                </a:lnTo>
                <a:lnTo>
                  <a:pt x="269" y="178"/>
                </a:lnTo>
                <a:lnTo>
                  <a:pt x="269" y="177"/>
                </a:lnTo>
                <a:lnTo>
                  <a:pt x="269" y="177"/>
                </a:lnTo>
                <a:lnTo>
                  <a:pt x="268" y="177"/>
                </a:lnTo>
                <a:lnTo>
                  <a:pt x="268" y="177"/>
                </a:lnTo>
                <a:lnTo>
                  <a:pt x="268" y="177"/>
                </a:lnTo>
                <a:lnTo>
                  <a:pt x="268" y="177"/>
                </a:lnTo>
                <a:lnTo>
                  <a:pt x="266" y="177"/>
                </a:lnTo>
                <a:lnTo>
                  <a:pt x="266" y="177"/>
                </a:lnTo>
                <a:lnTo>
                  <a:pt x="268" y="178"/>
                </a:lnTo>
                <a:lnTo>
                  <a:pt x="268" y="178"/>
                </a:lnTo>
                <a:lnTo>
                  <a:pt x="268" y="178"/>
                </a:lnTo>
                <a:lnTo>
                  <a:pt x="266" y="178"/>
                </a:lnTo>
                <a:lnTo>
                  <a:pt x="266" y="178"/>
                </a:lnTo>
                <a:lnTo>
                  <a:pt x="266" y="180"/>
                </a:lnTo>
                <a:lnTo>
                  <a:pt x="266" y="180"/>
                </a:lnTo>
                <a:lnTo>
                  <a:pt x="268" y="180"/>
                </a:lnTo>
                <a:lnTo>
                  <a:pt x="268" y="180"/>
                </a:lnTo>
                <a:lnTo>
                  <a:pt x="266" y="180"/>
                </a:lnTo>
                <a:lnTo>
                  <a:pt x="266" y="180"/>
                </a:lnTo>
                <a:lnTo>
                  <a:pt x="266" y="180"/>
                </a:lnTo>
                <a:lnTo>
                  <a:pt x="266" y="181"/>
                </a:lnTo>
                <a:lnTo>
                  <a:pt x="266" y="181"/>
                </a:lnTo>
                <a:lnTo>
                  <a:pt x="266" y="180"/>
                </a:lnTo>
                <a:lnTo>
                  <a:pt x="265" y="180"/>
                </a:lnTo>
                <a:lnTo>
                  <a:pt x="265" y="180"/>
                </a:lnTo>
                <a:lnTo>
                  <a:pt x="265" y="180"/>
                </a:lnTo>
                <a:lnTo>
                  <a:pt x="264" y="180"/>
                </a:lnTo>
                <a:lnTo>
                  <a:pt x="262" y="180"/>
                </a:lnTo>
                <a:lnTo>
                  <a:pt x="262" y="180"/>
                </a:lnTo>
                <a:lnTo>
                  <a:pt x="262" y="180"/>
                </a:lnTo>
                <a:lnTo>
                  <a:pt x="262" y="180"/>
                </a:lnTo>
                <a:lnTo>
                  <a:pt x="261" y="180"/>
                </a:lnTo>
                <a:lnTo>
                  <a:pt x="261" y="180"/>
                </a:lnTo>
                <a:lnTo>
                  <a:pt x="259" y="180"/>
                </a:lnTo>
                <a:lnTo>
                  <a:pt x="258" y="180"/>
                </a:lnTo>
                <a:lnTo>
                  <a:pt x="258" y="180"/>
                </a:lnTo>
                <a:lnTo>
                  <a:pt x="258" y="180"/>
                </a:lnTo>
                <a:lnTo>
                  <a:pt x="258" y="180"/>
                </a:lnTo>
                <a:lnTo>
                  <a:pt x="258" y="181"/>
                </a:lnTo>
                <a:lnTo>
                  <a:pt x="258" y="181"/>
                </a:lnTo>
                <a:lnTo>
                  <a:pt x="256" y="181"/>
                </a:lnTo>
                <a:lnTo>
                  <a:pt x="256" y="181"/>
                </a:lnTo>
                <a:lnTo>
                  <a:pt x="256" y="181"/>
                </a:lnTo>
                <a:lnTo>
                  <a:pt x="256" y="182"/>
                </a:lnTo>
                <a:lnTo>
                  <a:pt x="256" y="182"/>
                </a:lnTo>
                <a:lnTo>
                  <a:pt x="255" y="184"/>
                </a:lnTo>
                <a:lnTo>
                  <a:pt x="254" y="184"/>
                </a:lnTo>
                <a:lnTo>
                  <a:pt x="254" y="184"/>
                </a:lnTo>
                <a:lnTo>
                  <a:pt x="254" y="185"/>
                </a:lnTo>
                <a:lnTo>
                  <a:pt x="254" y="185"/>
                </a:lnTo>
                <a:lnTo>
                  <a:pt x="252" y="187"/>
                </a:lnTo>
                <a:lnTo>
                  <a:pt x="252" y="187"/>
                </a:lnTo>
                <a:lnTo>
                  <a:pt x="252" y="187"/>
                </a:lnTo>
                <a:lnTo>
                  <a:pt x="252" y="185"/>
                </a:lnTo>
                <a:lnTo>
                  <a:pt x="251" y="185"/>
                </a:lnTo>
                <a:lnTo>
                  <a:pt x="251" y="185"/>
                </a:lnTo>
                <a:lnTo>
                  <a:pt x="249" y="185"/>
                </a:lnTo>
                <a:lnTo>
                  <a:pt x="249" y="185"/>
                </a:lnTo>
                <a:lnTo>
                  <a:pt x="249" y="185"/>
                </a:lnTo>
                <a:lnTo>
                  <a:pt x="249" y="185"/>
                </a:lnTo>
                <a:lnTo>
                  <a:pt x="249" y="187"/>
                </a:lnTo>
                <a:lnTo>
                  <a:pt x="249" y="188"/>
                </a:lnTo>
                <a:lnTo>
                  <a:pt x="248" y="188"/>
                </a:lnTo>
                <a:lnTo>
                  <a:pt x="248" y="188"/>
                </a:lnTo>
                <a:lnTo>
                  <a:pt x="248" y="190"/>
                </a:lnTo>
                <a:lnTo>
                  <a:pt x="246" y="190"/>
                </a:lnTo>
                <a:lnTo>
                  <a:pt x="246" y="190"/>
                </a:lnTo>
                <a:lnTo>
                  <a:pt x="246" y="190"/>
                </a:lnTo>
                <a:lnTo>
                  <a:pt x="246" y="188"/>
                </a:lnTo>
                <a:lnTo>
                  <a:pt x="248" y="188"/>
                </a:lnTo>
                <a:lnTo>
                  <a:pt x="248" y="188"/>
                </a:lnTo>
                <a:lnTo>
                  <a:pt x="246" y="188"/>
                </a:lnTo>
                <a:lnTo>
                  <a:pt x="246" y="188"/>
                </a:lnTo>
                <a:lnTo>
                  <a:pt x="246" y="188"/>
                </a:lnTo>
                <a:lnTo>
                  <a:pt x="245" y="188"/>
                </a:lnTo>
                <a:lnTo>
                  <a:pt x="245" y="190"/>
                </a:lnTo>
                <a:lnTo>
                  <a:pt x="245" y="190"/>
                </a:lnTo>
                <a:lnTo>
                  <a:pt x="245" y="190"/>
                </a:lnTo>
                <a:lnTo>
                  <a:pt x="245" y="190"/>
                </a:lnTo>
                <a:lnTo>
                  <a:pt x="245" y="191"/>
                </a:lnTo>
                <a:lnTo>
                  <a:pt x="246" y="191"/>
                </a:lnTo>
                <a:lnTo>
                  <a:pt x="248" y="190"/>
                </a:lnTo>
                <a:lnTo>
                  <a:pt x="248" y="190"/>
                </a:lnTo>
                <a:lnTo>
                  <a:pt x="249" y="190"/>
                </a:lnTo>
                <a:lnTo>
                  <a:pt x="251" y="188"/>
                </a:lnTo>
                <a:lnTo>
                  <a:pt x="251" y="188"/>
                </a:lnTo>
                <a:lnTo>
                  <a:pt x="251" y="188"/>
                </a:lnTo>
                <a:lnTo>
                  <a:pt x="252" y="188"/>
                </a:lnTo>
                <a:lnTo>
                  <a:pt x="252" y="190"/>
                </a:lnTo>
                <a:lnTo>
                  <a:pt x="251" y="191"/>
                </a:lnTo>
                <a:lnTo>
                  <a:pt x="251" y="191"/>
                </a:lnTo>
                <a:lnTo>
                  <a:pt x="251" y="191"/>
                </a:lnTo>
                <a:lnTo>
                  <a:pt x="251" y="191"/>
                </a:lnTo>
                <a:lnTo>
                  <a:pt x="251" y="190"/>
                </a:lnTo>
                <a:lnTo>
                  <a:pt x="251" y="190"/>
                </a:lnTo>
                <a:lnTo>
                  <a:pt x="251" y="190"/>
                </a:lnTo>
                <a:lnTo>
                  <a:pt x="251" y="190"/>
                </a:lnTo>
                <a:lnTo>
                  <a:pt x="251" y="191"/>
                </a:lnTo>
                <a:lnTo>
                  <a:pt x="249" y="191"/>
                </a:lnTo>
                <a:lnTo>
                  <a:pt x="249" y="192"/>
                </a:lnTo>
                <a:lnTo>
                  <a:pt x="248" y="192"/>
                </a:lnTo>
                <a:lnTo>
                  <a:pt x="246" y="192"/>
                </a:lnTo>
                <a:lnTo>
                  <a:pt x="246" y="194"/>
                </a:lnTo>
                <a:lnTo>
                  <a:pt x="245" y="194"/>
                </a:lnTo>
                <a:lnTo>
                  <a:pt x="242" y="195"/>
                </a:lnTo>
                <a:lnTo>
                  <a:pt x="242" y="195"/>
                </a:lnTo>
                <a:lnTo>
                  <a:pt x="242" y="194"/>
                </a:lnTo>
                <a:lnTo>
                  <a:pt x="244" y="194"/>
                </a:lnTo>
                <a:lnTo>
                  <a:pt x="244" y="194"/>
                </a:lnTo>
                <a:lnTo>
                  <a:pt x="244" y="194"/>
                </a:lnTo>
                <a:lnTo>
                  <a:pt x="245" y="192"/>
                </a:lnTo>
                <a:lnTo>
                  <a:pt x="244" y="192"/>
                </a:lnTo>
                <a:lnTo>
                  <a:pt x="244" y="192"/>
                </a:lnTo>
                <a:lnTo>
                  <a:pt x="242" y="192"/>
                </a:lnTo>
                <a:lnTo>
                  <a:pt x="242" y="192"/>
                </a:lnTo>
                <a:lnTo>
                  <a:pt x="242" y="191"/>
                </a:lnTo>
                <a:lnTo>
                  <a:pt x="242" y="190"/>
                </a:lnTo>
                <a:lnTo>
                  <a:pt x="242" y="190"/>
                </a:lnTo>
                <a:lnTo>
                  <a:pt x="241" y="190"/>
                </a:lnTo>
                <a:lnTo>
                  <a:pt x="241" y="191"/>
                </a:lnTo>
                <a:lnTo>
                  <a:pt x="239" y="191"/>
                </a:lnTo>
                <a:lnTo>
                  <a:pt x="239" y="191"/>
                </a:lnTo>
                <a:lnTo>
                  <a:pt x="239" y="191"/>
                </a:lnTo>
                <a:lnTo>
                  <a:pt x="239" y="192"/>
                </a:lnTo>
                <a:lnTo>
                  <a:pt x="239" y="192"/>
                </a:lnTo>
                <a:lnTo>
                  <a:pt x="241" y="194"/>
                </a:lnTo>
                <a:lnTo>
                  <a:pt x="241" y="194"/>
                </a:lnTo>
                <a:lnTo>
                  <a:pt x="241" y="194"/>
                </a:lnTo>
                <a:lnTo>
                  <a:pt x="241" y="194"/>
                </a:lnTo>
                <a:lnTo>
                  <a:pt x="241" y="194"/>
                </a:lnTo>
                <a:lnTo>
                  <a:pt x="241" y="194"/>
                </a:lnTo>
                <a:lnTo>
                  <a:pt x="241" y="195"/>
                </a:lnTo>
                <a:lnTo>
                  <a:pt x="241" y="195"/>
                </a:lnTo>
                <a:lnTo>
                  <a:pt x="241" y="197"/>
                </a:lnTo>
                <a:lnTo>
                  <a:pt x="241" y="197"/>
                </a:lnTo>
                <a:lnTo>
                  <a:pt x="241" y="197"/>
                </a:lnTo>
                <a:lnTo>
                  <a:pt x="239" y="198"/>
                </a:lnTo>
                <a:lnTo>
                  <a:pt x="239" y="198"/>
                </a:lnTo>
                <a:lnTo>
                  <a:pt x="239" y="200"/>
                </a:lnTo>
                <a:lnTo>
                  <a:pt x="239" y="200"/>
                </a:lnTo>
                <a:lnTo>
                  <a:pt x="239" y="200"/>
                </a:lnTo>
                <a:lnTo>
                  <a:pt x="238" y="200"/>
                </a:lnTo>
                <a:lnTo>
                  <a:pt x="236" y="200"/>
                </a:lnTo>
                <a:lnTo>
                  <a:pt x="235" y="201"/>
                </a:lnTo>
                <a:lnTo>
                  <a:pt x="234" y="201"/>
                </a:lnTo>
                <a:lnTo>
                  <a:pt x="234" y="202"/>
                </a:lnTo>
                <a:lnTo>
                  <a:pt x="232" y="202"/>
                </a:lnTo>
                <a:lnTo>
                  <a:pt x="231" y="202"/>
                </a:lnTo>
                <a:lnTo>
                  <a:pt x="231" y="202"/>
                </a:lnTo>
                <a:lnTo>
                  <a:pt x="231" y="202"/>
                </a:lnTo>
                <a:lnTo>
                  <a:pt x="229" y="202"/>
                </a:lnTo>
                <a:lnTo>
                  <a:pt x="229" y="202"/>
                </a:lnTo>
                <a:lnTo>
                  <a:pt x="229" y="202"/>
                </a:lnTo>
                <a:lnTo>
                  <a:pt x="229" y="202"/>
                </a:lnTo>
                <a:lnTo>
                  <a:pt x="229" y="202"/>
                </a:lnTo>
                <a:lnTo>
                  <a:pt x="228" y="202"/>
                </a:lnTo>
                <a:lnTo>
                  <a:pt x="228" y="204"/>
                </a:lnTo>
                <a:lnTo>
                  <a:pt x="226" y="204"/>
                </a:lnTo>
                <a:lnTo>
                  <a:pt x="226" y="204"/>
                </a:lnTo>
                <a:lnTo>
                  <a:pt x="226" y="202"/>
                </a:lnTo>
                <a:lnTo>
                  <a:pt x="226" y="202"/>
                </a:lnTo>
                <a:lnTo>
                  <a:pt x="225" y="204"/>
                </a:lnTo>
                <a:lnTo>
                  <a:pt x="225" y="204"/>
                </a:lnTo>
                <a:lnTo>
                  <a:pt x="224" y="205"/>
                </a:lnTo>
                <a:lnTo>
                  <a:pt x="224" y="205"/>
                </a:lnTo>
                <a:lnTo>
                  <a:pt x="224" y="205"/>
                </a:lnTo>
                <a:lnTo>
                  <a:pt x="222" y="205"/>
                </a:lnTo>
                <a:lnTo>
                  <a:pt x="222" y="207"/>
                </a:lnTo>
                <a:lnTo>
                  <a:pt x="221" y="207"/>
                </a:lnTo>
                <a:lnTo>
                  <a:pt x="221" y="205"/>
                </a:lnTo>
                <a:lnTo>
                  <a:pt x="221" y="207"/>
                </a:lnTo>
                <a:lnTo>
                  <a:pt x="219" y="207"/>
                </a:lnTo>
                <a:lnTo>
                  <a:pt x="221" y="205"/>
                </a:lnTo>
                <a:lnTo>
                  <a:pt x="219" y="205"/>
                </a:lnTo>
                <a:lnTo>
                  <a:pt x="219" y="205"/>
                </a:lnTo>
                <a:lnTo>
                  <a:pt x="221" y="205"/>
                </a:lnTo>
                <a:lnTo>
                  <a:pt x="221" y="205"/>
                </a:lnTo>
                <a:lnTo>
                  <a:pt x="221" y="205"/>
                </a:lnTo>
                <a:lnTo>
                  <a:pt x="221" y="205"/>
                </a:lnTo>
                <a:lnTo>
                  <a:pt x="221" y="205"/>
                </a:lnTo>
                <a:lnTo>
                  <a:pt x="221" y="205"/>
                </a:lnTo>
                <a:lnTo>
                  <a:pt x="221" y="205"/>
                </a:lnTo>
                <a:lnTo>
                  <a:pt x="221" y="204"/>
                </a:lnTo>
                <a:lnTo>
                  <a:pt x="221" y="204"/>
                </a:lnTo>
                <a:lnTo>
                  <a:pt x="219" y="204"/>
                </a:lnTo>
                <a:lnTo>
                  <a:pt x="219" y="202"/>
                </a:lnTo>
                <a:lnTo>
                  <a:pt x="218" y="202"/>
                </a:lnTo>
                <a:lnTo>
                  <a:pt x="218" y="201"/>
                </a:lnTo>
                <a:lnTo>
                  <a:pt x="218" y="201"/>
                </a:lnTo>
                <a:lnTo>
                  <a:pt x="218" y="201"/>
                </a:lnTo>
                <a:lnTo>
                  <a:pt x="218" y="202"/>
                </a:lnTo>
                <a:lnTo>
                  <a:pt x="218" y="204"/>
                </a:lnTo>
                <a:lnTo>
                  <a:pt x="218" y="204"/>
                </a:lnTo>
                <a:lnTo>
                  <a:pt x="216" y="202"/>
                </a:lnTo>
                <a:lnTo>
                  <a:pt x="216" y="202"/>
                </a:lnTo>
                <a:lnTo>
                  <a:pt x="216" y="202"/>
                </a:lnTo>
                <a:lnTo>
                  <a:pt x="216" y="202"/>
                </a:lnTo>
                <a:lnTo>
                  <a:pt x="216" y="202"/>
                </a:lnTo>
                <a:lnTo>
                  <a:pt x="216" y="204"/>
                </a:lnTo>
                <a:lnTo>
                  <a:pt x="216" y="204"/>
                </a:lnTo>
                <a:lnTo>
                  <a:pt x="216" y="204"/>
                </a:lnTo>
                <a:lnTo>
                  <a:pt x="216" y="205"/>
                </a:lnTo>
                <a:lnTo>
                  <a:pt x="216" y="205"/>
                </a:lnTo>
                <a:lnTo>
                  <a:pt x="216" y="207"/>
                </a:lnTo>
                <a:lnTo>
                  <a:pt x="218" y="207"/>
                </a:lnTo>
                <a:lnTo>
                  <a:pt x="218" y="207"/>
                </a:lnTo>
                <a:lnTo>
                  <a:pt x="218" y="207"/>
                </a:lnTo>
                <a:lnTo>
                  <a:pt x="218" y="207"/>
                </a:lnTo>
                <a:lnTo>
                  <a:pt x="218" y="207"/>
                </a:lnTo>
                <a:lnTo>
                  <a:pt x="219" y="207"/>
                </a:lnTo>
                <a:lnTo>
                  <a:pt x="219" y="205"/>
                </a:lnTo>
                <a:lnTo>
                  <a:pt x="219" y="205"/>
                </a:lnTo>
                <a:lnTo>
                  <a:pt x="219" y="207"/>
                </a:lnTo>
                <a:lnTo>
                  <a:pt x="218" y="207"/>
                </a:lnTo>
                <a:lnTo>
                  <a:pt x="219" y="207"/>
                </a:lnTo>
                <a:lnTo>
                  <a:pt x="219" y="207"/>
                </a:lnTo>
                <a:lnTo>
                  <a:pt x="218" y="208"/>
                </a:lnTo>
                <a:lnTo>
                  <a:pt x="218" y="208"/>
                </a:lnTo>
                <a:lnTo>
                  <a:pt x="218" y="208"/>
                </a:lnTo>
                <a:lnTo>
                  <a:pt x="218" y="207"/>
                </a:lnTo>
                <a:lnTo>
                  <a:pt x="216" y="207"/>
                </a:lnTo>
                <a:lnTo>
                  <a:pt x="216" y="207"/>
                </a:lnTo>
                <a:lnTo>
                  <a:pt x="216" y="207"/>
                </a:lnTo>
                <a:lnTo>
                  <a:pt x="216" y="207"/>
                </a:lnTo>
                <a:lnTo>
                  <a:pt x="216" y="207"/>
                </a:lnTo>
                <a:lnTo>
                  <a:pt x="216" y="207"/>
                </a:lnTo>
                <a:lnTo>
                  <a:pt x="216" y="207"/>
                </a:lnTo>
                <a:lnTo>
                  <a:pt x="215" y="205"/>
                </a:lnTo>
                <a:lnTo>
                  <a:pt x="215" y="205"/>
                </a:lnTo>
                <a:lnTo>
                  <a:pt x="215" y="205"/>
                </a:lnTo>
                <a:lnTo>
                  <a:pt x="214" y="205"/>
                </a:lnTo>
                <a:lnTo>
                  <a:pt x="214" y="205"/>
                </a:lnTo>
                <a:lnTo>
                  <a:pt x="214" y="205"/>
                </a:lnTo>
                <a:lnTo>
                  <a:pt x="214" y="205"/>
                </a:lnTo>
                <a:lnTo>
                  <a:pt x="212" y="205"/>
                </a:lnTo>
                <a:lnTo>
                  <a:pt x="212" y="205"/>
                </a:lnTo>
                <a:lnTo>
                  <a:pt x="212" y="205"/>
                </a:lnTo>
                <a:lnTo>
                  <a:pt x="211" y="205"/>
                </a:lnTo>
                <a:lnTo>
                  <a:pt x="211" y="205"/>
                </a:lnTo>
                <a:lnTo>
                  <a:pt x="209" y="205"/>
                </a:lnTo>
                <a:lnTo>
                  <a:pt x="209" y="207"/>
                </a:lnTo>
                <a:lnTo>
                  <a:pt x="209" y="207"/>
                </a:lnTo>
                <a:lnTo>
                  <a:pt x="209" y="207"/>
                </a:lnTo>
                <a:lnTo>
                  <a:pt x="209" y="207"/>
                </a:lnTo>
                <a:lnTo>
                  <a:pt x="209" y="207"/>
                </a:lnTo>
                <a:lnTo>
                  <a:pt x="208" y="208"/>
                </a:lnTo>
                <a:lnTo>
                  <a:pt x="208" y="208"/>
                </a:lnTo>
                <a:lnTo>
                  <a:pt x="208" y="208"/>
                </a:lnTo>
                <a:lnTo>
                  <a:pt x="209" y="208"/>
                </a:lnTo>
                <a:lnTo>
                  <a:pt x="209" y="208"/>
                </a:lnTo>
                <a:lnTo>
                  <a:pt x="209" y="210"/>
                </a:lnTo>
                <a:lnTo>
                  <a:pt x="209" y="210"/>
                </a:lnTo>
                <a:lnTo>
                  <a:pt x="209" y="210"/>
                </a:lnTo>
                <a:lnTo>
                  <a:pt x="208" y="210"/>
                </a:lnTo>
                <a:lnTo>
                  <a:pt x="207" y="208"/>
                </a:lnTo>
                <a:lnTo>
                  <a:pt x="207" y="208"/>
                </a:lnTo>
                <a:lnTo>
                  <a:pt x="207" y="208"/>
                </a:lnTo>
                <a:lnTo>
                  <a:pt x="207" y="208"/>
                </a:lnTo>
                <a:lnTo>
                  <a:pt x="207" y="207"/>
                </a:lnTo>
                <a:lnTo>
                  <a:pt x="207" y="207"/>
                </a:lnTo>
                <a:lnTo>
                  <a:pt x="207" y="207"/>
                </a:lnTo>
                <a:lnTo>
                  <a:pt x="207" y="207"/>
                </a:lnTo>
                <a:lnTo>
                  <a:pt x="207" y="207"/>
                </a:lnTo>
                <a:lnTo>
                  <a:pt x="205" y="207"/>
                </a:lnTo>
                <a:lnTo>
                  <a:pt x="205" y="207"/>
                </a:lnTo>
                <a:lnTo>
                  <a:pt x="205" y="207"/>
                </a:lnTo>
                <a:lnTo>
                  <a:pt x="205" y="207"/>
                </a:lnTo>
                <a:lnTo>
                  <a:pt x="205" y="205"/>
                </a:lnTo>
                <a:lnTo>
                  <a:pt x="205" y="205"/>
                </a:lnTo>
                <a:lnTo>
                  <a:pt x="207" y="205"/>
                </a:lnTo>
                <a:lnTo>
                  <a:pt x="207" y="205"/>
                </a:lnTo>
                <a:lnTo>
                  <a:pt x="207" y="204"/>
                </a:lnTo>
                <a:lnTo>
                  <a:pt x="207" y="204"/>
                </a:lnTo>
                <a:lnTo>
                  <a:pt x="205" y="204"/>
                </a:lnTo>
                <a:lnTo>
                  <a:pt x="205" y="204"/>
                </a:lnTo>
                <a:lnTo>
                  <a:pt x="205" y="204"/>
                </a:lnTo>
                <a:lnTo>
                  <a:pt x="204" y="204"/>
                </a:lnTo>
                <a:lnTo>
                  <a:pt x="202" y="205"/>
                </a:lnTo>
                <a:lnTo>
                  <a:pt x="202" y="205"/>
                </a:lnTo>
                <a:lnTo>
                  <a:pt x="202" y="205"/>
                </a:lnTo>
                <a:lnTo>
                  <a:pt x="202" y="205"/>
                </a:lnTo>
                <a:lnTo>
                  <a:pt x="202" y="207"/>
                </a:lnTo>
                <a:lnTo>
                  <a:pt x="204" y="207"/>
                </a:lnTo>
                <a:lnTo>
                  <a:pt x="204" y="207"/>
                </a:lnTo>
                <a:lnTo>
                  <a:pt x="202" y="207"/>
                </a:lnTo>
                <a:lnTo>
                  <a:pt x="202" y="207"/>
                </a:lnTo>
                <a:lnTo>
                  <a:pt x="202" y="207"/>
                </a:lnTo>
                <a:lnTo>
                  <a:pt x="202" y="208"/>
                </a:lnTo>
                <a:lnTo>
                  <a:pt x="202" y="210"/>
                </a:lnTo>
                <a:lnTo>
                  <a:pt x="201" y="211"/>
                </a:lnTo>
                <a:lnTo>
                  <a:pt x="202" y="211"/>
                </a:lnTo>
                <a:lnTo>
                  <a:pt x="202" y="211"/>
                </a:lnTo>
                <a:lnTo>
                  <a:pt x="202" y="211"/>
                </a:lnTo>
                <a:lnTo>
                  <a:pt x="201" y="211"/>
                </a:lnTo>
                <a:lnTo>
                  <a:pt x="201" y="211"/>
                </a:lnTo>
                <a:lnTo>
                  <a:pt x="201" y="211"/>
                </a:lnTo>
                <a:lnTo>
                  <a:pt x="201" y="212"/>
                </a:lnTo>
                <a:lnTo>
                  <a:pt x="201" y="212"/>
                </a:lnTo>
                <a:lnTo>
                  <a:pt x="202" y="212"/>
                </a:lnTo>
                <a:lnTo>
                  <a:pt x="202" y="212"/>
                </a:lnTo>
                <a:lnTo>
                  <a:pt x="202" y="214"/>
                </a:lnTo>
                <a:lnTo>
                  <a:pt x="202" y="214"/>
                </a:lnTo>
                <a:lnTo>
                  <a:pt x="201" y="212"/>
                </a:lnTo>
                <a:lnTo>
                  <a:pt x="199" y="212"/>
                </a:lnTo>
                <a:lnTo>
                  <a:pt x="199" y="211"/>
                </a:lnTo>
                <a:lnTo>
                  <a:pt x="199" y="211"/>
                </a:lnTo>
                <a:lnTo>
                  <a:pt x="199" y="211"/>
                </a:lnTo>
                <a:lnTo>
                  <a:pt x="199" y="210"/>
                </a:lnTo>
                <a:lnTo>
                  <a:pt x="199" y="210"/>
                </a:lnTo>
                <a:lnTo>
                  <a:pt x="199" y="210"/>
                </a:lnTo>
                <a:lnTo>
                  <a:pt x="199" y="210"/>
                </a:lnTo>
                <a:lnTo>
                  <a:pt x="199" y="210"/>
                </a:lnTo>
                <a:lnTo>
                  <a:pt x="198" y="210"/>
                </a:lnTo>
                <a:lnTo>
                  <a:pt x="199" y="208"/>
                </a:lnTo>
                <a:lnTo>
                  <a:pt x="199" y="208"/>
                </a:lnTo>
                <a:lnTo>
                  <a:pt x="199" y="208"/>
                </a:lnTo>
                <a:lnTo>
                  <a:pt x="198" y="208"/>
                </a:lnTo>
                <a:lnTo>
                  <a:pt x="198" y="208"/>
                </a:lnTo>
                <a:lnTo>
                  <a:pt x="197" y="208"/>
                </a:lnTo>
                <a:lnTo>
                  <a:pt x="197" y="208"/>
                </a:lnTo>
                <a:lnTo>
                  <a:pt x="197" y="208"/>
                </a:lnTo>
                <a:lnTo>
                  <a:pt x="197" y="208"/>
                </a:lnTo>
                <a:lnTo>
                  <a:pt x="197" y="208"/>
                </a:lnTo>
                <a:lnTo>
                  <a:pt x="197" y="208"/>
                </a:lnTo>
                <a:lnTo>
                  <a:pt x="197" y="208"/>
                </a:lnTo>
                <a:lnTo>
                  <a:pt x="197" y="208"/>
                </a:lnTo>
                <a:lnTo>
                  <a:pt x="197" y="210"/>
                </a:lnTo>
                <a:lnTo>
                  <a:pt x="197" y="210"/>
                </a:lnTo>
                <a:lnTo>
                  <a:pt x="197" y="210"/>
                </a:lnTo>
                <a:lnTo>
                  <a:pt x="197" y="210"/>
                </a:lnTo>
                <a:lnTo>
                  <a:pt x="197" y="210"/>
                </a:lnTo>
                <a:lnTo>
                  <a:pt x="197" y="210"/>
                </a:lnTo>
                <a:lnTo>
                  <a:pt x="195" y="210"/>
                </a:lnTo>
                <a:lnTo>
                  <a:pt x="195" y="208"/>
                </a:lnTo>
                <a:lnTo>
                  <a:pt x="195" y="210"/>
                </a:lnTo>
                <a:lnTo>
                  <a:pt x="195" y="210"/>
                </a:lnTo>
                <a:lnTo>
                  <a:pt x="195" y="210"/>
                </a:lnTo>
                <a:lnTo>
                  <a:pt x="195" y="210"/>
                </a:lnTo>
                <a:lnTo>
                  <a:pt x="195" y="211"/>
                </a:lnTo>
                <a:lnTo>
                  <a:pt x="195" y="211"/>
                </a:lnTo>
                <a:lnTo>
                  <a:pt x="195" y="211"/>
                </a:lnTo>
                <a:lnTo>
                  <a:pt x="195" y="211"/>
                </a:lnTo>
                <a:lnTo>
                  <a:pt x="195" y="212"/>
                </a:lnTo>
                <a:lnTo>
                  <a:pt x="194" y="212"/>
                </a:lnTo>
                <a:lnTo>
                  <a:pt x="194" y="212"/>
                </a:lnTo>
                <a:lnTo>
                  <a:pt x="194" y="214"/>
                </a:lnTo>
                <a:lnTo>
                  <a:pt x="194" y="214"/>
                </a:lnTo>
                <a:lnTo>
                  <a:pt x="194" y="214"/>
                </a:lnTo>
                <a:lnTo>
                  <a:pt x="194" y="214"/>
                </a:lnTo>
                <a:lnTo>
                  <a:pt x="194" y="214"/>
                </a:lnTo>
                <a:lnTo>
                  <a:pt x="194" y="214"/>
                </a:lnTo>
                <a:lnTo>
                  <a:pt x="194" y="214"/>
                </a:lnTo>
                <a:lnTo>
                  <a:pt x="194" y="214"/>
                </a:lnTo>
                <a:lnTo>
                  <a:pt x="194" y="214"/>
                </a:lnTo>
                <a:lnTo>
                  <a:pt x="194" y="212"/>
                </a:lnTo>
                <a:lnTo>
                  <a:pt x="192" y="212"/>
                </a:lnTo>
                <a:lnTo>
                  <a:pt x="192" y="212"/>
                </a:lnTo>
                <a:lnTo>
                  <a:pt x="192" y="215"/>
                </a:lnTo>
                <a:lnTo>
                  <a:pt x="192" y="215"/>
                </a:lnTo>
                <a:lnTo>
                  <a:pt x="192" y="214"/>
                </a:lnTo>
                <a:lnTo>
                  <a:pt x="191" y="214"/>
                </a:lnTo>
                <a:lnTo>
                  <a:pt x="191" y="214"/>
                </a:lnTo>
                <a:lnTo>
                  <a:pt x="189" y="214"/>
                </a:lnTo>
                <a:lnTo>
                  <a:pt x="189" y="214"/>
                </a:lnTo>
                <a:lnTo>
                  <a:pt x="189" y="214"/>
                </a:lnTo>
                <a:lnTo>
                  <a:pt x="189" y="214"/>
                </a:lnTo>
                <a:lnTo>
                  <a:pt x="189" y="214"/>
                </a:lnTo>
                <a:lnTo>
                  <a:pt x="188" y="214"/>
                </a:lnTo>
                <a:lnTo>
                  <a:pt x="187" y="215"/>
                </a:lnTo>
                <a:lnTo>
                  <a:pt x="187" y="214"/>
                </a:lnTo>
                <a:lnTo>
                  <a:pt x="187" y="214"/>
                </a:lnTo>
                <a:lnTo>
                  <a:pt x="185" y="215"/>
                </a:lnTo>
                <a:lnTo>
                  <a:pt x="185" y="215"/>
                </a:lnTo>
                <a:lnTo>
                  <a:pt x="185" y="217"/>
                </a:lnTo>
                <a:lnTo>
                  <a:pt x="185" y="217"/>
                </a:lnTo>
                <a:lnTo>
                  <a:pt x="184" y="217"/>
                </a:lnTo>
                <a:lnTo>
                  <a:pt x="184" y="217"/>
                </a:lnTo>
                <a:lnTo>
                  <a:pt x="184" y="217"/>
                </a:lnTo>
                <a:lnTo>
                  <a:pt x="184" y="217"/>
                </a:lnTo>
                <a:lnTo>
                  <a:pt x="182" y="217"/>
                </a:lnTo>
                <a:lnTo>
                  <a:pt x="182" y="217"/>
                </a:lnTo>
                <a:lnTo>
                  <a:pt x="182" y="217"/>
                </a:lnTo>
                <a:lnTo>
                  <a:pt x="182" y="217"/>
                </a:lnTo>
                <a:lnTo>
                  <a:pt x="182" y="218"/>
                </a:lnTo>
                <a:lnTo>
                  <a:pt x="182" y="218"/>
                </a:lnTo>
                <a:lnTo>
                  <a:pt x="182" y="218"/>
                </a:lnTo>
                <a:lnTo>
                  <a:pt x="182" y="218"/>
                </a:lnTo>
                <a:lnTo>
                  <a:pt x="181" y="218"/>
                </a:lnTo>
                <a:lnTo>
                  <a:pt x="181" y="217"/>
                </a:lnTo>
                <a:lnTo>
                  <a:pt x="181" y="217"/>
                </a:lnTo>
                <a:lnTo>
                  <a:pt x="181" y="217"/>
                </a:lnTo>
                <a:lnTo>
                  <a:pt x="181" y="217"/>
                </a:lnTo>
                <a:lnTo>
                  <a:pt x="181" y="217"/>
                </a:lnTo>
                <a:lnTo>
                  <a:pt x="181" y="215"/>
                </a:lnTo>
                <a:lnTo>
                  <a:pt x="181" y="215"/>
                </a:lnTo>
                <a:lnTo>
                  <a:pt x="179" y="217"/>
                </a:lnTo>
                <a:lnTo>
                  <a:pt x="179" y="217"/>
                </a:lnTo>
                <a:lnTo>
                  <a:pt x="179" y="217"/>
                </a:lnTo>
                <a:lnTo>
                  <a:pt x="179" y="217"/>
                </a:lnTo>
                <a:lnTo>
                  <a:pt x="179" y="217"/>
                </a:lnTo>
                <a:lnTo>
                  <a:pt x="179" y="217"/>
                </a:lnTo>
                <a:lnTo>
                  <a:pt x="179" y="218"/>
                </a:lnTo>
                <a:lnTo>
                  <a:pt x="179" y="218"/>
                </a:lnTo>
                <a:lnTo>
                  <a:pt x="179" y="218"/>
                </a:lnTo>
                <a:lnTo>
                  <a:pt x="179" y="218"/>
                </a:lnTo>
                <a:lnTo>
                  <a:pt x="179" y="218"/>
                </a:lnTo>
                <a:lnTo>
                  <a:pt x="179" y="218"/>
                </a:lnTo>
                <a:lnTo>
                  <a:pt x="179" y="218"/>
                </a:lnTo>
                <a:lnTo>
                  <a:pt x="179" y="217"/>
                </a:lnTo>
                <a:lnTo>
                  <a:pt x="179" y="217"/>
                </a:lnTo>
                <a:lnTo>
                  <a:pt x="179" y="217"/>
                </a:lnTo>
                <a:lnTo>
                  <a:pt x="178" y="217"/>
                </a:lnTo>
                <a:lnTo>
                  <a:pt x="178" y="217"/>
                </a:lnTo>
                <a:lnTo>
                  <a:pt x="178" y="218"/>
                </a:lnTo>
                <a:lnTo>
                  <a:pt x="177" y="218"/>
                </a:lnTo>
                <a:lnTo>
                  <a:pt x="177" y="218"/>
                </a:lnTo>
                <a:lnTo>
                  <a:pt x="177" y="218"/>
                </a:lnTo>
                <a:lnTo>
                  <a:pt x="177" y="218"/>
                </a:lnTo>
                <a:lnTo>
                  <a:pt x="177" y="218"/>
                </a:lnTo>
                <a:lnTo>
                  <a:pt x="175" y="218"/>
                </a:lnTo>
                <a:lnTo>
                  <a:pt x="175" y="219"/>
                </a:lnTo>
                <a:lnTo>
                  <a:pt x="174" y="219"/>
                </a:lnTo>
                <a:lnTo>
                  <a:pt x="174" y="219"/>
                </a:lnTo>
                <a:lnTo>
                  <a:pt x="174" y="218"/>
                </a:lnTo>
                <a:lnTo>
                  <a:pt x="174" y="218"/>
                </a:lnTo>
                <a:lnTo>
                  <a:pt x="174" y="218"/>
                </a:lnTo>
                <a:lnTo>
                  <a:pt x="174" y="218"/>
                </a:lnTo>
                <a:lnTo>
                  <a:pt x="174" y="219"/>
                </a:lnTo>
                <a:lnTo>
                  <a:pt x="174" y="219"/>
                </a:lnTo>
                <a:lnTo>
                  <a:pt x="174" y="219"/>
                </a:lnTo>
                <a:lnTo>
                  <a:pt x="174" y="219"/>
                </a:lnTo>
                <a:lnTo>
                  <a:pt x="174" y="219"/>
                </a:lnTo>
                <a:lnTo>
                  <a:pt x="174" y="219"/>
                </a:lnTo>
                <a:lnTo>
                  <a:pt x="172" y="218"/>
                </a:lnTo>
                <a:lnTo>
                  <a:pt x="172" y="218"/>
                </a:lnTo>
                <a:lnTo>
                  <a:pt x="171" y="219"/>
                </a:lnTo>
                <a:lnTo>
                  <a:pt x="171" y="219"/>
                </a:lnTo>
                <a:lnTo>
                  <a:pt x="171" y="218"/>
                </a:lnTo>
                <a:lnTo>
                  <a:pt x="171" y="218"/>
                </a:lnTo>
                <a:lnTo>
                  <a:pt x="169" y="218"/>
                </a:lnTo>
                <a:lnTo>
                  <a:pt x="169" y="218"/>
                </a:lnTo>
                <a:lnTo>
                  <a:pt x="168" y="218"/>
                </a:lnTo>
                <a:lnTo>
                  <a:pt x="168" y="219"/>
                </a:lnTo>
                <a:lnTo>
                  <a:pt x="167" y="219"/>
                </a:lnTo>
                <a:lnTo>
                  <a:pt x="167" y="219"/>
                </a:lnTo>
                <a:lnTo>
                  <a:pt x="167" y="219"/>
                </a:lnTo>
                <a:lnTo>
                  <a:pt x="167" y="219"/>
                </a:lnTo>
                <a:lnTo>
                  <a:pt x="165" y="221"/>
                </a:lnTo>
                <a:lnTo>
                  <a:pt x="165" y="221"/>
                </a:lnTo>
                <a:lnTo>
                  <a:pt x="164" y="219"/>
                </a:lnTo>
                <a:lnTo>
                  <a:pt x="164" y="219"/>
                </a:lnTo>
                <a:lnTo>
                  <a:pt x="162" y="219"/>
                </a:lnTo>
                <a:lnTo>
                  <a:pt x="162" y="221"/>
                </a:lnTo>
                <a:lnTo>
                  <a:pt x="162" y="221"/>
                </a:lnTo>
                <a:lnTo>
                  <a:pt x="162" y="221"/>
                </a:lnTo>
                <a:lnTo>
                  <a:pt x="162" y="221"/>
                </a:lnTo>
                <a:lnTo>
                  <a:pt x="161" y="221"/>
                </a:lnTo>
                <a:lnTo>
                  <a:pt x="161" y="222"/>
                </a:lnTo>
                <a:lnTo>
                  <a:pt x="161" y="222"/>
                </a:lnTo>
                <a:lnTo>
                  <a:pt x="161" y="221"/>
                </a:lnTo>
                <a:lnTo>
                  <a:pt x="160" y="221"/>
                </a:lnTo>
                <a:lnTo>
                  <a:pt x="160" y="221"/>
                </a:lnTo>
                <a:lnTo>
                  <a:pt x="160" y="221"/>
                </a:lnTo>
                <a:lnTo>
                  <a:pt x="160" y="221"/>
                </a:lnTo>
                <a:lnTo>
                  <a:pt x="160" y="221"/>
                </a:lnTo>
                <a:lnTo>
                  <a:pt x="158" y="221"/>
                </a:lnTo>
                <a:lnTo>
                  <a:pt x="158" y="221"/>
                </a:lnTo>
                <a:lnTo>
                  <a:pt x="158" y="221"/>
                </a:lnTo>
                <a:lnTo>
                  <a:pt x="158" y="222"/>
                </a:lnTo>
                <a:lnTo>
                  <a:pt x="157" y="222"/>
                </a:lnTo>
                <a:lnTo>
                  <a:pt x="157" y="222"/>
                </a:lnTo>
                <a:lnTo>
                  <a:pt x="157" y="222"/>
                </a:lnTo>
                <a:lnTo>
                  <a:pt x="155" y="222"/>
                </a:lnTo>
                <a:lnTo>
                  <a:pt x="155" y="222"/>
                </a:lnTo>
                <a:lnTo>
                  <a:pt x="154" y="222"/>
                </a:lnTo>
                <a:lnTo>
                  <a:pt x="154" y="222"/>
                </a:lnTo>
                <a:lnTo>
                  <a:pt x="154" y="222"/>
                </a:lnTo>
                <a:lnTo>
                  <a:pt x="152" y="222"/>
                </a:lnTo>
                <a:lnTo>
                  <a:pt x="152" y="222"/>
                </a:lnTo>
                <a:lnTo>
                  <a:pt x="152" y="222"/>
                </a:lnTo>
                <a:lnTo>
                  <a:pt x="151" y="224"/>
                </a:lnTo>
                <a:lnTo>
                  <a:pt x="151" y="224"/>
                </a:lnTo>
                <a:lnTo>
                  <a:pt x="150" y="222"/>
                </a:lnTo>
                <a:lnTo>
                  <a:pt x="150" y="222"/>
                </a:lnTo>
                <a:lnTo>
                  <a:pt x="150" y="222"/>
                </a:lnTo>
                <a:lnTo>
                  <a:pt x="150" y="222"/>
                </a:lnTo>
                <a:lnTo>
                  <a:pt x="148" y="224"/>
                </a:lnTo>
                <a:lnTo>
                  <a:pt x="147" y="224"/>
                </a:lnTo>
                <a:lnTo>
                  <a:pt x="145" y="224"/>
                </a:lnTo>
                <a:lnTo>
                  <a:pt x="145" y="224"/>
                </a:lnTo>
                <a:lnTo>
                  <a:pt x="145" y="224"/>
                </a:lnTo>
                <a:lnTo>
                  <a:pt x="145" y="224"/>
                </a:lnTo>
                <a:lnTo>
                  <a:pt x="145" y="224"/>
                </a:lnTo>
                <a:lnTo>
                  <a:pt x="145" y="224"/>
                </a:lnTo>
                <a:lnTo>
                  <a:pt x="145" y="224"/>
                </a:lnTo>
                <a:lnTo>
                  <a:pt x="144" y="224"/>
                </a:lnTo>
                <a:lnTo>
                  <a:pt x="144" y="224"/>
                </a:lnTo>
                <a:lnTo>
                  <a:pt x="142" y="224"/>
                </a:lnTo>
                <a:lnTo>
                  <a:pt x="142" y="224"/>
                </a:lnTo>
                <a:lnTo>
                  <a:pt x="141" y="224"/>
                </a:lnTo>
                <a:lnTo>
                  <a:pt x="141" y="224"/>
                </a:lnTo>
                <a:lnTo>
                  <a:pt x="141" y="224"/>
                </a:lnTo>
                <a:lnTo>
                  <a:pt x="140" y="225"/>
                </a:lnTo>
                <a:lnTo>
                  <a:pt x="140" y="225"/>
                </a:lnTo>
                <a:lnTo>
                  <a:pt x="140" y="225"/>
                </a:lnTo>
                <a:lnTo>
                  <a:pt x="140" y="225"/>
                </a:lnTo>
                <a:lnTo>
                  <a:pt x="138" y="225"/>
                </a:lnTo>
                <a:lnTo>
                  <a:pt x="137" y="227"/>
                </a:lnTo>
                <a:lnTo>
                  <a:pt x="137" y="225"/>
                </a:lnTo>
                <a:lnTo>
                  <a:pt x="137" y="225"/>
                </a:lnTo>
                <a:lnTo>
                  <a:pt x="137" y="225"/>
                </a:lnTo>
                <a:lnTo>
                  <a:pt x="135" y="225"/>
                </a:lnTo>
                <a:lnTo>
                  <a:pt x="135" y="225"/>
                </a:lnTo>
                <a:lnTo>
                  <a:pt x="135" y="225"/>
                </a:lnTo>
                <a:lnTo>
                  <a:pt x="135" y="225"/>
                </a:lnTo>
                <a:lnTo>
                  <a:pt x="134" y="225"/>
                </a:lnTo>
                <a:lnTo>
                  <a:pt x="134" y="227"/>
                </a:lnTo>
                <a:lnTo>
                  <a:pt x="134" y="227"/>
                </a:lnTo>
                <a:lnTo>
                  <a:pt x="134" y="227"/>
                </a:lnTo>
                <a:lnTo>
                  <a:pt x="134" y="227"/>
                </a:lnTo>
                <a:lnTo>
                  <a:pt x="134" y="225"/>
                </a:lnTo>
                <a:lnTo>
                  <a:pt x="134" y="225"/>
                </a:lnTo>
                <a:lnTo>
                  <a:pt x="132" y="225"/>
                </a:lnTo>
                <a:lnTo>
                  <a:pt x="132" y="225"/>
                </a:lnTo>
                <a:lnTo>
                  <a:pt x="132" y="227"/>
                </a:lnTo>
                <a:lnTo>
                  <a:pt x="131" y="227"/>
                </a:lnTo>
                <a:lnTo>
                  <a:pt x="131" y="227"/>
                </a:lnTo>
                <a:lnTo>
                  <a:pt x="131" y="227"/>
                </a:lnTo>
                <a:lnTo>
                  <a:pt x="131" y="227"/>
                </a:lnTo>
                <a:lnTo>
                  <a:pt x="131" y="228"/>
                </a:lnTo>
                <a:lnTo>
                  <a:pt x="131" y="228"/>
                </a:lnTo>
                <a:lnTo>
                  <a:pt x="131" y="227"/>
                </a:lnTo>
                <a:lnTo>
                  <a:pt x="131" y="227"/>
                </a:lnTo>
                <a:lnTo>
                  <a:pt x="131" y="227"/>
                </a:lnTo>
                <a:lnTo>
                  <a:pt x="130" y="227"/>
                </a:lnTo>
                <a:lnTo>
                  <a:pt x="130" y="227"/>
                </a:lnTo>
                <a:lnTo>
                  <a:pt x="130" y="227"/>
                </a:lnTo>
                <a:lnTo>
                  <a:pt x="128" y="227"/>
                </a:lnTo>
                <a:lnTo>
                  <a:pt x="128" y="227"/>
                </a:lnTo>
                <a:lnTo>
                  <a:pt x="127" y="227"/>
                </a:lnTo>
                <a:lnTo>
                  <a:pt x="127" y="227"/>
                </a:lnTo>
                <a:lnTo>
                  <a:pt x="127" y="227"/>
                </a:lnTo>
                <a:lnTo>
                  <a:pt x="127" y="227"/>
                </a:lnTo>
                <a:lnTo>
                  <a:pt x="127" y="227"/>
                </a:lnTo>
                <a:lnTo>
                  <a:pt x="127" y="225"/>
                </a:lnTo>
                <a:lnTo>
                  <a:pt x="127" y="225"/>
                </a:lnTo>
                <a:lnTo>
                  <a:pt x="125" y="227"/>
                </a:lnTo>
                <a:lnTo>
                  <a:pt x="125" y="227"/>
                </a:lnTo>
                <a:lnTo>
                  <a:pt x="124" y="228"/>
                </a:lnTo>
                <a:lnTo>
                  <a:pt x="122" y="228"/>
                </a:lnTo>
                <a:lnTo>
                  <a:pt x="122" y="228"/>
                </a:lnTo>
                <a:lnTo>
                  <a:pt x="122" y="227"/>
                </a:lnTo>
                <a:lnTo>
                  <a:pt x="122" y="225"/>
                </a:lnTo>
                <a:lnTo>
                  <a:pt x="122" y="225"/>
                </a:lnTo>
                <a:lnTo>
                  <a:pt x="122" y="225"/>
                </a:lnTo>
                <a:lnTo>
                  <a:pt x="121" y="225"/>
                </a:lnTo>
                <a:lnTo>
                  <a:pt x="121" y="225"/>
                </a:lnTo>
                <a:lnTo>
                  <a:pt x="121" y="225"/>
                </a:lnTo>
                <a:lnTo>
                  <a:pt x="121" y="225"/>
                </a:lnTo>
                <a:lnTo>
                  <a:pt x="121" y="227"/>
                </a:lnTo>
                <a:lnTo>
                  <a:pt x="121" y="227"/>
                </a:lnTo>
                <a:lnTo>
                  <a:pt x="121" y="227"/>
                </a:lnTo>
                <a:lnTo>
                  <a:pt x="122" y="228"/>
                </a:lnTo>
                <a:lnTo>
                  <a:pt x="122" y="228"/>
                </a:lnTo>
                <a:lnTo>
                  <a:pt x="121" y="228"/>
                </a:lnTo>
                <a:lnTo>
                  <a:pt x="121" y="228"/>
                </a:lnTo>
                <a:lnTo>
                  <a:pt x="120" y="227"/>
                </a:lnTo>
                <a:lnTo>
                  <a:pt x="118" y="227"/>
                </a:lnTo>
                <a:lnTo>
                  <a:pt x="118" y="227"/>
                </a:lnTo>
                <a:lnTo>
                  <a:pt x="117" y="227"/>
                </a:lnTo>
                <a:lnTo>
                  <a:pt x="117" y="227"/>
                </a:lnTo>
                <a:lnTo>
                  <a:pt x="117" y="227"/>
                </a:lnTo>
                <a:lnTo>
                  <a:pt x="117" y="227"/>
                </a:lnTo>
                <a:lnTo>
                  <a:pt x="117" y="227"/>
                </a:lnTo>
                <a:lnTo>
                  <a:pt x="115" y="227"/>
                </a:lnTo>
                <a:lnTo>
                  <a:pt x="115" y="227"/>
                </a:lnTo>
                <a:lnTo>
                  <a:pt x="114" y="227"/>
                </a:lnTo>
                <a:lnTo>
                  <a:pt x="114" y="228"/>
                </a:lnTo>
                <a:lnTo>
                  <a:pt x="114" y="228"/>
                </a:lnTo>
                <a:lnTo>
                  <a:pt x="114" y="227"/>
                </a:lnTo>
                <a:lnTo>
                  <a:pt x="115" y="227"/>
                </a:lnTo>
                <a:lnTo>
                  <a:pt x="115" y="227"/>
                </a:lnTo>
                <a:lnTo>
                  <a:pt x="114" y="227"/>
                </a:lnTo>
                <a:lnTo>
                  <a:pt x="114" y="227"/>
                </a:lnTo>
                <a:lnTo>
                  <a:pt x="112" y="227"/>
                </a:lnTo>
                <a:lnTo>
                  <a:pt x="111" y="228"/>
                </a:lnTo>
                <a:lnTo>
                  <a:pt x="111" y="228"/>
                </a:lnTo>
                <a:lnTo>
                  <a:pt x="111" y="228"/>
                </a:lnTo>
                <a:lnTo>
                  <a:pt x="111" y="227"/>
                </a:lnTo>
                <a:lnTo>
                  <a:pt x="111" y="227"/>
                </a:lnTo>
                <a:lnTo>
                  <a:pt x="111" y="225"/>
                </a:lnTo>
                <a:lnTo>
                  <a:pt x="110" y="224"/>
                </a:lnTo>
                <a:lnTo>
                  <a:pt x="110" y="224"/>
                </a:lnTo>
                <a:lnTo>
                  <a:pt x="110" y="224"/>
                </a:lnTo>
                <a:lnTo>
                  <a:pt x="110" y="225"/>
                </a:lnTo>
                <a:lnTo>
                  <a:pt x="108" y="225"/>
                </a:lnTo>
                <a:lnTo>
                  <a:pt x="107" y="227"/>
                </a:lnTo>
                <a:lnTo>
                  <a:pt x="107" y="228"/>
                </a:lnTo>
                <a:lnTo>
                  <a:pt x="107" y="228"/>
                </a:lnTo>
                <a:lnTo>
                  <a:pt x="107" y="228"/>
                </a:lnTo>
                <a:lnTo>
                  <a:pt x="105" y="228"/>
                </a:lnTo>
                <a:lnTo>
                  <a:pt x="105" y="227"/>
                </a:lnTo>
                <a:lnTo>
                  <a:pt x="105" y="227"/>
                </a:lnTo>
                <a:lnTo>
                  <a:pt x="104" y="227"/>
                </a:lnTo>
                <a:lnTo>
                  <a:pt x="104" y="227"/>
                </a:lnTo>
                <a:lnTo>
                  <a:pt x="104" y="228"/>
                </a:lnTo>
                <a:lnTo>
                  <a:pt x="104" y="228"/>
                </a:lnTo>
                <a:lnTo>
                  <a:pt x="104" y="228"/>
                </a:lnTo>
                <a:lnTo>
                  <a:pt x="104" y="227"/>
                </a:lnTo>
                <a:lnTo>
                  <a:pt x="104" y="227"/>
                </a:lnTo>
                <a:lnTo>
                  <a:pt x="104" y="227"/>
                </a:lnTo>
                <a:lnTo>
                  <a:pt x="104" y="227"/>
                </a:lnTo>
                <a:lnTo>
                  <a:pt x="104" y="227"/>
                </a:lnTo>
                <a:lnTo>
                  <a:pt x="104" y="227"/>
                </a:lnTo>
                <a:lnTo>
                  <a:pt x="104" y="227"/>
                </a:lnTo>
                <a:lnTo>
                  <a:pt x="104" y="225"/>
                </a:lnTo>
                <a:lnTo>
                  <a:pt x="104" y="225"/>
                </a:lnTo>
                <a:lnTo>
                  <a:pt x="103" y="225"/>
                </a:lnTo>
                <a:lnTo>
                  <a:pt x="103" y="225"/>
                </a:lnTo>
                <a:lnTo>
                  <a:pt x="103" y="227"/>
                </a:lnTo>
                <a:lnTo>
                  <a:pt x="103" y="227"/>
                </a:lnTo>
                <a:lnTo>
                  <a:pt x="103" y="228"/>
                </a:lnTo>
                <a:lnTo>
                  <a:pt x="101" y="228"/>
                </a:lnTo>
                <a:lnTo>
                  <a:pt x="100" y="228"/>
                </a:lnTo>
                <a:lnTo>
                  <a:pt x="98" y="228"/>
                </a:lnTo>
                <a:lnTo>
                  <a:pt x="98" y="228"/>
                </a:lnTo>
                <a:lnTo>
                  <a:pt x="98" y="227"/>
                </a:lnTo>
                <a:lnTo>
                  <a:pt x="98" y="227"/>
                </a:lnTo>
                <a:lnTo>
                  <a:pt x="98" y="227"/>
                </a:lnTo>
                <a:lnTo>
                  <a:pt x="100" y="227"/>
                </a:lnTo>
                <a:lnTo>
                  <a:pt x="100" y="227"/>
                </a:lnTo>
                <a:lnTo>
                  <a:pt x="100" y="227"/>
                </a:lnTo>
                <a:lnTo>
                  <a:pt x="100" y="227"/>
                </a:lnTo>
                <a:lnTo>
                  <a:pt x="100" y="227"/>
                </a:lnTo>
                <a:lnTo>
                  <a:pt x="100" y="227"/>
                </a:lnTo>
                <a:lnTo>
                  <a:pt x="100" y="227"/>
                </a:lnTo>
                <a:lnTo>
                  <a:pt x="100" y="227"/>
                </a:lnTo>
                <a:lnTo>
                  <a:pt x="100" y="227"/>
                </a:lnTo>
                <a:lnTo>
                  <a:pt x="101" y="227"/>
                </a:lnTo>
                <a:lnTo>
                  <a:pt x="101" y="227"/>
                </a:lnTo>
                <a:lnTo>
                  <a:pt x="101" y="225"/>
                </a:lnTo>
                <a:lnTo>
                  <a:pt x="103" y="227"/>
                </a:lnTo>
                <a:lnTo>
                  <a:pt x="103" y="227"/>
                </a:lnTo>
                <a:lnTo>
                  <a:pt x="103" y="225"/>
                </a:lnTo>
                <a:lnTo>
                  <a:pt x="103" y="224"/>
                </a:lnTo>
                <a:lnTo>
                  <a:pt x="103" y="224"/>
                </a:lnTo>
                <a:lnTo>
                  <a:pt x="103" y="224"/>
                </a:lnTo>
                <a:lnTo>
                  <a:pt x="103" y="222"/>
                </a:lnTo>
                <a:lnTo>
                  <a:pt x="101" y="222"/>
                </a:lnTo>
                <a:lnTo>
                  <a:pt x="100" y="222"/>
                </a:lnTo>
                <a:lnTo>
                  <a:pt x="100" y="222"/>
                </a:lnTo>
                <a:lnTo>
                  <a:pt x="100" y="222"/>
                </a:lnTo>
                <a:lnTo>
                  <a:pt x="100" y="222"/>
                </a:lnTo>
                <a:lnTo>
                  <a:pt x="100" y="222"/>
                </a:lnTo>
                <a:lnTo>
                  <a:pt x="100" y="222"/>
                </a:lnTo>
                <a:lnTo>
                  <a:pt x="100" y="222"/>
                </a:lnTo>
                <a:lnTo>
                  <a:pt x="101" y="224"/>
                </a:lnTo>
                <a:lnTo>
                  <a:pt x="101" y="224"/>
                </a:lnTo>
                <a:lnTo>
                  <a:pt x="101" y="224"/>
                </a:lnTo>
                <a:lnTo>
                  <a:pt x="101" y="224"/>
                </a:lnTo>
                <a:lnTo>
                  <a:pt x="100" y="224"/>
                </a:lnTo>
                <a:lnTo>
                  <a:pt x="100" y="225"/>
                </a:lnTo>
                <a:lnTo>
                  <a:pt x="100" y="225"/>
                </a:lnTo>
                <a:lnTo>
                  <a:pt x="97" y="224"/>
                </a:lnTo>
                <a:lnTo>
                  <a:pt x="97" y="224"/>
                </a:lnTo>
                <a:lnTo>
                  <a:pt x="97" y="224"/>
                </a:lnTo>
                <a:lnTo>
                  <a:pt x="95" y="225"/>
                </a:lnTo>
                <a:lnTo>
                  <a:pt x="95" y="225"/>
                </a:lnTo>
                <a:lnTo>
                  <a:pt x="95" y="224"/>
                </a:lnTo>
                <a:lnTo>
                  <a:pt x="95" y="224"/>
                </a:lnTo>
                <a:lnTo>
                  <a:pt x="95" y="224"/>
                </a:lnTo>
                <a:lnTo>
                  <a:pt x="95" y="224"/>
                </a:lnTo>
                <a:lnTo>
                  <a:pt x="95" y="225"/>
                </a:lnTo>
                <a:lnTo>
                  <a:pt x="94" y="225"/>
                </a:lnTo>
                <a:lnTo>
                  <a:pt x="94" y="227"/>
                </a:lnTo>
                <a:lnTo>
                  <a:pt x="94" y="227"/>
                </a:lnTo>
                <a:lnTo>
                  <a:pt x="94" y="227"/>
                </a:lnTo>
                <a:lnTo>
                  <a:pt x="93" y="225"/>
                </a:lnTo>
                <a:lnTo>
                  <a:pt x="93" y="224"/>
                </a:lnTo>
                <a:lnTo>
                  <a:pt x="93" y="224"/>
                </a:lnTo>
                <a:lnTo>
                  <a:pt x="93" y="224"/>
                </a:lnTo>
                <a:lnTo>
                  <a:pt x="93" y="224"/>
                </a:lnTo>
                <a:lnTo>
                  <a:pt x="94" y="224"/>
                </a:lnTo>
                <a:lnTo>
                  <a:pt x="94" y="224"/>
                </a:lnTo>
                <a:lnTo>
                  <a:pt x="94" y="224"/>
                </a:lnTo>
                <a:lnTo>
                  <a:pt x="94" y="224"/>
                </a:lnTo>
                <a:lnTo>
                  <a:pt x="94" y="224"/>
                </a:lnTo>
                <a:lnTo>
                  <a:pt x="94" y="224"/>
                </a:lnTo>
                <a:lnTo>
                  <a:pt x="94" y="222"/>
                </a:lnTo>
                <a:lnTo>
                  <a:pt x="94" y="222"/>
                </a:lnTo>
                <a:lnTo>
                  <a:pt x="93" y="222"/>
                </a:lnTo>
                <a:lnTo>
                  <a:pt x="93" y="222"/>
                </a:lnTo>
                <a:lnTo>
                  <a:pt x="91" y="221"/>
                </a:lnTo>
                <a:lnTo>
                  <a:pt x="91" y="221"/>
                </a:lnTo>
                <a:lnTo>
                  <a:pt x="91" y="221"/>
                </a:lnTo>
                <a:lnTo>
                  <a:pt x="91" y="219"/>
                </a:lnTo>
                <a:lnTo>
                  <a:pt x="90" y="219"/>
                </a:lnTo>
                <a:lnTo>
                  <a:pt x="90" y="219"/>
                </a:lnTo>
                <a:lnTo>
                  <a:pt x="90" y="219"/>
                </a:lnTo>
                <a:lnTo>
                  <a:pt x="90" y="219"/>
                </a:lnTo>
                <a:lnTo>
                  <a:pt x="90" y="221"/>
                </a:lnTo>
                <a:lnTo>
                  <a:pt x="90" y="222"/>
                </a:lnTo>
                <a:lnTo>
                  <a:pt x="90" y="222"/>
                </a:lnTo>
                <a:lnTo>
                  <a:pt x="91" y="224"/>
                </a:lnTo>
                <a:lnTo>
                  <a:pt x="91" y="224"/>
                </a:lnTo>
                <a:lnTo>
                  <a:pt x="91" y="224"/>
                </a:lnTo>
                <a:lnTo>
                  <a:pt x="91" y="224"/>
                </a:lnTo>
                <a:lnTo>
                  <a:pt x="91" y="224"/>
                </a:lnTo>
                <a:lnTo>
                  <a:pt x="91" y="225"/>
                </a:lnTo>
                <a:lnTo>
                  <a:pt x="91" y="225"/>
                </a:lnTo>
                <a:lnTo>
                  <a:pt x="91" y="227"/>
                </a:lnTo>
                <a:lnTo>
                  <a:pt x="91" y="227"/>
                </a:lnTo>
                <a:lnTo>
                  <a:pt x="91" y="227"/>
                </a:lnTo>
                <a:lnTo>
                  <a:pt x="90" y="227"/>
                </a:lnTo>
                <a:lnTo>
                  <a:pt x="90" y="227"/>
                </a:lnTo>
                <a:lnTo>
                  <a:pt x="88" y="225"/>
                </a:lnTo>
                <a:lnTo>
                  <a:pt x="88" y="225"/>
                </a:lnTo>
                <a:lnTo>
                  <a:pt x="90" y="225"/>
                </a:lnTo>
                <a:lnTo>
                  <a:pt x="90" y="225"/>
                </a:lnTo>
                <a:lnTo>
                  <a:pt x="90" y="225"/>
                </a:lnTo>
                <a:lnTo>
                  <a:pt x="90" y="225"/>
                </a:lnTo>
                <a:lnTo>
                  <a:pt x="90" y="224"/>
                </a:lnTo>
                <a:lnTo>
                  <a:pt x="88" y="224"/>
                </a:lnTo>
                <a:lnTo>
                  <a:pt x="88" y="222"/>
                </a:lnTo>
                <a:lnTo>
                  <a:pt x="88" y="222"/>
                </a:lnTo>
                <a:lnTo>
                  <a:pt x="87" y="224"/>
                </a:lnTo>
                <a:lnTo>
                  <a:pt x="87" y="224"/>
                </a:lnTo>
                <a:lnTo>
                  <a:pt x="87" y="224"/>
                </a:lnTo>
                <a:lnTo>
                  <a:pt x="87" y="224"/>
                </a:lnTo>
                <a:lnTo>
                  <a:pt x="87" y="224"/>
                </a:lnTo>
                <a:lnTo>
                  <a:pt x="87" y="224"/>
                </a:lnTo>
                <a:lnTo>
                  <a:pt x="85" y="224"/>
                </a:lnTo>
                <a:lnTo>
                  <a:pt x="85" y="224"/>
                </a:lnTo>
                <a:lnTo>
                  <a:pt x="85" y="224"/>
                </a:lnTo>
                <a:lnTo>
                  <a:pt x="85" y="224"/>
                </a:lnTo>
                <a:lnTo>
                  <a:pt x="84" y="224"/>
                </a:lnTo>
                <a:lnTo>
                  <a:pt x="84" y="224"/>
                </a:lnTo>
                <a:lnTo>
                  <a:pt x="84" y="222"/>
                </a:lnTo>
                <a:lnTo>
                  <a:pt x="84" y="222"/>
                </a:lnTo>
                <a:lnTo>
                  <a:pt x="85" y="222"/>
                </a:lnTo>
                <a:lnTo>
                  <a:pt x="85" y="221"/>
                </a:lnTo>
                <a:lnTo>
                  <a:pt x="85" y="221"/>
                </a:lnTo>
                <a:lnTo>
                  <a:pt x="85" y="221"/>
                </a:lnTo>
                <a:lnTo>
                  <a:pt x="85" y="221"/>
                </a:lnTo>
                <a:lnTo>
                  <a:pt x="85" y="221"/>
                </a:lnTo>
                <a:lnTo>
                  <a:pt x="85" y="222"/>
                </a:lnTo>
                <a:lnTo>
                  <a:pt x="85" y="222"/>
                </a:lnTo>
                <a:lnTo>
                  <a:pt x="85" y="222"/>
                </a:lnTo>
                <a:lnTo>
                  <a:pt x="87" y="222"/>
                </a:lnTo>
                <a:lnTo>
                  <a:pt x="87" y="221"/>
                </a:lnTo>
                <a:lnTo>
                  <a:pt x="87" y="221"/>
                </a:lnTo>
                <a:lnTo>
                  <a:pt x="87" y="221"/>
                </a:lnTo>
                <a:lnTo>
                  <a:pt x="87" y="219"/>
                </a:lnTo>
                <a:lnTo>
                  <a:pt x="87" y="219"/>
                </a:lnTo>
                <a:lnTo>
                  <a:pt x="87" y="219"/>
                </a:lnTo>
                <a:lnTo>
                  <a:pt x="88" y="219"/>
                </a:lnTo>
                <a:lnTo>
                  <a:pt x="88" y="218"/>
                </a:lnTo>
                <a:lnTo>
                  <a:pt x="88" y="218"/>
                </a:lnTo>
                <a:lnTo>
                  <a:pt x="87" y="218"/>
                </a:lnTo>
                <a:lnTo>
                  <a:pt x="87" y="218"/>
                </a:lnTo>
                <a:lnTo>
                  <a:pt x="87" y="217"/>
                </a:lnTo>
                <a:lnTo>
                  <a:pt x="87" y="217"/>
                </a:lnTo>
                <a:lnTo>
                  <a:pt x="87" y="217"/>
                </a:lnTo>
                <a:lnTo>
                  <a:pt x="87" y="217"/>
                </a:lnTo>
                <a:lnTo>
                  <a:pt x="87" y="215"/>
                </a:lnTo>
                <a:lnTo>
                  <a:pt x="87" y="215"/>
                </a:lnTo>
                <a:lnTo>
                  <a:pt x="87" y="215"/>
                </a:lnTo>
                <a:lnTo>
                  <a:pt x="87" y="214"/>
                </a:lnTo>
                <a:lnTo>
                  <a:pt x="85" y="214"/>
                </a:lnTo>
                <a:lnTo>
                  <a:pt x="84" y="214"/>
                </a:lnTo>
                <a:lnTo>
                  <a:pt x="84" y="214"/>
                </a:lnTo>
                <a:lnTo>
                  <a:pt x="84" y="214"/>
                </a:lnTo>
                <a:lnTo>
                  <a:pt x="84" y="214"/>
                </a:lnTo>
                <a:lnTo>
                  <a:pt x="83" y="214"/>
                </a:lnTo>
                <a:lnTo>
                  <a:pt x="83" y="214"/>
                </a:lnTo>
                <a:lnTo>
                  <a:pt x="83" y="214"/>
                </a:lnTo>
                <a:lnTo>
                  <a:pt x="83" y="214"/>
                </a:lnTo>
                <a:lnTo>
                  <a:pt x="81" y="214"/>
                </a:lnTo>
                <a:lnTo>
                  <a:pt x="81" y="214"/>
                </a:lnTo>
                <a:lnTo>
                  <a:pt x="81" y="215"/>
                </a:lnTo>
                <a:lnTo>
                  <a:pt x="81" y="215"/>
                </a:lnTo>
                <a:lnTo>
                  <a:pt x="81" y="215"/>
                </a:lnTo>
                <a:lnTo>
                  <a:pt x="81" y="215"/>
                </a:lnTo>
                <a:lnTo>
                  <a:pt x="83" y="215"/>
                </a:lnTo>
                <a:lnTo>
                  <a:pt x="83" y="217"/>
                </a:lnTo>
                <a:lnTo>
                  <a:pt x="83" y="217"/>
                </a:lnTo>
                <a:lnTo>
                  <a:pt x="83" y="217"/>
                </a:lnTo>
                <a:lnTo>
                  <a:pt x="83" y="218"/>
                </a:lnTo>
                <a:lnTo>
                  <a:pt x="83" y="218"/>
                </a:lnTo>
                <a:lnTo>
                  <a:pt x="83" y="218"/>
                </a:lnTo>
                <a:lnTo>
                  <a:pt x="83" y="218"/>
                </a:lnTo>
                <a:lnTo>
                  <a:pt x="83" y="218"/>
                </a:lnTo>
                <a:lnTo>
                  <a:pt x="83" y="219"/>
                </a:lnTo>
                <a:lnTo>
                  <a:pt x="83" y="219"/>
                </a:lnTo>
                <a:lnTo>
                  <a:pt x="81" y="218"/>
                </a:lnTo>
                <a:lnTo>
                  <a:pt x="81" y="218"/>
                </a:lnTo>
                <a:lnTo>
                  <a:pt x="81" y="218"/>
                </a:lnTo>
                <a:lnTo>
                  <a:pt x="81" y="218"/>
                </a:lnTo>
                <a:lnTo>
                  <a:pt x="81" y="218"/>
                </a:lnTo>
                <a:lnTo>
                  <a:pt x="80" y="218"/>
                </a:lnTo>
                <a:lnTo>
                  <a:pt x="80" y="218"/>
                </a:lnTo>
                <a:lnTo>
                  <a:pt x="80" y="218"/>
                </a:lnTo>
                <a:lnTo>
                  <a:pt x="78" y="218"/>
                </a:lnTo>
                <a:lnTo>
                  <a:pt x="78" y="218"/>
                </a:lnTo>
                <a:lnTo>
                  <a:pt x="78" y="219"/>
                </a:lnTo>
                <a:lnTo>
                  <a:pt x="78" y="219"/>
                </a:lnTo>
                <a:lnTo>
                  <a:pt x="78" y="219"/>
                </a:lnTo>
                <a:lnTo>
                  <a:pt x="78" y="219"/>
                </a:lnTo>
                <a:lnTo>
                  <a:pt x="77" y="219"/>
                </a:lnTo>
                <a:lnTo>
                  <a:pt x="77" y="221"/>
                </a:lnTo>
                <a:lnTo>
                  <a:pt x="77" y="221"/>
                </a:lnTo>
                <a:lnTo>
                  <a:pt x="78" y="221"/>
                </a:lnTo>
                <a:lnTo>
                  <a:pt x="78" y="221"/>
                </a:lnTo>
                <a:lnTo>
                  <a:pt x="78" y="222"/>
                </a:lnTo>
                <a:lnTo>
                  <a:pt x="78" y="222"/>
                </a:lnTo>
                <a:lnTo>
                  <a:pt x="77" y="221"/>
                </a:lnTo>
                <a:lnTo>
                  <a:pt x="75" y="221"/>
                </a:lnTo>
                <a:lnTo>
                  <a:pt x="75" y="221"/>
                </a:lnTo>
                <a:lnTo>
                  <a:pt x="75" y="222"/>
                </a:lnTo>
                <a:lnTo>
                  <a:pt x="75" y="222"/>
                </a:lnTo>
                <a:lnTo>
                  <a:pt x="74" y="222"/>
                </a:lnTo>
                <a:lnTo>
                  <a:pt x="74" y="222"/>
                </a:lnTo>
                <a:lnTo>
                  <a:pt x="74" y="222"/>
                </a:lnTo>
                <a:lnTo>
                  <a:pt x="74" y="221"/>
                </a:lnTo>
                <a:lnTo>
                  <a:pt x="73" y="221"/>
                </a:lnTo>
                <a:lnTo>
                  <a:pt x="73" y="219"/>
                </a:lnTo>
                <a:lnTo>
                  <a:pt x="71" y="219"/>
                </a:lnTo>
                <a:lnTo>
                  <a:pt x="71" y="219"/>
                </a:lnTo>
                <a:lnTo>
                  <a:pt x="71" y="219"/>
                </a:lnTo>
                <a:lnTo>
                  <a:pt x="70" y="219"/>
                </a:lnTo>
                <a:lnTo>
                  <a:pt x="70" y="219"/>
                </a:lnTo>
                <a:lnTo>
                  <a:pt x="70" y="218"/>
                </a:lnTo>
                <a:lnTo>
                  <a:pt x="70" y="218"/>
                </a:lnTo>
                <a:lnTo>
                  <a:pt x="70" y="218"/>
                </a:lnTo>
                <a:lnTo>
                  <a:pt x="71" y="218"/>
                </a:lnTo>
                <a:lnTo>
                  <a:pt x="73" y="218"/>
                </a:lnTo>
                <a:lnTo>
                  <a:pt x="73" y="218"/>
                </a:lnTo>
                <a:lnTo>
                  <a:pt x="74" y="218"/>
                </a:lnTo>
                <a:lnTo>
                  <a:pt x="74" y="218"/>
                </a:lnTo>
                <a:lnTo>
                  <a:pt x="74" y="218"/>
                </a:lnTo>
                <a:lnTo>
                  <a:pt x="74" y="218"/>
                </a:lnTo>
                <a:lnTo>
                  <a:pt x="75" y="218"/>
                </a:lnTo>
                <a:lnTo>
                  <a:pt x="75" y="218"/>
                </a:lnTo>
                <a:lnTo>
                  <a:pt x="77" y="218"/>
                </a:lnTo>
                <a:lnTo>
                  <a:pt x="77" y="218"/>
                </a:lnTo>
                <a:lnTo>
                  <a:pt x="77" y="218"/>
                </a:lnTo>
                <a:lnTo>
                  <a:pt x="77" y="217"/>
                </a:lnTo>
                <a:lnTo>
                  <a:pt x="77" y="217"/>
                </a:lnTo>
                <a:lnTo>
                  <a:pt x="78" y="217"/>
                </a:lnTo>
                <a:lnTo>
                  <a:pt x="78" y="215"/>
                </a:lnTo>
                <a:lnTo>
                  <a:pt x="78" y="215"/>
                </a:lnTo>
                <a:lnTo>
                  <a:pt x="78" y="215"/>
                </a:lnTo>
                <a:lnTo>
                  <a:pt x="77" y="215"/>
                </a:lnTo>
                <a:lnTo>
                  <a:pt x="77" y="215"/>
                </a:lnTo>
                <a:lnTo>
                  <a:pt x="77" y="214"/>
                </a:lnTo>
                <a:lnTo>
                  <a:pt x="77" y="214"/>
                </a:lnTo>
                <a:lnTo>
                  <a:pt x="75" y="214"/>
                </a:lnTo>
                <a:lnTo>
                  <a:pt x="75" y="214"/>
                </a:lnTo>
                <a:lnTo>
                  <a:pt x="75" y="214"/>
                </a:lnTo>
                <a:lnTo>
                  <a:pt x="74" y="212"/>
                </a:lnTo>
                <a:lnTo>
                  <a:pt x="74" y="212"/>
                </a:lnTo>
                <a:lnTo>
                  <a:pt x="74" y="212"/>
                </a:lnTo>
                <a:lnTo>
                  <a:pt x="74" y="212"/>
                </a:lnTo>
                <a:lnTo>
                  <a:pt x="74" y="212"/>
                </a:lnTo>
                <a:lnTo>
                  <a:pt x="73" y="212"/>
                </a:lnTo>
                <a:lnTo>
                  <a:pt x="73" y="212"/>
                </a:lnTo>
                <a:lnTo>
                  <a:pt x="73" y="212"/>
                </a:lnTo>
                <a:lnTo>
                  <a:pt x="71" y="212"/>
                </a:lnTo>
                <a:lnTo>
                  <a:pt x="73" y="212"/>
                </a:lnTo>
                <a:lnTo>
                  <a:pt x="73" y="212"/>
                </a:lnTo>
                <a:lnTo>
                  <a:pt x="71" y="211"/>
                </a:lnTo>
                <a:lnTo>
                  <a:pt x="71" y="211"/>
                </a:lnTo>
                <a:lnTo>
                  <a:pt x="71" y="211"/>
                </a:lnTo>
                <a:lnTo>
                  <a:pt x="71" y="211"/>
                </a:lnTo>
                <a:lnTo>
                  <a:pt x="70" y="211"/>
                </a:lnTo>
                <a:lnTo>
                  <a:pt x="70" y="211"/>
                </a:lnTo>
                <a:lnTo>
                  <a:pt x="68" y="211"/>
                </a:lnTo>
                <a:lnTo>
                  <a:pt x="65" y="211"/>
                </a:lnTo>
                <a:lnTo>
                  <a:pt x="67" y="212"/>
                </a:lnTo>
                <a:lnTo>
                  <a:pt x="67" y="212"/>
                </a:lnTo>
                <a:lnTo>
                  <a:pt x="67" y="212"/>
                </a:lnTo>
                <a:lnTo>
                  <a:pt x="65" y="214"/>
                </a:lnTo>
                <a:lnTo>
                  <a:pt x="65" y="214"/>
                </a:lnTo>
                <a:lnTo>
                  <a:pt x="65" y="215"/>
                </a:lnTo>
                <a:lnTo>
                  <a:pt x="65" y="215"/>
                </a:lnTo>
                <a:lnTo>
                  <a:pt x="65" y="215"/>
                </a:lnTo>
                <a:lnTo>
                  <a:pt x="64" y="215"/>
                </a:lnTo>
                <a:lnTo>
                  <a:pt x="63" y="215"/>
                </a:lnTo>
                <a:lnTo>
                  <a:pt x="60" y="214"/>
                </a:lnTo>
                <a:lnTo>
                  <a:pt x="58" y="214"/>
                </a:lnTo>
                <a:lnTo>
                  <a:pt x="58" y="214"/>
                </a:lnTo>
                <a:lnTo>
                  <a:pt x="58" y="214"/>
                </a:lnTo>
                <a:lnTo>
                  <a:pt x="58" y="214"/>
                </a:lnTo>
                <a:lnTo>
                  <a:pt x="58" y="214"/>
                </a:lnTo>
                <a:lnTo>
                  <a:pt x="58" y="214"/>
                </a:lnTo>
                <a:lnTo>
                  <a:pt x="58" y="212"/>
                </a:lnTo>
                <a:lnTo>
                  <a:pt x="58" y="212"/>
                </a:lnTo>
                <a:lnTo>
                  <a:pt x="58" y="212"/>
                </a:lnTo>
                <a:lnTo>
                  <a:pt x="58" y="212"/>
                </a:lnTo>
                <a:lnTo>
                  <a:pt x="58" y="214"/>
                </a:lnTo>
                <a:lnTo>
                  <a:pt x="60" y="214"/>
                </a:lnTo>
                <a:lnTo>
                  <a:pt x="60" y="214"/>
                </a:lnTo>
                <a:lnTo>
                  <a:pt x="61" y="214"/>
                </a:lnTo>
                <a:lnTo>
                  <a:pt x="61" y="214"/>
                </a:lnTo>
                <a:lnTo>
                  <a:pt x="61" y="214"/>
                </a:lnTo>
                <a:lnTo>
                  <a:pt x="61" y="212"/>
                </a:lnTo>
                <a:lnTo>
                  <a:pt x="63" y="212"/>
                </a:lnTo>
                <a:lnTo>
                  <a:pt x="63" y="212"/>
                </a:lnTo>
                <a:lnTo>
                  <a:pt x="63" y="211"/>
                </a:lnTo>
                <a:lnTo>
                  <a:pt x="63" y="211"/>
                </a:lnTo>
                <a:lnTo>
                  <a:pt x="61" y="211"/>
                </a:lnTo>
                <a:lnTo>
                  <a:pt x="61" y="211"/>
                </a:lnTo>
                <a:lnTo>
                  <a:pt x="61" y="211"/>
                </a:lnTo>
                <a:lnTo>
                  <a:pt x="61" y="211"/>
                </a:lnTo>
                <a:lnTo>
                  <a:pt x="60" y="212"/>
                </a:lnTo>
                <a:lnTo>
                  <a:pt x="60" y="212"/>
                </a:lnTo>
                <a:lnTo>
                  <a:pt x="60" y="212"/>
                </a:lnTo>
                <a:lnTo>
                  <a:pt x="60" y="212"/>
                </a:lnTo>
                <a:lnTo>
                  <a:pt x="60" y="211"/>
                </a:lnTo>
                <a:lnTo>
                  <a:pt x="60" y="211"/>
                </a:lnTo>
                <a:lnTo>
                  <a:pt x="60" y="210"/>
                </a:lnTo>
                <a:lnTo>
                  <a:pt x="60" y="210"/>
                </a:lnTo>
                <a:lnTo>
                  <a:pt x="60" y="208"/>
                </a:lnTo>
                <a:lnTo>
                  <a:pt x="60" y="208"/>
                </a:lnTo>
                <a:lnTo>
                  <a:pt x="58" y="208"/>
                </a:lnTo>
                <a:lnTo>
                  <a:pt x="58" y="208"/>
                </a:lnTo>
                <a:lnTo>
                  <a:pt x="58" y="208"/>
                </a:lnTo>
                <a:lnTo>
                  <a:pt x="58" y="210"/>
                </a:lnTo>
                <a:lnTo>
                  <a:pt x="58" y="211"/>
                </a:lnTo>
                <a:lnTo>
                  <a:pt x="58" y="211"/>
                </a:lnTo>
                <a:lnTo>
                  <a:pt x="58" y="212"/>
                </a:lnTo>
                <a:lnTo>
                  <a:pt x="58" y="212"/>
                </a:lnTo>
                <a:lnTo>
                  <a:pt x="57" y="211"/>
                </a:lnTo>
                <a:lnTo>
                  <a:pt x="56" y="211"/>
                </a:lnTo>
                <a:lnTo>
                  <a:pt x="56" y="211"/>
                </a:lnTo>
                <a:lnTo>
                  <a:pt x="56" y="211"/>
                </a:lnTo>
                <a:lnTo>
                  <a:pt x="56" y="212"/>
                </a:lnTo>
                <a:lnTo>
                  <a:pt x="56" y="212"/>
                </a:lnTo>
                <a:lnTo>
                  <a:pt x="56" y="212"/>
                </a:lnTo>
                <a:lnTo>
                  <a:pt x="56" y="214"/>
                </a:lnTo>
                <a:lnTo>
                  <a:pt x="56" y="214"/>
                </a:lnTo>
                <a:lnTo>
                  <a:pt x="54" y="214"/>
                </a:lnTo>
                <a:lnTo>
                  <a:pt x="54" y="214"/>
                </a:lnTo>
                <a:lnTo>
                  <a:pt x="56" y="215"/>
                </a:lnTo>
                <a:lnTo>
                  <a:pt x="56" y="215"/>
                </a:lnTo>
                <a:lnTo>
                  <a:pt x="57" y="215"/>
                </a:lnTo>
                <a:lnTo>
                  <a:pt x="57" y="215"/>
                </a:lnTo>
                <a:lnTo>
                  <a:pt x="56" y="215"/>
                </a:lnTo>
                <a:lnTo>
                  <a:pt x="57" y="217"/>
                </a:lnTo>
                <a:lnTo>
                  <a:pt x="57" y="217"/>
                </a:lnTo>
                <a:lnTo>
                  <a:pt x="57" y="217"/>
                </a:lnTo>
                <a:lnTo>
                  <a:pt x="56" y="217"/>
                </a:lnTo>
                <a:lnTo>
                  <a:pt x="56" y="217"/>
                </a:lnTo>
                <a:lnTo>
                  <a:pt x="56" y="217"/>
                </a:lnTo>
                <a:lnTo>
                  <a:pt x="54" y="217"/>
                </a:lnTo>
                <a:lnTo>
                  <a:pt x="54" y="217"/>
                </a:lnTo>
                <a:lnTo>
                  <a:pt x="54" y="215"/>
                </a:lnTo>
                <a:lnTo>
                  <a:pt x="54" y="215"/>
                </a:lnTo>
                <a:lnTo>
                  <a:pt x="54" y="214"/>
                </a:lnTo>
                <a:lnTo>
                  <a:pt x="53" y="212"/>
                </a:lnTo>
                <a:lnTo>
                  <a:pt x="53" y="212"/>
                </a:lnTo>
                <a:lnTo>
                  <a:pt x="53" y="211"/>
                </a:lnTo>
                <a:lnTo>
                  <a:pt x="51" y="211"/>
                </a:lnTo>
                <a:lnTo>
                  <a:pt x="51" y="211"/>
                </a:lnTo>
                <a:lnTo>
                  <a:pt x="51" y="211"/>
                </a:lnTo>
                <a:lnTo>
                  <a:pt x="50" y="211"/>
                </a:lnTo>
                <a:lnTo>
                  <a:pt x="50" y="210"/>
                </a:lnTo>
                <a:lnTo>
                  <a:pt x="50" y="210"/>
                </a:lnTo>
                <a:lnTo>
                  <a:pt x="50" y="210"/>
                </a:lnTo>
                <a:lnTo>
                  <a:pt x="50" y="210"/>
                </a:lnTo>
                <a:lnTo>
                  <a:pt x="50" y="210"/>
                </a:lnTo>
                <a:lnTo>
                  <a:pt x="51" y="210"/>
                </a:lnTo>
                <a:lnTo>
                  <a:pt x="51" y="210"/>
                </a:lnTo>
                <a:lnTo>
                  <a:pt x="53" y="208"/>
                </a:lnTo>
                <a:lnTo>
                  <a:pt x="53" y="208"/>
                </a:lnTo>
                <a:lnTo>
                  <a:pt x="53" y="208"/>
                </a:lnTo>
                <a:lnTo>
                  <a:pt x="53" y="208"/>
                </a:lnTo>
                <a:lnTo>
                  <a:pt x="53" y="208"/>
                </a:lnTo>
                <a:lnTo>
                  <a:pt x="51" y="208"/>
                </a:lnTo>
                <a:lnTo>
                  <a:pt x="51" y="208"/>
                </a:lnTo>
                <a:lnTo>
                  <a:pt x="51" y="208"/>
                </a:lnTo>
                <a:lnTo>
                  <a:pt x="51" y="208"/>
                </a:lnTo>
                <a:lnTo>
                  <a:pt x="50" y="208"/>
                </a:lnTo>
                <a:lnTo>
                  <a:pt x="50" y="207"/>
                </a:lnTo>
                <a:lnTo>
                  <a:pt x="48" y="207"/>
                </a:lnTo>
                <a:lnTo>
                  <a:pt x="48" y="205"/>
                </a:lnTo>
                <a:lnTo>
                  <a:pt x="48" y="205"/>
                </a:lnTo>
                <a:lnTo>
                  <a:pt x="47" y="205"/>
                </a:lnTo>
                <a:lnTo>
                  <a:pt x="47" y="205"/>
                </a:lnTo>
                <a:lnTo>
                  <a:pt x="47" y="207"/>
                </a:lnTo>
                <a:lnTo>
                  <a:pt x="47" y="207"/>
                </a:lnTo>
                <a:lnTo>
                  <a:pt x="46" y="207"/>
                </a:lnTo>
                <a:lnTo>
                  <a:pt x="44" y="207"/>
                </a:lnTo>
                <a:lnTo>
                  <a:pt x="44" y="207"/>
                </a:lnTo>
                <a:lnTo>
                  <a:pt x="43" y="205"/>
                </a:lnTo>
                <a:lnTo>
                  <a:pt x="43" y="205"/>
                </a:lnTo>
                <a:lnTo>
                  <a:pt x="41" y="207"/>
                </a:lnTo>
                <a:lnTo>
                  <a:pt x="41" y="207"/>
                </a:lnTo>
                <a:lnTo>
                  <a:pt x="41" y="208"/>
                </a:lnTo>
                <a:lnTo>
                  <a:pt x="41" y="208"/>
                </a:lnTo>
                <a:lnTo>
                  <a:pt x="40" y="207"/>
                </a:lnTo>
                <a:lnTo>
                  <a:pt x="40" y="207"/>
                </a:lnTo>
                <a:lnTo>
                  <a:pt x="40" y="207"/>
                </a:lnTo>
                <a:lnTo>
                  <a:pt x="40" y="207"/>
                </a:lnTo>
                <a:lnTo>
                  <a:pt x="40" y="207"/>
                </a:lnTo>
                <a:lnTo>
                  <a:pt x="40" y="207"/>
                </a:lnTo>
                <a:lnTo>
                  <a:pt x="40" y="207"/>
                </a:lnTo>
                <a:lnTo>
                  <a:pt x="40" y="207"/>
                </a:lnTo>
                <a:lnTo>
                  <a:pt x="38" y="207"/>
                </a:lnTo>
                <a:lnTo>
                  <a:pt x="38" y="205"/>
                </a:lnTo>
                <a:lnTo>
                  <a:pt x="38" y="205"/>
                </a:lnTo>
                <a:lnTo>
                  <a:pt x="37" y="207"/>
                </a:lnTo>
                <a:lnTo>
                  <a:pt x="37" y="207"/>
                </a:lnTo>
                <a:lnTo>
                  <a:pt x="37" y="208"/>
                </a:lnTo>
                <a:lnTo>
                  <a:pt x="37" y="208"/>
                </a:lnTo>
                <a:lnTo>
                  <a:pt x="37" y="208"/>
                </a:lnTo>
                <a:lnTo>
                  <a:pt x="37" y="208"/>
                </a:lnTo>
                <a:lnTo>
                  <a:pt x="36" y="208"/>
                </a:lnTo>
                <a:lnTo>
                  <a:pt x="36" y="208"/>
                </a:lnTo>
                <a:lnTo>
                  <a:pt x="36" y="208"/>
                </a:lnTo>
                <a:lnTo>
                  <a:pt x="34" y="208"/>
                </a:lnTo>
                <a:lnTo>
                  <a:pt x="34" y="207"/>
                </a:lnTo>
                <a:lnTo>
                  <a:pt x="33" y="207"/>
                </a:lnTo>
                <a:lnTo>
                  <a:pt x="33" y="207"/>
                </a:lnTo>
                <a:lnTo>
                  <a:pt x="34" y="207"/>
                </a:lnTo>
                <a:lnTo>
                  <a:pt x="34" y="205"/>
                </a:lnTo>
                <a:lnTo>
                  <a:pt x="33" y="205"/>
                </a:lnTo>
                <a:lnTo>
                  <a:pt x="31" y="204"/>
                </a:lnTo>
                <a:lnTo>
                  <a:pt x="31" y="204"/>
                </a:lnTo>
                <a:lnTo>
                  <a:pt x="30" y="204"/>
                </a:lnTo>
                <a:lnTo>
                  <a:pt x="28" y="204"/>
                </a:lnTo>
                <a:lnTo>
                  <a:pt x="26" y="204"/>
                </a:lnTo>
                <a:lnTo>
                  <a:pt x="26" y="204"/>
                </a:lnTo>
                <a:lnTo>
                  <a:pt x="26" y="204"/>
                </a:lnTo>
                <a:lnTo>
                  <a:pt x="26" y="204"/>
                </a:lnTo>
                <a:lnTo>
                  <a:pt x="24" y="204"/>
                </a:lnTo>
                <a:lnTo>
                  <a:pt x="24" y="204"/>
                </a:lnTo>
                <a:lnTo>
                  <a:pt x="23" y="204"/>
                </a:lnTo>
                <a:lnTo>
                  <a:pt x="23" y="202"/>
                </a:lnTo>
                <a:lnTo>
                  <a:pt x="23" y="202"/>
                </a:lnTo>
                <a:lnTo>
                  <a:pt x="21" y="202"/>
                </a:lnTo>
                <a:lnTo>
                  <a:pt x="21" y="202"/>
                </a:lnTo>
                <a:lnTo>
                  <a:pt x="20" y="202"/>
                </a:lnTo>
                <a:lnTo>
                  <a:pt x="20" y="202"/>
                </a:lnTo>
                <a:lnTo>
                  <a:pt x="20" y="202"/>
                </a:lnTo>
                <a:lnTo>
                  <a:pt x="20" y="202"/>
                </a:lnTo>
                <a:lnTo>
                  <a:pt x="20" y="202"/>
                </a:lnTo>
                <a:lnTo>
                  <a:pt x="20" y="202"/>
                </a:lnTo>
                <a:lnTo>
                  <a:pt x="20" y="202"/>
                </a:lnTo>
                <a:lnTo>
                  <a:pt x="20" y="201"/>
                </a:lnTo>
                <a:lnTo>
                  <a:pt x="18" y="201"/>
                </a:lnTo>
                <a:lnTo>
                  <a:pt x="18" y="201"/>
                </a:lnTo>
                <a:lnTo>
                  <a:pt x="18" y="200"/>
                </a:lnTo>
                <a:lnTo>
                  <a:pt x="18" y="200"/>
                </a:lnTo>
                <a:lnTo>
                  <a:pt x="17" y="198"/>
                </a:lnTo>
                <a:lnTo>
                  <a:pt x="17" y="198"/>
                </a:lnTo>
                <a:lnTo>
                  <a:pt x="18" y="198"/>
                </a:lnTo>
                <a:lnTo>
                  <a:pt x="18" y="197"/>
                </a:lnTo>
                <a:lnTo>
                  <a:pt x="18" y="197"/>
                </a:lnTo>
                <a:lnTo>
                  <a:pt x="18" y="197"/>
                </a:lnTo>
                <a:lnTo>
                  <a:pt x="18" y="198"/>
                </a:lnTo>
                <a:lnTo>
                  <a:pt x="18" y="198"/>
                </a:lnTo>
                <a:lnTo>
                  <a:pt x="20" y="200"/>
                </a:lnTo>
                <a:lnTo>
                  <a:pt x="20" y="201"/>
                </a:lnTo>
                <a:lnTo>
                  <a:pt x="20" y="201"/>
                </a:lnTo>
                <a:lnTo>
                  <a:pt x="23" y="200"/>
                </a:lnTo>
                <a:lnTo>
                  <a:pt x="23" y="200"/>
                </a:lnTo>
                <a:lnTo>
                  <a:pt x="24" y="198"/>
                </a:lnTo>
                <a:lnTo>
                  <a:pt x="24" y="198"/>
                </a:lnTo>
                <a:lnTo>
                  <a:pt x="24" y="198"/>
                </a:lnTo>
                <a:lnTo>
                  <a:pt x="24" y="198"/>
                </a:lnTo>
                <a:lnTo>
                  <a:pt x="23" y="197"/>
                </a:lnTo>
                <a:lnTo>
                  <a:pt x="23" y="195"/>
                </a:lnTo>
                <a:lnTo>
                  <a:pt x="23" y="195"/>
                </a:lnTo>
                <a:lnTo>
                  <a:pt x="23" y="195"/>
                </a:lnTo>
                <a:lnTo>
                  <a:pt x="24" y="194"/>
                </a:lnTo>
                <a:lnTo>
                  <a:pt x="24" y="194"/>
                </a:lnTo>
                <a:lnTo>
                  <a:pt x="24" y="195"/>
                </a:lnTo>
                <a:lnTo>
                  <a:pt x="26" y="195"/>
                </a:lnTo>
                <a:lnTo>
                  <a:pt x="26" y="195"/>
                </a:lnTo>
                <a:lnTo>
                  <a:pt x="26" y="197"/>
                </a:lnTo>
                <a:lnTo>
                  <a:pt x="27" y="197"/>
                </a:lnTo>
                <a:lnTo>
                  <a:pt x="27" y="197"/>
                </a:lnTo>
                <a:lnTo>
                  <a:pt x="27" y="197"/>
                </a:lnTo>
                <a:lnTo>
                  <a:pt x="27" y="197"/>
                </a:lnTo>
                <a:lnTo>
                  <a:pt x="27" y="195"/>
                </a:lnTo>
                <a:lnTo>
                  <a:pt x="27" y="195"/>
                </a:lnTo>
                <a:lnTo>
                  <a:pt x="27" y="195"/>
                </a:lnTo>
                <a:lnTo>
                  <a:pt x="27" y="194"/>
                </a:lnTo>
                <a:lnTo>
                  <a:pt x="27" y="194"/>
                </a:lnTo>
                <a:lnTo>
                  <a:pt x="28" y="194"/>
                </a:lnTo>
                <a:lnTo>
                  <a:pt x="27" y="195"/>
                </a:lnTo>
                <a:lnTo>
                  <a:pt x="28" y="197"/>
                </a:lnTo>
                <a:lnTo>
                  <a:pt x="28" y="197"/>
                </a:lnTo>
                <a:lnTo>
                  <a:pt x="28" y="197"/>
                </a:lnTo>
                <a:lnTo>
                  <a:pt x="28" y="197"/>
                </a:lnTo>
                <a:lnTo>
                  <a:pt x="28" y="198"/>
                </a:lnTo>
                <a:lnTo>
                  <a:pt x="28" y="198"/>
                </a:lnTo>
                <a:lnTo>
                  <a:pt x="30" y="198"/>
                </a:lnTo>
                <a:lnTo>
                  <a:pt x="31" y="200"/>
                </a:lnTo>
                <a:lnTo>
                  <a:pt x="31" y="200"/>
                </a:lnTo>
                <a:lnTo>
                  <a:pt x="31" y="200"/>
                </a:lnTo>
                <a:lnTo>
                  <a:pt x="31" y="200"/>
                </a:lnTo>
                <a:lnTo>
                  <a:pt x="31" y="200"/>
                </a:lnTo>
                <a:lnTo>
                  <a:pt x="33" y="200"/>
                </a:lnTo>
                <a:lnTo>
                  <a:pt x="33" y="200"/>
                </a:lnTo>
                <a:lnTo>
                  <a:pt x="33" y="200"/>
                </a:lnTo>
                <a:lnTo>
                  <a:pt x="34" y="200"/>
                </a:lnTo>
                <a:lnTo>
                  <a:pt x="36" y="200"/>
                </a:lnTo>
                <a:lnTo>
                  <a:pt x="36" y="200"/>
                </a:lnTo>
                <a:lnTo>
                  <a:pt x="36" y="200"/>
                </a:lnTo>
                <a:lnTo>
                  <a:pt x="36" y="200"/>
                </a:lnTo>
                <a:lnTo>
                  <a:pt x="36" y="201"/>
                </a:lnTo>
                <a:lnTo>
                  <a:pt x="36" y="202"/>
                </a:lnTo>
                <a:lnTo>
                  <a:pt x="36" y="202"/>
                </a:lnTo>
                <a:lnTo>
                  <a:pt x="37" y="202"/>
                </a:lnTo>
                <a:lnTo>
                  <a:pt x="37" y="202"/>
                </a:lnTo>
                <a:lnTo>
                  <a:pt x="38" y="201"/>
                </a:lnTo>
                <a:lnTo>
                  <a:pt x="38" y="201"/>
                </a:lnTo>
                <a:lnTo>
                  <a:pt x="38" y="201"/>
                </a:lnTo>
                <a:lnTo>
                  <a:pt x="38" y="201"/>
                </a:lnTo>
                <a:lnTo>
                  <a:pt x="38" y="201"/>
                </a:lnTo>
                <a:lnTo>
                  <a:pt x="37" y="201"/>
                </a:lnTo>
                <a:lnTo>
                  <a:pt x="37" y="201"/>
                </a:lnTo>
                <a:lnTo>
                  <a:pt x="38" y="200"/>
                </a:lnTo>
                <a:lnTo>
                  <a:pt x="40" y="200"/>
                </a:lnTo>
                <a:lnTo>
                  <a:pt x="41" y="200"/>
                </a:lnTo>
                <a:lnTo>
                  <a:pt x="43" y="201"/>
                </a:lnTo>
                <a:lnTo>
                  <a:pt x="43" y="201"/>
                </a:lnTo>
                <a:lnTo>
                  <a:pt x="44" y="201"/>
                </a:lnTo>
                <a:lnTo>
                  <a:pt x="44" y="201"/>
                </a:lnTo>
                <a:lnTo>
                  <a:pt x="44" y="202"/>
                </a:lnTo>
                <a:lnTo>
                  <a:pt x="46" y="202"/>
                </a:lnTo>
                <a:lnTo>
                  <a:pt x="46" y="202"/>
                </a:lnTo>
                <a:lnTo>
                  <a:pt x="46" y="202"/>
                </a:lnTo>
                <a:lnTo>
                  <a:pt x="44" y="201"/>
                </a:lnTo>
                <a:lnTo>
                  <a:pt x="44" y="201"/>
                </a:lnTo>
                <a:lnTo>
                  <a:pt x="44" y="201"/>
                </a:lnTo>
                <a:lnTo>
                  <a:pt x="44" y="201"/>
                </a:lnTo>
                <a:lnTo>
                  <a:pt x="46" y="201"/>
                </a:lnTo>
                <a:lnTo>
                  <a:pt x="46" y="200"/>
                </a:lnTo>
                <a:lnTo>
                  <a:pt x="47" y="200"/>
                </a:lnTo>
                <a:lnTo>
                  <a:pt x="47" y="200"/>
                </a:lnTo>
                <a:lnTo>
                  <a:pt x="46" y="200"/>
                </a:lnTo>
                <a:lnTo>
                  <a:pt x="46" y="200"/>
                </a:lnTo>
                <a:lnTo>
                  <a:pt x="46" y="200"/>
                </a:lnTo>
                <a:lnTo>
                  <a:pt x="46" y="200"/>
                </a:lnTo>
                <a:lnTo>
                  <a:pt x="46" y="200"/>
                </a:lnTo>
                <a:lnTo>
                  <a:pt x="44" y="200"/>
                </a:lnTo>
                <a:lnTo>
                  <a:pt x="44" y="200"/>
                </a:lnTo>
                <a:lnTo>
                  <a:pt x="44" y="200"/>
                </a:lnTo>
                <a:lnTo>
                  <a:pt x="44" y="200"/>
                </a:lnTo>
                <a:lnTo>
                  <a:pt x="43" y="200"/>
                </a:lnTo>
                <a:lnTo>
                  <a:pt x="41" y="200"/>
                </a:lnTo>
                <a:lnTo>
                  <a:pt x="41" y="198"/>
                </a:lnTo>
                <a:lnTo>
                  <a:pt x="40" y="198"/>
                </a:lnTo>
                <a:lnTo>
                  <a:pt x="40" y="197"/>
                </a:lnTo>
                <a:lnTo>
                  <a:pt x="40" y="197"/>
                </a:lnTo>
                <a:lnTo>
                  <a:pt x="38" y="197"/>
                </a:lnTo>
                <a:lnTo>
                  <a:pt x="37" y="197"/>
                </a:lnTo>
                <a:lnTo>
                  <a:pt x="36" y="197"/>
                </a:lnTo>
                <a:lnTo>
                  <a:pt x="34" y="197"/>
                </a:lnTo>
                <a:lnTo>
                  <a:pt x="34" y="197"/>
                </a:lnTo>
                <a:lnTo>
                  <a:pt x="34" y="194"/>
                </a:lnTo>
                <a:lnTo>
                  <a:pt x="33" y="192"/>
                </a:lnTo>
                <a:lnTo>
                  <a:pt x="33" y="192"/>
                </a:lnTo>
                <a:lnTo>
                  <a:pt x="34" y="192"/>
                </a:lnTo>
                <a:lnTo>
                  <a:pt x="36" y="194"/>
                </a:lnTo>
                <a:lnTo>
                  <a:pt x="36" y="194"/>
                </a:lnTo>
                <a:lnTo>
                  <a:pt x="36" y="194"/>
                </a:lnTo>
                <a:lnTo>
                  <a:pt x="36" y="194"/>
                </a:lnTo>
                <a:lnTo>
                  <a:pt x="36" y="194"/>
                </a:lnTo>
                <a:lnTo>
                  <a:pt x="36" y="194"/>
                </a:lnTo>
                <a:lnTo>
                  <a:pt x="36" y="194"/>
                </a:lnTo>
                <a:lnTo>
                  <a:pt x="36" y="194"/>
                </a:lnTo>
                <a:lnTo>
                  <a:pt x="36" y="195"/>
                </a:lnTo>
                <a:lnTo>
                  <a:pt x="36" y="195"/>
                </a:lnTo>
                <a:lnTo>
                  <a:pt x="37" y="195"/>
                </a:lnTo>
                <a:lnTo>
                  <a:pt x="37" y="197"/>
                </a:lnTo>
                <a:lnTo>
                  <a:pt x="37" y="197"/>
                </a:lnTo>
                <a:lnTo>
                  <a:pt x="38" y="197"/>
                </a:lnTo>
                <a:lnTo>
                  <a:pt x="40" y="197"/>
                </a:lnTo>
                <a:lnTo>
                  <a:pt x="41" y="197"/>
                </a:lnTo>
                <a:lnTo>
                  <a:pt x="41" y="197"/>
                </a:lnTo>
                <a:lnTo>
                  <a:pt x="43" y="195"/>
                </a:lnTo>
                <a:lnTo>
                  <a:pt x="43" y="195"/>
                </a:lnTo>
                <a:lnTo>
                  <a:pt x="41" y="195"/>
                </a:lnTo>
                <a:lnTo>
                  <a:pt x="41" y="195"/>
                </a:lnTo>
                <a:lnTo>
                  <a:pt x="40" y="195"/>
                </a:lnTo>
                <a:lnTo>
                  <a:pt x="40" y="195"/>
                </a:lnTo>
                <a:lnTo>
                  <a:pt x="40" y="195"/>
                </a:lnTo>
                <a:lnTo>
                  <a:pt x="40" y="195"/>
                </a:lnTo>
                <a:lnTo>
                  <a:pt x="40" y="195"/>
                </a:lnTo>
                <a:lnTo>
                  <a:pt x="41" y="195"/>
                </a:lnTo>
                <a:lnTo>
                  <a:pt x="41" y="195"/>
                </a:lnTo>
                <a:lnTo>
                  <a:pt x="41" y="195"/>
                </a:lnTo>
                <a:lnTo>
                  <a:pt x="41" y="195"/>
                </a:lnTo>
                <a:lnTo>
                  <a:pt x="43" y="194"/>
                </a:lnTo>
                <a:lnTo>
                  <a:pt x="43" y="194"/>
                </a:lnTo>
                <a:lnTo>
                  <a:pt x="41" y="194"/>
                </a:lnTo>
                <a:lnTo>
                  <a:pt x="41" y="192"/>
                </a:lnTo>
                <a:lnTo>
                  <a:pt x="40" y="192"/>
                </a:lnTo>
                <a:lnTo>
                  <a:pt x="40" y="194"/>
                </a:lnTo>
                <a:lnTo>
                  <a:pt x="40" y="194"/>
                </a:lnTo>
                <a:lnTo>
                  <a:pt x="40" y="194"/>
                </a:lnTo>
                <a:lnTo>
                  <a:pt x="38" y="192"/>
                </a:lnTo>
                <a:lnTo>
                  <a:pt x="38" y="192"/>
                </a:lnTo>
                <a:lnTo>
                  <a:pt x="36" y="192"/>
                </a:lnTo>
                <a:lnTo>
                  <a:pt x="36" y="191"/>
                </a:lnTo>
                <a:lnTo>
                  <a:pt x="36" y="191"/>
                </a:lnTo>
                <a:lnTo>
                  <a:pt x="37" y="191"/>
                </a:lnTo>
                <a:lnTo>
                  <a:pt x="38" y="191"/>
                </a:lnTo>
                <a:lnTo>
                  <a:pt x="38" y="191"/>
                </a:lnTo>
                <a:lnTo>
                  <a:pt x="38" y="191"/>
                </a:lnTo>
                <a:lnTo>
                  <a:pt x="38" y="191"/>
                </a:lnTo>
                <a:lnTo>
                  <a:pt x="38" y="190"/>
                </a:lnTo>
                <a:lnTo>
                  <a:pt x="38" y="190"/>
                </a:lnTo>
                <a:lnTo>
                  <a:pt x="38" y="190"/>
                </a:lnTo>
                <a:lnTo>
                  <a:pt x="40" y="190"/>
                </a:lnTo>
                <a:lnTo>
                  <a:pt x="40" y="190"/>
                </a:lnTo>
                <a:lnTo>
                  <a:pt x="41" y="190"/>
                </a:lnTo>
                <a:lnTo>
                  <a:pt x="41" y="190"/>
                </a:lnTo>
                <a:lnTo>
                  <a:pt x="41" y="191"/>
                </a:lnTo>
                <a:lnTo>
                  <a:pt x="43" y="191"/>
                </a:lnTo>
                <a:lnTo>
                  <a:pt x="44" y="192"/>
                </a:lnTo>
                <a:lnTo>
                  <a:pt x="44" y="192"/>
                </a:lnTo>
                <a:lnTo>
                  <a:pt x="44" y="191"/>
                </a:lnTo>
                <a:lnTo>
                  <a:pt x="44" y="191"/>
                </a:lnTo>
                <a:lnTo>
                  <a:pt x="46" y="192"/>
                </a:lnTo>
                <a:lnTo>
                  <a:pt x="46" y="192"/>
                </a:lnTo>
                <a:lnTo>
                  <a:pt x="47" y="192"/>
                </a:lnTo>
                <a:lnTo>
                  <a:pt x="47" y="192"/>
                </a:lnTo>
                <a:lnTo>
                  <a:pt x="47" y="192"/>
                </a:lnTo>
                <a:lnTo>
                  <a:pt x="48" y="192"/>
                </a:lnTo>
                <a:lnTo>
                  <a:pt x="48" y="192"/>
                </a:lnTo>
                <a:lnTo>
                  <a:pt x="50" y="192"/>
                </a:lnTo>
                <a:lnTo>
                  <a:pt x="50" y="192"/>
                </a:lnTo>
                <a:lnTo>
                  <a:pt x="50" y="194"/>
                </a:lnTo>
                <a:lnTo>
                  <a:pt x="50" y="194"/>
                </a:lnTo>
                <a:lnTo>
                  <a:pt x="51" y="194"/>
                </a:lnTo>
                <a:lnTo>
                  <a:pt x="51" y="194"/>
                </a:lnTo>
                <a:lnTo>
                  <a:pt x="51" y="192"/>
                </a:lnTo>
                <a:lnTo>
                  <a:pt x="51" y="192"/>
                </a:lnTo>
                <a:lnTo>
                  <a:pt x="53" y="192"/>
                </a:lnTo>
                <a:lnTo>
                  <a:pt x="53" y="192"/>
                </a:lnTo>
                <a:lnTo>
                  <a:pt x="54" y="192"/>
                </a:lnTo>
                <a:lnTo>
                  <a:pt x="56" y="192"/>
                </a:lnTo>
                <a:lnTo>
                  <a:pt x="56" y="192"/>
                </a:lnTo>
                <a:lnTo>
                  <a:pt x="57" y="192"/>
                </a:lnTo>
                <a:lnTo>
                  <a:pt x="57" y="194"/>
                </a:lnTo>
                <a:lnTo>
                  <a:pt x="57" y="194"/>
                </a:lnTo>
                <a:lnTo>
                  <a:pt x="58" y="194"/>
                </a:lnTo>
                <a:lnTo>
                  <a:pt x="58" y="194"/>
                </a:lnTo>
                <a:lnTo>
                  <a:pt x="58" y="194"/>
                </a:lnTo>
                <a:lnTo>
                  <a:pt x="60" y="194"/>
                </a:lnTo>
                <a:lnTo>
                  <a:pt x="60" y="194"/>
                </a:lnTo>
                <a:lnTo>
                  <a:pt x="60" y="194"/>
                </a:lnTo>
                <a:lnTo>
                  <a:pt x="60" y="194"/>
                </a:lnTo>
                <a:lnTo>
                  <a:pt x="60" y="194"/>
                </a:lnTo>
                <a:lnTo>
                  <a:pt x="60" y="194"/>
                </a:lnTo>
                <a:lnTo>
                  <a:pt x="61" y="194"/>
                </a:lnTo>
                <a:lnTo>
                  <a:pt x="61" y="192"/>
                </a:lnTo>
                <a:lnTo>
                  <a:pt x="61" y="192"/>
                </a:lnTo>
                <a:lnTo>
                  <a:pt x="61" y="192"/>
                </a:lnTo>
                <a:lnTo>
                  <a:pt x="61" y="192"/>
                </a:lnTo>
                <a:lnTo>
                  <a:pt x="61" y="191"/>
                </a:lnTo>
                <a:lnTo>
                  <a:pt x="61" y="191"/>
                </a:lnTo>
                <a:lnTo>
                  <a:pt x="63" y="192"/>
                </a:lnTo>
                <a:lnTo>
                  <a:pt x="63" y="192"/>
                </a:lnTo>
                <a:lnTo>
                  <a:pt x="63" y="192"/>
                </a:lnTo>
                <a:lnTo>
                  <a:pt x="63" y="192"/>
                </a:lnTo>
                <a:lnTo>
                  <a:pt x="64" y="192"/>
                </a:lnTo>
                <a:lnTo>
                  <a:pt x="64" y="192"/>
                </a:lnTo>
                <a:lnTo>
                  <a:pt x="65" y="192"/>
                </a:lnTo>
                <a:lnTo>
                  <a:pt x="65" y="192"/>
                </a:lnTo>
                <a:lnTo>
                  <a:pt x="65" y="192"/>
                </a:lnTo>
                <a:lnTo>
                  <a:pt x="67" y="194"/>
                </a:lnTo>
                <a:lnTo>
                  <a:pt x="67" y="194"/>
                </a:lnTo>
                <a:lnTo>
                  <a:pt x="67" y="194"/>
                </a:lnTo>
                <a:lnTo>
                  <a:pt x="68" y="194"/>
                </a:lnTo>
                <a:lnTo>
                  <a:pt x="68" y="192"/>
                </a:lnTo>
                <a:lnTo>
                  <a:pt x="68" y="192"/>
                </a:lnTo>
                <a:lnTo>
                  <a:pt x="68" y="192"/>
                </a:lnTo>
                <a:lnTo>
                  <a:pt x="68" y="192"/>
                </a:lnTo>
                <a:lnTo>
                  <a:pt x="68" y="191"/>
                </a:lnTo>
                <a:lnTo>
                  <a:pt x="68" y="191"/>
                </a:lnTo>
                <a:lnTo>
                  <a:pt x="67" y="191"/>
                </a:lnTo>
                <a:lnTo>
                  <a:pt x="67" y="191"/>
                </a:lnTo>
                <a:lnTo>
                  <a:pt x="67" y="191"/>
                </a:lnTo>
                <a:lnTo>
                  <a:pt x="67" y="191"/>
                </a:lnTo>
                <a:lnTo>
                  <a:pt x="67" y="190"/>
                </a:lnTo>
                <a:lnTo>
                  <a:pt x="67" y="190"/>
                </a:lnTo>
                <a:lnTo>
                  <a:pt x="67" y="191"/>
                </a:lnTo>
                <a:lnTo>
                  <a:pt x="68" y="191"/>
                </a:lnTo>
                <a:lnTo>
                  <a:pt x="70" y="191"/>
                </a:lnTo>
                <a:lnTo>
                  <a:pt x="70" y="192"/>
                </a:lnTo>
                <a:lnTo>
                  <a:pt x="70" y="192"/>
                </a:lnTo>
                <a:lnTo>
                  <a:pt x="71" y="192"/>
                </a:lnTo>
                <a:lnTo>
                  <a:pt x="71" y="191"/>
                </a:lnTo>
                <a:lnTo>
                  <a:pt x="71" y="191"/>
                </a:lnTo>
                <a:lnTo>
                  <a:pt x="71" y="191"/>
                </a:lnTo>
                <a:lnTo>
                  <a:pt x="73" y="191"/>
                </a:lnTo>
                <a:lnTo>
                  <a:pt x="71" y="191"/>
                </a:lnTo>
                <a:lnTo>
                  <a:pt x="73" y="192"/>
                </a:lnTo>
                <a:lnTo>
                  <a:pt x="73" y="192"/>
                </a:lnTo>
                <a:lnTo>
                  <a:pt x="73" y="192"/>
                </a:lnTo>
                <a:lnTo>
                  <a:pt x="73" y="192"/>
                </a:lnTo>
                <a:lnTo>
                  <a:pt x="74" y="192"/>
                </a:lnTo>
                <a:lnTo>
                  <a:pt x="74" y="192"/>
                </a:lnTo>
                <a:lnTo>
                  <a:pt x="74" y="192"/>
                </a:lnTo>
                <a:lnTo>
                  <a:pt x="75" y="192"/>
                </a:lnTo>
                <a:lnTo>
                  <a:pt x="75" y="192"/>
                </a:lnTo>
                <a:lnTo>
                  <a:pt x="75" y="192"/>
                </a:lnTo>
                <a:lnTo>
                  <a:pt x="78" y="192"/>
                </a:lnTo>
                <a:lnTo>
                  <a:pt x="81" y="192"/>
                </a:lnTo>
                <a:lnTo>
                  <a:pt x="83" y="191"/>
                </a:lnTo>
                <a:lnTo>
                  <a:pt x="83" y="190"/>
                </a:lnTo>
                <a:lnTo>
                  <a:pt x="83" y="190"/>
                </a:lnTo>
                <a:lnTo>
                  <a:pt x="84" y="190"/>
                </a:lnTo>
                <a:lnTo>
                  <a:pt x="84" y="190"/>
                </a:lnTo>
                <a:lnTo>
                  <a:pt x="84" y="190"/>
                </a:lnTo>
                <a:lnTo>
                  <a:pt x="85" y="191"/>
                </a:lnTo>
                <a:lnTo>
                  <a:pt x="85" y="191"/>
                </a:lnTo>
                <a:lnTo>
                  <a:pt x="85" y="191"/>
                </a:lnTo>
                <a:lnTo>
                  <a:pt x="87" y="191"/>
                </a:lnTo>
                <a:lnTo>
                  <a:pt x="87" y="190"/>
                </a:lnTo>
                <a:lnTo>
                  <a:pt x="87" y="190"/>
                </a:lnTo>
                <a:lnTo>
                  <a:pt x="90" y="190"/>
                </a:lnTo>
                <a:lnTo>
                  <a:pt x="91" y="190"/>
                </a:lnTo>
                <a:lnTo>
                  <a:pt x="91" y="190"/>
                </a:lnTo>
                <a:lnTo>
                  <a:pt x="91" y="190"/>
                </a:lnTo>
                <a:lnTo>
                  <a:pt x="93" y="190"/>
                </a:lnTo>
                <a:lnTo>
                  <a:pt x="93" y="190"/>
                </a:lnTo>
                <a:lnTo>
                  <a:pt x="93" y="188"/>
                </a:lnTo>
                <a:lnTo>
                  <a:pt x="93" y="188"/>
                </a:lnTo>
                <a:lnTo>
                  <a:pt x="93" y="187"/>
                </a:lnTo>
                <a:lnTo>
                  <a:pt x="93" y="185"/>
                </a:lnTo>
                <a:lnTo>
                  <a:pt x="93" y="185"/>
                </a:lnTo>
                <a:lnTo>
                  <a:pt x="93" y="185"/>
                </a:lnTo>
                <a:lnTo>
                  <a:pt x="94" y="185"/>
                </a:lnTo>
                <a:lnTo>
                  <a:pt x="94" y="185"/>
                </a:lnTo>
                <a:lnTo>
                  <a:pt x="94" y="184"/>
                </a:lnTo>
                <a:lnTo>
                  <a:pt x="93" y="184"/>
                </a:lnTo>
                <a:lnTo>
                  <a:pt x="91" y="182"/>
                </a:lnTo>
                <a:lnTo>
                  <a:pt x="91" y="182"/>
                </a:lnTo>
                <a:lnTo>
                  <a:pt x="91" y="182"/>
                </a:lnTo>
                <a:lnTo>
                  <a:pt x="90" y="182"/>
                </a:lnTo>
                <a:lnTo>
                  <a:pt x="90" y="182"/>
                </a:lnTo>
                <a:lnTo>
                  <a:pt x="88" y="182"/>
                </a:lnTo>
                <a:lnTo>
                  <a:pt x="90" y="184"/>
                </a:lnTo>
                <a:lnTo>
                  <a:pt x="90" y="184"/>
                </a:lnTo>
                <a:lnTo>
                  <a:pt x="90" y="184"/>
                </a:lnTo>
                <a:lnTo>
                  <a:pt x="90" y="185"/>
                </a:lnTo>
                <a:lnTo>
                  <a:pt x="90" y="185"/>
                </a:lnTo>
                <a:lnTo>
                  <a:pt x="90" y="185"/>
                </a:lnTo>
                <a:lnTo>
                  <a:pt x="90" y="185"/>
                </a:lnTo>
                <a:lnTo>
                  <a:pt x="90" y="187"/>
                </a:lnTo>
                <a:lnTo>
                  <a:pt x="91" y="187"/>
                </a:lnTo>
                <a:lnTo>
                  <a:pt x="91" y="187"/>
                </a:lnTo>
                <a:lnTo>
                  <a:pt x="90" y="187"/>
                </a:lnTo>
                <a:lnTo>
                  <a:pt x="90" y="187"/>
                </a:lnTo>
                <a:lnTo>
                  <a:pt x="88" y="188"/>
                </a:lnTo>
                <a:lnTo>
                  <a:pt x="88" y="187"/>
                </a:lnTo>
                <a:lnTo>
                  <a:pt x="87" y="188"/>
                </a:lnTo>
                <a:lnTo>
                  <a:pt x="87" y="188"/>
                </a:lnTo>
                <a:lnTo>
                  <a:pt x="87" y="187"/>
                </a:lnTo>
                <a:lnTo>
                  <a:pt x="87" y="187"/>
                </a:lnTo>
                <a:lnTo>
                  <a:pt x="85" y="187"/>
                </a:lnTo>
                <a:lnTo>
                  <a:pt x="85" y="187"/>
                </a:lnTo>
                <a:lnTo>
                  <a:pt x="85" y="187"/>
                </a:lnTo>
                <a:lnTo>
                  <a:pt x="85" y="185"/>
                </a:lnTo>
                <a:lnTo>
                  <a:pt x="85" y="184"/>
                </a:lnTo>
                <a:lnTo>
                  <a:pt x="84" y="184"/>
                </a:lnTo>
                <a:lnTo>
                  <a:pt x="84" y="184"/>
                </a:lnTo>
                <a:lnTo>
                  <a:pt x="84" y="184"/>
                </a:lnTo>
                <a:lnTo>
                  <a:pt x="84" y="185"/>
                </a:lnTo>
                <a:lnTo>
                  <a:pt x="84" y="185"/>
                </a:lnTo>
                <a:lnTo>
                  <a:pt x="84" y="185"/>
                </a:lnTo>
                <a:lnTo>
                  <a:pt x="83" y="184"/>
                </a:lnTo>
                <a:lnTo>
                  <a:pt x="81" y="185"/>
                </a:lnTo>
                <a:lnTo>
                  <a:pt x="81" y="185"/>
                </a:lnTo>
                <a:lnTo>
                  <a:pt x="81" y="185"/>
                </a:lnTo>
                <a:lnTo>
                  <a:pt x="81" y="185"/>
                </a:lnTo>
                <a:lnTo>
                  <a:pt x="81" y="184"/>
                </a:lnTo>
                <a:lnTo>
                  <a:pt x="81" y="184"/>
                </a:lnTo>
                <a:lnTo>
                  <a:pt x="81" y="184"/>
                </a:lnTo>
                <a:lnTo>
                  <a:pt x="81" y="184"/>
                </a:lnTo>
                <a:lnTo>
                  <a:pt x="81" y="184"/>
                </a:lnTo>
                <a:lnTo>
                  <a:pt x="81" y="182"/>
                </a:lnTo>
                <a:lnTo>
                  <a:pt x="81" y="182"/>
                </a:lnTo>
                <a:lnTo>
                  <a:pt x="81" y="181"/>
                </a:lnTo>
                <a:lnTo>
                  <a:pt x="81" y="181"/>
                </a:lnTo>
                <a:lnTo>
                  <a:pt x="81" y="181"/>
                </a:lnTo>
                <a:lnTo>
                  <a:pt x="81" y="181"/>
                </a:lnTo>
                <a:lnTo>
                  <a:pt x="83" y="180"/>
                </a:lnTo>
                <a:lnTo>
                  <a:pt x="84" y="180"/>
                </a:lnTo>
                <a:lnTo>
                  <a:pt x="85" y="178"/>
                </a:lnTo>
                <a:lnTo>
                  <a:pt x="85" y="178"/>
                </a:lnTo>
                <a:lnTo>
                  <a:pt x="85" y="178"/>
                </a:lnTo>
                <a:lnTo>
                  <a:pt x="85" y="178"/>
                </a:lnTo>
                <a:lnTo>
                  <a:pt x="85" y="178"/>
                </a:lnTo>
                <a:lnTo>
                  <a:pt x="85" y="177"/>
                </a:lnTo>
                <a:lnTo>
                  <a:pt x="84" y="177"/>
                </a:lnTo>
                <a:lnTo>
                  <a:pt x="84" y="177"/>
                </a:lnTo>
                <a:lnTo>
                  <a:pt x="84" y="177"/>
                </a:lnTo>
                <a:lnTo>
                  <a:pt x="84" y="177"/>
                </a:lnTo>
                <a:lnTo>
                  <a:pt x="84" y="178"/>
                </a:lnTo>
                <a:lnTo>
                  <a:pt x="84" y="178"/>
                </a:lnTo>
                <a:lnTo>
                  <a:pt x="83" y="180"/>
                </a:lnTo>
                <a:lnTo>
                  <a:pt x="83" y="180"/>
                </a:lnTo>
                <a:lnTo>
                  <a:pt x="83" y="178"/>
                </a:lnTo>
                <a:lnTo>
                  <a:pt x="83" y="178"/>
                </a:lnTo>
                <a:lnTo>
                  <a:pt x="81" y="177"/>
                </a:lnTo>
                <a:lnTo>
                  <a:pt x="81" y="177"/>
                </a:lnTo>
                <a:lnTo>
                  <a:pt x="81" y="177"/>
                </a:lnTo>
                <a:lnTo>
                  <a:pt x="81" y="177"/>
                </a:lnTo>
                <a:lnTo>
                  <a:pt x="80" y="177"/>
                </a:lnTo>
                <a:lnTo>
                  <a:pt x="80" y="177"/>
                </a:lnTo>
                <a:lnTo>
                  <a:pt x="81" y="178"/>
                </a:lnTo>
                <a:lnTo>
                  <a:pt x="81" y="178"/>
                </a:lnTo>
                <a:lnTo>
                  <a:pt x="81" y="180"/>
                </a:lnTo>
                <a:lnTo>
                  <a:pt x="80" y="180"/>
                </a:lnTo>
                <a:lnTo>
                  <a:pt x="80" y="180"/>
                </a:lnTo>
                <a:lnTo>
                  <a:pt x="80" y="180"/>
                </a:lnTo>
                <a:lnTo>
                  <a:pt x="80" y="178"/>
                </a:lnTo>
                <a:lnTo>
                  <a:pt x="80" y="178"/>
                </a:lnTo>
                <a:lnTo>
                  <a:pt x="80" y="178"/>
                </a:lnTo>
                <a:lnTo>
                  <a:pt x="78" y="178"/>
                </a:lnTo>
                <a:lnTo>
                  <a:pt x="80" y="177"/>
                </a:lnTo>
                <a:lnTo>
                  <a:pt x="80" y="177"/>
                </a:lnTo>
                <a:lnTo>
                  <a:pt x="78" y="177"/>
                </a:lnTo>
                <a:lnTo>
                  <a:pt x="78" y="177"/>
                </a:lnTo>
                <a:lnTo>
                  <a:pt x="77" y="177"/>
                </a:lnTo>
                <a:lnTo>
                  <a:pt x="75" y="178"/>
                </a:lnTo>
                <a:lnTo>
                  <a:pt x="77" y="178"/>
                </a:lnTo>
                <a:lnTo>
                  <a:pt x="77" y="178"/>
                </a:lnTo>
                <a:lnTo>
                  <a:pt x="75" y="178"/>
                </a:lnTo>
                <a:lnTo>
                  <a:pt x="75" y="178"/>
                </a:lnTo>
                <a:lnTo>
                  <a:pt x="75" y="178"/>
                </a:lnTo>
                <a:lnTo>
                  <a:pt x="75" y="180"/>
                </a:lnTo>
                <a:lnTo>
                  <a:pt x="75" y="180"/>
                </a:lnTo>
                <a:lnTo>
                  <a:pt x="75" y="178"/>
                </a:lnTo>
                <a:lnTo>
                  <a:pt x="74" y="178"/>
                </a:lnTo>
                <a:lnTo>
                  <a:pt x="73" y="178"/>
                </a:lnTo>
                <a:lnTo>
                  <a:pt x="73" y="178"/>
                </a:lnTo>
                <a:lnTo>
                  <a:pt x="73" y="178"/>
                </a:lnTo>
                <a:lnTo>
                  <a:pt x="73" y="178"/>
                </a:lnTo>
                <a:lnTo>
                  <a:pt x="73" y="178"/>
                </a:lnTo>
                <a:lnTo>
                  <a:pt x="73" y="180"/>
                </a:lnTo>
                <a:lnTo>
                  <a:pt x="73" y="180"/>
                </a:lnTo>
                <a:lnTo>
                  <a:pt x="71" y="178"/>
                </a:lnTo>
                <a:lnTo>
                  <a:pt x="71" y="178"/>
                </a:lnTo>
                <a:lnTo>
                  <a:pt x="70" y="178"/>
                </a:lnTo>
                <a:lnTo>
                  <a:pt x="70" y="178"/>
                </a:lnTo>
                <a:lnTo>
                  <a:pt x="70" y="180"/>
                </a:lnTo>
                <a:lnTo>
                  <a:pt x="68" y="180"/>
                </a:lnTo>
                <a:lnTo>
                  <a:pt x="67" y="180"/>
                </a:lnTo>
                <a:lnTo>
                  <a:pt x="67" y="180"/>
                </a:lnTo>
                <a:lnTo>
                  <a:pt x="67" y="180"/>
                </a:lnTo>
                <a:lnTo>
                  <a:pt x="67" y="180"/>
                </a:lnTo>
                <a:lnTo>
                  <a:pt x="67" y="180"/>
                </a:lnTo>
                <a:lnTo>
                  <a:pt x="67" y="178"/>
                </a:lnTo>
                <a:lnTo>
                  <a:pt x="67" y="178"/>
                </a:lnTo>
                <a:lnTo>
                  <a:pt x="67" y="178"/>
                </a:lnTo>
                <a:lnTo>
                  <a:pt x="67" y="178"/>
                </a:lnTo>
                <a:lnTo>
                  <a:pt x="67" y="178"/>
                </a:lnTo>
                <a:lnTo>
                  <a:pt x="65" y="178"/>
                </a:lnTo>
                <a:lnTo>
                  <a:pt x="67" y="178"/>
                </a:lnTo>
                <a:lnTo>
                  <a:pt x="67" y="178"/>
                </a:lnTo>
                <a:lnTo>
                  <a:pt x="67" y="177"/>
                </a:lnTo>
                <a:lnTo>
                  <a:pt x="67" y="177"/>
                </a:lnTo>
                <a:lnTo>
                  <a:pt x="65" y="177"/>
                </a:lnTo>
                <a:lnTo>
                  <a:pt x="65" y="177"/>
                </a:lnTo>
                <a:lnTo>
                  <a:pt x="64" y="175"/>
                </a:lnTo>
                <a:lnTo>
                  <a:pt x="64" y="175"/>
                </a:lnTo>
                <a:lnTo>
                  <a:pt x="64" y="175"/>
                </a:lnTo>
                <a:lnTo>
                  <a:pt x="64" y="177"/>
                </a:lnTo>
                <a:lnTo>
                  <a:pt x="63" y="177"/>
                </a:lnTo>
                <a:lnTo>
                  <a:pt x="64" y="178"/>
                </a:lnTo>
                <a:lnTo>
                  <a:pt x="64" y="178"/>
                </a:lnTo>
                <a:lnTo>
                  <a:pt x="64" y="178"/>
                </a:lnTo>
                <a:lnTo>
                  <a:pt x="63" y="178"/>
                </a:lnTo>
                <a:lnTo>
                  <a:pt x="63" y="178"/>
                </a:lnTo>
                <a:lnTo>
                  <a:pt x="63" y="177"/>
                </a:lnTo>
                <a:lnTo>
                  <a:pt x="63" y="177"/>
                </a:lnTo>
                <a:lnTo>
                  <a:pt x="61" y="177"/>
                </a:lnTo>
                <a:lnTo>
                  <a:pt x="61" y="177"/>
                </a:lnTo>
                <a:lnTo>
                  <a:pt x="61" y="177"/>
                </a:lnTo>
                <a:lnTo>
                  <a:pt x="61" y="177"/>
                </a:lnTo>
                <a:lnTo>
                  <a:pt x="60" y="175"/>
                </a:lnTo>
                <a:lnTo>
                  <a:pt x="60" y="175"/>
                </a:lnTo>
                <a:lnTo>
                  <a:pt x="60" y="177"/>
                </a:lnTo>
                <a:lnTo>
                  <a:pt x="60" y="177"/>
                </a:lnTo>
                <a:lnTo>
                  <a:pt x="60" y="177"/>
                </a:lnTo>
                <a:lnTo>
                  <a:pt x="60" y="177"/>
                </a:lnTo>
                <a:lnTo>
                  <a:pt x="58" y="177"/>
                </a:lnTo>
                <a:lnTo>
                  <a:pt x="58" y="175"/>
                </a:lnTo>
                <a:lnTo>
                  <a:pt x="57" y="175"/>
                </a:lnTo>
                <a:lnTo>
                  <a:pt x="57" y="177"/>
                </a:lnTo>
                <a:lnTo>
                  <a:pt x="57" y="175"/>
                </a:lnTo>
                <a:lnTo>
                  <a:pt x="57" y="175"/>
                </a:lnTo>
                <a:lnTo>
                  <a:pt x="57" y="175"/>
                </a:lnTo>
                <a:lnTo>
                  <a:pt x="56" y="175"/>
                </a:lnTo>
                <a:lnTo>
                  <a:pt x="56" y="175"/>
                </a:lnTo>
                <a:lnTo>
                  <a:pt x="54" y="175"/>
                </a:lnTo>
                <a:lnTo>
                  <a:pt x="54" y="175"/>
                </a:lnTo>
                <a:lnTo>
                  <a:pt x="53" y="175"/>
                </a:lnTo>
                <a:lnTo>
                  <a:pt x="53" y="175"/>
                </a:lnTo>
                <a:lnTo>
                  <a:pt x="53" y="174"/>
                </a:lnTo>
                <a:lnTo>
                  <a:pt x="53" y="174"/>
                </a:lnTo>
                <a:lnTo>
                  <a:pt x="51" y="174"/>
                </a:lnTo>
                <a:lnTo>
                  <a:pt x="50" y="174"/>
                </a:lnTo>
                <a:lnTo>
                  <a:pt x="50" y="174"/>
                </a:lnTo>
                <a:lnTo>
                  <a:pt x="50" y="174"/>
                </a:lnTo>
                <a:lnTo>
                  <a:pt x="48" y="175"/>
                </a:lnTo>
                <a:lnTo>
                  <a:pt x="47" y="175"/>
                </a:lnTo>
                <a:lnTo>
                  <a:pt x="47" y="175"/>
                </a:lnTo>
                <a:lnTo>
                  <a:pt x="47" y="175"/>
                </a:lnTo>
                <a:lnTo>
                  <a:pt x="47" y="175"/>
                </a:lnTo>
                <a:lnTo>
                  <a:pt x="47" y="175"/>
                </a:lnTo>
                <a:lnTo>
                  <a:pt x="47" y="175"/>
                </a:lnTo>
                <a:lnTo>
                  <a:pt x="46" y="175"/>
                </a:lnTo>
                <a:lnTo>
                  <a:pt x="46" y="175"/>
                </a:lnTo>
                <a:lnTo>
                  <a:pt x="46" y="175"/>
                </a:lnTo>
                <a:lnTo>
                  <a:pt x="46" y="175"/>
                </a:lnTo>
                <a:lnTo>
                  <a:pt x="46" y="175"/>
                </a:lnTo>
                <a:lnTo>
                  <a:pt x="44" y="174"/>
                </a:lnTo>
                <a:lnTo>
                  <a:pt x="44" y="174"/>
                </a:lnTo>
                <a:lnTo>
                  <a:pt x="43" y="175"/>
                </a:lnTo>
                <a:lnTo>
                  <a:pt x="43" y="175"/>
                </a:lnTo>
                <a:lnTo>
                  <a:pt x="41" y="175"/>
                </a:lnTo>
                <a:lnTo>
                  <a:pt x="41" y="175"/>
                </a:lnTo>
                <a:lnTo>
                  <a:pt x="41" y="175"/>
                </a:lnTo>
                <a:lnTo>
                  <a:pt x="41" y="175"/>
                </a:lnTo>
                <a:lnTo>
                  <a:pt x="40" y="175"/>
                </a:lnTo>
                <a:lnTo>
                  <a:pt x="40" y="177"/>
                </a:lnTo>
                <a:lnTo>
                  <a:pt x="38" y="178"/>
                </a:lnTo>
                <a:lnTo>
                  <a:pt x="38" y="178"/>
                </a:lnTo>
                <a:lnTo>
                  <a:pt x="38" y="178"/>
                </a:lnTo>
                <a:lnTo>
                  <a:pt x="37" y="178"/>
                </a:lnTo>
                <a:lnTo>
                  <a:pt x="37" y="178"/>
                </a:lnTo>
                <a:lnTo>
                  <a:pt x="36" y="178"/>
                </a:lnTo>
                <a:lnTo>
                  <a:pt x="36" y="178"/>
                </a:lnTo>
                <a:lnTo>
                  <a:pt x="36" y="178"/>
                </a:lnTo>
                <a:lnTo>
                  <a:pt x="36" y="178"/>
                </a:lnTo>
                <a:lnTo>
                  <a:pt x="36" y="178"/>
                </a:lnTo>
                <a:lnTo>
                  <a:pt x="34" y="178"/>
                </a:lnTo>
                <a:lnTo>
                  <a:pt x="34" y="177"/>
                </a:lnTo>
                <a:lnTo>
                  <a:pt x="31" y="177"/>
                </a:lnTo>
                <a:lnTo>
                  <a:pt x="31" y="177"/>
                </a:lnTo>
                <a:lnTo>
                  <a:pt x="31" y="177"/>
                </a:lnTo>
                <a:lnTo>
                  <a:pt x="31" y="177"/>
                </a:lnTo>
                <a:lnTo>
                  <a:pt x="30" y="177"/>
                </a:lnTo>
                <a:lnTo>
                  <a:pt x="30" y="177"/>
                </a:lnTo>
                <a:lnTo>
                  <a:pt x="28" y="175"/>
                </a:lnTo>
                <a:lnTo>
                  <a:pt x="28" y="175"/>
                </a:lnTo>
                <a:lnTo>
                  <a:pt x="28" y="175"/>
                </a:lnTo>
                <a:lnTo>
                  <a:pt x="28" y="175"/>
                </a:lnTo>
                <a:lnTo>
                  <a:pt x="27" y="175"/>
                </a:lnTo>
                <a:lnTo>
                  <a:pt x="26" y="175"/>
                </a:lnTo>
                <a:lnTo>
                  <a:pt x="26" y="175"/>
                </a:lnTo>
                <a:lnTo>
                  <a:pt x="26" y="175"/>
                </a:lnTo>
                <a:lnTo>
                  <a:pt x="26" y="174"/>
                </a:lnTo>
                <a:lnTo>
                  <a:pt x="26" y="174"/>
                </a:lnTo>
                <a:lnTo>
                  <a:pt x="24" y="174"/>
                </a:lnTo>
                <a:lnTo>
                  <a:pt x="26" y="174"/>
                </a:lnTo>
                <a:lnTo>
                  <a:pt x="26" y="174"/>
                </a:lnTo>
                <a:lnTo>
                  <a:pt x="26" y="174"/>
                </a:lnTo>
                <a:lnTo>
                  <a:pt x="26" y="174"/>
                </a:lnTo>
                <a:lnTo>
                  <a:pt x="26" y="172"/>
                </a:lnTo>
                <a:lnTo>
                  <a:pt x="26" y="172"/>
                </a:lnTo>
                <a:lnTo>
                  <a:pt x="26" y="172"/>
                </a:lnTo>
                <a:lnTo>
                  <a:pt x="26" y="172"/>
                </a:lnTo>
                <a:lnTo>
                  <a:pt x="24" y="171"/>
                </a:lnTo>
                <a:lnTo>
                  <a:pt x="23" y="171"/>
                </a:lnTo>
                <a:lnTo>
                  <a:pt x="23" y="171"/>
                </a:lnTo>
                <a:lnTo>
                  <a:pt x="23" y="171"/>
                </a:lnTo>
                <a:lnTo>
                  <a:pt x="23" y="171"/>
                </a:lnTo>
                <a:lnTo>
                  <a:pt x="23" y="171"/>
                </a:lnTo>
                <a:lnTo>
                  <a:pt x="23" y="171"/>
                </a:lnTo>
                <a:lnTo>
                  <a:pt x="23" y="171"/>
                </a:lnTo>
                <a:lnTo>
                  <a:pt x="23" y="171"/>
                </a:lnTo>
                <a:lnTo>
                  <a:pt x="23" y="171"/>
                </a:lnTo>
                <a:lnTo>
                  <a:pt x="23" y="170"/>
                </a:lnTo>
                <a:lnTo>
                  <a:pt x="23" y="170"/>
                </a:lnTo>
                <a:lnTo>
                  <a:pt x="23" y="170"/>
                </a:lnTo>
                <a:lnTo>
                  <a:pt x="23" y="171"/>
                </a:lnTo>
                <a:lnTo>
                  <a:pt x="24" y="171"/>
                </a:lnTo>
                <a:lnTo>
                  <a:pt x="24" y="171"/>
                </a:lnTo>
                <a:lnTo>
                  <a:pt x="24" y="171"/>
                </a:lnTo>
                <a:lnTo>
                  <a:pt x="24" y="171"/>
                </a:lnTo>
                <a:lnTo>
                  <a:pt x="24" y="170"/>
                </a:lnTo>
                <a:lnTo>
                  <a:pt x="24" y="170"/>
                </a:lnTo>
                <a:lnTo>
                  <a:pt x="26" y="170"/>
                </a:lnTo>
                <a:lnTo>
                  <a:pt x="24" y="168"/>
                </a:lnTo>
                <a:lnTo>
                  <a:pt x="24" y="168"/>
                </a:lnTo>
                <a:lnTo>
                  <a:pt x="24" y="168"/>
                </a:lnTo>
                <a:lnTo>
                  <a:pt x="23" y="168"/>
                </a:lnTo>
                <a:lnTo>
                  <a:pt x="23" y="168"/>
                </a:lnTo>
                <a:lnTo>
                  <a:pt x="23" y="168"/>
                </a:lnTo>
                <a:lnTo>
                  <a:pt x="23" y="168"/>
                </a:lnTo>
                <a:lnTo>
                  <a:pt x="23" y="168"/>
                </a:lnTo>
                <a:lnTo>
                  <a:pt x="23" y="168"/>
                </a:lnTo>
                <a:lnTo>
                  <a:pt x="23" y="167"/>
                </a:lnTo>
                <a:lnTo>
                  <a:pt x="24" y="168"/>
                </a:lnTo>
                <a:lnTo>
                  <a:pt x="24" y="168"/>
                </a:lnTo>
                <a:lnTo>
                  <a:pt x="24" y="168"/>
                </a:lnTo>
                <a:lnTo>
                  <a:pt x="24" y="167"/>
                </a:lnTo>
                <a:lnTo>
                  <a:pt x="26" y="167"/>
                </a:lnTo>
                <a:lnTo>
                  <a:pt x="26" y="167"/>
                </a:lnTo>
                <a:lnTo>
                  <a:pt x="26" y="168"/>
                </a:lnTo>
                <a:lnTo>
                  <a:pt x="27" y="170"/>
                </a:lnTo>
                <a:lnTo>
                  <a:pt x="27" y="170"/>
                </a:lnTo>
                <a:lnTo>
                  <a:pt x="28" y="170"/>
                </a:lnTo>
                <a:lnTo>
                  <a:pt x="28" y="170"/>
                </a:lnTo>
                <a:lnTo>
                  <a:pt x="30" y="170"/>
                </a:lnTo>
                <a:lnTo>
                  <a:pt x="30" y="170"/>
                </a:lnTo>
                <a:lnTo>
                  <a:pt x="30" y="170"/>
                </a:lnTo>
                <a:lnTo>
                  <a:pt x="31" y="170"/>
                </a:lnTo>
                <a:lnTo>
                  <a:pt x="31" y="168"/>
                </a:lnTo>
                <a:lnTo>
                  <a:pt x="28" y="167"/>
                </a:lnTo>
                <a:lnTo>
                  <a:pt x="28" y="167"/>
                </a:lnTo>
                <a:lnTo>
                  <a:pt x="30" y="167"/>
                </a:lnTo>
                <a:lnTo>
                  <a:pt x="30" y="167"/>
                </a:lnTo>
                <a:lnTo>
                  <a:pt x="30" y="167"/>
                </a:lnTo>
                <a:lnTo>
                  <a:pt x="31" y="167"/>
                </a:lnTo>
                <a:lnTo>
                  <a:pt x="31" y="167"/>
                </a:lnTo>
                <a:lnTo>
                  <a:pt x="31" y="167"/>
                </a:lnTo>
                <a:lnTo>
                  <a:pt x="33" y="167"/>
                </a:lnTo>
                <a:lnTo>
                  <a:pt x="33" y="167"/>
                </a:lnTo>
                <a:lnTo>
                  <a:pt x="33" y="167"/>
                </a:lnTo>
                <a:lnTo>
                  <a:pt x="33" y="167"/>
                </a:lnTo>
                <a:lnTo>
                  <a:pt x="33" y="167"/>
                </a:lnTo>
                <a:lnTo>
                  <a:pt x="34" y="168"/>
                </a:lnTo>
                <a:lnTo>
                  <a:pt x="34" y="168"/>
                </a:lnTo>
                <a:lnTo>
                  <a:pt x="36" y="168"/>
                </a:lnTo>
                <a:lnTo>
                  <a:pt x="36" y="168"/>
                </a:lnTo>
                <a:lnTo>
                  <a:pt x="37" y="168"/>
                </a:lnTo>
                <a:lnTo>
                  <a:pt x="37" y="168"/>
                </a:lnTo>
                <a:lnTo>
                  <a:pt x="37" y="168"/>
                </a:lnTo>
                <a:lnTo>
                  <a:pt x="37" y="168"/>
                </a:lnTo>
                <a:lnTo>
                  <a:pt x="38" y="168"/>
                </a:lnTo>
                <a:lnTo>
                  <a:pt x="38" y="168"/>
                </a:lnTo>
                <a:lnTo>
                  <a:pt x="38" y="168"/>
                </a:lnTo>
                <a:lnTo>
                  <a:pt x="38" y="170"/>
                </a:lnTo>
                <a:lnTo>
                  <a:pt x="38" y="170"/>
                </a:lnTo>
                <a:lnTo>
                  <a:pt x="40" y="170"/>
                </a:lnTo>
                <a:lnTo>
                  <a:pt x="40" y="170"/>
                </a:lnTo>
                <a:lnTo>
                  <a:pt x="41" y="170"/>
                </a:lnTo>
                <a:lnTo>
                  <a:pt x="41" y="170"/>
                </a:lnTo>
                <a:lnTo>
                  <a:pt x="40" y="168"/>
                </a:lnTo>
                <a:lnTo>
                  <a:pt x="40" y="168"/>
                </a:lnTo>
                <a:lnTo>
                  <a:pt x="40" y="168"/>
                </a:lnTo>
                <a:lnTo>
                  <a:pt x="41" y="168"/>
                </a:lnTo>
                <a:lnTo>
                  <a:pt x="41" y="168"/>
                </a:lnTo>
                <a:lnTo>
                  <a:pt x="41" y="167"/>
                </a:lnTo>
                <a:lnTo>
                  <a:pt x="41" y="167"/>
                </a:lnTo>
                <a:lnTo>
                  <a:pt x="41" y="167"/>
                </a:lnTo>
                <a:lnTo>
                  <a:pt x="41" y="167"/>
                </a:lnTo>
                <a:lnTo>
                  <a:pt x="41" y="167"/>
                </a:lnTo>
                <a:lnTo>
                  <a:pt x="41" y="167"/>
                </a:lnTo>
                <a:lnTo>
                  <a:pt x="43" y="167"/>
                </a:lnTo>
                <a:lnTo>
                  <a:pt x="43" y="167"/>
                </a:lnTo>
                <a:lnTo>
                  <a:pt x="43" y="167"/>
                </a:lnTo>
                <a:lnTo>
                  <a:pt x="44" y="168"/>
                </a:lnTo>
                <a:lnTo>
                  <a:pt x="44" y="168"/>
                </a:lnTo>
                <a:lnTo>
                  <a:pt x="44" y="167"/>
                </a:lnTo>
                <a:lnTo>
                  <a:pt x="46" y="167"/>
                </a:lnTo>
                <a:lnTo>
                  <a:pt x="47" y="167"/>
                </a:lnTo>
                <a:lnTo>
                  <a:pt x="47" y="167"/>
                </a:lnTo>
                <a:lnTo>
                  <a:pt x="47" y="167"/>
                </a:lnTo>
                <a:lnTo>
                  <a:pt x="47" y="165"/>
                </a:lnTo>
                <a:lnTo>
                  <a:pt x="47" y="165"/>
                </a:lnTo>
                <a:lnTo>
                  <a:pt x="47" y="165"/>
                </a:lnTo>
                <a:lnTo>
                  <a:pt x="47" y="165"/>
                </a:lnTo>
                <a:lnTo>
                  <a:pt x="48" y="164"/>
                </a:lnTo>
                <a:lnTo>
                  <a:pt x="50" y="164"/>
                </a:lnTo>
                <a:lnTo>
                  <a:pt x="51" y="164"/>
                </a:lnTo>
                <a:lnTo>
                  <a:pt x="53" y="164"/>
                </a:lnTo>
                <a:lnTo>
                  <a:pt x="53" y="164"/>
                </a:lnTo>
                <a:lnTo>
                  <a:pt x="54" y="164"/>
                </a:lnTo>
                <a:lnTo>
                  <a:pt x="54" y="164"/>
                </a:lnTo>
                <a:lnTo>
                  <a:pt x="54" y="164"/>
                </a:lnTo>
                <a:lnTo>
                  <a:pt x="56" y="163"/>
                </a:lnTo>
                <a:lnTo>
                  <a:pt x="56" y="163"/>
                </a:lnTo>
                <a:lnTo>
                  <a:pt x="56" y="163"/>
                </a:lnTo>
                <a:lnTo>
                  <a:pt x="56" y="163"/>
                </a:lnTo>
                <a:lnTo>
                  <a:pt x="56" y="163"/>
                </a:lnTo>
                <a:lnTo>
                  <a:pt x="54" y="163"/>
                </a:lnTo>
                <a:lnTo>
                  <a:pt x="54" y="163"/>
                </a:lnTo>
                <a:lnTo>
                  <a:pt x="53" y="163"/>
                </a:lnTo>
                <a:lnTo>
                  <a:pt x="53" y="163"/>
                </a:lnTo>
                <a:lnTo>
                  <a:pt x="53" y="163"/>
                </a:lnTo>
                <a:lnTo>
                  <a:pt x="51" y="163"/>
                </a:lnTo>
                <a:lnTo>
                  <a:pt x="48" y="163"/>
                </a:lnTo>
                <a:lnTo>
                  <a:pt x="47" y="161"/>
                </a:lnTo>
                <a:lnTo>
                  <a:pt x="46" y="161"/>
                </a:lnTo>
                <a:lnTo>
                  <a:pt x="46" y="161"/>
                </a:lnTo>
                <a:lnTo>
                  <a:pt x="46" y="161"/>
                </a:lnTo>
                <a:lnTo>
                  <a:pt x="44" y="161"/>
                </a:lnTo>
                <a:lnTo>
                  <a:pt x="44" y="161"/>
                </a:lnTo>
                <a:lnTo>
                  <a:pt x="43" y="161"/>
                </a:lnTo>
                <a:lnTo>
                  <a:pt x="43" y="161"/>
                </a:lnTo>
                <a:lnTo>
                  <a:pt x="43" y="163"/>
                </a:lnTo>
                <a:lnTo>
                  <a:pt x="43" y="163"/>
                </a:lnTo>
                <a:lnTo>
                  <a:pt x="41" y="163"/>
                </a:lnTo>
                <a:lnTo>
                  <a:pt x="40" y="163"/>
                </a:lnTo>
                <a:lnTo>
                  <a:pt x="38" y="163"/>
                </a:lnTo>
                <a:lnTo>
                  <a:pt x="38" y="163"/>
                </a:lnTo>
                <a:lnTo>
                  <a:pt x="38" y="161"/>
                </a:lnTo>
                <a:lnTo>
                  <a:pt x="38" y="161"/>
                </a:lnTo>
                <a:lnTo>
                  <a:pt x="38" y="161"/>
                </a:lnTo>
                <a:lnTo>
                  <a:pt x="38" y="160"/>
                </a:lnTo>
                <a:lnTo>
                  <a:pt x="38" y="160"/>
                </a:lnTo>
                <a:lnTo>
                  <a:pt x="38" y="160"/>
                </a:lnTo>
                <a:lnTo>
                  <a:pt x="38" y="160"/>
                </a:lnTo>
                <a:lnTo>
                  <a:pt x="37" y="161"/>
                </a:lnTo>
                <a:lnTo>
                  <a:pt x="37" y="161"/>
                </a:lnTo>
                <a:lnTo>
                  <a:pt x="36" y="161"/>
                </a:lnTo>
                <a:lnTo>
                  <a:pt x="34" y="161"/>
                </a:lnTo>
                <a:lnTo>
                  <a:pt x="34" y="161"/>
                </a:lnTo>
                <a:lnTo>
                  <a:pt x="34" y="161"/>
                </a:lnTo>
                <a:lnTo>
                  <a:pt x="34" y="161"/>
                </a:lnTo>
                <a:lnTo>
                  <a:pt x="34" y="161"/>
                </a:lnTo>
                <a:lnTo>
                  <a:pt x="34" y="160"/>
                </a:lnTo>
                <a:lnTo>
                  <a:pt x="34" y="160"/>
                </a:lnTo>
                <a:lnTo>
                  <a:pt x="34" y="160"/>
                </a:lnTo>
                <a:lnTo>
                  <a:pt x="33" y="161"/>
                </a:lnTo>
                <a:lnTo>
                  <a:pt x="33" y="161"/>
                </a:lnTo>
                <a:lnTo>
                  <a:pt x="33" y="161"/>
                </a:lnTo>
                <a:lnTo>
                  <a:pt x="33" y="161"/>
                </a:lnTo>
                <a:lnTo>
                  <a:pt x="33" y="161"/>
                </a:lnTo>
                <a:lnTo>
                  <a:pt x="33" y="160"/>
                </a:lnTo>
                <a:lnTo>
                  <a:pt x="33" y="160"/>
                </a:lnTo>
                <a:lnTo>
                  <a:pt x="33" y="160"/>
                </a:lnTo>
                <a:lnTo>
                  <a:pt x="31" y="160"/>
                </a:lnTo>
                <a:lnTo>
                  <a:pt x="31" y="160"/>
                </a:lnTo>
                <a:lnTo>
                  <a:pt x="31" y="161"/>
                </a:lnTo>
                <a:lnTo>
                  <a:pt x="31" y="161"/>
                </a:lnTo>
                <a:lnTo>
                  <a:pt x="31" y="163"/>
                </a:lnTo>
                <a:lnTo>
                  <a:pt x="31" y="163"/>
                </a:lnTo>
                <a:lnTo>
                  <a:pt x="31" y="163"/>
                </a:lnTo>
                <a:lnTo>
                  <a:pt x="30" y="163"/>
                </a:lnTo>
                <a:lnTo>
                  <a:pt x="28" y="163"/>
                </a:lnTo>
                <a:lnTo>
                  <a:pt x="28" y="163"/>
                </a:lnTo>
                <a:lnTo>
                  <a:pt x="28" y="163"/>
                </a:lnTo>
                <a:lnTo>
                  <a:pt x="28" y="163"/>
                </a:lnTo>
                <a:lnTo>
                  <a:pt x="27" y="163"/>
                </a:lnTo>
                <a:lnTo>
                  <a:pt x="26" y="163"/>
                </a:lnTo>
                <a:lnTo>
                  <a:pt x="26" y="163"/>
                </a:lnTo>
                <a:lnTo>
                  <a:pt x="24" y="163"/>
                </a:lnTo>
                <a:lnTo>
                  <a:pt x="24" y="163"/>
                </a:lnTo>
                <a:lnTo>
                  <a:pt x="24" y="163"/>
                </a:lnTo>
                <a:lnTo>
                  <a:pt x="24" y="163"/>
                </a:lnTo>
                <a:lnTo>
                  <a:pt x="24" y="163"/>
                </a:lnTo>
                <a:lnTo>
                  <a:pt x="23" y="163"/>
                </a:lnTo>
                <a:lnTo>
                  <a:pt x="21" y="161"/>
                </a:lnTo>
                <a:lnTo>
                  <a:pt x="21" y="161"/>
                </a:lnTo>
                <a:lnTo>
                  <a:pt x="18" y="161"/>
                </a:lnTo>
                <a:lnTo>
                  <a:pt x="18" y="161"/>
                </a:lnTo>
                <a:lnTo>
                  <a:pt x="18" y="160"/>
                </a:lnTo>
                <a:lnTo>
                  <a:pt x="18" y="160"/>
                </a:lnTo>
                <a:lnTo>
                  <a:pt x="18" y="160"/>
                </a:lnTo>
                <a:lnTo>
                  <a:pt x="18" y="160"/>
                </a:lnTo>
                <a:lnTo>
                  <a:pt x="18" y="160"/>
                </a:lnTo>
                <a:lnTo>
                  <a:pt x="18" y="160"/>
                </a:lnTo>
                <a:lnTo>
                  <a:pt x="18" y="160"/>
                </a:lnTo>
                <a:lnTo>
                  <a:pt x="17" y="160"/>
                </a:lnTo>
                <a:lnTo>
                  <a:pt x="17" y="161"/>
                </a:lnTo>
                <a:lnTo>
                  <a:pt x="16" y="161"/>
                </a:lnTo>
                <a:lnTo>
                  <a:pt x="16" y="161"/>
                </a:lnTo>
                <a:lnTo>
                  <a:pt x="13" y="160"/>
                </a:lnTo>
                <a:lnTo>
                  <a:pt x="13" y="160"/>
                </a:lnTo>
                <a:lnTo>
                  <a:pt x="13" y="160"/>
                </a:lnTo>
                <a:lnTo>
                  <a:pt x="13" y="158"/>
                </a:lnTo>
                <a:lnTo>
                  <a:pt x="13" y="158"/>
                </a:lnTo>
                <a:lnTo>
                  <a:pt x="14" y="158"/>
                </a:lnTo>
                <a:lnTo>
                  <a:pt x="14" y="158"/>
                </a:lnTo>
                <a:lnTo>
                  <a:pt x="14" y="158"/>
                </a:lnTo>
                <a:lnTo>
                  <a:pt x="16" y="158"/>
                </a:lnTo>
                <a:lnTo>
                  <a:pt x="16" y="158"/>
                </a:lnTo>
                <a:lnTo>
                  <a:pt x="16" y="157"/>
                </a:lnTo>
                <a:lnTo>
                  <a:pt x="16" y="158"/>
                </a:lnTo>
                <a:lnTo>
                  <a:pt x="16" y="158"/>
                </a:lnTo>
                <a:lnTo>
                  <a:pt x="17" y="158"/>
                </a:lnTo>
                <a:lnTo>
                  <a:pt x="17" y="158"/>
                </a:lnTo>
                <a:lnTo>
                  <a:pt x="17" y="158"/>
                </a:lnTo>
                <a:lnTo>
                  <a:pt x="17" y="157"/>
                </a:lnTo>
                <a:lnTo>
                  <a:pt x="20" y="157"/>
                </a:lnTo>
                <a:lnTo>
                  <a:pt x="20" y="157"/>
                </a:lnTo>
                <a:lnTo>
                  <a:pt x="20" y="158"/>
                </a:lnTo>
                <a:lnTo>
                  <a:pt x="20" y="158"/>
                </a:lnTo>
                <a:lnTo>
                  <a:pt x="20" y="158"/>
                </a:lnTo>
                <a:lnTo>
                  <a:pt x="20" y="160"/>
                </a:lnTo>
                <a:lnTo>
                  <a:pt x="20" y="160"/>
                </a:lnTo>
                <a:lnTo>
                  <a:pt x="20" y="160"/>
                </a:lnTo>
                <a:lnTo>
                  <a:pt x="20" y="160"/>
                </a:lnTo>
                <a:lnTo>
                  <a:pt x="20" y="160"/>
                </a:lnTo>
                <a:lnTo>
                  <a:pt x="20" y="158"/>
                </a:lnTo>
                <a:lnTo>
                  <a:pt x="21" y="158"/>
                </a:lnTo>
                <a:lnTo>
                  <a:pt x="21" y="158"/>
                </a:lnTo>
                <a:lnTo>
                  <a:pt x="23" y="158"/>
                </a:lnTo>
                <a:lnTo>
                  <a:pt x="23" y="158"/>
                </a:lnTo>
                <a:lnTo>
                  <a:pt x="23" y="158"/>
                </a:lnTo>
                <a:lnTo>
                  <a:pt x="23" y="160"/>
                </a:lnTo>
                <a:lnTo>
                  <a:pt x="23" y="160"/>
                </a:lnTo>
                <a:lnTo>
                  <a:pt x="24" y="160"/>
                </a:lnTo>
                <a:lnTo>
                  <a:pt x="24" y="160"/>
                </a:lnTo>
                <a:lnTo>
                  <a:pt x="24" y="160"/>
                </a:lnTo>
                <a:lnTo>
                  <a:pt x="24" y="160"/>
                </a:lnTo>
                <a:lnTo>
                  <a:pt x="26" y="158"/>
                </a:lnTo>
                <a:lnTo>
                  <a:pt x="26" y="158"/>
                </a:lnTo>
                <a:lnTo>
                  <a:pt x="26" y="157"/>
                </a:lnTo>
                <a:lnTo>
                  <a:pt x="26" y="157"/>
                </a:lnTo>
                <a:lnTo>
                  <a:pt x="27" y="157"/>
                </a:lnTo>
                <a:lnTo>
                  <a:pt x="27" y="157"/>
                </a:lnTo>
                <a:lnTo>
                  <a:pt x="28" y="157"/>
                </a:lnTo>
                <a:lnTo>
                  <a:pt x="30" y="157"/>
                </a:lnTo>
                <a:lnTo>
                  <a:pt x="30" y="157"/>
                </a:lnTo>
                <a:lnTo>
                  <a:pt x="31" y="157"/>
                </a:lnTo>
                <a:lnTo>
                  <a:pt x="31" y="157"/>
                </a:lnTo>
                <a:lnTo>
                  <a:pt x="31" y="157"/>
                </a:lnTo>
                <a:lnTo>
                  <a:pt x="31" y="157"/>
                </a:lnTo>
                <a:lnTo>
                  <a:pt x="33" y="158"/>
                </a:lnTo>
                <a:lnTo>
                  <a:pt x="34" y="158"/>
                </a:lnTo>
                <a:lnTo>
                  <a:pt x="36" y="158"/>
                </a:lnTo>
                <a:lnTo>
                  <a:pt x="36" y="158"/>
                </a:lnTo>
                <a:lnTo>
                  <a:pt x="37" y="158"/>
                </a:lnTo>
                <a:lnTo>
                  <a:pt x="37" y="158"/>
                </a:lnTo>
                <a:lnTo>
                  <a:pt x="43" y="157"/>
                </a:lnTo>
                <a:lnTo>
                  <a:pt x="47" y="157"/>
                </a:lnTo>
                <a:lnTo>
                  <a:pt x="50" y="157"/>
                </a:lnTo>
                <a:lnTo>
                  <a:pt x="51" y="155"/>
                </a:lnTo>
                <a:lnTo>
                  <a:pt x="50" y="155"/>
                </a:lnTo>
                <a:lnTo>
                  <a:pt x="50" y="155"/>
                </a:lnTo>
                <a:lnTo>
                  <a:pt x="51" y="155"/>
                </a:lnTo>
                <a:lnTo>
                  <a:pt x="51" y="154"/>
                </a:lnTo>
                <a:lnTo>
                  <a:pt x="51" y="154"/>
                </a:lnTo>
                <a:lnTo>
                  <a:pt x="51" y="154"/>
                </a:lnTo>
                <a:lnTo>
                  <a:pt x="51" y="154"/>
                </a:lnTo>
                <a:lnTo>
                  <a:pt x="50" y="153"/>
                </a:lnTo>
                <a:lnTo>
                  <a:pt x="48" y="154"/>
                </a:lnTo>
                <a:lnTo>
                  <a:pt x="50" y="154"/>
                </a:lnTo>
                <a:lnTo>
                  <a:pt x="50" y="154"/>
                </a:lnTo>
                <a:lnTo>
                  <a:pt x="48" y="154"/>
                </a:lnTo>
                <a:lnTo>
                  <a:pt x="47" y="155"/>
                </a:lnTo>
                <a:lnTo>
                  <a:pt x="47" y="155"/>
                </a:lnTo>
                <a:lnTo>
                  <a:pt x="47" y="155"/>
                </a:lnTo>
                <a:lnTo>
                  <a:pt x="47" y="155"/>
                </a:lnTo>
                <a:lnTo>
                  <a:pt x="47" y="155"/>
                </a:lnTo>
                <a:lnTo>
                  <a:pt x="47" y="155"/>
                </a:lnTo>
                <a:lnTo>
                  <a:pt x="47" y="155"/>
                </a:lnTo>
                <a:lnTo>
                  <a:pt x="47" y="155"/>
                </a:lnTo>
                <a:lnTo>
                  <a:pt x="47" y="155"/>
                </a:lnTo>
                <a:lnTo>
                  <a:pt x="46" y="155"/>
                </a:lnTo>
                <a:lnTo>
                  <a:pt x="46" y="154"/>
                </a:lnTo>
                <a:lnTo>
                  <a:pt x="44" y="154"/>
                </a:lnTo>
                <a:lnTo>
                  <a:pt x="44" y="154"/>
                </a:lnTo>
                <a:lnTo>
                  <a:pt x="44" y="154"/>
                </a:lnTo>
                <a:lnTo>
                  <a:pt x="43" y="154"/>
                </a:lnTo>
                <a:lnTo>
                  <a:pt x="41" y="154"/>
                </a:lnTo>
                <a:lnTo>
                  <a:pt x="41" y="154"/>
                </a:lnTo>
                <a:lnTo>
                  <a:pt x="40" y="154"/>
                </a:lnTo>
                <a:lnTo>
                  <a:pt x="40" y="154"/>
                </a:lnTo>
                <a:lnTo>
                  <a:pt x="40" y="154"/>
                </a:lnTo>
                <a:lnTo>
                  <a:pt x="38" y="154"/>
                </a:lnTo>
                <a:lnTo>
                  <a:pt x="38" y="154"/>
                </a:lnTo>
                <a:lnTo>
                  <a:pt x="38" y="154"/>
                </a:lnTo>
                <a:lnTo>
                  <a:pt x="38" y="154"/>
                </a:lnTo>
                <a:lnTo>
                  <a:pt x="37" y="154"/>
                </a:lnTo>
                <a:lnTo>
                  <a:pt x="37" y="154"/>
                </a:lnTo>
                <a:lnTo>
                  <a:pt x="37" y="154"/>
                </a:lnTo>
                <a:lnTo>
                  <a:pt x="36" y="154"/>
                </a:lnTo>
                <a:lnTo>
                  <a:pt x="36" y="155"/>
                </a:lnTo>
                <a:lnTo>
                  <a:pt x="36" y="155"/>
                </a:lnTo>
                <a:lnTo>
                  <a:pt x="36" y="155"/>
                </a:lnTo>
                <a:lnTo>
                  <a:pt x="34" y="155"/>
                </a:lnTo>
                <a:lnTo>
                  <a:pt x="33" y="155"/>
                </a:lnTo>
                <a:lnTo>
                  <a:pt x="33" y="155"/>
                </a:lnTo>
                <a:lnTo>
                  <a:pt x="31" y="155"/>
                </a:lnTo>
                <a:lnTo>
                  <a:pt x="31" y="155"/>
                </a:lnTo>
                <a:lnTo>
                  <a:pt x="30" y="155"/>
                </a:lnTo>
                <a:lnTo>
                  <a:pt x="28" y="154"/>
                </a:lnTo>
                <a:lnTo>
                  <a:pt x="28" y="154"/>
                </a:lnTo>
                <a:lnTo>
                  <a:pt x="28" y="154"/>
                </a:lnTo>
                <a:lnTo>
                  <a:pt x="28" y="154"/>
                </a:lnTo>
                <a:lnTo>
                  <a:pt x="28" y="154"/>
                </a:lnTo>
                <a:lnTo>
                  <a:pt x="27" y="154"/>
                </a:lnTo>
                <a:lnTo>
                  <a:pt x="27" y="154"/>
                </a:lnTo>
                <a:lnTo>
                  <a:pt x="26" y="154"/>
                </a:lnTo>
                <a:lnTo>
                  <a:pt x="26" y="154"/>
                </a:lnTo>
                <a:lnTo>
                  <a:pt x="27" y="155"/>
                </a:lnTo>
                <a:lnTo>
                  <a:pt x="27" y="155"/>
                </a:lnTo>
                <a:lnTo>
                  <a:pt x="26" y="155"/>
                </a:lnTo>
                <a:lnTo>
                  <a:pt x="26" y="155"/>
                </a:lnTo>
                <a:lnTo>
                  <a:pt x="24" y="154"/>
                </a:lnTo>
                <a:lnTo>
                  <a:pt x="24" y="154"/>
                </a:lnTo>
                <a:lnTo>
                  <a:pt x="23" y="154"/>
                </a:lnTo>
                <a:lnTo>
                  <a:pt x="23" y="154"/>
                </a:lnTo>
                <a:lnTo>
                  <a:pt x="23" y="155"/>
                </a:lnTo>
                <a:lnTo>
                  <a:pt x="23" y="155"/>
                </a:lnTo>
                <a:lnTo>
                  <a:pt x="23" y="155"/>
                </a:lnTo>
                <a:lnTo>
                  <a:pt x="23" y="155"/>
                </a:lnTo>
                <a:lnTo>
                  <a:pt x="23" y="155"/>
                </a:lnTo>
                <a:lnTo>
                  <a:pt x="23" y="155"/>
                </a:lnTo>
                <a:lnTo>
                  <a:pt x="21" y="155"/>
                </a:lnTo>
                <a:lnTo>
                  <a:pt x="21" y="154"/>
                </a:lnTo>
                <a:lnTo>
                  <a:pt x="23" y="154"/>
                </a:lnTo>
                <a:lnTo>
                  <a:pt x="23" y="153"/>
                </a:lnTo>
                <a:lnTo>
                  <a:pt x="21" y="153"/>
                </a:lnTo>
                <a:lnTo>
                  <a:pt x="21" y="153"/>
                </a:lnTo>
                <a:lnTo>
                  <a:pt x="21" y="153"/>
                </a:lnTo>
                <a:lnTo>
                  <a:pt x="21" y="153"/>
                </a:lnTo>
                <a:lnTo>
                  <a:pt x="20" y="153"/>
                </a:lnTo>
                <a:lnTo>
                  <a:pt x="20" y="153"/>
                </a:lnTo>
                <a:lnTo>
                  <a:pt x="20" y="153"/>
                </a:lnTo>
                <a:lnTo>
                  <a:pt x="18" y="153"/>
                </a:lnTo>
                <a:lnTo>
                  <a:pt x="18" y="153"/>
                </a:lnTo>
                <a:lnTo>
                  <a:pt x="18" y="153"/>
                </a:lnTo>
                <a:lnTo>
                  <a:pt x="18" y="153"/>
                </a:lnTo>
                <a:lnTo>
                  <a:pt x="18" y="153"/>
                </a:lnTo>
                <a:lnTo>
                  <a:pt x="18" y="154"/>
                </a:lnTo>
                <a:lnTo>
                  <a:pt x="18" y="154"/>
                </a:lnTo>
                <a:lnTo>
                  <a:pt x="17" y="154"/>
                </a:lnTo>
                <a:lnTo>
                  <a:pt x="17" y="154"/>
                </a:lnTo>
                <a:lnTo>
                  <a:pt x="17" y="154"/>
                </a:lnTo>
                <a:lnTo>
                  <a:pt x="17" y="154"/>
                </a:lnTo>
                <a:lnTo>
                  <a:pt x="17" y="153"/>
                </a:lnTo>
                <a:lnTo>
                  <a:pt x="17" y="153"/>
                </a:lnTo>
                <a:lnTo>
                  <a:pt x="17" y="153"/>
                </a:lnTo>
                <a:lnTo>
                  <a:pt x="17" y="153"/>
                </a:lnTo>
                <a:lnTo>
                  <a:pt x="17" y="153"/>
                </a:lnTo>
                <a:lnTo>
                  <a:pt x="17" y="153"/>
                </a:lnTo>
                <a:lnTo>
                  <a:pt x="16" y="154"/>
                </a:lnTo>
                <a:lnTo>
                  <a:pt x="17" y="154"/>
                </a:lnTo>
                <a:lnTo>
                  <a:pt x="17" y="154"/>
                </a:lnTo>
                <a:lnTo>
                  <a:pt x="16" y="154"/>
                </a:lnTo>
                <a:lnTo>
                  <a:pt x="16" y="154"/>
                </a:lnTo>
                <a:lnTo>
                  <a:pt x="16" y="154"/>
                </a:lnTo>
                <a:lnTo>
                  <a:pt x="16" y="153"/>
                </a:lnTo>
                <a:lnTo>
                  <a:pt x="14" y="153"/>
                </a:lnTo>
                <a:lnTo>
                  <a:pt x="13" y="151"/>
                </a:lnTo>
                <a:lnTo>
                  <a:pt x="13" y="151"/>
                </a:lnTo>
                <a:lnTo>
                  <a:pt x="14" y="151"/>
                </a:lnTo>
                <a:lnTo>
                  <a:pt x="14" y="150"/>
                </a:lnTo>
                <a:lnTo>
                  <a:pt x="14" y="150"/>
                </a:lnTo>
                <a:lnTo>
                  <a:pt x="14" y="150"/>
                </a:lnTo>
                <a:lnTo>
                  <a:pt x="14" y="150"/>
                </a:lnTo>
                <a:lnTo>
                  <a:pt x="14" y="150"/>
                </a:lnTo>
                <a:lnTo>
                  <a:pt x="13" y="150"/>
                </a:lnTo>
                <a:lnTo>
                  <a:pt x="13" y="150"/>
                </a:lnTo>
                <a:lnTo>
                  <a:pt x="13" y="148"/>
                </a:lnTo>
                <a:lnTo>
                  <a:pt x="13" y="148"/>
                </a:lnTo>
                <a:lnTo>
                  <a:pt x="13" y="148"/>
                </a:lnTo>
                <a:lnTo>
                  <a:pt x="13" y="148"/>
                </a:lnTo>
                <a:lnTo>
                  <a:pt x="13" y="148"/>
                </a:lnTo>
                <a:lnTo>
                  <a:pt x="14" y="148"/>
                </a:lnTo>
                <a:lnTo>
                  <a:pt x="14" y="148"/>
                </a:lnTo>
                <a:lnTo>
                  <a:pt x="16" y="148"/>
                </a:lnTo>
                <a:lnTo>
                  <a:pt x="16" y="148"/>
                </a:lnTo>
                <a:lnTo>
                  <a:pt x="16" y="148"/>
                </a:lnTo>
                <a:lnTo>
                  <a:pt x="16" y="148"/>
                </a:lnTo>
                <a:lnTo>
                  <a:pt x="16" y="148"/>
                </a:lnTo>
                <a:lnTo>
                  <a:pt x="16" y="148"/>
                </a:lnTo>
                <a:lnTo>
                  <a:pt x="16" y="150"/>
                </a:lnTo>
                <a:lnTo>
                  <a:pt x="17" y="150"/>
                </a:lnTo>
                <a:lnTo>
                  <a:pt x="17" y="150"/>
                </a:lnTo>
                <a:lnTo>
                  <a:pt x="18" y="150"/>
                </a:lnTo>
                <a:lnTo>
                  <a:pt x="18" y="150"/>
                </a:lnTo>
                <a:lnTo>
                  <a:pt x="18" y="148"/>
                </a:lnTo>
                <a:lnTo>
                  <a:pt x="18" y="148"/>
                </a:lnTo>
                <a:lnTo>
                  <a:pt x="18" y="150"/>
                </a:lnTo>
                <a:lnTo>
                  <a:pt x="20" y="150"/>
                </a:lnTo>
                <a:lnTo>
                  <a:pt x="20" y="150"/>
                </a:lnTo>
                <a:lnTo>
                  <a:pt x="20" y="148"/>
                </a:lnTo>
                <a:lnTo>
                  <a:pt x="20" y="148"/>
                </a:lnTo>
                <a:lnTo>
                  <a:pt x="20" y="148"/>
                </a:lnTo>
                <a:lnTo>
                  <a:pt x="20" y="147"/>
                </a:lnTo>
                <a:lnTo>
                  <a:pt x="20" y="147"/>
                </a:lnTo>
                <a:lnTo>
                  <a:pt x="20" y="147"/>
                </a:lnTo>
                <a:lnTo>
                  <a:pt x="20" y="145"/>
                </a:lnTo>
                <a:lnTo>
                  <a:pt x="18" y="145"/>
                </a:lnTo>
                <a:lnTo>
                  <a:pt x="18" y="147"/>
                </a:lnTo>
                <a:lnTo>
                  <a:pt x="18" y="147"/>
                </a:lnTo>
                <a:lnTo>
                  <a:pt x="18" y="147"/>
                </a:lnTo>
                <a:lnTo>
                  <a:pt x="18" y="147"/>
                </a:lnTo>
                <a:lnTo>
                  <a:pt x="18" y="147"/>
                </a:lnTo>
                <a:lnTo>
                  <a:pt x="18" y="147"/>
                </a:lnTo>
                <a:lnTo>
                  <a:pt x="18" y="147"/>
                </a:lnTo>
                <a:lnTo>
                  <a:pt x="17" y="147"/>
                </a:lnTo>
                <a:lnTo>
                  <a:pt x="17" y="147"/>
                </a:lnTo>
                <a:lnTo>
                  <a:pt x="16" y="147"/>
                </a:lnTo>
                <a:lnTo>
                  <a:pt x="16" y="145"/>
                </a:lnTo>
                <a:lnTo>
                  <a:pt x="16" y="147"/>
                </a:lnTo>
                <a:lnTo>
                  <a:pt x="14" y="147"/>
                </a:lnTo>
                <a:lnTo>
                  <a:pt x="14" y="147"/>
                </a:lnTo>
                <a:lnTo>
                  <a:pt x="14" y="145"/>
                </a:lnTo>
                <a:lnTo>
                  <a:pt x="14" y="145"/>
                </a:lnTo>
                <a:lnTo>
                  <a:pt x="14" y="145"/>
                </a:lnTo>
                <a:lnTo>
                  <a:pt x="13" y="145"/>
                </a:lnTo>
                <a:lnTo>
                  <a:pt x="11" y="145"/>
                </a:lnTo>
                <a:lnTo>
                  <a:pt x="10" y="145"/>
                </a:lnTo>
                <a:lnTo>
                  <a:pt x="8" y="145"/>
                </a:lnTo>
                <a:lnTo>
                  <a:pt x="10" y="144"/>
                </a:lnTo>
                <a:lnTo>
                  <a:pt x="10" y="144"/>
                </a:lnTo>
                <a:lnTo>
                  <a:pt x="8" y="144"/>
                </a:lnTo>
                <a:lnTo>
                  <a:pt x="8" y="144"/>
                </a:lnTo>
                <a:lnTo>
                  <a:pt x="8" y="144"/>
                </a:lnTo>
                <a:lnTo>
                  <a:pt x="10" y="144"/>
                </a:lnTo>
                <a:lnTo>
                  <a:pt x="10" y="144"/>
                </a:lnTo>
                <a:lnTo>
                  <a:pt x="10" y="144"/>
                </a:lnTo>
                <a:lnTo>
                  <a:pt x="10" y="144"/>
                </a:lnTo>
                <a:lnTo>
                  <a:pt x="10" y="144"/>
                </a:lnTo>
                <a:lnTo>
                  <a:pt x="10" y="144"/>
                </a:lnTo>
                <a:lnTo>
                  <a:pt x="10" y="144"/>
                </a:lnTo>
                <a:lnTo>
                  <a:pt x="11" y="144"/>
                </a:lnTo>
                <a:lnTo>
                  <a:pt x="11" y="144"/>
                </a:lnTo>
                <a:lnTo>
                  <a:pt x="13" y="144"/>
                </a:lnTo>
                <a:lnTo>
                  <a:pt x="13" y="144"/>
                </a:lnTo>
                <a:lnTo>
                  <a:pt x="13" y="144"/>
                </a:lnTo>
                <a:lnTo>
                  <a:pt x="13" y="145"/>
                </a:lnTo>
                <a:lnTo>
                  <a:pt x="13" y="145"/>
                </a:lnTo>
                <a:lnTo>
                  <a:pt x="13" y="144"/>
                </a:lnTo>
                <a:lnTo>
                  <a:pt x="13" y="144"/>
                </a:lnTo>
                <a:lnTo>
                  <a:pt x="13" y="144"/>
                </a:lnTo>
                <a:lnTo>
                  <a:pt x="14" y="144"/>
                </a:lnTo>
                <a:lnTo>
                  <a:pt x="14" y="144"/>
                </a:lnTo>
                <a:lnTo>
                  <a:pt x="13" y="143"/>
                </a:lnTo>
                <a:lnTo>
                  <a:pt x="13" y="143"/>
                </a:lnTo>
                <a:lnTo>
                  <a:pt x="13" y="141"/>
                </a:lnTo>
                <a:lnTo>
                  <a:pt x="11" y="141"/>
                </a:lnTo>
                <a:lnTo>
                  <a:pt x="11" y="141"/>
                </a:lnTo>
                <a:lnTo>
                  <a:pt x="11" y="141"/>
                </a:lnTo>
                <a:lnTo>
                  <a:pt x="11" y="143"/>
                </a:lnTo>
                <a:lnTo>
                  <a:pt x="11" y="143"/>
                </a:lnTo>
                <a:lnTo>
                  <a:pt x="11" y="143"/>
                </a:lnTo>
                <a:lnTo>
                  <a:pt x="11" y="143"/>
                </a:lnTo>
                <a:lnTo>
                  <a:pt x="10" y="143"/>
                </a:lnTo>
                <a:lnTo>
                  <a:pt x="10" y="143"/>
                </a:lnTo>
                <a:lnTo>
                  <a:pt x="8" y="143"/>
                </a:lnTo>
                <a:lnTo>
                  <a:pt x="8" y="143"/>
                </a:lnTo>
                <a:lnTo>
                  <a:pt x="7" y="143"/>
                </a:lnTo>
                <a:lnTo>
                  <a:pt x="7" y="141"/>
                </a:lnTo>
                <a:lnTo>
                  <a:pt x="7" y="141"/>
                </a:lnTo>
                <a:lnTo>
                  <a:pt x="7" y="141"/>
                </a:lnTo>
                <a:lnTo>
                  <a:pt x="7" y="141"/>
                </a:lnTo>
                <a:lnTo>
                  <a:pt x="7" y="141"/>
                </a:lnTo>
                <a:lnTo>
                  <a:pt x="7" y="141"/>
                </a:lnTo>
                <a:lnTo>
                  <a:pt x="6" y="141"/>
                </a:lnTo>
                <a:lnTo>
                  <a:pt x="6" y="141"/>
                </a:lnTo>
                <a:lnTo>
                  <a:pt x="7" y="140"/>
                </a:lnTo>
                <a:lnTo>
                  <a:pt x="7" y="140"/>
                </a:lnTo>
                <a:lnTo>
                  <a:pt x="6" y="140"/>
                </a:lnTo>
                <a:lnTo>
                  <a:pt x="6" y="140"/>
                </a:lnTo>
                <a:lnTo>
                  <a:pt x="6" y="140"/>
                </a:lnTo>
                <a:lnTo>
                  <a:pt x="3" y="140"/>
                </a:lnTo>
                <a:lnTo>
                  <a:pt x="3" y="140"/>
                </a:lnTo>
                <a:lnTo>
                  <a:pt x="3" y="140"/>
                </a:lnTo>
                <a:lnTo>
                  <a:pt x="3" y="140"/>
                </a:lnTo>
                <a:lnTo>
                  <a:pt x="1" y="138"/>
                </a:lnTo>
                <a:lnTo>
                  <a:pt x="0" y="137"/>
                </a:lnTo>
                <a:lnTo>
                  <a:pt x="0" y="137"/>
                </a:lnTo>
                <a:lnTo>
                  <a:pt x="1" y="137"/>
                </a:lnTo>
                <a:lnTo>
                  <a:pt x="1" y="137"/>
                </a:lnTo>
                <a:lnTo>
                  <a:pt x="1" y="137"/>
                </a:lnTo>
                <a:lnTo>
                  <a:pt x="1" y="137"/>
                </a:lnTo>
                <a:lnTo>
                  <a:pt x="1" y="137"/>
                </a:lnTo>
                <a:lnTo>
                  <a:pt x="1" y="137"/>
                </a:lnTo>
                <a:lnTo>
                  <a:pt x="0" y="135"/>
                </a:lnTo>
                <a:lnTo>
                  <a:pt x="0" y="135"/>
                </a:lnTo>
                <a:lnTo>
                  <a:pt x="1" y="135"/>
                </a:lnTo>
                <a:lnTo>
                  <a:pt x="1" y="135"/>
                </a:lnTo>
                <a:lnTo>
                  <a:pt x="1" y="135"/>
                </a:lnTo>
                <a:lnTo>
                  <a:pt x="1" y="135"/>
                </a:lnTo>
                <a:lnTo>
                  <a:pt x="1" y="135"/>
                </a:lnTo>
                <a:lnTo>
                  <a:pt x="1" y="135"/>
                </a:lnTo>
                <a:lnTo>
                  <a:pt x="1" y="135"/>
                </a:lnTo>
                <a:lnTo>
                  <a:pt x="3" y="135"/>
                </a:lnTo>
                <a:lnTo>
                  <a:pt x="4" y="135"/>
                </a:lnTo>
                <a:lnTo>
                  <a:pt x="6" y="134"/>
                </a:lnTo>
                <a:lnTo>
                  <a:pt x="6" y="134"/>
                </a:lnTo>
                <a:lnTo>
                  <a:pt x="7" y="134"/>
                </a:lnTo>
                <a:lnTo>
                  <a:pt x="7" y="134"/>
                </a:lnTo>
                <a:lnTo>
                  <a:pt x="7" y="133"/>
                </a:lnTo>
                <a:lnTo>
                  <a:pt x="7" y="133"/>
                </a:lnTo>
                <a:lnTo>
                  <a:pt x="8" y="134"/>
                </a:lnTo>
                <a:lnTo>
                  <a:pt x="8" y="134"/>
                </a:lnTo>
                <a:lnTo>
                  <a:pt x="8" y="134"/>
                </a:lnTo>
                <a:lnTo>
                  <a:pt x="8" y="134"/>
                </a:lnTo>
                <a:lnTo>
                  <a:pt x="8" y="133"/>
                </a:lnTo>
                <a:lnTo>
                  <a:pt x="8" y="133"/>
                </a:lnTo>
                <a:lnTo>
                  <a:pt x="8" y="133"/>
                </a:lnTo>
                <a:lnTo>
                  <a:pt x="8" y="131"/>
                </a:lnTo>
                <a:lnTo>
                  <a:pt x="8" y="131"/>
                </a:lnTo>
                <a:lnTo>
                  <a:pt x="8" y="131"/>
                </a:lnTo>
                <a:lnTo>
                  <a:pt x="10" y="131"/>
                </a:lnTo>
                <a:lnTo>
                  <a:pt x="11" y="131"/>
                </a:lnTo>
                <a:lnTo>
                  <a:pt x="11" y="131"/>
                </a:lnTo>
                <a:lnTo>
                  <a:pt x="11" y="131"/>
                </a:lnTo>
                <a:lnTo>
                  <a:pt x="11" y="131"/>
                </a:lnTo>
                <a:lnTo>
                  <a:pt x="13" y="131"/>
                </a:lnTo>
                <a:lnTo>
                  <a:pt x="13" y="133"/>
                </a:lnTo>
                <a:lnTo>
                  <a:pt x="14" y="133"/>
                </a:lnTo>
                <a:lnTo>
                  <a:pt x="14" y="133"/>
                </a:lnTo>
                <a:lnTo>
                  <a:pt x="14" y="133"/>
                </a:lnTo>
                <a:lnTo>
                  <a:pt x="16" y="133"/>
                </a:lnTo>
                <a:lnTo>
                  <a:pt x="16" y="133"/>
                </a:lnTo>
                <a:lnTo>
                  <a:pt x="16" y="133"/>
                </a:lnTo>
                <a:lnTo>
                  <a:pt x="16" y="133"/>
                </a:lnTo>
                <a:lnTo>
                  <a:pt x="16" y="133"/>
                </a:lnTo>
                <a:lnTo>
                  <a:pt x="16" y="133"/>
                </a:lnTo>
                <a:lnTo>
                  <a:pt x="16" y="133"/>
                </a:lnTo>
                <a:lnTo>
                  <a:pt x="16" y="133"/>
                </a:lnTo>
                <a:lnTo>
                  <a:pt x="16" y="133"/>
                </a:lnTo>
                <a:lnTo>
                  <a:pt x="17" y="133"/>
                </a:lnTo>
                <a:lnTo>
                  <a:pt x="17" y="131"/>
                </a:lnTo>
                <a:lnTo>
                  <a:pt x="18" y="131"/>
                </a:lnTo>
                <a:lnTo>
                  <a:pt x="18" y="131"/>
                </a:lnTo>
                <a:lnTo>
                  <a:pt x="20" y="133"/>
                </a:lnTo>
                <a:lnTo>
                  <a:pt x="20" y="133"/>
                </a:lnTo>
                <a:lnTo>
                  <a:pt x="20" y="133"/>
                </a:lnTo>
                <a:lnTo>
                  <a:pt x="20" y="133"/>
                </a:lnTo>
                <a:lnTo>
                  <a:pt x="21" y="131"/>
                </a:lnTo>
                <a:lnTo>
                  <a:pt x="23" y="131"/>
                </a:lnTo>
                <a:lnTo>
                  <a:pt x="23" y="131"/>
                </a:lnTo>
                <a:lnTo>
                  <a:pt x="23" y="133"/>
                </a:lnTo>
                <a:lnTo>
                  <a:pt x="23" y="133"/>
                </a:lnTo>
                <a:lnTo>
                  <a:pt x="23" y="134"/>
                </a:lnTo>
                <a:lnTo>
                  <a:pt x="23" y="134"/>
                </a:lnTo>
                <a:lnTo>
                  <a:pt x="23" y="134"/>
                </a:lnTo>
                <a:lnTo>
                  <a:pt x="23" y="134"/>
                </a:lnTo>
                <a:lnTo>
                  <a:pt x="21" y="134"/>
                </a:lnTo>
                <a:lnTo>
                  <a:pt x="21" y="135"/>
                </a:lnTo>
                <a:lnTo>
                  <a:pt x="21" y="135"/>
                </a:lnTo>
                <a:lnTo>
                  <a:pt x="20" y="134"/>
                </a:lnTo>
                <a:lnTo>
                  <a:pt x="18" y="134"/>
                </a:lnTo>
                <a:lnTo>
                  <a:pt x="18" y="134"/>
                </a:lnTo>
                <a:lnTo>
                  <a:pt x="18" y="134"/>
                </a:lnTo>
                <a:lnTo>
                  <a:pt x="17" y="134"/>
                </a:lnTo>
                <a:lnTo>
                  <a:pt x="16" y="134"/>
                </a:lnTo>
                <a:lnTo>
                  <a:pt x="16" y="133"/>
                </a:lnTo>
                <a:lnTo>
                  <a:pt x="16" y="133"/>
                </a:lnTo>
                <a:lnTo>
                  <a:pt x="16" y="133"/>
                </a:lnTo>
                <a:lnTo>
                  <a:pt x="16" y="133"/>
                </a:lnTo>
                <a:lnTo>
                  <a:pt x="16" y="134"/>
                </a:lnTo>
                <a:lnTo>
                  <a:pt x="16" y="134"/>
                </a:lnTo>
                <a:lnTo>
                  <a:pt x="16" y="133"/>
                </a:lnTo>
                <a:lnTo>
                  <a:pt x="14" y="133"/>
                </a:lnTo>
                <a:lnTo>
                  <a:pt x="14" y="133"/>
                </a:lnTo>
                <a:lnTo>
                  <a:pt x="11" y="133"/>
                </a:lnTo>
                <a:lnTo>
                  <a:pt x="11" y="134"/>
                </a:lnTo>
                <a:lnTo>
                  <a:pt x="11" y="134"/>
                </a:lnTo>
                <a:lnTo>
                  <a:pt x="11" y="134"/>
                </a:lnTo>
                <a:lnTo>
                  <a:pt x="10" y="134"/>
                </a:lnTo>
                <a:lnTo>
                  <a:pt x="10" y="134"/>
                </a:lnTo>
                <a:lnTo>
                  <a:pt x="8" y="134"/>
                </a:lnTo>
                <a:lnTo>
                  <a:pt x="7" y="134"/>
                </a:lnTo>
                <a:lnTo>
                  <a:pt x="6" y="135"/>
                </a:lnTo>
                <a:lnTo>
                  <a:pt x="6" y="135"/>
                </a:lnTo>
                <a:lnTo>
                  <a:pt x="7" y="135"/>
                </a:lnTo>
                <a:lnTo>
                  <a:pt x="7" y="137"/>
                </a:lnTo>
                <a:lnTo>
                  <a:pt x="8" y="137"/>
                </a:lnTo>
                <a:lnTo>
                  <a:pt x="10" y="137"/>
                </a:lnTo>
                <a:lnTo>
                  <a:pt x="10" y="137"/>
                </a:lnTo>
                <a:lnTo>
                  <a:pt x="10" y="137"/>
                </a:lnTo>
                <a:lnTo>
                  <a:pt x="10" y="137"/>
                </a:lnTo>
                <a:lnTo>
                  <a:pt x="11" y="137"/>
                </a:lnTo>
                <a:lnTo>
                  <a:pt x="11" y="137"/>
                </a:lnTo>
                <a:lnTo>
                  <a:pt x="13" y="137"/>
                </a:lnTo>
                <a:lnTo>
                  <a:pt x="14" y="137"/>
                </a:lnTo>
                <a:lnTo>
                  <a:pt x="14" y="137"/>
                </a:lnTo>
                <a:lnTo>
                  <a:pt x="14" y="137"/>
                </a:lnTo>
                <a:lnTo>
                  <a:pt x="14" y="137"/>
                </a:lnTo>
                <a:lnTo>
                  <a:pt x="16" y="137"/>
                </a:lnTo>
                <a:lnTo>
                  <a:pt x="17" y="137"/>
                </a:lnTo>
                <a:lnTo>
                  <a:pt x="17" y="137"/>
                </a:lnTo>
                <a:lnTo>
                  <a:pt x="17" y="137"/>
                </a:lnTo>
                <a:lnTo>
                  <a:pt x="17" y="137"/>
                </a:lnTo>
                <a:lnTo>
                  <a:pt x="17" y="137"/>
                </a:lnTo>
                <a:lnTo>
                  <a:pt x="17" y="137"/>
                </a:lnTo>
                <a:lnTo>
                  <a:pt x="17" y="138"/>
                </a:lnTo>
                <a:lnTo>
                  <a:pt x="18" y="138"/>
                </a:lnTo>
                <a:lnTo>
                  <a:pt x="18" y="138"/>
                </a:lnTo>
                <a:lnTo>
                  <a:pt x="18" y="138"/>
                </a:lnTo>
                <a:lnTo>
                  <a:pt x="18" y="137"/>
                </a:lnTo>
                <a:lnTo>
                  <a:pt x="18" y="137"/>
                </a:lnTo>
                <a:lnTo>
                  <a:pt x="18" y="137"/>
                </a:lnTo>
                <a:lnTo>
                  <a:pt x="18" y="137"/>
                </a:lnTo>
                <a:lnTo>
                  <a:pt x="20" y="137"/>
                </a:lnTo>
                <a:lnTo>
                  <a:pt x="20" y="137"/>
                </a:lnTo>
                <a:lnTo>
                  <a:pt x="20" y="137"/>
                </a:lnTo>
                <a:lnTo>
                  <a:pt x="21" y="137"/>
                </a:lnTo>
                <a:lnTo>
                  <a:pt x="23" y="137"/>
                </a:lnTo>
                <a:lnTo>
                  <a:pt x="23" y="135"/>
                </a:lnTo>
                <a:lnTo>
                  <a:pt x="23" y="135"/>
                </a:lnTo>
                <a:lnTo>
                  <a:pt x="23" y="135"/>
                </a:lnTo>
                <a:lnTo>
                  <a:pt x="24" y="135"/>
                </a:lnTo>
                <a:lnTo>
                  <a:pt x="26" y="135"/>
                </a:lnTo>
                <a:lnTo>
                  <a:pt x="28" y="135"/>
                </a:lnTo>
                <a:lnTo>
                  <a:pt x="31" y="135"/>
                </a:lnTo>
                <a:lnTo>
                  <a:pt x="33" y="134"/>
                </a:lnTo>
                <a:lnTo>
                  <a:pt x="33" y="134"/>
                </a:lnTo>
                <a:lnTo>
                  <a:pt x="34" y="134"/>
                </a:lnTo>
                <a:lnTo>
                  <a:pt x="33" y="134"/>
                </a:lnTo>
                <a:lnTo>
                  <a:pt x="33" y="134"/>
                </a:lnTo>
                <a:lnTo>
                  <a:pt x="33" y="134"/>
                </a:lnTo>
                <a:lnTo>
                  <a:pt x="34" y="134"/>
                </a:lnTo>
                <a:lnTo>
                  <a:pt x="34" y="133"/>
                </a:lnTo>
                <a:lnTo>
                  <a:pt x="36" y="134"/>
                </a:lnTo>
                <a:lnTo>
                  <a:pt x="34" y="134"/>
                </a:lnTo>
                <a:lnTo>
                  <a:pt x="34" y="134"/>
                </a:lnTo>
                <a:lnTo>
                  <a:pt x="36" y="134"/>
                </a:lnTo>
                <a:lnTo>
                  <a:pt x="36" y="135"/>
                </a:lnTo>
                <a:lnTo>
                  <a:pt x="36" y="135"/>
                </a:lnTo>
                <a:lnTo>
                  <a:pt x="36" y="134"/>
                </a:lnTo>
                <a:lnTo>
                  <a:pt x="36" y="134"/>
                </a:lnTo>
                <a:lnTo>
                  <a:pt x="37" y="134"/>
                </a:lnTo>
                <a:lnTo>
                  <a:pt x="37" y="134"/>
                </a:lnTo>
                <a:lnTo>
                  <a:pt x="38" y="134"/>
                </a:lnTo>
                <a:lnTo>
                  <a:pt x="38" y="134"/>
                </a:lnTo>
                <a:lnTo>
                  <a:pt x="38" y="134"/>
                </a:lnTo>
                <a:lnTo>
                  <a:pt x="38" y="133"/>
                </a:lnTo>
                <a:lnTo>
                  <a:pt x="38" y="133"/>
                </a:lnTo>
                <a:lnTo>
                  <a:pt x="38" y="133"/>
                </a:lnTo>
                <a:lnTo>
                  <a:pt x="40" y="134"/>
                </a:lnTo>
                <a:lnTo>
                  <a:pt x="40" y="134"/>
                </a:lnTo>
                <a:lnTo>
                  <a:pt x="40" y="134"/>
                </a:lnTo>
                <a:lnTo>
                  <a:pt x="41" y="134"/>
                </a:lnTo>
                <a:lnTo>
                  <a:pt x="41" y="133"/>
                </a:lnTo>
                <a:lnTo>
                  <a:pt x="41" y="133"/>
                </a:lnTo>
                <a:lnTo>
                  <a:pt x="41" y="133"/>
                </a:lnTo>
                <a:lnTo>
                  <a:pt x="43" y="131"/>
                </a:lnTo>
                <a:lnTo>
                  <a:pt x="44" y="131"/>
                </a:lnTo>
                <a:lnTo>
                  <a:pt x="44" y="131"/>
                </a:lnTo>
                <a:lnTo>
                  <a:pt x="44" y="131"/>
                </a:lnTo>
                <a:lnTo>
                  <a:pt x="43" y="131"/>
                </a:lnTo>
                <a:lnTo>
                  <a:pt x="43" y="131"/>
                </a:lnTo>
                <a:lnTo>
                  <a:pt x="41" y="131"/>
                </a:lnTo>
                <a:lnTo>
                  <a:pt x="41" y="131"/>
                </a:lnTo>
                <a:lnTo>
                  <a:pt x="40" y="131"/>
                </a:lnTo>
                <a:lnTo>
                  <a:pt x="40" y="131"/>
                </a:lnTo>
                <a:lnTo>
                  <a:pt x="40" y="130"/>
                </a:lnTo>
                <a:lnTo>
                  <a:pt x="40" y="130"/>
                </a:lnTo>
                <a:lnTo>
                  <a:pt x="38" y="130"/>
                </a:lnTo>
                <a:lnTo>
                  <a:pt x="38" y="130"/>
                </a:lnTo>
                <a:lnTo>
                  <a:pt x="38" y="131"/>
                </a:lnTo>
                <a:lnTo>
                  <a:pt x="38" y="131"/>
                </a:lnTo>
                <a:lnTo>
                  <a:pt x="38" y="131"/>
                </a:lnTo>
                <a:lnTo>
                  <a:pt x="37" y="131"/>
                </a:lnTo>
                <a:lnTo>
                  <a:pt x="37" y="131"/>
                </a:lnTo>
                <a:lnTo>
                  <a:pt x="37" y="131"/>
                </a:lnTo>
                <a:lnTo>
                  <a:pt x="36" y="131"/>
                </a:lnTo>
                <a:lnTo>
                  <a:pt x="36" y="133"/>
                </a:lnTo>
                <a:lnTo>
                  <a:pt x="36" y="133"/>
                </a:lnTo>
                <a:lnTo>
                  <a:pt x="34" y="133"/>
                </a:lnTo>
                <a:lnTo>
                  <a:pt x="33" y="131"/>
                </a:lnTo>
                <a:lnTo>
                  <a:pt x="33" y="131"/>
                </a:lnTo>
                <a:lnTo>
                  <a:pt x="33" y="131"/>
                </a:lnTo>
                <a:lnTo>
                  <a:pt x="33" y="131"/>
                </a:lnTo>
                <a:lnTo>
                  <a:pt x="31" y="133"/>
                </a:lnTo>
                <a:lnTo>
                  <a:pt x="31" y="131"/>
                </a:lnTo>
                <a:lnTo>
                  <a:pt x="31" y="131"/>
                </a:lnTo>
                <a:lnTo>
                  <a:pt x="30" y="133"/>
                </a:lnTo>
                <a:lnTo>
                  <a:pt x="30" y="133"/>
                </a:lnTo>
                <a:lnTo>
                  <a:pt x="28" y="133"/>
                </a:lnTo>
                <a:lnTo>
                  <a:pt x="28" y="133"/>
                </a:lnTo>
                <a:lnTo>
                  <a:pt x="28" y="133"/>
                </a:lnTo>
                <a:lnTo>
                  <a:pt x="27" y="134"/>
                </a:lnTo>
                <a:lnTo>
                  <a:pt x="26" y="134"/>
                </a:lnTo>
                <a:lnTo>
                  <a:pt x="26" y="134"/>
                </a:lnTo>
                <a:lnTo>
                  <a:pt x="26" y="134"/>
                </a:lnTo>
                <a:lnTo>
                  <a:pt x="24" y="134"/>
                </a:lnTo>
                <a:lnTo>
                  <a:pt x="24" y="133"/>
                </a:lnTo>
                <a:lnTo>
                  <a:pt x="24" y="133"/>
                </a:lnTo>
                <a:lnTo>
                  <a:pt x="24" y="133"/>
                </a:lnTo>
                <a:lnTo>
                  <a:pt x="24" y="133"/>
                </a:lnTo>
                <a:lnTo>
                  <a:pt x="24" y="131"/>
                </a:lnTo>
                <a:lnTo>
                  <a:pt x="24" y="131"/>
                </a:lnTo>
                <a:lnTo>
                  <a:pt x="24" y="131"/>
                </a:lnTo>
                <a:lnTo>
                  <a:pt x="26" y="131"/>
                </a:lnTo>
                <a:lnTo>
                  <a:pt x="26" y="131"/>
                </a:lnTo>
                <a:lnTo>
                  <a:pt x="26" y="131"/>
                </a:lnTo>
                <a:lnTo>
                  <a:pt x="26" y="131"/>
                </a:lnTo>
                <a:lnTo>
                  <a:pt x="26" y="133"/>
                </a:lnTo>
                <a:lnTo>
                  <a:pt x="26" y="133"/>
                </a:lnTo>
                <a:lnTo>
                  <a:pt x="26" y="133"/>
                </a:lnTo>
                <a:lnTo>
                  <a:pt x="27" y="131"/>
                </a:lnTo>
                <a:lnTo>
                  <a:pt x="27" y="131"/>
                </a:lnTo>
                <a:lnTo>
                  <a:pt x="27" y="131"/>
                </a:lnTo>
                <a:lnTo>
                  <a:pt x="28" y="131"/>
                </a:lnTo>
                <a:lnTo>
                  <a:pt x="31" y="131"/>
                </a:lnTo>
                <a:lnTo>
                  <a:pt x="33" y="131"/>
                </a:lnTo>
                <a:lnTo>
                  <a:pt x="34" y="131"/>
                </a:lnTo>
                <a:lnTo>
                  <a:pt x="34" y="130"/>
                </a:lnTo>
                <a:lnTo>
                  <a:pt x="36" y="130"/>
                </a:lnTo>
                <a:lnTo>
                  <a:pt x="36" y="128"/>
                </a:lnTo>
                <a:lnTo>
                  <a:pt x="36" y="128"/>
                </a:lnTo>
                <a:lnTo>
                  <a:pt x="34" y="128"/>
                </a:lnTo>
                <a:lnTo>
                  <a:pt x="34" y="130"/>
                </a:lnTo>
                <a:lnTo>
                  <a:pt x="33" y="130"/>
                </a:lnTo>
                <a:lnTo>
                  <a:pt x="33" y="130"/>
                </a:lnTo>
                <a:lnTo>
                  <a:pt x="31" y="128"/>
                </a:lnTo>
                <a:lnTo>
                  <a:pt x="31" y="128"/>
                </a:lnTo>
                <a:lnTo>
                  <a:pt x="31" y="130"/>
                </a:lnTo>
                <a:lnTo>
                  <a:pt x="31" y="130"/>
                </a:lnTo>
                <a:lnTo>
                  <a:pt x="31" y="130"/>
                </a:lnTo>
                <a:lnTo>
                  <a:pt x="31" y="130"/>
                </a:lnTo>
                <a:lnTo>
                  <a:pt x="31" y="130"/>
                </a:lnTo>
                <a:lnTo>
                  <a:pt x="31" y="130"/>
                </a:lnTo>
                <a:lnTo>
                  <a:pt x="31" y="130"/>
                </a:lnTo>
                <a:lnTo>
                  <a:pt x="31" y="130"/>
                </a:lnTo>
                <a:lnTo>
                  <a:pt x="30" y="130"/>
                </a:lnTo>
                <a:lnTo>
                  <a:pt x="28" y="130"/>
                </a:lnTo>
                <a:lnTo>
                  <a:pt x="27" y="130"/>
                </a:lnTo>
                <a:lnTo>
                  <a:pt x="26" y="130"/>
                </a:lnTo>
                <a:lnTo>
                  <a:pt x="24" y="130"/>
                </a:lnTo>
                <a:lnTo>
                  <a:pt x="23" y="130"/>
                </a:lnTo>
                <a:lnTo>
                  <a:pt x="23" y="130"/>
                </a:lnTo>
                <a:lnTo>
                  <a:pt x="23" y="128"/>
                </a:lnTo>
                <a:lnTo>
                  <a:pt x="23" y="128"/>
                </a:lnTo>
                <a:lnTo>
                  <a:pt x="21" y="128"/>
                </a:lnTo>
                <a:lnTo>
                  <a:pt x="21" y="128"/>
                </a:lnTo>
                <a:lnTo>
                  <a:pt x="21" y="130"/>
                </a:lnTo>
                <a:lnTo>
                  <a:pt x="21" y="130"/>
                </a:lnTo>
                <a:lnTo>
                  <a:pt x="21" y="130"/>
                </a:lnTo>
                <a:lnTo>
                  <a:pt x="21" y="130"/>
                </a:lnTo>
                <a:lnTo>
                  <a:pt x="21" y="130"/>
                </a:lnTo>
                <a:lnTo>
                  <a:pt x="20" y="128"/>
                </a:lnTo>
                <a:lnTo>
                  <a:pt x="20" y="128"/>
                </a:lnTo>
                <a:lnTo>
                  <a:pt x="20" y="128"/>
                </a:lnTo>
                <a:lnTo>
                  <a:pt x="20" y="128"/>
                </a:lnTo>
                <a:lnTo>
                  <a:pt x="18" y="128"/>
                </a:lnTo>
                <a:lnTo>
                  <a:pt x="17" y="128"/>
                </a:lnTo>
                <a:lnTo>
                  <a:pt x="16" y="128"/>
                </a:lnTo>
                <a:lnTo>
                  <a:pt x="16" y="130"/>
                </a:lnTo>
                <a:lnTo>
                  <a:pt x="16" y="130"/>
                </a:lnTo>
                <a:lnTo>
                  <a:pt x="16" y="128"/>
                </a:lnTo>
                <a:lnTo>
                  <a:pt x="14" y="128"/>
                </a:lnTo>
                <a:lnTo>
                  <a:pt x="14" y="128"/>
                </a:lnTo>
                <a:lnTo>
                  <a:pt x="14" y="128"/>
                </a:lnTo>
                <a:lnTo>
                  <a:pt x="14" y="128"/>
                </a:lnTo>
                <a:lnTo>
                  <a:pt x="14" y="128"/>
                </a:lnTo>
                <a:lnTo>
                  <a:pt x="14" y="130"/>
                </a:lnTo>
                <a:lnTo>
                  <a:pt x="14" y="130"/>
                </a:lnTo>
                <a:lnTo>
                  <a:pt x="14" y="130"/>
                </a:lnTo>
                <a:lnTo>
                  <a:pt x="13" y="128"/>
                </a:lnTo>
                <a:lnTo>
                  <a:pt x="11" y="128"/>
                </a:lnTo>
                <a:lnTo>
                  <a:pt x="10" y="128"/>
                </a:lnTo>
                <a:lnTo>
                  <a:pt x="10" y="127"/>
                </a:lnTo>
                <a:lnTo>
                  <a:pt x="10" y="127"/>
                </a:lnTo>
                <a:lnTo>
                  <a:pt x="13" y="127"/>
                </a:lnTo>
                <a:lnTo>
                  <a:pt x="14" y="125"/>
                </a:lnTo>
                <a:lnTo>
                  <a:pt x="14" y="125"/>
                </a:lnTo>
                <a:lnTo>
                  <a:pt x="16" y="125"/>
                </a:lnTo>
                <a:lnTo>
                  <a:pt x="16" y="127"/>
                </a:lnTo>
                <a:lnTo>
                  <a:pt x="17" y="127"/>
                </a:lnTo>
                <a:lnTo>
                  <a:pt x="17" y="127"/>
                </a:lnTo>
                <a:lnTo>
                  <a:pt x="17" y="127"/>
                </a:lnTo>
                <a:lnTo>
                  <a:pt x="18" y="127"/>
                </a:lnTo>
                <a:lnTo>
                  <a:pt x="20" y="128"/>
                </a:lnTo>
                <a:lnTo>
                  <a:pt x="20" y="128"/>
                </a:lnTo>
                <a:lnTo>
                  <a:pt x="20" y="128"/>
                </a:lnTo>
                <a:lnTo>
                  <a:pt x="20" y="128"/>
                </a:lnTo>
                <a:lnTo>
                  <a:pt x="21" y="127"/>
                </a:lnTo>
                <a:lnTo>
                  <a:pt x="21" y="127"/>
                </a:lnTo>
                <a:lnTo>
                  <a:pt x="21" y="127"/>
                </a:lnTo>
                <a:lnTo>
                  <a:pt x="23" y="127"/>
                </a:lnTo>
                <a:lnTo>
                  <a:pt x="23" y="127"/>
                </a:lnTo>
                <a:lnTo>
                  <a:pt x="23" y="127"/>
                </a:lnTo>
                <a:lnTo>
                  <a:pt x="21" y="127"/>
                </a:lnTo>
                <a:lnTo>
                  <a:pt x="21" y="127"/>
                </a:lnTo>
                <a:lnTo>
                  <a:pt x="20" y="127"/>
                </a:lnTo>
                <a:lnTo>
                  <a:pt x="20" y="125"/>
                </a:lnTo>
                <a:lnTo>
                  <a:pt x="20" y="125"/>
                </a:lnTo>
                <a:lnTo>
                  <a:pt x="20" y="125"/>
                </a:lnTo>
                <a:lnTo>
                  <a:pt x="20" y="125"/>
                </a:lnTo>
                <a:lnTo>
                  <a:pt x="21" y="125"/>
                </a:lnTo>
                <a:lnTo>
                  <a:pt x="21" y="125"/>
                </a:lnTo>
                <a:lnTo>
                  <a:pt x="21" y="125"/>
                </a:lnTo>
                <a:lnTo>
                  <a:pt x="23" y="125"/>
                </a:lnTo>
                <a:lnTo>
                  <a:pt x="23" y="125"/>
                </a:lnTo>
                <a:lnTo>
                  <a:pt x="24" y="125"/>
                </a:lnTo>
                <a:lnTo>
                  <a:pt x="24" y="125"/>
                </a:lnTo>
                <a:lnTo>
                  <a:pt x="24" y="125"/>
                </a:lnTo>
                <a:lnTo>
                  <a:pt x="23" y="125"/>
                </a:lnTo>
                <a:lnTo>
                  <a:pt x="23" y="125"/>
                </a:lnTo>
                <a:lnTo>
                  <a:pt x="23" y="125"/>
                </a:lnTo>
                <a:lnTo>
                  <a:pt x="21" y="125"/>
                </a:lnTo>
                <a:lnTo>
                  <a:pt x="21" y="125"/>
                </a:lnTo>
                <a:lnTo>
                  <a:pt x="21" y="125"/>
                </a:lnTo>
                <a:lnTo>
                  <a:pt x="21" y="125"/>
                </a:lnTo>
                <a:lnTo>
                  <a:pt x="23" y="127"/>
                </a:lnTo>
                <a:lnTo>
                  <a:pt x="23" y="127"/>
                </a:lnTo>
                <a:lnTo>
                  <a:pt x="23" y="127"/>
                </a:lnTo>
                <a:lnTo>
                  <a:pt x="23" y="127"/>
                </a:lnTo>
                <a:lnTo>
                  <a:pt x="24" y="127"/>
                </a:lnTo>
                <a:lnTo>
                  <a:pt x="24" y="127"/>
                </a:lnTo>
                <a:lnTo>
                  <a:pt x="26" y="125"/>
                </a:lnTo>
                <a:lnTo>
                  <a:pt x="27" y="125"/>
                </a:lnTo>
                <a:lnTo>
                  <a:pt x="27" y="125"/>
                </a:lnTo>
                <a:lnTo>
                  <a:pt x="27" y="125"/>
                </a:lnTo>
                <a:lnTo>
                  <a:pt x="27" y="125"/>
                </a:lnTo>
                <a:lnTo>
                  <a:pt x="28" y="125"/>
                </a:lnTo>
                <a:lnTo>
                  <a:pt x="28" y="127"/>
                </a:lnTo>
                <a:lnTo>
                  <a:pt x="30" y="127"/>
                </a:lnTo>
                <a:lnTo>
                  <a:pt x="30" y="127"/>
                </a:lnTo>
                <a:lnTo>
                  <a:pt x="31" y="127"/>
                </a:lnTo>
                <a:lnTo>
                  <a:pt x="31" y="128"/>
                </a:lnTo>
                <a:lnTo>
                  <a:pt x="33" y="128"/>
                </a:lnTo>
                <a:lnTo>
                  <a:pt x="33" y="128"/>
                </a:lnTo>
                <a:lnTo>
                  <a:pt x="33" y="128"/>
                </a:lnTo>
                <a:lnTo>
                  <a:pt x="33" y="128"/>
                </a:lnTo>
                <a:lnTo>
                  <a:pt x="33" y="127"/>
                </a:lnTo>
                <a:lnTo>
                  <a:pt x="33" y="127"/>
                </a:lnTo>
                <a:lnTo>
                  <a:pt x="33" y="125"/>
                </a:lnTo>
                <a:lnTo>
                  <a:pt x="33" y="125"/>
                </a:lnTo>
                <a:lnTo>
                  <a:pt x="33" y="125"/>
                </a:lnTo>
                <a:lnTo>
                  <a:pt x="33" y="125"/>
                </a:lnTo>
                <a:lnTo>
                  <a:pt x="33" y="125"/>
                </a:lnTo>
                <a:lnTo>
                  <a:pt x="33" y="125"/>
                </a:lnTo>
                <a:lnTo>
                  <a:pt x="34" y="125"/>
                </a:lnTo>
                <a:lnTo>
                  <a:pt x="34" y="125"/>
                </a:lnTo>
                <a:lnTo>
                  <a:pt x="34" y="125"/>
                </a:lnTo>
                <a:lnTo>
                  <a:pt x="34" y="125"/>
                </a:lnTo>
                <a:lnTo>
                  <a:pt x="34" y="127"/>
                </a:lnTo>
                <a:lnTo>
                  <a:pt x="36" y="127"/>
                </a:lnTo>
                <a:lnTo>
                  <a:pt x="36" y="127"/>
                </a:lnTo>
                <a:lnTo>
                  <a:pt x="36" y="125"/>
                </a:lnTo>
                <a:lnTo>
                  <a:pt x="36" y="125"/>
                </a:lnTo>
                <a:lnTo>
                  <a:pt x="37" y="125"/>
                </a:lnTo>
                <a:lnTo>
                  <a:pt x="37" y="125"/>
                </a:lnTo>
                <a:lnTo>
                  <a:pt x="38" y="125"/>
                </a:lnTo>
                <a:lnTo>
                  <a:pt x="40" y="125"/>
                </a:lnTo>
                <a:lnTo>
                  <a:pt x="40" y="125"/>
                </a:lnTo>
                <a:lnTo>
                  <a:pt x="41" y="125"/>
                </a:lnTo>
                <a:lnTo>
                  <a:pt x="41" y="125"/>
                </a:lnTo>
                <a:lnTo>
                  <a:pt x="41" y="125"/>
                </a:lnTo>
                <a:lnTo>
                  <a:pt x="41" y="125"/>
                </a:lnTo>
                <a:lnTo>
                  <a:pt x="41" y="125"/>
                </a:lnTo>
                <a:lnTo>
                  <a:pt x="41" y="124"/>
                </a:lnTo>
                <a:lnTo>
                  <a:pt x="41" y="124"/>
                </a:lnTo>
                <a:lnTo>
                  <a:pt x="43" y="124"/>
                </a:lnTo>
                <a:lnTo>
                  <a:pt x="43" y="124"/>
                </a:lnTo>
                <a:lnTo>
                  <a:pt x="43" y="124"/>
                </a:lnTo>
                <a:lnTo>
                  <a:pt x="43" y="124"/>
                </a:lnTo>
                <a:lnTo>
                  <a:pt x="43" y="124"/>
                </a:lnTo>
                <a:lnTo>
                  <a:pt x="43" y="125"/>
                </a:lnTo>
                <a:lnTo>
                  <a:pt x="43" y="125"/>
                </a:lnTo>
                <a:lnTo>
                  <a:pt x="43" y="125"/>
                </a:lnTo>
                <a:lnTo>
                  <a:pt x="43" y="125"/>
                </a:lnTo>
                <a:lnTo>
                  <a:pt x="44" y="125"/>
                </a:lnTo>
                <a:lnTo>
                  <a:pt x="44" y="124"/>
                </a:lnTo>
                <a:lnTo>
                  <a:pt x="46" y="124"/>
                </a:lnTo>
                <a:lnTo>
                  <a:pt x="47" y="124"/>
                </a:lnTo>
                <a:lnTo>
                  <a:pt x="48" y="124"/>
                </a:lnTo>
                <a:lnTo>
                  <a:pt x="48" y="124"/>
                </a:lnTo>
                <a:lnTo>
                  <a:pt x="50" y="123"/>
                </a:lnTo>
                <a:lnTo>
                  <a:pt x="50" y="123"/>
                </a:lnTo>
                <a:lnTo>
                  <a:pt x="48" y="123"/>
                </a:lnTo>
                <a:lnTo>
                  <a:pt x="48" y="123"/>
                </a:lnTo>
                <a:lnTo>
                  <a:pt x="48" y="121"/>
                </a:lnTo>
                <a:lnTo>
                  <a:pt x="47" y="120"/>
                </a:lnTo>
                <a:lnTo>
                  <a:pt x="47" y="120"/>
                </a:lnTo>
                <a:lnTo>
                  <a:pt x="47" y="120"/>
                </a:lnTo>
                <a:lnTo>
                  <a:pt x="47" y="120"/>
                </a:lnTo>
                <a:lnTo>
                  <a:pt x="47" y="120"/>
                </a:lnTo>
                <a:lnTo>
                  <a:pt x="46" y="120"/>
                </a:lnTo>
                <a:lnTo>
                  <a:pt x="46" y="120"/>
                </a:lnTo>
                <a:lnTo>
                  <a:pt x="44" y="120"/>
                </a:lnTo>
                <a:lnTo>
                  <a:pt x="44" y="120"/>
                </a:lnTo>
                <a:lnTo>
                  <a:pt x="44" y="120"/>
                </a:lnTo>
                <a:lnTo>
                  <a:pt x="43" y="120"/>
                </a:lnTo>
                <a:lnTo>
                  <a:pt x="43" y="120"/>
                </a:lnTo>
                <a:lnTo>
                  <a:pt x="43" y="120"/>
                </a:lnTo>
                <a:lnTo>
                  <a:pt x="43" y="120"/>
                </a:lnTo>
                <a:lnTo>
                  <a:pt x="43" y="120"/>
                </a:lnTo>
                <a:lnTo>
                  <a:pt x="43" y="120"/>
                </a:lnTo>
                <a:lnTo>
                  <a:pt x="41" y="118"/>
                </a:lnTo>
                <a:lnTo>
                  <a:pt x="41" y="118"/>
                </a:lnTo>
                <a:lnTo>
                  <a:pt x="41" y="118"/>
                </a:lnTo>
                <a:lnTo>
                  <a:pt x="41" y="118"/>
                </a:lnTo>
                <a:lnTo>
                  <a:pt x="41" y="120"/>
                </a:lnTo>
                <a:lnTo>
                  <a:pt x="41" y="120"/>
                </a:lnTo>
                <a:lnTo>
                  <a:pt x="41" y="118"/>
                </a:lnTo>
                <a:lnTo>
                  <a:pt x="40" y="120"/>
                </a:lnTo>
                <a:lnTo>
                  <a:pt x="40" y="120"/>
                </a:lnTo>
                <a:lnTo>
                  <a:pt x="38" y="120"/>
                </a:lnTo>
                <a:lnTo>
                  <a:pt x="38" y="120"/>
                </a:lnTo>
                <a:lnTo>
                  <a:pt x="38" y="118"/>
                </a:lnTo>
                <a:lnTo>
                  <a:pt x="38" y="118"/>
                </a:lnTo>
                <a:lnTo>
                  <a:pt x="38" y="118"/>
                </a:lnTo>
                <a:lnTo>
                  <a:pt x="38" y="118"/>
                </a:lnTo>
                <a:lnTo>
                  <a:pt x="37" y="117"/>
                </a:lnTo>
                <a:lnTo>
                  <a:pt x="36" y="117"/>
                </a:lnTo>
                <a:lnTo>
                  <a:pt x="36" y="116"/>
                </a:lnTo>
                <a:lnTo>
                  <a:pt x="36" y="116"/>
                </a:lnTo>
                <a:lnTo>
                  <a:pt x="36" y="116"/>
                </a:lnTo>
                <a:lnTo>
                  <a:pt x="36" y="116"/>
                </a:lnTo>
                <a:lnTo>
                  <a:pt x="37" y="116"/>
                </a:lnTo>
                <a:lnTo>
                  <a:pt x="36" y="114"/>
                </a:lnTo>
                <a:lnTo>
                  <a:pt x="36" y="114"/>
                </a:lnTo>
                <a:lnTo>
                  <a:pt x="36" y="116"/>
                </a:lnTo>
                <a:lnTo>
                  <a:pt x="34" y="116"/>
                </a:lnTo>
                <a:lnTo>
                  <a:pt x="34" y="114"/>
                </a:lnTo>
                <a:lnTo>
                  <a:pt x="34" y="114"/>
                </a:lnTo>
                <a:lnTo>
                  <a:pt x="34" y="114"/>
                </a:lnTo>
                <a:lnTo>
                  <a:pt x="33" y="114"/>
                </a:lnTo>
                <a:lnTo>
                  <a:pt x="33" y="114"/>
                </a:lnTo>
                <a:lnTo>
                  <a:pt x="33" y="114"/>
                </a:lnTo>
                <a:lnTo>
                  <a:pt x="33" y="114"/>
                </a:lnTo>
                <a:lnTo>
                  <a:pt x="33" y="113"/>
                </a:lnTo>
                <a:lnTo>
                  <a:pt x="33" y="113"/>
                </a:lnTo>
                <a:lnTo>
                  <a:pt x="31" y="113"/>
                </a:lnTo>
                <a:lnTo>
                  <a:pt x="31" y="113"/>
                </a:lnTo>
                <a:lnTo>
                  <a:pt x="30" y="113"/>
                </a:lnTo>
                <a:lnTo>
                  <a:pt x="30" y="113"/>
                </a:lnTo>
                <a:lnTo>
                  <a:pt x="30" y="114"/>
                </a:lnTo>
                <a:lnTo>
                  <a:pt x="30" y="116"/>
                </a:lnTo>
                <a:lnTo>
                  <a:pt x="30" y="116"/>
                </a:lnTo>
                <a:lnTo>
                  <a:pt x="28" y="117"/>
                </a:lnTo>
                <a:lnTo>
                  <a:pt x="28" y="117"/>
                </a:lnTo>
                <a:lnTo>
                  <a:pt x="28" y="117"/>
                </a:lnTo>
                <a:lnTo>
                  <a:pt x="28" y="117"/>
                </a:lnTo>
                <a:lnTo>
                  <a:pt x="28" y="117"/>
                </a:lnTo>
                <a:lnTo>
                  <a:pt x="28" y="117"/>
                </a:lnTo>
                <a:lnTo>
                  <a:pt x="27" y="118"/>
                </a:lnTo>
                <a:lnTo>
                  <a:pt x="27" y="118"/>
                </a:lnTo>
                <a:lnTo>
                  <a:pt x="24" y="118"/>
                </a:lnTo>
                <a:lnTo>
                  <a:pt x="24" y="118"/>
                </a:lnTo>
                <a:lnTo>
                  <a:pt x="26" y="118"/>
                </a:lnTo>
                <a:lnTo>
                  <a:pt x="26" y="117"/>
                </a:lnTo>
                <a:lnTo>
                  <a:pt x="26" y="117"/>
                </a:lnTo>
                <a:lnTo>
                  <a:pt x="26" y="117"/>
                </a:lnTo>
                <a:lnTo>
                  <a:pt x="26" y="116"/>
                </a:lnTo>
                <a:lnTo>
                  <a:pt x="26" y="116"/>
                </a:lnTo>
                <a:lnTo>
                  <a:pt x="27" y="116"/>
                </a:lnTo>
                <a:lnTo>
                  <a:pt x="27" y="114"/>
                </a:lnTo>
                <a:lnTo>
                  <a:pt x="27" y="114"/>
                </a:lnTo>
                <a:lnTo>
                  <a:pt x="27" y="114"/>
                </a:lnTo>
                <a:lnTo>
                  <a:pt x="26" y="114"/>
                </a:lnTo>
                <a:lnTo>
                  <a:pt x="26" y="114"/>
                </a:lnTo>
                <a:lnTo>
                  <a:pt x="26" y="114"/>
                </a:lnTo>
                <a:lnTo>
                  <a:pt x="24" y="114"/>
                </a:lnTo>
                <a:lnTo>
                  <a:pt x="24" y="116"/>
                </a:lnTo>
                <a:lnTo>
                  <a:pt x="24" y="116"/>
                </a:lnTo>
                <a:lnTo>
                  <a:pt x="24" y="116"/>
                </a:lnTo>
                <a:lnTo>
                  <a:pt x="24" y="116"/>
                </a:lnTo>
                <a:lnTo>
                  <a:pt x="24" y="117"/>
                </a:lnTo>
                <a:lnTo>
                  <a:pt x="24" y="117"/>
                </a:lnTo>
                <a:lnTo>
                  <a:pt x="23" y="117"/>
                </a:lnTo>
                <a:lnTo>
                  <a:pt x="23" y="117"/>
                </a:lnTo>
                <a:lnTo>
                  <a:pt x="23" y="118"/>
                </a:lnTo>
                <a:lnTo>
                  <a:pt x="23" y="118"/>
                </a:lnTo>
                <a:lnTo>
                  <a:pt x="24" y="118"/>
                </a:lnTo>
                <a:lnTo>
                  <a:pt x="24" y="118"/>
                </a:lnTo>
                <a:lnTo>
                  <a:pt x="23" y="118"/>
                </a:lnTo>
                <a:lnTo>
                  <a:pt x="23" y="118"/>
                </a:lnTo>
                <a:lnTo>
                  <a:pt x="23" y="118"/>
                </a:lnTo>
                <a:lnTo>
                  <a:pt x="23" y="118"/>
                </a:lnTo>
                <a:lnTo>
                  <a:pt x="23" y="117"/>
                </a:lnTo>
                <a:lnTo>
                  <a:pt x="23" y="117"/>
                </a:lnTo>
                <a:lnTo>
                  <a:pt x="21" y="117"/>
                </a:lnTo>
                <a:lnTo>
                  <a:pt x="21" y="118"/>
                </a:lnTo>
                <a:lnTo>
                  <a:pt x="21" y="118"/>
                </a:lnTo>
                <a:lnTo>
                  <a:pt x="21" y="118"/>
                </a:lnTo>
                <a:lnTo>
                  <a:pt x="21" y="118"/>
                </a:lnTo>
                <a:lnTo>
                  <a:pt x="20" y="118"/>
                </a:lnTo>
                <a:lnTo>
                  <a:pt x="20" y="118"/>
                </a:lnTo>
                <a:lnTo>
                  <a:pt x="18" y="118"/>
                </a:lnTo>
                <a:lnTo>
                  <a:pt x="18" y="118"/>
                </a:lnTo>
                <a:lnTo>
                  <a:pt x="18" y="118"/>
                </a:lnTo>
                <a:lnTo>
                  <a:pt x="18" y="118"/>
                </a:lnTo>
                <a:lnTo>
                  <a:pt x="18" y="120"/>
                </a:lnTo>
                <a:lnTo>
                  <a:pt x="18" y="120"/>
                </a:lnTo>
                <a:lnTo>
                  <a:pt x="18" y="120"/>
                </a:lnTo>
                <a:lnTo>
                  <a:pt x="18" y="120"/>
                </a:lnTo>
                <a:lnTo>
                  <a:pt x="18" y="120"/>
                </a:lnTo>
                <a:lnTo>
                  <a:pt x="17" y="120"/>
                </a:lnTo>
                <a:lnTo>
                  <a:pt x="17" y="118"/>
                </a:lnTo>
                <a:lnTo>
                  <a:pt x="17" y="118"/>
                </a:lnTo>
                <a:lnTo>
                  <a:pt x="16" y="118"/>
                </a:lnTo>
                <a:lnTo>
                  <a:pt x="16" y="118"/>
                </a:lnTo>
                <a:lnTo>
                  <a:pt x="16" y="118"/>
                </a:lnTo>
                <a:lnTo>
                  <a:pt x="16" y="118"/>
                </a:lnTo>
                <a:lnTo>
                  <a:pt x="16" y="117"/>
                </a:lnTo>
                <a:lnTo>
                  <a:pt x="16" y="117"/>
                </a:lnTo>
                <a:lnTo>
                  <a:pt x="16" y="116"/>
                </a:lnTo>
                <a:lnTo>
                  <a:pt x="16" y="116"/>
                </a:lnTo>
                <a:lnTo>
                  <a:pt x="16" y="116"/>
                </a:lnTo>
                <a:lnTo>
                  <a:pt x="16" y="116"/>
                </a:lnTo>
                <a:lnTo>
                  <a:pt x="14" y="116"/>
                </a:lnTo>
                <a:lnTo>
                  <a:pt x="14" y="116"/>
                </a:lnTo>
                <a:lnTo>
                  <a:pt x="14" y="117"/>
                </a:lnTo>
                <a:lnTo>
                  <a:pt x="13" y="117"/>
                </a:lnTo>
                <a:lnTo>
                  <a:pt x="13" y="117"/>
                </a:lnTo>
                <a:lnTo>
                  <a:pt x="13" y="117"/>
                </a:lnTo>
                <a:lnTo>
                  <a:pt x="13" y="117"/>
                </a:lnTo>
                <a:lnTo>
                  <a:pt x="13" y="117"/>
                </a:lnTo>
                <a:lnTo>
                  <a:pt x="11" y="117"/>
                </a:lnTo>
                <a:lnTo>
                  <a:pt x="10" y="116"/>
                </a:lnTo>
                <a:lnTo>
                  <a:pt x="10" y="116"/>
                </a:lnTo>
                <a:lnTo>
                  <a:pt x="10" y="116"/>
                </a:lnTo>
                <a:lnTo>
                  <a:pt x="8" y="117"/>
                </a:lnTo>
                <a:lnTo>
                  <a:pt x="8" y="117"/>
                </a:lnTo>
                <a:lnTo>
                  <a:pt x="8" y="117"/>
                </a:lnTo>
                <a:lnTo>
                  <a:pt x="10" y="117"/>
                </a:lnTo>
                <a:lnTo>
                  <a:pt x="10" y="117"/>
                </a:lnTo>
                <a:lnTo>
                  <a:pt x="10" y="118"/>
                </a:lnTo>
                <a:lnTo>
                  <a:pt x="8" y="118"/>
                </a:lnTo>
                <a:lnTo>
                  <a:pt x="8" y="118"/>
                </a:lnTo>
                <a:lnTo>
                  <a:pt x="8" y="117"/>
                </a:lnTo>
                <a:lnTo>
                  <a:pt x="8" y="117"/>
                </a:lnTo>
                <a:lnTo>
                  <a:pt x="8" y="117"/>
                </a:lnTo>
                <a:lnTo>
                  <a:pt x="8" y="117"/>
                </a:lnTo>
                <a:lnTo>
                  <a:pt x="7" y="117"/>
                </a:lnTo>
                <a:lnTo>
                  <a:pt x="7" y="116"/>
                </a:lnTo>
                <a:lnTo>
                  <a:pt x="6" y="116"/>
                </a:lnTo>
                <a:lnTo>
                  <a:pt x="6" y="114"/>
                </a:lnTo>
                <a:lnTo>
                  <a:pt x="6" y="114"/>
                </a:lnTo>
                <a:lnTo>
                  <a:pt x="6" y="114"/>
                </a:lnTo>
                <a:lnTo>
                  <a:pt x="7" y="114"/>
                </a:lnTo>
                <a:lnTo>
                  <a:pt x="7" y="114"/>
                </a:lnTo>
                <a:lnTo>
                  <a:pt x="7" y="114"/>
                </a:lnTo>
                <a:lnTo>
                  <a:pt x="7" y="114"/>
                </a:lnTo>
                <a:lnTo>
                  <a:pt x="7" y="114"/>
                </a:lnTo>
                <a:lnTo>
                  <a:pt x="7" y="114"/>
                </a:lnTo>
                <a:lnTo>
                  <a:pt x="7" y="111"/>
                </a:lnTo>
                <a:lnTo>
                  <a:pt x="6" y="111"/>
                </a:lnTo>
                <a:lnTo>
                  <a:pt x="6" y="111"/>
                </a:lnTo>
                <a:lnTo>
                  <a:pt x="6" y="110"/>
                </a:lnTo>
                <a:lnTo>
                  <a:pt x="6" y="108"/>
                </a:lnTo>
                <a:lnTo>
                  <a:pt x="8" y="110"/>
                </a:lnTo>
                <a:lnTo>
                  <a:pt x="8" y="110"/>
                </a:lnTo>
                <a:lnTo>
                  <a:pt x="8" y="108"/>
                </a:lnTo>
                <a:lnTo>
                  <a:pt x="8" y="108"/>
                </a:lnTo>
                <a:lnTo>
                  <a:pt x="8" y="108"/>
                </a:lnTo>
                <a:lnTo>
                  <a:pt x="8" y="108"/>
                </a:lnTo>
                <a:lnTo>
                  <a:pt x="8" y="107"/>
                </a:lnTo>
                <a:lnTo>
                  <a:pt x="8" y="107"/>
                </a:lnTo>
                <a:lnTo>
                  <a:pt x="8" y="107"/>
                </a:lnTo>
                <a:lnTo>
                  <a:pt x="10" y="108"/>
                </a:lnTo>
                <a:lnTo>
                  <a:pt x="10" y="108"/>
                </a:lnTo>
                <a:lnTo>
                  <a:pt x="11" y="108"/>
                </a:lnTo>
                <a:lnTo>
                  <a:pt x="13" y="110"/>
                </a:lnTo>
                <a:lnTo>
                  <a:pt x="13" y="110"/>
                </a:lnTo>
                <a:lnTo>
                  <a:pt x="13" y="110"/>
                </a:lnTo>
                <a:lnTo>
                  <a:pt x="13" y="110"/>
                </a:lnTo>
                <a:lnTo>
                  <a:pt x="14" y="110"/>
                </a:lnTo>
                <a:lnTo>
                  <a:pt x="14" y="110"/>
                </a:lnTo>
                <a:lnTo>
                  <a:pt x="17" y="110"/>
                </a:lnTo>
                <a:lnTo>
                  <a:pt x="18" y="110"/>
                </a:lnTo>
                <a:lnTo>
                  <a:pt x="18" y="110"/>
                </a:lnTo>
                <a:lnTo>
                  <a:pt x="20" y="110"/>
                </a:lnTo>
                <a:lnTo>
                  <a:pt x="20" y="110"/>
                </a:lnTo>
                <a:lnTo>
                  <a:pt x="20" y="108"/>
                </a:lnTo>
                <a:lnTo>
                  <a:pt x="20" y="108"/>
                </a:lnTo>
                <a:lnTo>
                  <a:pt x="21" y="108"/>
                </a:lnTo>
                <a:lnTo>
                  <a:pt x="21" y="108"/>
                </a:lnTo>
                <a:lnTo>
                  <a:pt x="21" y="108"/>
                </a:lnTo>
                <a:lnTo>
                  <a:pt x="21" y="108"/>
                </a:lnTo>
                <a:lnTo>
                  <a:pt x="21" y="108"/>
                </a:lnTo>
                <a:lnTo>
                  <a:pt x="21" y="108"/>
                </a:lnTo>
                <a:lnTo>
                  <a:pt x="21" y="110"/>
                </a:lnTo>
                <a:lnTo>
                  <a:pt x="23" y="110"/>
                </a:lnTo>
                <a:lnTo>
                  <a:pt x="23" y="110"/>
                </a:lnTo>
                <a:lnTo>
                  <a:pt x="24" y="108"/>
                </a:lnTo>
                <a:lnTo>
                  <a:pt x="24" y="108"/>
                </a:lnTo>
                <a:lnTo>
                  <a:pt x="26" y="108"/>
                </a:lnTo>
                <a:lnTo>
                  <a:pt x="26" y="108"/>
                </a:lnTo>
                <a:lnTo>
                  <a:pt x="26" y="108"/>
                </a:lnTo>
                <a:lnTo>
                  <a:pt x="27" y="108"/>
                </a:lnTo>
                <a:lnTo>
                  <a:pt x="27" y="108"/>
                </a:lnTo>
                <a:lnTo>
                  <a:pt x="27" y="108"/>
                </a:lnTo>
                <a:lnTo>
                  <a:pt x="27" y="108"/>
                </a:lnTo>
                <a:lnTo>
                  <a:pt x="28" y="108"/>
                </a:lnTo>
                <a:lnTo>
                  <a:pt x="28" y="108"/>
                </a:lnTo>
                <a:lnTo>
                  <a:pt x="28" y="108"/>
                </a:lnTo>
                <a:lnTo>
                  <a:pt x="28" y="108"/>
                </a:lnTo>
                <a:lnTo>
                  <a:pt x="28" y="108"/>
                </a:lnTo>
                <a:lnTo>
                  <a:pt x="28" y="107"/>
                </a:lnTo>
                <a:lnTo>
                  <a:pt x="30" y="108"/>
                </a:lnTo>
                <a:lnTo>
                  <a:pt x="30" y="108"/>
                </a:lnTo>
                <a:lnTo>
                  <a:pt x="30" y="107"/>
                </a:lnTo>
                <a:lnTo>
                  <a:pt x="30" y="107"/>
                </a:lnTo>
                <a:lnTo>
                  <a:pt x="30" y="107"/>
                </a:lnTo>
                <a:lnTo>
                  <a:pt x="31" y="107"/>
                </a:lnTo>
                <a:lnTo>
                  <a:pt x="31" y="107"/>
                </a:lnTo>
                <a:lnTo>
                  <a:pt x="31" y="107"/>
                </a:lnTo>
                <a:lnTo>
                  <a:pt x="31" y="107"/>
                </a:lnTo>
                <a:lnTo>
                  <a:pt x="31" y="107"/>
                </a:lnTo>
                <a:lnTo>
                  <a:pt x="31" y="107"/>
                </a:lnTo>
                <a:lnTo>
                  <a:pt x="31" y="107"/>
                </a:lnTo>
                <a:lnTo>
                  <a:pt x="33" y="107"/>
                </a:lnTo>
                <a:lnTo>
                  <a:pt x="33" y="106"/>
                </a:lnTo>
                <a:lnTo>
                  <a:pt x="33" y="106"/>
                </a:lnTo>
                <a:lnTo>
                  <a:pt x="33" y="106"/>
                </a:lnTo>
                <a:lnTo>
                  <a:pt x="34" y="106"/>
                </a:lnTo>
                <a:lnTo>
                  <a:pt x="34" y="107"/>
                </a:lnTo>
                <a:lnTo>
                  <a:pt x="34" y="107"/>
                </a:lnTo>
                <a:lnTo>
                  <a:pt x="36" y="106"/>
                </a:lnTo>
                <a:lnTo>
                  <a:pt x="36" y="106"/>
                </a:lnTo>
                <a:lnTo>
                  <a:pt x="37" y="106"/>
                </a:lnTo>
                <a:lnTo>
                  <a:pt x="37" y="106"/>
                </a:lnTo>
                <a:lnTo>
                  <a:pt x="37" y="107"/>
                </a:lnTo>
                <a:lnTo>
                  <a:pt x="37" y="107"/>
                </a:lnTo>
                <a:lnTo>
                  <a:pt x="37" y="107"/>
                </a:lnTo>
                <a:lnTo>
                  <a:pt x="37" y="107"/>
                </a:lnTo>
                <a:lnTo>
                  <a:pt x="37" y="108"/>
                </a:lnTo>
                <a:lnTo>
                  <a:pt x="36" y="108"/>
                </a:lnTo>
                <a:lnTo>
                  <a:pt x="34" y="108"/>
                </a:lnTo>
                <a:lnTo>
                  <a:pt x="34" y="107"/>
                </a:lnTo>
                <a:lnTo>
                  <a:pt x="34" y="107"/>
                </a:lnTo>
                <a:lnTo>
                  <a:pt x="33" y="108"/>
                </a:lnTo>
                <a:lnTo>
                  <a:pt x="33" y="108"/>
                </a:lnTo>
                <a:lnTo>
                  <a:pt x="33" y="108"/>
                </a:lnTo>
                <a:lnTo>
                  <a:pt x="33" y="108"/>
                </a:lnTo>
                <a:lnTo>
                  <a:pt x="33" y="108"/>
                </a:lnTo>
                <a:lnTo>
                  <a:pt x="31" y="108"/>
                </a:lnTo>
                <a:lnTo>
                  <a:pt x="31" y="108"/>
                </a:lnTo>
                <a:lnTo>
                  <a:pt x="31" y="108"/>
                </a:lnTo>
                <a:lnTo>
                  <a:pt x="31" y="108"/>
                </a:lnTo>
                <a:lnTo>
                  <a:pt x="31" y="110"/>
                </a:lnTo>
                <a:lnTo>
                  <a:pt x="31" y="110"/>
                </a:lnTo>
                <a:lnTo>
                  <a:pt x="31" y="110"/>
                </a:lnTo>
                <a:lnTo>
                  <a:pt x="31" y="110"/>
                </a:lnTo>
                <a:lnTo>
                  <a:pt x="31" y="110"/>
                </a:lnTo>
                <a:lnTo>
                  <a:pt x="30" y="111"/>
                </a:lnTo>
                <a:lnTo>
                  <a:pt x="30" y="111"/>
                </a:lnTo>
                <a:lnTo>
                  <a:pt x="30" y="111"/>
                </a:lnTo>
                <a:lnTo>
                  <a:pt x="30" y="111"/>
                </a:lnTo>
                <a:lnTo>
                  <a:pt x="28" y="110"/>
                </a:lnTo>
                <a:lnTo>
                  <a:pt x="28" y="110"/>
                </a:lnTo>
                <a:lnTo>
                  <a:pt x="28" y="111"/>
                </a:lnTo>
                <a:lnTo>
                  <a:pt x="28" y="111"/>
                </a:lnTo>
                <a:lnTo>
                  <a:pt x="27" y="111"/>
                </a:lnTo>
                <a:lnTo>
                  <a:pt x="27" y="111"/>
                </a:lnTo>
                <a:lnTo>
                  <a:pt x="27" y="111"/>
                </a:lnTo>
                <a:lnTo>
                  <a:pt x="27" y="113"/>
                </a:lnTo>
                <a:lnTo>
                  <a:pt x="28" y="113"/>
                </a:lnTo>
                <a:lnTo>
                  <a:pt x="28" y="113"/>
                </a:lnTo>
                <a:lnTo>
                  <a:pt x="30" y="113"/>
                </a:lnTo>
                <a:lnTo>
                  <a:pt x="30" y="113"/>
                </a:lnTo>
                <a:lnTo>
                  <a:pt x="31" y="113"/>
                </a:lnTo>
                <a:lnTo>
                  <a:pt x="31" y="113"/>
                </a:lnTo>
                <a:lnTo>
                  <a:pt x="31" y="113"/>
                </a:lnTo>
                <a:lnTo>
                  <a:pt x="33" y="113"/>
                </a:lnTo>
                <a:lnTo>
                  <a:pt x="33" y="113"/>
                </a:lnTo>
                <a:lnTo>
                  <a:pt x="33" y="113"/>
                </a:lnTo>
                <a:lnTo>
                  <a:pt x="33" y="113"/>
                </a:lnTo>
                <a:lnTo>
                  <a:pt x="34" y="113"/>
                </a:lnTo>
                <a:lnTo>
                  <a:pt x="34" y="113"/>
                </a:lnTo>
                <a:lnTo>
                  <a:pt x="36" y="113"/>
                </a:lnTo>
                <a:lnTo>
                  <a:pt x="36" y="111"/>
                </a:lnTo>
                <a:lnTo>
                  <a:pt x="37" y="111"/>
                </a:lnTo>
                <a:lnTo>
                  <a:pt x="38" y="111"/>
                </a:lnTo>
                <a:lnTo>
                  <a:pt x="38" y="113"/>
                </a:lnTo>
                <a:lnTo>
                  <a:pt x="40" y="111"/>
                </a:lnTo>
                <a:lnTo>
                  <a:pt x="40" y="110"/>
                </a:lnTo>
                <a:lnTo>
                  <a:pt x="40" y="110"/>
                </a:lnTo>
                <a:lnTo>
                  <a:pt x="40" y="110"/>
                </a:lnTo>
                <a:lnTo>
                  <a:pt x="41" y="111"/>
                </a:lnTo>
                <a:lnTo>
                  <a:pt x="41" y="111"/>
                </a:lnTo>
                <a:lnTo>
                  <a:pt x="41" y="111"/>
                </a:lnTo>
                <a:lnTo>
                  <a:pt x="41" y="113"/>
                </a:lnTo>
                <a:lnTo>
                  <a:pt x="41" y="113"/>
                </a:lnTo>
                <a:lnTo>
                  <a:pt x="41" y="113"/>
                </a:lnTo>
                <a:lnTo>
                  <a:pt x="43" y="113"/>
                </a:lnTo>
                <a:lnTo>
                  <a:pt x="43" y="113"/>
                </a:lnTo>
                <a:lnTo>
                  <a:pt x="43" y="113"/>
                </a:lnTo>
                <a:lnTo>
                  <a:pt x="43" y="111"/>
                </a:lnTo>
                <a:lnTo>
                  <a:pt x="43" y="111"/>
                </a:lnTo>
                <a:lnTo>
                  <a:pt x="43" y="110"/>
                </a:lnTo>
                <a:lnTo>
                  <a:pt x="43" y="110"/>
                </a:lnTo>
                <a:lnTo>
                  <a:pt x="43" y="110"/>
                </a:lnTo>
                <a:lnTo>
                  <a:pt x="43" y="110"/>
                </a:lnTo>
                <a:lnTo>
                  <a:pt x="43" y="110"/>
                </a:lnTo>
                <a:lnTo>
                  <a:pt x="43" y="108"/>
                </a:lnTo>
                <a:lnTo>
                  <a:pt x="43" y="108"/>
                </a:lnTo>
                <a:lnTo>
                  <a:pt x="44" y="110"/>
                </a:lnTo>
                <a:lnTo>
                  <a:pt x="46" y="110"/>
                </a:lnTo>
                <a:lnTo>
                  <a:pt x="46" y="110"/>
                </a:lnTo>
                <a:lnTo>
                  <a:pt x="44" y="110"/>
                </a:lnTo>
                <a:lnTo>
                  <a:pt x="44" y="110"/>
                </a:lnTo>
                <a:lnTo>
                  <a:pt x="44" y="111"/>
                </a:lnTo>
                <a:lnTo>
                  <a:pt x="44" y="111"/>
                </a:lnTo>
                <a:lnTo>
                  <a:pt x="44" y="111"/>
                </a:lnTo>
                <a:lnTo>
                  <a:pt x="44" y="111"/>
                </a:lnTo>
                <a:lnTo>
                  <a:pt x="44" y="113"/>
                </a:lnTo>
                <a:lnTo>
                  <a:pt x="44" y="113"/>
                </a:lnTo>
                <a:lnTo>
                  <a:pt x="46" y="113"/>
                </a:lnTo>
                <a:lnTo>
                  <a:pt x="47" y="113"/>
                </a:lnTo>
                <a:lnTo>
                  <a:pt x="47" y="113"/>
                </a:lnTo>
                <a:lnTo>
                  <a:pt x="47" y="113"/>
                </a:lnTo>
                <a:lnTo>
                  <a:pt x="47" y="111"/>
                </a:lnTo>
                <a:lnTo>
                  <a:pt x="47" y="111"/>
                </a:lnTo>
                <a:lnTo>
                  <a:pt x="48" y="111"/>
                </a:lnTo>
                <a:lnTo>
                  <a:pt x="48" y="111"/>
                </a:lnTo>
                <a:lnTo>
                  <a:pt x="48" y="111"/>
                </a:lnTo>
                <a:lnTo>
                  <a:pt x="50" y="111"/>
                </a:lnTo>
                <a:lnTo>
                  <a:pt x="50" y="110"/>
                </a:lnTo>
                <a:lnTo>
                  <a:pt x="50" y="110"/>
                </a:lnTo>
                <a:lnTo>
                  <a:pt x="48" y="110"/>
                </a:lnTo>
                <a:lnTo>
                  <a:pt x="48" y="110"/>
                </a:lnTo>
                <a:lnTo>
                  <a:pt x="48" y="107"/>
                </a:lnTo>
                <a:lnTo>
                  <a:pt x="48" y="107"/>
                </a:lnTo>
                <a:lnTo>
                  <a:pt x="47" y="108"/>
                </a:lnTo>
                <a:lnTo>
                  <a:pt x="47" y="108"/>
                </a:lnTo>
                <a:lnTo>
                  <a:pt x="47" y="108"/>
                </a:lnTo>
                <a:lnTo>
                  <a:pt x="47" y="108"/>
                </a:lnTo>
                <a:lnTo>
                  <a:pt x="47" y="107"/>
                </a:lnTo>
                <a:lnTo>
                  <a:pt x="47" y="107"/>
                </a:lnTo>
                <a:lnTo>
                  <a:pt x="47" y="107"/>
                </a:lnTo>
                <a:lnTo>
                  <a:pt x="47" y="107"/>
                </a:lnTo>
                <a:lnTo>
                  <a:pt x="46" y="107"/>
                </a:lnTo>
                <a:lnTo>
                  <a:pt x="44" y="107"/>
                </a:lnTo>
                <a:lnTo>
                  <a:pt x="43" y="108"/>
                </a:lnTo>
                <a:lnTo>
                  <a:pt x="43" y="108"/>
                </a:lnTo>
                <a:lnTo>
                  <a:pt x="41" y="108"/>
                </a:lnTo>
                <a:lnTo>
                  <a:pt x="41" y="108"/>
                </a:lnTo>
                <a:lnTo>
                  <a:pt x="40" y="108"/>
                </a:lnTo>
                <a:lnTo>
                  <a:pt x="38" y="107"/>
                </a:lnTo>
                <a:lnTo>
                  <a:pt x="38" y="107"/>
                </a:lnTo>
                <a:lnTo>
                  <a:pt x="38" y="107"/>
                </a:lnTo>
                <a:lnTo>
                  <a:pt x="38" y="107"/>
                </a:lnTo>
                <a:lnTo>
                  <a:pt x="38" y="106"/>
                </a:lnTo>
                <a:lnTo>
                  <a:pt x="40" y="106"/>
                </a:lnTo>
                <a:lnTo>
                  <a:pt x="40" y="107"/>
                </a:lnTo>
                <a:lnTo>
                  <a:pt x="40" y="107"/>
                </a:lnTo>
                <a:lnTo>
                  <a:pt x="40" y="107"/>
                </a:lnTo>
                <a:lnTo>
                  <a:pt x="41" y="106"/>
                </a:lnTo>
                <a:lnTo>
                  <a:pt x="41" y="106"/>
                </a:lnTo>
                <a:lnTo>
                  <a:pt x="41" y="106"/>
                </a:lnTo>
                <a:lnTo>
                  <a:pt x="41" y="106"/>
                </a:lnTo>
                <a:lnTo>
                  <a:pt x="41" y="107"/>
                </a:lnTo>
                <a:lnTo>
                  <a:pt x="43" y="107"/>
                </a:lnTo>
                <a:lnTo>
                  <a:pt x="43" y="107"/>
                </a:lnTo>
                <a:lnTo>
                  <a:pt x="43" y="107"/>
                </a:lnTo>
                <a:lnTo>
                  <a:pt x="43" y="104"/>
                </a:lnTo>
                <a:lnTo>
                  <a:pt x="43" y="104"/>
                </a:lnTo>
                <a:lnTo>
                  <a:pt x="43" y="104"/>
                </a:lnTo>
                <a:lnTo>
                  <a:pt x="41" y="104"/>
                </a:lnTo>
                <a:lnTo>
                  <a:pt x="41" y="104"/>
                </a:lnTo>
                <a:lnTo>
                  <a:pt x="41" y="104"/>
                </a:lnTo>
                <a:lnTo>
                  <a:pt x="38" y="104"/>
                </a:lnTo>
                <a:lnTo>
                  <a:pt x="37" y="104"/>
                </a:lnTo>
                <a:lnTo>
                  <a:pt x="36" y="104"/>
                </a:lnTo>
                <a:lnTo>
                  <a:pt x="34" y="104"/>
                </a:lnTo>
                <a:lnTo>
                  <a:pt x="33" y="104"/>
                </a:lnTo>
                <a:lnTo>
                  <a:pt x="30" y="104"/>
                </a:lnTo>
                <a:lnTo>
                  <a:pt x="30" y="103"/>
                </a:lnTo>
                <a:lnTo>
                  <a:pt x="30" y="103"/>
                </a:lnTo>
                <a:lnTo>
                  <a:pt x="31" y="103"/>
                </a:lnTo>
                <a:lnTo>
                  <a:pt x="31" y="103"/>
                </a:lnTo>
                <a:lnTo>
                  <a:pt x="31" y="103"/>
                </a:lnTo>
                <a:lnTo>
                  <a:pt x="33" y="101"/>
                </a:lnTo>
                <a:lnTo>
                  <a:pt x="33" y="101"/>
                </a:lnTo>
                <a:lnTo>
                  <a:pt x="33" y="103"/>
                </a:lnTo>
                <a:lnTo>
                  <a:pt x="33" y="103"/>
                </a:lnTo>
                <a:lnTo>
                  <a:pt x="33" y="103"/>
                </a:lnTo>
                <a:lnTo>
                  <a:pt x="33" y="103"/>
                </a:lnTo>
                <a:lnTo>
                  <a:pt x="33" y="103"/>
                </a:lnTo>
                <a:lnTo>
                  <a:pt x="34" y="103"/>
                </a:lnTo>
                <a:lnTo>
                  <a:pt x="34" y="103"/>
                </a:lnTo>
                <a:lnTo>
                  <a:pt x="34" y="103"/>
                </a:lnTo>
                <a:lnTo>
                  <a:pt x="34" y="103"/>
                </a:lnTo>
                <a:lnTo>
                  <a:pt x="33" y="101"/>
                </a:lnTo>
                <a:lnTo>
                  <a:pt x="33" y="101"/>
                </a:lnTo>
                <a:lnTo>
                  <a:pt x="33" y="101"/>
                </a:lnTo>
                <a:lnTo>
                  <a:pt x="31" y="100"/>
                </a:lnTo>
                <a:lnTo>
                  <a:pt x="31" y="100"/>
                </a:lnTo>
                <a:lnTo>
                  <a:pt x="31" y="101"/>
                </a:lnTo>
                <a:lnTo>
                  <a:pt x="30" y="103"/>
                </a:lnTo>
                <a:lnTo>
                  <a:pt x="28" y="101"/>
                </a:lnTo>
                <a:lnTo>
                  <a:pt x="28" y="101"/>
                </a:lnTo>
                <a:lnTo>
                  <a:pt x="28" y="103"/>
                </a:lnTo>
                <a:lnTo>
                  <a:pt x="28" y="103"/>
                </a:lnTo>
                <a:lnTo>
                  <a:pt x="27" y="103"/>
                </a:lnTo>
                <a:lnTo>
                  <a:pt x="27" y="104"/>
                </a:lnTo>
                <a:lnTo>
                  <a:pt x="27" y="104"/>
                </a:lnTo>
                <a:lnTo>
                  <a:pt x="27" y="104"/>
                </a:lnTo>
                <a:lnTo>
                  <a:pt x="26" y="104"/>
                </a:lnTo>
                <a:lnTo>
                  <a:pt x="26" y="104"/>
                </a:lnTo>
                <a:lnTo>
                  <a:pt x="26" y="104"/>
                </a:lnTo>
                <a:lnTo>
                  <a:pt x="26" y="104"/>
                </a:lnTo>
                <a:lnTo>
                  <a:pt x="26" y="103"/>
                </a:lnTo>
                <a:lnTo>
                  <a:pt x="24" y="103"/>
                </a:lnTo>
                <a:lnTo>
                  <a:pt x="24" y="103"/>
                </a:lnTo>
                <a:lnTo>
                  <a:pt x="24" y="103"/>
                </a:lnTo>
                <a:lnTo>
                  <a:pt x="23" y="103"/>
                </a:lnTo>
                <a:lnTo>
                  <a:pt x="23" y="103"/>
                </a:lnTo>
                <a:lnTo>
                  <a:pt x="21" y="103"/>
                </a:lnTo>
                <a:lnTo>
                  <a:pt x="21" y="103"/>
                </a:lnTo>
                <a:lnTo>
                  <a:pt x="20" y="103"/>
                </a:lnTo>
                <a:lnTo>
                  <a:pt x="20" y="104"/>
                </a:lnTo>
                <a:lnTo>
                  <a:pt x="20" y="104"/>
                </a:lnTo>
                <a:lnTo>
                  <a:pt x="20" y="104"/>
                </a:lnTo>
                <a:lnTo>
                  <a:pt x="20" y="104"/>
                </a:lnTo>
                <a:lnTo>
                  <a:pt x="20" y="104"/>
                </a:lnTo>
                <a:lnTo>
                  <a:pt x="20" y="103"/>
                </a:lnTo>
                <a:lnTo>
                  <a:pt x="20" y="103"/>
                </a:lnTo>
                <a:lnTo>
                  <a:pt x="20" y="103"/>
                </a:lnTo>
                <a:lnTo>
                  <a:pt x="18" y="103"/>
                </a:lnTo>
                <a:lnTo>
                  <a:pt x="18" y="104"/>
                </a:lnTo>
                <a:lnTo>
                  <a:pt x="17" y="104"/>
                </a:lnTo>
                <a:lnTo>
                  <a:pt x="17" y="103"/>
                </a:lnTo>
                <a:lnTo>
                  <a:pt x="16" y="104"/>
                </a:lnTo>
                <a:lnTo>
                  <a:pt x="16" y="104"/>
                </a:lnTo>
                <a:lnTo>
                  <a:pt x="16" y="104"/>
                </a:lnTo>
                <a:lnTo>
                  <a:pt x="16" y="104"/>
                </a:lnTo>
                <a:lnTo>
                  <a:pt x="16" y="104"/>
                </a:lnTo>
                <a:lnTo>
                  <a:pt x="16" y="104"/>
                </a:lnTo>
                <a:lnTo>
                  <a:pt x="16" y="104"/>
                </a:lnTo>
                <a:lnTo>
                  <a:pt x="14" y="104"/>
                </a:lnTo>
                <a:lnTo>
                  <a:pt x="14" y="104"/>
                </a:lnTo>
                <a:lnTo>
                  <a:pt x="13" y="104"/>
                </a:lnTo>
                <a:lnTo>
                  <a:pt x="13" y="104"/>
                </a:lnTo>
                <a:lnTo>
                  <a:pt x="13" y="104"/>
                </a:lnTo>
                <a:lnTo>
                  <a:pt x="13" y="104"/>
                </a:lnTo>
                <a:lnTo>
                  <a:pt x="13" y="106"/>
                </a:lnTo>
                <a:lnTo>
                  <a:pt x="13" y="106"/>
                </a:lnTo>
                <a:lnTo>
                  <a:pt x="13" y="106"/>
                </a:lnTo>
                <a:lnTo>
                  <a:pt x="10" y="106"/>
                </a:lnTo>
                <a:lnTo>
                  <a:pt x="8" y="104"/>
                </a:lnTo>
                <a:lnTo>
                  <a:pt x="7" y="104"/>
                </a:lnTo>
                <a:lnTo>
                  <a:pt x="7" y="104"/>
                </a:lnTo>
                <a:lnTo>
                  <a:pt x="6" y="104"/>
                </a:lnTo>
                <a:lnTo>
                  <a:pt x="6" y="104"/>
                </a:lnTo>
                <a:lnTo>
                  <a:pt x="6" y="106"/>
                </a:lnTo>
                <a:lnTo>
                  <a:pt x="6" y="106"/>
                </a:lnTo>
                <a:lnTo>
                  <a:pt x="6" y="107"/>
                </a:lnTo>
                <a:lnTo>
                  <a:pt x="6" y="107"/>
                </a:lnTo>
                <a:lnTo>
                  <a:pt x="6" y="106"/>
                </a:lnTo>
                <a:lnTo>
                  <a:pt x="4" y="106"/>
                </a:lnTo>
                <a:lnTo>
                  <a:pt x="4" y="106"/>
                </a:lnTo>
                <a:lnTo>
                  <a:pt x="3" y="106"/>
                </a:lnTo>
                <a:lnTo>
                  <a:pt x="3" y="106"/>
                </a:lnTo>
                <a:lnTo>
                  <a:pt x="3" y="104"/>
                </a:lnTo>
                <a:lnTo>
                  <a:pt x="1" y="104"/>
                </a:lnTo>
                <a:lnTo>
                  <a:pt x="1" y="104"/>
                </a:lnTo>
                <a:lnTo>
                  <a:pt x="1" y="104"/>
                </a:lnTo>
                <a:lnTo>
                  <a:pt x="3" y="104"/>
                </a:lnTo>
                <a:lnTo>
                  <a:pt x="3" y="104"/>
                </a:lnTo>
                <a:lnTo>
                  <a:pt x="3" y="103"/>
                </a:lnTo>
                <a:lnTo>
                  <a:pt x="3" y="103"/>
                </a:lnTo>
                <a:lnTo>
                  <a:pt x="3" y="103"/>
                </a:lnTo>
                <a:lnTo>
                  <a:pt x="3" y="103"/>
                </a:lnTo>
                <a:lnTo>
                  <a:pt x="3" y="103"/>
                </a:lnTo>
                <a:lnTo>
                  <a:pt x="4" y="103"/>
                </a:lnTo>
                <a:lnTo>
                  <a:pt x="4" y="103"/>
                </a:lnTo>
                <a:lnTo>
                  <a:pt x="6" y="103"/>
                </a:lnTo>
                <a:lnTo>
                  <a:pt x="6" y="103"/>
                </a:lnTo>
                <a:lnTo>
                  <a:pt x="6" y="103"/>
                </a:lnTo>
                <a:lnTo>
                  <a:pt x="4" y="103"/>
                </a:lnTo>
                <a:lnTo>
                  <a:pt x="4" y="104"/>
                </a:lnTo>
                <a:lnTo>
                  <a:pt x="6" y="104"/>
                </a:lnTo>
                <a:lnTo>
                  <a:pt x="6" y="104"/>
                </a:lnTo>
                <a:lnTo>
                  <a:pt x="6" y="103"/>
                </a:lnTo>
                <a:lnTo>
                  <a:pt x="7" y="103"/>
                </a:lnTo>
                <a:lnTo>
                  <a:pt x="7" y="101"/>
                </a:lnTo>
                <a:lnTo>
                  <a:pt x="7" y="101"/>
                </a:lnTo>
                <a:lnTo>
                  <a:pt x="7" y="101"/>
                </a:lnTo>
                <a:lnTo>
                  <a:pt x="6" y="101"/>
                </a:lnTo>
                <a:lnTo>
                  <a:pt x="4" y="101"/>
                </a:lnTo>
                <a:lnTo>
                  <a:pt x="3" y="101"/>
                </a:lnTo>
                <a:lnTo>
                  <a:pt x="1" y="101"/>
                </a:lnTo>
                <a:lnTo>
                  <a:pt x="1" y="101"/>
                </a:lnTo>
                <a:lnTo>
                  <a:pt x="1" y="103"/>
                </a:lnTo>
                <a:lnTo>
                  <a:pt x="0" y="103"/>
                </a:lnTo>
                <a:lnTo>
                  <a:pt x="0" y="103"/>
                </a:lnTo>
                <a:lnTo>
                  <a:pt x="1" y="101"/>
                </a:lnTo>
                <a:lnTo>
                  <a:pt x="1" y="100"/>
                </a:lnTo>
                <a:lnTo>
                  <a:pt x="1" y="100"/>
                </a:lnTo>
                <a:lnTo>
                  <a:pt x="1" y="100"/>
                </a:lnTo>
                <a:lnTo>
                  <a:pt x="1" y="100"/>
                </a:lnTo>
                <a:lnTo>
                  <a:pt x="3" y="100"/>
                </a:lnTo>
                <a:lnTo>
                  <a:pt x="3" y="100"/>
                </a:lnTo>
                <a:lnTo>
                  <a:pt x="3" y="98"/>
                </a:lnTo>
                <a:lnTo>
                  <a:pt x="3" y="98"/>
                </a:lnTo>
                <a:lnTo>
                  <a:pt x="3" y="98"/>
                </a:lnTo>
                <a:lnTo>
                  <a:pt x="3" y="100"/>
                </a:lnTo>
                <a:lnTo>
                  <a:pt x="3" y="100"/>
                </a:lnTo>
                <a:lnTo>
                  <a:pt x="3" y="100"/>
                </a:lnTo>
                <a:lnTo>
                  <a:pt x="4" y="100"/>
                </a:lnTo>
                <a:lnTo>
                  <a:pt x="4" y="101"/>
                </a:lnTo>
                <a:lnTo>
                  <a:pt x="6" y="100"/>
                </a:lnTo>
                <a:lnTo>
                  <a:pt x="6" y="100"/>
                </a:lnTo>
                <a:lnTo>
                  <a:pt x="6" y="100"/>
                </a:lnTo>
                <a:lnTo>
                  <a:pt x="6" y="100"/>
                </a:lnTo>
                <a:lnTo>
                  <a:pt x="6" y="100"/>
                </a:lnTo>
                <a:lnTo>
                  <a:pt x="6" y="98"/>
                </a:lnTo>
                <a:lnTo>
                  <a:pt x="6" y="98"/>
                </a:lnTo>
                <a:lnTo>
                  <a:pt x="6" y="98"/>
                </a:lnTo>
                <a:lnTo>
                  <a:pt x="6" y="98"/>
                </a:lnTo>
                <a:lnTo>
                  <a:pt x="4" y="98"/>
                </a:lnTo>
                <a:lnTo>
                  <a:pt x="4" y="98"/>
                </a:lnTo>
                <a:lnTo>
                  <a:pt x="6" y="98"/>
                </a:lnTo>
                <a:lnTo>
                  <a:pt x="7" y="97"/>
                </a:lnTo>
                <a:lnTo>
                  <a:pt x="7" y="97"/>
                </a:lnTo>
                <a:lnTo>
                  <a:pt x="8" y="97"/>
                </a:lnTo>
                <a:lnTo>
                  <a:pt x="8" y="97"/>
                </a:lnTo>
                <a:lnTo>
                  <a:pt x="10" y="97"/>
                </a:lnTo>
                <a:lnTo>
                  <a:pt x="10" y="97"/>
                </a:lnTo>
                <a:lnTo>
                  <a:pt x="10" y="97"/>
                </a:lnTo>
                <a:lnTo>
                  <a:pt x="10" y="97"/>
                </a:lnTo>
                <a:lnTo>
                  <a:pt x="10" y="97"/>
                </a:lnTo>
                <a:lnTo>
                  <a:pt x="10" y="97"/>
                </a:lnTo>
                <a:lnTo>
                  <a:pt x="10" y="97"/>
                </a:lnTo>
                <a:lnTo>
                  <a:pt x="10" y="97"/>
                </a:lnTo>
                <a:lnTo>
                  <a:pt x="11" y="97"/>
                </a:lnTo>
                <a:lnTo>
                  <a:pt x="11" y="97"/>
                </a:lnTo>
                <a:lnTo>
                  <a:pt x="13" y="97"/>
                </a:lnTo>
                <a:lnTo>
                  <a:pt x="13" y="97"/>
                </a:lnTo>
                <a:lnTo>
                  <a:pt x="13" y="97"/>
                </a:lnTo>
                <a:lnTo>
                  <a:pt x="13" y="97"/>
                </a:lnTo>
                <a:lnTo>
                  <a:pt x="13" y="97"/>
                </a:lnTo>
                <a:lnTo>
                  <a:pt x="14" y="96"/>
                </a:lnTo>
                <a:lnTo>
                  <a:pt x="14" y="96"/>
                </a:lnTo>
                <a:lnTo>
                  <a:pt x="14" y="97"/>
                </a:lnTo>
                <a:lnTo>
                  <a:pt x="14" y="97"/>
                </a:lnTo>
                <a:lnTo>
                  <a:pt x="16" y="98"/>
                </a:lnTo>
                <a:lnTo>
                  <a:pt x="16" y="98"/>
                </a:lnTo>
                <a:lnTo>
                  <a:pt x="16" y="100"/>
                </a:lnTo>
                <a:lnTo>
                  <a:pt x="16" y="100"/>
                </a:lnTo>
                <a:lnTo>
                  <a:pt x="17" y="100"/>
                </a:lnTo>
                <a:lnTo>
                  <a:pt x="17" y="100"/>
                </a:lnTo>
                <a:lnTo>
                  <a:pt x="17" y="100"/>
                </a:lnTo>
                <a:lnTo>
                  <a:pt x="17" y="98"/>
                </a:lnTo>
                <a:lnTo>
                  <a:pt x="17" y="98"/>
                </a:lnTo>
                <a:lnTo>
                  <a:pt x="17" y="98"/>
                </a:lnTo>
                <a:lnTo>
                  <a:pt x="17" y="98"/>
                </a:lnTo>
                <a:lnTo>
                  <a:pt x="18" y="98"/>
                </a:lnTo>
                <a:lnTo>
                  <a:pt x="18" y="98"/>
                </a:lnTo>
                <a:lnTo>
                  <a:pt x="20" y="98"/>
                </a:lnTo>
                <a:lnTo>
                  <a:pt x="20" y="98"/>
                </a:lnTo>
                <a:lnTo>
                  <a:pt x="20" y="98"/>
                </a:lnTo>
                <a:lnTo>
                  <a:pt x="20" y="98"/>
                </a:lnTo>
                <a:lnTo>
                  <a:pt x="21" y="98"/>
                </a:lnTo>
                <a:lnTo>
                  <a:pt x="21" y="97"/>
                </a:lnTo>
                <a:lnTo>
                  <a:pt x="21" y="97"/>
                </a:lnTo>
                <a:lnTo>
                  <a:pt x="21" y="97"/>
                </a:lnTo>
                <a:lnTo>
                  <a:pt x="20" y="97"/>
                </a:lnTo>
                <a:lnTo>
                  <a:pt x="20" y="97"/>
                </a:lnTo>
                <a:lnTo>
                  <a:pt x="20" y="97"/>
                </a:lnTo>
                <a:lnTo>
                  <a:pt x="18" y="97"/>
                </a:lnTo>
                <a:lnTo>
                  <a:pt x="18" y="97"/>
                </a:lnTo>
                <a:lnTo>
                  <a:pt x="18" y="97"/>
                </a:lnTo>
                <a:lnTo>
                  <a:pt x="18" y="96"/>
                </a:lnTo>
                <a:lnTo>
                  <a:pt x="20" y="96"/>
                </a:lnTo>
                <a:lnTo>
                  <a:pt x="20" y="94"/>
                </a:lnTo>
                <a:lnTo>
                  <a:pt x="20" y="94"/>
                </a:lnTo>
                <a:lnTo>
                  <a:pt x="20" y="94"/>
                </a:lnTo>
                <a:lnTo>
                  <a:pt x="21" y="94"/>
                </a:lnTo>
                <a:lnTo>
                  <a:pt x="21" y="94"/>
                </a:lnTo>
                <a:lnTo>
                  <a:pt x="21" y="96"/>
                </a:lnTo>
                <a:lnTo>
                  <a:pt x="21" y="96"/>
                </a:lnTo>
                <a:lnTo>
                  <a:pt x="23" y="96"/>
                </a:lnTo>
                <a:lnTo>
                  <a:pt x="23" y="96"/>
                </a:lnTo>
                <a:lnTo>
                  <a:pt x="23" y="94"/>
                </a:lnTo>
                <a:lnTo>
                  <a:pt x="23" y="94"/>
                </a:lnTo>
                <a:lnTo>
                  <a:pt x="24" y="94"/>
                </a:lnTo>
                <a:lnTo>
                  <a:pt x="26" y="94"/>
                </a:lnTo>
                <a:lnTo>
                  <a:pt x="26" y="94"/>
                </a:lnTo>
                <a:lnTo>
                  <a:pt x="26" y="93"/>
                </a:lnTo>
                <a:lnTo>
                  <a:pt x="26" y="93"/>
                </a:lnTo>
                <a:lnTo>
                  <a:pt x="27" y="94"/>
                </a:lnTo>
                <a:lnTo>
                  <a:pt x="28" y="94"/>
                </a:lnTo>
                <a:lnTo>
                  <a:pt x="28" y="94"/>
                </a:lnTo>
                <a:lnTo>
                  <a:pt x="28" y="94"/>
                </a:lnTo>
                <a:lnTo>
                  <a:pt x="28" y="94"/>
                </a:lnTo>
                <a:lnTo>
                  <a:pt x="28" y="93"/>
                </a:lnTo>
                <a:lnTo>
                  <a:pt x="28" y="93"/>
                </a:lnTo>
                <a:lnTo>
                  <a:pt x="30" y="91"/>
                </a:lnTo>
                <a:lnTo>
                  <a:pt x="30" y="91"/>
                </a:lnTo>
                <a:lnTo>
                  <a:pt x="30" y="93"/>
                </a:lnTo>
                <a:lnTo>
                  <a:pt x="30" y="93"/>
                </a:lnTo>
                <a:lnTo>
                  <a:pt x="31" y="93"/>
                </a:lnTo>
                <a:lnTo>
                  <a:pt x="31" y="93"/>
                </a:lnTo>
                <a:lnTo>
                  <a:pt x="33" y="93"/>
                </a:lnTo>
                <a:lnTo>
                  <a:pt x="33" y="93"/>
                </a:lnTo>
                <a:lnTo>
                  <a:pt x="33" y="93"/>
                </a:lnTo>
                <a:lnTo>
                  <a:pt x="34" y="93"/>
                </a:lnTo>
                <a:lnTo>
                  <a:pt x="36" y="93"/>
                </a:lnTo>
                <a:lnTo>
                  <a:pt x="36" y="93"/>
                </a:lnTo>
                <a:lnTo>
                  <a:pt x="36" y="93"/>
                </a:lnTo>
                <a:lnTo>
                  <a:pt x="36" y="94"/>
                </a:lnTo>
                <a:lnTo>
                  <a:pt x="36" y="94"/>
                </a:lnTo>
                <a:lnTo>
                  <a:pt x="37" y="94"/>
                </a:lnTo>
                <a:lnTo>
                  <a:pt x="37" y="94"/>
                </a:lnTo>
                <a:lnTo>
                  <a:pt x="38" y="94"/>
                </a:lnTo>
                <a:lnTo>
                  <a:pt x="38" y="93"/>
                </a:lnTo>
                <a:lnTo>
                  <a:pt x="40" y="93"/>
                </a:lnTo>
                <a:lnTo>
                  <a:pt x="40" y="93"/>
                </a:lnTo>
                <a:lnTo>
                  <a:pt x="38" y="93"/>
                </a:lnTo>
                <a:lnTo>
                  <a:pt x="38" y="93"/>
                </a:lnTo>
                <a:lnTo>
                  <a:pt x="38" y="93"/>
                </a:lnTo>
                <a:lnTo>
                  <a:pt x="37" y="91"/>
                </a:lnTo>
                <a:lnTo>
                  <a:pt x="37" y="91"/>
                </a:lnTo>
                <a:lnTo>
                  <a:pt x="37" y="91"/>
                </a:lnTo>
                <a:lnTo>
                  <a:pt x="37" y="91"/>
                </a:lnTo>
                <a:lnTo>
                  <a:pt x="37" y="91"/>
                </a:lnTo>
                <a:lnTo>
                  <a:pt x="38" y="91"/>
                </a:lnTo>
                <a:lnTo>
                  <a:pt x="40" y="91"/>
                </a:lnTo>
                <a:lnTo>
                  <a:pt x="41" y="91"/>
                </a:lnTo>
                <a:lnTo>
                  <a:pt x="41" y="90"/>
                </a:lnTo>
                <a:lnTo>
                  <a:pt x="43" y="90"/>
                </a:lnTo>
                <a:lnTo>
                  <a:pt x="43" y="88"/>
                </a:lnTo>
                <a:lnTo>
                  <a:pt x="41" y="88"/>
                </a:lnTo>
                <a:lnTo>
                  <a:pt x="41" y="87"/>
                </a:lnTo>
                <a:lnTo>
                  <a:pt x="41" y="87"/>
                </a:lnTo>
                <a:lnTo>
                  <a:pt x="41" y="87"/>
                </a:lnTo>
                <a:lnTo>
                  <a:pt x="40" y="87"/>
                </a:lnTo>
                <a:lnTo>
                  <a:pt x="40" y="87"/>
                </a:lnTo>
                <a:lnTo>
                  <a:pt x="40" y="87"/>
                </a:lnTo>
                <a:lnTo>
                  <a:pt x="40" y="87"/>
                </a:lnTo>
                <a:lnTo>
                  <a:pt x="40" y="87"/>
                </a:lnTo>
                <a:lnTo>
                  <a:pt x="40" y="87"/>
                </a:lnTo>
                <a:lnTo>
                  <a:pt x="38" y="87"/>
                </a:lnTo>
                <a:lnTo>
                  <a:pt x="38" y="87"/>
                </a:lnTo>
                <a:lnTo>
                  <a:pt x="38" y="87"/>
                </a:lnTo>
                <a:lnTo>
                  <a:pt x="38" y="87"/>
                </a:lnTo>
                <a:lnTo>
                  <a:pt x="38" y="87"/>
                </a:lnTo>
                <a:lnTo>
                  <a:pt x="38" y="87"/>
                </a:lnTo>
                <a:lnTo>
                  <a:pt x="37" y="87"/>
                </a:lnTo>
                <a:lnTo>
                  <a:pt x="37" y="88"/>
                </a:lnTo>
                <a:lnTo>
                  <a:pt x="36" y="88"/>
                </a:lnTo>
                <a:lnTo>
                  <a:pt x="36" y="88"/>
                </a:lnTo>
                <a:lnTo>
                  <a:pt x="34" y="88"/>
                </a:lnTo>
                <a:lnTo>
                  <a:pt x="34" y="88"/>
                </a:lnTo>
                <a:lnTo>
                  <a:pt x="34" y="88"/>
                </a:lnTo>
                <a:lnTo>
                  <a:pt x="34" y="88"/>
                </a:lnTo>
                <a:lnTo>
                  <a:pt x="34" y="87"/>
                </a:lnTo>
                <a:lnTo>
                  <a:pt x="34" y="87"/>
                </a:lnTo>
                <a:lnTo>
                  <a:pt x="33" y="87"/>
                </a:lnTo>
                <a:lnTo>
                  <a:pt x="33" y="87"/>
                </a:lnTo>
                <a:lnTo>
                  <a:pt x="33" y="88"/>
                </a:lnTo>
                <a:lnTo>
                  <a:pt x="33" y="88"/>
                </a:lnTo>
                <a:lnTo>
                  <a:pt x="33" y="88"/>
                </a:lnTo>
                <a:lnTo>
                  <a:pt x="31" y="88"/>
                </a:lnTo>
                <a:lnTo>
                  <a:pt x="31" y="87"/>
                </a:lnTo>
                <a:lnTo>
                  <a:pt x="31" y="88"/>
                </a:lnTo>
                <a:lnTo>
                  <a:pt x="30" y="88"/>
                </a:lnTo>
                <a:lnTo>
                  <a:pt x="30" y="88"/>
                </a:lnTo>
                <a:lnTo>
                  <a:pt x="28" y="88"/>
                </a:lnTo>
                <a:lnTo>
                  <a:pt x="28" y="88"/>
                </a:lnTo>
                <a:lnTo>
                  <a:pt x="28" y="88"/>
                </a:lnTo>
                <a:lnTo>
                  <a:pt x="28" y="88"/>
                </a:lnTo>
                <a:lnTo>
                  <a:pt x="28" y="88"/>
                </a:lnTo>
                <a:lnTo>
                  <a:pt x="27" y="88"/>
                </a:lnTo>
                <a:lnTo>
                  <a:pt x="27" y="88"/>
                </a:lnTo>
                <a:lnTo>
                  <a:pt x="26" y="88"/>
                </a:lnTo>
                <a:lnTo>
                  <a:pt x="26" y="88"/>
                </a:lnTo>
                <a:lnTo>
                  <a:pt x="26" y="88"/>
                </a:lnTo>
                <a:lnTo>
                  <a:pt x="26" y="88"/>
                </a:lnTo>
                <a:lnTo>
                  <a:pt x="24" y="88"/>
                </a:lnTo>
                <a:lnTo>
                  <a:pt x="24" y="88"/>
                </a:lnTo>
                <a:lnTo>
                  <a:pt x="24" y="88"/>
                </a:lnTo>
                <a:lnTo>
                  <a:pt x="24" y="88"/>
                </a:lnTo>
                <a:lnTo>
                  <a:pt x="24" y="88"/>
                </a:lnTo>
                <a:lnTo>
                  <a:pt x="24" y="88"/>
                </a:lnTo>
                <a:lnTo>
                  <a:pt x="24" y="88"/>
                </a:lnTo>
                <a:lnTo>
                  <a:pt x="23" y="90"/>
                </a:lnTo>
                <a:lnTo>
                  <a:pt x="21" y="90"/>
                </a:lnTo>
                <a:lnTo>
                  <a:pt x="21" y="91"/>
                </a:lnTo>
                <a:lnTo>
                  <a:pt x="20" y="91"/>
                </a:lnTo>
                <a:lnTo>
                  <a:pt x="20" y="91"/>
                </a:lnTo>
                <a:lnTo>
                  <a:pt x="18" y="91"/>
                </a:lnTo>
                <a:lnTo>
                  <a:pt x="18" y="91"/>
                </a:lnTo>
                <a:lnTo>
                  <a:pt x="18" y="91"/>
                </a:lnTo>
                <a:lnTo>
                  <a:pt x="20" y="90"/>
                </a:lnTo>
                <a:lnTo>
                  <a:pt x="20" y="90"/>
                </a:lnTo>
                <a:lnTo>
                  <a:pt x="21" y="90"/>
                </a:lnTo>
                <a:lnTo>
                  <a:pt x="21" y="90"/>
                </a:lnTo>
                <a:lnTo>
                  <a:pt x="21" y="90"/>
                </a:lnTo>
                <a:lnTo>
                  <a:pt x="21" y="88"/>
                </a:lnTo>
                <a:lnTo>
                  <a:pt x="21" y="88"/>
                </a:lnTo>
                <a:lnTo>
                  <a:pt x="20" y="88"/>
                </a:lnTo>
                <a:lnTo>
                  <a:pt x="20" y="88"/>
                </a:lnTo>
                <a:lnTo>
                  <a:pt x="20" y="88"/>
                </a:lnTo>
                <a:lnTo>
                  <a:pt x="18" y="88"/>
                </a:lnTo>
                <a:lnTo>
                  <a:pt x="18" y="90"/>
                </a:lnTo>
                <a:lnTo>
                  <a:pt x="18" y="90"/>
                </a:lnTo>
                <a:lnTo>
                  <a:pt x="18" y="90"/>
                </a:lnTo>
                <a:lnTo>
                  <a:pt x="18" y="90"/>
                </a:lnTo>
                <a:lnTo>
                  <a:pt x="17" y="90"/>
                </a:lnTo>
                <a:lnTo>
                  <a:pt x="17" y="90"/>
                </a:lnTo>
                <a:lnTo>
                  <a:pt x="17" y="88"/>
                </a:lnTo>
                <a:lnTo>
                  <a:pt x="16" y="88"/>
                </a:lnTo>
                <a:lnTo>
                  <a:pt x="16" y="88"/>
                </a:lnTo>
                <a:lnTo>
                  <a:pt x="16" y="90"/>
                </a:lnTo>
                <a:lnTo>
                  <a:pt x="16" y="90"/>
                </a:lnTo>
                <a:lnTo>
                  <a:pt x="16" y="90"/>
                </a:lnTo>
                <a:lnTo>
                  <a:pt x="14" y="90"/>
                </a:lnTo>
                <a:lnTo>
                  <a:pt x="13" y="90"/>
                </a:lnTo>
                <a:lnTo>
                  <a:pt x="13" y="90"/>
                </a:lnTo>
                <a:lnTo>
                  <a:pt x="11" y="90"/>
                </a:lnTo>
                <a:lnTo>
                  <a:pt x="11" y="90"/>
                </a:lnTo>
                <a:lnTo>
                  <a:pt x="11" y="90"/>
                </a:lnTo>
                <a:lnTo>
                  <a:pt x="11" y="90"/>
                </a:lnTo>
                <a:lnTo>
                  <a:pt x="10" y="90"/>
                </a:lnTo>
                <a:lnTo>
                  <a:pt x="10" y="90"/>
                </a:lnTo>
                <a:lnTo>
                  <a:pt x="10" y="90"/>
                </a:lnTo>
                <a:lnTo>
                  <a:pt x="10" y="90"/>
                </a:lnTo>
                <a:lnTo>
                  <a:pt x="8" y="90"/>
                </a:lnTo>
                <a:lnTo>
                  <a:pt x="8" y="88"/>
                </a:lnTo>
                <a:lnTo>
                  <a:pt x="8" y="88"/>
                </a:lnTo>
                <a:lnTo>
                  <a:pt x="10" y="88"/>
                </a:lnTo>
                <a:lnTo>
                  <a:pt x="10" y="88"/>
                </a:lnTo>
                <a:lnTo>
                  <a:pt x="11" y="88"/>
                </a:lnTo>
                <a:lnTo>
                  <a:pt x="11" y="88"/>
                </a:lnTo>
                <a:lnTo>
                  <a:pt x="13" y="88"/>
                </a:lnTo>
                <a:lnTo>
                  <a:pt x="13" y="88"/>
                </a:lnTo>
                <a:lnTo>
                  <a:pt x="13" y="88"/>
                </a:lnTo>
                <a:lnTo>
                  <a:pt x="13" y="88"/>
                </a:lnTo>
                <a:lnTo>
                  <a:pt x="14" y="88"/>
                </a:lnTo>
                <a:lnTo>
                  <a:pt x="14" y="88"/>
                </a:lnTo>
                <a:lnTo>
                  <a:pt x="14" y="88"/>
                </a:lnTo>
                <a:lnTo>
                  <a:pt x="16" y="88"/>
                </a:lnTo>
                <a:lnTo>
                  <a:pt x="16" y="88"/>
                </a:lnTo>
                <a:lnTo>
                  <a:pt x="16" y="88"/>
                </a:lnTo>
                <a:lnTo>
                  <a:pt x="16" y="88"/>
                </a:lnTo>
                <a:lnTo>
                  <a:pt x="17" y="88"/>
                </a:lnTo>
                <a:lnTo>
                  <a:pt x="18" y="88"/>
                </a:lnTo>
                <a:lnTo>
                  <a:pt x="18" y="87"/>
                </a:lnTo>
                <a:lnTo>
                  <a:pt x="20" y="86"/>
                </a:lnTo>
                <a:lnTo>
                  <a:pt x="20" y="86"/>
                </a:lnTo>
                <a:lnTo>
                  <a:pt x="18" y="86"/>
                </a:lnTo>
                <a:lnTo>
                  <a:pt x="18" y="86"/>
                </a:lnTo>
                <a:lnTo>
                  <a:pt x="18" y="86"/>
                </a:lnTo>
                <a:lnTo>
                  <a:pt x="17" y="86"/>
                </a:lnTo>
                <a:lnTo>
                  <a:pt x="17" y="86"/>
                </a:lnTo>
                <a:lnTo>
                  <a:pt x="16" y="87"/>
                </a:lnTo>
                <a:lnTo>
                  <a:pt x="14" y="87"/>
                </a:lnTo>
                <a:lnTo>
                  <a:pt x="14" y="87"/>
                </a:lnTo>
                <a:lnTo>
                  <a:pt x="14" y="87"/>
                </a:lnTo>
                <a:lnTo>
                  <a:pt x="14" y="86"/>
                </a:lnTo>
                <a:lnTo>
                  <a:pt x="13" y="86"/>
                </a:lnTo>
                <a:lnTo>
                  <a:pt x="13" y="86"/>
                </a:lnTo>
                <a:lnTo>
                  <a:pt x="13" y="86"/>
                </a:lnTo>
                <a:lnTo>
                  <a:pt x="13" y="87"/>
                </a:lnTo>
                <a:lnTo>
                  <a:pt x="11" y="87"/>
                </a:lnTo>
                <a:lnTo>
                  <a:pt x="11" y="87"/>
                </a:lnTo>
                <a:lnTo>
                  <a:pt x="13" y="86"/>
                </a:lnTo>
                <a:lnTo>
                  <a:pt x="13" y="86"/>
                </a:lnTo>
                <a:lnTo>
                  <a:pt x="14" y="86"/>
                </a:lnTo>
                <a:lnTo>
                  <a:pt x="16" y="84"/>
                </a:lnTo>
                <a:lnTo>
                  <a:pt x="16" y="84"/>
                </a:lnTo>
                <a:lnTo>
                  <a:pt x="16" y="84"/>
                </a:lnTo>
                <a:lnTo>
                  <a:pt x="17" y="84"/>
                </a:lnTo>
                <a:lnTo>
                  <a:pt x="17" y="86"/>
                </a:lnTo>
                <a:lnTo>
                  <a:pt x="18" y="86"/>
                </a:lnTo>
                <a:lnTo>
                  <a:pt x="18" y="86"/>
                </a:lnTo>
                <a:lnTo>
                  <a:pt x="18" y="84"/>
                </a:lnTo>
                <a:lnTo>
                  <a:pt x="18" y="84"/>
                </a:lnTo>
                <a:lnTo>
                  <a:pt x="18" y="84"/>
                </a:lnTo>
                <a:lnTo>
                  <a:pt x="18" y="84"/>
                </a:lnTo>
                <a:lnTo>
                  <a:pt x="18" y="84"/>
                </a:lnTo>
                <a:lnTo>
                  <a:pt x="18" y="84"/>
                </a:lnTo>
                <a:lnTo>
                  <a:pt x="20" y="86"/>
                </a:lnTo>
                <a:lnTo>
                  <a:pt x="20" y="86"/>
                </a:lnTo>
                <a:lnTo>
                  <a:pt x="20" y="84"/>
                </a:lnTo>
                <a:lnTo>
                  <a:pt x="20" y="84"/>
                </a:lnTo>
                <a:lnTo>
                  <a:pt x="20" y="84"/>
                </a:lnTo>
                <a:lnTo>
                  <a:pt x="21" y="84"/>
                </a:lnTo>
                <a:lnTo>
                  <a:pt x="21" y="84"/>
                </a:lnTo>
                <a:lnTo>
                  <a:pt x="21" y="84"/>
                </a:lnTo>
                <a:lnTo>
                  <a:pt x="21" y="84"/>
                </a:lnTo>
                <a:lnTo>
                  <a:pt x="21" y="83"/>
                </a:lnTo>
                <a:lnTo>
                  <a:pt x="21" y="83"/>
                </a:lnTo>
                <a:lnTo>
                  <a:pt x="23" y="83"/>
                </a:lnTo>
                <a:lnTo>
                  <a:pt x="24" y="83"/>
                </a:lnTo>
                <a:lnTo>
                  <a:pt x="24" y="81"/>
                </a:lnTo>
                <a:lnTo>
                  <a:pt x="26" y="81"/>
                </a:lnTo>
                <a:lnTo>
                  <a:pt x="26" y="81"/>
                </a:lnTo>
                <a:lnTo>
                  <a:pt x="26" y="81"/>
                </a:lnTo>
                <a:lnTo>
                  <a:pt x="27" y="83"/>
                </a:lnTo>
                <a:lnTo>
                  <a:pt x="27" y="83"/>
                </a:lnTo>
                <a:lnTo>
                  <a:pt x="27" y="84"/>
                </a:lnTo>
                <a:lnTo>
                  <a:pt x="27" y="84"/>
                </a:lnTo>
                <a:lnTo>
                  <a:pt x="28" y="83"/>
                </a:lnTo>
                <a:lnTo>
                  <a:pt x="28" y="83"/>
                </a:lnTo>
                <a:lnTo>
                  <a:pt x="28" y="84"/>
                </a:lnTo>
                <a:lnTo>
                  <a:pt x="30" y="84"/>
                </a:lnTo>
                <a:lnTo>
                  <a:pt x="30" y="83"/>
                </a:lnTo>
                <a:lnTo>
                  <a:pt x="31" y="83"/>
                </a:lnTo>
                <a:lnTo>
                  <a:pt x="31" y="83"/>
                </a:lnTo>
                <a:lnTo>
                  <a:pt x="31" y="83"/>
                </a:lnTo>
                <a:lnTo>
                  <a:pt x="30" y="83"/>
                </a:lnTo>
                <a:lnTo>
                  <a:pt x="30" y="83"/>
                </a:lnTo>
                <a:lnTo>
                  <a:pt x="30" y="83"/>
                </a:lnTo>
                <a:lnTo>
                  <a:pt x="31" y="81"/>
                </a:lnTo>
                <a:lnTo>
                  <a:pt x="31" y="81"/>
                </a:lnTo>
                <a:lnTo>
                  <a:pt x="31" y="81"/>
                </a:lnTo>
                <a:lnTo>
                  <a:pt x="31" y="81"/>
                </a:lnTo>
                <a:lnTo>
                  <a:pt x="31" y="81"/>
                </a:lnTo>
                <a:lnTo>
                  <a:pt x="31" y="81"/>
                </a:lnTo>
                <a:lnTo>
                  <a:pt x="31" y="81"/>
                </a:lnTo>
                <a:lnTo>
                  <a:pt x="30" y="80"/>
                </a:lnTo>
                <a:lnTo>
                  <a:pt x="30" y="78"/>
                </a:lnTo>
                <a:lnTo>
                  <a:pt x="30" y="78"/>
                </a:lnTo>
                <a:lnTo>
                  <a:pt x="31" y="78"/>
                </a:lnTo>
                <a:lnTo>
                  <a:pt x="31" y="78"/>
                </a:lnTo>
                <a:lnTo>
                  <a:pt x="33" y="78"/>
                </a:lnTo>
                <a:lnTo>
                  <a:pt x="33" y="78"/>
                </a:lnTo>
                <a:lnTo>
                  <a:pt x="33" y="80"/>
                </a:lnTo>
                <a:lnTo>
                  <a:pt x="33" y="80"/>
                </a:lnTo>
                <a:lnTo>
                  <a:pt x="31" y="80"/>
                </a:lnTo>
                <a:lnTo>
                  <a:pt x="31" y="80"/>
                </a:lnTo>
                <a:lnTo>
                  <a:pt x="31" y="80"/>
                </a:lnTo>
                <a:lnTo>
                  <a:pt x="31" y="80"/>
                </a:lnTo>
                <a:lnTo>
                  <a:pt x="31" y="81"/>
                </a:lnTo>
                <a:lnTo>
                  <a:pt x="31" y="81"/>
                </a:lnTo>
                <a:lnTo>
                  <a:pt x="31" y="81"/>
                </a:lnTo>
                <a:lnTo>
                  <a:pt x="31" y="81"/>
                </a:lnTo>
                <a:lnTo>
                  <a:pt x="33" y="83"/>
                </a:lnTo>
                <a:lnTo>
                  <a:pt x="33" y="83"/>
                </a:lnTo>
                <a:lnTo>
                  <a:pt x="33" y="83"/>
                </a:lnTo>
                <a:lnTo>
                  <a:pt x="34" y="83"/>
                </a:lnTo>
                <a:lnTo>
                  <a:pt x="34" y="83"/>
                </a:lnTo>
                <a:lnTo>
                  <a:pt x="34" y="83"/>
                </a:lnTo>
                <a:lnTo>
                  <a:pt x="34" y="83"/>
                </a:lnTo>
                <a:lnTo>
                  <a:pt x="36" y="81"/>
                </a:lnTo>
                <a:lnTo>
                  <a:pt x="36" y="81"/>
                </a:lnTo>
                <a:lnTo>
                  <a:pt x="37" y="83"/>
                </a:lnTo>
                <a:lnTo>
                  <a:pt x="37" y="83"/>
                </a:lnTo>
                <a:lnTo>
                  <a:pt x="38" y="83"/>
                </a:lnTo>
                <a:lnTo>
                  <a:pt x="38" y="81"/>
                </a:lnTo>
                <a:lnTo>
                  <a:pt x="40" y="81"/>
                </a:lnTo>
                <a:lnTo>
                  <a:pt x="41" y="81"/>
                </a:lnTo>
                <a:lnTo>
                  <a:pt x="41" y="81"/>
                </a:lnTo>
                <a:lnTo>
                  <a:pt x="41" y="80"/>
                </a:lnTo>
                <a:lnTo>
                  <a:pt x="41" y="80"/>
                </a:lnTo>
                <a:lnTo>
                  <a:pt x="41" y="80"/>
                </a:lnTo>
                <a:lnTo>
                  <a:pt x="41" y="80"/>
                </a:lnTo>
                <a:lnTo>
                  <a:pt x="41" y="80"/>
                </a:lnTo>
                <a:lnTo>
                  <a:pt x="43" y="81"/>
                </a:lnTo>
                <a:lnTo>
                  <a:pt x="43" y="81"/>
                </a:lnTo>
                <a:lnTo>
                  <a:pt x="43" y="81"/>
                </a:lnTo>
                <a:lnTo>
                  <a:pt x="44" y="80"/>
                </a:lnTo>
                <a:lnTo>
                  <a:pt x="44" y="80"/>
                </a:lnTo>
                <a:lnTo>
                  <a:pt x="44" y="80"/>
                </a:lnTo>
                <a:lnTo>
                  <a:pt x="44" y="80"/>
                </a:lnTo>
                <a:lnTo>
                  <a:pt x="44" y="80"/>
                </a:lnTo>
                <a:lnTo>
                  <a:pt x="44" y="78"/>
                </a:lnTo>
                <a:lnTo>
                  <a:pt x="44" y="78"/>
                </a:lnTo>
                <a:lnTo>
                  <a:pt x="44" y="78"/>
                </a:lnTo>
                <a:lnTo>
                  <a:pt x="46" y="77"/>
                </a:lnTo>
                <a:lnTo>
                  <a:pt x="46" y="77"/>
                </a:lnTo>
                <a:lnTo>
                  <a:pt x="44" y="77"/>
                </a:lnTo>
                <a:lnTo>
                  <a:pt x="44" y="77"/>
                </a:lnTo>
                <a:lnTo>
                  <a:pt x="44" y="77"/>
                </a:lnTo>
                <a:lnTo>
                  <a:pt x="44" y="77"/>
                </a:lnTo>
                <a:lnTo>
                  <a:pt x="44" y="77"/>
                </a:lnTo>
                <a:lnTo>
                  <a:pt x="44" y="77"/>
                </a:lnTo>
                <a:lnTo>
                  <a:pt x="44" y="77"/>
                </a:lnTo>
                <a:lnTo>
                  <a:pt x="44" y="78"/>
                </a:lnTo>
                <a:lnTo>
                  <a:pt x="43" y="77"/>
                </a:lnTo>
                <a:lnTo>
                  <a:pt x="43" y="77"/>
                </a:lnTo>
                <a:lnTo>
                  <a:pt x="44" y="77"/>
                </a:lnTo>
                <a:lnTo>
                  <a:pt x="44" y="76"/>
                </a:lnTo>
                <a:lnTo>
                  <a:pt x="44" y="76"/>
                </a:lnTo>
                <a:lnTo>
                  <a:pt x="44" y="76"/>
                </a:lnTo>
                <a:lnTo>
                  <a:pt x="43" y="76"/>
                </a:lnTo>
                <a:lnTo>
                  <a:pt x="41" y="76"/>
                </a:lnTo>
                <a:lnTo>
                  <a:pt x="41" y="76"/>
                </a:lnTo>
                <a:lnTo>
                  <a:pt x="41" y="76"/>
                </a:lnTo>
                <a:lnTo>
                  <a:pt x="41" y="76"/>
                </a:lnTo>
                <a:lnTo>
                  <a:pt x="40" y="76"/>
                </a:lnTo>
                <a:lnTo>
                  <a:pt x="40" y="76"/>
                </a:lnTo>
                <a:lnTo>
                  <a:pt x="40" y="76"/>
                </a:lnTo>
                <a:lnTo>
                  <a:pt x="38" y="76"/>
                </a:lnTo>
                <a:lnTo>
                  <a:pt x="38" y="76"/>
                </a:lnTo>
                <a:lnTo>
                  <a:pt x="37" y="78"/>
                </a:lnTo>
                <a:lnTo>
                  <a:pt x="37" y="78"/>
                </a:lnTo>
                <a:lnTo>
                  <a:pt x="37" y="78"/>
                </a:lnTo>
                <a:lnTo>
                  <a:pt x="37" y="78"/>
                </a:lnTo>
                <a:lnTo>
                  <a:pt x="37" y="78"/>
                </a:lnTo>
                <a:lnTo>
                  <a:pt x="36" y="78"/>
                </a:lnTo>
                <a:lnTo>
                  <a:pt x="36" y="78"/>
                </a:lnTo>
                <a:lnTo>
                  <a:pt x="37" y="78"/>
                </a:lnTo>
                <a:lnTo>
                  <a:pt x="37" y="78"/>
                </a:lnTo>
                <a:lnTo>
                  <a:pt x="37" y="77"/>
                </a:lnTo>
                <a:lnTo>
                  <a:pt x="36" y="77"/>
                </a:lnTo>
                <a:lnTo>
                  <a:pt x="36" y="77"/>
                </a:lnTo>
                <a:lnTo>
                  <a:pt x="37" y="77"/>
                </a:lnTo>
                <a:lnTo>
                  <a:pt x="37" y="77"/>
                </a:lnTo>
                <a:lnTo>
                  <a:pt x="37" y="77"/>
                </a:lnTo>
                <a:lnTo>
                  <a:pt x="37" y="76"/>
                </a:lnTo>
                <a:lnTo>
                  <a:pt x="37" y="76"/>
                </a:lnTo>
                <a:lnTo>
                  <a:pt x="36" y="76"/>
                </a:lnTo>
                <a:lnTo>
                  <a:pt x="36" y="76"/>
                </a:lnTo>
                <a:lnTo>
                  <a:pt x="36" y="76"/>
                </a:lnTo>
                <a:lnTo>
                  <a:pt x="34" y="76"/>
                </a:lnTo>
                <a:lnTo>
                  <a:pt x="33" y="76"/>
                </a:lnTo>
                <a:lnTo>
                  <a:pt x="33" y="76"/>
                </a:lnTo>
                <a:lnTo>
                  <a:pt x="34" y="76"/>
                </a:lnTo>
                <a:lnTo>
                  <a:pt x="33" y="76"/>
                </a:lnTo>
                <a:lnTo>
                  <a:pt x="33" y="76"/>
                </a:lnTo>
                <a:lnTo>
                  <a:pt x="33" y="76"/>
                </a:lnTo>
                <a:lnTo>
                  <a:pt x="33" y="76"/>
                </a:lnTo>
                <a:lnTo>
                  <a:pt x="33" y="76"/>
                </a:lnTo>
                <a:lnTo>
                  <a:pt x="31" y="77"/>
                </a:lnTo>
                <a:lnTo>
                  <a:pt x="31" y="77"/>
                </a:lnTo>
                <a:lnTo>
                  <a:pt x="31" y="77"/>
                </a:lnTo>
                <a:lnTo>
                  <a:pt x="31" y="76"/>
                </a:lnTo>
                <a:lnTo>
                  <a:pt x="31" y="74"/>
                </a:lnTo>
                <a:lnTo>
                  <a:pt x="31" y="74"/>
                </a:lnTo>
                <a:lnTo>
                  <a:pt x="30" y="73"/>
                </a:lnTo>
                <a:lnTo>
                  <a:pt x="30" y="74"/>
                </a:lnTo>
                <a:lnTo>
                  <a:pt x="30" y="74"/>
                </a:lnTo>
                <a:lnTo>
                  <a:pt x="30" y="73"/>
                </a:lnTo>
                <a:lnTo>
                  <a:pt x="30" y="73"/>
                </a:lnTo>
                <a:lnTo>
                  <a:pt x="30" y="73"/>
                </a:lnTo>
                <a:lnTo>
                  <a:pt x="30" y="73"/>
                </a:lnTo>
                <a:lnTo>
                  <a:pt x="30" y="73"/>
                </a:lnTo>
                <a:lnTo>
                  <a:pt x="28" y="71"/>
                </a:lnTo>
                <a:lnTo>
                  <a:pt x="28" y="71"/>
                </a:lnTo>
                <a:lnTo>
                  <a:pt x="28" y="71"/>
                </a:lnTo>
                <a:lnTo>
                  <a:pt x="30" y="71"/>
                </a:lnTo>
                <a:lnTo>
                  <a:pt x="30" y="73"/>
                </a:lnTo>
                <a:lnTo>
                  <a:pt x="30" y="71"/>
                </a:lnTo>
                <a:lnTo>
                  <a:pt x="30" y="71"/>
                </a:lnTo>
                <a:lnTo>
                  <a:pt x="30" y="71"/>
                </a:lnTo>
                <a:lnTo>
                  <a:pt x="30" y="71"/>
                </a:lnTo>
                <a:lnTo>
                  <a:pt x="28" y="70"/>
                </a:lnTo>
                <a:lnTo>
                  <a:pt x="30" y="70"/>
                </a:lnTo>
                <a:lnTo>
                  <a:pt x="30" y="70"/>
                </a:lnTo>
                <a:lnTo>
                  <a:pt x="30" y="70"/>
                </a:lnTo>
                <a:lnTo>
                  <a:pt x="28" y="70"/>
                </a:lnTo>
                <a:lnTo>
                  <a:pt x="28" y="70"/>
                </a:lnTo>
                <a:lnTo>
                  <a:pt x="28" y="70"/>
                </a:lnTo>
                <a:lnTo>
                  <a:pt x="28" y="70"/>
                </a:lnTo>
                <a:lnTo>
                  <a:pt x="28" y="70"/>
                </a:lnTo>
                <a:lnTo>
                  <a:pt x="28" y="70"/>
                </a:lnTo>
                <a:lnTo>
                  <a:pt x="27" y="70"/>
                </a:lnTo>
                <a:lnTo>
                  <a:pt x="27" y="70"/>
                </a:lnTo>
                <a:lnTo>
                  <a:pt x="26" y="70"/>
                </a:lnTo>
                <a:lnTo>
                  <a:pt x="26" y="70"/>
                </a:lnTo>
                <a:lnTo>
                  <a:pt x="26" y="70"/>
                </a:lnTo>
                <a:lnTo>
                  <a:pt x="26" y="70"/>
                </a:lnTo>
                <a:lnTo>
                  <a:pt x="26" y="70"/>
                </a:lnTo>
                <a:lnTo>
                  <a:pt x="26" y="71"/>
                </a:lnTo>
                <a:lnTo>
                  <a:pt x="26" y="73"/>
                </a:lnTo>
                <a:lnTo>
                  <a:pt x="26" y="73"/>
                </a:lnTo>
                <a:lnTo>
                  <a:pt x="26" y="73"/>
                </a:lnTo>
                <a:lnTo>
                  <a:pt x="26" y="71"/>
                </a:lnTo>
                <a:lnTo>
                  <a:pt x="26" y="71"/>
                </a:lnTo>
                <a:lnTo>
                  <a:pt x="26" y="73"/>
                </a:lnTo>
                <a:lnTo>
                  <a:pt x="24" y="73"/>
                </a:lnTo>
                <a:lnTo>
                  <a:pt x="23" y="70"/>
                </a:lnTo>
                <a:lnTo>
                  <a:pt x="23" y="70"/>
                </a:lnTo>
                <a:lnTo>
                  <a:pt x="23" y="71"/>
                </a:lnTo>
                <a:lnTo>
                  <a:pt x="23" y="71"/>
                </a:lnTo>
                <a:lnTo>
                  <a:pt x="23" y="73"/>
                </a:lnTo>
                <a:lnTo>
                  <a:pt x="23" y="73"/>
                </a:lnTo>
                <a:lnTo>
                  <a:pt x="23" y="71"/>
                </a:lnTo>
                <a:lnTo>
                  <a:pt x="21" y="71"/>
                </a:lnTo>
                <a:lnTo>
                  <a:pt x="21" y="71"/>
                </a:lnTo>
                <a:lnTo>
                  <a:pt x="20" y="71"/>
                </a:lnTo>
                <a:lnTo>
                  <a:pt x="20" y="71"/>
                </a:lnTo>
                <a:lnTo>
                  <a:pt x="20" y="71"/>
                </a:lnTo>
                <a:lnTo>
                  <a:pt x="20" y="71"/>
                </a:lnTo>
                <a:lnTo>
                  <a:pt x="20" y="71"/>
                </a:lnTo>
                <a:lnTo>
                  <a:pt x="18" y="71"/>
                </a:lnTo>
                <a:lnTo>
                  <a:pt x="18" y="71"/>
                </a:lnTo>
                <a:lnTo>
                  <a:pt x="17" y="73"/>
                </a:lnTo>
                <a:lnTo>
                  <a:pt x="17" y="73"/>
                </a:lnTo>
                <a:lnTo>
                  <a:pt x="17" y="73"/>
                </a:lnTo>
                <a:lnTo>
                  <a:pt x="16" y="73"/>
                </a:lnTo>
                <a:lnTo>
                  <a:pt x="16" y="73"/>
                </a:lnTo>
                <a:lnTo>
                  <a:pt x="14" y="73"/>
                </a:lnTo>
                <a:lnTo>
                  <a:pt x="14" y="73"/>
                </a:lnTo>
                <a:lnTo>
                  <a:pt x="14" y="73"/>
                </a:lnTo>
                <a:lnTo>
                  <a:pt x="13" y="74"/>
                </a:lnTo>
                <a:lnTo>
                  <a:pt x="13" y="74"/>
                </a:lnTo>
                <a:lnTo>
                  <a:pt x="13" y="74"/>
                </a:lnTo>
                <a:lnTo>
                  <a:pt x="11" y="74"/>
                </a:lnTo>
                <a:lnTo>
                  <a:pt x="11" y="76"/>
                </a:lnTo>
                <a:lnTo>
                  <a:pt x="11" y="76"/>
                </a:lnTo>
                <a:lnTo>
                  <a:pt x="11" y="76"/>
                </a:lnTo>
                <a:lnTo>
                  <a:pt x="10" y="76"/>
                </a:lnTo>
                <a:lnTo>
                  <a:pt x="10" y="76"/>
                </a:lnTo>
                <a:lnTo>
                  <a:pt x="8" y="76"/>
                </a:lnTo>
                <a:lnTo>
                  <a:pt x="8" y="76"/>
                </a:lnTo>
                <a:lnTo>
                  <a:pt x="10" y="76"/>
                </a:lnTo>
                <a:lnTo>
                  <a:pt x="10" y="74"/>
                </a:lnTo>
                <a:lnTo>
                  <a:pt x="10" y="74"/>
                </a:lnTo>
                <a:lnTo>
                  <a:pt x="8" y="73"/>
                </a:lnTo>
                <a:lnTo>
                  <a:pt x="10" y="73"/>
                </a:lnTo>
                <a:lnTo>
                  <a:pt x="10" y="73"/>
                </a:lnTo>
                <a:lnTo>
                  <a:pt x="10" y="73"/>
                </a:lnTo>
                <a:lnTo>
                  <a:pt x="10" y="71"/>
                </a:lnTo>
                <a:lnTo>
                  <a:pt x="10" y="71"/>
                </a:lnTo>
                <a:lnTo>
                  <a:pt x="10" y="71"/>
                </a:lnTo>
                <a:lnTo>
                  <a:pt x="10" y="71"/>
                </a:lnTo>
                <a:lnTo>
                  <a:pt x="10" y="71"/>
                </a:lnTo>
                <a:lnTo>
                  <a:pt x="10" y="70"/>
                </a:lnTo>
                <a:lnTo>
                  <a:pt x="13" y="70"/>
                </a:lnTo>
                <a:lnTo>
                  <a:pt x="13" y="69"/>
                </a:lnTo>
                <a:lnTo>
                  <a:pt x="13" y="69"/>
                </a:lnTo>
                <a:lnTo>
                  <a:pt x="13" y="69"/>
                </a:lnTo>
                <a:lnTo>
                  <a:pt x="13" y="67"/>
                </a:lnTo>
                <a:lnTo>
                  <a:pt x="13" y="67"/>
                </a:lnTo>
                <a:lnTo>
                  <a:pt x="13" y="67"/>
                </a:lnTo>
                <a:lnTo>
                  <a:pt x="14" y="69"/>
                </a:lnTo>
                <a:lnTo>
                  <a:pt x="14" y="69"/>
                </a:lnTo>
                <a:lnTo>
                  <a:pt x="16" y="69"/>
                </a:lnTo>
                <a:lnTo>
                  <a:pt x="16" y="69"/>
                </a:lnTo>
                <a:lnTo>
                  <a:pt x="17" y="69"/>
                </a:lnTo>
                <a:lnTo>
                  <a:pt x="18" y="69"/>
                </a:lnTo>
                <a:lnTo>
                  <a:pt x="20" y="67"/>
                </a:lnTo>
                <a:lnTo>
                  <a:pt x="20" y="67"/>
                </a:lnTo>
                <a:lnTo>
                  <a:pt x="21" y="67"/>
                </a:lnTo>
                <a:lnTo>
                  <a:pt x="21" y="67"/>
                </a:lnTo>
                <a:lnTo>
                  <a:pt x="21" y="67"/>
                </a:lnTo>
                <a:lnTo>
                  <a:pt x="23" y="67"/>
                </a:lnTo>
                <a:lnTo>
                  <a:pt x="24" y="67"/>
                </a:lnTo>
                <a:lnTo>
                  <a:pt x="24" y="67"/>
                </a:lnTo>
                <a:lnTo>
                  <a:pt x="24" y="67"/>
                </a:lnTo>
                <a:lnTo>
                  <a:pt x="24" y="67"/>
                </a:lnTo>
                <a:lnTo>
                  <a:pt x="24" y="66"/>
                </a:lnTo>
                <a:lnTo>
                  <a:pt x="24" y="66"/>
                </a:lnTo>
                <a:lnTo>
                  <a:pt x="24" y="66"/>
                </a:lnTo>
                <a:lnTo>
                  <a:pt x="26" y="66"/>
                </a:lnTo>
                <a:lnTo>
                  <a:pt x="26" y="66"/>
                </a:lnTo>
                <a:lnTo>
                  <a:pt x="27" y="66"/>
                </a:lnTo>
                <a:lnTo>
                  <a:pt x="27" y="64"/>
                </a:lnTo>
                <a:lnTo>
                  <a:pt x="27" y="66"/>
                </a:lnTo>
                <a:lnTo>
                  <a:pt x="27" y="66"/>
                </a:lnTo>
                <a:lnTo>
                  <a:pt x="28" y="66"/>
                </a:lnTo>
                <a:lnTo>
                  <a:pt x="28" y="66"/>
                </a:lnTo>
                <a:lnTo>
                  <a:pt x="30" y="66"/>
                </a:lnTo>
                <a:lnTo>
                  <a:pt x="31" y="66"/>
                </a:lnTo>
                <a:lnTo>
                  <a:pt x="33" y="64"/>
                </a:lnTo>
                <a:lnTo>
                  <a:pt x="33" y="64"/>
                </a:lnTo>
                <a:lnTo>
                  <a:pt x="33" y="64"/>
                </a:lnTo>
                <a:lnTo>
                  <a:pt x="33" y="64"/>
                </a:lnTo>
                <a:lnTo>
                  <a:pt x="34" y="64"/>
                </a:lnTo>
                <a:lnTo>
                  <a:pt x="36" y="64"/>
                </a:lnTo>
                <a:lnTo>
                  <a:pt x="36" y="64"/>
                </a:lnTo>
                <a:lnTo>
                  <a:pt x="37" y="63"/>
                </a:lnTo>
                <a:lnTo>
                  <a:pt x="37" y="63"/>
                </a:lnTo>
                <a:lnTo>
                  <a:pt x="37" y="63"/>
                </a:lnTo>
                <a:lnTo>
                  <a:pt x="37" y="63"/>
                </a:lnTo>
                <a:lnTo>
                  <a:pt x="37" y="63"/>
                </a:lnTo>
                <a:lnTo>
                  <a:pt x="37" y="61"/>
                </a:lnTo>
                <a:lnTo>
                  <a:pt x="38" y="61"/>
                </a:lnTo>
                <a:lnTo>
                  <a:pt x="38" y="61"/>
                </a:lnTo>
                <a:lnTo>
                  <a:pt x="38" y="61"/>
                </a:lnTo>
                <a:lnTo>
                  <a:pt x="38" y="61"/>
                </a:lnTo>
                <a:lnTo>
                  <a:pt x="40" y="61"/>
                </a:lnTo>
                <a:lnTo>
                  <a:pt x="40" y="61"/>
                </a:lnTo>
                <a:lnTo>
                  <a:pt x="40" y="60"/>
                </a:lnTo>
                <a:lnTo>
                  <a:pt x="40" y="60"/>
                </a:lnTo>
                <a:lnTo>
                  <a:pt x="40" y="60"/>
                </a:lnTo>
                <a:lnTo>
                  <a:pt x="40" y="59"/>
                </a:lnTo>
                <a:lnTo>
                  <a:pt x="40" y="59"/>
                </a:lnTo>
                <a:lnTo>
                  <a:pt x="40" y="59"/>
                </a:lnTo>
                <a:lnTo>
                  <a:pt x="40" y="56"/>
                </a:lnTo>
                <a:lnTo>
                  <a:pt x="40" y="56"/>
                </a:lnTo>
                <a:lnTo>
                  <a:pt x="38" y="56"/>
                </a:lnTo>
                <a:lnTo>
                  <a:pt x="38" y="57"/>
                </a:lnTo>
                <a:lnTo>
                  <a:pt x="38" y="57"/>
                </a:lnTo>
                <a:lnTo>
                  <a:pt x="38" y="57"/>
                </a:lnTo>
                <a:lnTo>
                  <a:pt x="37" y="57"/>
                </a:lnTo>
                <a:lnTo>
                  <a:pt x="37" y="57"/>
                </a:lnTo>
                <a:lnTo>
                  <a:pt x="37" y="57"/>
                </a:lnTo>
                <a:lnTo>
                  <a:pt x="37" y="56"/>
                </a:lnTo>
                <a:lnTo>
                  <a:pt x="37" y="54"/>
                </a:lnTo>
                <a:lnTo>
                  <a:pt x="37" y="54"/>
                </a:lnTo>
                <a:lnTo>
                  <a:pt x="38" y="54"/>
                </a:lnTo>
                <a:lnTo>
                  <a:pt x="38" y="54"/>
                </a:lnTo>
                <a:lnTo>
                  <a:pt x="38" y="54"/>
                </a:lnTo>
                <a:lnTo>
                  <a:pt x="38" y="53"/>
                </a:lnTo>
                <a:lnTo>
                  <a:pt x="38" y="53"/>
                </a:lnTo>
                <a:lnTo>
                  <a:pt x="38" y="53"/>
                </a:lnTo>
                <a:lnTo>
                  <a:pt x="40" y="54"/>
                </a:lnTo>
                <a:lnTo>
                  <a:pt x="40" y="54"/>
                </a:lnTo>
                <a:lnTo>
                  <a:pt x="40" y="54"/>
                </a:lnTo>
                <a:lnTo>
                  <a:pt x="40" y="54"/>
                </a:lnTo>
                <a:lnTo>
                  <a:pt x="40" y="56"/>
                </a:lnTo>
                <a:lnTo>
                  <a:pt x="41" y="56"/>
                </a:lnTo>
                <a:lnTo>
                  <a:pt x="41" y="56"/>
                </a:lnTo>
                <a:lnTo>
                  <a:pt x="41" y="56"/>
                </a:lnTo>
                <a:lnTo>
                  <a:pt x="41" y="56"/>
                </a:lnTo>
                <a:lnTo>
                  <a:pt x="43" y="56"/>
                </a:lnTo>
                <a:lnTo>
                  <a:pt x="43" y="56"/>
                </a:lnTo>
                <a:lnTo>
                  <a:pt x="43" y="57"/>
                </a:lnTo>
                <a:lnTo>
                  <a:pt x="43" y="56"/>
                </a:lnTo>
                <a:lnTo>
                  <a:pt x="43" y="56"/>
                </a:lnTo>
                <a:lnTo>
                  <a:pt x="44" y="56"/>
                </a:lnTo>
                <a:lnTo>
                  <a:pt x="44" y="57"/>
                </a:lnTo>
                <a:lnTo>
                  <a:pt x="43" y="57"/>
                </a:lnTo>
                <a:lnTo>
                  <a:pt x="43" y="57"/>
                </a:lnTo>
                <a:lnTo>
                  <a:pt x="43" y="57"/>
                </a:lnTo>
                <a:lnTo>
                  <a:pt x="43" y="59"/>
                </a:lnTo>
                <a:lnTo>
                  <a:pt x="43" y="59"/>
                </a:lnTo>
                <a:lnTo>
                  <a:pt x="41" y="60"/>
                </a:lnTo>
                <a:lnTo>
                  <a:pt x="41" y="60"/>
                </a:lnTo>
                <a:lnTo>
                  <a:pt x="41" y="60"/>
                </a:lnTo>
                <a:lnTo>
                  <a:pt x="41" y="60"/>
                </a:lnTo>
                <a:lnTo>
                  <a:pt x="41" y="60"/>
                </a:lnTo>
                <a:lnTo>
                  <a:pt x="43" y="61"/>
                </a:lnTo>
                <a:lnTo>
                  <a:pt x="44" y="61"/>
                </a:lnTo>
                <a:lnTo>
                  <a:pt x="44" y="61"/>
                </a:lnTo>
                <a:lnTo>
                  <a:pt x="44" y="61"/>
                </a:lnTo>
                <a:lnTo>
                  <a:pt x="44" y="61"/>
                </a:lnTo>
                <a:lnTo>
                  <a:pt x="46" y="61"/>
                </a:lnTo>
                <a:lnTo>
                  <a:pt x="46" y="61"/>
                </a:lnTo>
                <a:lnTo>
                  <a:pt x="46" y="60"/>
                </a:lnTo>
                <a:lnTo>
                  <a:pt x="46" y="61"/>
                </a:lnTo>
                <a:lnTo>
                  <a:pt x="47" y="60"/>
                </a:lnTo>
                <a:lnTo>
                  <a:pt x="47" y="60"/>
                </a:lnTo>
                <a:lnTo>
                  <a:pt x="46" y="60"/>
                </a:lnTo>
                <a:lnTo>
                  <a:pt x="46" y="59"/>
                </a:lnTo>
                <a:lnTo>
                  <a:pt x="46" y="59"/>
                </a:lnTo>
                <a:lnTo>
                  <a:pt x="46" y="57"/>
                </a:lnTo>
                <a:lnTo>
                  <a:pt x="46" y="57"/>
                </a:lnTo>
                <a:lnTo>
                  <a:pt x="46" y="57"/>
                </a:lnTo>
                <a:lnTo>
                  <a:pt x="47" y="57"/>
                </a:lnTo>
                <a:lnTo>
                  <a:pt x="47" y="57"/>
                </a:lnTo>
                <a:lnTo>
                  <a:pt x="46" y="57"/>
                </a:lnTo>
                <a:lnTo>
                  <a:pt x="46" y="59"/>
                </a:lnTo>
                <a:lnTo>
                  <a:pt x="46" y="60"/>
                </a:lnTo>
                <a:lnTo>
                  <a:pt x="46" y="60"/>
                </a:lnTo>
                <a:lnTo>
                  <a:pt x="47" y="60"/>
                </a:lnTo>
                <a:lnTo>
                  <a:pt x="48" y="59"/>
                </a:lnTo>
                <a:lnTo>
                  <a:pt x="48" y="59"/>
                </a:lnTo>
                <a:lnTo>
                  <a:pt x="48" y="59"/>
                </a:lnTo>
                <a:lnTo>
                  <a:pt x="48" y="57"/>
                </a:lnTo>
                <a:lnTo>
                  <a:pt x="48" y="57"/>
                </a:lnTo>
                <a:lnTo>
                  <a:pt x="48" y="56"/>
                </a:lnTo>
                <a:lnTo>
                  <a:pt x="48" y="56"/>
                </a:lnTo>
                <a:lnTo>
                  <a:pt x="48" y="56"/>
                </a:lnTo>
                <a:lnTo>
                  <a:pt x="48" y="54"/>
                </a:lnTo>
                <a:lnTo>
                  <a:pt x="48" y="54"/>
                </a:lnTo>
                <a:lnTo>
                  <a:pt x="48" y="54"/>
                </a:lnTo>
                <a:lnTo>
                  <a:pt x="48" y="54"/>
                </a:lnTo>
                <a:lnTo>
                  <a:pt x="48" y="54"/>
                </a:lnTo>
                <a:lnTo>
                  <a:pt x="48" y="53"/>
                </a:lnTo>
                <a:lnTo>
                  <a:pt x="48" y="53"/>
                </a:lnTo>
                <a:lnTo>
                  <a:pt x="50" y="51"/>
                </a:lnTo>
                <a:lnTo>
                  <a:pt x="50" y="51"/>
                </a:lnTo>
                <a:lnTo>
                  <a:pt x="51" y="51"/>
                </a:lnTo>
                <a:lnTo>
                  <a:pt x="51" y="50"/>
                </a:lnTo>
                <a:lnTo>
                  <a:pt x="51" y="50"/>
                </a:lnTo>
                <a:lnTo>
                  <a:pt x="50" y="50"/>
                </a:lnTo>
                <a:lnTo>
                  <a:pt x="50" y="50"/>
                </a:lnTo>
                <a:lnTo>
                  <a:pt x="50" y="49"/>
                </a:lnTo>
                <a:lnTo>
                  <a:pt x="50" y="49"/>
                </a:lnTo>
                <a:lnTo>
                  <a:pt x="50" y="49"/>
                </a:lnTo>
                <a:lnTo>
                  <a:pt x="48" y="49"/>
                </a:lnTo>
                <a:lnTo>
                  <a:pt x="48" y="49"/>
                </a:lnTo>
                <a:lnTo>
                  <a:pt x="48" y="50"/>
                </a:lnTo>
                <a:lnTo>
                  <a:pt x="48" y="50"/>
                </a:lnTo>
                <a:lnTo>
                  <a:pt x="48" y="50"/>
                </a:lnTo>
                <a:lnTo>
                  <a:pt x="47" y="50"/>
                </a:lnTo>
                <a:lnTo>
                  <a:pt x="47" y="50"/>
                </a:lnTo>
                <a:lnTo>
                  <a:pt x="47" y="50"/>
                </a:lnTo>
                <a:lnTo>
                  <a:pt x="47" y="50"/>
                </a:lnTo>
                <a:lnTo>
                  <a:pt x="47" y="50"/>
                </a:lnTo>
                <a:lnTo>
                  <a:pt x="47" y="50"/>
                </a:lnTo>
                <a:lnTo>
                  <a:pt x="47" y="49"/>
                </a:lnTo>
                <a:lnTo>
                  <a:pt x="47" y="47"/>
                </a:lnTo>
                <a:lnTo>
                  <a:pt x="47" y="47"/>
                </a:lnTo>
                <a:lnTo>
                  <a:pt x="47" y="47"/>
                </a:lnTo>
                <a:lnTo>
                  <a:pt x="47" y="47"/>
                </a:lnTo>
                <a:lnTo>
                  <a:pt x="48" y="47"/>
                </a:lnTo>
                <a:lnTo>
                  <a:pt x="51" y="47"/>
                </a:lnTo>
                <a:lnTo>
                  <a:pt x="51" y="47"/>
                </a:lnTo>
                <a:lnTo>
                  <a:pt x="50" y="47"/>
                </a:lnTo>
                <a:lnTo>
                  <a:pt x="50" y="47"/>
                </a:lnTo>
                <a:lnTo>
                  <a:pt x="50" y="47"/>
                </a:lnTo>
                <a:lnTo>
                  <a:pt x="51" y="49"/>
                </a:lnTo>
                <a:lnTo>
                  <a:pt x="51" y="49"/>
                </a:lnTo>
                <a:lnTo>
                  <a:pt x="53" y="49"/>
                </a:lnTo>
                <a:lnTo>
                  <a:pt x="53" y="50"/>
                </a:lnTo>
                <a:lnTo>
                  <a:pt x="53" y="50"/>
                </a:lnTo>
                <a:lnTo>
                  <a:pt x="53" y="50"/>
                </a:lnTo>
                <a:lnTo>
                  <a:pt x="53" y="50"/>
                </a:lnTo>
                <a:lnTo>
                  <a:pt x="53" y="50"/>
                </a:lnTo>
                <a:lnTo>
                  <a:pt x="53" y="50"/>
                </a:lnTo>
                <a:lnTo>
                  <a:pt x="53" y="50"/>
                </a:lnTo>
                <a:lnTo>
                  <a:pt x="53" y="50"/>
                </a:lnTo>
                <a:lnTo>
                  <a:pt x="53" y="50"/>
                </a:lnTo>
                <a:lnTo>
                  <a:pt x="53" y="50"/>
                </a:lnTo>
                <a:lnTo>
                  <a:pt x="51" y="50"/>
                </a:lnTo>
                <a:lnTo>
                  <a:pt x="51" y="51"/>
                </a:lnTo>
                <a:lnTo>
                  <a:pt x="51" y="51"/>
                </a:lnTo>
                <a:lnTo>
                  <a:pt x="53" y="51"/>
                </a:lnTo>
                <a:lnTo>
                  <a:pt x="54" y="51"/>
                </a:lnTo>
                <a:lnTo>
                  <a:pt x="54" y="50"/>
                </a:lnTo>
                <a:lnTo>
                  <a:pt x="54" y="50"/>
                </a:lnTo>
                <a:lnTo>
                  <a:pt x="54" y="50"/>
                </a:lnTo>
                <a:lnTo>
                  <a:pt x="54" y="49"/>
                </a:lnTo>
                <a:lnTo>
                  <a:pt x="54" y="47"/>
                </a:lnTo>
                <a:lnTo>
                  <a:pt x="54" y="47"/>
                </a:lnTo>
                <a:lnTo>
                  <a:pt x="54" y="46"/>
                </a:lnTo>
                <a:lnTo>
                  <a:pt x="54" y="46"/>
                </a:lnTo>
                <a:lnTo>
                  <a:pt x="56" y="46"/>
                </a:lnTo>
                <a:lnTo>
                  <a:pt x="56" y="46"/>
                </a:lnTo>
                <a:lnTo>
                  <a:pt x="56" y="46"/>
                </a:lnTo>
                <a:lnTo>
                  <a:pt x="56" y="44"/>
                </a:lnTo>
                <a:lnTo>
                  <a:pt x="57" y="44"/>
                </a:lnTo>
                <a:lnTo>
                  <a:pt x="57" y="43"/>
                </a:lnTo>
                <a:lnTo>
                  <a:pt x="57" y="43"/>
                </a:lnTo>
                <a:lnTo>
                  <a:pt x="57" y="43"/>
                </a:lnTo>
                <a:lnTo>
                  <a:pt x="56" y="43"/>
                </a:lnTo>
                <a:lnTo>
                  <a:pt x="56" y="41"/>
                </a:lnTo>
                <a:lnTo>
                  <a:pt x="56" y="43"/>
                </a:lnTo>
                <a:lnTo>
                  <a:pt x="54" y="43"/>
                </a:lnTo>
                <a:lnTo>
                  <a:pt x="54" y="43"/>
                </a:lnTo>
                <a:lnTo>
                  <a:pt x="54" y="43"/>
                </a:lnTo>
                <a:lnTo>
                  <a:pt x="54" y="43"/>
                </a:lnTo>
                <a:lnTo>
                  <a:pt x="54" y="43"/>
                </a:lnTo>
                <a:lnTo>
                  <a:pt x="54" y="41"/>
                </a:lnTo>
                <a:lnTo>
                  <a:pt x="54" y="41"/>
                </a:lnTo>
                <a:lnTo>
                  <a:pt x="54" y="41"/>
                </a:lnTo>
                <a:lnTo>
                  <a:pt x="54" y="40"/>
                </a:lnTo>
                <a:lnTo>
                  <a:pt x="54" y="40"/>
                </a:lnTo>
                <a:lnTo>
                  <a:pt x="54" y="40"/>
                </a:lnTo>
                <a:lnTo>
                  <a:pt x="54" y="40"/>
                </a:lnTo>
                <a:lnTo>
                  <a:pt x="54" y="39"/>
                </a:lnTo>
                <a:lnTo>
                  <a:pt x="54" y="39"/>
                </a:lnTo>
                <a:lnTo>
                  <a:pt x="54" y="39"/>
                </a:lnTo>
                <a:lnTo>
                  <a:pt x="54" y="37"/>
                </a:lnTo>
                <a:lnTo>
                  <a:pt x="56" y="39"/>
                </a:lnTo>
                <a:lnTo>
                  <a:pt x="56" y="39"/>
                </a:lnTo>
                <a:lnTo>
                  <a:pt x="56" y="39"/>
                </a:lnTo>
                <a:lnTo>
                  <a:pt x="56" y="37"/>
                </a:lnTo>
                <a:lnTo>
                  <a:pt x="56" y="37"/>
                </a:lnTo>
                <a:lnTo>
                  <a:pt x="57" y="37"/>
                </a:lnTo>
                <a:lnTo>
                  <a:pt x="57" y="37"/>
                </a:lnTo>
                <a:lnTo>
                  <a:pt x="57" y="37"/>
                </a:lnTo>
                <a:lnTo>
                  <a:pt x="58" y="37"/>
                </a:lnTo>
                <a:lnTo>
                  <a:pt x="60" y="36"/>
                </a:lnTo>
                <a:lnTo>
                  <a:pt x="60" y="36"/>
                </a:lnTo>
                <a:lnTo>
                  <a:pt x="61" y="36"/>
                </a:lnTo>
                <a:lnTo>
                  <a:pt x="61" y="36"/>
                </a:lnTo>
                <a:lnTo>
                  <a:pt x="61" y="34"/>
                </a:lnTo>
                <a:lnTo>
                  <a:pt x="61" y="34"/>
                </a:lnTo>
                <a:lnTo>
                  <a:pt x="63" y="34"/>
                </a:lnTo>
                <a:lnTo>
                  <a:pt x="63" y="34"/>
                </a:lnTo>
                <a:lnTo>
                  <a:pt x="64" y="34"/>
                </a:lnTo>
                <a:lnTo>
                  <a:pt x="64" y="33"/>
                </a:lnTo>
                <a:lnTo>
                  <a:pt x="65" y="33"/>
                </a:lnTo>
                <a:lnTo>
                  <a:pt x="67" y="31"/>
                </a:lnTo>
                <a:lnTo>
                  <a:pt x="67" y="31"/>
                </a:lnTo>
                <a:lnTo>
                  <a:pt x="67" y="31"/>
                </a:lnTo>
                <a:lnTo>
                  <a:pt x="65" y="30"/>
                </a:lnTo>
                <a:lnTo>
                  <a:pt x="65" y="30"/>
                </a:lnTo>
                <a:lnTo>
                  <a:pt x="65" y="31"/>
                </a:lnTo>
                <a:lnTo>
                  <a:pt x="64" y="31"/>
                </a:lnTo>
                <a:lnTo>
                  <a:pt x="64" y="31"/>
                </a:lnTo>
                <a:lnTo>
                  <a:pt x="64" y="30"/>
                </a:lnTo>
                <a:lnTo>
                  <a:pt x="64" y="30"/>
                </a:lnTo>
                <a:lnTo>
                  <a:pt x="64" y="30"/>
                </a:lnTo>
                <a:lnTo>
                  <a:pt x="64" y="30"/>
                </a:lnTo>
                <a:lnTo>
                  <a:pt x="65" y="30"/>
                </a:lnTo>
                <a:lnTo>
                  <a:pt x="65" y="30"/>
                </a:lnTo>
                <a:lnTo>
                  <a:pt x="67" y="30"/>
                </a:lnTo>
                <a:lnTo>
                  <a:pt x="67" y="29"/>
                </a:lnTo>
                <a:lnTo>
                  <a:pt x="67" y="29"/>
                </a:lnTo>
                <a:lnTo>
                  <a:pt x="67" y="29"/>
                </a:lnTo>
                <a:lnTo>
                  <a:pt x="67" y="29"/>
                </a:lnTo>
                <a:lnTo>
                  <a:pt x="68" y="27"/>
                </a:lnTo>
                <a:lnTo>
                  <a:pt x="68" y="27"/>
                </a:lnTo>
                <a:lnTo>
                  <a:pt x="70" y="26"/>
                </a:lnTo>
                <a:lnTo>
                  <a:pt x="70" y="26"/>
                </a:lnTo>
                <a:lnTo>
                  <a:pt x="70" y="26"/>
                </a:lnTo>
                <a:lnTo>
                  <a:pt x="70" y="24"/>
                </a:lnTo>
                <a:lnTo>
                  <a:pt x="70" y="24"/>
                </a:lnTo>
                <a:lnTo>
                  <a:pt x="70" y="23"/>
                </a:lnTo>
                <a:lnTo>
                  <a:pt x="71" y="23"/>
                </a:lnTo>
                <a:lnTo>
                  <a:pt x="71" y="24"/>
                </a:lnTo>
                <a:lnTo>
                  <a:pt x="71" y="24"/>
                </a:lnTo>
                <a:lnTo>
                  <a:pt x="71" y="24"/>
                </a:lnTo>
                <a:lnTo>
                  <a:pt x="71" y="24"/>
                </a:lnTo>
                <a:lnTo>
                  <a:pt x="73" y="23"/>
                </a:lnTo>
                <a:lnTo>
                  <a:pt x="73" y="23"/>
                </a:lnTo>
                <a:lnTo>
                  <a:pt x="73" y="23"/>
                </a:lnTo>
                <a:lnTo>
                  <a:pt x="74" y="23"/>
                </a:lnTo>
                <a:lnTo>
                  <a:pt x="74" y="23"/>
                </a:lnTo>
                <a:lnTo>
                  <a:pt x="74" y="23"/>
                </a:lnTo>
                <a:lnTo>
                  <a:pt x="74" y="23"/>
                </a:lnTo>
                <a:lnTo>
                  <a:pt x="75" y="22"/>
                </a:lnTo>
                <a:lnTo>
                  <a:pt x="75" y="22"/>
                </a:lnTo>
                <a:lnTo>
                  <a:pt x="77" y="22"/>
                </a:lnTo>
                <a:lnTo>
                  <a:pt x="78" y="22"/>
                </a:lnTo>
                <a:lnTo>
                  <a:pt x="78" y="22"/>
                </a:lnTo>
                <a:lnTo>
                  <a:pt x="80" y="20"/>
                </a:lnTo>
                <a:lnTo>
                  <a:pt x="80" y="20"/>
                </a:lnTo>
                <a:lnTo>
                  <a:pt x="80" y="22"/>
                </a:lnTo>
                <a:lnTo>
                  <a:pt x="80" y="22"/>
                </a:lnTo>
                <a:lnTo>
                  <a:pt x="81" y="22"/>
                </a:lnTo>
                <a:lnTo>
                  <a:pt x="81" y="22"/>
                </a:lnTo>
                <a:lnTo>
                  <a:pt x="81" y="20"/>
                </a:lnTo>
                <a:lnTo>
                  <a:pt x="83" y="20"/>
                </a:lnTo>
                <a:lnTo>
                  <a:pt x="83" y="20"/>
                </a:lnTo>
                <a:lnTo>
                  <a:pt x="84" y="20"/>
                </a:lnTo>
                <a:lnTo>
                  <a:pt x="84" y="20"/>
                </a:lnTo>
                <a:lnTo>
                  <a:pt x="84" y="20"/>
                </a:lnTo>
                <a:lnTo>
                  <a:pt x="85" y="20"/>
                </a:lnTo>
                <a:lnTo>
                  <a:pt x="85" y="19"/>
                </a:lnTo>
                <a:lnTo>
                  <a:pt x="85" y="19"/>
                </a:lnTo>
                <a:lnTo>
                  <a:pt x="85" y="20"/>
                </a:lnTo>
                <a:lnTo>
                  <a:pt x="87" y="20"/>
                </a:lnTo>
                <a:lnTo>
                  <a:pt x="87" y="19"/>
                </a:lnTo>
                <a:lnTo>
                  <a:pt x="88" y="19"/>
                </a:lnTo>
                <a:lnTo>
                  <a:pt x="88" y="19"/>
                </a:lnTo>
                <a:lnTo>
                  <a:pt x="88" y="19"/>
                </a:lnTo>
                <a:lnTo>
                  <a:pt x="88" y="19"/>
                </a:lnTo>
                <a:lnTo>
                  <a:pt x="88" y="19"/>
                </a:lnTo>
                <a:lnTo>
                  <a:pt x="88" y="19"/>
                </a:lnTo>
                <a:lnTo>
                  <a:pt x="88" y="19"/>
                </a:lnTo>
                <a:lnTo>
                  <a:pt x="88" y="19"/>
                </a:lnTo>
                <a:lnTo>
                  <a:pt x="90" y="19"/>
                </a:lnTo>
                <a:lnTo>
                  <a:pt x="90" y="19"/>
                </a:lnTo>
                <a:lnTo>
                  <a:pt x="90" y="19"/>
                </a:lnTo>
                <a:lnTo>
                  <a:pt x="91" y="19"/>
                </a:lnTo>
                <a:lnTo>
                  <a:pt x="91" y="19"/>
                </a:lnTo>
                <a:lnTo>
                  <a:pt x="91" y="19"/>
                </a:lnTo>
                <a:lnTo>
                  <a:pt x="91" y="19"/>
                </a:lnTo>
                <a:lnTo>
                  <a:pt x="91" y="17"/>
                </a:lnTo>
                <a:lnTo>
                  <a:pt x="91" y="17"/>
                </a:lnTo>
                <a:lnTo>
                  <a:pt x="91" y="17"/>
                </a:lnTo>
                <a:lnTo>
                  <a:pt x="93" y="17"/>
                </a:lnTo>
                <a:lnTo>
                  <a:pt x="93" y="17"/>
                </a:lnTo>
                <a:lnTo>
                  <a:pt x="93" y="17"/>
                </a:lnTo>
                <a:lnTo>
                  <a:pt x="93" y="17"/>
                </a:lnTo>
                <a:lnTo>
                  <a:pt x="94" y="19"/>
                </a:lnTo>
                <a:lnTo>
                  <a:pt x="94" y="19"/>
                </a:lnTo>
                <a:lnTo>
                  <a:pt x="94" y="17"/>
                </a:lnTo>
                <a:lnTo>
                  <a:pt x="94" y="17"/>
                </a:lnTo>
                <a:lnTo>
                  <a:pt x="94" y="19"/>
                </a:lnTo>
                <a:lnTo>
                  <a:pt x="95" y="19"/>
                </a:lnTo>
                <a:lnTo>
                  <a:pt x="95" y="19"/>
                </a:lnTo>
                <a:lnTo>
                  <a:pt x="97" y="17"/>
                </a:lnTo>
                <a:lnTo>
                  <a:pt x="98" y="17"/>
                </a:lnTo>
                <a:lnTo>
                  <a:pt x="98" y="17"/>
                </a:lnTo>
                <a:lnTo>
                  <a:pt x="98" y="17"/>
                </a:lnTo>
                <a:lnTo>
                  <a:pt x="98" y="17"/>
                </a:lnTo>
                <a:lnTo>
                  <a:pt x="98" y="17"/>
                </a:lnTo>
                <a:lnTo>
                  <a:pt x="98" y="17"/>
                </a:lnTo>
                <a:lnTo>
                  <a:pt x="100" y="17"/>
                </a:lnTo>
                <a:lnTo>
                  <a:pt x="101" y="17"/>
                </a:lnTo>
                <a:lnTo>
                  <a:pt x="101" y="17"/>
                </a:lnTo>
                <a:lnTo>
                  <a:pt x="103" y="17"/>
                </a:lnTo>
                <a:lnTo>
                  <a:pt x="103" y="17"/>
                </a:lnTo>
                <a:lnTo>
                  <a:pt x="103" y="17"/>
                </a:lnTo>
                <a:lnTo>
                  <a:pt x="103" y="17"/>
                </a:lnTo>
                <a:lnTo>
                  <a:pt x="104" y="17"/>
                </a:lnTo>
                <a:lnTo>
                  <a:pt x="104" y="17"/>
                </a:lnTo>
                <a:lnTo>
                  <a:pt x="104" y="17"/>
                </a:lnTo>
                <a:lnTo>
                  <a:pt x="104" y="17"/>
                </a:lnTo>
                <a:lnTo>
                  <a:pt x="104" y="17"/>
                </a:lnTo>
                <a:lnTo>
                  <a:pt x="104" y="17"/>
                </a:lnTo>
                <a:lnTo>
                  <a:pt x="104" y="17"/>
                </a:lnTo>
                <a:lnTo>
                  <a:pt x="105" y="17"/>
                </a:lnTo>
                <a:lnTo>
                  <a:pt x="105" y="17"/>
                </a:lnTo>
                <a:lnTo>
                  <a:pt x="105" y="17"/>
                </a:lnTo>
                <a:lnTo>
                  <a:pt x="105" y="17"/>
                </a:lnTo>
                <a:lnTo>
                  <a:pt x="105" y="17"/>
                </a:lnTo>
                <a:lnTo>
                  <a:pt x="105" y="16"/>
                </a:lnTo>
                <a:lnTo>
                  <a:pt x="105" y="16"/>
                </a:lnTo>
                <a:lnTo>
                  <a:pt x="105" y="14"/>
                </a:lnTo>
                <a:lnTo>
                  <a:pt x="105" y="14"/>
                </a:lnTo>
                <a:lnTo>
                  <a:pt x="107" y="14"/>
                </a:lnTo>
                <a:lnTo>
                  <a:pt x="107" y="14"/>
                </a:lnTo>
                <a:lnTo>
                  <a:pt x="107" y="14"/>
                </a:lnTo>
                <a:lnTo>
                  <a:pt x="108" y="14"/>
                </a:lnTo>
                <a:lnTo>
                  <a:pt x="108" y="14"/>
                </a:lnTo>
                <a:lnTo>
                  <a:pt x="108" y="14"/>
                </a:lnTo>
                <a:lnTo>
                  <a:pt x="110" y="14"/>
                </a:lnTo>
                <a:lnTo>
                  <a:pt x="110" y="14"/>
                </a:lnTo>
                <a:lnTo>
                  <a:pt x="110" y="14"/>
                </a:lnTo>
                <a:lnTo>
                  <a:pt x="110" y="16"/>
                </a:lnTo>
                <a:lnTo>
                  <a:pt x="110" y="17"/>
                </a:lnTo>
                <a:lnTo>
                  <a:pt x="110" y="17"/>
                </a:lnTo>
                <a:lnTo>
                  <a:pt x="110" y="17"/>
                </a:lnTo>
                <a:lnTo>
                  <a:pt x="110" y="17"/>
                </a:lnTo>
                <a:lnTo>
                  <a:pt x="110" y="16"/>
                </a:lnTo>
                <a:lnTo>
                  <a:pt x="111" y="14"/>
                </a:lnTo>
                <a:lnTo>
                  <a:pt x="111" y="14"/>
                </a:lnTo>
                <a:lnTo>
                  <a:pt x="111" y="14"/>
                </a:lnTo>
                <a:lnTo>
                  <a:pt x="111" y="13"/>
                </a:lnTo>
                <a:lnTo>
                  <a:pt x="112" y="14"/>
                </a:lnTo>
                <a:lnTo>
                  <a:pt x="112" y="16"/>
                </a:lnTo>
                <a:lnTo>
                  <a:pt x="112" y="16"/>
                </a:lnTo>
                <a:lnTo>
                  <a:pt x="114" y="16"/>
                </a:lnTo>
                <a:lnTo>
                  <a:pt x="114" y="14"/>
                </a:lnTo>
                <a:lnTo>
                  <a:pt x="114" y="14"/>
                </a:lnTo>
                <a:lnTo>
                  <a:pt x="115" y="13"/>
                </a:lnTo>
                <a:lnTo>
                  <a:pt x="115" y="13"/>
                </a:lnTo>
                <a:lnTo>
                  <a:pt x="115" y="13"/>
                </a:lnTo>
                <a:lnTo>
                  <a:pt x="115" y="13"/>
                </a:lnTo>
                <a:lnTo>
                  <a:pt x="118" y="13"/>
                </a:lnTo>
                <a:lnTo>
                  <a:pt x="120" y="13"/>
                </a:lnTo>
                <a:lnTo>
                  <a:pt x="121" y="13"/>
                </a:lnTo>
                <a:lnTo>
                  <a:pt x="121" y="13"/>
                </a:lnTo>
                <a:lnTo>
                  <a:pt x="122" y="13"/>
                </a:lnTo>
                <a:lnTo>
                  <a:pt x="122" y="14"/>
                </a:lnTo>
                <a:lnTo>
                  <a:pt x="122" y="14"/>
                </a:lnTo>
                <a:lnTo>
                  <a:pt x="122" y="14"/>
                </a:lnTo>
                <a:lnTo>
                  <a:pt x="124" y="13"/>
                </a:lnTo>
                <a:lnTo>
                  <a:pt x="124" y="13"/>
                </a:lnTo>
                <a:lnTo>
                  <a:pt x="124" y="13"/>
                </a:lnTo>
                <a:lnTo>
                  <a:pt x="124" y="13"/>
                </a:lnTo>
                <a:lnTo>
                  <a:pt x="124" y="13"/>
                </a:lnTo>
                <a:lnTo>
                  <a:pt x="125" y="13"/>
                </a:lnTo>
                <a:lnTo>
                  <a:pt x="125" y="13"/>
                </a:lnTo>
                <a:lnTo>
                  <a:pt x="125" y="14"/>
                </a:lnTo>
                <a:lnTo>
                  <a:pt x="125" y="14"/>
                </a:lnTo>
                <a:lnTo>
                  <a:pt x="125" y="13"/>
                </a:lnTo>
                <a:lnTo>
                  <a:pt x="127" y="13"/>
                </a:lnTo>
                <a:lnTo>
                  <a:pt x="128" y="13"/>
                </a:lnTo>
                <a:lnTo>
                  <a:pt x="128" y="13"/>
                </a:lnTo>
                <a:lnTo>
                  <a:pt x="130" y="13"/>
                </a:lnTo>
                <a:lnTo>
                  <a:pt x="130" y="13"/>
                </a:lnTo>
                <a:lnTo>
                  <a:pt x="130" y="13"/>
                </a:lnTo>
                <a:lnTo>
                  <a:pt x="130" y="13"/>
                </a:lnTo>
                <a:lnTo>
                  <a:pt x="130" y="12"/>
                </a:lnTo>
                <a:lnTo>
                  <a:pt x="130" y="12"/>
                </a:lnTo>
                <a:lnTo>
                  <a:pt x="131" y="12"/>
                </a:lnTo>
                <a:lnTo>
                  <a:pt x="131" y="12"/>
                </a:lnTo>
                <a:lnTo>
                  <a:pt x="131" y="12"/>
                </a:lnTo>
                <a:lnTo>
                  <a:pt x="131" y="12"/>
                </a:lnTo>
                <a:lnTo>
                  <a:pt x="131" y="13"/>
                </a:lnTo>
                <a:lnTo>
                  <a:pt x="131" y="13"/>
                </a:lnTo>
                <a:lnTo>
                  <a:pt x="131" y="12"/>
                </a:lnTo>
                <a:lnTo>
                  <a:pt x="131" y="12"/>
                </a:lnTo>
                <a:lnTo>
                  <a:pt x="131" y="12"/>
                </a:lnTo>
                <a:lnTo>
                  <a:pt x="131" y="13"/>
                </a:lnTo>
                <a:lnTo>
                  <a:pt x="131" y="13"/>
                </a:lnTo>
                <a:lnTo>
                  <a:pt x="132" y="13"/>
                </a:lnTo>
                <a:lnTo>
                  <a:pt x="134" y="13"/>
                </a:lnTo>
                <a:lnTo>
                  <a:pt x="135" y="13"/>
                </a:lnTo>
                <a:lnTo>
                  <a:pt x="135" y="13"/>
                </a:lnTo>
                <a:lnTo>
                  <a:pt x="135" y="13"/>
                </a:lnTo>
                <a:lnTo>
                  <a:pt x="135" y="13"/>
                </a:lnTo>
                <a:lnTo>
                  <a:pt x="135" y="13"/>
                </a:lnTo>
                <a:lnTo>
                  <a:pt x="135" y="14"/>
                </a:lnTo>
                <a:lnTo>
                  <a:pt x="135" y="14"/>
                </a:lnTo>
                <a:lnTo>
                  <a:pt x="135" y="14"/>
                </a:lnTo>
                <a:lnTo>
                  <a:pt x="135" y="14"/>
                </a:lnTo>
                <a:lnTo>
                  <a:pt x="135" y="13"/>
                </a:lnTo>
                <a:lnTo>
                  <a:pt x="137" y="13"/>
                </a:lnTo>
                <a:lnTo>
                  <a:pt x="137" y="13"/>
                </a:lnTo>
                <a:lnTo>
                  <a:pt x="137" y="14"/>
                </a:lnTo>
                <a:lnTo>
                  <a:pt x="138" y="14"/>
                </a:lnTo>
                <a:lnTo>
                  <a:pt x="138" y="14"/>
                </a:lnTo>
                <a:lnTo>
                  <a:pt x="140" y="14"/>
                </a:lnTo>
                <a:lnTo>
                  <a:pt x="140" y="14"/>
                </a:lnTo>
                <a:lnTo>
                  <a:pt x="141" y="14"/>
                </a:lnTo>
                <a:lnTo>
                  <a:pt x="142" y="14"/>
                </a:lnTo>
                <a:lnTo>
                  <a:pt x="142" y="13"/>
                </a:lnTo>
                <a:lnTo>
                  <a:pt x="144" y="13"/>
                </a:lnTo>
                <a:lnTo>
                  <a:pt x="144" y="13"/>
                </a:lnTo>
                <a:lnTo>
                  <a:pt x="144" y="13"/>
                </a:lnTo>
                <a:lnTo>
                  <a:pt x="145" y="13"/>
                </a:lnTo>
                <a:lnTo>
                  <a:pt x="145" y="13"/>
                </a:lnTo>
                <a:lnTo>
                  <a:pt x="144" y="14"/>
                </a:lnTo>
                <a:lnTo>
                  <a:pt x="144" y="14"/>
                </a:lnTo>
                <a:lnTo>
                  <a:pt x="145" y="14"/>
                </a:lnTo>
                <a:lnTo>
                  <a:pt x="145" y="14"/>
                </a:lnTo>
                <a:lnTo>
                  <a:pt x="145" y="14"/>
                </a:lnTo>
                <a:lnTo>
                  <a:pt x="145" y="14"/>
                </a:lnTo>
                <a:lnTo>
                  <a:pt x="147" y="14"/>
                </a:lnTo>
                <a:lnTo>
                  <a:pt x="147" y="14"/>
                </a:lnTo>
                <a:lnTo>
                  <a:pt x="147" y="13"/>
                </a:lnTo>
                <a:lnTo>
                  <a:pt x="147" y="13"/>
                </a:lnTo>
                <a:lnTo>
                  <a:pt x="147" y="14"/>
                </a:lnTo>
                <a:lnTo>
                  <a:pt x="148" y="14"/>
                </a:lnTo>
                <a:lnTo>
                  <a:pt x="150" y="13"/>
                </a:lnTo>
                <a:lnTo>
                  <a:pt x="150" y="13"/>
                </a:lnTo>
                <a:lnTo>
                  <a:pt x="150" y="13"/>
                </a:lnTo>
                <a:lnTo>
                  <a:pt x="150" y="13"/>
                </a:lnTo>
                <a:lnTo>
                  <a:pt x="150" y="13"/>
                </a:lnTo>
                <a:lnTo>
                  <a:pt x="150" y="14"/>
                </a:lnTo>
                <a:lnTo>
                  <a:pt x="150" y="14"/>
                </a:lnTo>
                <a:lnTo>
                  <a:pt x="151" y="13"/>
                </a:lnTo>
                <a:lnTo>
                  <a:pt x="151" y="13"/>
                </a:lnTo>
                <a:lnTo>
                  <a:pt x="151" y="13"/>
                </a:lnTo>
                <a:lnTo>
                  <a:pt x="151" y="13"/>
                </a:lnTo>
                <a:lnTo>
                  <a:pt x="151" y="13"/>
                </a:lnTo>
                <a:lnTo>
                  <a:pt x="152" y="14"/>
                </a:lnTo>
                <a:lnTo>
                  <a:pt x="152" y="14"/>
                </a:lnTo>
                <a:lnTo>
                  <a:pt x="152" y="14"/>
                </a:lnTo>
                <a:lnTo>
                  <a:pt x="154" y="14"/>
                </a:lnTo>
                <a:lnTo>
                  <a:pt x="154" y="14"/>
                </a:lnTo>
                <a:lnTo>
                  <a:pt x="154" y="14"/>
                </a:lnTo>
                <a:lnTo>
                  <a:pt x="154" y="13"/>
                </a:lnTo>
                <a:lnTo>
                  <a:pt x="154" y="13"/>
                </a:lnTo>
                <a:lnTo>
                  <a:pt x="155" y="14"/>
                </a:lnTo>
                <a:lnTo>
                  <a:pt x="155" y="14"/>
                </a:lnTo>
                <a:lnTo>
                  <a:pt x="155" y="14"/>
                </a:lnTo>
                <a:lnTo>
                  <a:pt x="155" y="14"/>
                </a:lnTo>
                <a:lnTo>
                  <a:pt x="155" y="13"/>
                </a:lnTo>
                <a:lnTo>
                  <a:pt x="158" y="14"/>
                </a:lnTo>
                <a:lnTo>
                  <a:pt x="157" y="14"/>
                </a:lnTo>
                <a:lnTo>
                  <a:pt x="157" y="14"/>
                </a:lnTo>
                <a:lnTo>
                  <a:pt x="157" y="14"/>
                </a:lnTo>
                <a:lnTo>
                  <a:pt x="157" y="16"/>
                </a:lnTo>
                <a:lnTo>
                  <a:pt x="155" y="16"/>
                </a:lnTo>
                <a:lnTo>
                  <a:pt x="155" y="16"/>
                </a:lnTo>
                <a:lnTo>
                  <a:pt x="155" y="16"/>
                </a:lnTo>
                <a:lnTo>
                  <a:pt x="155" y="17"/>
                </a:lnTo>
                <a:lnTo>
                  <a:pt x="155" y="17"/>
                </a:lnTo>
                <a:lnTo>
                  <a:pt x="155" y="17"/>
                </a:lnTo>
                <a:lnTo>
                  <a:pt x="157" y="17"/>
                </a:lnTo>
                <a:lnTo>
                  <a:pt x="157" y="17"/>
                </a:lnTo>
                <a:lnTo>
                  <a:pt x="158" y="19"/>
                </a:lnTo>
                <a:lnTo>
                  <a:pt x="158" y="19"/>
                </a:lnTo>
                <a:lnTo>
                  <a:pt x="158" y="19"/>
                </a:lnTo>
                <a:lnTo>
                  <a:pt x="158" y="19"/>
                </a:lnTo>
                <a:lnTo>
                  <a:pt x="160" y="19"/>
                </a:lnTo>
                <a:lnTo>
                  <a:pt x="160" y="19"/>
                </a:lnTo>
                <a:lnTo>
                  <a:pt x="161" y="20"/>
                </a:lnTo>
                <a:lnTo>
                  <a:pt x="161" y="20"/>
                </a:lnTo>
                <a:lnTo>
                  <a:pt x="162" y="19"/>
                </a:lnTo>
                <a:lnTo>
                  <a:pt x="162" y="19"/>
                </a:lnTo>
                <a:lnTo>
                  <a:pt x="162" y="19"/>
                </a:lnTo>
                <a:lnTo>
                  <a:pt x="162" y="17"/>
                </a:lnTo>
                <a:lnTo>
                  <a:pt x="162" y="17"/>
                </a:lnTo>
                <a:lnTo>
                  <a:pt x="162" y="16"/>
                </a:lnTo>
                <a:lnTo>
                  <a:pt x="162" y="16"/>
                </a:lnTo>
                <a:lnTo>
                  <a:pt x="162" y="14"/>
                </a:lnTo>
                <a:lnTo>
                  <a:pt x="162" y="14"/>
                </a:lnTo>
                <a:lnTo>
                  <a:pt x="162" y="14"/>
                </a:lnTo>
                <a:lnTo>
                  <a:pt x="162" y="14"/>
                </a:lnTo>
                <a:lnTo>
                  <a:pt x="162" y="13"/>
                </a:lnTo>
                <a:lnTo>
                  <a:pt x="164" y="13"/>
                </a:lnTo>
                <a:lnTo>
                  <a:pt x="164" y="13"/>
                </a:lnTo>
                <a:lnTo>
                  <a:pt x="164" y="13"/>
                </a:lnTo>
                <a:lnTo>
                  <a:pt x="165" y="14"/>
                </a:lnTo>
                <a:lnTo>
                  <a:pt x="165" y="14"/>
                </a:lnTo>
                <a:lnTo>
                  <a:pt x="167" y="14"/>
                </a:lnTo>
                <a:lnTo>
                  <a:pt x="167" y="14"/>
                </a:lnTo>
                <a:lnTo>
                  <a:pt x="167" y="16"/>
                </a:lnTo>
                <a:lnTo>
                  <a:pt x="167" y="16"/>
                </a:lnTo>
                <a:lnTo>
                  <a:pt x="165" y="16"/>
                </a:lnTo>
                <a:lnTo>
                  <a:pt x="165" y="16"/>
                </a:lnTo>
                <a:lnTo>
                  <a:pt x="165" y="16"/>
                </a:lnTo>
                <a:lnTo>
                  <a:pt x="167" y="16"/>
                </a:lnTo>
                <a:lnTo>
                  <a:pt x="168" y="17"/>
                </a:lnTo>
                <a:lnTo>
                  <a:pt x="168" y="17"/>
                </a:lnTo>
                <a:lnTo>
                  <a:pt x="169" y="17"/>
                </a:lnTo>
                <a:lnTo>
                  <a:pt x="169" y="17"/>
                </a:lnTo>
                <a:lnTo>
                  <a:pt x="169" y="17"/>
                </a:lnTo>
                <a:lnTo>
                  <a:pt x="171" y="17"/>
                </a:lnTo>
                <a:lnTo>
                  <a:pt x="171" y="17"/>
                </a:lnTo>
                <a:lnTo>
                  <a:pt x="172" y="17"/>
                </a:lnTo>
                <a:lnTo>
                  <a:pt x="174" y="17"/>
                </a:lnTo>
                <a:lnTo>
                  <a:pt x="174" y="17"/>
                </a:lnTo>
                <a:lnTo>
                  <a:pt x="174" y="17"/>
                </a:lnTo>
                <a:lnTo>
                  <a:pt x="174" y="17"/>
                </a:lnTo>
                <a:lnTo>
                  <a:pt x="174" y="17"/>
                </a:lnTo>
                <a:lnTo>
                  <a:pt x="174" y="17"/>
                </a:lnTo>
                <a:lnTo>
                  <a:pt x="174" y="16"/>
                </a:lnTo>
                <a:lnTo>
                  <a:pt x="174" y="16"/>
                </a:lnTo>
                <a:lnTo>
                  <a:pt x="174" y="16"/>
                </a:lnTo>
                <a:lnTo>
                  <a:pt x="175" y="17"/>
                </a:lnTo>
                <a:lnTo>
                  <a:pt x="175" y="17"/>
                </a:lnTo>
                <a:lnTo>
                  <a:pt x="175" y="16"/>
                </a:lnTo>
                <a:lnTo>
                  <a:pt x="175" y="16"/>
                </a:lnTo>
                <a:lnTo>
                  <a:pt x="175" y="16"/>
                </a:lnTo>
                <a:lnTo>
                  <a:pt x="175" y="16"/>
                </a:lnTo>
                <a:lnTo>
                  <a:pt x="175" y="14"/>
                </a:lnTo>
                <a:lnTo>
                  <a:pt x="174" y="14"/>
                </a:lnTo>
                <a:lnTo>
                  <a:pt x="174" y="14"/>
                </a:lnTo>
                <a:lnTo>
                  <a:pt x="174" y="14"/>
                </a:lnTo>
                <a:lnTo>
                  <a:pt x="174" y="14"/>
                </a:lnTo>
                <a:lnTo>
                  <a:pt x="175" y="14"/>
                </a:lnTo>
                <a:lnTo>
                  <a:pt x="175" y="14"/>
                </a:lnTo>
                <a:lnTo>
                  <a:pt x="175" y="14"/>
                </a:lnTo>
                <a:lnTo>
                  <a:pt x="175" y="14"/>
                </a:lnTo>
                <a:lnTo>
                  <a:pt x="177" y="16"/>
                </a:lnTo>
                <a:lnTo>
                  <a:pt x="177" y="16"/>
                </a:lnTo>
                <a:lnTo>
                  <a:pt x="175" y="16"/>
                </a:lnTo>
                <a:lnTo>
                  <a:pt x="175" y="17"/>
                </a:lnTo>
                <a:lnTo>
                  <a:pt x="175" y="17"/>
                </a:lnTo>
                <a:lnTo>
                  <a:pt x="177" y="17"/>
                </a:lnTo>
                <a:lnTo>
                  <a:pt x="177" y="17"/>
                </a:lnTo>
                <a:lnTo>
                  <a:pt x="177" y="17"/>
                </a:lnTo>
                <a:lnTo>
                  <a:pt x="177" y="17"/>
                </a:lnTo>
                <a:lnTo>
                  <a:pt x="177" y="17"/>
                </a:lnTo>
                <a:lnTo>
                  <a:pt x="177" y="17"/>
                </a:lnTo>
                <a:lnTo>
                  <a:pt x="178" y="16"/>
                </a:lnTo>
                <a:lnTo>
                  <a:pt x="178" y="16"/>
                </a:lnTo>
                <a:lnTo>
                  <a:pt x="178" y="17"/>
                </a:lnTo>
                <a:lnTo>
                  <a:pt x="179" y="17"/>
                </a:lnTo>
                <a:lnTo>
                  <a:pt x="179" y="17"/>
                </a:lnTo>
                <a:lnTo>
                  <a:pt x="179" y="16"/>
                </a:lnTo>
                <a:lnTo>
                  <a:pt x="179" y="16"/>
                </a:lnTo>
                <a:lnTo>
                  <a:pt x="181" y="17"/>
                </a:lnTo>
                <a:lnTo>
                  <a:pt x="181" y="17"/>
                </a:lnTo>
                <a:lnTo>
                  <a:pt x="182" y="17"/>
                </a:lnTo>
                <a:lnTo>
                  <a:pt x="184" y="17"/>
                </a:lnTo>
                <a:lnTo>
                  <a:pt x="184" y="17"/>
                </a:lnTo>
                <a:lnTo>
                  <a:pt x="184" y="16"/>
                </a:lnTo>
                <a:lnTo>
                  <a:pt x="185" y="16"/>
                </a:lnTo>
                <a:lnTo>
                  <a:pt x="185" y="16"/>
                </a:lnTo>
                <a:lnTo>
                  <a:pt x="187" y="16"/>
                </a:lnTo>
                <a:lnTo>
                  <a:pt x="188" y="16"/>
                </a:lnTo>
                <a:lnTo>
                  <a:pt x="188" y="16"/>
                </a:lnTo>
                <a:lnTo>
                  <a:pt x="188" y="14"/>
                </a:lnTo>
                <a:lnTo>
                  <a:pt x="188" y="14"/>
                </a:lnTo>
                <a:lnTo>
                  <a:pt x="188" y="13"/>
                </a:lnTo>
                <a:lnTo>
                  <a:pt x="188" y="13"/>
                </a:lnTo>
                <a:lnTo>
                  <a:pt x="188" y="13"/>
                </a:lnTo>
                <a:lnTo>
                  <a:pt x="189" y="13"/>
                </a:lnTo>
                <a:lnTo>
                  <a:pt x="189" y="13"/>
                </a:lnTo>
                <a:lnTo>
                  <a:pt x="191" y="13"/>
                </a:lnTo>
                <a:lnTo>
                  <a:pt x="191" y="13"/>
                </a:lnTo>
                <a:lnTo>
                  <a:pt x="191" y="13"/>
                </a:lnTo>
                <a:lnTo>
                  <a:pt x="191" y="13"/>
                </a:lnTo>
                <a:lnTo>
                  <a:pt x="189" y="13"/>
                </a:lnTo>
                <a:lnTo>
                  <a:pt x="188" y="13"/>
                </a:lnTo>
                <a:lnTo>
                  <a:pt x="188" y="14"/>
                </a:lnTo>
                <a:lnTo>
                  <a:pt x="188" y="14"/>
                </a:lnTo>
                <a:lnTo>
                  <a:pt x="188" y="14"/>
                </a:lnTo>
                <a:lnTo>
                  <a:pt x="188" y="14"/>
                </a:lnTo>
                <a:lnTo>
                  <a:pt x="189" y="16"/>
                </a:lnTo>
                <a:lnTo>
                  <a:pt x="189" y="16"/>
                </a:lnTo>
                <a:lnTo>
                  <a:pt x="191" y="16"/>
                </a:lnTo>
                <a:lnTo>
                  <a:pt x="192" y="16"/>
                </a:lnTo>
                <a:lnTo>
                  <a:pt x="195" y="16"/>
                </a:lnTo>
                <a:lnTo>
                  <a:pt x="195" y="16"/>
                </a:lnTo>
                <a:lnTo>
                  <a:pt x="195" y="14"/>
                </a:lnTo>
                <a:lnTo>
                  <a:pt x="195" y="14"/>
                </a:lnTo>
                <a:lnTo>
                  <a:pt x="197" y="14"/>
                </a:lnTo>
                <a:lnTo>
                  <a:pt x="197" y="14"/>
                </a:lnTo>
                <a:lnTo>
                  <a:pt x="198" y="14"/>
                </a:lnTo>
                <a:lnTo>
                  <a:pt x="198" y="14"/>
                </a:lnTo>
                <a:lnTo>
                  <a:pt x="198" y="14"/>
                </a:lnTo>
                <a:lnTo>
                  <a:pt x="198" y="14"/>
                </a:lnTo>
                <a:lnTo>
                  <a:pt x="199" y="14"/>
                </a:lnTo>
                <a:lnTo>
                  <a:pt x="199" y="14"/>
                </a:lnTo>
                <a:lnTo>
                  <a:pt x="201" y="14"/>
                </a:lnTo>
                <a:lnTo>
                  <a:pt x="202" y="14"/>
                </a:lnTo>
                <a:lnTo>
                  <a:pt x="202" y="14"/>
                </a:lnTo>
                <a:lnTo>
                  <a:pt x="204" y="14"/>
                </a:lnTo>
                <a:lnTo>
                  <a:pt x="205" y="13"/>
                </a:lnTo>
                <a:lnTo>
                  <a:pt x="205" y="13"/>
                </a:lnTo>
                <a:lnTo>
                  <a:pt x="205" y="13"/>
                </a:lnTo>
                <a:lnTo>
                  <a:pt x="205" y="13"/>
                </a:lnTo>
                <a:lnTo>
                  <a:pt x="205" y="13"/>
                </a:lnTo>
                <a:lnTo>
                  <a:pt x="207" y="13"/>
                </a:lnTo>
                <a:lnTo>
                  <a:pt x="207" y="13"/>
                </a:lnTo>
                <a:lnTo>
                  <a:pt x="207" y="13"/>
                </a:lnTo>
                <a:lnTo>
                  <a:pt x="208" y="13"/>
                </a:lnTo>
                <a:lnTo>
                  <a:pt x="208" y="13"/>
                </a:lnTo>
                <a:lnTo>
                  <a:pt x="208" y="13"/>
                </a:lnTo>
                <a:lnTo>
                  <a:pt x="208" y="13"/>
                </a:lnTo>
                <a:lnTo>
                  <a:pt x="209" y="13"/>
                </a:lnTo>
                <a:lnTo>
                  <a:pt x="209" y="13"/>
                </a:lnTo>
                <a:lnTo>
                  <a:pt x="209" y="13"/>
                </a:lnTo>
                <a:lnTo>
                  <a:pt x="211" y="13"/>
                </a:lnTo>
                <a:lnTo>
                  <a:pt x="212" y="13"/>
                </a:lnTo>
                <a:lnTo>
                  <a:pt x="214" y="13"/>
                </a:lnTo>
                <a:lnTo>
                  <a:pt x="215" y="12"/>
                </a:lnTo>
                <a:lnTo>
                  <a:pt x="215" y="12"/>
                </a:lnTo>
                <a:lnTo>
                  <a:pt x="215" y="12"/>
                </a:lnTo>
                <a:lnTo>
                  <a:pt x="215" y="12"/>
                </a:lnTo>
                <a:lnTo>
                  <a:pt x="215" y="12"/>
                </a:lnTo>
                <a:lnTo>
                  <a:pt x="215" y="12"/>
                </a:lnTo>
                <a:lnTo>
                  <a:pt x="216" y="12"/>
                </a:lnTo>
                <a:lnTo>
                  <a:pt x="216" y="12"/>
                </a:lnTo>
                <a:lnTo>
                  <a:pt x="216" y="12"/>
                </a:lnTo>
                <a:lnTo>
                  <a:pt x="216" y="13"/>
                </a:lnTo>
                <a:lnTo>
                  <a:pt x="216" y="13"/>
                </a:lnTo>
                <a:lnTo>
                  <a:pt x="216" y="13"/>
                </a:lnTo>
                <a:lnTo>
                  <a:pt x="218" y="14"/>
                </a:lnTo>
                <a:lnTo>
                  <a:pt x="218" y="14"/>
                </a:lnTo>
                <a:lnTo>
                  <a:pt x="218" y="13"/>
                </a:lnTo>
                <a:lnTo>
                  <a:pt x="219" y="13"/>
                </a:lnTo>
                <a:lnTo>
                  <a:pt x="221" y="13"/>
                </a:lnTo>
                <a:lnTo>
                  <a:pt x="221" y="13"/>
                </a:lnTo>
                <a:lnTo>
                  <a:pt x="221" y="13"/>
                </a:lnTo>
                <a:lnTo>
                  <a:pt x="222" y="13"/>
                </a:lnTo>
                <a:lnTo>
                  <a:pt x="222" y="13"/>
                </a:lnTo>
                <a:lnTo>
                  <a:pt x="222" y="13"/>
                </a:lnTo>
                <a:lnTo>
                  <a:pt x="224" y="13"/>
                </a:lnTo>
                <a:lnTo>
                  <a:pt x="224" y="13"/>
                </a:lnTo>
                <a:lnTo>
                  <a:pt x="224" y="13"/>
                </a:lnTo>
                <a:lnTo>
                  <a:pt x="224" y="13"/>
                </a:lnTo>
                <a:lnTo>
                  <a:pt x="224" y="13"/>
                </a:lnTo>
                <a:lnTo>
                  <a:pt x="225" y="12"/>
                </a:lnTo>
                <a:lnTo>
                  <a:pt x="225" y="12"/>
                </a:lnTo>
                <a:lnTo>
                  <a:pt x="225" y="12"/>
                </a:lnTo>
                <a:lnTo>
                  <a:pt x="225" y="12"/>
                </a:lnTo>
                <a:lnTo>
                  <a:pt x="225" y="12"/>
                </a:lnTo>
                <a:lnTo>
                  <a:pt x="226" y="12"/>
                </a:lnTo>
                <a:lnTo>
                  <a:pt x="226" y="12"/>
                </a:lnTo>
                <a:lnTo>
                  <a:pt x="226" y="12"/>
                </a:lnTo>
                <a:lnTo>
                  <a:pt x="226" y="12"/>
                </a:lnTo>
                <a:lnTo>
                  <a:pt x="228" y="12"/>
                </a:lnTo>
                <a:lnTo>
                  <a:pt x="228" y="12"/>
                </a:lnTo>
                <a:lnTo>
                  <a:pt x="228" y="12"/>
                </a:lnTo>
                <a:lnTo>
                  <a:pt x="228" y="10"/>
                </a:lnTo>
                <a:lnTo>
                  <a:pt x="228" y="10"/>
                </a:lnTo>
                <a:lnTo>
                  <a:pt x="228" y="10"/>
                </a:lnTo>
                <a:lnTo>
                  <a:pt x="228" y="10"/>
                </a:lnTo>
                <a:lnTo>
                  <a:pt x="228" y="10"/>
                </a:lnTo>
                <a:lnTo>
                  <a:pt x="229" y="10"/>
                </a:lnTo>
                <a:lnTo>
                  <a:pt x="229" y="10"/>
                </a:lnTo>
                <a:lnTo>
                  <a:pt x="228" y="10"/>
                </a:lnTo>
                <a:lnTo>
                  <a:pt x="228" y="10"/>
                </a:lnTo>
                <a:lnTo>
                  <a:pt x="226" y="10"/>
                </a:lnTo>
                <a:lnTo>
                  <a:pt x="226" y="10"/>
                </a:lnTo>
                <a:lnTo>
                  <a:pt x="228" y="10"/>
                </a:lnTo>
                <a:lnTo>
                  <a:pt x="228" y="9"/>
                </a:lnTo>
                <a:lnTo>
                  <a:pt x="229" y="9"/>
                </a:lnTo>
                <a:lnTo>
                  <a:pt x="229" y="10"/>
                </a:lnTo>
                <a:lnTo>
                  <a:pt x="229" y="10"/>
                </a:lnTo>
                <a:lnTo>
                  <a:pt x="231" y="10"/>
                </a:lnTo>
                <a:lnTo>
                  <a:pt x="231" y="10"/>
                </a:lnTo>
                <a:lnTo>
                  <a:pt x="232" y="10"/>
                </a:lnTo>
                <a:lnTo>
                  <a:pt x="232" y="10"/>
                </a:lnTo>
                <a:lnTo>
                  <a:pt x="234" y="9"/>
                </a:lnTo>
                <a:lnTo>
                  <a:pt x="234" y="9"/>
                </a:lnTo>
                <a:lnTo>
                  <a:pt x="234" y="9"/>
                </a:lnTo>
                <a:lnTo>
                  <a:pt x="234" y="9"/>
                </a:lnTo>
                <a:lnTo>
                  <a:pt x="234" y="9"/>
                </a:lnTo>
                <a:lnTo>
                  <a:pt x="232" y="9"/>
                </a:lnTo>
                <a:lnTo>
                  <a:pt x="232" y="9"/>
                </a:lnTo>
                <a:lnTo>
                  <a:pt x="232" y="7"/>
                </a:lnTo>
                <a:lnTo>
                  <a:pt x="232" y="7"/>
                </a:lnTo>
                <a:lnTo>
                  <a:pt x="234" y="7"/>
                </a:lnTo>
                <a:lnTo>
                  <a:pt x="234" y="7"/>
                </a:lnTo>
                <a:lnTo>
                  <a:pt x="234" y="9"/>
                </a:lnTo>
                <a:lnTo>
                  <a:pt x="234" y="9"/>
                </a:lnTo>
                <a:lnTo>
                  <a:pt x="235" y="9"/>
                </a:lnTo>
                <a:lnTo>
                  <a:pt x="235" y="9"/>
                </a:lnTo>
                <a:lnTo>
                  <a:pt x="236" y="9"/>
                </a:lnTo>
                <a:lnTo>
                  <a:pt x="238" y="9"/>
                </a:lnTo>
                <a:lnTo>
                  <a:pt x="238" y="9"/>
                </a:lnTo>
                <a:lnTo>
                  <a:pt x="238" y="7"/>
                </a:lnTo>
                <a:lnTo>
                  <a:pt x="238" y="7"/>
                </a:lnTo>
                <a:lnTo>
                  <a:pt x="238" y="6"/>
                </a:lnTo>
                <a:lnTo>
                  <a:pt x="238" y="6"/>
                </a:lnTo>
                <a:lnTo>
                  <a:pt x="238" y="6"/>
                </a:lnTo>
                <a:lnTo>
                  <a:pt x="238" y="7"/>
                </a:lnTo>
                <a:lnTo>
                  <a:pt x="238" y="7"/>
                </a:lnTo>
                <a:lnTo>
                  <a:pt x="238" y="7"/>
                </a:lnTo>
                <a:lnTo>
                  <a:pt x="238" y="7"/>
                </a:lnTo>
                <a:lnTo>
                  <a:pt x="239" y="7"/>
                </a:lnTo>
                <a:lnTo>
                  <a:pt x="239" y="9"/>
                </a:lnTo>
                <a:lnTo>
                  <a:pt x="239" y="9"/>
                </a:lnTo>
                <a:lnTo>
                  <a:pt x="241" y="9"/>
                </a:lnTo>
                <a:lnTo>
                  <a:pt x="242" y="9"/>
                </a:lnTo>
                <a:lnTo>
                  <a:pt x="244" y="7"/>
                </a:lnTo>
                <a:lnTo>
                  <a:pt x="244" y="7"/>
                </a:lnTo>
                <a:lnTo>
                  <a:pt x="244" y="7"/>
                </a:lnTo>
                <a:lnTo>
                  <a:pt x="244" y="7"/>
                </a:lnTo>
                <a:lnTo>
                  <a:pt x="244" y="7"/>
                </a:lnTo>
                <a:lnTo>
                  <a:pt x="244" y="7"/>
                </a:lnTo>
                <a:lnTo>
                  <a:pt x="245" y="6"/>
                </a:lnTo>
                <a:lnTo>
                  <a:pt x="246" y="6"/>
                </a:lnTo>
                <a:lnTo>
                  <a:pt x="246" y="6"/>
                </a:lnTo>
                <a:lnTo>
                  <a:pt x="246" y="7"/>
                </a:lnTo>
                <a:lnTo>
                  <a:pt x="246" y="7"/>
                </a:lnTo>
                <a:lnTo>
                  <a:pt x="246" y="7"/>
                </a:lnTo>
                <a:lnTo>
                  <a:pt x="246" y="7"/>
                </a:lnTo>
                <a:lnTo>
                  <a:pt x="246" y="7"/>
                </a:lnTo>
                <a:lnTo>
                  <a:pt x="248" y="7"/>
                </a:lnTo>
                <a:lnTo>
                  <a:pt x="248" y="6"/>
                </a:lnTo>
                <a:lnTo>
                  <a:pt x="248" y="6"/>
                </a:lnTo>
                <a:lnTo>
                  <a:pt x="248" y="6"/>
                </a:lnTo>
                <a:lnTo>
                  <a:pt x="248" y="4"/>
                </a:lnTo>
                <a:lnTo>
                  <a:pt x="248" y="4"/>
                </a:lnTo>
                <a:lnTo>
                  <a:pt x="248" y="4"/>
                </a:lnTo>
                <a:lnTo>
                  <a:pt x="248" y="4"/>
                </a:lnTo>
                <a:lnTo>
                  <a:pt x="248" y="4"/>
                </a:lnTo>
                <a:lnTo>
                  <a:pt x="248" y="4"/>
                </a:lnTo>
                <a:lnTo>
                  <a:pt x="248" y="4"/>
                </a:lnTo>
                <a:lnTo>
                  <a:pt x="248" y="3"/>
                </a:lnTo>
                <a:lnTo>
                  <a:pt x="248" y="3"/>
                </a:lnTo>
                <a:lnTo>
                  <a:pt x="248" y="4"/>
                </a:lnTo>
                <a:lnTo>
                  <a:pt x="248" y="4"/>
                </a:lnTo>
                <a:lnTo>
                  <a:pt x="249" y="3"/>
                </a:lnTo>
                <a:lnTo>
                  <a:pt x="249" y="3"/>
                </a:lnTo>
                <a:lnTo>
                  <a:pt x="251" y="3"/>
                </a:lnTo>
                <a:lnTo>
                  <a:pt x="251" y="3"/>
                </a:lnTo>
                <a:lnTo>
                  <a:pt x="252" y="4"/>
                </a:lnTo>
                <a:lnTo>
                  <a:pt x="249" y="6"/>
                </a:lnTo>
                <a:lnTo>
                  <a:pt x="249" y="6"/>
                </a:lnTo>
                <a:lnTo>
                  <a:pt x="251" y="6"/>
                </a:lnTo>
                <a:lnTo>
                  <a:pt x="251" y="6"/>
                </a:lnTo>
                <a:lnTo>
                  <a:pt x="252" y="6"/>
                </a:lnTo>
                <a:lnTo>
                  <a:pt x="252" y="6"/>
                </a:lnTo>
                <a:lnTo>
                  <a:pt x="252" y="6"/>
                </a:lnTo>
                <a:lnTo>
                  <a:pt x="254" y="6"/>
                </a:lnTo>
                <a:lnTo>
                  <a:pt x="255" y="6"/>
                </a:lnTo>
                <a:lnTo>
                  <a:pt x="256" y="4"/>
                </a:lnTo>
                <a:lnTo>
                  <a:pt x="258" y="4"/>
                </a:lnTo>
                <a:lnTo>
                  <a:pt x="258" y="4"/>
                </a:lnTo>
                <a:lnTo>
                  <a:pt x="259" y="4"/>
                </a:lnTo>
                <a:lnTo>
                  <a:pt x="259" y="4"/>
                </a:lnTo>
                <a:lnTo>
                  <a:pt x="259" y="4"/>
                </a:lnTo>
                <a:lnTo>
                  <a:pt x="259" y="4"/>
                </a:lnTo>
                <a:lnTo>
                  <a:pt x="261" y="4"/>
                </a:lnTo>
                <a:lnTo>
                  <a:pt x="262" y="4"/>
                </a:lnTo>
                <a:lnTo>
                  <a:pt x="264" y="4"/>
                </a:lnTo>
                <a:lnTo>
                  <a:pt x="265" y="3"/>
                </a:lnTo>
                <a:lnTo>
                  <a:pt x="265" y="3"/>
                </a:lnTo>
                <a:lnTo>
                  <a:pt x="265" y="4"/>
                </a:lnTo>
                <a:lnTo>
                  <a:pt x="264" y="4"/>
                </a:lnTo>
                <a:lnTo>
                  <a:pt x="262" y="4"/>
                </a:lnTo>
                <a:lnTo>
                  <a:pt x="261" y="6"/>
                </a:lnTo>
                <a:lnTo>
                  <a:pt x="261" y="6"/>
                </a:lnTo>
                <a:lnTo>
                  <a:pt x="261" y="6"/>
                </a:lnTo>
                <a:lnTo>
                  <a:pt x="259" y="6"/>
                </a:lnTo>
                <a:lnTo>
                  <a:pt x="258" y="6"/>
                </a:lnTo>
                <a:lnTo>
                  <a:pt x="258" y="6"/>
                </a:lnTo>
                <a:lnTo>
                  <a:pt x="256" y="6"/>
                </a:lnTo>
                <a:lnTo>
                  <a:pt x="256" y="7"/>
                </a:lnTo>
                <a:lnTo>
                  <a:pt x="256" y="7"/>
                </a:lnTo>
                <a:lnTo>
                  <a:pt x="258" y="7"/>
                </a:lnTo>
                <a:lnTo>
                  <a:pt x="258" y="7"/>
                </a:lnTo>
                <a:lnTo>
                  <a:pt x="259" y="7"/>
                </a:lnTo>
                <a:lnTo>
                  <a:pt x="261" y="7"/>
                </a:lnTo>
                <a:lnTo>
                  <a:pt x="262" y="9"/>
                </a:lnTo>
                <a:lnTo>
                  <a:pt x="262" y="9"/>
                </a:lnTo>
                <a:lnTo>
                  <a:pt x="264" y="9"/>
                </a:lnTo>
                <a:lnTo>
                  <a:pt x="264" y="9"/>
                </a:lnTo>
                <a:lnTo>
                  <a:pt x="264" y="9"/>
                </a:lnTo>
                <a:lnTo>
                  <a:pt x="264" y="9"/>
                </a:lnTo>
                <a:lnTo>
                  <a:pt x="264" y="9"/>
                </a:lnTo>
                <a:lnTo>
                  <a:pt x="264" y="7"/>
                </a:lnTo>
                <a:lnTo>
                  <a:pt x="264" y="7"/>
                </a:lnTo>
                <a:lnTo>
                  <a:pt x="264" y="7"/>
                </a:lnTo>
                <a:lnTo>
                  <a:pt x="264" y="6"/>
                </a:lnTo>
                <a:lnTo>
                  <a:pt x="265" y="6"/>
                </a:lnTo>
                <a:lnTo>
                  <a:pt x="265" y="6"/>
                </a:lnTo>
                <a:lnTo>
                  <a:pt x="266" y="6"/>
                </a:lnTo>
                <a:lnTo>
                  <a:pt x="266" y="6"/>
                </a:lnTo>
                <a:lnTo>
                  <a:pt x="266" y="6"/>
                </a:lnTo>
                <a:lnTo>
                  <a:pt x="266" y="6"/>
                </a:lnTo>
                <a:lnTo>
                  <a:pt x="268" y="6"/>
                </a:lnTo>
                <a:lnTo>
                  <a:pt x="268" y="6"/>
                </a:lnTo>
                <a:lnTo>
                  <a:pt x="269" y="6"/>
                </a:lnTo>
                <a:lnTo>
                  <a:pt x="271" y="6"/>
                </a:lnTo>
                <a:lnTo>
                  <a:pt x="271" y="6"/>
                </a:lnTo>
                <a:lnTo>
                  <a:pt x="271" y="6"/>
                </a:lnTo>
                <a:lnTo>
                  <a:pt x="271" y="6"/>
                </a:lnTo>
                <a:lnTo>
                  <a:pt x="272" y="6"/>
                </a:lnTo>
                <a:lnTo>
                  <a:pt x="272" y="6"/>
                </a:lnTo>
                <a:lnTo>
                  <a:pt x="273" y="6"/>
                </a:lnTo>
                <a:lnTo>
                  <a:pt x="273" y="6"/>
                </a:lnTo>
                <a:lnTo>
                  <a:pt x="273" y="7"/>
                </a:lnTo>
                <a:lnTo>
                  <a:pt x="273" y="9"/>
                </a:lnTo>
                <a:lnTo>
                  <a:pt x="273" y="9"/>
                </a:lnTo>
                <a:lnTo>
                  <a:pt x="275" y="7"/>
                </a:lnTo>
                <a:lnTo>
                  <a:pt x="275" y="7"/>
                </a:lnTo>
                <a:lnTo>
                  <a:pt x="275" y="9"/>
                </a:lnTo>
                <a:lnTo>
                  <a:pt x="276" y="10"/>
                </a:lnTo>
                <a:lnTo>
                  <a:pt x="276" y="10"/>
                </a:lnTo>
                <a:lnTo>
                  <a:pt x="276" y="10"/>
                </a:lnTo>
                <a:lnTo>
                  <a:pt x="278" y="10"/>
                </a:lnTo>
                <a:lnTo>
                  <a:pt x="278" y="10"/>
                </a:lnTo>
                <a:lnTo>
                  <a:pt x="278" y="10"/>
                </a:lnTo>
                <a:lnTo>
                  <a:pt x="278" y="10"/>
                </a:lnTo>
                <a:lnTo>
                  <a:pt x="279" y="9"/>
                </a:lnTo>
                <a:lnTo>
                  <a:pt x="279" y="7"/>
                </a:lnTo>
                <a:lnTo>
                  <a:pt x="279" y="7"/>
                </a:lnTo>
                <a:lnTo>
                  <a:pt x="279" y="7"/>
                </a:lnTo>
                <a:lnTo>
                  <a:pt x="281" y="7"/>
                </a:lnTo>
                <a:lnTo>
                  <a:pt x="281" y="7"/>
                </a:lnTo>
                <a:lnTo>
                  <a:pt x="281" y="7"/>
                </a:lnTo>
                <a:lnTo>
                  <a:pt x="282" y="7"/>
                </a:lnTo>
                <a:lnTo>
                  <a:pt x="282" y="7"/>
                </a:lnTo>
                <a:lnTo>
                  <a:pt x="283" y="6"/>
                </a:lnTo>
                <a:lnTo>
                  <a:pt x="283" y="6"/>
                </a:lnTo>
                <a:lnTo>
                  <a:pt x="282" y="6"/>
                </a:lnTo>
                <a:lnTo>
                  <a:pt x="281" y="6"/>
                </a:lnTo>
                <a:lnTo>
                  <a:pt x="281" y="6"/>
                </a:lnTo>
                <a:lnTo>
                  <a:pt x="279" y="6"/>
                </a:lnTo>
                <a:lnTo>
                  <a:pt x="279" y="6"/>
                </a:lnTo>
                <a:lnTo>
                  <a:pt x="279" y="6"/>
                </a:lnTo>
                <a:lnTo>
                  <a:pt x="279" y="6"/>
                </a:lnTo>
                <a:lnTo>
                  <a:pt x="279" y="7"/>
                </a:lnTo>
                <a:lnTo>
                  <a:pt x="278" y="7"/>
                </a:lnTo>
                <a:lnTo>
                  <a:pt x="278" y="7"/>
                </a:lnTo>
                <a:lnTo>
                  <a:pt x="279" y="7"/>
                </a:lnTo>
                <a:lnTo>
                  <a:pt x="279" y="6"/>
                </a:lnTo>
                <a:lnTo>
                  <a:pt x="279" y="6"/>
                </a:lnTo>
                <a:lnTo>
                  <a:pt x="278" y="6"/>
                </a:lnTo>
                <a:lnTo>
                  <a:pt x="278" y="6"/>
                </a:lnTo>
                <a:lnTo>
                  <a:pt x="276" y="6"/>
                </a:lnTo>
                <a:lnTo>
                  <a:pt x="276" y="6"/>
                </a:lnTo>
                <a:lnTo>
                  <a:pt x="275" y="6"/>
                </a:lnTo>
                <a:lnTo>
                  <a:pt x="275" y="4"/>
                </a:lnTo>
                <a:lnTo>
                  <a:pt x="278" y="4"/>
                </a:lnTo>
                <a:lnTo>
                  <a:pt x="278" y="4"/>
                </a:lnTo>
                <a:lnTo>
                  <a:pt x="278" y="4"/>
                </a:lnTo>
                <a:lnTo>
                  <a:pt x="278" y="4"/>
                </a:lnTo>
                <a:lnTo>
                  <a:pt x="279" y="4"/>
                </a:lnTo>
                <a:lnTo>
                  <a:pt x="279" y="4"/>
                </a:lnTo>
                <a:lnTo>
                  <a:pt x="279" y="4"/>
                </a:lnTo>
                <a:lnTo>
                  <a:pt x="279" y="4"/>
                </a:lnTo>
                <a:lnTo>
                  <a:pt x="279" y="4"/>
                </a:lnTo>
                <a:lnTo>
                  <a:pt x="281" y="6"/>
                </a:lnTo>
                <a:lnTo>
                  <a:pt x="281" y="6"/>
                </a:lnTo>
                <a:lnTo>
                  <a:pt x="281" y="6"/>
                </a:lnTo>
                <a:lnTo>
                  <a:pt x="281" y="6"/>
                </a:lnTo>
                <a:lnTo>
                  <a:pt x="281" y="4"/>
                </a:lnTo>
                <a:lnTo>
                  <a:pt x="282" y="4"/>
                </a:lnTo>
                <a:lnTo>
                  <a:pt x="283" y="4"/>
                </a:lnTo>
                <a:lnTo>
                  <a:pt x="283" y="4"/>
                </a:lnTo>
                <a:lnTo>
                  <a:pt x="283" y="4"/>
                </a:lnTo>
                <a:lnTo>
                  <a:pt x="283" y="4"/>
                </a:lnTo>
                <a:lnTo>
                  <a:pt x="283" y="3"/>
                </a:lnTo>
                <a:lnTo>
                  <a:pt x="282" y="3"/>
                </a:lnTo>
                <a:lnTo>
                  <a:pt x="282" y="3"/>
                </a:lnTo>
                <a:lnTo>
                  <a:pt x="283" y="3"/>
                </a:lnTo>
                <a:lnTo>
                  <a:pt x="285" y="3"/>
                </a:lnTo>
                <a:lnTo>
                  <a:pt x="286" y="2"/>
                </a:lnTo>
                <a:lnTo>
                  <a:pt x="289" y="2"/>
                </a:lnTo>
                <a:lnTo>
                  <a:pt x="291" y="2"/>
                </a:lnTo>
                <a:lnTo>
                  <a:pt x="292" y="0"/>
                </a:lnTo>
                <a:lnTo>
                  <a:pt x="293" y="0"/>
                </a:lnTo>
                <a:lnTo>
                  <a:pt x="293" y="0"/>
                </a:ln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 name="Freeform 910"/>
          <p:cNvSpPr/>
          <p:nvPr/>
        </p:nvSpPr>
        <p:spPr bwMode="auto">
          <a:xfrm>
            <a:off x="2140795" y="2006839"/>
            <a:ext cx="760336" cy="767206"/>
          </a:xfrm>
          <a:custGeom>
            <a:avLst/>
            <a:gdLst>
              <a:gd name="T0" fmla="*/ 140 w 280"/>
              <a:gd name="T1" fmla="*/ 0 h 283"/>
              <a:gd name="T2" fmla="*/ 0 w 280"/>
              <a:gd name="T3" fmla="*/ 122 h 283"/>
              <a:gd name="T4" fmla="*/ 34 w 280"/>
              <a:gd name="T5" fmla="*/ 104 h 283"/>
              <a:gd name="T6" fmla="*/ 70 w 280"/>
              <a:gd name="T7" fmla="*/ 124 h 283"/>
              <a:gd name="T8" fmla="*/ 105 w 280"/>
              <a:gd name="T9" fmla="*/ 104 h 283"/>
              <a:gd name="T10" fmla="*/ 135 w 280"/>
              <a:gd name="T11" fmla="*/ 117 h 283"/>
              <a:gd name="T12" fmla="*/ 135 w 280"/>
              <a:gd name="T13" fmla="*/ 194 h 283"/>
              <a:gd name="T14" fmla="*/ 129 w 280"/>
              <a:gd name="T15" fmla="*/ 194 h 283"/>
              <a:gd name="T16" fmla="*/ 129 w 280"/>
              <a:gd name="T17" fmla="*/ 222 h 283"/>
              <a:gd name="T18" fmla="*/ 129 w 280"/>
              <a:gd name="T19" fmla="*/ 250 h 283"/>
              <a:gd name="T20" fmla="*/ 127 w 280"/>
              <a:gd name="T21" fmla="*/ 259 h 283"/>
              <a:gd name="T22" fmla="*/ 117 w 280"/>
              <a:gd name="T23" fmla="*/ 264 h 283"/>
              <a:gd name="T24" fmla="*/ 113 w 280"/>
              <a:gd name="T25" fmla="*/ 264 h 283"/>
              <a:gd name="T26" fmla="*/ 107 w 280"/>
              <a:gd name="T27" fmla="*/ 261 h 283"/>
              <a:gd name="T28" fmla="*/ 105 w 280"/>
              <a:gd name="T29" fmla="*/ 257 h 283"/>
              <a:gd name="T30" fmla="*/ 104 w 280"/>
              <a:gd name="T31" fmla="*/ 251 h 283"/>
              <a:gd name="T32" fmla="*/ 101 w 280"/>
              <a:gd name="T33" fmla="*/ 244 h 283"/>
              <a:gd name="T34" fmla="*/ 93 w 280"/>
              <a:gd name="T35" fmla="*/ 240 h 283"/>
              <a:gd name="T36" fmla="*/ 86 w 280"/>
              <a:gd name="T37" fmla="*/ 243 h 283"/>
              <a:gd name="T38" fmla="*/ 83 w 280"/>
              <a:gd name="T39" fmla="*/ 251 h 283"/>
              <a:gd name="T40" fmla="*/ 85 w 280"/>
              <a:gd name="T41" fmla="*/ 264 h 283"/>
              <a:gd name="T42" fmla="*/ 91 w 280"/>
              <a:gd name="T43" fmla="*/ 274 h 283"/>
              <a:gd name="T44" fmla="*/ 107 w 280"/>
              <a:gd name="T45" fmla="*/ 282 h 283"/>
              <a:gd name="T46" fmla="*/ 117 w 280"/>
              <a:gd name="T47" fmla="*/ 283 h 283"/>
              <a:gd name="T48" fmla="*/ 117 w 280"/>
              <a:gd name="T49" fmla="*/ 283 h 283"/>
              <a:gd name="T50" fmla="*/ 117 w 280"/>
              <a:gd name="T51" fmla="*/ 283 h 283"/>
              <a:gd name="T52" fmla="*/ 117 w 280"/>
              <a:gd name="T53" fmla="*/ 283 h 283"/>
              <a:gd name="T54" fmla="*/ 117 w 280"/>
              <a:gd name="T55" fmla="*/ 283 h 283"/>
              <a:gd name="T56" fmla="*/ 117 w 280"/>
              <a:gd name="T57" fmla="*/ 283 h 283"/>
              <a:gd name="T58" fmla="*/ 117 w 280"/>
              <a:gd name="T59" fmla="*/ 283 h 283"/>
              <a:gd name="T60" fmla="*/ 117 w 280"/>
              <a:gd name="T61" fmla="*/ 283 h 283"/>
              <a:gd name="T62" fmla="*/ 143 w 280"/>
              <a:gd name="T63" fmla="*/ 272 h 283"/>
              <a:gd name="T64" fmla="*/ 151 w 280"/>
              <a:gd name="T65" fmla="*/ 250 h 283"/>
              <a:gd name="T66" fmla="*/ 151 w 280"/>
              <a:gd name="T67" fmla="*/ 250 h 283"/>
              <a:gd name="T68" fmla="*/ 151 w 280"/>
              <a:gd name="T69" fmla="*/ 250 h 283"/>
              <a:gd name="T70" fmla="*/ 151 w 280"/>
              <a:gd name="T71" fmla="*/ 222 h 283"/>
              <a:gd name="T72" fmla="*/ 151 w 280"/>
              <a:gd name="T73" fmla="*/ 194 h 283"/>
              <a:gd name="T74" fmla="*/ 145 w 280"/>
              <a:gd name="T75" fmla="*/ 194 h 283"/>
              <a:gd name="T76" fmla="*/ 145 w 280"/>
              <a:gd name="T77" fmla="*/ 117 h 283"/>
              <a:gd name="T78" fmla="*/ 175 w 280"/>
              <a:gd name="T79" fmla="*/ 105 h 283"/>
              <a:gd name="T80" fmla="*/ 210 w 280"/>
              <a:gd name="T81" fmla="*/ 124 h 283"/>
              <a:gd name="T82" fmla="*/ 246 w 280"/>
              <a:gd name="T83" fmla="*/ 105 h 283"/>
              <a:gd name="T84" fmla="*/ 280 w 280"/>
              <a:gd name="T85" fmla="*/ 123 h 283"/>
              <a:gd name="T86" fmla="*/ 140 w 280"/>
              <a:gd name="T8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0" h="283">
                <a:moveTo>
                  <a:pt x="140" y="0"/>
                </a:moveTo>
                <a:cubicBezTo>
                  <a:pt x="68" y="0"/>
                  <a:pt x="9" y="54"/>
                  <a:pt x="0" y="122"/>
                </a:cubicBezTo>
                <a:cubicBezTo>
                  <a:pt x="7" y="112"/>
                  <a:pt x="20" y="104"/>
                  <a:pt x="34" y="104"/>
                </a:cubicBezTo>
                <a:cubicBezTo>
                  <a:pt x="50" y="104"/>
                  <a:pt x="63" y="112"/>
                  <a:pt x="70" y="124"/>
                </a:cubicBezTo>
                <a:cubicBezTo>
                  <a:pt x="76" y="113"/>
                  <a:pt x="89" y="104"/>
                  <a:pt x="105" y="104"/>
                </a:cubicBezTo>
                <a:cubicBezTo>
                  <a:pt x="117" y="104"/>
                  <a:pt x="128" y="110"/>
                  <a:pt x="135" y="117"/>
                </a:cubicBezTo>
                <a:cubicBezTo>
                  <a:pt x="135" y="194"/>
                  <a:pt x="135" y="194"/>
                  <a:pt x="135" y="194"/>
                </a:cubicBezTo>
                <a:cubicBezTo>
                  <a:pt x="129" y="194"/>
                  <a:pt x="129" y="194"/>
                  <a:pt x="129" y="194"/>
                </a:cubicBezTo>
                <a:cubicBezTo>
                  <a:pt x="129" y="194"/>
                  <a:pt x="129" y="208"/>
                  <a:pt x="129" y="222"/>
                </a:cubicBezTo>
                <a:cubicBezTo>
                  <a:pt x="129" y="236"/>
                  <a:pt x="129" y="250"/>
                  <a:pt x="129" y="250"/>
                </a:cubicBezTo>
                <a:cubicBezTo>
                  <a:pt x="129" y="252"/>
                  <a:pt x="129" y="256"/>
                  <a:pt x="127" y="259"/>
                </a:cubicBezTo>
                <a:cubicBezTo>
                  <a:pt x="125" y="262"/>
                  <a:pt x="122" y="264"/>
                  <a:pt x="117" y="264"/>
                </a:cubicBezTo>
                <a:cubicBezTo>
                  <a:pt x="116" y="264"/>
                  <a:pt x="115" y="264"/>
                  <a:pt x="113" y="264"/>
                </a:cubicBezTo>
                <a:cubicBezTo>
                  <a:pt x="111" y="263"/>
                  <a:pt x="109" y="262"/>
                  <a:pt x="107" y="261"/>
                </a:cubicBezTo>
                <a:cubicBezTo>
                  <a:pt x="106" y="259"/>
                  <a:pt x="106" y="258"/>
                  <a:pt x="105" y="257"/>
                </a:cubicBezTo>
                <a:cubicBezTo>
                  <a:pt x="104" y="255"/>
                  <a:pt x="104" y="253"/>
                  <a:pt x="104" y="251"/>
                </a:cubicBezTo>
                <a:cubicBezTo>
                  <a:pt x="104" y="248"/>
                  <a:pt x="103" y="245"/>
                  <a:pt x="101" y="244"/>
                </a:cubicBezTo>
                <a:cubicBezTo>
                  <a:pt x="99" y="242"/>
                  <a:pt x="96" y="240"/>
                  <a:pt x="93" y="240"/>
                </a:cubicBezTo>
                <a:cubicBezTo>
                  <a:pt x="90" y="240"/>
                  <a:pt x="88" y="242"/>
                  <a:pt x="86" y="243"/>
                </a:cubicBezTo>
                <a:cubicBezTo>
                  <a:pt x="84" y="245"/>
                  <a:pt x="83" y="248"/>
                  <a:pt x="83" y="251"/>
                </a:cubicBezTo>
                <a:cubicBezTo>
                  <a:pt x="83" y="256"/>
                  <a:pt x="83" y="260"/>
                  <a:pt x="85" y="264"/>
                </a:cubicBezTo>
                <a:cubicBezTo>
                  <a:pt x="86" y="267"/>
                  <a:pt x="88" y="271"/>
                  <a:pt x="91" y="274"/>
                </a:cubicBezTo>
                <a:cubicBezTo>
                  <a:pt x="96" y="278"/>
                  <a:pt x="102" y="281"/>
                  <a:pt x="107" y="282"/>
                </a:cubicBezTo>
                <a:cubicBezTo>
                  <a:pt x="112" y="283"/>
                  <a:pt x="116" y="283"/>
                  <a:pt x="117" y="283"/>
                </a:cubicBezTo>
                <a:cubicBezTo>
                  <a:pt x="117" y="283"/>
                  <a:pt x="117" y="283"/>
                  <a:pt x="117" y="283"/>
                </a:cubicBezTo>
                <a:cubicBezTo>
                  <a:pt x="117" y="283"/>
                  <a:pt x="117" y="283"/>
                  <a:pt x="117" y="283"/>
                </a:cubicBezTo>
                <a:cubicBezTo>
                  <a:pt x="117" y="283"/>
                  <a:pt x="117" y="283"/>
                  <a:pt x="117" y="283"/>
                </a:cubicBezTo>
                <a:cubicBezTo>
                  <a:pt x="117" y="283"/>
                  <a:pt x="117" y="283"/>
                  <a:pt x="117" y="283"/>
                </a:cubicBezTo>
                <a:cubicBezTo>
                  <a:pt x="117" y="283"/>
                  <a:pt x="117" y="283"/>
                  <a:pt x="117" y="283"/>
                </a:cubicBezTo>
                <a:cubicBezTo>
                  <a:pt x="117" y="283"/>
                  <a:pt x="117" y="283"/>
                  <a:pt x="117" y="283"/>
                </a:cubicBezTo>
                <a:cubicBezTo>
                  <a:pt x="117" y="283"/>
                  <a:pt x="117" y="283"/>
                  <a:pt x="117" y="283"/>
                </a:cubicBezTo>
                <a:cubicBezTo>
                  <a:pt x="129" y="283"/>
                  <a:pt x="137" y="278"/>
                  <a:pt x="143" y="272"/>
                </a:cubicBezTo>
                <a:cubicBezTo>
                  <a:pt x="148" y="265"/>
                  <a:pt x="150" y="257"/>
                  <a:pt x="151" y="250"/>
                </a:cubicBezTo>
                <a:cubicBezTo>
                  <a:pt x="151" y="250"/>
                  <a:pt x="151" y="250"/>
                  <a:pt x="151" y="250"/>
                </a:cubicBezTo>
                <a:cubicBezTo>
                  <a:pt x="151" y="250"/>
                  <a:pt x="151" y="250"/>
                  <a:pt x="151" y="250"/>
                </a:cubicBezTo>
                <a:cubicBezTo>
                  <a:pt x="151" y="222"/>
                  <a:pt x="151" y="222"/>
                  <a:pt x="151" y="222"/>
                </a:cubicBezTo>
                <a:cubicBezTo>
                  <a:pt x="151" y="194"/>
                  <a:pt x="151" y="194"/>
                  <a:pt x="151" y="194"/>
                </a:cubicBezTo>
                <a:cubicBezTo>
                  <a:pt x="145" y="194"/>
                  <a:pt x="145" y="194"/>
                  <a:pt x="145" y="194"/>
                </a:cubicBezTo>
                <a:cubicBezTo>
                  <a:pt x="145" y="117"/>
                  <a:pt x="145" y="117"/>
                  <a:pt x="145" y="117"/>
                </a:cubicBezTo>
                <a:cubicBezTo>
                  <a:pt x="152" y="109"/>
                  <a:pt x="163" y="104"/>
                  <a:pt x="175" y="105"/>
                </a:cubicBezTo>
                <a:cubicBezTo>
                  <a:pt x="191" y="105"/>
                  <a:pt x="204" y="113"/>
                  <a:pt x="210" y="124"/>
                </a:cubicBezTo>
                <a:cubicBezTo>
                  <a:pt x="217" y="113"/>
                  <a:pt x="230" y="105"/>
                  <a:pt x="246" y="105"/>
                </a:cubicBezTo>
                <a:cubicBezTo>
                  <a:pt x="260" y="105"/>
                  <a:pt x="273" y="112"/>
                  <a:pt x="280" y="123"/>
                </a:cubicBezTo>
                <a:cubicBezTo>
                  <a:pt x="271" y="54"/>
                  <a:pt x="212" y="0"/>
                  <a:pt x="140" y="0"/>
                </a:cubicBezTo>
                <a:close/>
              </a:path>
            </a:pathLst>
          </a:custGeom>
          <a:solidFill>
            <a:schemeClr val="bg1"/>
          </a:solidFill>
          <a:ln>
            <a:noFill/>
          </a:ln>
        </p:spPr>
        <p:txBody>
          <a:bodyPr vert="horz" wrap="square" lIns="68580" tIns="34290" rIns="68580" bIns="34290" numCol="1" anchor="t" anchorCtr="0" compatLnSpc="1"/>
          <a:lstStyle/>
          <a:p>
            <a:endParaRPr lang="zh-CN" altLang="en-US"/>
          </a:p>
        </p:txBody>
      </p:sp>
      <p:sp>
        <p:nvSpPr>
          <p:cNvPr id="15" name="Freeform 307"/>
          <p:cNvSpPr>
            <a:spLocks noChangeAspect="1" noEditPoints="1"/>
          </p:cNvSpPr>
          <p:nvPr/>
        </p:nvSpPr>
        <p:spPr bwMode="auto">
          <a:xfrm>
            <a:off x="9279465" y="1940284"/>
            <a:ext cx="579537" cy="846647"/>
          </a:xfrm>
          <a:custGeom>
            <a:avLst/>
            <a:gdLst>
              <a:gd name="T0" fmla="*/ 151 w 243"/>
              <a:gd name="T1" fmla="*/ 4 h 354"/>
              <a:gd name="T2" fmla="*/ 236 w 243"/>
              <a:gd name="T3" fmla="*/ 91 h 354"/>
              <a:gd name="T4" fmla="*/ 212 w 243"/>
              <a:gd name="T5" fmla="*/ 202 h 354"/>
              <a:gd name="T6" fmla="*/ 201 w 243"/>
              <a:gd name="T7" fmla="*/ 243 h 354"/>
              <a:gd name="T8" fmla="*/ 199 w 243"/>
              <a:gd name="T9" fmla="*/ 276 h 354"/>
              <a:gd name="T10" fmla="*/ 183 w 243"/>
              <a:gd name="T11" fmla="*/ 322 h 354"/>
              <a:gd name="T12" fmla="*/ 143 w 243"/>
              <a:gd name="T13" fmla="*/ 354 h 354"/>
              <a:gd name="T14" fmla="*/ 63 w 243"/>
              <a:gd name="T15" fmla="*/ 328 h 354"/>
              <a:gd name="T16" fmla="*/ 43 w 243"/>
              <a:gd name="T17" fmla="*/ 281 h 354"/>
              <a:gd name="T18" fmla="*/ 43 w 243"/>
              <a:gd name="T19" fmla="*/ 253 h 354"/>
              <a:gd name="T20" fmla="*/ 39 w 243"/>
              <a:gd name="T21" fmla="*/ 231 h 354"/>
              <a:gd name="T22" fmla="*/ 10 w 243"/>
              <a:gd name="T23" fmla="*/ 163 h 354"/>
              <a:gd name="T24" fmla="*/ 74 w 243"/>
              <a:gd name="T25" fmla="*/ 10 h 354"/>
              <a:gd name="T26" fmla="*/ 114 w 243"/>
              <a:gd name="T27" fmla="*/ 0 h 354"/>
              <a:gd name="T28" fmla="*/ 121 w 243"/>
              <a:gd name="T29" fmla="*/ 245 h 354"/>
              <a:gd name="T30" fmla="*/ 180 w 243"/>
              <a:gd name="T31" fmla="*/ 233 h 354"/>
              <a:gd name="T32" fmla="*/ 205 w 243"/>
              <a:gd name="T33" fmla="*/ 168 h 354"/>
              <a:gd name="T34" fmla="*/ 182 w 243"/>
              <a:gd name="T35" fmla="*/ 44 h 354"/>
              <a:gd name="T36" fmla="*/ 26 w 243"/>
              <a:gd name="T37" fmla="*/ 138 h 354"/>
              <a:gd name="T38" fmla="*/ 62 w 243"/>
              <a:gd name="T39" fmla="*/ 235 h 354"/>
              <a:gd name="T40" fmla="*/ 121 w 243"/>
              <a:gd name="T41" fmla="*/ 245 h 354"/>
              <a:gd name="T42" fmla="*/ 74 w 243"/>
              <a:gd name="T43" fmla="*/ 254 h 354"/>
              <a:gd name="T44" fmla="*/ 74 w 243"/>
              <a:gd name="T45" fmla="*/ 274 h 354"/>
              <a:gd name="T46" fmla="*/ 169 w 243"/>
              <a:gd name="T47" fmla="*/ 274 h 354"/>
              <a:gd name="T48" fmla="*/ 169 w 243"/>
              <a:gd name="T49" fmla="*/ 254 h 354"/>
              <a:gd name="T50" fmla="*/ 121 w 243"/>
              <a:gd name="T51" fmla="*/ 283 h 354"/>
              <a:gd name="T52" fmla="*/ 64 w 243"/>
              <a:gd name="T53" fmla="*/ 289 h 354"/>
              <a:gd name="T54" fmla="*/ 140 w 243"/>
              <a:gd name="T55" fmla="*/ 303 h 354"/>
              <a:gd name="T56" fmla="*/ 178 w 243"/>
              <a:gd name="T57" fmla="*/ 297 h 354"/>
              <a:gd name="T58" fmla="*/ 121 w 243"/>
              <a:gd name="T59" fmla="*/ 283 h 354"/>
              <a:gd name="T60" fmla="*/ 100 w 243"/>
              <a:gd name="T61" fmla="*/ 332 h 354"/>
              <a:gd name="T62" fmla="*/ 159 w 243"/>
              <a:gd name="T63" fmla="*/ 313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3" h="354">
                <a:moveTo>
                  <a:pt x="128" y="0"/>
                </a:moveTo>
                <a:cubicBezTo>
                  <a:pt x="136" y="1"/>
                  <a:pt x="144" y="2"/>
                  <a:pt x="151" y="4"/>
                </a:cubicBezTo>
                <a:cubicBezTo>
                  <a:pt x="172" y="9"/>
                  <a:pt x="190" y="20"/>
                  <a:pt x="205" y="35"/>
                </a:cubicBezTo>
                <a:cubicBezTo>
                  <a:pt x="221" y="51"/>
                  <a:pt x="231" y="69"/>
                  <a:pt x="236" y="91"/>
                </a:cubicBezTo>
                <a:cubicBezTo>
                  <a:pt x="243" y="121"/>
                  <a:pt x="240" y="149"/>
                  <a:pt x="225" y="177"/>
                </a:cubicBezTo>
                <a:cubicBezTo>
                  <a:pt x="221" y="185"/>
                  <a:pt x="216" y="194"/>
                  <a:pt x="212" y="202"/>
                </a:cubicBezTo>
                <a:cubicBezTo>
                  <a:pt x="206" y="214"/>
                  <a:pt x="203" y="226"/>
                  <a:pt x="202" y="238"/>
                </a:cubicBezTo>
                <a:cubicBezTo>
                  <a:pt x="202" y="240"/>
                  <a:pt x="201" y="241"/>
                  <a:pt x="201" y="243"/>
                </a:cubicBezTo>
                <a:cubicBezTo>
                  <a:pt x="200" y="246"/>
                  <a:pt x="200" y="255"/>
                  <a:pt x="200" y="258"/>
                </a:cubicBezTo>
                <a:cubicBezTo>
                  <a:pt x="202" y="264"/>
                  <a:pt x="201" y="270"/>
                  <a:pt x="199" y="276"/>
                </a:cubicBezTo>
                <a:cubicBezTo>
                  <a:pt x="198" y="278"/>
                  <a:pt x="198" y="279"/>
                  <a:pt x="199" y="281"/>
                </a:cubicBezTo>
                <a:cubicBezTo>
                  <a:pt x="205" y="297"/>
                  <a:pt x="198" y="314"/>
                  <a:pt x="183" y="322"/>
                </a:cubicBezTo>
                <a:cubicBezTo>
                  <a:pt x="181" y="322"/>
                  <a:pt x="180" y="324"/>
                  <a:pt x="180" y="325"/>
                </a:cubicBezTo>
                <a:cubicBezTo>
                  <a:pt x="173" y="342"/>
                  <a:pt x="161" y="353"/>
                  <a:pt x="143" y="354"/>
                </a:cubicBezTo>
                <a:cubicBezTo>
                  <a:pt x="127" y="354"/>
                  <a:pt x="111" y="354"/>
                  <a:pt x="96" y="353"/>
                </a:cubicBezTo>
                <a:cubicBezTo>
                  <a:pt x="80" y="352"/>
                  <a:pt x="69" y="342"/>
                  <a:pt x="63" y="328"/>
                </a:cubicBezTo>
                <a:cubicBezTo>
                  <a:pt x="62" y="324"/>
                  <a:pt x="60" y="322"/>
                  <a:pt x="57" y="321"/>
                </a:cubicBezTo>
                <a:cubicBezTo>
                  <a:pt x="43" y="313"/>
                  <a:pt x="37" y="296"/>
                  <a:pt x="43" y="281"/>
                </a:cubicBezTo>
                <a:cubicBezTo>
                  <a:pt x="44" y="279"/>
                  <a:pt x="44" y="278"/>
                  <a:pt x="43" y="276"/>
                </a:cubicBezTo>
                <a:cubicBezTo>
                  <a:pt x="40" y="268"/>
                  <a:pt x="40" y="261"/>
                  <a:pt x="43" y="253"/>
                </a:cubicBezTo>
                <a:cubicBezTo>
                  <a:pt x="43" y="252"/>
                  <a:pt x="43" y="250"/>
                  <a:pt x="43" y="248"/>
                </a:cubicBezTo>
                <a:cubicBezTo>
                  <a:pt x="41" y="242"/>
                  <a:pt x="40" y="237"/>
                  <a:pt x="39" y="231"/>
                </a:cubicBezTo>
                <a:cubicBezTo>
                  <a:pt x="37" y="218"/>
                  <a:pt x="32" y="206"/>
                  <a:pt x="26" y="195"/>
                </a:cubicBezTo>
                <a:cubicBezTo>
                  <a:pt x="21" y="184"/>
                  <a:pt x="15" y="174"/>
                  <a:pt x="10" y="163"/>
                </a:cubicBezTo>
                <a:cubicBezTo>
                  <a:pt x="2" y="143"/>
                  <a:pt x="0" y="121"/>
                  <a:pt x="4" y="100"/>
                </a:cubicBezTo>
                <a:cubicBezTo>
                  <a:pt x="11" y="57"/>
                  <a:pt x="35" y="27"/>
                  <a:pt x="74" y="10"/>
                </a:cubicBezTo>
                <a:cubicBezTo>
                  <a:pt x="86" y="4"/>
                  <a:pt x="98" y="1"/>
                  <a:pt x="111" y="1"/>
                </a:cubicBezTo>
                <a:cubicBezTo>
                  <a:pt x="112" y="0"/>
                  <a:pt x="113" y="0"/>
                  <a:pt x="114" y="0"/>
                </a:cubicBezTo>
                <a:lnTo>
                  <a:pt x="128" y="0"/>
                </a:lnTo>
                <a:close/>
                <a:moveTo>
                  <a:pt x="121" y="245"/>
                </a:moveTo>
                <a:cubicBezTo>
                  <a:pt x="136" y="245"/>
                  <a:pt x="151" y="245"/>
                  <a:pt x="167" y="245"/>
                </a:cubicBezTo>
                <a:cubicBezTo>
                  <a:pt x="176" y="245"/>
                  <a:pt x="179" y="242"/>
                  <a:pt x="180" y="233"/>
                </a:cubicBezTo>
                <a:cubicBezTo>
                  <a:pt x="182" y="223"/>
                  <a:pt x="184" y="213"/>
                  <a:pt x="187" y="203"/>
                </a:cubicBezTo>
                <a:cubicBezTo>
                  <a:pt x="192" y="191"/>
                  <a:pt x="199" y="180"/>
                  <a:pt x="205" y="168"/>
                </a:cubicBezTo>
                <a:cubicBezTo>
                  <a:pt x="212" y="156"/>
                  <a:pt x="216" y="143"/>
                  <a:pt x="217" y="128"/>
                </a:cubicBezTo>
                <a:cubicBezTo>
                  <a:pt x="220" y="94"/>
                  <a:pt x="208" y="66"/>
                  <a:pt x="182" y="44"/>
                </a:cubicBezTo>
                <a:cubicBezTo>
                  <a:pt x="149" y="17"/>
                  <a:pt x="106" y="15"/>
                  <a:pt x="70" y="37"/>
                </a:cubicBezTo>
                <a:cubicBezTo>
                  <a:pt x="35" y="58"/>
                  <a:pt x="19" y="98"/>
                  <a:pt x="26" y="138"/>
                </a:cubicBezTo>
                <a:cubicBezTo>
                  <a:pt x="28" y="152"/>
                  <a:pt x="35" y="165"/>
                  <a:pt x="42" y="177"/>
                </a:cubicBezTo>
                <a:cubicBezTo>
                  <a:pt x="52" y="195"/>
                  <a:pt x="60" y="214"/>
                  <a:pt x="62" y="235"/>
                </a:cubicBezTo>
                <a:cubicBezTo>
                  <a:pt x="62" y="242"/>
                  <a:pt x="66" y="245"/>
                  <a:pt x="73" y="245"/>
                </a:cubicBezTo>
                <a:cubicBezTo>
                  <a:pt x="89" y="245"/>
                  <a:pt x="105" y="245"/>
                  <a:pt x="121" y="245"/>
                </a:cubicBezTo>
                <a:moveTo>
                  <a:pt x="121" y="254"/>
                </a:moveTo>
                <a:cubicBezTo>
                  <a:pt x="105" y="254"/>
                  <a:pt x="89" y="254"/>
                  <a:pt x="74" y="254"/>
                </a:cubicBezTo>
                <a:cubicBezTo>
                  <a:pt x="69" y="254"/>
                  <a:pt x="65" y="256"/>
                  <a:pt x="64" y="260"/>
                </a:cubicBezTo>
                <a:cubicBezTo>
                  <a:pt x="61" y="267"/>
                  <a:pt x="66" y="274"/>
                  <a:pt x="74" y="274"/>
                </a:cubicBezTo>
                <a:cubicBezTo>
                  <a:pt x="96" y="274"/>
                  <a:pt x="118" y="274"/>
                  <a:pt x="140" y="274"/>
                </a:cubicBezTo>
                <a:cubicBezTo>
                  <a:pt x="149" y="274"/>
                  <a:pt x="159" y="274"/>
                  <a:pt x="169" y="274"/>
                </a:cubicBezTo>
                <a:cubicBezTo>
                  <a:pt x="173" y="274"/>
                  <a:pt x="176" y="272"/>
                  <a:pt x="178" y="268"/>
                </a:cubicBezTo>
                <a:cubicBezTo>
                  <a:pt x="181" y="261"/>
                  <a:pt x="176" y="254"/>
                  <a:pt x="169" y="254"/>
                </a:cubicBezTo>
                <a:cubicBezTo>
                  <a:pt x="153" y="254"/>
                  <a:pt x="137" y="254"/>
                  <a:pt x="121" y="254"/>
                </a:cubicBezTo>
                <a:moveTo>
                  <a:pt x="121" y="283"/>
                </a:moveTo>
                <a:cubicBezTo>
                  <a:pt x="105" y="283"/>
                  <a:pt x="89" y="283"/>
                  <a:pt x="74" y="283"/>
                </a:cubicBezTo>
                <a:cubicBezTo>
                  <a:pt x="69" y="283"/>
                  <a:pt x="65" y="285"/>
                  <a:pt x="64" y="289"/>
                </a:cubicBezTo>
                <a:cubicBezTo>
                  <a:pt x="61" y="296"/>
                  <a:pt x="66" y="303"/>
                  <a:pt x="74" y="303"/>
                </a:cubicBezTo>
                <a:cubicBezTo>
                  <a:pt x="96" y="303"/>
                  <a:pt x="118" y="303"/>
                  <a:pt x="140" y="303"/>
                </a:cubicBezTo>
                <a:cubicBezTo>
                  <a:pt x="149" y="303"/>
                  <a:pt x="159" y="303"/>
                  <a:pt x="169" y="303"/>
                </a:cubicBezTo>
                <a:cubicBezTo>
                  <a:pt x="173" y="303"/>
                  <a:pt x="176" y="301"/>
                  <a:pt x="178" y="297"/>
                </a:cubicBezTo>
                <a:cubicBezTo>
                  <a:pt x="181" y="290"/>
                  <a:pt x="176" y="283"/>
                  <a:pt x="169" y="283"/>
                </a:cubicBezTo>
                <a:cubicBezTo>
                  <a:pt x="153" y="283"/>
                  <a:pt x="137" y="283"/>
                  <a:pt x="121" y="283"/>
                </a:cubicBezTo>
                <a:moveTo>
                  <a:pt x="82" y="313"/>
                </a:moveTo>
                <a:cubicBezTo>
                  <a:pt x="82" y="323"/>
                  <a:pt x="90" y="331"/>
                  <a:pt x="100" y="332"/>
                </a:cubicBezTo>
                <a:cubicBezTo>
                  <a:pt x="114" y="332"/>
                  <a:pt x="128" y="332"/>
                  <a:pt x="142" y="332"/>
                </a:cubicBezTo>
                <a:cubicBezTo>
                  <a:pt x="152" y="331"/>
                  <a:pt x="159" y="323"/>
                  <a:pt x="159" y="313"/>
                </a:cubicBezTo>
                <a:lnTo>
                  <a:pt x="82" y="313"/>
                </a:lnTo>
                <a:close/>
              </a:path>
            </a:pathLst>
          </a:custGeom>
          <a:solidFill>
            <a:schemeClr val="bg1"/>
          </a:solidFill>
          <a:ln>
            <a:noFill/>
          </a:ln>
        </p:spPr>
        <p:txBody>
          <a:bodyPr vert="horz" wrap="square" lIns="68580" tIns="34290" rIns="68580" bIns="34290" numCol="1" anchor="t" anchorCtr="0" compatLnSpc="1"/>
          <a:lstStyle/>
          <a:p>
            <a:endParaRPr lang="zh-CN" altLang="en-US"/>
          </a:p>
        </p:txBody>
      </p:sp>
      <p:sp>
        <p:nvSpPr>
          <p:cNvPr id="17" name="Freeform 63"/>
          <p:cNvSpPr>
            <a:spLocks noChangeAspect="1" noEditPoints="1"/>
          </p:cNvSpPr>
          <p:nvPr/>
        </p:nvSpPr>
        <p:spPr bwMode="auto">
          <a:xfrm>
            <a:off x="5717857" y="1902325"/>
            <a:ext cx="725697" cy="824258"/>
          </a:xfrm>
          <a:custGeom>
            <a:avLst/>
            <a:gdLst>
              <a:gd name="T0" fmla="*/ 319 w 352"/>
              <a:gd name="T1" fmla="*/ 209 h 400"/>
              <a:gd name="T2" fmla="*/ 238 w 352"/>
              <a:gd name="T3" fmla="*/ 134 h 400"/>
              <a:gd name="T4" fmla="*/ 251 w 352"/>
              <a:gd name="T5" fmla="*/ 134 h 400"/>
              <a:gd name="T6" fmla="*/ 313 w 352"/>
              <a:gd name="T7" fmla="*/ 114 h 400"/>
              <a:gd name="T8" fmla="*/ 283 w 352"/>
              <a:gd name="T9" fmla="*/ 96 h 400"/>
              <a:gd name="T10" fmla="*/ 292 w 352"/>
              <a:gd name="T11" fmla="*/ 82 h 400"/>
              <a:gd name="T12" fmla="*/ 289 w 352"/>
              <a:gd name="T13" fmla="*/ 75 h 400"/>
              <a:gd name="T14" fmla="*/ 237 w 352"/>
              <a:gd name="T15" fmla="*/ 97 h 400"/>
              <a:gd name="T16" fmla="*/ 231 w 352"/>
              <a:gd name="T17" fmla="*/ 16 h 400"/>
              <a:gd name="T18" fmla="*/ 142 w 352"/>
              <a:gd name="T19" fmla="*/ 17 h 400"/>
              <a:gd name="T20" fmla="*/ 136 w 352"/>
              <a:gd name="T21" fmla="*/ 108 h 400"/>
              <a:gd name="T22" fmla="*/ 121 w 352"/>
              <a:gd name="T23" fmla="*/ 112 h 400"/>
              <a:gd name="T24" fmla="*/ 111 w 352"/>
              <a:gd name="T25" fmla="*/ 119 h 400"/>
              <a:gd name="T26" fmla="*/ 127 w 352"/>
              <a:gd name="T27" fmla="*/ 130 h 400"/>
              <a:gd name="T28" fmla="*/ 34 w 352"/>
              <a:gd name="T29" fmla="*/ 214 h 400"/>
              <a:gd name="T30" fmla="*/ 149 w 352"/>
              <a:gd name="T31" fmla="*/ 391 h 400"/>
              <a:gd name="T32" fmla="*/ 343 w 352"/>
              <a:gd name="T33" fmla="*/ 268 h 400"/>
              <a:gd name="T34" fmla="*/ 303 w 352"/>
              <a:gd name="T35" fmla="*/ 109 h 400"/>
              <a:gd name="T36" fmla="*/ 251 w 352"/>
              <a:gd name="T37" fmla="*/ 123 h 400"/>
              <a:gd name="T38" fmla="*/ 243 w 352"/>
              <a:gd name="T39" fmla="*/ 122 h 400"/>
              <a:gd name="T40" fmla="*/ 280 w 352"/>
              <a:gd name="T41" fmla="*/ 85 h 400"/>
              <a:gd name="T42" fmla="*/ 239 w 352"/>
              <a:gd name="T43" fmla="*/ 111 h 400"/>
              <a:gd name="T44" fmla="*/ 280 w 352"/>
              <a:gd name="T45" fmla="*/ 85 h 400"/>
              <a:gd name="T46" fmla="*/ 218 w 352"/>
              <a:gd name="T47" fmla="*/ 315 h 400"/>
              <a:gd name="T48" fmla="*/ 183 w 352"/>
              <a:gd name="T49" fmla="*/ 326 h 400"/>
              <a:gd name="T50" fmla="*/ 169 w 352"/>
              <a:gd name="T51" fmla="*/ 344 h 400"/>
              <a:gd name="T52" fmla="*/ 147 w 352"/>
              <a:gd name="T53" fmla="*/ 322 h 400"/>
              <a:gd name="T54" fmla="*/ 122 w 352"/>
              <a:gd name="T55" fmla="*/ 300 h 400"/>
              <a:gd name="T56" fmla="*/ 155 w 352"/>
              <a:gd name="T57" fmla="*/ 280 h 400"/>
              <a:gd name="T58" fmla="*/ 169 w 352"/>
              <a:gd name="T59" fmla="*/ 301 h 400"/>
              <a:gd name="T60" fmla="*/ 142 w 352"/>
              <a:gd name="T61" fmla="*/ 258 h 400"/>
              <a:gd name="T62" fmla="*/ 122 w 352"/>
              <a:gd name="T63" fmla="*/ 225 h 400"/>
              <a:gd name="T64" fmla="*/ 169 w 352"/>
              <a:gd name="T65" fmla="*/ 184 h 400"/>
              <a:gd name="T66" fmla="*/ 183 w 352"/>
              <a:gd name="T67" fmla="*/ 175 h 400"/>
              <a:gd name="T68" fmla="*/ 215 w 352"/>
              <a:gd name="T69" fmla="*/ 194 h 400"/>
              <a:gd name="T70" fmla="*/ 195 w 352"/>
              <a:gd name="T71" fmla="*/ 223 h 400"/>
              <a:gd name="T72" fmla="*/ 183 w 352"/>
              <a:gd name="T73" fmla="*/ 209 h 400"/>
              <a:gd name="T74" fmla="*/ 221 w 352"/>
              <a:gd name="T75" fmla="*/ 252 h 400"/>
              <a:gd name="T76" fmla="*/ 230 w 352"/>
              <a:gd name="T77" fmla="*/ 301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52" h="400">
                <a:moveTo>
                  <a:pt x="343" y="268"/>
                </a:moveTo>
                <a:cubicBezTo>
                  <a:pt x="339" y="245"/>
                  <a:pt x="331" y="231"/>
                  <a:pt x="319" y="209"/>
                </a:cubicBezTo>
                <a:cubicBezTo>
                  <a:pt x="308" y="192"/>
                  <a:pt x="288" y="172"/>
                  <a:pt x="273" y="160"/>
                </a:cubicBezTo>
                <a:cubicBezTo>
                  <a:pt x="262" y="151"/>
                  <a:pt x="249" y="143"/>
                  <a:pt x="238" y="134"/>
                </a:cubicBezTo>
                <a:cubicBezTo>
                  <a:pt x="241" y="134"/>
                  <a:pt x="241" y="134"/>
                  <a:pt x="241" y="134"/>
                </a:cubicBezTo>
                <a:cubicBezTo>
                  <a:pt x="251" y="134"/>
                  <a:pt x="251" y="134"/>
                  <a:pt x="251" y="134"/>
                </a:cubicBezTo>
                <a:cubicBezTo>
                  <a:pt x="258" y="134"/>
                  <a:pt x="266" y="134"/>
                  <a:pt x="274" y="133"/>
                </a:cubicBezTo>
                <a:cubicBezTo>
                  <a:pt x="283" y="132"/>
                  <a:pt x="306" y="128"/>
                  <a:pt x="313" y="114"/>
                </a:cubicBezTo>
                <a:cubicBezTo>
                  <a:pt x="318" y="104"/>
                  <a:pt x="314" y="99"/>
                  <a:pt x="311" y="97"/>
                </a:cubicBezTo>
                <a:cubicBezTo>
                  <a:pt x="306" y="93"/>
                  <a:pt x="295" y="94"/>
                  <a:pt x="283" y="96"/>
                </a:cubicBezTo>
                <a:cubicBezTo>
                  <a:pt x="288" y="92"/>
                  <a:pt x="291" y="88"/>
                  <a:pt x="292" y="84"/>
                </a:cubicBezTo>
                <a:cubicBezTo>
                  <a:pt x="292" y="84"/>
                  <a:pt x="292" y="83"/>
                  <a:pt x="292" y="82"/>
                </a:cubicBezTo>
                <a:cubicBezTo>
                  <a:pt x="292" y="80"/>
                  <a:pt x="292" y="78"/>
                  <a:pt x="290" y="76"/>
                </a:cubicBezTo>
                <a:cubicBezTo>
                  <a:pt x="289" y="75"/>
                  <a:pt x="289" y="75"/>
                  <a:pt x="289" y="75"/>
                </a:cubicBezTo>
                <a:cubicBezTo>
                  <a:pt x="287" y="74"/>
                  <a:pt x="287" y="74"/>
                  <a:pt x="287" y="74"/>
                </a:cubicBezTo>
                <a:cubicBezTo>
                  <a:pt x="272" y="72"/>
                  <a:pt x="251" y="83"/>
                  <a:pt x="237" y="97"/>
                </a:cubicBezTo>
                <a:cubicBezTo>
                  <a:pt x="252" y="77"/>
                  <a:pt x="280" y="51"/>
                  <a:pt x="285" y="30"/>
                </a:cubicBezTo>
                <a:cubicBezTo>
                  <a:pt x="266" y="29"/>
                  <a:pt x="247" y="25"/>
                  <a:pt x="231" y="16"/>
                </a:cubicBezTo>
                <a:cubicBezTo>
                  <a:pt x="216" y="8"/>
                  <a:pt x="209" y="0"/>
                  <a:pt x="191" y="3"/>
                </a:cubicBezTo>
                <a:cubicBezTo>
                  <a:pt x="174" y="5"/>
                  <a:pt x="158" y="13"/>
                  <a:pt x="142" y="17"/>
                </a:cubicBezTo>
                <a:cubicBezTo>
                  <a:pt x="124" y="22"/>
                  <a:pt x="108" y="15"/>
                  <a:pt x="90" y="18"/>
                </a:cubicBezTo>
                <a:cubicBezTo>
                  <a:pt x="87" y="49"/>
                  <a:pt x="125" y="79"/>
                  <a:pt x="136" y="108"/>
                </a:cubicBezTo>
                <a:cubicBezTo>
                  <a:pt x="131" y="109"/>
                  <a:pt x="126" y="110"/>
                  <a:pt x="121" y="112"/>
                </a:cubicBezTo>
                <a:cubicBezTo>
                  <a:pt x="121" y="112"/>
                  <a:pt x="121" y="112"/>
                  <a:pt x="121" y="112"/>
                </a:cubicBezTo>
                <a:cubicBezTo>
                  <a:pt x="118" y="113"/>
                  <a:pt x="115" y="114"/>
                  <a:pt x="114" y="116"/>
                </a:cubicBezTo>
                <a:cubicBezTo>
                  <a:pt x="111" y="119"/>
                  <a:pt x="111" y="119"/>
                  <a:pt x="111" y="119"/>
                </a:cubicBezTo>
                <a:cubicBezTo>
                  <a:pt x="113" y="123"/>
                  <a:pt x="113" y="123"/>
                  <a:pt x="113" y="123"/>
                </a:cubicBezTo>
                <a:cubicBezTo>
                  <a:pt x="116" y="127"/>
                  <a:pt x="120" y="129"/>
                  <a:pt x="127" y="130"/>
                </a:cubicBezTo>
                <a:cubicBezTo>
                  <a:pt x="113" y="139"/>
                  <a:pt x="96" y="149"/>
                  <a:pt x="84" y="159"/>
                </a:cubicBezTo>
                <a:cubicBezTo>
                  <a:pt x="69" y="172"/>
                  <a:pt x="46" y="198"/>
                  <a:pt x="34" y="214"/>
                </a:cubicBezTo>
                <a:cubicBezTo>
                  <a:pt x="13" y="240"/>
                  <a:pt x="0" y="275"/>
                  <a:pt x="6" y="307"/>
                </a:cubicBezTo>
                <a:cubicBezTo>
                  <a:pt x="18" y="370"/>
                  <a:pt x="92" y="391"/>
                  <a:pt x="149" y="391"/>
                </a:cubicBezTo>
                <a:cubicBezTo>
                  <a:pt x="212" y="391"/>
                  <a:pt x="293" y="400"/>
                  <a:pt x="335" y="348"/>
                </a:cubicBezTo>
                <a:cubicBezTo>
                  <a:pt x="352" y="327"/>
                  <a:pt x="347" y="295"/>
                  <a:pt x="343" y="268"/>
                </a:cubicBezTo>
                <a:close/>
                <a:moveTo>
                  <a:pt x="305" y="105"/>
                </a:moveTo>
                <a:cubicBezTo>
                  <a:pt x="305" y="105"/>
                  <a:pt x="305" y="106"/>
                  <a:pt x="303" y="109"/>
                </a:cubicBezTo>
                <a:cubicBezTo>
                  <a:pt x="299" y="117"/>
                  <a:pt x="284" y="121"/>
                  <a:pt x="273" y="123"/>
                </a:cubicBezTo>
                <a:cubicBezTo>
                  <a:pt x="266" y="124"/>
                  <a:pt x="258" y="124"/>
                  <a:pt x="251" y="123"/>
                </a:cubicBezTo>
                <a:cubicBezTo>
                  <a:pt x="243" y="123"/>
                  <a:pt x="243" y="123"/>
                  <a:pt x="243" y="123"/>
                </a:cubicBezTo>
                <a:cubicBezTo>
                  <a:pt x="243" y="122"/>
                  <a:pt x="243" y="122"/>
                  <a:pt x="243" y="122"/>
                </a:cubicBezTo>
                <a:cubicBezTo>
                  <a:pt x="263" y="112"/>
                  <a:pt x="300" y="101"/>
                  <a:pt x="305" y="105"/>
                </a:cubicBezTo>
                <a:close/>
                <a:moveTo>
                  <a:pt x="280" y="85"/>
                </a:moveTo>
                <a:cubicBezTo>
                  <a:pt x="275" y="90"/>
                  <a:pt x="260" y="99"/>
                  <a:pt x="251" y="104"/>
                </a:cubicBezTo>
                <a:cubicBezTo>
                  <a:pt x="247" y="106"/>
                  <a:pt x="243" y="108"/>
                  <a:pt x="239" y="111"/>
                </a:cubicBezTo>
                <a:cubicBezTo>
                  <a:pt x="239" y="111"/>
                  <a:pt x="239" y="111"/>
                  <a:pt x="239" y="111"/>
                </a:cubicBezTo>
                <a:cubicBezTo>
                  <a:pt x="249" y="98"/>
                  <a:pt x="267" y="86"/>
                  <a:pt x="280" y="85"/>
                </a:cubicBezTo>
                <a:close/>
                <a:moveTo>
                  <a:pt x="230" y="301"/>
                </a:moveTo>
                <a:cubicBezTo>
                  <a:pt x="227" y="306"/>
                  <a:pt x="223" y="311"/>
                  <a:pt x="218" y="315"/>
                </a:cubicBezTo>
                <a:cubicBezTo>
                  <a:pt x="213" y="319"/>
                  <a:pt x="208" y="322"/>
                  <a:pt x="203" y="323"/>
                </a:cubicBezTo>
                <a:cubicBezTo>
                  <a:pt x="197" y="325"/>
                  <a:pt x="191" y="326"/>
                  <a:pt x="183" y="326"/>
                </a:cubicBezTo>
                <a:cubicBezTo>
                  <a:pt x="183" y="344"/>
                  <a:pt x="183" y="344"/>
                  <a:pt x="183" y="344"/>
                </a:cubicBezTo>
                <a:cubicBezTo>
                  <a:pt x="169" y="344"/>
                  <a:pt x="169" y="344"/>
                  <a:pt x="169" y="344"/>
                </a:cubicBezTo>
                <a:cubicBezTo>
                  <a:pt x="169" y="326"/>
                  <a:pt x="169" y="326"/>
                  <a:pt x="169" y="326"/>
                </a:cubicBezTo>
                <a:cubicBezTo>
                  <a:pt x="160" y="326"/>
                  <a:pt x="152" y="324"/>
                  <a:pt x="147" y="322"/>
                </a:cubicBezTo>
                <a:cubicBezTo>
                  <a:pt x="141" y="320"/>
                  <a:pt x="136" y="317"/>
                  <a:pt x="132" y="313"/>
                </a:cubicBezTo>
                <a:cubicBezTo>
                  <a:pt x="127" y="309"/>
                  <a:pt x="124" y="305"/>
                  <a:pt x="122" y="300"/>
                </a:cubicBezTo>
                <a:cubicBezTo>
                  <a:pt x="120" y="296"/>
                  <a:pt x="118" y="291"/>
                  <a:pt x="117" y="284"/>
                </a:cubicBezTo>
                <a:cubicBezTo>
                  <a:pt x="155" y="280"/>
                  <a:pt x="155" y="280"/>
                  <a:pt x="155" y="280"/>
                </a:cubicBezTo>
                <a:cubicBezTo>
                  <a:pt x="156" y="286"/>
                  <a:pt x="158" y="291"/>
                  <a:pt x="160" y="293"/>
                </a:cubicBezTo>
                <a:cubicBezTo>
                  <a:pt x="162" y="296"/>
                  <a:pt x="165" y="299"/>
                  <a:pt x="169" y="301"/>
                </a:cubicBezTo>
                <a:cubicBezTo>
                  <a:pt x="169" y="267"/>
                  <a:pt x="169" y="267"/>
                  <a:pt x="169" y="267"/>
                </a:cubicBezTo>
                <a:cubicBezTo>
                  <a:pt x="156" y="264"/>
                  <a:pt x="147" y="261"/>
                  <a:pt x="142" y="258"/>
                </a:cubicBezTo>
                <a:cubicBezTo>
                  <a:pt x="137" y="255"/>
                  <a:pt x="132" y="251"/>
                  <a:pt x="128" y="246"/>
                </a:cubicBezTo>
                <a:cubicBezTo>
                  <a:pt x="124" y="240"/>
                  <a:pt x="122" y="233"/>
                  <a:pt x="122" y="225"/>
                </a:cubicBezTo>
                <a:cubicBezTo>
                  <a:pt x="122" y="213"/>
                  <a:pt x="126" y="204"/>
                  <a:pt x="134" y="196"/>
                </a:cubicBezTo>
                <a:cubicBezTo>
                  <a:pt x="142" y="189"/>
                  <a:pt x="154" y="185"/>
                  <a:pt x="169" y="184"/>
                </a:cubicBezTo>
                <a:cubicBezTo>
                  <a:pt x="169" y="175"/>
                  <a:pt x="169" y="175"/>
                  <a:pt x="169" y="175"/>
                </a:cubicBezTo>
                <a:cubicBezTo>
                  <a:pt x="183" y="175"/>
                  <a:pt x="183" y="175"/>
                  <a:pt x="183" y="175"/>
                </a:cubicBezTo>
                <a:cubicBezTo>
                  <a:pt x="183" y="184"/>
                  <a:pt x="183" y="184"/>
                  <a:pt x="183" y="184"/>
                </a:cubicBezTo>
                <a:cubicBezTo>
                  <a:pt x="197" y="185"/>
                  <a:pt x="208" y="188"/>
                  <a:pt x="215" y="194"/>
                </a:cubicBezTo>
                <a:cubicBezTo>
                  <a:pt x="223" y="200"/>
                  <a:pt x="228" y="208"/>
                  <a:pt x="230" y="218"/>
                </a:cubicBezTo>
                <a:cubicBezTo>
                  <a:pt x="195" y="223"/>
                  <a:pt x="195" y="223"/>
                  <a:pt x="195" y="223"/>
                </a:cubicBezTo>
                <a:cubicBezTo>
                  <a:pt x="193" y="219"/>
                  <a:pt x="191" y="216"/>
                  <a:pt x="190" y="214"/>
                </a:cubicBezTo>
                <a:cubicBezTo>
                  <a:pt x="189" y="212"/>
                  <a:pt x="186" y="211"/>
                  <a:pt x="183" y="209"/>
                </a:cubicBezTo>
                <a:cubicBezTo>
                  <a:pt x="183" y="236"/>
                  <a:pt x="183" y="236"/>
                  <a:pt x="183" y="236"/>
                </a:cubicBezTo>
                <a:cubicBezTo>
                  <a:pt x="202" y="241"/>
                  <a:pt x="215" y="247"/>
                  <a:pt x="221" y="252"/>
                </a:cubicBezTo>
                <a:cubicBezTo>
                  <a:pt x="230" y="260"/>
                  <a:pt x="234" y="270"/>
                  <a:pt x="234" y="282"/>
                </a:cubicBezTo>
                <a:cubicBezTo>
                  <a:pt x="234" y="288"/>
                  <a:pt x="233" y="295"/>
                  <a:pt x="230" y="301"/>
                </a:cubicBezTo>
                <a:close/>
              </a:path>
            </a:pathLst>
          </a:custGeom>
          <a:solidFill>
            <a:schemeClr val="bg1"/>
          </a:solidFill>
          <a:ln>
            <a:noFill/>
          </a:ln>
        </p:spPr>
        <p:txBody>
          <a:bodyPr vert="horz" wrap="square" lIns="68580" tIns="34290" rIns="68580" bIns="34290" numCol="1" anchor="t" anchorCtr="0" compatLnSpc="1"/>
          <a:lstStyle/>
          <a:p>
            <a:endParaRPr lang="zh-CN" altLang="en-US"/>
          </a:p>
        </p:txBody>
      </p:sp>
      <p:sp>
        <p:nvSpPr>
          <p:cNvPr id="18" name="矩形 17"/>
          <p:cNvSpPr/>
          <p:nvPr/>
        </p:nvSpPr>
        <p:spPr>
          <a:xfrm>
            <a:off x="902335" y="3458210"/>
            <a:ext cx="3580765" cy="2584450"/>
          </a:xfrm>
          <a:prstGeom prst="rect">
            <a:avLst/>
          </a:prstGeom>
        </p:spPr>
        <p:txBody>
          <a:bodyPr wrap="square">
            <a:spAutoFit/>
          </a:bodyPr>
          <a:lstStyle/>
          <a:p>
            <a:pPr algn="just">
              <a:lnSpc>
                <a:spcPct val="150000"/>
              </a:lnSpc>
              <a:spcAft>
                <a:spcPts val="600"/>
              </a:spcAft>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大型语言模型（LLM）经常表现出与人类偏好的不一致。以前的研究收集了人类的偏好数据，然后使用强化学习或指令调整（即所谓的微调步骤）来对齐预训练的模型。</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9" name="矩形 18"/>
          <p:cNvSpPr/>
          <p:nvPr/>
        </p:nvSpPr>
        <p:spPr>
          <a:xfrm>
            <a:off x="4483735" y="3458210"/>
            <a:ext cx="3581400" cy="2584450"/>
          </a:xfrm>
          <a:prstGeom prst="rect">
            <a:avLst/>
          </a:prstGeom>
        </p:spPr>
        <p:txBody>
          <a:bodyPr wrap="square">
            <a:spAutoFit/>
          </a:bodyPr>
          <a:lstStyle/>
          <a:p>
            <a:pPr algn="just">
              <a:lnSpc>
                <a:spcPct val="150000"/>
              </a:lnSpc>
              <a:spcAft>
                <a:spcPts val="600"/>
              </a:spcAft>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 然而，这些方法需要对预训练LLMs进行微调，并需要大量精心标注的数据和计算资源。 以 RLHF 为例，该方法包含四个独立模型（策略、价值、奖励和参考）。</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0" name="矩形 19"/>
          <p:cNvSpPr/>
          <p:nvPr/>
        </p:nvSpPr>
        <p:spPr>
          <a:xfrm>
            <a:off x="8287385" y="3458210"/>
            <a:ext cx="3581400" cy="3415030"/>
          </a:xfrm>
          <a:prstGeom prst="rect">
            <a:avLst/>
          </a:prstGeom>
        </p:spPr>
        <p:txBody>
          <a:bodyPr wrap="square">
            <a:spAutoFit/>
          </a:bodyPr>
          <a:lstStyle/>
          <a:p>
            <a:pPr algn="just">
              <a:lnSpc>
                <a:spcPct val="150000"/>
              </a:lnSpc>
              <a:spcAft>
                <a:spcPts val="600"/>
              </a:spcAft>
            </a:pPr>
            <a:r>
              <a:rPr lang="en-US"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对于自回归语言模型来说，它们都是按顺序生成标记，其中不适当的标记可能会导致后续文本生成中的错误传播。 使用自回归推理，一旦生成令牌，它就变得固定且不可更改，从而使得该过程对每个单独令牌的正确性极其敏感。</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rot="11776078">
            <a:off x="1374736" y="1995074"/>
            <a:ext cx="1183384" cy="1272424"/>
            <a:chOff x="5768974" y="3077369"/>
            <a:chExt cx="654051" cy="703263"/>
          </a:xfrm>
        </p:grpSpPr>
        <p:sp>
          <p:nvSpPr>
            <p:cNvPr id="7" name="Freeform 5"/>
            <p:cNvSpPr/>
            <p:nvPr/>
          </p:nvSpPr>
          <p:spPr bwMode="auto">
            <a:xfrm>
              <a:off x="5875337" y="3077369"/>
              <a:ext cx="547688" cy="552450"/>
            </a:xfrm>
            <a:custGeom>
              <a:avLst/>
              <a:gdLst>
                <a:gd name="T0" fmla="*/ 108 w 146"/>
                <a:gd name="T1" fmla="*/ 145 h 147"/>
                <a:gd name="T2" fmla="*/ 102 w 146"/>
                <a:gd name="T3" fmla="*/ 145 h 147"/>
                <a:gd name="T4" fmla="*/ 1 w 146"/>
                <a:gd name="T5" fmla="*/ 44 h 147"/>
                <a:gd name="T6" fmla="*/ 1 w 146"/>
                <a:gd name="T7" fmla="*/ 39 h 147"/>
                <a:gd name="T8" fmla="*/ 39 w 146"/>
                <a:gd name="T9" fmla="*/ 1 h 147"/>
                <a:gd name="T10" fmla="*/ 44 w 146"/>
                <a:gd name="T11" fmla="*/ 1 h 147"/>
                <a:gd name="T12" fmla="*/ 145 w 146"/>
                <a:gd name="T13" fmla="*/ 102 h 147"/>
                <a:gd name="T14" fmla="*/ 145 w 146"/>
                <a:gd name="T15" fmla="*/ 108 h 147"/>
                <a:gd name="T16" fmla="*/ 108 w 146"/>
                <a:gd name="T17" fmla="*/ 14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147">
                  <a:moveTo>
                    <a:pt x="108" y="145"/>
                  </a:moveTo>
                  <a:cubicBezTo>
                    <a:pt x="106" y="147"/>
                    <a:pt x="103" y="147"/>
                    <a:pt x="102" y="145"/>
                  </a:cubicBezTo>
                  <a:cubicBezTo>
                    <a:pt x="1" y="44"/>
                    <a:pt x="1" y="44"/>
                    <a:pt x="1" y="44"/>
                  </a:cubicBezTo>
                  <a:cubicBezTo>
                    <a:pt x="0" y="43"/>
                    <a:pt x="0" y="40"/>
                    <a:pt x="1" y="39"/>
                  </a:cubicBezTo>
                  <a:cubicBezTo>
                    <a:pt x="39" y="1"/>
                    <a:pt x="39" y="1"/>
                    <a:pt x="39" y="1"/>
                  </a:cubicBezTo>
                  <a:cubicBezTo>
                    <a:pt x="40" y="0"/>
                    <a:pt x="43" y="0"/>
                    <a:pt x="44" y="1"/>
                  </a:cubicBezTo>
                  <a:cubicBezTo>
                    <a:pt x="145" y="102"/>
                    <a:pt x="145" y="102"/>
                    <a:pt x="145" y="102"/>
                  </a:cubicBezTo>
                  <a:cubicBezTo>
                    <a:pt x="146" y="104"/>
                    <a:pt x="146" y="106"/>
                    <a:pt x="145" y="108"/>
                  </a:cubicBezTo>
                  <a:lnTo>
                    <a:pt x="108" y="145"/>
                  </a:lnTo>
                  <a:close/>
                </a:path>
              </a:pathLst>
            </a:custGeom>
            <a:blipFill dpi="0" rotWithShape="1">
              <a:blip r:embed="rId1">
                <a:extLst>
                  <a:ext uri="{28A0092B-C50C-407E-A947-70E740481C1C}">
                    <a14:useLocalDpi xmlns:a14="http://schemas.microsoft.com/office/drawing/2010/main" val="0"/>
                  </a:ext>
                </a:extLst>
              </a:blip>
              <a:srcRect/>
              <a:stretch>
                <a:fillRect/>
              </a:stretch>
            </a:blipFill>
            <a:ln w="30163" cap="rnd">
              <a:solidFill>
                <a:srgbClr val="000000"/>
              </a:solidFill>
              <a:prstDash val="solid"/>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 name="Freeform 6"/>
            <p:cNvSpPr/>
            <p:nvPr/>
          </p:nvSpPr>
          <p:spPr bwMode="auto">
            <a:xfrm>
              <a:off x="5953124" y="3513931"/>
              <a:ext cx="431800" cy="217488"/>
            </a:xfrm>
            <a:custGeom>
              <a:avLst/>
              <a:gdLst>
                <a:gd name="T0" fmla="*/ 104 w 115"/>
                <a:gd name="T1" fmla="*/ 12 h 58"/>
                <a:gd name="T2" fmla="*/ 114 w 115"/>
                <a:gd name="T3" fmla="*/ 21 h 58"/>
                <a:gd name="T4" fmla="*/ 114 w 115"/>
                <a:gd name="T5" fmla="*/ 27 h 58"/>
                <a:gd name="T6" fmla="*/ 84 w 115"/>
                <a:gd name="T7" fmla="*/ 57 h 58"/>
                <a:gd name="T8" fmla="*/ 78 w 115"/>
                <a:gd name="T9" fmla="*/ 57 h 58"/>
                <a:gd name="T10" fmla="*/ 23 w 115"/>
                <a:gd name="T11" fmla="*/ 2 h 58"/>
                <a:gd name="T12" fmla="*/ 18 w 115"/>
                <a:gd name="T13" fmla="*/ 2 h 58"/>
                <a:gd name="T14" fmla="*/ 0 w 115"/>
                <a:gd name="T15" fmla="*/ 1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58">
                  <a:moveTo>
                    <a:pt x="104" y="12"/>
                  </a:moveTo>
                  <a:cubicBezTo>
                    <a:pt x="114" y="21"/>
                    <a:pt x="114" y="21"/>
                    <a:pt x="114" y="21"/>
                  </a:cubicBezTo>
                  <a:cubicBezTo>
                    <a:pt x="115" y="23"/>
                    <a:pt x="115" y="26"/>
                    <a:pt x="114" y="27"/>
                  </a:cubicBezTo>
                  <a:cubicBezTo>
                    <a:pt x="84" y="57"/>
                    <a:pt x="84" y="57"/>
                    <a:pt x="84" y="57"/>
                  </a:cubicBezTo>
                  <a:cubicBezTo>
                    <a:pt x="82" y="58"/>
                    <a:pt x="80" y="58"/>
                    <a:pt x="78" y="57"/>
                  </a:cubicBezTo>
                  <a:cubicBezTo>
                    <a:pt x="23" y="2"/>
                    <a:pt x="23" y="2"/>
                    <a:pt x="23" y="2"/>
                  </a:cubicBezTo>
                  <a:cubicBezTo>
                    <a:pt x="22" y="0"/>
                    <a:pt x="19" y="0"/>
                    <a:pt x="18" y="2"/>
                  </a:cubicBezTo>
                  <a:cubicBezTo>
                    <a:pt x="0" y="19"/>
                    <a:pt x="0" y="19"/>
                    <a:pt x="0" y="19"/>
                  </a:cubicBezTo>
                </a:path>
              </a:pathLst>
            </a:custGeom>
            <a:noFill/>
            <a:ln w="30163"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 name="Freeform 7"/>
            <p:cNvSpPr/>
            <p:nvPr/>
          </p:nvSpPr>
          <p:spPr bwMode="auto">
            <a:xfrm>
              <a:off x="5768974" y="3550444"/>
              <a:ext cx="230188" cy="230188"/>
            </a:xfrm>
            <a:custGeom>
              <a:avLst/>
              <a:gdLst>
                <a:gd name="T0" fmla="*/ 24 w 61"/>
                <a:gd name="T1" fmla="*/ 60 h 61"/>
                <a:gd name="T2" fmla="*/ 18 w 61"/>
                <a:gd name="T3" fmla="*/ 60 h 61"/>
                <a:gd name="T4" fmla="*/ 1 w 61"/>
                <a:gd name="T5" fmla="*/ 42 h 61"/>
                <a:gd name="T6" fmla="*/ 1 w 61"/>
                <a:gd name="T7" fmla="*/ 37 h 61"/>
                <a:gd name="T8" fmla="*/ 36 w 61"/>
                <a:gd name="T9" fmla="*/ 2 h 61"/>
                <a:gd name="T10" fmla="*/ 42 w 61"/>
                <a:gd name="T11" fmla="*/ 2 h 61"/>
                <a:gd name="T12" fmla="*/ 59 w 61"/>
                <a:gd name="T13" fmla="*/ 19 h 61"/>
                <a:gd name="T14" fmla="*/ 59 w 61"/>
                <a:gd name="T15" fmla="*/ 25 h 61"/>
                <a:gd name="T16" fmla="*/ 24 w 61"/>
                <a:gd name="T17" fmla="*/ 6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1">
                  <a:moveTo>
                    <a:pt x="24" y="60"/>
                  </a:moveTo>
                  <a:cubicBezTo>
                    <a:pt x="23" y="61"/>
                    <a:pt x="20" y="61"/>
                    <a:pt x="18" y="60"/>
                  </a:cubicBezTo>
                  <a:cubicBezTo>
                    <a:pt x="1" y="42"/>
                    <a:pt x="1" y="42"/>
                    <a:pt x="1" y="42"/>
                  </a:cubicBezTo>
                  <a:cubicBezTo>
                    <a:pt x="0" y="41"/>
                    <a:pt x="0" y="38"/>
                    <a:pt x="1" y="37"/>
                  </a:cubicBezTo>
                  <a:cubicBezTo>
                    <a:pt x="36" y="2"/>
                    <a:pt x="36" y="2"/>
                    <a:pt x="36" y="2"/>
                  </a:cubicBezTo>
                  <a:cubicBezTo>
                    <a:pt x="38" y="0"/>
                    <a:pt x="40" y="0"/>
                    <a:pt x="42" y="2"/>
                  </a:cubicBezTo>
                  <a:cubicBezTo>
                    <a:pt x="59" y="19"/>
                    <a:pt x="59" y="19"/>
                    <a:pt x="59" y="19"/>
                  </a:cubicBezTo>
                  <a:cubicBezTo>
                    <a:pt x="61" y="21"/>
                    <a:pt x="61" y="23"/>
                    <a:pt x="59" y="25"/>
                  </a:cubicBezTo>
                  <a:lnTo>
                    <a:pt x="24" y="60"/>
                  </a:lnTo>
                  <a:close/>
                </a:path>
              </a:pathLst>
            </a:custGeom>
            <a:blipFill dpi="0" rotWithShape="1">
              <a:blip r:embed="rId2" cstate="print">
                <a:extLst>
                  <a:ext uri="{28A0092B-C50C-407E-A947-70E740481C1C}">
                    <a14:useLocalDpi xmlns:a14="http://schemas.microsoft.com/office/drawing/2010/main" val="0"/>
                  </a:ext>
                </a:extLst>
              </a:blip>
              <a:srcRect/>
              <a:stretch>
                <a:fillRect/>
              </a:stretch>
            </a:blipFill>
            <a:ln w="30163" cap="rnd">
              <a:solidFill>
                <a:srgbClr val="000000"/>
              </a:solidFill>
              <a:prstDash val="solid"/>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 name="Line 8"/>
            <p:cNvSpPr>
              <a:spLocks noChangeShapeType="1"/>
            </p:cNvSpPr>
            <p:nvPr/>
          </p:nvSpPr>
          <p:spPr bwMode="auto">
            <a:xfrm flipH="1">
              <a:off x="6313487" y="3517106"/>
              <a:ext cx="87313" cy="87313"/>
            </a:xfrm>
            <a:prstGeom prst="line">
              <a:avLst/>
            </a:prstGeom>
            <a:noFill/>
            <a:ln w="30163" cap="rnd">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21" name="组合 20"/>
          <p:cNvGrpSpPr/>
          <p:nvPr/>
        </p:nvGrpSpPr>
        <p:grpSpPr>
          <a:xfrm rot="11776078">
            <a:off x="4637988" y="1949894"/>
            <a:ext cx="1183384" cy="1272424"/>
            <a:chOff x="5768974" y="3077369"/>
            <a:chExt cx="654051" cy="703263"/>
          </a:xfrm>
        </p:grpSpPr>
        <p:sp>
          <p:nvSpPr>
            <p:cNvPr id="22" name="Freeform 5"/>
            <p:cNvSpPr/>
            <p:nvPr/>
          </p:nvSpPr>
          <p:spPr bwMode="auto">
            <a:xfrm>
              <a:off x="5875337" y="3077369"/>
              <a:ext cx="547688" cy="552450"/>
            </a:xfrm>
            <a:custGeom>
              <a:avLst/>
              <a:gdLst>
                <a:gd name="T0" fmla="*/ 108 w 146"/>
                <a:gd name="T1" fmla="*/ 145 h 147"/>
                <a:gd name="T2" fmla="*/ 102 w 146"/>
                <a:gd name="T3" fmla="*/ 145 h 147"/>
                <a:gd name="T4" fmla="*/ 1 w 146"/>
                <a:gd name="T5" fmla="*/ 44 h 147"/>
                <a:gd name="T6" fmla="*/ 1 w 146"/>
                <a:gd name="T7" fmla="*/ 39 h 147"/>
                <a:gd name="T8" fmla="*/ 39 w 146"/>
                <a:gd name="T9" fmla="*/ 1 h 147"/>
                <a:gd name="T10" fmla="*/ 44 w 146"/>
                <a:gd name="T11" fmla="*/ 1 h 147"/>
                <a:gd name="T12" fmla="*/ 145 w 146"/>
                <a:gd name="T13" fmla="*/ 102 h 147"/>
                <a:gd name="T14" fmla="*/ 145 w 146"/>
                <a:gd name="T15" fmla="*/ 108 h 147"/>
                <a:gd name="T16" fmla="*/ 108 w 146"/>
                <a:gd name="T17" fmla="*/ 14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147">
                  <a:moveTo>
                    <a:pt x="108" y="145"/>
                  </a:moveTo>
                  <a:cubicBezTo>
                    <a:pt x="106" y="147"/>
                    <a:pt x="103" y="147"/>
                    <a:pt x="102" y="145"/>
                  </a:cubicBezTo>
                  <a:cubicBezTo>
                    <a:pt x="1" y="44"/>
                    <a:pt x="1" y="44"/>
                    <a:pt x="1" y="44"/>
                  </a:cubicBezTo>
                  <a:cubicBezTo>
                    <a:pt x="0" y="43"/>
                    <a:pt x="0" y="40"/>
                    <a:pt x="1" y="39"/>
                  </a:cubicBezTo>
                  <a:cubicBezTo>
                    <a:pt x="39" y="1"/>
                    <a:pt x="39" y="1"/>
                    <a:pt x="39" y="1"/>
                  </a:cubicBezTo>
                  <a:cubicBezTo>
                    <a:pt x="40" y="0"/>
                    <a:pt x="43" y="0"/>
                    <a:pt x="44" y="1"/>
                  </a:cubicBezTo>
                  <a:cubicBezTo>
                    <a:pt x="145" y="102"/>
                    <a:pt x="145" y="102"/>
                    <a:pt x="145" y="102"/>
                  </a:cubicBezTo>
                  <a:cubicBezTo>
                    <a:pt x="146" y="104"/>
                    <a:pt x="146" y="106"/>
                    <a:pt x="145" y="108"/>
                  </a:cubicBezTo>
                  <a:lnTo>
                    <a:pt x="108" y="145"/>
                  </a:lnTo>
                  <a:close/>
                </a:path>
              </a:pathLst>
            </a:custGeom>
            <a:blipFill dpi="0" rotWithShape="1">
              <a:blip r:embed="rId1">
                <a:extLst>
                  <a:ext uri="{28A0092B-C50C-407E-A947-70E740481C1C}">
                    <a14:useLocalDpi xmlns:a14="http://schemas.microsoft.com/office/drawing/2010/main" val="0"/>
                  </a:ext>
                </a:extLst>
              </a:blip>
              <a:srcRect/>
              <a:stretch>
                <a:fillRect/>
              </a:stretch>
            </a:blipFill>
            <a:ln w="30163" cap="rnd">
              <a:solidFill>
                <a:srgbClr val="000000"/>
              </a:solidFill>
              <a:prstDash val="solid"/>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 name="Freeform 6"/>
            <p:cNvSpPr/>
            <p:nvPr/>
          </p:nvSpPr>
          <p:spPr bwMode="auto">
            <a:xfrm>
              <a:off x="5953124" y="3513931"/>
              <a:ext cx="431800" cy="217488"/>
            </a:xfrm>
            <a:custGeom>
              <a:avLst/>
              <a:gdLst>
                <a:gd name="T0" fmla="*/ 104 w 115"/>
                <a:gd name="T1" fmla="*/ 12 h 58"/>
                <a:gd name="T2" fmla="*/ 114 w 115"/>
                <a:gd name="T3" fmla="*/ 21 h 58"/>
                <a:gd name="T4" fmla="*/ 114 w 115"/>
                <a:gd name="T5" fmla="*/ 27 h 58"/>
                <a:gd name="T6" fmla="*/ 84 w 115"/>
                <a:gd name="T7" fmla="*/ 57 h 58"/>
                <a:gd name="T8" fmla="*/ 78 w 115"/>
                <a:gd name="T9" fmla="*/ 57 h 58"/>
                <a:gd name="T10" fmla="*/ 23 w 115"/>
                <a:gd name="T11" fmla="*/ 2 h 58"/>
                <a:gd name="T12" fmla="*/ 18 w 115"/>
                <a:gd name="T13" fmla="*/ 2 h 58"/>
                <a:gd name="T14" fmla="*/ 0 w 115"/>
                <a:gd name="T15" fmla="*/ 1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58">
                  <a:moveTo>
                    <a:pt x="104" y="12"/>
                  </a:moveTo>
                  <a:cubicBezTo>
                    <a:pt x="114" y="21"/>
                    <a:pt x="114" y="21"/>
                    <a:pt x="114" y="21"/>
                  </a:cubicBezTo>
                  <a:cubicBezTo>
                    <a:pt x="115" y="23"/>
                    <a:pt x="115" y="26"/>
                    <a:pt x="114" y="27"/>
                  </a:cubicBezTo>
                  <a:cubicBezTo>
                    <a:pt x="84" y="57"/>
                    <a:pt x="84" y="57"/>
                    <a:pt x="84" y="57"/>
                  </a:cubicBezTo>
                  <a:cubicBezTo>
                    <a:pt x="82" y="58"/>
                    <a:pt x="80" y="58"/>
                    <a:pt x="78" y="57"/>
                  </a:cubicBezTo>
                  <a:cubicBezTo>
                    <a:pt x="23" y="2"/>
                    <a:pt x="23" y="2"/>
                    <a:pt x="23" y="2"/>
                  </a:cubicBezTo>
                  <a:cubicBezTo>
                    <a:pt x="22" y="0"/>
                    <a:pt x="19" y="0"/>
                    <a:pt x="18" y="2"/>
                  </a:cubicBezTo>
                  <a:cubicBezTo>
                    <a:pt x="0" y="19"/>
                    <a:pt x="0" y="19"/>
                    <a:pt x="0" y="19"/>
                  </a:cubicBezTo>
                </a:path>
              </a:pathLst>
            </a:custGeom>
            <a:noFill/>
            <a:ln w="30163"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 name="Freeform 7"/>
            <p:cNvSpPr/>
            <p:nvPr/>
          </p:nvSpPr>
          <p:spPr bwMode="auto">
            <a:xfrm>
              <a:off x="5768974" y="3550444"/>
              <a:ext cx="230188" cy="230188"/>
            </a:xfrm>
            <a:custGeom>
              <a:avLst/>
              <a:gdLst>
                <a:gd name="T0" fmla="*/ 24 w 61"/>
                <a:gd name="T1" fmla="*/ 60 h 61"/>
                <a:gd name="T2" fmla="*/ 18 w 61"/>
                <a:gd name="T3" fmla="*/ 60 h 61"/>
                <a:gd name="T4" fmla="*/ 1 w 61"/>
                <a:gd name="T5" fmla="*/ 42 h 61"/>
                <a:gd name="T6" fmla="*/ 1 w 61"/>
                <a:gd name="T7" fmla="*/ 37 h 61"/>
                <a:gd name="T8" fmla="*/ 36 w 61"/>
                <a:gd name="T9" fmla="*/ 2 h 61"/>
                <a:gd name="T10" fmla="*/ 42 w 61"/>
                <a:gd name="T11" fmla="*/ 2 h 61"/>
                <a:gd name="T12" fmla="*/ 59 w 61"/>
                <a:gd name="T13" fmla="*/ 19 h 61"/>
                <a:gd name="T14" fmla="*/ 59 w 61"/>
                <a:gd name="T15" fmla="*/ 25 h 61"/>
                <a:gd name="T16" fmla="*/ 24 w 61"/>
                <a:gd name="T17" fmla="*/ 6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1">
                  <a:moveTo>
                    <a:pt x="24" y="60"/>
                  </a:moveTo>
                  <a:cubicBezTo>
                    <a:pt x="23" y="61"/>
                    <a:pt x="20" y="61"/>
                    <a:pt x="18" y="60"/>
                  </a:cubicBezTo>
                  <a:cubicBezTo>
                    <a:pt x="1" y="42"/>
                    <a:pt x="1" y="42"/>
                    <a:pt x="1" y="42"/>
                  </a:cubicBezTo>
                  <a:cubicBezTo>
                    <a:pt x="0" y="41"/>
                    <a:pt x="0" y="38"/>
                    <a:pt x="1" y="37"/>
                  </a:cubicBezTo>
                  <a:cubicBezTo>
                    <a:pt x="36" y="2"/>
                    <a:pt x="36" y="2"/>
                    <a:pt x="36" y="2"/>
                  </a:cubicBezTo>
                  <a:cubicBezTo>
                    <a:pt x="38" y="0"/>
                    <a:pt x="40" y="0"/>
                    <a:pt x="42" y="2"/>
                  </a:cubicBezTo>
                  <a:cubicBezTo>
                    <a:pt x="59" y="19"/>
                    <a:pt x="59" y="19"/>
                    <a:pt x="59" y="19"/>
                  </a:cubicBezTo>
                  <a:cubicBezTo>
                    <a:pt x="61" y="21"/>
                    <a:pt x="61" y="23"/>
                    <a:pt x="59" y="25"/>
                  </a:cubicBezTo>
                  <a:lnTo>
                    <a:pt x="24" y="60"/>
                  </a:lnTo>
                  <a:close/>
                </a:path>
              </a:pathLst>
            </a:custGeom>
            <a:blipFill dpi="0" rotWithShape="1">
              <a:blip r:embed="rId2" cstate="print">
                <a:extLst>
                  <a:ext uri="{28A0092B-C50C-407E-A947-70E740481C1C}">
                    <a14:useLocalDpi xmlns:a14="http://schemas.microsoft.com/office/drawing/2010/main" val="0"/>
                  </a:ext>
                </a:extLst>
              </a:blip>
              <a:srcRect/>
              <a:stretch>
                <a:fillRect/>
              </a:stretch>
            </a:blipFill>
            <a:ln w="30163" cap="rnd">
              <a:solidFill>
                <a:srgbClr val="000000"/>
              </a:solidFill>
              <a:prstDash val="solid"/>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 name="Line 8"/>
            <p:cNvSpPr>
              <a:spLocks noChangeShapeType="1"/>
            </p:cNvSpPr>
            <p:nvPr/>
          </p:nvSpPr>
          <p:spPr bwMode="auto">
            <a:xfrm flipH="1">
              <a:off x="6313487" y="3517106"/>
              <a:ext cx="87313" cy="87313"/>
            </a:xfrm>
            <a:prstGeom prst="line">
              <a:avLst/>
            </a:prstGeom>
            <a:noFill/>
            <a:ln w="30163" cap="rnd">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26" name="组合 25"/>
          <p:cNvGrpSpPr/>
          <p:nvPr/>
        </p:nvGrpSpPr>
        <p:grpSpPr>
          <a:xfrm rot="11776078">
            <a:off x="8194152" y="1919976"/>
            <a:ext cx="1183384" cy="1272424"/>
            <a:chOff x="5768974" y="3077369"/>
            <a:chExt cx="654051" cy="703263"/>
          </a:xfrm>
        </p:grpSpPr>
        <p:sp>
          <p:nvSpPr>
            <p:cNvPr id="27" name="Freeform 5"/>
            <p:cNvSpPr/>
            <p:nvPr/>
          </p:nvSpPr>
          <p:spPr bwMode="auto">
            <a:xfrm>
              <a:off x="5875337" y="3077369"/>
              <a:ext cx="547688" cy="552450"/>
            </a:xfrm>
            <a:custGeom>
              <a:avLst/>
              <a:gdLst>
                <a:gd name="T0" fmla="*/ 108 w 146"/>
                <a:gd name="T1" fmla="*/ 145 h 147"/>
                <a:gd name="T2" fmla="*/ 102 w 146"/>
                <a:gd name="T3" fmla="*/ 145 h 147"/>
                <a:gd name="T4" fmla="*/ 1 w 146"/>
                <a:gd name="T5" fmla="*/ 44 h 147"/>
                <a:gd name="T6" fmla="*/ 1 w 146"/>
                <a:gd name="T7" fmla="*/ 39 h 147"/>
                <a:gd name="T8" fmla="*/ 39 w 146"/>
                <a:gd name="T9" fmla="*/ 1 h 147"/>
                <a:gd name="T10" fmla="*/ 44 w 146"/>
                <a:gd name="T11" fmla="*/ 1 h 147"/>
                <a:gd name="T12" fmla="*/ 145 w 146"/>
                <a:gd name="T13" fmla="*/ 102 h 147"/>
                <a:gd name="T14" fmla="*/ 145 w 146"/>
                <a:gd name="T15" fmla="*/ 108 h 147"/>
                <a:gd name="T16" fmla="*/ 108 w 146"/>
                <a:gd name="T17" fmla="*/ 14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147">
                  <a:moveTo>
                    <a:pt x="108" y="145"/>
                  </a:moveTo>
                  <a:cubicBezTo>
                    <a:pt x="106" y="147"/>
                    <a:pt x="103" y="147"/>
                    <a:pt x="102" y="145"/>
                  </a:cubicBezTo>
                  <a:cubicBezTo>
                    <a:pt x="1" y="44"/>
                    <a:pt x="1" y="44"/>
                    <a:pt x="1" y="44"/>
                  </a:cubicBezTo>
                  <a:cubicBezTo>
                    <a:pt x="0" y="43"/>
                    <a:pt x="0" y="40"/>
                    <a:pt x="1" y="39"/>
                  </a:cubicBezTo>
                  <a:cubicBezTo>
                    <a:pt x="39" y="1"/>
                    <a:pt x="39" y="1"/>
                    <a:pt x="39" y="1"/>
                  </a:cubicBezTo>
                  <a:cubicBezTo>
                    <a:pt x="40" y="0"/>
                    <a:pt x="43" y="0"/>
                    <a:pt x="44" y="1"/>
                  </a:cubicBezTo>
                  <a:cubicBezTo>
                    <a:pt x="145" y="102"/>
                    <a:pt x="145" y="102"/>
                    <a:pt x="145" y="102"/>
                  </a:cubicBezTo>
                  <a:cubicBezTo>
                    <a:pt x="146" y="104"/>
                    <a:pt x="146" y="106"/>
                    <a:pt x="145" y="108"/>
                  </a:cubicBezTo>
                  <a:lnTo>
                    <a:pt x="108" y="145"/>
                  </a:lnTo>
                  <a:close/>
                </a:path>
              </a:pathLst>
            </a:custGeom>
            <a:blipFill dpi="0" rotWithShape="1">
              <a:blip r:embed="rId1">
                <a:extLst>
                  <a:ext uri="{28A0092B-C50C-407E-A947-70E740481C1C}">
                    <a14:useLocalDpi xmlns:a14="http://schemas.microsoft.com/office/drawing/2010/main" val="0"/>
                  </a:ext>
                </a:extLst>
              </a:blip>
              <a:srcRect/>
              <a:stretch>
                <a:fillRect/>
              </a:stretch>
            </a:blipFill>
            <a:ln w="30163" cap="rnd">
              <a:solidFill>
                <a:srgbClr val="000000"/>
              </a:solidFill>
              <a:prstDash val="solid"/>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 name="Freeform 6"/>
            <p:cNvSpPr/>
            <p:nvPr/>
          </p:nvSpPr>
          <p:spPr bwMode="auto">
            <a:xfrm>
              <a:off x="5953124" y="3513931"/>
              <a:ext cx="431800" cy="217488"/>
            </a:xfrm>
            <a:custGeom>
              <a:avLst/>
              <a:gdLst>
                <a:gd name="T0" fmla="*/ 104 w 115"/>
                <a:gd name="T1" fmla="*/ 12 h 58"/>
                <a:gd name="T2" fmla="*/ 114 w 115"/>
                <a:gd name="T3" fmla="*/ 21 h 58"/>
                <a:gd name="T4" fmla="*/ 114 w 115"/>
                <a:gd name="T5" fmla="*/ 27 h 58"/>
                <a:gd name="T6" fmla="*/ 84 w 115"/>
                <a:gd name="T7" fmla="*/ 57 h 58"/>
                <a:gd name="T8" fmla="*/ 78 w 115"/>
                <a:gd name="T9" fmla="*/ 57 h 58"/>
                <a:gd name="T10" fmla="*/ 23 w 115"/>
                <a:gd name="T11" fmla="*/ 2 h 58"/>
                <a:gd name="T12" fmla="*/ 18 w 115"/>
                <a:gd name="T13" fmla="*/ 2 h 58"/>
                <a:gd name="T14" fmla="*/ 0 w 115"/>
                <a:gd name="T15" fmla="*/ 1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58">
                  <a:moveTo>
                    <a:pt x="104" y="12"/>
                  </a:moveTo>
                  <a:cubicBezTo>
                    <a:pt x="114" y="21"/>
                    <a:pt x="114" y="21"/>
                    <a:pt x="114" y="21"/>
                  </a:cubicBezTo>
                  <a:cubicBezTo>
                    <a:pt x="115" y="23"/>
                    <a:pt x="115" y="26"/>
                    <a:pt x="114" y="27"/>
                  </a:cubicBezTo>
                  <a:cubicBezTo>
                    <a:pt x="84" y="57"/>
                    <a:pt x="84" y="57"/>
                    <a:pt x="84" y="57"/>
                  </a:cubicBezTo>
                  <a:cubicBezTo>
                    <a:pt x="82" y="58"/>
                    <a:pt x="80" y="58"/>
                    <a:pt x="78" y="57"/>
                  </a:cubicBezTo>
                  <a:cubicBezTo>
                    <a:pt x="23" y="2"/>
                    <a:pt x="23" y="2"/>
                    <a:pt x="23" y="2"/>
                  </a:cubicBezTo>
                  <a:cubicBezTo>
                    <a:pt x="22" y="0"/>
                    <a:pt x="19" y="0"/>
                    <a:pt x="18" y="2"/>
                  </a:cubicBezTo>
                  <a:cubicBezTo>
                    <a:pt x="0" y="19"/>
                    <a:pt x="0" y="19"/>
                    <a:pt x="0" y="19"/>
                  </a:cubicBezTo>
                </a:path>
              </a:pathLst>
            </a:custGeom>
            <a:noFill/>
            <a:ln w="30163"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9" name="Freeform 7"/>
            <p:cNvSpPr/>
            <p:nvPr/>
          </p:nvSpPr>
          <p:spPr bwMode="auto">
            <a:xfrm>
              <a:off x="5768974" y="3550444"/>
              <a:ext cx="230188" cy="230188"/>
            </a:xfrm>
            <a:custGeom>
              <a:avLst/>
              <a:gdLst>
                <a:gd name="T0" fmla="*/ 24 w 61"/>
                <a:gd name="T1" fmla="*/ 60 h 61"/>
                <a:gd name="T2" fmla="*/ 18 w 61"/>
                <a:gd name="T3" fmla="*/ 60 h 61"/>
                <a:gd name="T4" fmla="*/ 1 w 61"/>
                <a:gd name="T5" fmla="*/ 42 h 61"/>
                <a:gd name="T6" fmla="*/ 1 w 61"/>
                <a:gd name="T7" fmla="*/ 37 h 61"/>
                <a:gd name="T8" fmla="*/ 36 w 61"/>
                <a:gd name="T9" fmla="*/ 2 h 61"/>
                <a:gd name="T10" fmla="*/ 42 w 61"/>
                <a:gd name="T11" fmla="*/ 2 h 61"/>
                <a:gd name="T12" fmla="*/ 59 w 61"/>
                <a:gd name="T13" fmla="*/ 19 h 61"/>
                <a:gd name="T14" fmla="*/ 59 w 61"/>
                <a:gd name="T15" fmla="*/ 25 h 61"/>
                <a:gd name="T16" fmla="*/ 24 w 61"/>
                <a:gd name="T17" fmla="*/ 6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1">
                  <a:moveTo>
                    <a:pt x="24" y="60"/>
                  </a:moveTo>
                  <a:cubicBezTo>
                    <a:pt x="23" y="61"/>
                    <a:pt x="20" y="61"/>
                    <a:pt x="18" y="60"/>
                  </a:cubicBezTo>
                  <a:cubicBezTo>
                    <a:pt x="1" y="42"/>
                    <a:pt x="1" y="42"/>
                    <a:pt x="1" y="42"/>
                  </a:cubicBezTo>
                  <a:cubicBezTo>
                    <a:pt x="0" y="41"/>
                    <a:pt x="0" y="38"/>
                    <a:pt x="1" y="37"/>
                  </a:cubicBezTo>
                  <a:cubicBezTo>
                    <a:pt x="36" y="2"/>
                    <a:pt x="36" y="2"/>
                    <a:pt x="36" y="2"/>
                  </a:cubicBezTo>
                  <a:cubicBezTo>
                    <a:pt x="38" y="0"/>
                    <a:pt x="40" y="0"/>
                    <a:pt x="42" y="2"/>
                  </a:cubicBezTo>
                  <a:cubicBezTo>
                    <a:pt x="59" y="19"/>
                    <a:pt x="59" y="19"/>
                    <a:pt x="59" y="19"/>
                  </a:cubicBezTo>
                  <a:cubicBezTo>
                    <a:pt x="61" y="21"/>
                    <a:pt x="61" y="23"/>
                    <a:pt x="59" y="25"/>
                  </a:cubicBezTo>
                  <a:lnTo>
                    <a:pt x="24" y="60"/>
                  </a:lnTo>
                  <a:close/>
                </a:path>
              </a:pathLst>
            </a:custGeom>
            <a:blipFill dpi="0" rotWithShape="1">
              <a:blip r:embed="rId2" cstate="print">
                <a:extLst>
                  <a:ext uri="{28A0092B-C50C-407E-A947-70E740481C1C}">
                    <a14:useLocalDpi xmlns:a14="http://schemas.microsoft.com/office/drawing/2010/main" val="0"/>
                  </a:ext>
                </a:extLst>
              </a:blip>
              <a:srcRect/>
              <a:stretch>
                <a:fillRect/>
              </a:stretch>
            </a:blipFill>
            <a:ln w="30163" cap="rnd">
              <a:solidFill>
                <a:srgbClr val="000000"/>
              </a:solidFill>
              <a:prstDash val="solid"/>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 name="Line 8"/>
            <p:cNvSpPr>
              <a:spLocks noChangeShapeType="1"/>
            </p:cNvSpPr>
            <p:nvPr/>
          </p:nvSpPr>
          <p:spPr bwMode="auto">
            <a:xfrm flipH="1">
              <a:off x="6313487" y="3517106"/>
              <a:ext cx="87313" cy="87313"/>
            </a:xfrm>
            <a:prstGeom prst="line">
              <a:avLst/>
            </a:prstGeom>
            <a:noFill/>
            <a:ln w="30163" cap="rnd">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Tree>
  </p:cSld>
  <p:clrMapOvr>
    <a:masterClrMapping/>
  </p:clrMapOvr>
  <p:transition spd="med"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000"/>
                                        <p:tgtEl>
                                          <p:spTgt spid="16"/>
                                        </p:tgtEl>
                                      </p:cBhvr>
                                    </p:animEffect>
                                  </p:childTnLst>
                                </p:cTn>
                              </p:par>
                              <p:par>
                                <p:cTn id="8" presetID="1"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childTnLst>
                                </p:cTn>
                              </p:par>
                              <p:par>
                                <p:cTn id="10" presetID="0" presetClass="path" presetSubtype="0" accel="50000" decel="50000" fill="hold" nodeType="withEffect">
                                  <p:stCondLst>
                                    <p:cond delay="0"/>
                                  </p:stCondLst>
                                  <p:childTnLst>
                                    <p:animMotion origin="layout" path="M -2.91667E-6 -1.48148E-6 L -2.91667E-6 -1.48148E-6 C 0.00026 -0.02708 -0.00039 -0.05463 0.00104 -0.08171 C 0.00117 -0.08379 0.00313 -0.08356 0.00417 -0.08356 C 0.00534 -0.08356 0.00638 -0.0824 0.00742 -0.08171 C 0.0082 -0.07986 0.00899 -0.07801 0.00964 -0.07592 C 0.01185 -0.06759 0.00912 -0.07199 0.01276 -0.06273 C 0.01367 -0.06041 0.01511 -0.05902 0.01602 -0.05694 C 0.01758 -0.05324 0.01888 -0.0493 0.02031 -0.0456 C 0.02539 -0.03217 0.01901 -0.04884 0.02565 -0.03217 C 0.02643 -0.03032 0.02708 -0.02847 0.02774 -0.02662 C 0.02995 -0.02129 0.03164 -0.01574 0.03425 -0.01134 C 0.03529 -0.00949 0.03646 -0.00764 0.03737 -0.00555 C 0.03906 -0.00208 0.03984 0.00255 0.04167 0.00579 C 0.04284 0.00764 0.04388 0.00949 0.04492 0.01158 C 0.04609 0.01389 0.04714 0.01644 0.04818 0.01922 C 0.04883 0.02107 0.04922 0.02338 0.05026 0.02477 C 0.05117 0.02616 0.05247 0.02616 0.05352 0.02685 C 0.05391 0.02477 0.0543 0.02292 0.05456 0.02107 C 0.05495 0.01852 0.05521 0.01598 0.0556 0.01343 C 0.05768 0.00255 0.05781 0.00625 0.05886 -0.0037 C 0.05925 -0.0081 0.05938 -0.01273 0.0599 -0.0169 C 0.06042 -0.02083 0.06211 -0.02847 0.06211 -0.02847 C 0.0625 -0.0324 0.06328 -0.04282 0.06419 -0.04745 C 0.06471 -0.05 0.06563 -0.05254 0.06641 -0.05509 C 0.06875 -0.07222 0.06589 -0.05092 0.06849 -0.07592 C 0.06953 -0.08541 0.0694 -0.08125 0.0707 -0.08935 C 0.07136 -0.09444 0.07279 -0.1044 0.07279 -0.1044 C 0.0819 -0.09629 0.07266 -0.10671 0.07917 -0.0912 C 0.08034 -0.08865 0.08229 -0.08773 0.08346 -0.08541 C 0.09245 -0.06967 0.08372 -0.08078 0.09102 -0.07222 C 0.09232 -0.06759 0.09336 -0.06296 0.09531 -0.05879 C 0.09622 -0.05671 0.0974 -0.05509 0.09844 -0.05324 C 0.10039 -0.04305 0.09831 -0.05115 0.10274 -0.04166 C 0.1112 -0.02384 0.09961 -0.04745 0.10599 -0.03032 C 0.10677 -0.02801 0.1082 -0.02662 0.10925 -0.02453 C 0.11003 -0.02291 0.11055 -0.02083 0.11133 -0.01898 C 0.11237 -0.01643 0.11354 -0.01389 0.11458 -0.01134 C 0.11497 -0.00949 0.11511 -0.0074 0.11563 -0.00555 C 0.11719 -0.00023 0.11862 0.00162 0.12096 0.00579 C 0.12136 0.00764 0.12122 0.01019 0.12201 0.01158 C 0.125 0.0169 0.12669 0.01135 0.12852 0.00764 C 0.12969 0.00533 0.1306 0.00255 0.13164 -1.48148E-6 C 0.13438 -0.01435 0.13073 0.00348 0.1349 -0.01134 C 0.13542 -0.01319 0.13542 -0.01527 0.13594 -0.0169 C 0.1375 -0.02106 0.13958 -0.02453 0.14141 -0.02847 C 0.14401 -0.04282 0.14219 -0.03657 0.14675 -0.04745 C 0.14896 -0.06342 0.14583 -0.04722 0.15104 -0.06065 C 0.15156 -0.0625 0.15156 -0.06458 0.15208 -0.06643 C 0.15274 -0.06898 0.15352 -0.07152 0.15417 -0.07407 C 0.15547 -0.0794 0.15612 -0.08912 0.15951 -0.0912 L 0.16276 -0.09305 C 0.1638 -0.09444 0.16471 -0.09606 0.16602 -0.09699 C 0.16784 -0.09815 0.17787 -0.10046 0.17878 -0.10069 C 0.18203 -0.10139 0.18854 -0.10254 0.18854 -0.10254 L 0.18854 -0.10254 " pathEditMode="relative" ptsTypes="AAAAAAAAAAAAAAAAAAAAAAAAAAAAAAAAAAAAAAAAAAAAAAAAAAAAAAAA">
                                      <p:cBhvr>
                                        <p:cTn id="11" dur="1000" fill="hold"/>
                                        <p:tgtEl>
                                          <p:spTgt spid="11"/>
                                        </p:tgtEl>
                                        <p:attrNameLst>
                                          <p:attrName>ppt_x</p:attrName>
                                          <p:attrName>ppt_y</p:attrName>
                                        </p:attrNameLst>
                                      </p:cBhvr>
                                    </p:animMotion>
                                  </p:childTnLst>
                                </p:cTn>
                              </p:par>
                            </p:childTnLst>
                          </p:cTn>
                        </p:par>
                        <p:par>
                          <p:cTn id="12" fill="hold">
                            <p:stCondLst>
                              <p:cond delay="1000"/>
                            </p:stCondLst>
                            <p:childTnLst>
                              <p:par>
                                <p:cTn id="13" presetID="1" presetClass="exit" presetSubtype="0" fill="hold" nodeType="after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1000"/>
                                        <p:tgtEl>
                                          <p:spTgt spid="12"/>
                                        </p:tgtEl>
                                      </p:cBhvr>
                                    </p:animEffec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0" presetClass="path" presetSubtype="0" accel="50000" decel="50000" fill="hold" nodeType="withEffect">
                                  <p:stCondLst>
                                    <p:cond delay="0"/>
                                  </p:stCondLst>
                                  <p:childTnLst>
                                    <p:animMotion origin="layout" path="M 3.75E-6 1.48148E-6 L 3.75E-6 0.00023 C 0.00026 -0.02708 -0.00039 -0.05463 0.00104 -0.08171 C 0.00117 -0.0838 0.00312 -0.08357 0.00416 -0.08357 C 0.00533 -0.08357 0.00638 -0.08241 0.00742 -0.08171 C 0.0082 -0.07986 0.00898 -0.07801 0.00963 -0.07593 C 0.01185 -0.06759 0.00911 -0.07199 0.01276 -0.06273 C 0.01367 -0.06042 0.0151 -0.05903 0.01601 -0.05695 C 0.01757 -0.05324 0.01888 -0.04931 0.02031 -0.0456 C 0.02539 -0.03218 0.01901 -0.04884 0.02565 -0.03218 C 0.02643 -0.03033 0.02708 -0.02847 0.02773 -0.02662 C 0.02994 -0.0213 0.03164 -0.01574 0.03424 -0.01134 C 0.03528 -0.00949 0.03645 -0.00764 0.03737 -0.00556 C 0.03906 -0.00208 0.03984 0.00254 0.04166 0.00579 C 0.04283 0.00764 0.04388 0.00949 0.04492 0.01157 C 0.04609 0.01389 0.04713 0.01643 0.04817 0.01921 C 0.04882 0.02106 0.04922 0.02338 0.05026 0.02477 C 0.05117 0.02616 0.05247 0.02616 0.05351 0.02685 C 0.0539 0.02477 0.05429 0.02292 0.05455 0.02106 C 0.05494 0.01852 0.0552 0.01597 0.0556 0.01342 C 0.05768 0.00254 0.05781 0.00625 0.05885 -0.00371 C 0.05924 -0.0081 0.05937 -0.01273 0.05989 -0.0169 C 0.06041 -0.02083 0.06211 -0.02847 0.06211 -0.02824 C 0.0625 -0.03241 0.06328 -0.04283 0.06419 -0.04746 C 0.06471 -0.05 0.06562 -0.05255 0.0664 -0.05509 C 0.06875 -0.07222 0.06588 -0.05093 0.06849 -0.07593 C 0.06953 -0.08542 0.0694 -0.08125 0.0707 -0.08935 C 0.07135 -0.09445 0.07278 -0.1044 0.07278 -0.10417 C 0.0819 -0.0963 0.07265 -0.10671 0.07916 -0.09121 C 0.08033 -0.08866 0.08229 -0.08773 0.08346 -0.08542 C 0.09244 -0.06968 0.08372 -0.08079 0.09101 -0.07222 C 0.09231 -0.06759 0.09336 -0.06296 0.09531 -0.0588 C 0.09622 -0.05671 0.09739 -0.05509 0.09843 -0.05324 C 0.10039 -0.04306 0.0983 -0.05116 0.10273 -0.04167 C 0.11119 -0.02384 0.09961 -0.04746 0.10599 -0.03033 C 0.10677 -0.02801 0.1082 -0.02662 0.10924 -0.02454 C 0.11002 -0.02292 0.11054 -0.02083 0.11132 -0.01898 C 0.11237 -0.01644 0.11354 -0.01389 0.11458 -0.01134 C 0.11497 -0.00949 0.1151 -0.00741 0.11562 -0.00556 C 0.11718 -0.00023 0.11862 0.00162 0.12096 0.00579 C 0.12135 0.00764 0.12122 0.01018 0.122 0.01157 C 0.125 0.0169 0.12669 0.01134 0.12851 0.00764 C 0.12968 0.00532 0.1306 0.00254 0.13164 1.48148E-6 C 0.13437 -0.01435 0.13073 0.00347 0.13489 -0.01134 C 0.13541 -0.0132 0.13541 -0.01528 0.13593 -0.0169 C 0.1375 -0.02107 0.13958 -0.02454 0.1414 -0.02847 C 0.14401 -0.04283 0.14218 -0.03658 0.14674 -0.04746 C 0.14895 -0.06343 0.14583 -0.04722 0.15104 -0.06065 C 0.15156 -0.0625 0.15156 -0.06458 0.15208 -0.06644 C 0.15273 -0.06898 0.15351 -0.07153 0.15416 -0.07408 C 0.15547 -0.0794 0.15612 -0.08912 0.1595 -0.09121 L 0.16276 -0.09306 C 0.1638 -0.09445 0.16471 -0.09607 0.16601 -0.09699 C 0.16783 -0.09815 0.17786 -0.10046 0.17877 -0.1007 C 0.18203 -0.10139 0.18854 -0.10255 0.18854 -0.10232 L 0.18854 -0.10255 " pathEditMode="relative" rAng="0" ptsTypes="AAAAAAAAAAAAAAAAAAAAAAAAAAAAAAAAAAAAAAAAAAAAAAAAAAAAAAAA">
                                      <p:cBhvr>
                                        <p:cTn id="22" dur="1000" fill="hold"/>
                                        <p:tgtEl>
                                          <p:spTgt spid="21"/>
                                        </p:tgtEl>
                                        <p:attrNameLst>
                                          <p:attrName>ppt_x</p:attrName>
                                          <p:attrName>ppt_y</p:attrName>
                                        </p:attrNameLst>
                                      </p:cBhvr>
                                      <p:rCtr x="9427" y="-3889"/>
                                    </p:animMotion>
                                  </p:childTnLst>
                                </p:cTn>
                              </p:par>
                            </p:childTnLst>
                          </p:cTn>
                        </p:par>
                        <p:par>
                          <p:cTn id="23" fill="hold">
                            <p:stCondLst>
                              <p:cond delay="2000"/>
                            </p:stCondLst>
                            <p:childTnLst>
                              <p:par>
                                <p:cTn id="24" presetID="1" presetClass="exit" presetSubtype="0" fill="hold" nodeType="afterEffect">
                                  <p:stCondLst>
                                    <p:cond delay="0"/>
                                  </p:stCondLst>
                                  <p:childTnLst>
                                    <p:set>
                                      <p:cBhvr>
                                        <p:cTn id="25" dur="1" fill="hold">
                                          <p:stCondLst>
                                            <p:cond delay="0"/>
                                          </p:stCondLst>
                                        </p:cTn>
                                        <p:tgtEl>
                                          <p:spTgt spid="21"/>
                                        </p:tgtEl>
                                        <p:attrNameLst>
                                          <p:attrName>style.visibility</p:attrName>
                                        </p:attrNameLst>
                                      </p:cBhvr>
                                      <p:to>
                                        <p:strVal val="hidden"/>
                                      </p:to>
                                    </p:set>
                                  </p:childTnLst>
                                </p:cTn>
                              </p:par>
                            </p:childTnLst>
                          </p:cTn>
                        </p:par>
                        <p:par>
                          <p:cTn id="26" fill="hold">
                            <p:stCondLst>
                              <p:cond delay="2000"/>
                            </p:stCondLst>
                            <p:childTnLst>
                              <p:par>
                                <p:cTn id="27" presetID="22" presetClass="entr" presetSubtype="8"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left)">
                                      <p:cBhvr>
                                        <p:cTn id="29" dur="1000"/>
                                        <p:tgtEl>
                                          <p:spTgt spid="13"/>
                                        </p:tgtEl>
                                      </p:cBhvr>
                                    </p:animEffect>
                                  </p:childTnLst>
                                </p:cTn>
                              </p:par>
                              <p:par>
                                <p:cTn id="30" presetID="1"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childTnLst>
                                </p:cTn>
                              </p:par>
                              <p:par>
                                <p:cTn id="32" presetID="0" presetClass="path" presetSubtype="0" accel="50000" decel="50000" fill="hold" nodeType="withEffect">
                                  <p:stCondLst>
                                    <p:cond delay="0"/>
                                  </p:stCondLst>
                                  <p:childTnLst>
                                    <p:animMotion origin="layout" path="M -2.91667E-6 -3.7037E-7 L -2.91667E-6 0.00023 C 0.00026 -0.02708 -0.00039 -0.05463 0.00104 -0.08171 C 0.00117 -0.0838 0.00313 -0.08356 0.00417 -0.08356 C 0.00534 -0.08356 0.00638 -0.08241 0.00742 -0.08171 C 0.00821 -0.07986 0.00899 -0.07801 0.00964 -0.07593 C 0.01185 -0.06759 0.00912 -0.07199 0.01276 -0.06273 C 0.01367 -0.06042 0.01511 -0.05903 0.01602 -0.05694 C 0.01758 -0.05324 0.01888 -0.04931 0.02032 -0.0456 C 0.02539 -0.03218 0.01901 -0.04884 0.02565 -0.03218 C 0.02644 -0.03032 0.02709 -0.02847 0.02774 -0.02662 C 0.02995 -0.0213 0.03164 -0.01574 0.03425 -0.01134 C 0.03529 -0.00949 0.03646 -0.00764 0.03737 -0.00556 C 0.03907 -0.00208 0.03985 0.00255 0.04167 0.00579 C 0.04284 0.00764 0.04388 0.00949 0.04492 0.01157 C 0.0461 0.01389 0.04714 0.01644 0.04818 0.01921 C 0.04883 0.02107 0.04922 0.02338 0.05026 0.02477 C 0.05117 0.02616 0.05248 0.02616 0.05352 0.02685 C 0.05391 0.02477 0.0543 0.02292 0.05456 0.02107 C 0.05495 0.01852 0.05521 0.01597 0.0556 0.01343 C 0.05769 0.00255 0.05782 0.00625 0.05886 -0.0037 C 0.05925 -0.0081 0.05938 -0.01273 0.0599 -0.0169 C 0.06042 -0.02083 0.06211 -0.02847 0.06211 -0.02824 C 0.0625 -0.03241 0.06328 -0.04282 0.0642 -0.04745 C 0.06472 -0.05 0.06563 -0.05255 0.06641 -0.05509 C 0.06875 -0.07222 0.06589 -0.05093 0.06849 -0.07593 C 0.06953 -0.08542 0.0694 -0.08125 0.07071 -0.08935 C 0.07136 -0.09444 0.07279 -0.1044 0.07279 -0.10417 C 0.0819 -0.0963 0.07266 -0.10671 0.07917 -0.0912 C 0.08034 -0.08866 0.08229 -0.08773 0.08347 -0.08542 C 0.09245 -0.06968 0.08373 -0.08079 0.09102 -0.07222 C 0.09232 -0.06759 0.09336 -0.06296 0.09532 -0.0588 C 0.09623 -0.05671 0.0974 -0.05509 0.09844 -0.05324 C 0.10039 -0.04306 0.09831 -0.05116 0.10274 -0.04167 C 0.1112 -0.02384 0.09961 -0.04745 0.10599 -0.03032 C 0.10677 -0.02801 0.10821 -0.02662 0.10925 -0.02454 C 0.11003 -0.02292 0.11055 -0.02083 0.11133 -0.01898 C 0.11237 -0.01643 0.11354 -0.01389 0.11459 -0.01134 C 0.11498 -0.00949 0.11511 -0.00741 0.11563 -0.00556 C 0.11719 -0.00023 0.11862 0.00162 0.12097 0.00579 C 0.12136 0.00764 0.12123 0.01019 0.12201 0.01157 C 0.125 0.0169 0.1267 0.01134 0.12852 0.00764 C 0.12969 0.00532 0.1306 0.00255 0.13164 -3.7037E-7 C 0.13438 -0.01435 0.13073 0.00347 0.1349 -0.01134 C 0.13542 -0.01319 0.13542 -0.01528 0.13594 -0.0169 C 0.1375 -0.02106 0.13959 -0.02454 0.14141 -0.02847 C 0.14401 -0.04282 0.14219 -0.03657 0.14675 -0.04745 C 0.14896 -0.06343 0.14584 -0.04722 0.15104 -0.06065 C 0.15157 -0.0625 0.15157 -0.06458 0.15209 -0.06643 C 0.15274 -0.06898 0.15352 -0.07153 0.15417 -0.07407 C 0.15547 -0.0794 0.15612 -0.08912 0.15951 -0.0912 L 0.16276 -0.09306 C 0.16381 -0.09444 0.16472 -0.09606 0.16602 -0.09699 C 0.16784 -0.09815 0.17787 -0.10046 0.17878 -0.10069 C 0.18203 -0.10139 0.18854 -0.10255 0.18854 -0.10231 L 0.18854 -0.10255 " pathEditMode="relative" rAng="0" ptsTypes="AAAAAAAAAAAAAAAAAAAAAAAAAAAAAAAAAAAAAAAAAAAAAAAAAAAAAAAA">
                                      <p:cBhvr>
                                        <p:cTn id="33" dur="1000" fill="hold"/>
                                        <p:tgtEl>
                                          <p:spTgt spid="26"/>
                                        </p:tgtEl>
                                        <p:attrNameLst>
                                          <p:attrName>ppt_x</p:attrName>
                                          <p:attrName>ppt_y</p:attrName>
                                        </p:attrNameLst>
                                      </p:cBhvr>
                                      <p:rCtr x="9427" y="-3889"/>
                                    </p:animMotion>
                                  </p:childTnLst>
                                </p:cTn>
                              </p:par>
                            </p:childTnLst>
                          </p:cTn>
                        </p:par>
                        <p:par>
                          <p:cTn id="34" fill="hold">
                            <p:stCondLst>
                              <p:cond delay="3000"/>
                            </p:stCondLst>
                            <p:childTnLst>
                              <p:par>
                                <p:cTn id="35" presetID="1" presetClass="exit" presetSubtype="0" fill="hold" nodeType="afterEffect">
                                  <p:stCondLst>
                                    <p:cond delay="0"/>
                                  </p:stCondLst>
                                  <p:childTnLst>
                                    <p:set>
                                      <p:cBhvr>
                                        <p:cTn id="36" dur="1" fill="hold">
                                          <p:stCondLst>
                                            <p:cond delay="0"/>
                                          </p:stCondLst>
                                        </p:cTn>
                                        <p:tgtEl>
                                          <p:spTgt spid="26"/>
                                        </p:tgtEl>
                                        <p:attrNameLst>
                                          <p:attrName>style.visibility</p:attrName>
                                        </p:attrNameLst>
                                      </p:cBhvr>
                                      <p:to>
                                        <p:strVal val="hidden"/>
                                      </p:to>
                                    </p:se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10"/>
                                        <p:tgtEl>
                                          <p:spTgt spid="14"/>
                                        </p:tgtEl>
                                      </p:cBhvr>
                                    </p:animEffect>
                                  </p:childTnLst>
                                </p:cTn>
                              </p:par>
                            </p:childTnLst>
                          </p:cTn>
                        </p:par>
                        <p:par>
                          <p:cTn id="41" fill="hold">
                            <p:stCondLst>
                              <p:cond delay="3500"/>
                            </p:stCondLst>
                            <p:childTnLst>
                              <p:par>
                                <p:cTn id="42" presetID="26" presetClass="emph" presetSubtype="0" repeatCount="2000" fill="hold" grpId="1" nodeType="afterEffect">
                                  <p:stCondLst>
                                    <p:cond delay="0"/>
                                  </p:stCondLst>
                                  <p:childTnLst>
                                    <p:animEffect transition="out" filter="fade">
                                      <p:cBhvr>
                                        <p:cTn id="43" dur="250" tmFilter="0, 0; .2, .5; .8, .5; 1, 0"/>
                                        <p:tgtEl>
                                          <p:spTgt spid="14"/>
                                        </p:tgtEl>
                                      </p:cBhvr>
                                    </p:animEffect>
                                    <p:animScale>
                                      <p:cBhvr>
                                        <p:cTn id="44" dur="125" autoRev="1" fill="hold"/>
                                        <p:tgtEl>
                                          <p:spTgt spid="14"/>
                                        </p:tgtEl>
                                      </p:cBhvr>
                                      <p:by x="105000" y="105000"/>
                                    </p:animScale>
                                  </p:childTnLst>
                                </p:cTn>
                              </p:par>
                            </p:childTnLst>
                          </p:cTn>
                        </p:par>
                        <p:par>
                          <p:cTn id="45" fill="hold">
                            <p:stCondLst>
                              <p:cond delay="4000"/>
                            </p:stCondLst>
                            <p:childTnLst>
                              <p:par>
                                <p:cTn id="46" presetID="10" presetClass="entr" presetSubtype="0" fill="hold" grpId="0"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10"/>
                                        <p:tgtEl>
                                          <p:spTgt spid="17"/>
                                        </p:tgtEl>
                                      </p:cBhvr>
                                    </p:animEffect>
                                  </p:childTnLst>
                                </p:cTn>
                              </p:par>
                            </p:childTnLst>
                          </p:cTn>
                        </p:par>
                        <p:par>
                          <p:cTn id="49" fill="hold">
                            <p:stCondLst>
                              <p:cond delay="4500"/>
                            </p:stCondLst>
                            <p:childTnLst>
                              <p:par>
                                <p:cTn id="50" presetID="26" presetClass="emph" presetSubtype="0" repeatCount="2000" fill="hold" grpId="1" nodeType="afterEffect">
                                  <p:stCondLst>
                                    <p:cond delay="0"/>
                                  </p:stCondLst>
                                  <p:childTnLst>
                                    <p:animEffect transition="out" filter="fade">
                                      <p:cBhvr>
                                        <p:cTn id="51" dur="250" tmFilter="0, 0; .2, .5; .8, .5; 1, 0"/>
                                        <p:tgtEl>
                                          <p:spTgt spid="17"/>
                                        </p:tgtEl>
                                      </p:cBhvr>
                                    </p:animEffect>
                                    <p:animScale>
                                      <p:cBhvr>
                                        <p:cTn id="52" dur="125" autoRev="1" fill="hold"/>
                                        <p:tgtEl>
                                          <p:spTgt spid="17"/>
                                        </p:tgtEl>
                                      </p:cBhvr>
                                      <p:by x="105000" y="105000"/>
                                    </p:animScale>
                                  </p:childTnLst>
                                </p:cTn>
                              </p:par>
                            </p:childTnLst>
                          </p:cTn>
                        </p:par>
                        <p:par>
                          <p:cTn id="53" fill="hold">
                            <p:stCondLst>
                              <p:cond delay="5000"/>
                            </p:stCondLst>
                            <p:childTnLst>
                              <p:par>
                                <p:cTn id="54" presetID="10" presetClass="entr" presetSubtype="0" fill="hold" grpId="0" nodeType="after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
                                        <p:tgtEl>
                                          <p:spTgt spid="15"/>
                                        </p:tgtEl>
                                      </p:cBhvr>
                                    </p:animEffect>
                                  </p:childTnLst>
                                </p:cTn>
                              </p:par>
                            </p:childTnLst>
                          </p:cTn>
                        </p:par>
                        <p:par>
                          <p:cTn id="57" fill="hold">
                            <p:stCondLst>
                              <p:cond delay="5500"/>
                            </p:stCondLst>
                            <p:childTnLst>
                              <p:par>
                                <p:cTn id="58" presetID="26" presetClass="emph" presetSubtype="0" repeatCount="2000" fill="hold" grpId="1" nodeType="afterEffect">
                                  <p:stCondLst>
                                    <p:cond delay="0"/>
                                  </p:stCondLst>
                                  <p:childTnLst>
                                    <p:animEffect transition="out" filter="fade">
                                      <p:cBhvr>
                                        <p:cTn id="59" dur="250" tmFilter="0, 0; .2, .5; .8, .5; 1, 0"/>
                                        <p:tgtEl>
                                          <p:spTgt spid="15"/>
                                        </p:tgtEl>
                                      </p:cBhvr>
                                    </p:animEffect>
                                    <p:animScale>
                                      <p:cBhvr>
                                        <p:cTn id="60" dur="125" autoRev="1" fill="hold"/>
                                        <p:tgtEl>
                                          <p:spTgt spid="15"/>
                                        </p:tgtEl>
                                      </p:cBhvr>
                                      <p:by x="105000" y="105000"/>
                                    </p:animScale>
                                  </p:childTnLst>
                                </p:cTn>
                              </p:par>
                              <p:par>
                                <p:cTn id="61" presetID="22" presetClass="entr" presetSubtype="4" fill="hold" grpId="0" nodeType="withEffect">
                                  <p:stCondLst>
                                    <p:cond delay="250"/>
                                  </p:stCondLst>
                                  <p:childTnLst>
                                    <p:set>
                                      <p:cBhvr>
                                        <p:cTn id="62" dur="1" fill="hold">
                                          <p:stCondLst>
                                            <p:cond delay="0"/>
                                          </p:stCondLst>
                                        </p:cTn>
                                        <p:tgtEl>
                                          <p:spTgt spid="18"/>
                                        </p:tgtEl>
                                        <p:attrNameLst>
                                          <p:attrName>style.visibility</p:attrName>
                                        </p:attrNameLst>
                                      </p:cBhvr>
                                      <p:to>
                                        <p:strVal val="visible"/>
                                      </p:to>
                                    </p:set>
                                    <p:animEffect transition="in" filter="wipe(down)">
                                      <p:cBhvr>
                                        <p:cTn id="63" dur="200"/>
                                        <p:tgtEl>
                                          <p:spTgt spid="18"/>
                                        </p:tgtEl>
                                      </p:cBhvr>
                                    </p:animEffect>
                                  </p:childTnLst>
                                </p:cTn>
                              </p:par>
                              <p:par>
                                <p:cTn id="64" presetID="22" presetClass="entr" presetSubtype="4" fill="hold" grpId="0" nodeType="withEffect">
                                  <p:stCondLst>
                                    <p:cond delay="500"/>
                                  </p:stCondLst>
                                  <p:childTnLst>
                                    <p:set>
                                      <p:cBhvr>
                                        <p:cTn id="65" dur="1" fill="hold">
                                          <p:stCondLst>
                                            <p:cond delay="0"/>
                                          </p:stCondLst>
                                        </p:cTn>
                                        <p:tgtEl>
                                          <p:spTgt spid="19"/>
                                        </p:tgtEl>
                                        <p:attrNameLst>
                                          <p:attrName>style.visibility</p:attrName>
                                        </p:attrNameLst>
                                      </p:cBhvr>
                                      <p:to>
                                        <p:strVal val="visible"/>
                                      </p:to>
                                    </p:set>
                                    <p:animEffect transition="in" filter="wipe(down)">
                                      <p:cBhvr>
                                        <p:cTn id="66" dur="200"/>
                                        <p:tgtEl>
                                          <p:spTgt spid="19"/>
                                        </p:tgtEl>
                                      </p:cBhvr>
                                    </p:animEffect>
                                  </p:childTnLst>
                                </p:cTn>
                              </p:par>
                              <p:par>
                                <p:cTn id="67" presetID="22" presetClass="entr" presetSubtype="4" fill="hold" grpId="0" nodeType="withEffect">
                                  <p:stCondLst>
                                    <p:cond delay="750"/>
                                  </p:stCondLst>
                                  <p:childTnLst>
                                    <p:set>
                                      <p:cBhvr>
                                        <p:cTn id="68" dur="1" fill="hold">
                                          <p:stCondLst>
                                            <p:cond delay="0"/>
                                          </p:stCondLst>
                                        </p:cTn>
                                        <p:tgtEl>
                                          <p:spTgt spid="20"/>
                                        </p:tgtEl>
                                        <p:attrNameLst>
                                          <p:attrName>style.visibility</p:attrName>
                                        </p:attrNameLst>
                                      </p:cBhvr>
                                      <p:to>
                                        <p:strVal val="visible"/>
                                      </p:to>
                                    </p:set>
                                    <p:animEffect transition="in" filter="wipe(down)">
                                      <p:cBhvr>
                                        <p:cTn id="69" dur="2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2" grpId="0" bldLvl="0" animBg="1"/>
      <p:bldP spid="13" grpId="0" bldLvl="0" animBg="1"/>
      <p:bldP spid="14" grpId="0" bldLvl="0" animBg="1"/>
      <p:bldP spid="14" grpId="1" bldLvl="0" animBg="1"/>
      <p:bldP spid="15" grpId="0" bldLvl="0" animBg="1"/>
      <p:bldP spid="15" grpId="1" bldLvl="0" animBg="1"/>
      <p:bldP spid="17" grpId="0" bldLvl="0" animBg="1"/>
      <p:bldP spid="17" grpId="1" bldLvl="0" animBg="1"/>
      <p:bldP spid="18" grpId="0"/>
      <p:bldP spid="19" grpId="0"/>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flipH="1">
            <a:off x="902513" y="235133"/>
            <a:ext cx="1998618" cy="953587"/>
          </a:xfrm>
          <a:custGeom>
            <a:avLst/>
            <a:gdLst>
              <a:gd name="connsiteX0" fmla="*/ 2312125 w 5996287"/>
              <a:gd name="connsiteY0" fmla="*/ 39195 h 3474727"/>
              <a:gd name="connsiteX1" fmla="*/ 0 w 5996287"/>
              <a:gd name="connsiteY1" fmla="*/ 1750430 h 3474727"/>
              <a:gd name="connsiteX2" fmla="*/ 2325188 w 5996287"/>
              <a:gd name="connsiteY2" fmla="*/ 130635 h 3474727"/>
              <a:gd name="connsiteX3" fmla="*/ 91440 w 5996287"/>
              <a:gd name="connsiteY3" fmla="*/ 1789618 h 3474727"/>
              <a:gd name="connsiteX4" fmla="*/ 2468880 w 5996287"/>
              <a:gd name="connsiteY4" fmla="*/ 222075 h 3474727"/>
              <a:gd name="connsiteX5" fmla="*/ 117565 w 5996287"/>
              <a:gd name="connsiteY5" fmla="*/ 1933310 h 3474727"/>
              <a:gd name="connsiteX6" fmla="*/ 2625634 w 5996287"/>
              <a:gd name="connsiteY6" fmla="*/ 7 h 3474727"/>
              <a:gd name="connsiteX7" fmla="*/ 326571 w 5996287"/>
              <a:gd name="connsiteY7" fmla="*/ 1959435 h 3474727"/>
              <a:gd name="connsiteX8" fmla="*/ 2795451 w 5996287"/>
              <a:gd name="connsiteY8" fmla="*/ 104510 h 3474727"/>
              <a:gd name="connsiteX9" fmla="*/ 404948 w 5996287"/>
              <a:gd name="connsiteY9" fmla="*/ 2129253 h 3474727"/>
              <a:gd name="connsiteX10" fmla="*/ 3161211 w 5996287"/>
              <a:gd name="connsiteY10" fmla="*/ 78384 h 3474727"/>
              <a:gd name="connsiteX11" fmla="*/ 209005 w 5996287"/>
              <a:gd name="connsiteY11" fmla="*/ 2416635 h 3474727"/>
              <a:gd name="connsiteX12" fmla="*/ 3252651 w 5996287"/>
              <a:gd name="connsiteY12" fmla="*/ 130635 h 3474727"/>
              <a:gd name="connsiteX13" fmla="*/ 666205 w 5996287"/>
              <a:gd name="connsiteY13" fmla="*/ 2220693 h 3474727"/>
              <a:gd name="connsiteX14" fmla="*/ 3291840 w 5996287"/>
              <a:gd name="connsiteY14" fmla="*/ 235138 h 3474727"/>
              <a:gd name="connsiteX15" fmla="*/ 888274 w 5996287"/>
              <a:gd name="connsiteY15" fmla="*/ 2364384 h 3474727"/>
              <a:gd name="connsiteX16" fmla="*/ 3500845 w 5996287"/>
              <a:gd name="connsiteY16" fmla="*/ 365767 h 3474727"/>
              <a:gd name="connsiteX17" fmla="*/ 718457 w 5996287"/>
              <a:gd name="connsiteY17" fmla="*/ 2286007 h 3474727"/>
              <a:gd name="connsiteX18" fmla="*/ 3644537 w 5996287"/>
              <a:gd name="connsiteY18" fmla="*/ 457207 h 3474727"/>
              <a:gd name="connsiteX19" fmla="*/ 1005840 w 5996287"/>
              <a:gd name="connsiteY19" fmla="*/ 2442761 h 3474727"/>
              <a:gd name="connsiteX20" fmla="*/ 4023360 w 5996287"/>
              <a:gd name="connsiteY20" fmla="*/ 313515 h 3474727"/>
              <a:gd name="connsiteX21" fmla="*/ 1201783 w 5996287"/>
              <a:gd name="connsiteY21" fmla="*/ 2508075 h 3474727"/>
              <a:gd name="connsiteX22" fmla="*/ 4088674 w 5996287"/>
              <a:gd name="connsiteY22" fmla="*/ 522521 h 3474727"/>
              <a:gd name="connsiteX23" fmla="*/ 1463040 w 5996287"/>
              <a:gd name="connsiteY23" fmla="*/ 2612578 h 3474727"/>
              <a:gd name="connsiteX24" fmla="*/ 4206240 w 5996287"/>
              <a:gd name="connsiteY24" fmla="*/ 574773 h 3474727"/>
              <a:gd name="connsiteX25" fmla="*/ 1254034 w 5996287"/>
              <a:gd name="connsiteY25" fmla="*/ 2625641 h 3474727"/>
              <a:gd name="connsiteX26" fmla="*/ 4545874 w 5996287"/>
              <a:gd name="connsiteY26" fmla="*/ 666213 h 3474727"/>
              <a:gd name="connsiteX27" fmla="*/ 1881051 w 5996287"/>
              <a:gd name="connsiteY27" fmla="*/ 2677893 h 3474727"/>
              <a:gd name="connsiteX28" fmla="*/ 4846320 w 5996287"/>
              <a:gd name="connsiteY28" fmla="*/ 600898 h 3474727"/>
              <a:gd name="connsiteX29" fmla="*/ 1750423 w 5996287"/>
              <a:gd name="connsiteY29" fmla="*/ 2508075 h 3474727"/>
              <a:gd name="connsiteX30" fmla="*/ 4833257 w 5996287"/>
              <a:gd name="connsiteY30" fmla="*/ 914407 h 3474727"/>
              <a:gd name="connsiteX31" fmla="*/ 1841863 w 5996287"/>
              <a:gd name="connsiteY31" fmla="*/ 3004464 h 3474727"/>
              <a:gd name="connsiteX32" fmla="*/ 5068388 w 5996287"/>
              <a:gd name="connsiteY32" fmla="*/ 679275 h 3474727"/>
              <a:gd name="connsiteX33" fmla="*/ 1894114 w 5996287"/>
              <a:gd name="connsiteY33" fmla="*/ 3226533 h 3474727"/>
              <a:gd name="connsiteX34" fmla="*/ 5603965 w 5996287"/>
              <a:gd name="connsiteY34" fmla="*/ 587835 h 3474727"/>
              <a:gd name="connsiteX35" fmla="*/ 2325188 w 5996287"/>
              <a:gd name="connsiteY35" fmla="*/ 3278784 h 3474727"/>
              <a:gd name="connsiteX36" fmla="*/ 5826034 w 5996287"/>
              <a:gd name="connsiteY36" fmla="*/ 757653 h 3474727"/>
              <a:gd name="connsiteX37" fmla="*/ 2220685 w 5996287"/>
              <a:gd name="connsiteY37" fmla="*/ 3122030 h 3474727"/>
              <a:gd name="connsiteX38" fmla="*/ 5995851 w 5996287"/>
              <a:gd name="connsiteY38" fmla="*/ 940533 h 3474727"/>
              <a:gd name="connsiteX39" fmla="*/ 2416628 w 5996287"/>
              <a:gd name="connsiteY39" fmla="*/ 3474727 h 347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96287" h="3474727">
                <a:moveTo>
                  <a:pt x="2312125" y="39195"/>
                </a:moveTo>
                <a:lnTo>
                  <a:pt x="0" y="1750430"/>
                </a:lnTo>
                <a:cubicBezTo>
                  <a:pt x="2177" y="1765670"/>
                  <a:pt x="2309948" y="124104"/>
                  <a:pt x="2325188" y="130635"/>
                </a:cubicBezTo>
                <a:cubicBezTo>
                  <a:pt x="2340428" y="137166"/>
                  <a:pt x="67491" y="1774378"/>
                  <a:pt x="91440" y="1789618"/>
                </a:cubicBezTo>
                <a:cubicBezTo>
                  <a:pt x="115389" y="1804858"/>
                  <a:pt x="2464526" y="198126"/>
                  <a:pt x="2468880" y="222075"/>
                </a:cubicBezTo>
                <a:cubicBezTo>
                  <a:pt x="2473234" y="246024"/>
                  <a:pt x="91439" y="1970321"/>
                  <a:pt x="117565" y="1933310"/>
                </a:cubicBezTo>
                <a:cubicBezTo>
                  <a:pt x="143691" y="1896299"/>
                  <a:pt x="2590800" y="-4347"/>
                  <a:pt x="2625634" y="7"/>
                </a:cubicBezTo>
                <a:cubicBezTo>
                  <a:pt x="2660468" y="4361"/>
                  <a:pt x="298268" y="1942018"/>
                  <a:pt x="326571" y="1959435"/>
                </a:cubicBezTo>
                <a:cubicBezTo>
                  <a:pt x="354874" y="1976852"/>
                  <a:pt x="2782388" y="76207"/>
                  <a:pt x="2795451" y="104510"/>
                </a:cubicBezTo>
                <a:cubicBezTo>
                  <a:pt x="2808514" y="132813"/>
                  <a:pt x="343988" y="2133607"/>
                  <a:pt x="404948" y="2129253"/>
                </a:cubicBezTo>
                <a:cubicBezTo>
                  <a:pt x="465908" y="2124899"/>
                  <a:pt x="3193868" y="30487"/>
                  <a:pt x="3161211" y="78384"/>
                </a:cubicBezTo>
                <a:cubicBezTo>
                  <a:pt x="3128554" y="126281"/>
                  <a:pt x="193765" y="2407927"/>
                  <a:pt x="209005" y="2416635"/>
                </a:cubicBezTo>
                <a:cubicBezTo>
                  <a:pt x="224245" y="2425343"/>
                  <a:pt x="3176451" y="163292"/>
                  <a:pt x="3252651" y="130635"/>
                </a:cubicBezTo>
                <a:cubicBezTo>
                  <a:pt x="3328851" y="97978"/>
                  <a:pt x="659673" y="2203276"/>
                  <a:pt x="666205" y="2220693"/>
                </a:cubicBezTo>
                <a:cubicBezTo>
                  <a:pt x="672736" y="2238110"/>
                  <a:pt x="3254829" y="211190"/>
                  <a:pt x="3291840" y="235138"/>
                </a:cubicBezTo>
                <a:cubicBezTo>
                  <a:pt x="3328852" y="259087"/>
                  <a:pt x="853440" y="2342613"/>
                  <a:pt x="888274" y="2364384"/>
                </a:cubicBezTo>
                <a:cubicBezTo>
                  <a:pt x="923108" y="2386156"/>
                  <a:pt x="3529148" y="378830"/>
                  <a:pt x="3500845" y="365767"/>
                </a:cubicBezTo>
                <a:cubicBezTo>
                  <a:pt x="3472542" y="352704"/>
                  <a:pt x="694508" y="2270767"/>
                  <a:pt x="718457" y="2286007"/>
                </a:cubicBezTo>
                <a:cubicBezTo>
                  <a:pt x="742406" y="2301247"/>
                  <a:pt x="3596640" y="431081"/>
                  <a:pt x="3644537" y="457207"/>
                </a:cubicBezTo>
                <a:cubicBezTo>
                  <a:pt x="3692434" y="483333"/>
                  <a:pt x="942703" y="2466710"/>
                  <a:pt x="1005840" y="2442761"/>
                </a:cubicBezTo>
                <a:cubicBezTo>
                  <a:pt x="1068977" y="2418812"/>
                  <a:pt x="3990703" y="302629"/>
                  <a:pt x="4023360" y="313515"/>
                </a:cubicBezTo>
                <a:cubicBezTo>
                  <a:pt x="4056017" y="324401"/>
                  <a:pt x="1190897" y="2473241"/>
                  <a:pt x="1201783" y="2508075"/>
                </a:cubicBezTo>
                <a:cubicBezTo>
                  <a:pt x="1212669" y="2542909"/>
                  <a:pt x="4045131" y="505104"/>
                  <a:pt x="4088674" y="522521"/>
                </a:cubicBezTo>
                <a:cubicBezTo>
                  <a:pt x="4132217" y="539938"/>
                  <a:pt x="1443446" y="2603869"/>
                  <a:pt x="1463040" y="2612578"/>
                </a:cubicBezTo>
                <a:cubicBezTo>
                  <a:pt x="1482634" y="2621287"/>
                  <a:pt x="4241074" y="572596"/>
                  <a:pt x="4206240" y="574773"/>
                </a:cubicBezTo>
                <a:cubicBezTo>
                  <a:pt x="4171406" y="576950"/>
                  <a:pt x="1197428" y="2610401"/>
                  <a:pt x="1254034" y="2625641"/>
                </a:cubicBezTo>
                <a:cubicBezTo>
                  <a:pt x="1310640" y="2640881"/>
                  <a:pt x="4441371" y="657504"/>
                  <a:pt x="4545874" y="666213"/>
                </a:cubicBezTo>
                <a:cubicBezTo>
                  <a:pt x="4650377" y="674922"/>
                  <a:pt x="1830977" y="2688779"/>
                  <a:pt x="1881051" y="2677893"/>
                </a:cubicBezTo>
                <a:cubicBezTo>
                  <a:pt x="1931125" y="2667007"/>
                  <a:pt x="4868091" y="629201"/>
                  <a:pt x="4846320" y="600898"/>
                </a:cubicBezTo>
                <a:cubicBezTo>
                  <a:pt x="4824549" y="572595"/>
                  <a:pt x="1752600" y="2455824"/>
                  <a:pt x="1750423" y="2508075"/>
                </a:cubicBezTo>
                <a:cubicBezTo>
                  <a:pt x="1748246" y="2560326"/>
                  <a:pt x="4818017" y="831676"/>
                  <a:pt x="4833257" y="914407"/>
                </a:cubicBezTo>
                <a:cubicBezTo>
                  <a:pt x="4848497" y="997138"/>
                  <a:pt x="1802675" y="3043653"/>
                  <a:pt x="1841863" y="3004464"/>
                </a:cubicBezTo>
                <a:cubicBezTo>
                  <a:pt x="1881051" y="2965275"/>
                  <a:pt x="5059680" y="642264"/>
                  <a:pt x="5068388" y="679275"/>
                </a:cubicBezTo>
                <a:cubicBezTo>
                  <a:pt x="5077096" y="716286"/>
                  <a:pt x="1804851" y="3241773"/>
                  <a:pt x="1894114" y="3226533"/>
                </a:cubicBezTo>
                <a:cubicBezTo>
                  <a:pt x="1983377" y="3211293"/>
                  <a:pt x="5532119" y="579127"/>
                  <a:pt x="5603965" y="587835"/>
                </a:cubicBezTo>
                <a:cubicBezTo>
                  <a:pt x="5675811" y="596543"/>
                  <a:pt x="2288176" y="3250481"/>
                  <a:pt x="2325188" y="3278784"/>
                </a:cubicBezTo>
                <a:cubicBezTo>
                  <a:pt x="2362200" y="3307087"/>
                  <a:pt x="5843451" y="783779"/>
                  <a:pt x="5826034" y="757653"/>
                </a:cubicBezTo>
                <a:cubicBezTo>
                  <a:pt x="5808617" y="731527"/>
                  <a:pt x="2192382" y="3091550"/>
                  <a:pt x="2220685" y="3122030"/>
                </a:cubicBezTo>
                <a:cubicBezTo>
                  <a:pt x="2248988" y="3152510"/>
                  <a:pt x="5963194" y="881750"/>
                  <a:pt x="5995851" y="940533"/>
                </a:cubicBezTo>
                <a:cubicBezTo>
                  <a:pt x="6028508" y="999316"/>
                  <a:pt x="4222568" y="2237021"/>
                  <a:pt x="2416628" y="3474727"/>
                </a:cubicBezTo>
              </a:path>
            </a:pathLst>
          </a:custGeom>
          <a:noFill/>
          <a:ln w="3175">
            <a:solidFill>
              <a:srgbClr val="4D78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190490" y="326573"/>
            <a:ext cx="1811020" cy="583565"/>
          </a:xfrm>
          <a:prstGeom prst="rect">
            <a:avLst/>
          </a:prstGeom>
          <a:noFill/>
        </p:spPr>
        <p:txBody>
          <a:bodyPr wrap="none" rtlCol="0">
            <a:spAutoFit/>
          </a:bodyPr>
          <a:lstStyle/>
          <a:p>
            <a:pPr algn="ctr"/>
            <a:r>
              <a:rPr lang="zh-CN" altLang="en-US" sz="3200" b="1" dirty="0" smtClean="0">
                <a:blipFill>
                  <a:blip r:embed="rId1"/>
                  <a:stretch>
                    <a:fillRect/>
                  </a:stretch>
                </a:blipFill>
                <a:latin typeface="微软雅黑" panose="020B0503020204020204" pitchFamily="34" charset="-122"/>
                <a:ea typeface="微软雅黑" panose="020B0503020204020204" pitchFamily="34" charset="-122"/>
              </a:rPr>
              <a:t>研究</a:t>
            </a:r>
            <a:r>
              <a:rPr lang="zh-CN" altLang="en-US" sz="3200" b="1" dirty="0" smtClean="0">
                <a:blipFill>
                  <a:blip r:embed="rId1"/>
                  <a:stretch>
                    <a:fillRect/>
                  </a:stretch>
                </a:blipFill>
                <a:latin typeface="微软雅黑" panose="020B0503020204020204" pitchFamily="34" charset="-122"/>
                <a:ea typeface="微软雅黑" panose="020B0503020204020204" pitchFamily="34" charset="-122"/>
              </a:rPr>
              <a:t>方法</a:t>
            </a:r>
            <a:endParaRPr lang="zh-CN" altLang="en-US" sz="3200" b="1" dirty="0" smtClean="0">
              <a:blipFill>
                <a:blip r:embed="rId1"/>
                <a:stretch>
                  <a:fillRect/>
                </a:stretch>
              </a:blipFill>
              <a:latin typeface="微软雅黑" panose="020B0503020204020204" pitchFamily="34" charset="-122"/>
              <a:ea typeface="微软雅黑" panose="020B0503020204020204" pitchFamily="34" charset="-122"/>
            </a:endParaRPr>
          </a:p>
        </p:txBody>
      </p:sp>
      <p:sp>
        <p:nvSpPr>
          <p:cNvPr id="4" name="任意多边形 3"/>
          <p:cNvSpPr/>
          <p:nvPr/>
        </p:nvSpPr>
        <p:spPr>
          <a:xfrm rot="16200000" flipH="1">
            <a:off x="6073140" y="-2293316"/>
            <a:ext cx="45719" cy="6389737"/>
          </a:xfrm>
          <a:custGeom>
            <a:avLst/>
            <a:gdLst/>
            <a:ahLst/>
            <a:cxnLst/>
            <a:rect l="l" t="t" r="r" b="b"/>
            <a:pathLst>
              <a:path w="24231" h="914247">
                <a:moveTo>
                  <a:pt x="5283" y="910420"/>
                </a:moveTo>
                <a:lnTo>
                  <a:pt x="5106" y="914247"/>
                </a:lnTo>
                <a:lnTo>
                  <a:pt x="3582" y="914247"/>
                </a:lnTo>
                <a:close/>
                <a:moveTo>
                  <a:pt x="24231" y="887871"/>
                </a:moveTo>
                <a:lnTo>
                  <a:pt x="24231" y="914247"/>
                </a:lnTo>
                <a:lnTo>
                  <a:pt x="14665" y="914247"/>
                </a:lnTo>
                <a:lnTo>
                  <a:pt x="21671" y="894208"/>
                </a:lnTo>
                <a:close/>
                <a:moveTo>
                  <a:pt x="7503" y="865611"/>
                </a:moveTo>
                <a:lnTo>
                  <a:pt x="7216" y="868576"/>
                </a:lnTo>
                <a:lnTo>
                  <a:pt x="6766" y="878326"/>
                </a:lnTo>
                <a:lnTo>
                  <a:pt x="0" y="886263"/>
                </a:lnTo>
                <a:lnTo>
                  <a:pt x="0" y="876548"/>
                </a:lnTo>
                <a:lnTo>
                  <a:pt x="5182" y="868927"/>
                </a:lnTo>
                <a:close/>
                <a:moveTo>
                  <a:pt x="24231" y="857838"/>
                </a:moveTo>
                <a:lnTo>
                  <a:pt x="24231" y="867787"/>
                </a:lnTo>
                <a:lnTo>
                  <a:pt x="5283" y="910420"/>
                </a:lnTo>
                <a:lnTo>
                  <a:pt x="6766" y="878326"/>
                </a:lnTo>
                <a:close/>
                <a:moveTo>
                  <a:pt x="24231" y="840913"/>
                </a:moveTo>
                <a:lnTo>
                  <a:pt x="24231" y="841714"/>
                </a:lnTo>
                <a:lnTo>
                  <a:pt x="7503" y="865611"/>
                </a:lnTo>
                <a:lnTo>
                  <a:pt x="7514" y="865497"/>
                </a:lnTo>
                <a:close/>
                <a:moveTo>
                  <a:pt x="9928" y="840562"/>
                </a:moveTo>
                <a:lnTo>
                  <a:pt x="7514" y="865497"/>
                </a:lnTo>
                <a:lnTo>
                  <a:pt x="5182" y="868927"/>
                </a:lnTo>
                <a:lnTo>
                  <a:pt x="0" y="876330"/>
                </a:lnTo>
                <a:lnTo>
                  <a:pt x="0" y="855943"/>
                </a:lnTo>
                <a:lnTo>
                  <a:pt x="1909" y="852567"/>
                </a:lnTo>
                <a:close/>
                <a:moveTo>
                  <a:pt x="15593" y="782055"/>
                </a:moveTo>
                <a:lnTo>
                  <a:pt x="14536" y="792975"/>
                </a:lnTo>
                <a:lnTo>
                  <a:pt x="0" y="815757"/>
                </a:lnTo>
                <a:lnTo>
                  <a:pt x="0" y="811766"/>
                </a:lnTo>
                <a:close/>
                <a:moveTo>
                  <a:pt x="24231" y="780256"/>
                </a:moveTo>
                <a:lnTo>
                  <a:pt x="24231" y="819152"/>
                </a:lnTo>
                <a:lnTo>
                  <a:pt x="9928" y="840562"/>
                </a:lnTo>
                <a:lnTo>
                  <a:pt x="14536" y="792975"/>
                </a:lnTo>
                <a:lnTo>
                  <a:pt x="18270" y="787121"/>
                </a:lnTo>
                <a:close/>
                <a:moveTo>
                  <a:pt x="24231" y="761668"/>
                </a:moveTo>
                <a:lnTo>
                  <a:pt x="24231" y="765596"/>
                </a:lnTo>
                <a:lnTo>
                  <a:pt x="15593" y="782055"/>
                </a:lnTo>
                <a:lnTo>
                  <a:pt x="15754" y="780386"/>
                </a:lnTo>
                <a:close/>
                <a:moveTo>
                  <a:pt x="24231" y="712346"/>
                </a:moveTo>
                <a:lnTo>
                  <a:pt x="24231" y="731086"/>
                </a:lnTo>
                <a:lnTo>
                  <a:pt x="18270" y="754399"/>
                </a:lnTo>
                <a:lnTo>
                  <a:pt x="15754" y="780386"/>
                </a:lnTo>
                <a:lnTo>
                  <a:pt x="13254" y="785906"/>
                </a:lnTo>
                <a:lnTo>
                  <a:pt x="0" y="811485"/>
                </a:lnTo>
                <a:lnTo>
                  <a:pt x="0" y="752641"/>
                </a:lnTo>
                <a:lnTo>
                  <a:pt x="18270" y="721676"/>
                </a:lnTo>
                <a:close/>
                <a:moveTo>
                  <a:pt x="4049" y="698809"/>
                </a:moveTo>
                <a:lnTo>
                  <a:pt x="1909" y="705315"/>
                </a:lnTo>
                <a:lnTo>
                  <a:pt x="0" y="710229"/>
                </a:lnTo>
                <a:lnTo>
                  <a:pt x="0" y="701476"/>
                </a:lnTo>
                <a:lnTo>
                  <a:pt x="3903" y="698941"/>
                </a:lnTo>
                <a:close/>
                <a:moveTo>
                  <a:pt x="24231" y="652905"/>
                </a:moveTo>
                <a:lnTo>
                  <a:pt x="24231" y="680503"/>
                </a:lnTo>
                <a:lnTo>
                  <a:pt x="4049" y="698809"/>
                </a:lnTo>
                <a:lnTo>
                  <a:pt x="14843" y="665990"/>
                </a:lnTo>
                <a:close/>
                <a:moveTo>
                  <a:pt x="24231" y="619049"/>
                </a:moveTo>
                <a:lnTo>
                  <a:pt x="24231" y="637446"/>
                </a:lnTo>
                <a:lnTo>
                  <a:pt x="14843" y="665990"/>
                </a:lnTo>
                <a:lnTo>
                  <a:pt x="0" y="686679"/>
                </a:lnTo>
                <a:lnTo>
                  <a:pt x="0" y="646781"/>
                </a:lnTo>
                <a:close/>
                <a:moveTo>
                  <a:pt x="3622" y="602431"/>
                </a:moveTo>
                <a:lnTo>
                  <a:pt x="0" y="609824"/>
                </a:lnTo>
                <a:lnTo>
                  <a:pt x="0" y="603434"/>
                </a:lnTo>
                <a:lnTo>
                  <a:pt x="3088" y="602562"/>
                </a:lnTo>
                <a:close/>
                <a:moveTo>
                  <a:pt x="13271" y="600059"/>
                </a:moveTo>
                <a:lnTo>
                  <a:pt x="0" y="626949"/>
                </a:lnTo>
                <a:lnTo>
                  <a:pt x="0" y="618882"/>
                </a:lnTo>
                <a:lnTo>
                  <a:pt x="9809" y="600910"/>
                </a:lnTo>
                <a:close/>
                <a:moveTo>
                  <a:pt x="24231" y="578966"/>
                </a:moveTo>
                <a:lnTo>
                  <a:pt x="24231" y="597364"/>
                </a:lnTo>
                <a:lnTo>
                  <a:pt x="13271" y="600059"/>
                </a:lnTo>
                <a:lnTo>
                  <a:pt x="14340" y="597894"/>
                </a:lnTo>
                <a:close/>
                <a:moveTo>
                  <a:pt x="15033" y="562383"/>
                </a:moveTo>
                <a:lnTo>
                  <a:pt x="1647" y="598860"/>
                </a:lnTo>
                <a:lnTo>
                  <a:pt x="0" y="603432"/>
                </a:lnTo>
                <a:lnTo>
                  <a:pt x="0" y="582448"/>
                </a:lnTo>
                <a:close/>
                <a:moveTo>
                  <a:pt x="24231" y="560369"/>
                </a:moveTo>
                <a:lnTo>
                  <a:pt x="24231" y="574485"/>
                </a:lnTo>
                <a:lnTo>
                  <a:pt x="9809" y="600910"/>
                </a:lnTo>
                <a:lnTo>
                  <a:pt x="3622" y="602431"/>
                </a:lnTo>
                <a:close/>
                <a:moveTo>
                  <a:pt x="24231" y="537319"/>
                </a:moveTo>
                <a:lnTo>
                  <a:pt x="24231" y="550611"/>
                </a:lnTo>
                <a:lnTo>
                  <a:pt x="18270" y="558063"/>
                </a:lnTo>
                <a:lnTo>
                  <a:pt x="15033" y="562383"/>
                </a:lnTo>
                <a:close/>
                <a:moveTo>
                  <a:pt x="24231" y="507786"/>
                </a:moveTo>
                <a:lnTo>
                  <a:pt x="24231" y="529738"/>
                </a:lnTo>
                <a:lnTo>
                  <a:pt x="0" y="578164"/>
                </a:lnTo>
                <a:lnTo>
                  <a:pt x="0" y="575156"/>
                </a:lnTo>
                <a:lnTo>
                  <a:pt x="12382" y="543377"/>
                </a:lnTo>
                <a:close/>
                <a:moveTo>
                  <a:pt x="24231" y="501381"/>
                </a:moveTo>
                <a:lnTo>
                  <a:pt x="24231" y="501744"/>
                </a:lnTo>
                <a:lnTo>
                  <a:pt x="21546" y="508202"/>
                </a:lnTo>
                <a:lnTo>
                  <a:pt x="0" y="563090"/>
                </a:lnTo>
                <a:lnTo>
                  <a:pt x="0" y="556453"/>
                </a:lnTo>
                <a:close/>
                <a:moveTo>
                  <a:pt x="1909" y="410811"/>
                </a:moveTo>
                <a:lnTo>
                  <a:pt x="0" y="414762"/>
                </a:lnTo>
                <a:lnTo>
                  <a:pt x="0" y="413381"/>
                </a:lnTo>
                <a:close/>
                <a:moveTo>
                  <a:pt x="3418" y="408396"/>
                </a:moveTo>
                <a:lnTo>
                  <a:pt x="2497" y="410155"/>
                </a:lnTo>
                <a:lnTo>
                  <a:pt x="1909" y="410811"/>
                </a:lnTo>
                <a:close/>
                <a:moveTo>
                  <a:pt x="24231" y="398062"/>
                </a:moveTo>
                <a:lnTo>
                  <a:pt x="24231" y="422586"/>
                </a:lnTo>
                <a:lnTo>
                  <a:pt x="0" y="480889"/>
                </a:lnTo>
                <a:lnTo>
                  <a:pt x="0" y="450165"/>
                </a:lnTo>
                <a:lnTo>
                  <a:pt x="4211" y="436105"/>
                </a:lnTo>
                <a:lnTo>
                  <a:pt x="9821" y="425737"/>
                </a:lnTo>
                <a:close/>
                <a:moveTo>
                  <a:pt x="18211" y="392616"/>
                </a:moveTo>
                <a:lnTo>
                  <a:pt x="11054" y="413256"/>
                </a:lnTo>
                <a:lnTo>
                  <a:pt x="4211" y="436105"/>
                </a:lnTo>
                <a:lnTo>
                  <a:pt x="0" y="443888"/>
                </a:lnTo>
                <a:lnTo>
                  <a:pt x="0" y="414921"/>
                </a:lnTo>
                <a:lnTo>
                  <a:pt x="2497" y="410155"/>
                </a:lnTo>
                <a:close/>
                <a:moveTo>
                  <a:pt x="24231" y="375252"/>
                </a:moveTo>
                <a:lnTo>
                  <a:pt x="24231" y="385897"/>
                </a:lnTo>
                <a:lnTo>
                  <a:pt x="18211" y="392616"/>
                </a:lnTo>
                <a:close/>
                <a:moveTo>
                  <a:pt x="946" y="372617"/>
                </a:moveTo>
                <a:lnTo>
                  <a:pt x="0" y="374923"/>
                </a:lnTo>
                <a:lnTo>
                  <a:pt x="0" y="373274"/>
                </a:lnTo>
                <a:close/>
                <a:moveTo>
                  <a:pt x="24231" y="368546"/>
                </a:moveTo>
                <a:lnTo>
                  <a:pt x="24231" y="375095"/>
                </a:lnTo>
                <a:lnTo>
                  <a:pt x="3418" y="408396"/>
                </a:lnTo>
                <a:lnTo>
                  <a:pt x="22381" y="372205"/>
                </a:lnTo>
                <a:close/>
                <a:moveTo>
                  <a:pt x="17496" y="361533"/>
                </a:moveTo>
                <a:lnTo>
                  <a:pt x="0" y="412652"/>
                </a:lnTo>
                <a:lnTo>
                  <a:pt x="0" y="380575"/>
                </a:lnTo>
                <a:lnTo>
                  <a:pt x="1909" y="378088"/>
                </a:lnTo>
                <a:lnTo>
                  <a:pt x="6712" y="368669"/>
                </a:lnTo>
                <a:close/>
                <a:moveTo>
                  <a:pt x="24231" y="341854"/>
                </a:moveTo>
                <a:lnTo>
                  <a:pt x="24231" y="357077"/>
                </a:lnTo>
                <a:lnTo>
                  <a:pt x="17496" y="361533"/>
                </a:lnTo>
                <a:close/>
                <a:moveTo>
                  <a:pt x="24231" y="317948"/>
                </a:moveTo>
                <a:lnTo>
                  <a:pt x="24231" y="334309"/>
                </a:lnTo>
                <a:lnTo>
                  <a:pt x="6712" y="368669"/>
                </a:lnTo>
                <a:lnTo>
                  <a:pt x="4938" y="369842"/>
                </a:lnTo>
                <a:lnTo>
                  <a:pt x="946" y="372617"/>
                </a:lnTo>
                <a:lnTo>
                  <a:pt x="3396" y="366647"/>
                </a:lnTo>
                <a:cubicBezTo>
                  <a:pt x="7901" y="355454"/>
                  <a:pt x="12840" y="342968"/>
                  <a:pt x="18270" y="329004"/>
                </a:cubicBezTo>
                <a:lnTo>
                  <a:pt x="18607" y="327910"/>
                </a:lnTo>
                <a:close/>
                <a:moveTo>
                  <a:pt x="11602" y="312390"/>
                </a:moveTo>
                <a:lnTo>
                  <a:pt x="0" y="336412"/>
                </a:lnTo>
                <a:lnTo>
                  <a:pt x="0" y="325354"/>
                </a:lnTo>
                <a:close/>
                <a:moveTo>
                  <a:pt x="11729" y="312127"/>
                </a:moveTo>
                <a:lnTo>
                  <a:pt x="11652" y="312334"/>
                </a:lnTo>
                <a:lnTo>
                  <a:pt x="11602" y="312390"/>
                </a:lnTo>
                <a:close/>
                <a:moveTo>
                  <a:pt x="17161" y="300881"/>
                </a:moveTo>
                <a:lnTo>
                  <a:pt x="11729" y="312127"/>
                </a:lnTo>
                <a:lnTo>
                  <a:pt x="14902" y="303593"/>
                </a:lnTo>
                <a:close/>
                <a:moveTo>
                  <a:pt x="24231" y="298145"/>
                </a:moveTo>
                <a:lnTo>
                  <a:pt x="24231" y="309647"/>
                </a:lnTo>
                <a:lnTo>
                  <a:pt x="18607" y="327910"/>
                </a:lnTo>
                <a:lnTo>
                  <a:pt x="14205" y="335709"/>
                </a:lnTo>
                <a:cubicBezTo>
                  <a:pt x="9994" y="342497"/>
                  <a:pt x="5528" y="349315"/>
                  <a:pt x="572" y="357320"/>
                </a:cubicBezTo>
                <a:lnTo>
                  <a:pt x="0" y="358312"/>
                </a:lnTo>
                <a:lnTo>
                  <a:pt x="0" y="347379"/>
                </a:lnTo>
                <a:lnTo>
                  <a:pt x="8326" y="321282"/>
                </a:lnTo>
                <a:lnTo>
                  <a:pt x="11652" y="312334"/>
                </a:lnTo>
                <a:lnTo>
                  <a:pt x="22595" y="300108"/>
                </a:lnTo>
                <a:close/>
                <a:moveTo>
                  <a:pt x="24231" y="286243"/>
                </a:moveTo>
                <a:lnTo>
                  <a:pt x="24231" y="292396"/>
                </a:lnTo>
                <a:lnTo>
                  <a:pt x="17161" y="300881"/>
                </a:lnTo>
                <a:close/>
                <a:moveTo>
                  <a:pt x="18603" y="231141"/>
                </a:moveTo>
                <a:lnTo>
                  <a:pt x="16606" y="235168"/>
                </a:lnTo>
                <a:lnTo>
                  <a:pt x="4000" y="260495"/>
                </a:lnTo>
                <a:lnTo>
                  <a:pt x="1909" y="263559"/>
                </a:lnTo>
                <a:lnTo>
                  <a:pt x="0" y="267317"/>
                </a:lnTo>
                <a:lnTo>
                  <a:pt x="0" y="258594"/>
                </a:lnTo>
                <a:close/>
                <a:moveTo>
                  <a:pt x="24231" y="230849"/>
                </a:moveTo>
                <a:lnTo>
                  <a:pt x="24231" y="278494"/>
                </a:lnTo>
                <a:lnTo>
                  <a:pt x="14902" y="303593"/>
                </a:lnTo>
                <a:lnTo>
                  <a:pt x="0" y="321476"/>
                </a:lnTo>
                <a:lnTo>
                  <a:pt x="0" y="268532"/>
                </a:lnTo>
                <a:lnTo>
                  <a:pt x="4000" y="260495"/>
                </a:lnTo>
                <a:close/>
                <a:moveTo>
                  <a:pt x="24231" y="219793"/>
                </a:moveTo>
                <a:lnTo>
                  <a:pt x="24231" y="222836"/>
                </a:lnTo>
                <a:lnTo>
                  <a:pt x="18603" y="231141"/>
                </a:lnTo>
                <a:close/>
                <a:moveTo>
                  <a:pt x="24231" y="133342"/>
                </a:moveTo>
                <a:lnTo>
                  <a:pt x="24231" y="206545"/>
                </a:lnTo>
                <a:lnTo>
                  <a:pt x="13499" y="223505"/>
                </a:lnTo>
                <a:lnTo>
                  <a:pt x="0" y="245723"/>
                </a:lnTo>
                <a:lnTo>
                  <a:pt x="0" y="173915"/>
                </a:lnTo>
                <a:close/>
                <a:moveTo>
                  <a:pt x="24231" y="123476"/>
                </a:moveTo>
                <a:lnTo>
                  <a:pt x="24231" y="130027"/>
                </a:lnTo>
                <a:lnTo>
                  <a:pt x="17186" y="143459"/>
                </a:lnTo>
                <a:lnTo>
                  <a:pt x="0" y="171861"/>
                </a:lnTo>
                <a:lnTo>
                  <a:pt x="0" y="166299"/>
                </a:lnTo>
                <a:lnTo>
                  <a:pt x="18270" y="132668"/>
                </a:lnTo>
                <a:close/>
                <a:moveTo>
                  <a:pt x="10141" y="101902"/>
                </a:moveTo>
                <a:lnTo>
                  <a:pt x="3390" y="124989"/>
                </a:lnTo>
                <a:lnTo>
                  <a:pt x="0" y="135481"/>
                </a:lnTo>
                <a:lnTo>
                  <a:pt x="0" y="120168"/>
                </a:lnTo>
                <a:lnTo>
                  <a:pt x="2059" y="116043"/>
                </a:lnTo>
                <a:close/>
                <a:moveTo>
                  <a:pt x="24231" y="71662"/>
                </a:moveTo>
                <a:lnTo>
                  <a:pt x="24231" y="77243"/>
                </a:lnTo>
                <a:lnTo>
                  <a:pt x="10141" y="101902"/>
                </a:lnTo>
                <a:lnTo>
                  <a:pt x="11579" y="96983"/>
                </a:lnTo>
                <a:lnTo>
                  <a:pt x="18270" y="83584"/>
                </a:lnTo>
                <a:close/>
                <a:moveTo>
                  <a:pt x="8884" y="41579"/>
                </a:moveTo>
                <a:lnTo>
                  <a:pt x="5981" y="51185"/>
                </a:lnTo>
                <a:lnTo>
                  <a:pt x="0" y="58084"/>
                </a:lnTo>
                <a:lnTo>
                  <a:pt x="0" y="57571"/>
                </a:lnTo>
                <a:close/>
                <a:moveTo>
                  <a:pt x="24231" y="30135"/>
                </a:moveTo>
                <a:lnTo>
                  <a:pt x="24231" y="53709"/>
                </a:lnTo>
                <a:lnTo>
                  <a:pt x="11579" y="96983"/>
                </a:lnTo>
                <a:lnTo>
                  <a:pt x="2059" y="116043"/>
                </a:lnTo>
                <a:lnTo>
                  <a:pt x="1909" y="116307"/>
                </a:lnTo>
                <a:lnTo>
                  <a:pt x="0" y="120126"/>
                </a:lnTo>
                <a:lnTo>
                  <a:pt x="0" y="70975"/>
                </a:lnTo>
                <a:lnTo>
                  <a:pt x="5981" y="51185"/>
                </a:lnTo>
                <a:close/>
                <a:moveTo>
                  <a:pt x="20675" y="0"/>
                </a:moveTo>
                <a:lnTo>
                  <a:pt x="24231" y="0"/>
                </a:lnTo>
                <a:lnTo>
                  <a:pt x="24231" y="13954"/>
                </a:lnTo>
                <a:lnTo>
                  <a:pt x="8884" y="41579"/>
                </a:lnTo>
                <a:lnTo>
                  <a:pt x="12161" y="30736"/>
                </a:lnTo>
                <a:close/>
                <a:moveTo>
                  <a:pt x="0" y="0"/>
                </a:moveTo>
                <a:lnTo>
                  <a:pt x="3827" y="0"/>
                </a:lnTo>
                <a:lnTo>
                  <a:pt x="0" y="8201"/>
                </a:lnTo>
                <a:close/>
              </a:path>
            </a:pathLst>
          </a:custGeom>
          <a:blipFill dpi="0" rotWithShape="1">
            <a:blip r:embed="rId1"/>
            <a:srcRect/>
            <a:stretch>
              <a:fillRect/>
            </a:stretch>
          </a:blip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ea typeface="幼圆" panose="02010509060101010101" pitchFamily="49" charset="-122"/>
            </a:endParaRPr>
          </a:p>
        </p:txBody>
      </p:sp>
      <p:sp>
        <p:nvSpPr>
          <p:cNvPr id="5" name="文本框 4"/>
          <p:cNvSpPr txBox="1"/>
          <p:nvPr/>
        </p:nvSpPr>
        <p:spPr>
          <a:xfrm>
            <a:off x="1791724" y="389129"/>
            <a:ext cx="404495" cy="521970"/>
          </a:xfrm>
          <a:prstGeom prst="rect">
            <a:avLst/>
          </a:prstGeom>
          <a:noFill/>
        </p:spPr>
        <p:txBody>
          <a:bodyPr wrap="non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2</a:t>
            </a:r>
            <a:endParaRPr lang="en-US" altLang="zh-CN" sz="2800" dirty="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1428750" y="1487170"/>
            <a:ext cx="9334500" cy="4241800"/>
          </a:xfrm>
          <a:prstGeom prst="rect">
            <a:avLst/>
          </a:prstGeom>
        </p:spPr>
      </p:pic>
    </p:spTree>
  </p:cSld>
  <p:clrMapOvr>
    <a:masterClrMapping/>
  </p:clrMapOvr>
  <p:transition spd="med" advTm="0">
    <p:pull/>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flipH="1">
            <a:off x="902513" y="235133"/>
            <a:ext cx="1998618" cy="953587"/>
          </a:xfrm>
          <a:custGeom>
            <a:avLst/>
            <a:gdLst>
              <a:gd name="connsiteX0" fmla="*/ 2312125 w 5996287"/>
              <a:gd name="connsiteY0" fmla="*/ 39195 h 3474727"/>
              <a:gd name="connsiteX1" fmla="*/ 0 w 5996287"/>
              <a:gd name="connsiteY1" fmla="*/ 1750430 h 3474727"/>
              <a:gd name="connsiteX2" fmla="*/ 2325188 w 5996287"/>
              <a:gd name="connsiteY2" fmla="*/ 130635 h 3474727"/>
              <a:gd name="connsiteX3" fmla="*/ 91440 w 5996287"/>
              <a:gd name="connsiteY3" fmla="*/ 1789618 h 3474727"/>
              <a:gd name="connsiteX4" fmla="*/ 2468880 w 5996287"/>
              <a:gd name="connsiteY4" fmla="*/ 222075 h 3474727"/>
              <a:gd name="connsiteX5" fmla="*/ 117565 w 5996287"/>
              <a:gd name="connsiteY5" fmla="*/ 1933310 h 3474727"/>
              <a:gd name="connsiteX6" fmla="*/ 2625634 w 5996287"/>
              <a:gd name="connsiteY6" fmla="*/ 7 h 3474727"/>
              <a:gd name="connsiteX7" fmla="*/ 326571 w 5996287"/>
              <a:gd name="connsiteY7" fmla="*/ 1959435 h 3474727"/>
              <a:gd name="connsiteX8" fmla="*/ 2795451 w 5996287"/>
              <a:gd name="connsiteY8" fmla="*/ 104510 h 3474727"/>
              <a:gd name="connsiteX9" fmla="*/ 404948 w 5996287"/>
              <a:gd name="connsiteY9" fmla="*/ 2129253 h 3474727"/>
              <a:gd name="connsiteX10" fmla="*/ 3161211 w 5996287"/>
              <a:gd name="connsiteY10" fmla="*/ 78384 h 3474727"/>
              <a:gd name="connsiteX11" fmla="*/ 209005 w 5996287"/>
              <a:gd name="connsiteY11" fmla="*/ 2416635 h 3474727"/>
              <a:gd name="connsiteX12" fmla="*/ 3252651 w 5996287"/>
              <a:gd name="connsiteY12" fmla="*/ 130635 h 3474727"/>
              <a:gd name="connsiteX13" fmla="*/ 666205 w 5996287"/>
              <a:gd name="connsiteY13" fmla="*/ 2220693 h 3474727"/>
              <a:gd name="connsiteX14" fmla="*/ 3291840 w 5996287"/>
              <a:gd name="connsiteY14" fmla="*/ 235138 h 3474727"/>
              <a:gd name="connsiteX15" fmla="*/ 888274 w 5996287"/>
              <a:gd name="connsiteY15" fmla="*/ 2364384 h 3474727"/>
              <a:gd name="connsiteX16" fmla="*/ 3500845 w 5996287"/>
              <a:gd name="connsiteY16" fmla="*/ 365767 h 3474727"/>
              <a:gd name="connsiteX17" fmla="*/ 718457 w 5996287"/>
              <a:gd name="connsiteY17" fmla="*/ 2286007 h 3474727"/>
              <a:gd name="connsiteX18" fmla="*/ 3644537 w 5996287"/>
              <a:gd name="connsiteY18" fmla="*/ 457207 h 3474727"/>
              <a:gd name="connsiteX19" fmla="*/ 1005840 w 5996287"/>
              <a:gd name="connsiteY19" fmla="*/ 2442761 h 3474727"/>
              <a:gd name="connsiteX20" fmla="*/ 4023360 w 5996287"/>
              <a:gd name="connsiteY20" fmla="*/ 313515 h 3474727"/>
              <a:gd name="connsiteX21" fmla="*/ 1201783 w 5996287"/>
              <a:gd name="connsiteY21" fmla="*/ 2508075 h 3474727"/>
              <a:gd name="connsiteX22" fmla="*/ 4088674 w 5996287"/>
              <a:gd name="connsiteY22" fmla="*/ 522521 h 3474727"/>
              <a:gd name="connsiteX23" fmla="*/ 1463040 w 5996287"/>
              <a:gd name="connsiteY23" fmla="*/ 2612578 h 3474727"/>
              <a:gd name="connsiteX24" fmla="*/ 4206240 w 5996287"/>
              <a:gd name="connsiteY24" fmla="*/ 574773 h 3474727"/>
              <a:gd name="connsiteX25" fmla="*/ 1254034 w 5996287"/>
              <a:gd name="connsiteY25" fmla="*/ 2625641 h 3474727"/>
              <a:gd name="connsiteX26" fmla="*/ 4545874 w 5996287"/>
              <a:gd name="connsiteY26" fmla="*/ 666213 h 3474727"/>
              <a:gd name="connsiteX27" fmla="*/ 1881051 w 5996287"/>
              <a:gd name="connsiteY27" fmla="*/ 2677893 h 3474727"/>
              <a:gd name="connsiteX28" fmla="*/ 4846320 w 5996287"/>
              <a:gd name="connsiteY28" fmla="*/ 600898 h 3474727"/>
              <a:gd name="connsiteX29" fmla="*/ 1750423 w 5996287"/>
              <a:gd name="connsiteY29" fmla="*/ 2508075 h 3474727"/>
              <a:gd name="connsiteX30" fmla="*/ 4833257 w 5996287"/>
              <a:gd name="connsiteY30" fmla="*/ 914407 h 3474727"/>
              <a:gd name="connsiteX31" fmla="*/ 1841863 w 5996287"/>
              <a:gd name="connsiteY31" fmla="*/ 3004464 h 3474727"/>
              <a:gd name="connsiteX32" fmla="*/ 5068388 w 5996287"/>
              <a:gd name="connsiteY32" fmla="*/ 679275 h 3474727"/>
              <a:gd name="connsiteX33" fmla="*/ 1894114 w 5996287"/>
              <a:gd name="connsiteY33" fmla="*/ 3226533 h 3474727"/>
              <a:gd name="connsiteX34" fmla="*/ 5603965 w 5996287"/>
              <a:gd name="connsiteY34" fmla="*/ 587835 h 3474727"/>
              <a:gd name="connsiteX35" fmla="*/ 2325188 w 5996287"/>
              <a:gd name="connsiteY35" fmla="*/ 3278784 h 3474727"/>
              <a:gd name="connsiteX36" fmla="*/ 5826034 w 5996287"/>
              <a:gd name="connsiteY36" fmla="*/ 757653 h 3474727"/>
              <a:gd name="connsiteX37" fmla="*/ 2220685 w 5996287"/>
              <a:gd name="connsiteY37" fmla="*/ 3122030 h 3474727"/>
              <a:gd name="connsiteX38" fmla="*/ 5995851 w 5996287"/>
              <a:gd name="connsiteY38" fmla="*/ 940533 h 3474727"/>
              <a:gd name="connsiteX39" fmla="*/ 2416628 w 5996287"/>
              <a:gd name="connsiteY39" fmla="*/ 3474727 h 347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96287" h="3474727">
                <a:moveTo>
                  <a:pt x="2312125" y="39195"/>
                </a:moveTo>
                <a:lnTo>
                  <a:pt x="0" y="1750430"/>
                </a:lnTo>
                <a:cubicBezTo>
                  <a:pt x="2177" y="1765670"/>
                  <a:pt x="2309948" y="124104"/>
                  <a:pt x="2325188" y="130635"/>
                </a:cubicBezTo>
                <a:cubicBezTo>
                  <a:pt x="2340428" y="137166"/>
                  <a:pt x="67491" y="1774378"/>
                  <a:pt x="91440" y="1789618"/>
                </a:cubicBezTo>
                <a:cubicBezTo>
                  <a:pt x="115389" y="1804858"/>
                  <a:pt x="2464526" y="198126"/>
                  <a:pt x="2468880" y="222075"/>
                </a:cubicBezTo>
                <a:cubicBezTo>
                  <a:pt x="2473234" y="246024"/>
                  <a:pt x="91439" y="1970321"/>
                  <a:pt x="117565" y="1933310"/>
                </a:cubicBezTo>
                <a:cubicBezTo>
                  <a:pt x="143691" y="1896299"/>
                  <a:pt x="2590800" y="-4347"/>
                  <a:pt x="2625634" y="7"/>
                </a:cubicBezTo>
                <a:cubicBezTo>
                  <a:pt x="2660468" y="4361"/>
                  <a:pt x="298268" y="1942018"/>
                  <a:pt x="326571" y="1959435"/>
                </a:cubicBezTo>
                <a:cubicBezTo>
                  <a:pt x="354874" y="1976852"/>
                  <a:pt x="2782388" y="76207"/>
                  <a:pt x="2795451" y="104510"/>
                </a:cubicBezTo>
                <a:cubicBezTo>
                  <a:pt x="2808514" y="132813"/>
                  <a:pt x="343988" y="2133607"/>
                  <a:pt x="404948" y="2129253"/>
                </a:cubicBezTo>
                <a:cubicBezTo>
                  <a:pt x="465908" y="2124899"/>
                  <a:pt x="3193868" y="30487"/>
                  <a:pt x="3161211" y="78384"/>
                </a:cubicBezTo>
                <a:cubicBezTo>
                  <a:pt x="3128554" y="126281"/>
                  <a:pt x="193765" y="2407927"/>
                  <a:pt x="209005" y="2416635"/>
                </a:cubicBezTo>
                <a:cubicBezTo>
                  <a:pt x="224245" y="2425343"/>
                  <a:pt x="3176451" y="163292"/>
                  <a:pt x="3252651" y="130635"/>
                </a:cubicBezTo>
                <a:cubicBezTo>
                  <a:pt x="3328851" y="97978"/>
                  <a:pt x="659673" y="2203276"/>
                  <a:pt x="666205" y="2220693"/>
                </a:cubicBezTo>
                <a:cubicBezTo>
                  <a:pt x="672736" y="2238110"/>
                  <a:pt x="3254829" y="211190"/>
                  <a:pt x="3291840" y="235138"/>
                </a:cubicBezTo>
                <a:cubicBezTo>
                  <a:pt x="3328852" y="259087"/>
                  <a:pt x="853440" y="2342613"/>
                  <a:pt x="888274" y="2364384"/>
                </a:cubicBezTo>
                <a:cubicBezTo>
                  <a:pt x="923108" y="2386156"/>
                  <a:pt x="3529148" y="378830"/>
                  <a:pt x="3500845" y="365767"/>
                </a:cubicBezTo>
                <a:cubicBezTo>
                  <a:pt x="3472542" y="352704"/>
                  <a:pt x="694508" y="2270767"/>
                  <a:pt x="718457" y="2286007"/>
                </a:cubicBezTo>
                <a:cubicBezTo>
                  <a:pt x="742406" y="2301247"/>
                  <a:pt x="3596640" y="431081"/>
                  <a:pt x="3644537" y="457207"/>
                </a:cubicBezTo>
                <a:cubicBezTo>
                  <a:pt x="3692434" y="483333"/>
                  <a:pt x="942703" y="2466710"/>
                  <a:pt x="1005840" y="2442761"/>
                </a:cubicBezTo>
                <a:cubicBezTo>
                  <a:pt x="1068977" y="2418812"/>
                  <a:pt x="3990703" y="302629"/>
                  <a:pt x="4023360" y="313515"/>
                </a:cubicBezTo>
                <a:cubicBezTo>
                  <a:pt x="4056017" y="324401"/>
                  <a:pt x="1190897" y="2473241"/>
                  <a:pt x="1201783" y="2508075"/>
                </a:cubicBezTo>
                <a:cubicBezTo>
                  <a:pt x="1212669" y="2542909"/>
                  <a:pt x="4045131" y="505104"/>
                  <a:pt x="4088674" y="522521"/>
                </a:cubicBezTo>
                <a:cubicBezTo>
                  <a:pt x="4132217" y="539938"/>
                  <a:pt x="1443446" y="2603869"/>
                  <a:pt x="1463040" y="2612578"/>
                </a:cubicBezTo>
                <a:cubicBezTo>
                  <a:pt x="1482634" y="2621287"/>
                  <a:pt x="4241074" y="572596"/>
                  <a:pt x="4206240" y="574773"/>
                </a:cubicBezTo>
                <a:cubicBezTo>
                  <a:pt x="4171406" y="576950"/>
                  <a:pt x="1197428" y="2610401"/>
                  <a:pt x="1254034" y="2625641"/>
                </a:cubicBezTo>
                <a:cubicBezTo>
                  <a:pt x="1310640" y="2640881"/>
                  <a:pt x="4441371" y="657504"/>
                  <a:pt x="4545874" y="666213"/>
                </a:cubicBezTo>
                <a:cubicBezTo>
                  <a:pt x="4650377" y="674922"/>
                  <a:pt x="1830977" y="2688779"/>
                  <a:pt x="1881051" y="2677893"/>
                </a:cubicBezTo>
                <a:cubicBezTo>
                  <a:pt x="1931125" y="2667007"/>
                  <a:pt x="4868091" y="629201"/>
                  <a:pt x="4846320" y="600898"/>
                </a:cubicBezTo>
                <a:cubicBezTo>
                  <a:pt x="4824549" y="572595"/>
                  <a:pt x="1752600" y="2455824"/>
                  <a:pt x="1750423" y="2508075"/>
                </a:cubicBezTo>
                <a:cubicBezTo>
                  <a:pt x="1748246" y="2560326"/>
                  <a:pt x="4818017" y="831676"/>
                  <a:pt x="4833257" y="914407"/>
                </a:cubicBezTo>
                <a:cubicBezTo>
                  <a:pt x="4848497" y="997138"/>
                  <a:pt x="1802675" y="3043653"/>
                  <a:pt x="1841863" y="3004464"/>
                </a:cubicBezTo>
                <a:cubicBezTo>
                  <a:pt x="1881051" y="2965275"/>
                  <a:pt x="5059680" y="642264"/>
                  <a:pt x="5068388" y="679275"/>
                </a:cubicBezTo>
                <a:cubicBezTo>
                  <a:pt x="5077096" y="716286"/>
                  <a:pt x="1804851" y="3241773"/>
                  <a:pt x="1894114" y="3226533"/>
                </a:cubicBezTo>
                <a:cubicBezTo>
                  <a:pt x="1983377" y="3211293"/>
                  <a:pt x="5532119" y="579127"/>
                  <a:pt x="5603965" y="587835"/>
                </a:cubicBezTo>
                <a:cubicBezTo>
                  <a:pt x="5675811" y="596543"/>
                  <a:pt x="2288176" y="3250481"/>
                  <a:pt x="2325188" y="3278784"/>
                </a:cubicBezTo>
                <a:cubicBezTo>
                  <a:pt x="2362200" y="3307087"/>
                  <a:pt x="5843451" y="783779"/>
                  <a:pt x="5826034" y="757653"/>
                </a:cubicBezTo>
                <a:cubicBezTo>
                  <a:pt x="5808617" y="731527"/>
                  <a:pt x="2192382" y="3091550"/>
                  <a:pt x="2220685" y="3122030"/>
                </a:cubicBezTo>
                <a:cubicBezTo>
                  <a:pt x="2248988" y="3152510"/>
                  <a:pt x="5963194" y="881750"/>
                  <a:pt x="5995851" y="940533"/>
                </a:cubicBezTo>
                <a:cubicBezTo>
                  <a:pt x="6028508" y="999316"/>
                  <a:pt x="4222568" y="2237021"/>
                  <a:pt x="2416628" y="3474727"/>
                </a:cubicBezTo>
              </a:path>
            </a:pathLst>
          </a:custGeom>
          <a:noFill/>
          <a:ln w="3175">
            <a:solidFill>
              <a:srgbClr val="4D78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190490" y="326573"/>
            <a:ext cx="1811020" cy="583565"/>
          </a:xfrm>
          <a:prstGeom prst="rect">
            <a:avLst/>
          </a:prstGeom>
          <a:noFill/>
        </p:spPr>
        <p:txBody>
          <a:bodyPr wrap="none" rtlCol="0">
            <a:spAutoFit/>
          </a:bodyPr>
          <a:lstStyle/>
          <a:p>
            <a:pPr algn="ctr"/>
            <a:r>
              <a:rPr lang="zh-CN" altLang="en-US" sz="3200" b="1" dirty="0" smtClean="0">
                <a:blipFill>
                  <a:blip r:embed="rId1"/>
                  <a:stretch>
                    <a:fillRect/>
                  </a:stretch>
                </a:blipFill>
                <a:latin typeface="微软雅黑" panose="020B0503020204020204" pitchFamily="34" charset="-122"/>
                <a:ea typeface="微软雅黑" panose="020B0503020204020204" pitchFamily="34" charset="-122"/>
              </a:rPr>
              <a:t>研究</a:t>
            </a:r>
            <a:r>
              <a:rPr lang="zh-CN" altLang="en-US" sz="3200" b="1" dirty="0" smtClean="0">
                <a:blipFill>
                  <a:blip r:embed="rId1"/>
                  <a:stretch>
                    <a:fillRect/>
                  </a:stretch>
                </a:blipFill>
                <a:latin typeface="微软雅黑" panose="020B0503020204020204" pitchFamily="34" charset="-122"/>
                <a:ea typeface="微软雅黑" panose="020B0503020204020204" pitchFamily="34" charset="-122"/>
              </a:rPr>
              <a:t>方法</a:t>
            </a:r>
            <a:endParaRPr lang="zh-CN" altLang="en-US" sz="3200" b="1" dirty="0" smtClean="0">
              <a:blipFill>
                <a:blip r:embed="rId1"/>
                <a:stretch>
                  <a:fillRect/>
                </a:stretch>
              </a:blipFill>
              <a:latin typeface="微软雅黑" panose="020B0503020204020204" pitchFamily="34" charset="-122"/>
              <a:ea typeface="微软雅黑" panose="020B0503020204020204" pitchFamily="34" charset="-122"/>
            </a:endParaRPr>
          </a:p>
        </p:txBody>
      </p:sp>
      <p:sp>
        <p:nvSpPr>
          <p:cNvPr id="4" name="任意多边形 3"/>
          <p:cNvSpPr/>
          <p:nvPr/>
        </p:nvSpPr>
        <p:spPr>
          <a:xfrm rot="16200000" flipH="1">
            <a:off x="6073140" y="-2293316"/>
            <a:ext cx="45719" cy="6389737"/>
          </a:xfrm>
          <a:custGeom>
            <a:avLst/>
            <a:gdLst/>
            <a:ahLst/>
            <a:cxnLst/>
            <a:rect l="l" t="t" r="r" b="b"/>
            <a:pathLst>
              <a:path w="24231" h="914247">
                <a:moveTo>
                  <a:pt x="5283" y="910420"/>
                </a:moveTo>
                <a:lnTo>
                  <a:pt x="5106" y="914247"/>
                </a:lnTo>
                <a:lnTo>
                  <a:pt x="3582" y="914247"/>
                </a:lnTo>
                <a:close/>
                <a:moveTo>
                  <a:pt x="24231" y="887871"/>
                </a:moveTo>
                <a:lnTo>
                  <a:pt x="24231" y="914247"/>
                </a:lnTo>
                <a:lnTo>
                  <a:pt x="14665" y="914247"/>
                </a:lnTo>
                <a:lnTo>
                  <a:pt x="21671" y="894208"/>
                </a:lnTo>
                <a:close/>
                <a:moveTo>
                  <a:pt x="7503" y="865611"/>
                </a:moveTo>
                <a:lnTo>
                  <a:pt x="7216" y="868576"/>
                </a:lnTo>
                <a:lnTo>
                  <a:pt x="6766" y="878326"/>
                </a:lnTo>
                <a:lnTo>
                  <a:pt x="0" y="886263"/>
                </a:lnTo>
                <a:lnTo>
                  <a:pt x="0" y="876548"/>
                </a:lnTo>
                <a:lnTo>
                  <a:pt x="5182" y="868927"/>
                </a:lnTo>
                <a:close/>
                <a:moveTo>
                  <a:pt x="24231" y="857838"/>
                </a:moveTo>
                <a:lnTo>
                  <a:pt x="24231" y="867787"/>
                </a:lnTo>
                <a:lnTo>
                  <a:pt x="5283" y="910420"/>
                </a:lnTo>
                <a:lnTo>
                  <a:pt x="6766" y="878326"/>
                </a:lnTo>
                <a:close/>
                <a:moveTo>
                  <a:pt x="24231" y="840913"/>
                </a:moveTo>
                <a:lnTo>
                  <a:pt x="24231" y="841714"/>
                </a:lnTo>
                <a:lnTo>
                  <a:pt x="7503" y="865611"/>
                </a:lnTo>
                <a:lnTo>
                  <a:pt x="7514" y="865497"/>
                </a:lnTo>
                <a:close/>
                <a:moveTo>
                  <a:pt x="9928" y="840562"/>
                </a:moveTo>
                <a:lnTo>
                  <a:pt x="7514" y="865497"/>
                </a:lnTo>
                <a:lnTo>
                  <a:pt x="5182" y="868927"/>
                </a:lnTo>
                <a:lnTo>
                  <a:pt x="0" y="876330"/>
                </a:lnTo>
                <a:lnTo>
                  <a:pt x="0" y="855943"/>
                </a:lnTo>
                <a:lnTo>
                  <a:pt x="1909" y="852567"/>
                </a:lnTo>
                <a:close/>
                <a:moveTo>
                  <a:pt x="15593" y="782055"/>
                </a:moveTo>
                <a:lnTo>
                  <a:pt x="14536" y="792975"/>
                </a:lnTo>
                <a:lnTo>
                  <a:pt x="0" y="815757"/>
                </a:lnTo>
                <a:lnTo>
                  <a:pt x="0" y="811766"/>
                </a:lnTo>
                <a:close/>
                <a:moveTo>
                  <a:pt x="24231" y="780256"/>
                </a:moveTo>
                <a:lnTo>
                  <a:pt x="24231" y="819152"/>
                </a:lnTo>
                <a:lnTo>
                  <a:pt x="9928" y="840562"/>
                </a:lnTo>
                <a:lnTo>
                  <a:pt x="14536" y="792975"/>
                </a:lnTo>
                <a:lnTo>
                  <a:pt x="18270" y="787121"/>
                </a:lnTo>
                <a:close/>
                <a:moveTo>
                  <a:pt x="24231" y="761668"/>
                </a:moveTo>
                <a:lnTo>
                  <a:pt x="24231" y="765596"/>
                </a:lnTo>
                <a:lnTo>
                  <a:pt x="15593" y="782055"/>
                </a:lnTo>
                <a:lnTo>
                  <a:pt x="15754" y="780386"/>
                </a:lnTo>
                <a:close/>
                <a:moveTo>
                  <a:pt x="24231" y="712346"/>
                </a:moveTo>
                <a:lnTo>
                  <a:pt x="24231" y="731086"/>
                </a:lnTo>
                <a:lnTo>
                  <a:pt x="18270" y="754399"/>
                </a:lnTo>
                <a:lnTo>
                  <a:pt x="15754" y="780386"/>
                </a:lnTo>
                <a:lnTo>
                  <a:pt x="13254" y="785906"/>
                </a:lnTo>
                <a:lnTo>
                  <a:pt x="0" y="811485"/>
                </a:lnTo>
                <a:lnTo>
                  <a:pt x="0" y="752641"/>
                </a:lnTo>
                <a:lnTo>
                  <a:pt x="18270" y="721676"/>
                </a:lnTo>
                <a:close/>
                <a:moveTo>
                  <a:pt x="4049" y="698809"/>
                </a:moveTo>
                <a:lnTo>
                  <a:pt x="1909" y="705315"/>
                </a:lnTo>
                <a:lnTo>
                  <a:pt x="0" y="710229"/>
                </a:lnTo>
                <a:lnTo>
                  <a:pt x="0" y="701476"/>
                </a:lnTo>
                <a:lnTo>
                  <a:pt x="3903" y="698941"/>
                </a:lnTo>
                <a:close/>
                <a:moveTo>
                  <a:pt x="24231" y="652905"/>
                </a:moveTo>
                <a:lnTo>
                  <a:pt x="24231" y="680503"/>
                </a:lnTo>
                <a:lnTo>
                  <a:pt x="4049" y="698809"/>
                </a:lnTo>
                <a:lnTo>
                  <a:pt x="14843" y="665990"/>
                </a:lnTo>
                <a:close/>
                <a:moveTo>
                  <a:pt x="24231" y="619049"/>
                </a:moveTo>
                <a:lnTo>
                  <a:pt x="24231" y="637446"/>
                </a:lnTo>
                <a:lnTo>
                  <a:pt x="14843" y="665990"/>
                </a:lnTo>
                <a:lnTo>
                  <a:pt x="0" y="686679"/>
                </a:lnTo>
                <a:lnTo>
                  <a:pt x="0" y="646781"/>
                </a:lnTo>
                <a:close/>
                <a:moveTo>
                  <a:pt x="3622" y="602431"/>
                </a:moveTo>
                <a:lnTo>
                  <a:pt x="0" y="609824"/>
                </a:lnTo>
                <a:lnTo>
                  <a:pt x="0" y="603434"/>
                </a:lnTo>
                <a:lnTo>
                  <a:pt x="3088" y="602562"/>
                </a:lnTo>
                <a:close/>
                <a:moveTo>
                  <a:pt x="13271" y="600059"/>
                </a:moveTo>
                <a:lnTo>
                  <a:pt x="0" y="626949"/>
                </a:lnTo>
                <a:lnTo>
                  <a:pt x="0" y="618882"/>
                </a:lnTo>
                <a:lnTo>
                  <a:pt x="9809" y="600910"/>
                </a:lnTo>
                <a:close/>
                <a:moveTo>
                  <a:pt x="24231" y="578966"/>
                </a:moveTo>
                <a:lnTo>
                  <a:pt x="24231" y="597364"/>
                </a:lnTo>
                <a:lnTo>
                  <a:pt x="13271" y="600059"/>
                </a:lnTo>
                <a:lnTo>
                  <a:pt x="14340" y="597894"/>
                </a:lnTo>
                <a:close/>
                <a:moveTo>
                  <a:pt x="15033" y="562383"/>
                </a:moveTo>
                <a:lnTo>
                  <a:pt x="1647" y="598860"/>
                </a:lnTo>
                <a:lnTo>
                  <a:pt x="0" y="603432"/>
                </a:lnTo>
                <a:lnTo>
                  <a:pt x="0" y="582448"/>
                </a:lnTo>
                <a:close/>
                <a:moveTo>
                  <a:pt x="24231" y="560369"/>
                </a:moveTo>
                <a:lnTo>
                  <a:pt x="24231" y="574485"/>
                </a:lnTo>
                <a:lnTo>
                  <a:pt x="9809" y="600910"/>
                </a:lnTo>
                <a:lnTo>
                  <a:pt x="3622" y="602431"/>
                </a:lnTo>
                <a:close/>
                <a:moveTo>
                  <a:pt x="24231" y="537319"/>
                </a:moveTo>
                <a:lnTo>
                  <a:pt x="24231" y="550611"/>
                </a:lnTo>
                <a:lnTo>
                  <a:pt x="18270" y="558063"/>
                </a:lnTo>
                <a:lnTo>
                  <a:pt x="15033" y="562383"/>
                </a:lnTo>
                <a:close/>
                <a:moveTo>
                  <a:pt x="24231" y="507786"/>
                </a:moveTo>
                <a:lnTo>
                  <a:pt x="24231" y="529738"/>
                </a:lnTo>
                <a:lnTo>
                  <a:pt x="0" y="578164"/>
                </a:lnTo>
                <a:lnTo>
                  <a:pt x="0" y="575156"/>
                </a:lnTo>
                <a:lnTo>
                  <a:pt x="12382" y="543377"/>
                </a:lnTo>
                <a:close/>
                <a:moveTo>
                  <a:pt x="24231" y="501381"/>
                </a:moveTo>
                <a:lnTo>
                  <a:pt x="24231" y="501744"/>
                </a:lnTo>
                <a:lnTo>
                  <a:pt x="21546" y="508202"/>
                </a:lnTo>
                <a:lnTo>
                  <a:pt x="0" y="563090"/>
                </a:lnTo>
                <a:lnTo>
                  <a:pt x="0" y="556453"/>
                </a:lnTo>
                <a:close/>
                <a:moveTo>
                  <a:pt x="1909" y="410811"/>
                </a:moveTo>
                <a:lnTo>
                  <a:pt x="0" y="414762"/>
                </a:lnTo>
                <a:lnTo>
                  <a:pt x="0" y="413381"/>
                </a:lnTo>
                <a:close/>
                <a:moveTo>
                  <a:pt x="3418" y="408396"/>
                </a:moveTo>
                <a:lnTo>
                  <a:pt x="2497" y="410155"/>
                </a:lnTo>
                <a:lnTo>
                  <a:pt x="1909" y="410811"/>
                </a:lnTo>
                <a:close/>
                <a:moveTo>
                  <a:pt x="24231" y="398062"/>
                </a:moveTo>
                <a:lnTo>
                  <a:pt x="24231" y="422586"/>
                </a:lnTo>
                <a:lnTo>
                  <a:pt x="0" y="480889"/>
                </a:lnTo>
                <a:lnTo>
                  <a:pt x="0" y="450165"/>
                </a:lnTo>
                <a:lnTo>
                  <a:pt x="4211" y="436105"/>
                </a:lnTo>
                <a:lnTo>
                  <a:pt x="9821" y="425737"/>
                </a:lnTo>
                <a:close/>
                <a:moveTo>
                  <a:pt x="18211" y="392616"/>
                </a:moveTo>
                <a:lnTo>
                  <a:pt x="11054" y="413256"/>
                </a:lnTo>
                <a:lnTo>
                  <a:pt x="4211" y="436105"/>
                </a:lnTo>
                <a:lnTo>
                  <a:pt x="0" y="443888"/>
                </a:lnTo>
                <a:lnTo>
                  <a:pt x="0" y="414921"/>
                </a:lnTo>
                <a:lnTo>
                  <a:pt x="2497" y="410155"/>
                </a:lnTo>
                <a:close/>
                <a:moveTo>
                  <a:pt x="24231" y="375252"/>
                </a:moveTo>
                <a:lnTo>
                  <a:pt x="24231" y="385897"/>
                </a:lnTo>
                <a:lnTo>
                  <a:pt x="18211" y="392616"/>
                </a:lnTo>
                <a:close/>
                <a:moveTo>
                  <a:pt x="946" y="372617"/>
                </a:moveTo>
                <a:lnTo>
                  <a:pt x="0" y="374923"/>
                </a:lnTo>
                <a:lnTo>
                  <a:pt x="0" y="373274"/>
                </a:lnTo>
                <a:close/>
                <a:moveTo>
                  <a:pt x="24231" y="368546"/>
                </a:moveTo>
                <a:lnTo>
                  <a:pt x="24231" y="375095"/>
                </a:lnTo>
                <a:lnTo>
                  <a:pt x="3418" y="408396"/>
                </a:lnTo>
                <a:lnTo>
                  <a:pt x="22381" y="372205"/>
                </a:lnTo>
                <a:close/>
                <a:moveTo>
                  <a:pt x="17496" y="361533"/>
                </a:moveTo>
                <a:lnTo>
                  <a:pt x="0" y="412652"/>
                </a:lnTo>
                <a:lnTo>
                  <a:pt x="0" y="380575"/>
                </a:lnTo>
                <a:lnTo>
                  <a:pt x="1909" y="378088"/>
                </a:lnTo>
                <a:lnTo>
                  <a:pt x="6712" y="368669"/>
                </a:lnTo>
                <a:close/>
                <a:moveTo>
                  <a:pt x="24231" y="341854"/>
                </a:moveTo>
                <a:lnTo>
                  <a:pt x="24231" y="357077"/>
                </a:lnTo>
                <a:lnTo>
                  <a:pt x="17496" y="361533"/>
                </a:lnTo>
                <a:close/>
                <a:moveTo>
                  <a:pt x="24231" y="317948"/>
                </a:moveTo>
                <a:lnTo>
                  <a:pt x="24231" y="334309"/>
                </a:lnTo>
                <a:lnTo>
                  <a:pt x="6712" y="368669"/>
                </a:lnTo>
                <a:lnTo>
                  <a:pt x="4938" y="369842"/>
                </a:lnTo>
                <a:lnTo>
                  <a:pt x="946" y="372617"/>
                </a:lnTo>
                <a:lnTo>
                  <a:pt x="3396" y="366647"/>
                </a:lnTo>
                <a:cubicBezTo>
                  <a:pt x="7901" y="355454"/>
                  <a:pt x="12840" y="342968"/>
                  <a:pt x="18270" y="329004"/>
                </a:cubicBezTo>
                <a:lnTo>
                  <a:pt x="18607" y="327910"/>
                </a:lnTo>
                <a:close/>
                <a:moveTo>
                  <a:pt x="11602" y="312390"/>
                </a:moveTo>
                <a:lnTo>
                  <a:pt x="0" y="336412"/>
                </a:lnTo>
                <a:lnTo>
                  <a:pt x="0" y="325354"/>
                </a:lnTo>
                <a:close/>
                <a:moveTo>
                  <a:pt x="11729" y="312127"/>
                </a:moveTo>
                <a:lnTo>
                  <a:pt x="11652" y="312334"/>
                </a:lnTo>
                <a:lnTo>
                  <a:pt x="11602" y="312390"/>
                </a:lnTo>
                <a:close/>
                <a:moveTo>
                  <a:pt x="17161" y="300881"/>
                </a:moveTo>
                <a:lnTo>
                  <a:pt x="11729" y="312127"/>
                </a:lnTo>
                <a:lnTo>
                  <a:pt x="14902" y="303593"/>
                </a:lnTo>
                <a:close/>
                <a:moveTo>
                  <a:pt x="24231" y="298145"/>
                </a:moveTo>
                <a:lnTo>
                  <a:pt x="24231" y="309647"/>
                </a:lnTo>
                <a:lnTo>
                  <a:pt x="18607" y="327910"/>
                </a:lnTo>
                <a:lnTo>
                  <a:pt x="14205" y="335709"/>
                </a:lnTo>
                <a:cubicBezTo>
                  <a:pt x="9994" y="342497"/>
                  <a:pt x="5528" y="349315"/>
                  <a:pt x="572" y="357320"/>
                </a:cubicBezTo>
                <a:lnTo>
                  <a:pt x="0" y="358312"/>
                </a:lnTo>
                <a:lnTo>
                  <a:pt x="0" y="347379"/>
                </a:lnTo>
                <a:lnTo>
                  <a:pt x="8326" y="321282"/>
                </a:lnTo>
                <a:lnTo>
                  <a:pt x="11652" y="312334"/>
                </a:lnTo>
                <a:lnTo>
                  <a:pt x="22595" y="300108"/>
                </a:lnTo>
                <a:close/>
                <a:moveTo>
                  <a:pt x="24231" y="286243"/>
                </a:moveTo>
                <a:lnTo>
                  <a:pt x="24231" y="292396"/>
                </a:lnTo>
                <a:lnTo>
                  <a:pt x="17161" y="300881"/>
                </a:lnTo>
                <a:close/>
                <a:moveTo>
                  <a:pt x="18603" y="231141"/>
                </a:moveTo>
                <a:lnTo>
                  <a:pt x="16606" y="235168"/>
                </a:lnTo>
                <a:lnTo>
                  <a:pt x="4000" y="260495"/>
                </a:lnTo>
                <a:lnTo>
                  <a:pt x="1909" y="263559"/>
                </a:lnTo>
                <a:lnTo>
                  <a:pt x="0" y="267317"/>
                </a:lnTo>
                <a:lnTo>
                  <a:pt x="0" y="258594"/>
                </a:lnTo>
                <a:close/>
                <a:moveTo>
                  <a:pt x="24231" y="230849"/>
                </a:moveTo>
                <a:lnTo>
                  <a:pt x="24231" y="278494"/>
                </a:lnTo>
                <a:lnTo>
                  <a:pt x="14902" y="303593"/>
                </a:lnTo>
                <a:lnTo>
                  <a:pt x="0" y="321476"/>
                </a:lnTo>
                <a:lnTo>
                  <a:pt x="0" y="268532"/>
                </a:lnTo>
                <a:lnTo>
                  <a:pt x="4000" y="260495"/>
                </a:lnTo>
                <a:close/>
                <a:moveTo>
                  <a:pt x="24231" y="219793"/>
                </a:moveTo>
                <a:lnTo>
                  <a:pt x="24231" y="222836"/>
                </a:lnTo>
                <a:lnTo>
                  <a:pt x="18603" y="231141"/>
                </a:lnTo>
                <a:close/>
                <a:moveTo>
                  <a:pt x="24231" y="133342"/>
                </a:moveTo>
                <a:lnTo>
                  <a:pt x="24231" y="206545"/>
                </a:lnTo>
                <a:lnTo>
                  <a:pt x="13499" y="223505"/>
                </a:lnTo>
                <a:lnTo>
                  <a:pt x="0" y="245723"/>
                </a:lnTo>
                <a:lnTo>
                  <a:pt x="0" y="173915"/>
                </a:lnTo>
                <a:close/>
                <a:moveTo>
                  <a:pt x="24231" y="123476"/>
                </a:moveTo>
                <a:lnTo>
                  <a:pt x="24231" y="130027"/>
                </a:lnTo>
                <a:lnTo>
                  <a:pt x="17186" y="143459"/>
                </a:lnTo>
                <a:lnTo>
                  <a:pt x="0" y="171861"/>
                </a:lnTo>
                <a:lnTo>
                  <a:pt x="0" y="166299"/>
                </a:lnTo>
                <a:lnTo>
                  <a:pt x="18270" y="132668"/>
                </a:lnTo>
                <a:close/>
                <a:moveTo>
                  <a:pt x="10141" y="101902"/>
                </a:moveTo>
                <a:lnTo>
                  <a:pt x="3390" y="124989"/>
                </a:lnTo>
                <a:lnTo>
                  <a:pt x="0" y="135481"/>
                </a:lnTo>
                <a:lnTo>
                  <a:pt x="0" y="120168"/>
                </a:lnTo>
                <a:lnTo>
                  <a:pt x="2059" y="116043"/>
                </a:lnTo>
                <a:close/>
                <a:moveTo>
                  <a:pt x="24231" y="71662"/>
                </a:moveTo>
                <a:lnTo>
                  <a:pt x="24231" y="77243"/>
                </a:lnTo>
                <a:lnTo>
                  <a:pt x="10141" y="101902"/>
                </a:lnTo>
                <a:lnTo>
                  <a:pt x="11579" y="96983"/>
                </a:lnTo>
                <a:lnTo>
                  <a:pt x="18270" y="83584"/>
                </a:lnTo>
                <a:close/>
                <a:moveTo>
                  <a:pt x="8884" y="41579"/>
                </a:moveTo>
                <a:lnTo>
                  <a:pt x="5981" y="51185"/>
                </a:lnTo>
                <a:lnTo>
                  <a:pt x="0" y="58084"/>
                </a:lnTo>
                <a:lnTo>
                  <a:pt x="0" y="57571"/>
                </a:lnTo>
                <a:close/>
                <a:moveTo>
                  <a:pt x="24231" y="30135"/>
                </a:moveTo>
                <a:lnTo>
                  <a:pt x="24231" y="53709"/>
                </a:lnTo>
                <a:lnTo>
                  <a:pt x="11579" y="96983"/>
                </a:lnTo>
                <a:lnTo>
                  <a:pt x="2059" y="116043"/>
                </a:lnTo>
                <a:lnTo>
                  <a:pt x="1909" y="116307"/>
                </a:lnTo>
                <a:lnTo>
                  <a:pt x="0" y="120126"/>
                </a:lnTo>
                <a:lnTo>
                  <a:pt x="0" y="70975"/>
                </a:lnTo>
                <a:lnTo>
                  <a:pt x="5981" y="51185"/>
                </a:lnTo>
                <a:close/>
                <a:moveTo>
                  <a:pt x="20675" y="0"/>
                </a:moveTo>
                <a:lnTo>
                  <a:pt x="24231" y="0"/>
                </a:lnTo>
                <a:lnTo>
                  <a:pt x="24231" y="13954"/>
                </a:lnTo>
                <a:lnTo>
                  <a:pt x="8884" y="41579"/>
                </a:lnTo>
                <a:lnTo>
                  <a:pt x="12161" y="30736"/>
                </a:lnTo>
                <a:close/>
                <a:moveTo>
                  <a:pt x="0" y="0"/>
                </a:moveTo>
                <a:lnTo>
                  <a:pt x="3827" y="0"/>
                </a:lnTo>
                <a:lnTo>
                  <a:pt x="0" y="8201"/>
                </a:lnTo>
                <a:close/>
              </a:path>
            </a:pathLst>
          </a:custGeom>
          <a:blipFill dpi="0" rotWithShape="1">
            <a:blip r:embed="rId1"/>
            <a:srcRect/>
            <a:stretch>
              <a:fillRect/>
            </a:stretch>
          </a:blip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ea typeface="幼圆" panose="02010509060101010101" pitchFamily="49" charset="-122"/>
            </a:endParaRPr>
          </a:p>
        </p:txBody>
      </p:sp>
      <p:sp>
        <p:nvSpPr>
          <p:cNvPr id="5" name="文本框 4"/>
          <p:cNvSpPr txBox="1"/>
          <p:nvPr/>
        </p:nvSpPr>
        <p:spPr>
          <a:xfrm>
            <a:off x="1791724" y="389129"/>
            <a:ext cx="404495" cy="521970"/>
          </a:xfrm>
          <a:prstGeom prst="rect">
            <a:avLst/>
          </a:prstGeom>
          <a:noFill/>
        </p:spPr>
        <p:txBody>
          <a:bodyPr wrap="non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2</a:t>
            </a:r>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180465" y="1395095"/>
            <a:ext cx="9831705" cy="2861310"/>
          </a:xfrm>
          <a:prstGeom prst="rect">
            <a:avLst/>
          </a:prstGeom>
          <a:noFill/>
        </p:spPr>
        <p:txBody>
          <a:bodyPr wrap="square" rtlCol="0" anchor="t">
            <a:spAutoFit/>
          </a:bodyPr>
          <a:p>
            <a:pPr algn="just"/>
            <a:r>
              <a:rPr lang="zh-CN" altLang="en-US" sz="2000"/>
              <a:t>在模型的推理阶段，本文实施自我评估策略来评估生成的文本。 在这些评估结果的指导下，制定了一个可回溯的流程，以方便追溯步骤。</a:t>
            </a:r>
            <a:endParaRPr lang="zh-CN" altLang="en-US" sz="2000"/>
          </a:p>
          <a:p>
            <a:pPr algn="just"/>
            <a:r>
              <a:rPr lang="zh-CN" altLang="en-US" sz="2000"/>
              <a:t>「何时需要倒带」：对生成的内容进行评估和评分可以确定是否需要倒带过程：高分生成不需要倒带过程，而低分生成则需要。 一个简单的解决方案是训练一个评分模型，类似于 RLHF 中的奖励模型。然而，该解决方案存在数据集质量、训练成本等限制，为此本文使用Prompt来引导LLMs对其输出内容进行自我评估。</a:t>
            </a:r>
            <a:endParaRPr lang="zh-CN" altLang="en-US" sz="2000"/>
          </a:p>
          <a:p>
            <a:pPr algn="just"/>
            <a:r>
              <a:rPr lang="zh-CN" altLang="en-US" sz="2000"/>
              <a:t>「令牌选择方法」：RAIN允许在推理阶段对LLMs进行自对齐搜索和倒带操作。在搜索过程中引入树的概念，其中每个节点表示一个令牌集。RAIN在向前进程和向后进程之间交替进行。向前进程负责执行搜索，而向后进程用于回溯和倒带</a:t>
            </a:r>
            <a:endParaRPr lang="zh-CN" altLang="en-US" sz="2000"/>
          </a:p>
        </p:txBody>
      </p:sp>
      <p:pic>
        <p:nvPicPr>
          <p:cNvPr id="8" name="图片 7"/>
          <p:cNvPicPr>
            <a:picLocks noChangeAspect="1"/>
          </p:cNvPicPr>
          <p:nvPr/>
        </p:nvPicPr>
        <p:blipFill>
          <a:blip r:embed="rId2"/>
          <a:stretch>
            <a:fillRect/>
          </a:stretch>
        </p:blipFill>
        <p:spPr>
          <a:xfrm>
            <a:off x="946785" y="4462780"/>
            <a:ext cx="10299700" cy="2184400"/>
          </a:xfrm>
          <a:prstGeom prst="rect">
            <a:avLst/>
          </a:prstGeom>
        </p:spPr>
      </p:pic>
    </p:spTree>
  </p:cSld>
  <p:clrMapOvr>
    <a:masterClrMapping/>
  </p:clrMapOvr>
  <p:transition spd="med" advTm="0">
    <p:pull/>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flipH="1">
            <a:off x="902513" y="235133"/>
            <a:ext cx="1998618" cy="953587"/>
          </a:xfrm>
          <a:custGeom>
            <a:avLst/>
            <a:gdLst>
              <a:gd name="connsiteX0" fmla="*/ 2312125 w 5996287"/>
              <a:gd name="connsiteY0" fmla="*/ 39195 h 3474727"/>
              <a:gd name="connsiteX1" fmla="*/ 0 w 5996287"/>
              <a:gd name="connsiteY1" fmla="*/ 1750430 h 3474727"/>
              <a:gd name="connsiteX2" fmla="*/ 2325188 w 5996287"/>
              <a:gd name="connsiteY2" fmla="*/ 130635 h 3474727"/>
              <a:gd name="connsiteX3" fmla="*/ 91440 w 5996287"/>
              <a:gd name="connsiteY3" fmla="*/ 1789618 h 3474727"/>
              <a:gd name="connsiteX4" fmla="*/ 2468880 w 5996287"/>
              <a:gd name="connsiteY4" fmla="*/ 222075 h 3474727"/>
              <a:gd name="connsiteX5" fmla="*/ 117565 w 5996287"/>
              <a:gd name="connsiteY5" fmla="*/ 1933310 h 3474727"/>
              <a:gd name="connsiteX6" fmla="*/ 2625634 w 5996287"/>
              <a:gd name="connsiteY6" fmla="*/ 7 h 3474727"/>
              <a:gd name="connsiteX7" fmla="*/ 326571 w 5996287"/>
              <a:gd name="connsiteY7" fmla="*/ 1959435 h 3474727"/>
              <a:gd name="connsiteX8" fmla="*/ 2795451 w 5996287"/>
              <a:gd name="connsiteY8" fmla="*/ 104510 h 3474727"/>
              <a:gd name="connsiteX9" fmla="*/ 404948 w 5996287"/>
              <a:gd name="connsiteY9" fmla="*/ 2129253 h 3474727"/>
              <a:gd name="connsiteX10" fmla="*/ 3161211 w 5996287"/>
              <a:gd name="connsiteY10" fmla="*/ 78384 h 3474727"/>
              <a:gd name="connsiteX11" fmla="*/ 209005 w 5996287"/>
              <a:gd name="connsiteY11" fmla="*/ 2416635 h 3474727"/>
              <a:gd name="connsiteX12" fmla="*/ 3252651 w 5996287"/>
              <a:gd name="connsiteY12" fmla="*/ 130635 h 3474727"/>
              <a:gd name="connsiteX13" fmla="*/ 666205 w 5996287"/>
              <a:gd name="connsiteY13" fmla="*/ 2220693 h 3474727"/>
              <a:gd name="connsiteX14" fmla="*/ 3291840 w 5996287"/>
              <a:gd name="connsiteY14" fmla="*/ 235138 h 3474727"/>
              <a:gd name="connsiteX15" fmla="*/ 888274 w 5996287"/>
              <a:gd name="connsiteY15" fmla="*/ 2364384 h 3474727"/>
              <a:gd name="connsiteX16" fmla="*/ 3500845 w 5996287"/>
              <a:gd name="connsiteY16" fmla="*/ 365767 h 3474727"/>
              <a:gd name="connsiteX17" fmla="*/ 718457 w 5996287"/>
              <a:gd name="connsiteY17" fmla="*/ 2286007 h 3474727"/>
              <a:gd name="connsiteX18" fmla="*/ 3644537 w 5996287"/>
              <a:gd name="connsiteY18" fmla="*/ 457207 h 3474727"/>
              <a:gd name="connsiteX19" fmla="*/ 1005840 w 5996287"/>
              <a:gd name="connsiteY19" fmla="*/ 2442761 h 3474727"/>
              <a:gd name="connsiteX20" fmla="*/ 4023360 w 5996287"/>
              <a:gd name="connsiteY20" fmla="*/ 313515 h 3474727"/>
              <a:gd name="connsiteX21" fmla="*/ 1201783 w 5996287"/>
              <a:gd name="connsiteY21" fmla="*/ 2508075 h 3474727"/>
              <a:gd name="connsiteX22" fmla="*/ 4088674 w 5996287"/>
              <a:gd name="connsiteY22" fmla="*/ 522521 h 3474727"/>
              <a:gd name="connsiteX23" fmla="*/ 1463040 w 5996287"/>
              <a:gd name="connsiteY23" fmla="*/ 2612578 h 3474727"/>
              <a:gd name="connsiteX24" fmla="*/ 4206240 w 5996287"/>
              <a:gd name="connsiteY24" fmla="*/ 574773 h 3474727"/>
              <a:gd name="connsiteX25" fmla="*/ 1254034 w 5996287"/>
              <a:gd name="connsiteY25" fmla="*/ 2625641 h 3474727"/>
              <a:gd name="connsiteX26" fmla="*/ 4545874 w 5996287"/>
              <a:gd name="connsiteY26" fmla="*/ 666213 h 3474727"/>
              <a:gd name="connsiteX27" fmla="*/ 1881051 w 5996287"/>
              <a:gd name="connsiteY27" fmla="*/ 2677893 h 3474727"/>
              <a:gd name="connsiteX28" fmla="*/ 4846320 w 5996287"/>
              <a:gd name="connsiteY28" fmla="*/ 600898 h 3474727"/>
              <a:gd name="connsiteX29" fmla="*/ 1750423 w 5996287"/>
              <a:gd name="connsiteY29" fmla="*/ 2508075 h 3474727"/>
              <a:gd name="connsiteX30" fmla="*/ 4833257 w 5996287"/>
              <a:gd name="connsiteY30" fmla="*/ 914407 h 3474727"/>
              <a:gd name="connsiteX31" fmla="*/ 1841863 w 5996287"/>
              <a:gd name="connsiteY31" fmla="*/ 3004464 h 3474727"/>
              <a:gd name="connsiteX32" fmla="*/ 5068388 w 5996287"/>
              <a:gd name="connsiteY32" fmla="*/ 679275 h 3474727"/>
              <a:gd name="connsiteX33" fmla="*/ 1894114 w 5996287"/>
              <a:gd name="connsiteY33" fmla="*/ 3226533 h 3474727"/>
              <a:gd name="connsiteX34" fmla="*/ 5603965 w 5996287"/>
              <a:gd name="connsiteY34" fmla="*/ 587835 h 3474727"/>
              <a:gd name="connsiteX35" fmla="*/ 2325188 w 5996287"/>
              <a:gd name="connsiteY35" fmla="*/ 3278784 h 3474727"/>
              <a:gd name="connsiteX36" fmla="*/ 5826034 w 5996287"/>
              <a:gd name="connsiteY36" fmla="*/ 757653 h 3474727"/>
              <a:gd name="connsiteX37" fmla="*/ 2220685 w 5996287"/>
              <a:gd name="connsiteY37" fmla="*/ 3122030 h 3474727"/>
              <a:gd name="connsiteX38" fmla="*/ 5995851 w 5996287"/>
              <a:gd name="connsiteY38" fmla="*/ 940533 h 3474727"/>
              <a:gd name="connsiteX39" fmla="*/ 2416628 w 5996287"/>
              <a:gd name="connsiteY39" fmla="*/ 3474727 h 347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96287" h="3474727">
                <a:moveTo>
                  <a:pt x="2312125" y="39195"/>
                </a:moveTo>
                <a:lnTo>
                  <a:pt x="0" y="1750430"/>
                </a:lnTo>
                <a:cubicBezTo>
                  <a:pt x="2177" y="1765670"/>
                  <a:pt x="2309948" y="124104"/>
                  <a:pt x="2325188" y="130635"/>
                </a:cubicBezTo>
                <a:cubicBezTo>
                  <a:pt x="2340428" y="137166"/>
                  <a:pt x="67491" y="1774378"/>
                  <a:pt x="91440" y="1789618"/>
                </a:cubicBezTo>
                <a:cubicBezTo>
                  <a:pt x="115389" y="1804858"/>
                  <a:pt x="2464526" y="198126"/>
                  <a:pt x="2468880" y="222075"/>
                </a:cubicBezTo>
                <a:cubicBezTo>
                  <a:pt x="2473234" y="246024"/>
                  <a:pt x="91439" y="1970321"/>
                  <a:pt x="117565" y="1933310"/>
                </a:cubicBezTo>
                <a:cubicBezTo>
                  <a:pt x="143691" y="1896299"/>
                  <a:pt x="2590800" y="-4347"/>
                  <a:pt x="2625634" y="7"/>
                </a:cubicBezTo>
                <a:cubicBezTo>
                  <a:pt x="2660468" y="4361"/>
                  <a:pt x="298268" y="1942018"/>
                  <a:pt x="326571" y="1959435"/>
                </a:cubicBezTo>
                <a:cubicBezTo>
                  <a:pt x="354874" y="1976852"/>
                  <a:pt x="2782388" y="76207"/>
                  <a:pt x="2795451" y="104510"/>
                </a:cubicBezTo>
                <a:cubicBezTo>
                  <a:pt x="2808514" y="132813"/>
                  <a:pt x="343988" y="2133607"/>
                  <a:pt x="404948" y="2129253"/>
                </a:cubicBezTo>
                <a:cubicBezTo>
                  <a:pt x="465908" y="2124899"/>
                  <a:pt x="3193868" y="30487"/>
                  <a:pt x="3161211" y="78384"/>
                </a:cubicBezTo>
                <a:cubicBezTo>
                  <a:pt x="3128554" y="126281"/>
                  <a:pt x="193765" y="2407927"/>
                  <a:pt x="209005" y="2416635"/>
                </a:cubicBezTo>
                <a:cubicBezTo>
                  <a:pt x="224245" y="2425343"/>
                  <a:pt x="3176451" y="163292"/>
                  <a:pt x="3252651" y="130635"/>
                </a:cubicBezTo>
                <a:cubicBezTo>
                  <a:pt x="3328851" y="97978"/>
                  <a:pt x="659673" y="2203276"/>
                  <a:pt x="666205" y="2220693"/>
                </a:cubicBezTo>
                <a:cubicBezTo>
                  <a:pt x="672736" y="2238110"/>
                  <a:pt x="3254829" y="211190"/>
                  <a:pt x="3291840" y="235138"/>
                </a:cubicBezTo>
                <a:cubicBezTo>
                  <a:pt x="3328852" y="259087"/>
                  <a:pt x="853440" y="2342613"/>
                  <a:pt x="888274" y="2364384"/>
                </a:cubicBezTo>
                <a:cubicBezTo>
                  <a:pt x="923108" y="2386156"/>
                  <a:pt x="3529148" y="378830"/>
                  <a:pt x="3500845" y="365767"/>
                </a:cubicBezTo>
                <a:cubicBezTo>
                  <a:pt x="3472542" y="352704"/>
                  <a:pt x="694508" y="2270767"/>
                  <a:pt x="718457" y="2286007"/>
                </a:cubicBezTo>
                <a:cubicBezTo>
                  <a:pt x="742406" y="2301247"/>
                  <a:pt x="3596640" y="431081"/>
                  <a:pt x="3644537" y="457207"/>
                </a:cubicBezTo>
                <a:cubicBezTo>
                  <a:pt x="3692434" y="483333"/>
                  <a:pt x="942703" y="2466710"/>
                  <a:pt x="1005840" y="2442761"/>
                </a:cubicBezTo>
                <a:cubicBezTo>
                  <a:pt x="1068977" y="2418812"/>
                  <a:pt x="3990703" y="302629"/>
                  <a:pt x="4023360" y="313515"/>
                </a:cubicBezTo>
                <a:cubicBezTo>
                  <a:pt x="4056017" y="324401"/>
                  <a:pt x="1190897" y="2473241"/>
                  <a:pt x="1201783" y="2508075"/>
                </a:cubicBezTo>
                <a:cubicBezTo>
                  <a:pt x="1212669" y="2542909"/>
                  <a:pt x="4045131" y="505104"/>
                  <a:pt x="4088674" y="522521"/>
                </a:cubicBezTo>
                <a:cubicBezTo>
                  <a:pt x="4132217" y="539938"/>
                  <a:pt x="1443446" y="2603869"/>
                  <a:pt x="1463040" y="2612578"/>
                </a:cubicBezTo>
                <a:cubicBezTo>
                  <a:pt x="1482634" y="2621287"/>
                  <a:pt x="4241074" y="572596"/>
                  <a:pt x="4206240" y="574773"/>
                </a:cubicBezTo>
                <a:cubicBezTo>
                  <a:pt x="4171406" y="576950"/>
                  <a:pt x="1197428" y="2610401"/>
                  <a:pt x="1254034" y="2625641"/>
                </a:cubicBezTo>
                <a:cubicBezTo>
                  <a:pt x="1310640" y="2640881"/>
                  <a:pt x="4441371" y="657504"/>
                  <a:pt x="4545874" y="666213"/>
                </a:cubicBezTo>
                <a:cubicBezTo>
                  <a:pt x="4650377" y="674922"/>
                  <a:pt x="1830977" y="2688779"/>
                  <a:pt x="1881051" y="2677893"/>
                </a:cubicBezTo>
                <a:cubicBezTo>
                  <a:pt x="1931125" y="2667007"/>
                  <a:pt x="4868091" y="629201"/>
                  <a:pt x="4846320" y="600898"/>
                </a:cubicBezTo>
                <a:cubicBezTo>
                  <a:pt x="4824549" y="572595"/>
                  <a:pt x="1752600" y="2455824"/>
                  <a:pt x="1750423" y="2508075"/>
                </a:cubicBezTo>
                <a:cubicBezTo>
                  <a:pt x="1748246" y="2560326"/>
                  <a:pt x="4818017" y="831676"/>
                  <a:pt x="4833257" y="914407"/>
                </a:cubicBezTo>
                <a:cubicBezTo>
                  <a:pt x="4848497" y="997138"/>
                  <a:pt x="1802675" y="3043653"/>
                  <a:pt x="1841863" y="3004464"/>
                </a:cubicBezTo>
                <a:cubicBezTo>
                  <a:pt x="1881051" y="2965275"/>
                  <a:pt x="5059680" y="642264"/>
                  <a:pt x="5068388" y="679275"/>
                </a:cubicBezTo>
                <a:cubicBezTo>
                  <a:pt x="5077096" y="716286"/>
                  <a:pt x="1804851" y="3241773"/>
                  <a:pt x="1894114" y="3226533"/>
                </a:cubicBezTo>
                <a:cubicBezTo>
                  <a:pt x="1983377" y="3211293"/>
                  <a:pt x="5532119" y="579127"/>
                  <a:pt x="5603965" y="587835"/>
                </a:cubicBezTo>
                <a:cubicBezTo>
                  <a:pt x="5675811" y="596543"/>
                  <a:pt x="2288176" y="3250481"/>
                  <a:pt x="2325188" y="3278784"/>
                </a:cubicBezTo>
                <a:cubicBezTo>
                  <a:pt x="2362200" y="3307087"/>
                  <a:pt x="5843451" y="783779"/>
                  <a:pt x="5826034" y="757653"/>
                </a:cubicBezTo>
                <a:cubicBezTo>
                  <a:pt x="5808617" y="731527"/>
                  <a:pt x="2192382" y="3091550"/>
                  <a:pt x="2220685" y="3122030"/>
                </a:cubicBezTo>
                <a:cubicBezTo>
                  <a:pt x="2248988" y="3152510"/>
                  <a:pt x="5963194" y="881750"/>
                  <a:pt x="5995851" y="940533"/>
                </a:cubicBezTo>
                <a:cubicBezTo>
                  <a:pt x="6028508" y="999316"/>
                  <a:pt x="4222568" y="2237021"/>
                  <a:pt x="2416628" y="3474727"/>
                </a:cubicBezTo>
              </a:path>
            </a:pathLst>
          </a:custGeom>
          <a:noFill/>
          <a:ln w="3175">
            <a:solidFill>
              <a:srgbClr val="4D78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190490" y="326573"/>
            <a:ext cx="1811020" cy="583565"/>
          </a:xfrm>
          <a:prstGeom prst="rect">
            <a:avLst/>
          </a:prstGeom>
          <a:noFill/>
        </p:spPr>
        <p:txBody>
          <a:bodyPr wrap="none" rtlCol="0">
            <a:spAutoFit/>
          </a:bodyPr>
          <a:lstStyle/>
          <a:p>
            <a:pPr algn="ctr"/>
            <a:r>
              <a:rPr lang="zh-CN" altLang="en-US" sz="3200" b="1" dirty="0" smtClean="0">
                <a:blipFill>
                  <a:blip r:embed="rId1"/>
                  <a:stretch>
                    <a:fillRect/>
                  </a:stretch>
                </a:blipFill>
                <a:latin typeface="微软雅黑" panose="020B0503020204020204" pitchFamily="34" charset="-122"/>
                <a:ea typeface="微软雅黑" panose="020B0503020204020204" pitchFamily="34" charset="-122"/>
              </a:rPr>
              <a:t>实验</a:t>
            </a:r>
            <a:r>
              <a:rPr lang="zh-CN" altLang="en-US" sz="3200" b="1" dirty="0" smtClean="0">
                <a:blipFill>
                  <a:blip r:embed="rId1"/>
                  <a:stretch>
                    <a:fillRect/>
                  </a:stretch>
                </a:blipFill>
                <a:latin typeface="微软雅黑" panose="020B0503020204020204" pitchFamily="34" charset="-122"/>
                <a:ea typeface="微软雅黑" panose="020B0503020204020204" pitchFamily="34" charset="-122"/>
              </a:rPr>
              <a:t>结果</a:t>
            </a:r>
            <a:endParaRPr lang="zh-CN" altLang="en-US" sz="3200" b="1" dirty="0" smtClean="0">
              <a:blipFill>
                <a:blip r:embed="rId1"/>
                <a:stretch>
                  <a:fillRect/>
                </a:stretch>
              </a:blipFill>
              <a:latin typeface="微软雅黑" panose="020B0503020204020204" pitchFamily="34" charset="-122"/>
              <a:ea typeface="微软雅黑" panose="020B0503020204020204" pitchFamily="34" charset="-122"/>
            </a:endParaRPr>
          </a:p>
        </p:txBody>
      </p:sp>
      <p:sp>
        <p:nvSpPr>
          <p:cNvPr id="4" name="任意多边形 3"/>
          <p:cNvSpPr/>
          <p:nvPr/>
        </p:nvSpPr>
        <p:spPr>
          <a:xfrm rot="16200000" flipH="1">
            <a:off x="6073140" y="-2293316"/>
            <a:ext cx="45719" cy="6389737"/>
          </a:xfrm>
          <a:custGeom>
            <a:avLst/>
            <a:gdLst/>
            <a:ahLst/>
            <a:cxnLst/>
            <a:rect l="l" t="t" r="r" b="b"/>
            <a:pathLst>
              <a:path w="24231" h="914247">
                <a:moveTo>
                  <a:pt x="5283" y="910420"/>
                </a:moveTo>
                <a:lnTo>
                  <a:pt x="5106" y="914247"/>
                </a:lnTo>
                <a:lnTo>
                  <a:pt x="3582" y="914247"/>
                </a:lnTo>
                <a:close/>
                <a:moveTo>
                  <a:pt x="24231" y="887871"/>
                </a:moveTo>
                <a:lnTo>
                  <a:pt x="24231" y="914247"/>
                </a:lnTo>
                <a:lnTo>
                  <a:pt x="14665" y="914247"/>
                </a:lnTo>
                <a:lnTo>
                  <a:pt x="21671" y="894208"/>
                </a:lnTo>
                <a:close/>
                <a:moveTo>
                  <a:pt x="7503" y="865611"/>
                </a:moveTo>
                <a:lnTo>
                  <a:pt x="7216" y="868576"/>
                </a:lnTo>
                <a:lnTo>
                  <a:pt x="6766" y="878326"/>
                </a:lnTo>
                <a:lnTo>
                  <a:pt x="0" y="886263"/>
                </a:lnTo>
                <a:lnTo>
                  <a:pt x="0" y="876548"/>
                </a:lnTo>
                <a:lnTo>
                  <a:pt x="5182" y="868927"/>
                </a:lnTo>
                <a:close/>
                <a:moveTo>
                  <a:pt x="24231" y="857838"/>
                </a:moveTo>
                <a:lnTo>
                  <a:pt x="24231" y="867787"/>
                </a:lnTo>
                <a:lnTo>
                  <a:pt x="5283" y="910420"/>
                </a:lnTo>
                <a:lnTo>
                  <a:pt x="6766" y="878326"/>
                </a:lnTo>
                <a:close/>
                <a:moveTo>
                  <a:pt x="24231" y="840913"/>
                </a:moveTo>
                <a:lnTo>
                  <a:pt x="24231" y="841714"/>
                </a:lnTo>
                <a:lnTo>
                  <a:pt x="7503" y="865611"/>
                </a:lnTo>
                <a:lnTo>
                  <a:pt x="7514" y="865497"/>
                </a:lnTo>
                <a:close/>
                <a:moveTo>
                  <a:pt x="9928" y="840562"/>
                </a:moveTo>
                <a:lnTo>
                  <a:pt x="7514" y="865497"/>
                </a:lnTo>
                <a:lnTo>
                  <a:pt x="5182" y="868927"/>
                </a:lnTo>
                <a:lnTo>
                  <a:pt x="0" y="876330"/>
                </a:lnTo>
                <a:lnTo>
                  <a:pt x="0" y="855943"/>
                </a:lnTo>
                <a:lnTo>
                  <a:pt x="1909" y="852567"/>
                </a:lnTo>
                <a:close/>
                <a:moveTo>
                  <a:pt x="15593" y="782055"/>
                </a:moveTo>
                <a:lnTo>
                  <a:pt x="14536" y="792975"/>
                </a:lnTo>
                <a:lnTo>
                  <a:pt x="0" y="815757"/>
                </a:lnTo>
                <a:lnTo>
                  <a:pt x="0" y="811766"/>
                </a:lnTo>
                <a:close/>
                <a:moveTo>
                  <a:pt x="24231" y="780256"/>
                </a:moveTo>
                <a:lnTo>
                  <a:pt x="24231" y="819152"/>
                </a:lnTo>
                <a:lnTo>
                  <a:pt x="9928" y="840562"/>
                </a:lnTo>
                <a:lnTo>
                  <a:pt x="14536" y="792975"/>
                </a:lnTo>
                <a:lnTo>
                  <a:pt x="18270" y="787121"/>
                </a:lnTo>
                <a:close/>
                <a:moveTo>
                  <a:pt x="24231" y="761668"/>
                </a:moveTo>
                <a:lnTo>
                  <a:pt x="24231" y="765596"/>
                </a:lnTo>
                <a:lnTo>
                  <a:pt x="15593" y="782055"/>
                </a:lnTo>
                <a:lnTo>
                  <a:pt x="15754" y="780386"/>
                </a:lnTo>
                <a:close/>
                <a:moveTo>
                  <a:pt x="24231" y="712346"/>
                </a:moveTo>
                <a:lnTo>
                  <a:pt x="24231" y="731086"/>
                </a:lnTo>
                <a:lnTo>
                  <a:pt x="18270" y="754399"/>
                </a:lnTo>
                <a:lnTo>
                  <a:pt x="15754" y="780386"/>
                </a:lnTo>
                <a:lnTo>
                  <a:pt x="13254" y="785906"/>
                </a:lnTo>
                <a:lnTo>
                  <a:pt x="0" y="811485"/>
                </a:lnTo>
                <a:lnTo>
                  <a:pt x="0" y="752641"/>
                </a:lnTo>
                <a:lnTo>
                  <a:pt x="18270" y="721676"/>
                </a:lnTo>
                <a:close/>
                <a:moveTo>
                  <a:pt x="4049" y="698809"/>
                </a:moveTo>
                <a:lnTo>
                  <a:pt x="1909" y="705315"/>
                </a:lnTo>
                <a:lnTo>
                  <a:pt x="0" y="710229"/>
                </a:lnTo>
                <a:lnTo>
                  <a:pt x="0" y="701476"/>
                </a:lnTo>
                <a:lnTo>
                  <a:pt x="3903" y="698941"/>
                </a:lnTo>
                <a:close/>
                <a:moveTo>
                  <a:pt x="24231" y="652905"/>
                </a:moveTo>
                <a:lnTo>
                  <a:pt x="24231" y="680503"/>
                </a:lnTo>
                <a:lnTo>
                  <a:pt x="4049" y="698809"/>
                </a:lnTo>
                <a:lnTo>
                  <a:pt x="14843" y="665990"/>
                </a:lnTo>
                <a:close/>
                <a:moveTo>
                  <a:pt x="24231" y="619049"/>
                </a:moveTo>
                <a:lnTo>
                  <a:pt x="24231" y="637446"/>
                </a:lnTo>
                <a:lnTo>
                  <a:pt x="14843" y="665990"/>
                </a:lnTo>
                <a:lnTo>
                  <a:pt x="0" y="686679"/>
                </a:lnTo>
                <a:lnTo>
                  <a:pt x="0" y="646781"/>
                </a:lnTo>
                <a:close/>
                <a:moveTo>
                  <a:pt x="3622" y="602431"/>
                </a:moveTo>
                <a:lnTo>
                  <a:pt x="0" y="609824"/>
                </a:lnTo>
                <a:lnTo>
                  <a:pt x="0" y="603434"/>
                </a:lnTo>
                <a:lnTo>
                  <a:pt x="3088" y="602562"/>
                </a:lnTo>
                <a:close/>
                <a:moveTo>
                  <a:pt x="13271" y="600059"/>
                </a:moveTo>
                <a:lnTo>
                  <a:pt x="0" y="626949"/>
                </a:lnTo>
                <a:lnTo>
                  <a:pt x="0" y="618882"/>
                </a:lnTo>
                <a:lnTo>
                  <a:pt x="9809" y="600910"/>
                </a:lnTo>
                <a:close/>
                <a:moveTo>
                  <a:pt x="24231" y="578966"/>
                </a:moveTo>
                <a:lnTo>
                  <a:pt x="24231" y="597364"/>
                </a:lnTo>
                <a:lnTo>
                  <a:pt x="13271" y="600059"/>
                </a:lnTo>
                <a:lnTo>
                  <a:pt x="14340" y="597894"/>
                </a:lnTo>
                <a:close/>
                <a:moveTo>
                  <a:pt x="15033" y="562383"/>
                </a:moveTo>
                <a:lnTo>
                  <a:pt x="1647" y="598860"/>
                </a:lnTo>
                <a:lnTo>
                  <a:pt x="0" y="603432"/>
                </a:lnTo>
                <a:lnTo>
                  <a:pt x="0" y="582448"/>
                </a:lnTo>
                <a:close/>
                <a:moveTo>
                  <a:pt x="24231" y="560369"/>
                </a:moveTo>
                <a:lnTo>
                  <a:pt x="24231" y="574485"/>
                </a:lnTo>
                <a:lnTo>
                  <a:pt x="9809" y="600910"/>
                </a:lnTo>
                <a:lnTo>
                  <a:pt x="3622" y="602431"/>
                </a:lnTo>
                <a:close/>
                <a:moveTo>
                  <a:pt x="24231" y="537319"/>
                </a:moveTo>
                <a:lnTo>
                  <a:pt x="24231" y="550611"/>
                </a:lnTo>
                <a:lnTo>
                  <a:pt x="18270" y="558063"/>
                </a:lnTo>
                <a:lnTo>
                  <a:pt x="15033" y="562383"/>
                </a:lnTo>
                <a:close/>
                <a:moveTo>
                  <a:pt x="24231" y="507786"/>
                </a:moveTo>
                <a:lnTo>
                  <a:pt x="24231" y="529738"/>
                </a:lnTo>
                <a:lnTo>
                  <a:pt x="0" y="578164"/>
                </a:lnTo>
                <a:lnTo>
                  <a:pt x="0" y="575156"/>
                </a:lnTo>
                <a:lnTo>
                  <a:pt x="12382" y="543377"/>
                </a:lnTo>
                <a:close/>
                <a:moveTo>
                  <a:pt x="24231" y="501381"/>
                </a:moveTo>
                <a:lnTo>
                  <a:pt x="24231" y="501744"/>
                </a:lnTo>
                <a:lnTo>
                  <a:pt x="21546" y="508202"/>
                </a:lnTo>
                <a:lnTo>
                  <a:pt x="0" y="563090"/>
                </a:lnTo>
                <a:lnTo>
                  <a:pt x="0" y="556453"/>
                </a:lnTo>
                <a:close/>
                <a:moveTo>
                  <a:pt x="1909" y="410811"/>
                </a:moveTo>
                <a:lnTo>
                  <a:pt x="0" y="414762"/>
                </a:lnTo>
                <a:lnTo>
                  <a:pt x="0" y="413381"/>
                </a:lnTo>
                <a:close/>
                <a:moveTo>
                  <a:pt x="3418" y="408396"/>
                </a:moveTo>
                <a:lnTo>
                  <a:pt x="2497" y="410155"/>
                </a:lnTo>
                <a:lnTo>
                  <a:pt x="1909" y="410811"/>
                </a:lnTo>
                <a:close/>
                <a:moveTo>
                  <a:pt x="24231" y="398062"/>
                </a:moveTo>
                <a:lnTo>
                  <a:pt x="24231" y="422586"/>
                </a:lnTo>
                <a:lnTo>
                  <a:pt x="0" y="480889"/>
                </a:lnTo>
                <a:lnTo>
                  <a:pt x="0" y="450165"/>
                </a:lnTo>
                <a:lnTo>
                  <a:pt x="4211" y="436105"/>
                </a:lnTo>
                <a:lnTo>
                  <a:pt x="9821" y="425737"/>
                </a:lnTo>
                <a:close/>
                <a:moveTo>
                  <a:pt x="18211" y="392616"/>
                </a:moveTo>
                <a:lnTo>
                  <a:pt x="11054" y="413256"/>
                </a:lnTo>
                <a:lnTo>
                  <a:pt x="4211" y="436105"/>
                </a:lnTo>
                <a:lnTo>
                  <a:pt x="0" y="443888"/>
                </a:lnTo>
                <a:lnTo>
                  <a:pt x="0" y="414921"/>
                </a:lnTo>
                <a:lnTo>
                  <a:pt x="2497" y="410155"/>
                </a:lnTo>
                <a:close/>
                <a:moveTo>
                  <a:pt x="24231" y="375252"/>
                </a:moveTo>
                <a:lnTo>
                  <a:pt x="24231" y="385897"/>
                </a:lnTo>
                <a:lnTo>
                  <a:pt x="18211" y="392616"/>
                </a:lnTo>
                <a:close/>
                <a:moveTo>
                  <a:pt x="946" y="372617"/>
                </a:moveTo>
                <a:lnTo>
                  <a:pt x="0" y="374923"/>
                </a:lnTo>
                <a:lnTo>
                  <a:pt x="0" y="373274"/>
                </a:lnTo>
                <a:close/>
                <a:moveTo>
                  <a:pt x="24231" y="368546"/>
                </a:moveTo>
                <a:lnTo>
                  <a:pt x="24231" y="375095"/>
                </a:lnTo>
                <a:lnTo>
                  <a:pt x="3418" y="408396"/>
                </a:lnTo>
                <a:lnTo>
                  <a:pt x="22381" y="372205"/>
                </a:lnTo>
                <a:close/>
                <a:moveTo>
                  <a:pt x="17496" y="361533"/>
                </a:moveTo>
                <a:lnTo>
                  <a:pt x="0" y="412652"/>
                </a:lnTo>
                <a:lnTo>
                  <a:pt x="0" y="380575"/>
                </a:lnTo>
                <a:lnTo>
                  <a:pt x="1909" y="378088"/>
                </a:lnTo>
                <a:lnTo>
                  <a:pt x="6712" y="368669"/>
                </a:lnTo>
                <a:close/>
                <a:moveTo>
                  <a:pt x="24231" y="341854"/>
                </a:moveTo>
                <a:lnTo>
                  <a:pt x="24231" y="357077"/>
                </a:lnTo>
                <a:lnTo>
                  <a:pt x="17496" y="361533"/>
                </a:lnTo>
                <a:close/>
                <a:moveTo>
                  <a:pt x="24231" y="317948"/>
                </a:moveTo>
                <a:lnTo>
                  <a:pt x="24231" y="334309"/>
                </a:lnTo>
                <a:lnTo>
                  <a:pt x="6712" y="368669"/>
                </a:lnTo>
                <a:lnTo>
                  <a:pt x="4938" y="369842"/>
                </a:lnTo>
                <a:lnTo>
                  <a:pt x="946" y="372617"/>
                </a:lnTo>
                <a:lnTo>
                  <a:pt x="3396" y="366647"/>
                </a:lnTo>
                <a:cubicBezTo>
                  <a:pt x="7901" y="355454"/>
                  <a:pt x="12840" y="342968"/>
                  <a:pt x="18270" y="329004"/>
                </a:cubicBezTo>
                <a:lnTo>
                  <a:pt x="18607" y="327910"/>
                </a:lnTo>
                <a:close/>
                <a:moveTo>
                  <a:pt x="11602" y="312390"/>
                </a:moveTo>
                <a:lnTo>
                  <a:pt x="0" y="336412"/>
                </a:lnTo>
                <a:lnTo>
                  <a:pt x="0" y="325354"/>
                </a:lnTo>
                <a:close/>
                <a:moveTo>
                  <a:pt x="11729" y="312127"/>
                </a:moveTo>
                <a:lnTo>
                  <a:pt x="11652" y="312334"/>
                </a:lnTo>
                <a:lnTo>
                  <a:pt x="11602" y="312390"/>
                </a:lnTo>
                <a:close/>
                <a:moveTo>
                  <a:pt x="17161" y="300881"/>
                </a:moveTo>
                <a:lnTo>
                  <a:pt x="11729" y="312127"/>
                </a:lnTo>
                <a:lnTo>
                  <a:pt x="14902" y="303593"/>
                </a:lnTo>
                <a:close/>
                <a:moveTo>
                  <a:pt x="24231" y="298145"/>
                </a:moveTo>
                <a:lnTo>
                  <a:pt x="24231" y="309647"/>
                </a:lnTo>
                <a:lnTo>
                  <a:pt x="18607" y="327910"/>
                </a:lnTo>
                <a:lnTo>
                  <a:pt x="14205" y="335709"/>
                </a:lnTo>
                <a:cubicBezTo>
                  <a:pt x="9994" y="342497"/>
                  <a:pt x="5528" y="349315"/>
                  <a:pt x="572" y="357320"/>
                </a:cubicBezTo>
                <a:lnTo>
                  <a:pt x="0" y="358312"/>
                </a:lnTo>
                <a:lnTo>
                  <a:pt x="0" y="347379"/>
                </a:lnTo>
                <a:lnTo>
                  <a:pt x="8326" y="321282"/>
                </a:lnTo>
                <a:lnTo>
                  <a:pt x="11652" y="312334"/>
                </a:lnTo>
                <a:lnTo>
                  <a:pt x="22595" y="300108"/>
                </a:lnTo>
                <a:close/>
                <a:moveTo>
                  <a:pt x="24231" y="286243"/>
                </a:moveTo>
                <a:lnTo>
                  <a:pt x="24231" y="292396"/>
                </a:lnTo>
                <a:lnTo>
                  <a:pt x="17161" y="300881"/>
                </a:lnTo>
                <a:close/>
                <a:moveTo>
                  <a:pt x="18603" y="231141"/>
                </a:moveTo>
                <a:lnTo>
                  <a:pt x="16606" y="235168"/>
                </a:lnTo>
                <a:lnTo>
                  <a:pt x="4000" y="260495"/>
                </a:lnTo>
                <a:lnTo>
                  <a:pt x="1909" y="263559"/>
                </a:lnTo>
                <a:lnTo>
                  <a:pt x="0" y="267317"/>
                </a:lnTo>
                <a:lnTo>
                  <a:pt x="0" y="258594"/>
                </a:lnTo>
                <a:close/>
                <a:moveTo>
                  <a:pt x="24231" y="230849"/>
                </a:moveTo>
                <a:lnTo>
                  <a:pt x="24231" y="278494"/>
                </a:lnTo>
                <a:lnTo>
                  <a:pt x="14902" y="303593"/>
                </a:lnTo>
                <a:lnTo>
                  <a:pt x="0" y="321476"/>
                </a:lnTo>
                <a:lnTo>
                  <a:pt x="0" y="268532"/>
                </a:lnTo>
                <a:lnTo>
                  <a:pt x="4000" y="260495"/>
                </a:lnTo>
                <a:close/>
                <a:moveTo>
                  <a:pt x="24231" y="219793"/>
                </a:moveTo>
                <a:lnTo>
                  <a:pt x="24231" y="222836"/>
                </a:lnTo>
                <a:lnTo>
                  <a:pt x="18603" y="231141"/>
                </a:lnTo>
                <a:close/>
                <a:moveTo>
                  <a:pt x="24231" y="133342"/>
                </a:moveTo>
                <a:lnTo>
                  <a:pt x="24231" y="206545"/>
                </a:lnTo>
                <a:lnTo>
                  <a:pt x="13499" y="223505"/>
                </a:lnTo>
                <a:lnTo>
                  <a:pt x="0" y="245723"/>
                </a:lnTo>
                <a:lnTo>
                  <a:pt x="0" y="173915"/>
                </a:lnTo>
                <a:close/>
                <a:moveTo>
                  <a:pt x="24231" y="123476"/>
                </a:moveTo>
                <a:lnTo>
                  <a:pt x="24231" y="130027"/>
                </a:lnTo>
                <a:lnTo>
                  <a:pt x="17186" y="143459"/>
                </a:lnTo>
                <a:lnTo>
                  <a:pt x="0" y="171861"/>
                </a:lnTo>
                <a:lnTo>
                  <a:pt x="0" y="166299"/>
                </a:lnTo>
                <a:lnTo>
                  <a:pt x="18270" y="132668"/>
                </a:lnTo>
                <a:close/>
                <a:moveTo>
                  <a:pt x="10141" y="101902"/>
                </a:moveTo>
                <a:lnTo>
                  <a:pt x="3390" y="124989"/>
                </a:lnTo>
                <a:lnTo>
                  <a:pt x="0" y="135481"/>
                </a:lnTo>
                <a:lnTo>
                  <a:pt x="0" y="120168"/>
                </a:lnTo>
                <a:lnTo>
                  <a:pt x="2059" y="116043"/>
                </a:lnTo>
                <a:close/>
                <a:moveTo>
                  <a:pt x="24231" y="71662"/>
                </a:moveTo>
                <a:lnTo>
                  <a:pt x="24231" y="77243"/>
                </a:lnTo>
                <a:lnTo>
                  <a:pt x="10141" y="101902"/>
                </a:lnTo>
                <a:lnTo>
                  <a:pt x="11579" y="96983"/>
                </a:lnTo>
                <a:lnTo>
                  <a:pt x="18270" y="83584"/>
                </a:lnTo>
                <a:close/>
                <a:moveTo>
                  <a:pt x="8884" y="41579"/>
                </a:moveTo>
                <a:lnTo>
                  <a:pt x="5981" y="51185"/>
                </a:lnTo>
                <a:lnTo>
                  <a:pt x="0" y="58084"/>
                </a:lnTo>
                <a:lnTo>
                  <a:pt x="0" y="57571"/>
                </a:lnTo>
                <a:close/>
                <a:moveTo>
                  <a:pt x="24231" y="30135"/>
                </a:moveTo>
                <a:lnTo>
                  <a:pt x="24231" y="53709"/>
                </a:lnTo>
                <a:lnTo>
                  <a:pt x="11579" y="96983"/>
                </a:lnTo>
                <a:lnTo>
                  <a:pt x="2059" y="116043"/>
                </a:lnTo>
                <a:lnTo>
                  <a:pt x="1909" y="116307"/>
                </a:lnTo>
                <a:lnTo>
                  <a:pt x="0" y="120126"/>
                </a:lnTo>
                <a:lnTo>
                  <a:pt x="0" y="70975"/>
                </a:lnTo>
                <a:lnTo>
                  <a:pt x="5981" y="51185"/>
                </a:lnTo>
                <a:close/>
                <a:moveTo>
                  <a:pt x="20675" y="0"/>
                </a:moveTo>
                <a:lnTo>
                  <a:pt x="24231" y="0"/>
                </a:lnTo>
                <a:lnTo>
                  <a:pt x="24231" y="13954"/>
                </a:lnTo>
                <a:lnTo>
                  <a:pt x="8884" y="41579"/>
                </a:lnTo>
                <a:lnTo>
                  <a:pt x="12161" y="30736"/>
                </a:lnTo>
                <a:close/>
                <a:moveTo>
                  <a:pt x="0" y="0"/>
                </a:moveTo>
                <a:lnTo>
                  <a:pt x="3827" y="0"/>
                </a:lnTo>
                <a:lnTo>
                  <a:pt x="0" y="8201"/>
                </a:lnTo>
                <a:close/>
              </a:path>
            </a:pathLst>
          </a:custGeom>
          <a:blipFill dpi="0" rotWithShape="1">
            <a:blip r:embed="rId1"/>
            <a:srcRect/>
            <a:stretch>
              <a:fillRect/>
            </a:stretch>
          </a:blip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ea typeface="幼圆" panose="02010509060101010101" pitchFamily="49" charset="-122"/>
            </a:endParaRPr>
          </a:p>
        </p:txBody>
      </p:sp>
      <p:sp>
        <p:nvSpPr>
          <p:cNvPr id="5" name="文本框 4"/>
          <p:cNvSpPr txBox="1"/>
          <p:nvPr/>
        </p:nvSpPr>
        <p:spPr>
          <a:xfrm>
            <a:off x="1791724" y="389129"/>
            <a:ext cx="404495" cy="521970"/>
          </a:xfrm>
          <a:prstGeom prst="rect">
            <a:avLst/>
          </a:prstGeom>
          <a:noFill/>
        </p:spPr>
        <p:txBody>
          <a:bodyPr wrap="non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3</a:t>
            </a:r>
            <a:endParaRPr lang="en-US" altLang="zh-CN" sz="2800" dirty="0">
              <a:solidFill>
                <a:schemeClr val="bg1"/>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a:stretch>
            <a:fillRect/>
          </a:stretch>
        </p:blipFill>
        <p:spPr>
          <a:xfrm>
            <a:off x="1841500" y="4967605"/>
            <a:ext cx="8509000" cy="1803400"/>
          </a:xfrm>
          <a:prstGeom prst="rect">
            <a:avLst/>
          </a:prstGeom>
        </p:spPr>
      </p:pic>
      <p:pic>
        <p:nvPicPr>
          <p:cNvPr id="11" name="图片 10"/>
          <p:cNvPicPr>
            <a:picLocks noChangeAspect="1"/>
          </p:cNvPicPr>
          <p:nvPr/>
        </p:nvPicPr>
        <p:blipFill>
          <a:blip r:embed="rId3"/>
          <a:stretch>
            <a:fillRect/>
          </a:stretch>
        </p:blipFill>
        <p:spPr>
          <a:xfrm>
            <a:off x="1841500" y="1094105"/>
            <a:ext cx="8509635" cy="3703955"/>
          </a:xfrm>
          <a:prstGeom prst="rect">
            <a:avLst/>
          </a:prstGeom>
        </p:spPr>
      </p:pic>
    </p:spTree>
  </p:cSld>
  <p:clrMapOvr>
    <a:masterClrMapping/>
  </p:clrMapOvr>
  <p:transition spd="med" advTm="0">
    <p:pull/>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flipH="1">
            <a:off x="902513" y="235133"/>
            <a:ext cx="1998618" cy="953587"/>
          </a:xfrm>
          <a:custGeom>
            <a:avLst/>
            <a:gdLst>
              <a:gd name="connsiteX0" fmla="*/ 2312125 w 5996287"/>
              <a:gd name="connsiteY0" fmla="*/ 39195 h 3474727"/>
              <a:gd name="connsiteX1" fmla="*/ 0 w 5996287"/>
              <a:gd name="connsiteY1" fmla="*/ 1750430 h 3474727"/>
              <a:gd name="connsiteX2" fmla="*/ 2325188 w 5996287"/>
              <a:gd name="connsiteY2" fmla="*/ 130635 h 3474727"/>
              <a:gd name="connsiteX3" fmla="*/ 91440 w 5996287"/>
              <a:gd name="connsiteY3" fmla="*/ 1789618 h 3474727"/>
              <a:gd name="connsiteX4" fmla="*/ 2468880 w 5996287"/>
              <a:gd name="connsiteY4" fmla="*/ 222075 h 3474727"/>
              <a:gd name="connsiteX5" fmla="*/ 117565 w 5996287"/>
              <a:gd name="connsiteY5" fmla="*/ 1933310 h 3474727"/>
              <a:gd name="connsiteX6" fmla="*/ 2625634 w 5996287"/>
              <a:gd name="connsiteY6" fmla="*/ 7 h 3474727"/>
              <a:gd name="connsiteX7" fmla="*/ 326571 w 5996287"/>
              <a:gd name="connsiteY7" fmla="*/ 1959435 h 3474727"/>
              <a:gd name="connsiteX8" fmla="*/ 2795451 w 5996287"/>
              <a:gd name="connsiteY8" fmla="*/ 104510 h 3474727"/>
              <a:gd name="connsiteX9" fmla="*/ 404948 w 5996287"/>
              <a:gd name="connsiteY9" fmla="*/ 2129253 h 3474727"/>
              <a:gd name="connsiteX10" fmla="*/ 3161211 w 5996287"/>
              <a:gd name="connsiteY10" fmla="*/ 78384 h 3474727"/>
              <a:gd name="connsiteX11" fmla="*/ 209005 w 5996287"/>
              <a:gd name="connsiteY11" fmla="*/ 2416635 h 3474727"/>
              <a:gd name="connsiteX12" fmla="*/ 3252651 w 5996287"/>
              <a:gd name="connsiteY12" fmla="*/ 130635 h 3474727"/>
              <a:gd name="connsiteX13" fmla="*/ 666205 w 5996287"/>
              <a:gd name="connsiteY13" fmla="*/ 2220693 h 3474727"/>
              <a:gd name="connsiteX14" fmla="*/ 3291840 w 5996287"/>
              <a:gd name="connsiteY14" fmla="*/ 235138 h 3474727"/>
              <a:gd name="connsiteX15" fmla="*/ 888274 w 5996287"/>
              <a:gd name="connsiteY15" fmla="*/ 2364384 h 3474727"/>
              <a:gd name="connsiteX16" fmla="*/ 3500845 w 5996287"/>
              <a:gd name="connsiteY16" fmla="*/ 365767 h 3474727"/>
              <a:gd name="connsiteX17" fmla="*/ 718457 w 5996287"/>
              <a:gd name="connsiteY17" fmla="*/ 2286007 h 3474727"/>
              <a:gd name="connsiteX18" fmla="*/ 3644537 w 5996287"/>
              <a:gd name="connsiteY18" fmla="*/ 457207 h 3474727"/>
              <a:gd name="connsiteX19" fmla="*/ 1005840 w 5996287"/>
              <a:gd name="connsiteY19" fmla="*/ 2442761 h 3474727"/>
              <a:gd name="connsiteX20" fmla="*/ 4023360 w 5996287"/>
              <a:gd name="connsiteY20" fmla="*/ 313515 h 3474727"/>
              <a:gd name="connsiteX21" fmla="*/ 1201783 w 5996287"/>
              <a:gd name="connsiteY21" fmla="*/ 2508075 h 3474727"/>
              <a:gd name="connsiteX22" fmla="*/ 4088674 w 5996287"/>
              <a:gd name="connsiteY22" fmla="*/ 522521 h 3474727"/>
              <a:gd name="connsiteX23" fmla="*/ 1463040 w 5996287"/>
              <a:gd name="connsiteY23" fmla="*/ 2612578 h 3474727"/>
              <a:gd name="connsiteX24" fmla="*/ 4206240 w 5996287"/>
              <a:gd name="connsiteY24" fmla="*/ 574773 h 3474727"/>
              <a:gd name="connsiteX25" fmla="*/ 1254034 w 5996287"/>
              <a:gd name="connsiteY25" fmla="*/ 2625641 h 3474727"/>
              <a:gd name="connsiteX26" fmla="*/ 4545874 w 5996287"/>
              <a:gd name="connsiteY26" fmla="*/ 666213 h 3474727"/>
              <a:gd name="connsiteX27" fmla="*/ 1881051 w 5996287"/>
              <a:gd name="connsiteY27" fmla="*/ 2677893 h 3474727"/>
              <a:gd name="connsiteX28" fmla="*/ 4846320 w 5996287"/>
              <a:gd name="connsiteY28" fmla="*/ 600898 h 3474727"/>
              <a:gd name="connsiteX29" fmla="*/ 1750423 w 5996287"/>
              <a:gd name="connsiteY29" fmla="*/ 2508075 h 3474727"/>
              <a:gd name="connsiteX30" fmla="*/ 4833257 w 5996287"/>
              <a:gd name="connsiteY30" fmla="*/ 914407 h 3474727"/>
              <a:gd name="connsiteX31" fmla="*/ 1841863 w 5996287"/>
              <a:gd name="connsiteY31" fmla="*/ 3004464 h 3474727"/>
              <a:gd name="connsiteX32" fmla="*/ 5068388 w 5996287"/>
              <a:gd name="connsiteY32" fmla="*/ 679275 h 3474727"/>
              <a:gd name="connsiteX33" fmla="*/ 1894114 w 5996287"/>
              <a:gd name="connsiteY33" fmla="*/ 3226533 h 3474727"/>
              <a:gd name="connsiteX34" fmla="*/ 5603965 w 5996287"/>
              <a:gd name="connsiteY34" fmla="*/ 587835 h 3474727"/>
              <a:gd name="connsiteX35" fmla="*/ 2325188 w 5996287"/>
              <a:gd name="connsiteY35" fmla="*/ 3278784 h 3474727"/>
              <a:gd name="connsiteX36" fmla="*/ 5826034 w 5996287"/>
              <a:gd name="connsiteY36" fmla="*/ 757653 h 3474727"/>
              <a:gd name="connsiteX37" fmla="*/ 2220685 w 5996287"/>
              <a:gd name="connsiteY37" fmla="*/ 3122030 h 3474727"/>
              <a:gd name="connsiteX38" fmla="*/ 5995851 w 5996287"/>
              <a:gd name="connsiteY38" fmla="*/ 940533 h 3474727"/>
              <a:gd name="connsiteX39" fmla="*/ 2416628 w 5996287"/>
              <a:gd name="connsiteY39" fmla="*/ 3474727 h 347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96287" h="3474727">
                <a:moveTo>
                  <a:pt x="2312125" y="39195"/>
                </a:moveTo>
                <a:lnTo>
                  <a:pt x="0" y="1750430"/>
                </a:lnTo>
                <a:cubicBezTo>
                  <a:pt x="2177" y="1765670"/>
                  <a:pt x="2309948" y="124104"/>
                  <a:pt x="2325188" y="130635"/>
                </a:cubicBezTo>
                <a:cubicBezTo>
                  <a:pt x="2340428" y="137166"/>
                  <a:pt x="67491" y="1774378"/>
                  <a:pt x="91440" y="1789618"/>
                </a:cubicBezTo>
                <a:cubicBezTo>
                  <a:pt x="115389" y="1804858"/>
                  <a:pt x="2464526" y="198126"/>
                  <a:pt x="2468880" y="222075"/>
                </a:cubicBezTo>
                <a:cubicBezTo>
                  <a:pt x="2473234" y="246024"/>
                  <a:pt x="91439" y="1970321"/>
                  <a:pt x="117565" y="1933310"/>
                </a:cubicBezTo>
                <a:cubicBezTo>
                  <a:pt x="143691" y="1896299"/>
                  <a:pt x="2590800" y="-4347"/>
                  <a:pt x="2625634" y="7"/>
                </a:cubicBezTo>
                <a:cubicBezTo>
                  <a:pt x="2660468" y="4361"/>
                  <a:pt x="298268" y="1942018"/>
                  <a:pt x="326571" y="1959435"/>
                </a:cubicBezTo>
                <a:cubicBezTo>
                  <a:pt x="354874" y="1976852"/>
                  <a:pt x="2782388" y="76207"/>
                  <a:pt x="2795451" y="104510"/>
                </a:cubicBezTo>
                <a:cubicBezTo>
                  <a:pt x="2808514" y="132813"/>
                  <a:pt x="343988" y="2133607"/>
                  <a:pt x="404948" y="2129253"/>
                </a:cubicBezTo>
                <a:cubicBezTo>
                  <a:pt x="465908" y="2124899"/>
                  <a:pt x="3193868" y="30487"/>
                  <a:pt x="3161211" y="78384"/>
                </a:cubicBezTo>
                <a:cubicBezTo>
                  <a:pt x="3128554" y="126281"/>
                  <a:pt x="193765" y="2407927"/>
                  <a:pt x="209005" y="2416635"/>
                </a:cubicBezTo>
                <a:cubicBezTo>
                  <a:pt x="224245" y="2425343"/>
                  <a:pt x="3176451" y="163292"/>
                  <a:pt x="3252651" y="130635"/>
                </a:cubicBezTo>
                <a:cubicBezTo>
                  <a:pt x="3328851" y="97978"/>
                  <a:pt x="659673" y="2203276"/>
                  <a:pt x="666205" y="2220693"/>
                </a:cubicBezTo>
                <a:cubicBezTo>
                  <a:pt x="672736" y="2238110"/>
                  <a:pt x="3254829" y="211190"/>
                  <a:pt x="3291840" y="235138"/>
                </a:cubicBezTo>
                <a:cubicBezTo>
                  <a:pt x="3328852" y="259087"/>
                  <a:pt x="853440" y="2342613"/>
                  <a:pt x="888274" y="2364384"/>
                </a:cubicBezTo>
                <a:cubicBezTo>
                  <a:pt x="923108" y="2386156"/>
                  <a:pt x="3529148" y="378830"/>
                  <a:pt x="3500845" y="365767"/>
                </a:cubicBezTo>
                <a:cubicBezTo>
                  <a:pt x="3472542" y="352704"/>
                  <a:pt x="694508" y="2270767"/>
                  <a:pt x="718457" y="2286007"/>
                </a:cubicBezTo>
                <a:cubicBezTo>
                  <a:pt x="742406" y="2301247"/>
                  <a:pt x="3596640" y="431081"/>
                  <a:pt x="3644537" y="457207"/>
                </a:cubicBezTo>
                <a:cubicBezTo>
                  <a:pt x="3692434" y="483333"/>
                  <a:pt x="942703" y="2466710"/>
                  <a:pt x="1005840" y="2442761"/>
                </a:cubicBezTo>
                <a:cubicBezTo>
                  <a:pt x="1068977" y="2418812"/>
                  <a:pt x="3990703" y="302629"/>
                  <a:pt x="4023360" y="313515"/>
                </a:cubicBezTo>
                <a:cubicBezTo>
                  <a:pt x="4056017" y="324401"/>
                  <a:pt x="1190897" y="2473241"/>
                  <a:pt x="1201783" y="2508075"/>
                </a:cubicBezTo>
                <a:cubicBezTo>
                  <a:pt x="1212669" y="2542909"/>
                  <a:pt x="4045131" y="505104"/>
                  <a:pt x="4088674" y="522521"/>
                </a:cubicBezTo>
                <a:cubicBezTo>
                  <a:pt x="4132217" y="539938"/>
                  <a:pt x="1443446" y="2603869"/>
                  <a:pt x="1463040" y="2612578"/>
                </a:cubicBezTo>
                <a:cubicBezTo>
                  <a:pt x="1482634" y="2621287"/>
                  <a:pt x="4241074" y="572596"/>
                  <a:pt x="4206240" y="574773"/>
                </a:cubicBezTo>
                <a:cubicBezTo>
                  <a:pt x="4171406" y="576950"/>
                  <a:pt x="1197428" y="2610401"/>
                  <a:pt x="1254034" y="2625641"/>
                </a:cubicBezTo>
                <a:cubicBezTo>
                  <a:pt x="1310640" y="2640881"/>
                  <a:pt x="4441371" y="657504"/>
                  <a:pt x="4545874" y="666213"/>
                </a:cubicBezTo>
                <a:cubicBezTo>
                  <a:pt x="4650377" y="674922"/>
                  <a:pt x="1830977" y="2688779"/>
                  <a:pt x="1881051" y="2677893"/>
                </a:cubicBezTo>
                <a:cubicBezTo>
                  <a:pt x="1931125" y="2667007"/>
                  <a:pt x="4868091" y="629201"/>
                  <a:pt x="4846320" y="600898"/>
                </a:cubicBezTo>
                <a:cubicBezTo>
                  <a:pt x="4824549" y="572595"/>
                  <a:pt x="1752600" y="2455824"/>
                  <a:pt x="1750423" y="2508075"/>
                </a:cubicBezTo>
                <a:cubicBezTo>
                  <a:pt x="1748246" y="2560326"/>
                  <a:pt x="4818017" y="831676"/>
                  <a:pt x="4833257" y="914407"/>
                </a:cubicBezTo>
                <a:cubicBezTo>
                  <a:pt x="4848497" y="997138"/>
                  <a:pt x="1802675" y="3043653"/>
                  <a:pt x="1841863" y="3004464"/>
                </a:cubicBezTo>
                <a:cubicBezTo>
                  <a:pt x="1881051" y="2965275"/>
                  <a:pt x="5059680" y="642264"/>
                  <a:pt x="5068388" y="679275"/>
                </a:cubicBezTo>
                <a:cubicBezTo>
                  <a:pt x="5077096" y="716286"/>
                  <a:pt x="1804851" y="3241773"/>
                  <a:pt x="1894114" y="3226533"/>
                </a:cubicBezTo>
                <a:cubicBezTo>
                  <a:pt x="1983377" y="3211293"/>
                  <a:pt x="5532119" y="579127"/>
                  <a:pt x="5603965" y="587835"/>
                </a:cubicBezTo>
                <a:cubicBezTo>
                  <a:pt x="5675811" y="596543"/>
                  <a:pt x="2288176" y="3250481"/>
                  <a:pt x="2325188" y="3278784"/>
                </a:cubicBezTo>
                <a:cubicBezTo>
                  <a:pt x="2362200" y="3307087"/>
                  <a:pt x="5843451" y="783779"/>
                  <a:pt x="5826034" y="757653"/>
                </a:cubicBezTo>
                <a:cubicBezTo>
                  <a:pt x="5808617" y="731527"/>
                  <a:pt x="2192382" y="3091550"/>
                  <a:pt x="2220685" y="3122030"/>
                </a:cubicBezTo>
                <a:cubicBezTo>
                  <a:pt x="2248988" y="3152510"/>
                  <a:pt x="5963194" y="881750"/>
                  <a:pt x="5995851" y="940533"/>
                </a:cubicBezTo>
                <a:cubicBezTo>
                  <a:pt x="6028508" y="999316"/>
                  <a:pt x="4222568" y="2237021"/>
                  <a:pt x="2416628" y="3474727"/>
                </a:cubicBezTo>
              </a:path>
            </a:pathLst>
          </a:custGeom>
          <a:noFill/>
          <a:ln w="3175">
            <a:solidFill>
              <a:srgbClr val="4D78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190490" y="326573"/>
            <a:ext cx="1811020" cy="583565"/>
          </a:xfrm>
          <a:prstGeom prst="rect">
            <a:avLst/>
          </a:prstGeom>
          <a:noFill/>
        </p:spPr>
        <p:txBody>
          <a:bodyPr wrap="none" rtlCol="0">
            <a:spAutoFit/>
          </a:bodyPr>
          <a:lstStyle/>
          <a:p>
            <a:pPr algn="ctr"/>
            <a:r>
              <a:rPr lang="zh-CN" altLang="en-US" sz="3200" b="1" dirty="0" smtClean="0">
                <a:blipFill>
                  <a:blip r:embed="rId1"/>
                  <a:stretch>
                    <a:fillRect/>
                  </a:stretch>
                </a:blipFill>
                <a:latin typeface="微软雅黑" panose="020B0503020204020204" pitchFamily="34" charset="-122"/>
                <a:ea typeface="微软雅黑" panose="020B0503020204020204" pitchFamily="34" charset="-122"/>
              </a:rPr>
              <a:t>实验</a:t>
            </a:r>
            <a:r>
              <a:rPr lang="zh-CN" altLang="en-US" sz="3200" b="1" dirty="0" smtClean="0">
                <a:blipFill>
                  <a:blip r:embed="rId1"/>
                  <a:stretch>
                    <a:fillRect/>
                  </a:stretch>
                </a:blipFill>
                <a:latin typeface="微软雅黑" panose="020B0503020204020204" pitchFamily="34" charset="-122"/>
                <a:ea typeface="微软雅黑" panose="020B0503020204020204" pitchFamily="34" charset="-122"/>
              </a:rPr>
              <a:t>结果</a:t>
            </a:r>
            <a:endParaRPr lang="zh-CN" altLang="en-US" sz="3200" b="1" dirty="0" smtClean="0">
              <a:blipFill>
                <a:blip r:embed="rId1"/>
                <a:stretch>
                  <a:fillRect/>
                </a:stretch>
              </a:blipFill>
              <a:latin typeface="微软雅黑" panose="020B0503020204020204" pitchFamily="34" charset="-122"/>
              <a:ea typeface="微软雅黑" panose="020B0503020204020204" pitchFamily="34" charset="-122"/>
            </a:endParaRPr>
          </a:p>
        </p:txBody>
      </p:sp>
      <p:sp>
        <p:nvSpPr>
          <p:cNvPr id="4" name="任意多边形 3"/>
          <p:cNvSpPr/>
          <p:nvPr/>
        </p:nvSpPr>
        <p:spPr>
          <a:xfrm rot="16200000" flipH="1">
            <a:off x="6073140" y="-2293316"/>
            <a:ext cx="45719" cy="6389737"/>
          </a:xfrm>
          <a:custGeom>
            <a:avLst/>
            <a:gdLst/>
            <a:ahLst/>
            <a:cxnLst/>
            <a:rect l="l" t="t" r="r" b="b"/>
            <a:pathLst>
              <a:path w="24231" h="914247">
                <a:moveTo>
                  <a:pt x="5283" y="910420"/>
                </a:moveTo>
                <a:lnTo>
                  <a:pt x="5106" y="914247"/>
                </a:lnTo>
                <a:lnTo>
                  <a:pt x="3582" y="914247"/>
                </a:lnTo>
                <a:close/>
                <a:moveTo>
                  <a:pt x="24231" y="887871"/>
                </a:moveTo>
                <a:lnTo>
                  <a:pt x="24231" y="914247"/>
                </a:lnTo>
                <a:lnTo>
                  <a:pt x="14665" y="914247"/>
                </a:lnTo>
                <a:lnTo>
                  <a:pt x="21671" y="894208"/>
                </a:lnTo>
                <a:close/>
                <a:moveTo>
                  <a:pt x="7503" y="865611"/>
                </a:moveTo>
                <a:lnTo>
                  <a:pt x="7216" y="868576"/>
                </a:lnTo>
                <a:lnTo>
                  <a:pt x="6766" y="878326"/>
                </a:lnTo>
                <a:lnTo>
                  <a:pt x="0" y="886263"/>
                </a:lnTo>
                <a:lnTo>
                  <a:pt x="0" y="876548"/>
                </a:lnTo>
                <a:lnTo>
                  <a:pt x="5182" y="868927"/>
                </a:lnTo>
                <a:close/>
                <a:moveTo>
                  <a:pt x="24231" y="857838"/>
                </a:moveTo>
                <a:lnTo>
                  <a:pt x="24231" y="867787"/>
                </a:lnTo>
                <a:lnTo>
                  <a:pt x="5283" y="910420"/>
                </a:lnTo>
                <a:lnTo>
                  <a:pt x="6766" y="878326"/>
                </a:lnTo>
                <a:close/>
                <a:moveTo>
                  <a:pt x="24231" y="840913"/>
                </a:moveTo>
                <a:lnTo>
                  <a:pt x="24231" y="841714"/>
                </a:lnTo>
                <a:lnTo>
                  <a:pt x="7503" y="865611"/>
                </a:lnTo>
                <a:lnTo>
                  <a:pt x="7514" y="865497"/>
                </a:lnTo>
                <a:close/>
                <a:moveTo>
                  <a:pt x="9928" y="840562"/>
                </a:moveTo>
                <a:lnTo>
                  <a:pt x="7514" y="865497"/>
                </a:lnTo>
                <a:lnTo>
                  <a:pt x="5182" y="868927"/>
                </a:lnTo>
                <a:lnTo>
                  <a:pt x="0" y="876330"/>
                </a:lnTo>
                <a:lnTo>
                  <a:pt x="0" y="855943"/>
                </a:lnTo>
                <a:lnTo>
                  <a:pt x="1909" y="852567"/>
                </a:lnTo>
                <a:close/>
                <a:moveTo>
                  <a:pt x="15593" y="782055"/>
                </a:moveTo>
                <a:lnTo>
                  <a:pt x="14536" y="792975"/>
                </a:lnTo>
                <a:lnTo>
                  <a:pt x="0" y="815757"/>
                </a:lnTo>
                <a:lnTo>
                  <a:pt x="0" y="811766"/>
                </a:lnTo>
                <a:close/>
                <a:moveTo>
                  <a:pt x="24231" y="780256"/>
                </a:moveTo>
                <a:lnTo>
                  <a:pt x="24231" y="819152"/>
                </a:lnTo>
                <a:lnTo>
                  <a:pt x="9928" y="840562"/>
                </a:lnTo>
                <a:lnTo>
                  <a:pt x="14536" y="792975"/>
                </a:lnTo>
                <a:lnTo>
                  <a:pt x="18270" y="787121"/>
                </a:lnTo>
                <a:close/>
                <a:moveTo>
                  <a:pt x="24231" y="761668"/>
                </a:moveTo>
                <a:lnTo>
                  <a:pt x="24231" y="765596"/>
                </a:lnTo>
                <a:lnTo>
                  <a:pt x="15593" y="782055"/>
                </a:lnTo>
                <a:lnTo>
                  <a:pt x="15754" y="780386"/>
                </a:lnTo>
                <a:close/>
                <a:moveTo>
                  <a:pt x="24231" y="712346"/>
                </a:moveTo>
                <a:lnTo>
                  <a:pt x="24231" y="731086"/>
                </a:lnTo>
                <a:lnTo>
                  <a:pt x="18270" y="754399"/>
                </a:lnTo>
                <a:lnTo>
                  <a:pt x="15754" y="780386"/>
                </a:lnTo>
                <a:lnTo>
                  <a:pt x="13254" y="785906"/>
                </a:lnTo>
                <a:lnTo>
                  <a:pt x="0" y="811485"/>
                </a:lnTo>
                <a:lnTo>
                  <a:pt x="0" y="752641"/>
                </a:lnTo>
                <a:lnTo>
                  <a:pt x="18270" y="721676"/>
                </a:lnTo>
                <a:close/>
                <a:moveTo>
                  <a:pt x="4049" y="698809"/>
                </a:moveTo>
                <a:lnTo>
                  <a:pt x="1909" y="705315"/>
                </a:lnTo>
                <a:lnTo>
                  <a:pt x="0" y="710229"/>
                </a:lnTo>
                <a:lnTo>
                  <a:pt x="0" y="701476"/>
                </a:lnTo>
                <a:lnTo>
                  <a:pt x="3903" y="698941"/>
                </a:lnTo>
                <a:close/>
                <a:moveTo>
                  <a:pt x="24231" y="652905"/>
                </a:moveTo>
                <a:lnTo>
                  <a:pt x="24231" y="680503"/>
                </a:lnTo>
                <a:lnTo>
                  <a:pt x="4049" y="698809"/>
                </a:lnTo>
                <a:lnTo>
                  <a:pt x="14843" y="665990"/>
                </a:lnTo>
                <a:close/>
                <a:moveTo>
                  <a:pt x="24231" y="619049"/>
                </a:moveTo>
                <a:lnTo>
                  <a:pt x="24231" y="637446"/>
                </a:lnTo>
                <a:lnTo>
                  <a:pt x="14843" y="665990"/>
                </a:lnTo>
                <a:lnTo>
                  <a:pt x="0" y="686679"/>
                </a:lnTo>
                <a:lnTo>
                  <a:pt x="0" y="646781"/>
                </a:lnTo>
                <a:close/>
                <a:moveTo>
                  <a:pt x="3622" y="602431"/>
                </a:moveTo>
                <a:lnTo>
                  <a:pt x="0" y="609824"/>
                </a:lnTo>
                <a:lnTo>
                  <a:pt x="0" y="603434"/>
                </a:lnTo>
                <a:lnTo>
                  <a:pt x="3088" y="602562"/>
                </a:lnTo>
                <a:close/>
                <a:moveTo>
                  <a:pt x="13271" y="600059"/>
                </a:moveTo>
                <a:lnTo>
                  <a:pt x="0" y="626949"/>
                </a:lnTo>
                <a:lnTo>
                  <a:pt x="0" y="618882"/>
                </a:lnTo>
                <a:lnTo>
                  <a:pt x="9809" y="600910"/>
                </a:lnTo>
                <a:close/>
                <a:moveTo>
                  <a:pt x="24231" y="578966"/>
                </a:moveTo>
                <a:lnTo>
                  <a:pt x="24231" y="597364"/>
                </a:lnTo>
                <a:lnTo>
                  <a:pt x="13271" y="600059"/>
                </a:lnTo>
                <a:lnTo>
                  <a:pt x="14340" y="597894"/>
                </a:lnTo>
                <a:close/>
                <a:moveTo>
                  <a:pt x="15033" y="562383"/>
                </a:moveTo>
                <a:lnTo>
                  <a:pt x="1647" y="598860"/>
                </a:lnTo>
                <a:lnTo>
                  <a:pt x="0" y="603432"/>
                </a:lnTo>
                <a:lnTo>
                  <a:pt x="0" y="582448"/>
                </a:lnTo>
                <a:close/>
                <a:moveTo>
                  <a:pt x="24231" y="560369"/>
                </a:moveTo>
                <a:lnTo>
                  <a:pt x="24231" y="574485"/>
                </a:lnTo>
                <a:lnTo>
                  <a:pt x="9809" y="600910"/>
                </a:lnTo>
                <a:lnTo>
                  <a:pt x="3622" y="602431"/>
                </a:lnTo>
                <a:close/>
                <a:moveTo>
                  <a:pt x="24231" y="537319"/>
                </a:moveTo>
                <a:lnTo>
                  <a:pt x="24231" y="550611"/>
                </a:lnTo>
                <a:lnTo>
                  <a:pt x="18270" y="558063"/>
                </a:lnTo>
                <a:lnTo>
                  <a:pt x="15033" y="562383"/>
                </a:lnTo>
                <a:close/>
                <a:moveTo>
                  <a:pt x="24231" y="507786"/>
                </a:moveTo>
                <a:lnTo>
                  <a:pt x="24231" y="529738"/>
                </a:lnTo>
                <a:lnTo>
                  <a:pt x="0" y="578164"/>
                </a:lnTo>
                <a:lnTo>
                  <a:pt x="0" y="575156"/>
                </a:lnTo>
                <a:lnTo>
                  <a:pt x="12382" y="543377"/>
                </a:lnTo>
                <a:close/>
                <a:moveTo>
                  <a:pt x="24231" y="501381"/>
                </a:moveTo>
                <a:lnTo>
                  <a:pt x="24231" y="501744"/>
                </a:lnTo>
                <a:lnTo>
                  <a:pt x="21546" y="508202"/>
                </a:lnTo>
                <a:lnTo>
                  <a:pt x="0" y="563090"/>
                </a:lnTo>
                <a:lnTo>
                  <a:pt x="0" y="556453"/>
                </a:lnTo>
                <a:close/>
                <a:moveTo>
                  <a:pt x="1909" y="410811"/>
                </a:moveTo>
                <a:lnTo>
                  <a:pt x="0" y="414762"/>
                </a:lnTo>
                <a:lnTo>
                  <a:pt x="0" y="413381"/>
                </a:lnTo>
                <a:close/>
                <a:moveTo>
                  <a:pt x="3418" y="408396"/>
                </a:moveTo>
                <a:lnTo>
                  <a:pt x="2497" y="410155"/>
                </a:lnTo>
                <a:lnTo>
                  <a:pt x="1909" y="410811"/>
                </a:lnTo>
                <a:close/>
                <a:moveTo>
                  <a:pt x="24231" y="398062"/>
                </a:moveTo>
                <a:lnTo>
                  <a:pt x="24231" y="422586"/>
                </a:lnTo>
                <a:lnTo>
                  <a:pt x="0" y="480889"/>
                </a:lnTo>
                <a:lnTo>
                  <a:pt x="0" y="450165"/>
                </a:lnTo>
                <a:lnTo>
                  <a:pt x="4211" y="436105"/>
                </a:lnTo>
                <a:lnTo>
                  <a:pt x="9821" y="425737"/>
                </a:lnTo>
                <a:close/>
                <a:moveTo>
                  <a:pt x="18211" y="392616"/>
                </a:moveTo>
                <a:lnTo>
                  <a:pt x="11054" y="413256"/>
                </a:lnTo>
                <a:lnTo>
                  <a:pt x="4211" y="436105"/>
                </a:lnTo>
                <a:lnTo>
                  <a:pt x="0" y="443888"/>
                </a:lnTo>
                <a:lnTo>
                  <a:pt x="0" y="414921"/>
                </a:lnTo>
                <a:lnTo>
                  <a:pt x="2497" y="410155"/>
                </a:lnTo>
                <a:close/>
                <a:moveTo>
                  <a:pt x="24231" y="375252"/>
                </a:moveTo>
                <a:lnTo>
                  <a:pt x="24231" y="385897"/>
                </a:lnTo>
                <a:lnTo>
                  <a:pt x="18211" y="392616"/>
                </a:lnTo>
                <a:close/>
                <a:moveTo>
                  <a:pt x="946" y="372617"/>
                </a:moveTo>
                <a:lnTo>
                  <a:pt x="0" y="374923"/>
                </a:lnTo>
                <a:lnTo>
                  <a:pt x="0" y="373274"/>
                </a:lnTo>
                <a:close/>
                <a:moveTo>
                  <a:pt x="24231" y="368546"/>
                </a:moveTo>
                <a:lnTo>
                  <a:pt x="24231" y="375095"/>
                </a:lnTo>
                <a:lnTo>
                  <a:pt x="3418" y="408396"/>
                </a:lnTo>
                <a:lnTo>
                  <a:pt x="22381" y="372205"/>
                </a:lnTo>
                <a:close/>
                <a:moveTo>
                  <a:pt x="17496" y="361533"/>
                </a:moveTo>
                <a:lnTo>
                  <a:pt x="0" y="412652"/>
                </a:lnTo>
                <a:lnTo>
                  <a:pt x="0" y="380575"/>
                </a:lnTo>
                <a:lnTo>
                  <a:pt x="1909" y="378088"/>
                </a:lnTo>
                <a:lnTo>
                  <a:pt x="6712" y="368669"/>
                </a:lnTo>
                <a:close/>
                <a:moveTo>
                  <a:pt x="24231" y="341854"/>
                </a:moveTo>
                <a:lnTo>
                  <a:pt x="24231" y="357077"/>
                </a:lnTo>
                <a:lnTo>
                  <a:pt x="17496" y="361533"/>
                </a:lnTo>
                <a:close/>
                <a:moveTo>
                  <a:pt x="24231" y="317948"/>
                </a:moveTo>
                <a:lnTo>
                  <a:pt x="24231" y="334309"/>
                </a:lnTo>
                <a:lnTo>
                  <a:pt x="6712" y="368669"/>
                </a:lnTo>
                <a:lnTo>
                  <a:pt x="4938" y="369842"/>
                </a:lnTo>
                <a:lnTo>
                  <a:pt x="946" y="372617"/>
                </a:lnTo>
                <a:lnTo>
                  <a:pt x="3396" y="366647"/>
                </a:lnTo>
                <a:cubicBezTo>
                  <a:pt x="7901" y="355454"/>
                  <a:pt x="12840" y="342968"/>
                  <a:pt x="18270" y="329004"/>
                </a:cubicBezTo>
                <a:lnTo>
                  <a:pt x="18607" y="327910"/>
                </a:lnTo>
                <a:close/>
                <a:moveTo>
                  <a:pt x="11602" y="312390"/>
                </a:moveTo>
                <a:lnTo>
                  <a:pt x="0" y="336412"/>
                </a:lnTo>
                <a:lnTo>
                  <a:pt x="0" y="325354"/>
                </a:lnTo>
                <a:close/>
                <a:moveTo>
                  <a:pt x="11729" y="312127"/>
                </a:moveTo>
                <a:lnTo>
                  <a:pt x="11652" y="312334"/>
                </a:lnTo>
                <a:lnTo>
                  <a:pt x="11602" y="312390"/>
                </a:lnTo>
                <a:close/>
                <a:moveTo>
                  <a:pt x="17161" y="300881"/>
                </a:moveTo>
                <a:lnTo>
                  <a:pt x="11729" y="312127"/>
                </a:lnTo>
                <a:lnTo>
                  <a:pt x="14902" y="303593"/>
                </a:lnTo>
                <a:close/>
                <a:moveTo>
                  <a:pt x="24231" y="298145"/>
                </a:moveTo>
                <a:lnTo>
                  <a:pt x="24231" y="309647"/>
                </a:lnTo>
                <a:lnTo>
                  <a:pt x="18607" y="327910"/>
                </a:lnTo>
                <a:lnTo>
                  <a:pt x="14205" y="335709"/>
                </a:lnTo>
                <a:cubicBezTo>
                  <a:pt x="9994" y="342497"/>
                  <a:pt x="5528" y="349315"/>
                  <a:pt x="572" y="357320"/>
                </a:cubicBezTo>
                <a:lnTo>
                  <a:pt x="0" y="358312"/>
                </a:lnTo>
                <a:lnTo>
                  <a:pt x="0" y="347379"/>
                </a:lnTo>
                <a:lnTo>
                  <a:pt x="8326" y="321282"/>
                </a:lnTo>
                <a:lnTo>
                  <a:pt x="11652" y="312334"/>
                </a:lnTo>
                <a:lnTo>
                  <a:pt x="22595" y="300108"/>
                </a:lnTo>
                <a:close/>
                <a:moveTo>
                  <a:pt x="24231" y="286243"/>
                </a:moveTo>
                <a:lnTo>
                  <a:pt x="24231" y="292396"/>
                </a:lnTo>
                <a:lnTo>
                  <a:pt x="17161" y="300881"/>
                </a:lnTo>
                <a:close/>
                <a:moveTo>
                  <a:pt x="18603" y="231141"/>
                </a:moveTo>
                <a:lnTo>
                  <a:pt x="16606" y="235168"/>
                </a:lnTo>
                <a:lnTo>
                  <a:pt x="4000" y="260495"/>
                </a:lnTo>
                <a:lnTo>
                  <a:pt x="1909" y="263559"/>
                </a:lnTo>
                <a:lnTo>
                  <a:pt x="0" y="267317"/>
                </a:lnTo>
                <a:lnTo>
                  <a:pt x="0" y="258594"/>
                </a:lnTo>
                <a:close/>
                <a:moveTo>
                  <a:pt x="24231" y="230849"/>
                </a:moveTo>
                <a:lnTo>
                  <a:pt x="24231" y="278494"/>
                </a:lnTo>
                <a:lnTo>
                  <a:pt x="14902" y="303593"/>
                </a:lnTo>
                <a:lnTo>
                  <a:pt x="0" y="321476"/>
                </a:lnTo>
                <a:lnTo>
                  <a:pt x="0" y="268532"/>
                </a:lnTo>
                <a:lnTo>
                  <a:pt x="4000" y="260495"/>
                </a:lnTo>
                <a:close/>
                <a:moveTo>
                  <a:pt x="24231" y="219793"/>
                </a:moveTo>
                <a:lnTo>
                  <a:pt x="24231" y="222836"/>
                </a:lnTo>
                <a:lnTo>
                  <a:pt x="18603" y="231141"/>
                </a:lnTo>
                <a:close/>
                <a:moveTo>
                  <a:pt x="24231" y="133342"/>
                </a:moveTo>
                <a:lnTo>
                  <a:pt x="24231" y="206545"/>
                </a:lnTo>
                <a:lnTo>
                  <a:pt x="13499" y="223505"/>
                </a:lnTo>
                <a:lnTo>
                  <a:pt x="0" y="245723"/>
                </a:lnTo>
                <a:lnTo>
                  <a:pt x="0" y="173915"/>
                </a:lnTo>
                <a:close/>
                <a:moveTo>
                  <a:pt x="24231" y="123476"/>
                </a:moveTo>
                <a:lnTo>
                  <a:pt x="24231" y="130027"/>
                </a:lnTo>
                <a:lnTo>
                  <a:pt x="17186" y="143459"/>
                </a:lnTo>
                <a:lnTo>
                  <a:pt x="0" y="171861"/>
                </a:lnTo>
                <a:lnTo>
                  <a:pt x="0" y="166299"/>
                </a:lnTo>
                <a:lnTo>
                  <a:pt x="18270" y="132668"/>
                </a:lnTo>
                <a:close/>
                <a:moveTo>
                  <a:pt x="10141" y="101902"/>
                </a:moveTo>
                <a:lnTo>
                  <a:pt x="3390" y="124989"/>
                </a:lnTo>
                <a:lnTo>
                  <a:pt x="0" y="135481"/>
                </a:lnTo>
                <a:lnTo>
                  <a:pt x="0" y="120168"/>
                </a:lnTo>
                <a:lnTo>
                  <a:pt x="2059" y="116043"/>
                </a:lnTo>
                <a:close/>
                <a:moveTo>
                  <a:pt x="24231" y="71662"/>
                </a:moveTo>
                <a:lnTo>
                  <a:pt x="24231" y="77243"/>
                </a:lnTo>
                <a:lnTo>
                  <a:pt x="10141" y="101902"/>
                </a:lnTo>
                <a:lnTo>
                  <a:pt x="11579" y="96983"/>
                </a:lnTo>
                <a:lnTo>
                  <a:pt x="18270" y="83584"/>
                </a:lnTo>
                <a:close/>
                <a:moveTo>
                  <a:pt x="8884" y="41579"/>
                </a:moveTo>
                <a:lnTo>
                  <a:pt x="5981" y="51185"/>
                </a:lnTo>
                <a:lnTo>
                  <a:pt x="0" y="58084"/>
                </a:lnTo>
                <a:lnTo>
                  <a:pt x="0" y="57571"/>
                </a:lnTo>
                <a:close/>
                <a:moveTo>
                  <a:pt x="24231" y="30135"/>
                </a:moveTo>
                <a:lnTo>
                  <a:pt x="24231" y="53709"/>
                </a:lnTo>
                <a:lnTo>
                  <a:pt x="11579" y="96983"/>
                </a:lnTo>
                <a:lnTo>
                  <a:pt x="2059" y="116043"/>
                </a:lnTo>
                <a:lnTo>
                  <a:pt x="1909" y="116307"/>
                </a:lnTo>
                <a:lnTo>
                  <a:pt x="0" y="120126"/>
                </a:lnTo>
                <a:lnTo>
                  <a:pt x="0" y="70975"/>
                </a:lnTo>
                <a:lnTo>
                  <a:pt x="5981" y="51185"/>
                </a:lnTo>
                <a:close/>
                <a:moveTo>
                  <a:pt x="20675" y="0"/>
                </a:moveTo>
                <a:lnTo>
                  <a:pt x="24231" y="0"/>
                </a:lnTo>
                <a:lnTo>
                  <a:pt x="24231" y="13954"/>
                </a:lnTo>
                <a:lnTo>
                  <a:pt x="8884" y="41579"/>
                </a:lnTo>
                <a:lnTo>
                  <a:pt x="12161" y="30736"/>
                </a:lnTo>
                <a:close/>
                <a:moveTo>
                  <a:pt x="0" y="0"/>
                </a:moveTo>
                <a:lnTo>
                  <a:pt x="3827" y="0"/>
                </a:lnTo>
                <a:lnTo>
                  <a:pt x="0" y="8201"/>
                </a:lnTo>
                <a:close/>
              </a:path>
            </a:pathLst>
          </a:custGeom>
          <a:blipFill dpi="0" rotWithShape="1">
            <a:blip r:embed="rId1"/>
            <a:srcRect/>
            <a:stretch>
              <a:fillRect/>
            </a:stretch>
          </a:blip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ea typeface="幼圆" panose="02010509060101010101" pitchFamily="49" charset="-122"/>
            </a:endParaRPr>
          </a:p>
        </p:txBody>
      </p:sp>
      <p:sp>
        <p:nvSpPr>
          <p:cNvPr id="5" name="文本框 4"/>
          <p:cNvSpPr txBox="1"/>
          <p:nvPr/>
        </p:nvSpPr>
        <p:spPr>
          <a:xfrm>
            <a:off x="1791724" y="389129"/>
            <a:ext cx="404495" cy="521970"/>
          </a:xfrm>
          <a:prstGeom prst="rect">
            <a:avLst/>
          </a:prstGeom>
          <a:noFill/>
        </p:spPr>
        <p:txBody>
          <a:bodyPr wrap="non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3</a:t>
            </a:r>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075690" y="1519555"/>
            <a:ext cx="10040620" cy="368300"/>
          </a:xfrm>
          <a:prstGeom prst="rect">
            <a:avLst/>
          </a:prstGeom>
          <a:noFill/>
        </p:spPr>
        <p:txBody>
          <a:bodyPr wrap="square" rtlCol="0" anchor="t">
            <a:spAutoFit/>
          </a:bodyPr>
          <a:p>
            <a:r>
              <a:rPr lang="zh-CN" altLang="en-US"/>
              <a:t>对于IMDB数据集上的受控情感生成任务，目标是对齐LLM，使得它们生成对电影的积极评论：</a:t>
            </a:r>
            <a:endParaRPr lang="zh-CN" altLang="en-US"/>
          </a:p>
        </p:txBody>
      </p:sp>
      <p:pic>
        <p:nvPicPr>
          <p:cNvPr id="7" name="图片 6"/>
          <p:cNvPicPr>
            <a:picLocks noChangeAspect="1"/>
          </p:cNvPicPr>
          <p:nvPr/>
        </p:nvPicPr>
        <p:blipFill>
          <a:blip r:embed="rId2"/>
          <a:stretch>
            <a:fillRect/>
          </a:stretch>
        </p:blipFill>
        <p:spPr>
          <a:xfrm>
            <a:off x="3276600" y="2496185"/>
            <a:ext cx="5638800" cy="1231900"/>
          </a:xfrm>
          <a:prstGeom prst="rect">
            <a:avLst/>
          </a:prstGeom>
        </p:spPr>
      </p:pic>
      <p:pic>
        <p:nvPicPr>
          <p:cNvPr id="9" name="图片 8"/>
          <p:cNvPicPr>
            <a:picLocks noChangeAspect="1"/>
          </p:cNvPicPr>
          <p:nvPr/>
        </p:nvPicPr>
        <p:blipFill>
          <a:blip r:embed="rId3"/>
          <a:stretch>
            <a:fillRect/>
          </a:stretch>
        </p:blipFill>
        <p:spPr>
          <a:xfrm>
            <a:off x="521970" y="4526915"/>
            <a:ext cx="5003800" cy="1905000"/>
          </a:xfrm>
          <a:prstGeom prst="rect">
            <a:avLst/>
          </a:prstGeom>
        </p:spPr>
      </p:pic>
      <p:pic>
        <p:nvPicPr>
          <p:cNvPr id="10" name="图片 9"/>
          <p:cNvPicPr>
            <a:picLocks noChangeAspect="1"/>
          </p:cNvPicPr>
          <p:nvPr/>
        </p:nvPicPr>
        <p:blipFill>
          <a:blip r:embed="rId4"/>
          <a:stretch>
            <a:fillRect/>
          </a:stretch>
        </p:blipFill>
        <p:spPr>
          <a:xfrm>
            <a:off x="6518910" y="4336415"/>
            <a:ext cx="5130800" cy="2286000"/>
          </a:xfrm>
          <a:prstGeom prst="rect">
            <a:avLst/>
          </a:prstGeom>
        </p:spPr>
      </p:pic>
    </p:spTree>
  </p:cSld>
  <p:clrMapOvr>
    <a:masterClrMapping/>
  </p:clrMapOvr>
  <p:transition spd="med" advTm="0">
    <p:pull/>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bg>
      <p:bgPr>
        <a:blipFill dpi="0" rotWithShape="1">
          <a:blip r:embed="rId1">
            <a:lum/>
          </a:blip>
          <a:srcRect/>
          <a:stretch>
            <a:fillRect l="-3000" r="-3000"/>
          </a:stretch>
        </a:blipFill>
        <a:effectLst/>
      </p:bgPr>
    </p:bg>
    <p:spTree>
      <p:nvGrpSpPr>
        <p:cNvPr id="1" name=""/>
        <p:cNvGrpSpPr/>
        <p:nvPr/>
      </p:nvGrpSpPr>
      <p:grpSpPr>
        <a:xfrm>
          <a:off x="0" y="0"/>
          <a:ext cx="0" cy="0"/>
          <a:chOff x="0" y="0"/>
          <a:chExt cx="0" cy="0"/>
        </a:xfrm>
      </p:grpSpPr>
      <p:sp>
        <p:nvSpPr>
          <p:cNvPr id="2" name="矩形 1"/>
          <p:cNvSpPr/>
          <p:nvPr/>
        </p:nvSpPr>
        <p:spPr>
          <a:xfrm>
            <a:off x="4988560" y="422758"/>
            <a:ext cx="2214880" cy="706755"/>
          </a:xfrm>
          <a:prstGeom prst="rect">
            <a:avLst/>
          </a:prstGeom>
        </p:spPr>
        <p:txBody>
          <a:bodyPr wrap="none">
            <a:spAutoFit/>
          </a:bodyPr>
          <a:lstStyle/>
          <a:p>
            <a:pPr algn="ctr"/>
            <a:r>
              <a:rPr lang="zh-CN" altLang="en-US" sz="4000" dirty="0"/>
              <a:t>思考总结</a:t>
            </a:r>
            <a:endParaRPr lang="zh-CN" altLang="en-US" sz="4000" dirty="0"/>
          </a:p>
        </p:txBody>
      </p:sp>
      <p:sp>
        <p:nvSpPr>
          <p:cNvPr id="3" name="文本框 2"/>
          <p:cNvSpPr txBox="1"/>
          <p:nvPr/>
        </p:nvSpPr>
        <p:spPr>
          <a:xfrm>
            <a:off x="1252855" y="1803400"/>
            <a:ext cx="9686925" cy="3692525"/>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1.search-in-the-chain </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RAIN</a:t>
            </a:r>
            <a:r>
              <a:rPr lang="zh-CN" altLang="en-US" dirty="0">
                <a:latin typeface="微软雅黑" panose="020B0503020204020204" pitchFamily="34" charset="-122"/>
                <a:ea typeface="微软雅黑" panose="020B0503020204020204" pitchFamily="34" charset="-122"/>
              </a:rPr>
              <a:t>都还是属于偏向</a:t>
            </a:r>
            <a:r>
              <a:rPr lang="en-US" altLang="zh-CN" dirty="0">
                <a:latin typeface="微软雅黑" panose="020B0503020204020204" pitchFamily="34" charset="-122"/>
                <a:ea typeface="微软雅黑" panose="020B0503020204020204" pitchFamily="34" charset="-122"/>
              </a:rPr>
              <a:t>prompt</a:t>
            </a:r>
            <a:r>
              <a:rPr lang="zh-CN" altLang="en-US" dirty="0">
                <a:latin typeface="微软雅黑" panose="020B0503020204020204" pitchFamily="34" charset="-122"/>
                <a:ea typeface="微软雅黑" panose="020B0503020204020204" pitchFamily="34" charset="-122"/>
              </a:rPr>
              <a:t>工程，怎么让</a:t>
            </a:r>
            <a:r>
              <a:rPr lang="en-US" altLang="zh-CN" dirty="0">
                <a:latin typeface="微软雅黑" panose="020B0503020204020204" pitchFamily="34" charset="-122"/>
                <a:ea typeface="微软雅黑" panose="020B0503020204020204" pitchFamily="34" charset="-122"/>
              </a:rPr>
              <a:t>LLM</a:t>
            </a:r>
            <a:r>
              <a:rPr lang="zh-CN" altLang="en-US" dirty="0">
                <a:latin typeface="微软雅黑" panose="020B0503020204020204" pitchFamily="34" charset="-122"/>
                <a:ea typeface="微软雅黑" panose="020B0503020204020204" pitchFamily="34" charset="-122"/>
              </a:rPr>
              <a:t>通过</a:t>
            </a:r>
            <a:r>
              <a:rPr lang="en-US" altLang="zh-CN" dirty="0">
                <a:latin typeface="微软雅黑" panose="020B0503020204020204" pitchFamily="34" charset="-122"/>
                <a:ea typeface="微软雅黑" panose="020B0503020204020204" pitchFamily="34" charset="-122"/>
              </a:rPr>
              <a:t>prompt</a:t>
            </a:r>
            <a:r>
              <a:rPr lang="zh-CN" altLang="en-US" dirty="0">
                <a:latin typeface="微软雅黑" panose="020B0503020204020204" pitchFamily="34" charset="-122"/>
                <a:ea typeface="微软雅黑" panose="020B0503020204020204" pitchFamily="34" charset="-122"/>
              </a:rPr>
              <a:t>做更多的事，然后让它自身减少错误。这种方法可能比较死，什么思维链，思维图，感觉就是实验报告。</a:t>
            </a:r>
            <a:endParaRPr lang="zh-CN" altLang="en-US"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2.ITI</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DOLA</a:t>
            </a:r>
            <a:r>
              <a:rPr lang="zh-CN" altLang="en-US" dirty="0">
                <a:latin typeface="微软雅黑" panose="020B0503020204020204" pitchFamily="34" charset="-122"/>
                <a:ea typeface="微软雅黑" panose="020B0503020204020204" pitchFamily="34" charset="-122"/>
              </a:rPr>
              <a:t>是另一种思路，就是通过观察模型每一层，甚至每一个注意力头的区别，去放大那些在某方面做的好的头。感觉是更进一步的</a:t>
            </a:r>
            <a:r>
              <a:rPr lang="zh-CN" altLang="en-US" dirty="0">
                <a:latin typeface="微软雅黑" panose="020B0503020204020204" pitchFamily="34" charset="-122"/>
                <a:ea typeface="微软雅黑" panose="020B0503020204020204" pitchFamily="34" charset="-122"/>
              </a:rPr>
              <a:t>思路。</a:t>
            </a:r>
            <a:endParaRPr lang="zh-CN" altLang="en-US"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其实幻觉问题本身也是一种可控文本生成，如果可以有一个即插即用的小模型，去控制模型内部的一些特征表示，让模型在</a:t>
            </a:r>
            <a:r>
              <a:rPr lang="en-US" altLang="zh-CN" dirty="0">
                <a:latin typeface="微软雅黑" panose="020B0503020204020204" pitchFamily="34" charset="-122"/>
                <a:ea typeface="微软雅黑" panose="020B0503020204020204" pitchFamily="34" charset="-122"/>
              </a:rPr>
              <a:t>inference</a:t>
            </a:r>
            <a:r>
              <a:rPr lang="zh-CN" altLang="en-US" dirty="0">
                <a:latin typeface="微软雅黑" panose="020B0503020204020204" pitchFamily="34" charset="-122"/>
                <a:ea typeface="微软雅黑" panose="020B0503020204020204" pitchFamily="34" charset="-122"/>
              </a:rPr>
              <a:t>阶段能根据小模型提供的信息进行可控生成感觉可以</a:t>
            </a:r>
            <a:r>
              <a:rPr lang="zh-CN" altLang="en-US" dirty="0">
                <a:latin typeface="微软雅黑" panose="020B0503020204020204" pitchFamily="34" charset="-122"/>
                <a:ea typeface="微软雅黑" panose="020B0503020204020204" pitchFamily="34" charset="-122"/>
              </a:rPr>
              <a:t>更进一步。</a:t>
            </a:r>
            <a:endParaRPr lang="zh-CN" altLang="en-US"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关于大模型知识溯源，其实也是要找到模型的某些小块学到了什么信息，找到后一样可以用来解决幻觉</a:t>
            </a:r>
            <a:r>
              <a:rPr lang="zh-CN" altLang="en-US" dirty="0">
                <a:latin typeface="微软雅黑" panose="020B0503020204020204" pitchFamily="34" charset="-122"/>
                <a:ea typeface="微软雅黑" panose="020B0503020204020204" pitchFamily="34" charset="-122"/>
              </a:rPr>
              <a:t>问题。</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ransition spd="med" advTm="0">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flipH="1">
            <a:off x="902513" y="235133"/>
            <a:ext cx="1998618" cy="953587"/>
          </a:xfrm>
          <a:custGeom>
            <a:avLst/>
            <a:gdLst>
              <a:gd name="connsiteX0" fmla="*/ 2312125 w 5996287"/>
              <a:gd name="connsiteY0" fmla="*/ 39195 h 3474727"/>
              <a:gd name="connsiteX1" fmla="*/ 0 w 5996287"/>
              <a:gd name="connsiteY1" fmla="*/ 1750430 h 3474727"/>
              <a:gd name="connsiteX2" fmla="*/ 2325188 w 5996287"/>
              <a:gd name="connsiteY2" fmla="*/ 130635 h 3474727"/>
              <a:gd name="connsiteX3" fmla="*/ 91440 w 5996287"/>
              <a:gd name="connsiteY3" fmla="*/ 1789618 h 3474727"/>
              <a:gd name="connsiteX4" fmla="*/ 2468880 w 5996287"/>
              <a:gd name="connsiteY4" fmla="*/ 222075 h 3474727"/>
              <a:gd name="connsiteX5" fmla="*/ 117565 w 5996287"/>
              <a:gd name="connsiteY5" fmla="*/ 1933310 h 3474727"/>
              <a:gd name="connsiteX6" fmla="*/ 2625634 w 5996287"/>
              <a:gd name="connsiteY6" fmla="*/ 7 h 3474727"/>
              <a:gd name="connsiteX7" fmla="*/ 326571 w 5996287"/>
              <a:gd name="connsiteY7" fmla="*/ 1959435 h 3474727"/>
              <a:gd name="connsiteX8" fmla="*/ 2795451 w 5996287"/>
              <a:gd name="connsiteY8" fmla="*/ 104510 h 3474727"/>
              <a:gd name="connsiteX9" fmla="*/ 404948 w 5996287"/>
              <a:gd name="connsiteY9" fmla="*/ 2129253 h 3474727"/>
              <a:gd name="connsiteX10" fmla="*/ 3161211 w 5996287"/>
              <a:gd name="connsiteY10" fmla="*/ 78384 h 3474727"/>
              <a:gd name="connsiteX11" fmla="*/ 209005 w 5996287"/>
              <a:gd name="connsiteY11" fmla="*/ 2416635 h 3474727"/>
              <a:gd name="connsiteX12" fmla="*/ 3252651 w 5996287"/>
              <a:gd name="connsiteY12" fmla="*/ 130635 h 3474727"/>
              <a:gd name="connsiteX13" fmla="*/ 666205 w 5996287"/>
              <a:gd name="connsiteY13" fmla="*/ 2220693 h 3474727"/>
              <a:gd name="connsiteX14" fmla="*/ 3291840 w 5996287"/>
              <a:gd name="connsiteY14" fmla="*/ 235138 h 3474727"/>
              <a:gd name="connsiteX15" fmla="*/ 888274 w 5996287"/>
              <a:gd name="connsiteY15" fmla="*/ 2364384 h 3474727"/>
              <a:gd name="connsiteX16" fmla="*/ 3500845 w 5996287"/>
              <a:gd name="connsiteY16" fmla="*/ 365767 h 3474727"/>
              <a:gd name="connsiteX17" fmla="*/ 718457 w 5996287"/>
              <a:gd name="connsiteY17" fmla="*/ 2286007 h 3474727"/>
              <a:gd name="connsiteX18" fmla="*/ 3644537 w 5996287"/>
              <a:gd name="connsiteY18" fmla="*/ 457207 h 3474727"/>
              <a:gd name="connsiteX19" fmla="*/ 1005840 w 5996287"/>
              <a:gd name="connsiteY19" fmla="*/ 2442761 h 3474727"/>
              <a:gd name="connsiteX20" fmla="*/ 4023360 w 5996287"/>
              <a:gd name="connsiteY20" fmla="*/ 313515 h 3474727"/>
              <a:gd name="connsiteX21" fmla="*/ 1201783 w 5996287"/>
              <a:gd name="connsiteY21" fmla="*/ 2508075 h 3474727"/>
              <a:gd name="connsiteX22" fmla="*/ 4088674 w 5996287"/>
              <a:gd name="connsiteY22" fmla="*/ 522521 h 3474727"/>
              <a:gd name="connsiteX23" fmla="*/ 1463040 w 5996287"/>
              <a:gd name="connsiteY23" fmla="*/ 2612578 h 3474727"/>
              <a:gd name="connsiteX24" fmla="*/ 4206240 w 5996287"/>
              <a:gd name="connsiteY24" fmla="*/ 574773 h 3474727"/>
              <a:gd name="connsiteX25" fmla="*/ 1254034 w 5996287"/>
              <a:gd name="connsiteY25" fmla="*/ 2625641 h 3474727"/>
              <a:gd name="connsiteX26" fmla="*/ 4545874 w 5996287"/>
              <a:gd name="connsiteY26" fmla="*/ 666213 h 3474727"/>
              <a:gd name="connsiteX27" fmla="*/ 1881051 w 5996287"/>
              <a:gd name="connsiteY27" fmla="*/ 2677893 h 3474727"/>
              <a:gd name="connsiteX28" fmla="*/ 4846320 w 5996287"/>
              <a:gd name="connsiteY28" fmla="*/ 600898 h 3474727"/>
              <a:gd name="connsiteX29" fmla="*/ 1750423 w 5996287"/>
              <a:gd name="connsiteY29" fmla="*/ 2508075 h 3474727"/>
              <a:gd name="connsiteX30" fmla="*/ 4833257 w 5996287"/>
              <a:gd name="connsiteY30" fmla="*/ 914407 h 3474727"/>
              <a:gd name="connsiteX31" fmla="*/ 1841863 w 5996287"/>
              <a:gd name="connsiteY31" fmla="*/ 3004464 h 3474727"/>
              <a:gd name="connsiteX32" fmla="*/ 5068388 w 5996287"/>
              <a:gd name="connsiteY32" fmla="*/ 679275 h 3474727"/>
              <a:gd name="connsiteX33" fmla="*/ 1894114 w 5996287"/>
              <a:gd name="connsiteY33" fmla="*/ 3226533 h 3474727"/>
              <a:gd name="connsiteX34" fmla="*/ 5603965 w 5996287"/>
              <a:gd name="connsiteY34" fmla="*/ 587835 h 3474727"/>
              <a:gd name="connsiteX35" fmla="*/ 2325188 w 5996287"/>
              <a:gd name="connsiteY35" fmla="*/ 3278784 h 3474727"/>
              <a:gd name="connsiteX36" fmla="*/ 5826034 w 5996287"/>
              <a:gd name="connsiteY36" fmla="*/ 757653 h 3474727"/>
              <a:gd name="connsiteX37" fmla="*/ 2220685 w 5996287"/>
              <a:gd name="connsiteY37" fmla="*/ 3122030 h 3474727"/>
              <a:gd name="connsiteX38" fmla="*/ 5995851 w 5996287"/>
              <a:gd name="connsiteY38" fmla="*/ 940533 h 3474727"/>
              <a:gd name="connsiteX39" fmla="*/ 2416628 w 5996287"/>
              <a:gd name="connsiteY39" fmla="*/ 3474727 h 347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96287" h="3474727">
                <a:moveTo>
                  <a:pt x="2312125" y="39195"/>
                </a:moveTo>
                <a:lnTo>
                  <a:pt x="0" y="1750430"/>
                </a:lnTo>
                <a:cubicBezTo>
                  <a:pt x="2177" y="1765670"/>
                  <a:pt x="2309948" y="124104"/>
                  <a:pt x="2325188" y="130635"/>
                </a:cubicBezTo>
                <a:cubicBezTo>
                  <a:pt x="2340428" y="137166"/>
                  <a:pt x="67491" y="1774378"/>
                  <a:pt x="91440" y="1789618"/>
                </a:cubicBezTo>
                <a:cubicBezTo>
                  <a:pt x="115389" y="1804858"/>
                  <a:pt x="2464526" y="198126"/>
                  <a:pt x="2468880" y="222075"/>
                </a:cubicBezTo>
                <a:cubicBezTo>
                  <a:pt x="2473234" y="246024"/>
                  <a:pt x="91439" y="1970321"/>
                  <a:pt x="117565" y="1933310"/>
                </a:cubicBezTo>
                <a:cubicBezTo>
                  <a:pt x="143691" y="1896299"/>
                  <a:pt x="2590800" y="-4347"/>
                  <a:pt x="2625634" y="7"/>
                </a:cubicBezTo>
                <a:cubicBezTo>
                  <a:pt x="2660468" y="4361"/>
                  <a:pt x="298268" y="1942018"/>
                  <a:pt x="326571" y="1959435"/>
                </a:cubicBezTo>
                <a:cubicBezTo>
                  <a:pt x="354874" y="1976852"/>
                  <a:pt x="2782388" y="76207"/>
                  <a:pt x="2795451" y="104510"/>
                </a:cubicBezTo>
                <a:cubicBezTo>
                  <a:pt x="2808514" y="132813"/>
                  <a:pt x="343988" y="2133607"/>
                  <a:pt x="404948" y="2129253"/>
                </a:cubicBezTo>
                <a:cubicBezTo>
                  <a:pt x="465908" y="2124899"/>
                  <a:pt x="3193868" y="30487"/>
                  <a:pt x="3161211" y="78384"/>
                </a:cubicBezTo>
                <a:cubicBezTo>
                  <a:pt x="3128554" y="126281"/>
                  <a:pt x="193765" y="2407927"/>
                  <a:pt x="209005" y="2416635"/>
                </a:cubicBezTo>
                <a:cubicBezTo>
                  <a:pt x="224245" y="2425343"/>
                  <a:pt x="3176451" y="163292"/>
                  <a:pt x="3252651" y="130635"/>
                </a:cubicBezTo>
                <a:cubicBezTo>
                  <a:pt x="3328851" y="97978"/>
                  <a:pt x="659673" y="2203276"/>
                  <a:pt x="666205" y="2220693"/>
                </a:cubicBezTo>
                <a:cubicBezTo>
                  <a:pt x="672736" y="2238110"/>
                  <a:pt x="3254829" y="211190"/>
                  <a:pt x="3291840" y="235138"/>
                </a:cubicBezTo>
                <a:cubicBezTo>
                  <a:pt x="3328852" y="259087"/>
                  <a:pt x="853440" y="2342613"/>
                  <a:pt x="888274" y="2364384"/>
                </a:cubicBezTo>
                <a:cubicBezTo>
                  <a:pt x="923108" y="2386156"/>
                  <a:pt x="3529148" y="378830"/>
                  <a:pt x="3500845" y="365767"/>
                </a:cubicBezTo>
                <a:cubicBezTo>
                  <a:pt x="3472542" y="352704"/>
                  <a:pt x="694508" y="2270767"/>
                  <a:pt x="718457" y="2286007"/>
                </a:cubicBezTo>
                <a:cubicBezTo>
                  <a:pt x="742406" y="2301247"/>
                  <a:pt x="3596640" y="431081"/>
                  <a:pt x="3644537" y="457207"/>
                </a:cubicBezTo>
                <a:cubicBezTo>
                  <a:pt x="3692434" y="483333"/>
                  <a:pt x="942703" y="2466710"/>
                  <a:pt x="1005840" y="2442761"/>
                </a:cubicBezTo>
                <a:cubicBezTo>
                  <a:pt x="1068977" y="2418812"/>
                  <a:pt x="3990703" y="302629"/>
                  <a:pt x="4023360" y="313515"/>
                </a:cubicBezTo>
                <a:cubicBezTo>
                  <a:pt x="4056017" y="324401"/>
                  <a:pt x="1190897" y="2473241"/>
                  <a:pt x="1201783" y="2508075"/>
                </a:cubicBezTo>
                <a:cubicBezTo>
                  <a:pt x="1212669" y="2542909"/>
                  <a:pt x="4045131" y="505104"/>
                  <a:pt x="4088674" y="522521"/>
                </a:cubicBezTo>
                <a:cubicBezTo>
                  <a:pt x="4132217" y="539938"/>
                  <a:pt x="1443446" y="2603869"/>
                  <a:pt x="1463040" y="2612578"/>
                </a:cubicBezTo>
                <a:cubicBezTo>
                  <a:pt x="1482634" y="2621287"/>
                  <a:pt x="4241074" y="572596"/>
                  <a:pt x="4206240" y="574773"/>
                </a:cubicBezTo>
                <a:cubicBezTo>
                  <a:pt x="4171406" y="576950"/>
                  <a:pt x="1197428" y="2610401"/>
                  <a:pt x="1254034" y="2625641"/>
                </a:cubicBezTo>
                <a:cubicBezTo>
                  <a:pt x="1310640" y="2640881"/>
                  <a:pt x="4441371" y="657504"/>
                  <a:pt x="4545874" y="666213"/>
                </a:cubicBezTo>
                <a:cubicBezTo>
                  <a:pt x="4650377" y="674922"/>
                  <a:pt x="1830977" y="2688779"/>
                  <a:pt x="1881051" y="2677893"/>
                </a:cubicBezTo>
                <a:cubicBezTo>
                  <a:pt x="1931125" y="2667007"/>
                  <a:pt x="4868091" y="629201"/>
                  <a:pt x="4846320" y="600898"/>
                </a:cubicBezTo>
                <a:cubicBezTo>
                  <a:pt x="4824549" y="572595"/>
                  <a:pt x="1752600" y="2455824"/>
                  <a:pt x="1750423" y="2508075"/>
                </a:cubicBezTo>
                <a:cubicBezTo>
                  <a:pt x="1748246" y="2560326"/>
                  <a:pt x="4818017" y="831676"/>
                  <a:pt x="4833257" y="914407"/>
                </a:cubicBezTo>
                <a:cubicBezTo>
                  <a:pt x="4848497" y="997138"/>
                  <a:pt x="1802675" y="3043653"/>
                  <a:pt x="1841863" y="3004464"/>
                </a:cubicBezTo>
                <a:cubicBezTo>
                  <a:pt x="1881051" y="2965275"/>
                  <a:pt x="5059680" y="642264"/>
                  <a:pt x="5068388" y="679275"/>
                </a:cubicBezTo>
                <a:cubicBezTo>
                  <a:pt x="5077096" y="716286"/>
                  <a:pt x="1804851" y="3241773"/>
                  <a:pt x="1894114" y="3226533"/>
                </a:cubicBezTo>
                <a:cubicBezTo>
                  <a:pt x="1983377" y="3211293"/>
                  <a:pt x="5532119" y="579127"/>
                  <a:pt x="5603965" y="587835"/>
                </a:cubicBezTo>
                <a:cubicBezTo>
                  <a:pt x="5675811" y="596543"/>
                  <a:pt x="2288176" y="3250481"/>
                  <a:pt x="2325188" y="3278784"/>
                </a:cubicBezTo>
                <a:cubicBezTo>
                  <a:pt x="2362200" y="3307087"/>
                  <a:pt x="5843451" y="783779"/>
                  <a:pt x="5826034" y="757653"/>
                </a:cubicBezTo>
                <a:cubicBezTo>
                  <a:pt x="5808617" y="731527"/>
                  <a:pt x="2192382" y="3091550"/>
                  <a:pt x="2220685" y="3122030"/>
                </a:cubicBezTo>
                <a:cubicBezTo>
                  <a:pt x="2248988" y="3152510"/>
                  <a:pt x="5963194" y="881750"/>
                  <a:pt x="5995851" y="940533"/>
                </a:cubicBezTo>
                <a:cubicBezTo>
                  <a:pt x="6028508" y="999316"/>
                  <a:pt x="4222568" y="2237021"/>
                  <a:pt x="2416628" y="3474727"/>
                </a:cubicBezTo>
              </a:path>
            </a:pathLst>
          </a:custGeom>
          <a:noFill/>
          <a:ln w="3175">
            <a:solidFill>
              <a:srgbClr val="4D78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190490" y="326573"/>
            <a:ext cx="1811020" cy="583565"/>
          </a:xfrm>
          <a:prstGeom prst="rect">
            <a:avLst/>
          </a:prstGeom>
          <a:noFill/>
        </p:spPr>
        <p:txBody>
          <a:bodyPr wrap="none" rtlCol="0">
            <a:spAutoFit/>
          </a:bodyPr>
          <a:lstStyle/>
          <a:p>
            <a:pPr algn="ctr"/>
            <a:r>
              <a:rPr lang="zh-CN" altLang="en-US" sz="3200" b="1" dirty="0" smtClean="0">
                <a:blipFill>
                  <a:blip r:embed="rId1"/>
                  <a:stretch>
                    <a:fillRect/>
                  </a:stretch>
                </a:blipFill>
                <a:latin typeface="微软雅黑" panose="020B0503020204020204" pitchFamily="34" charset="-122"/>
                <a:ea typeface="微软雅黑" panose="020B0503020204020204" pitchFamily="34" charset="-122"/>
              </a:rPr>
              <a:t>研究方法</a:t>
            </a:r>
            <a:endParaRPr lang="zh-CN" altLang="en-US" sz="3200" b="1" dirty="0" smtClean="0">
              <a:blipFill>
                <a:blip r:embed="rId1"/>
                <a:stretch>
                  <a:fillRect/>
                </a:stretch>
              </a:blipFill>
              <a:latin typeface="微软雅黑" panose="020B0503020204020204" pitchFamily="34" charset="-122"/>
              <a:ea typeface="微软雅黑" panose="020B0503020204020204" pitchFamily="34" charset="-122"/>
            </a:endParaRPr>
          </a:p>
        </p:txBody>
      </p:sp>
      <p:sp>
        <p:nvSpPr>
          <p:cNvPr id="4" name="任意多边形 3"/>
          <p:cNvSpPr/>
          <p:nvPr/>
        </p:nvSpPr>
        <p:spPr>
          <a:xfrm rot="16200000" flipH="1">
            <a:off x="6073140" y="-2293316"/>
            <a:ext cx="45719" cy="6389737"/>
          </a:xfrm>
          <a:custGeom>
            <a:avLst/>
            <a:gdLst/>
            <a:ahLst/>
            <a:cxnLst/>
            <a:rect l="l" t="t" r="r" b="b"/>
            <a:pathLst>
              <a:path w="24231" h="914247">
                <a:moveTo>
                  <a:pt x="5283" y="910420"/>
                </a:moveTo>
                <a:lnTo>
                  <a:pt x="5106" y="914247"/>
                </a:lnTo>
                <a:lnTo>
                  <a:pt x="3582" y="914247"/>
                </a:lnTo>
                <a:close/>
                <a:moveTo>
                  <a:pt x="24231" y="887871"/>
                </a:moveTo>
                <a:lnTo>
                  <a:pt x="24231" y="914247"/>
                </a:lnTo>
                <a:lnTo>
                  <a:pt x="14665" y="914247"/>
                </a:lnTo>
                <a:lnTo>
                  <a:pt x="21671" y="894208"/>
                </a:lnTo>
                <a:close/>
                <a:moveTo>
                  <a:pt x="7503" y="865611"/>
                </a:moveTo>
                <a:lnTo>
                  <a:pt x="7216" y="868576"/>
                </a:lnTo>
                <a:lnTo>
                  <a:pt x="6766" y="878326"/>
                </a:lnTo>
                <a:lnTo>
                  <a:pt x="0" y="886263"/>
                </a:lnTo>
                <a:lnTo>
                  <a:pt x="0" y="876548"/>
                </a:lnTo>
                <a:lnTo>
                  <a:pt x="5182" y="868927"/>
                </a:lnTo>
                <a:close/>
                <a:moveTo>
                  <a:pt x="24231" y="857838"/>
                </a:moveTo>
                <a:lnTo>
                  <a:pt x="24231" y="867787"/>
                </a:lnTo>
                <a:lnTo>
                  <a:pt x="5283" y="910420"/>
                </a:lnTo>
                <a:lnTo>
                  <a:pt x="6766" y="878326"/>
                </a:lnTo>
                <a:close/>
                <a:moveTo>
                  <a:pt x="24231" y="840913"/>
                </a:moveTo>
                <a:lnTo>
                  <a:pt x="24231" y="841714"/>
                </a:lnTo>
                <a:lnTo>
                  <a:pt x="7503" y="865611"/>
                </a:lnTo>
                <a:lnTo>
                  <a:pt x="7514" y="865497"/>
                </a:lnTo>
                <a:close/>
                <a:moveTo>
                  <a:pt x="9928" y="840562"/>
                </a:moveTo>
                <a:lnTo>
                  <a:pt x="7514" y="865497"/>
                </a:lnTo>
                <a:lnTo>
                  <a:pt x="5182" y="868927"/>
                </a:lnTo>
                <a:lnTo>
                  <a:pt x="0" y="876330"/>
                </a:lnTo>
                <a:lnTo>
                  <a:pt x="0" y="855943"/>
                </a:lnTo>
                <a:lnTo>
                  <a:pt x="1909" y="852567"/>
                </a:lnTo>
                <a:close/>
                <a:moveTo>
                  <a:pt x="15593" y="782055"/>
                </a:moveTo>
                <a:lnTo>
                  <a:pt x="14536" y="792975"/>
                </a:lnTo>
                <a:lnTo>
                  <a:pt x="0" y="815757"/>
                </a:lnTo>
                <a:lnTo>
                  <a:pt x="0" y="811766"/>
                </a:lnTo>
                <a:close/>
                <a:moveTo>
                  <a:pt x="24231" y="780256"/>
                </a:moveTo>
                <a:lnTo>
                  <a:pt x="24231" y="819152"/>
                </a:lnTo>
                <a:lnTo>
                  <a:pt x="9928" y="840562"/>
                </a:lnTo>
                <a:lnTo>
                  <a:pt x="14536" y="792975"/>
                </a:lnTo>
                <a:lnTo>
                  <a:pt x="18270" y="787121"/>
                </a:lnTo>
                <a:close/>
                <a:moveTo>
                  <a:pt x="24231" y="761668"/>
                </a:moveTo>
                <a:lnTo>
                  <a:pt x="24231" y="765596"/>
                </a:lnTo>
                <a:lnTo>
                  <a:pt x="15593" y="782055"/>
                </a:lnTo>
                <a:lnTo>
                  <a:pt x="15754" y="780386"/>
                </a:lnTo>
                <a:close/>
                <a:moveTo>
                  <a:pt x="24231" y="712346"/>
                </a:moveTo>
                <a:lnTo>
                  <a:pt x="24231" y="731086"/>
                </a:lnTo>
                <a:lnTo>
                  <a:pt x="18270" y="754399"/>
                </a:lnTo>
                <a:lnTo>
                  <a:pt x="15754" y="780386"/>
                </a:lnTo>
                <a:lnTo>
                  <a:pt x="13254" y="785906"/>
                </a:lnTo>
                <a:lnTo>
                  <a:pt x="0" y="811485"/>
                </a:lnTo>
                <a:lnTo>
                  <a:pt x="0" y="752641"/>
                </a:lnTo>
                <a:lnTo>
                  <a:pt x="18270" y="721676"/>
                </a:lnTo>
                <a:close/>
                <a:moveTo>
                  <a:pt x="4049" y="698809"/>
                </a:moveTo>
                <a:lnTo>
                  <a:pt x="1909" y="705315"/>
                </a:lnTo>
                <a:lnTo>
                  <a:pt x="0" y="710229"/>
                </a:lnTo>
                <a:lnTo>
                  <a:pt x="0" y="701476"/>
                </a:lnTo>
                <a:lnTo>
                  <a:pt x="3903" y="698941"/>
                </a:lnTo>
                <a:close/>
                <a:moveTo>
                  <a:pt x="24231" y="652905"/>
                </a:moveTo>
                <a:lnTo>
                  <a:pt x="24231" y="680503"/>
                </a:lnTo>
                <a:lnTo>
                  <a:pt x="4049" y="698809"/>
                </a:lnTo>
                <a:lnTo>
                  <a:pt x="14843" y="665990"/>
                </a:lnTo>
                <a:close/>
                <a:moveTo>
                  <a:pt x="24231" y="619049"/>
                </a:moveTo>
                <a:lnTo>
                  <a:pt x="24231" y="637446"/>
                </a:lnTo>
                <a:lnTo>
                  <a:pt x="14843" y="665990"/>
                </a:lnTo>
                <a:lnTo>
                  <a:pt x="0" y="686679"/>
                </a:lnTo>
                <a:lnTo>
                  <a:pt x="0" y="646781"/>
                </a:lnTo>
                <a:close/>
                <a:moveTo>
                  <a:pt x="3622" y="602431"/>
                </a:moveTo>
                <a:lnTo>
                  <a:pt x="0" y="609824"/>
                </a:lnTo>
                <a:lnTo>
                  <a:pt x="0" y="603434"/>
                </a:lnTo>
                <a:lnTo>
                  <a:pt x="3088" y="602562"/>
                </a:lnTo>
                <a:close/>
                <a:moveTo>
                  <a:pt x="13271" y="600059"/>
                </a:moveTo>
                <a:lnTo>
                  <a:pt x="0" y="626949"/>
                </a:lnTo>
                <a:lnTo>
                  <a:pt x="0" y="618882"/>
                </a:lnTo>
                <a:lnTo>
                  <a:pt x="9809" y="600910"/>
                </a:lnTo>
                <a:close/>
                <a:moveTo>
                  <a:pt x="24231" y="578966"/>
                </a:moveTo>
                <a:lnTo>
                  <a:pt x="24231" y="597364"/>
                </a:lnTo>
                <a:lnTo>
                  <a:pt x="13271" y="600059"/>
                </a:lnTo>
                <a:lnTo>
                  <a:pt x="14340" y="597894"/>
                </a:lnTo>
                <a:close/>
                <a:moveTo>
                  <a:pt x="15033" y="562383"/>
                </a:moveTo>
                <a:lnTo>
                  <a:pt x="1647" y="598860"/>
                </a:lnTo>
                <a:lnTo>
                  <a:pt x="0" y="603432"/>
                </a:lnTo>
                <a:lnTo>
                  <a:pt x="0" y="582448"/>
                </a:lnTo>
                <a:close/>
                <a:moveTo>
                  <a:pt x="24231" y="560369"/>
                </a:moveTo>
                <a:lnTo>
                  <a:pt x="24231" y="574485"/>
                </a:lnTo>
                <a:lnTo>
                  <a:pt x="9809" y="600910"/>
                </a:lnTo>
                <a:lnTo>
                  <a:pt x="3622" y="602431"/>
                </a:lnTo>
                <a:close/>
                <a:moveTo>
                  <a:pt x="24231" y="537319"/>
                </a:moveTo>
                <a:lnTo>
                  <a:pt x="24231" y="550611"/>
                </a:lnTo>
                <a:lnTo>
                  <a:pt x="18270" y="558063"/>
                </a:lnTo>
                <a:lnTo>
                  <a:pt x="15033" y="562383"/>
                </a:lnTo>
                <a:close/>
                <a:moveTo>
                  <a:pt x="24231" y="507786"/>
                </a:moveTo>
                <a:lnTo>
                  <a:pt x="24231" y="529738"/>
                </a:lnTo>
                <a:lnTo>
                  <a:pt x="0" y="578164"/>
                </a:lnTo>
                <a:lnTo>
                  <a:pt x="0" y="575156"/>
                </a:lnTo>
                <a:lnTo>
                  <a:pt x="12382" y="543377"/>
                </a:lnTo>
                <a:close/>
                <a:moveTo>
                  <a:pt x="24231" y="501381"/>
                </a:moveTo>
                <a:lnTo>
                  <a:pt x="24231" y="501744"/>
                </a:lnTo>
                <a:lnTo>
                  <a:pt x="21546" y="508202"/>
                </a:lnTo>
                <a:lnTo>
                  <a:pt x="0" y="563090"/>
                </a:lnTo>
                <a:lnTo>
                  <a:pt x="0" y="556453"/>
                </a:lnTo>
                <a:close/>
                <a:moveTo>
                  <a:pt x="1909" y="410811"/>
                </a:moveTo>
                <a:lnTo>
                  <a:pt x="0" y="414762"/>
                </a:lnTo>
                <a:lnTo>
                  <a:pt x="0" y="413381"/>
                </a:lnTo>
                <a:close/>
                <a:moveTo>
                  <a:pt x="3418" y="408396"/>
                </a:moveTo>
                <a:lnTo>
                  <a:pt x="2497" y="410155"/>
                </a:lnTo>
                <a:lnTo>
                  <a:pt x="1909" y="410811"/>
                </a:lnTo>
                <a:close/>
                <a:moveTo>
                  <a:pt x="24231" y="398062"/>
                </a:moveTo>
                <a:lnTo>
                  <a:pt x="24231" y="422586"/>
                </a:lnTo>
                <a:lnTo>
                  <a:pt x="0" y="480889"/>
                </a:lnTo>
                <a:lnTo>
                  <a:pt x="0" y="450165"/>
                </a:lnTo>
                <a:lnTo>
                  <a:pt x="4211" y="436105"/>
                </a:lnTo>
                <a:lnTo>
                  <a:pt x="9821" y="425737"/>
                </a:lnTo>
                <a:close/>
                <a:moveTo>
                  <a:pt x="18211" y="392616"/>
                </a:moveTo>
                <a:lnTo>
                  <a:pt x="11054" y="413256"/>
                </a:lnTo>
                <a:lnTo>
                  <a:pt x="4211" y="436105"/>
                </a:lnTo>
                <a:lnTo>
                  <a:pt x="0" y="443888"/>
                </a:lnTo>
                <a:lnTo>
                  <a:pt x="0" y="414921"/>
                </a:lnTo>
                <a:lnTo>
                  <a:pt x="2497" y="410155"/>
                </a:lnTo>
                <a:close/>
                <a:moveTo>
                  <a:pt x="24231" y="375252"/>
                </a:moveTo>
                <a:lnTo>
                  <a:pt x="24231" y="385897"/>
                </a:lnTo>
                <a:lnTo>
                  <a:pt x="18211" y="392616"/>
                </a:lnTo>
                <a:close/>
                <a:moveTo>
                  <a:pt x="946" y="372617"/>
                </a:moveTo>
                <a:lnTo>
                  <a:pt x="0" y="374923"/>
                </a:lnTo>
                <a:lnTo>
                  <a:pt x="0" y="373274"/>
                </a:lnTo>
                <a:close/>
                <a:moveTo>
                  <a:pt x="24231" y="368546"/>
                </a:moveTo>
                <a:lnTo>
                  <a:pt x="24231" y="375095"/>
                </a:lnTo>
                <a:lnTo>
                  <a:pt x="3418" y="408396"/>
                </a:lnTo>
                <a:lnTo>
                  <a:pt x="22381" y="372205"/>
                </a:lnTo>
                <a:close/>
                <a:moveTo>
                  <a:pt x="17496" y="361533"/>
                </a:moveTo>
                <a:lnTo>
                  <a:pt x="0" y="412652"/>
                </a:lnTo>
                <a:lnTo>
                  <a:pt x="0" y="380575"/>
                </a:lnTo>
                <a:lnTo>
                  <a:pt x="1909" y="378088"/>
                </a:lnTo>
                <a:lnTo>
                  <a:pt x="6712" y="368669"/>
                </a:lnTo>
                <a:close/>
                <a:moveTo>
                  <a:pt x="24231" y="341854"/>
                </a:moveTo>
                <a:lnTo>
                  <a:pt x="24231" y="357077"/>
                </a:lnTo>
                <a:lnTo>
                  <a:pt x="17496" y="361533"/>
                </a:lnTo>
                <a:close/>
                <a:moveTo>
                  <a:pt x="24231" y="317948"/>
                </a:moveTo>
                <a:lnTo>
                  <a:pt x="24231" y="334309"/>
                </a:lnTo>
                <a:lnTo>
                  <a:pt x="6712" y="368669"/>
                </a:lnTo>
                <a:lnTo>
                  <a:pt x="4938" y="369842"/>
                </a:lnTo>
                <a:lnTo>
                  <a:pt x="946" y="372617"/>
                </a:lnTo>
                <a:lnTo>
                  <a:pt x="3396" y="366647"/>
                </a:lnTo>
                <a:cubicBezTo>
                  <a:pt x="7901" y="355454"/>
                  <a:pt x="12840" y="342968"/>
                  <a:pt x="18270" y="329004"/>
                </a:cubicBezTo>
                <a:lnTo>
                  <a:pt x="18607" y="327910"/>
                </a:lnTo>
                <a:close/>
                <a:moveTo>
                  <a:pt x="11602" y="312390"/>
                </a:moveTo>
                <a:lnTo>
                  <a:pt x="0" y="336412"/>
                </a:lnTo>
                <a:lnTo>
                  <a:pt x="0" y="325354"/>
                </a:lnTo>
                <a:close/>
                <a:moveTo>
                  <a:pt x="11729" y="312127"/>
                </a:moveTo>
                <a:lnTo>
                  <a:pt x="11652" y="312334"/>
                </a:lnTo>
                <a:lnTo>
                  <a:pt x="11602" y="312390"/>
                </a:lnTo>
                <a:close/>
                <a:moveTo>
                  <a:pt x="17161" y="300881"/>
                </a:moveTo>
                <a:lnTo>
                  <a:pt x="11729" y="312127"/>
                </a:lnTo>
                <a:lnTo>
                  <a:pt x="14902" y="303593"/>
                </a:lnTo>
                <a:close/>
                <a:moveTo>
                  <a:pt x="24231" y="298145"/>
                </a:moveTo>
                <a:lnTo>
                  <a:pt x="24231" y="309647"/>
                </a:lnTo>
                <a:lnTo>
                  <a:pt x="18607" y="327910"/>
                </a:lnTo>
                <a:lnTo>
                  <a:pt x="14205" y="335709"/>
                </a:lnTo>
                <a:cubicBezTo>
                  <a:pt x="9994" y="342497"/>
                  <a:pt x="5528" y="349315"/>
                  <a:pt x="572" y="357320"/>
                </a:cubicBezTo>
                <a:lnTo>
                  <a:pt x="0" y="358312"/>
                </a:lnTo>
                <a:lnTo>
                  <a:pt x="0" y="347379"/>
                </a:lnTo>
                <a:lnTo>
                  <a:pt x="8326" y="321282"/>
                </a:lnTo>
                <a:lnTo>
                  <a:pt x="11652" y="312334"/>
                </a:lnTo>
                <a:lnTo>
                  <a:pt x="22595" y="300108"/>
                </a:lnTo>
                <a:close/>
                <a:moveTo>
                  <a:pt x="24231" y="286243"/>
                </a:moveTo>
                <a:lnTo>
                  <a:pt x="24231" y="292396"/>
                </a:lnTo>
                <a:lnTo>
                  <a:pt x="17161" y="300881"/>
                </a:lnTo>
                <a:close/>
                <a:moveTo>
                  <a:pt x="18603" y="231141"/>
                </a:moveTo>
                <a:lnTo>
                  <a:pt x="16606" y="235168"/>
                </a:lnTo>
                <a:lnTo>
                  <a:pt x="4000" y="260495"/>
                </a:lnTo>
                <a:lnTo>
                  <a:pt x="1909" y="263559"/>
                </a:lnTo>
                <a:lnTo>
                  <a:pt x="0" y="267317"/>
                </a:lnTo>
                <a:lnTo>
                  <a:pt x="0" y="258594"/>
                </a:lnTo>
                <a:close/>
                <a:moveTo>
                  <a:pt x="24231" y="230849"/>
                </a:moveTo>
                <a:lnTo>
                  <a:pt x="24231" y="278494"/>
                </a:lnTo>
                <a:lnTo>
                  <a:pt x="14902" y="303593"/>
                </a:lnTo>
                <a:lnTo>
                  <a:pt x="0" y="321476"/>
                </a:lnTo>
                <a:lnTo>
                  <a:pt x="0" y="268532"/>
                </a:lnTo>
                <a:lnTo>
                  <a:pt x="4000" y="260495"/>
                </a:lnTo>
                <a:close/>
                <a:moveTo>
                  <a:pt x="24231" y="219793"/>
                </a:moveTo>
                <a:lnTo>
                  <a:pt x="24231" y="222836"/>
                </a:lnTo>
                <a:lnTo>
                  <a:pt x="18603" y="231141"/>
                </a:lnTo>
                <a:close/>
                <a:moveTo>
                  <a:pt x="24231" y="133342"/>
                </a:moveTo>
                <a:lnTo>
                  <a:pt x="24231" y="206545"/>
                </a:lnTo>
                <a:lnTo>
                  <a:pt x="13499" y="223505"/>
                </a:lnTo>
                <a:lnTo>
                  <a:pt x="0" y="245723"/>
                </a:lnTo>
                <a:lnTo>
                  <a:pt x="0" y="173915"/>
                </a:lnTo>
                <a:close/>
                <a:moveTo>
                  <a:pt x="24231" y="123476"/>
                </a:moveTo>
                <a:lnTo>
                  <a:pt x="24231" y="130027"/>
                </a:lnTo>
                <a:lnTo>
                  <a:pt x="17186" y="143459"/>
                </a:lnTo>
                <a:lnTo>
                  <a:pt x="0" y="171861"/>
                </a:lnTo>
                <a:lnTo>
                  <a:pt x="0" y="166299"/>
                </a:lnTo>
                <a:lnTo>
                  <a:pt x="18270" y="132668"/>
                </a:lnTo>
                <a:close/>
                <a:moveTo>
                  <a:pt x="10141" y="101902"/>
                </a:moveTo>
                <a:lnTo>
                  <a:pt x="3390" y="124989"/>
                </a:lnTo>
                <a:lnTo>
                  <a:pt x="0" y="135481"/>
                </a:lnTo>
                <a:lnTo>
                  <a:pt x="0" y="120168"/>
                </a:lnTo>
                <a:lnTo>
                  <a:pt x="2059" y="116043"/>
                </a:lnTo>
                <a:close/>
                <a:moveTo>
                  <a:pt x="24231" y="71662"/>
                </a:moveTo>
                <a:lnTo>
                  <a:pt x="24231" y="77243"/>
                </a:lnTo>
                <a:lnTo>
                  <a:pt x="10141" y="101902"/>
                </a:lnTo>
                <a:lnTo>
                  <a:pt x="11579" y="96983"/>
                </a:lnTo>
                <a:lnTo>
                  <a:pt x="18270" y="83584"/>
                </a:lnTo>
                <a:close/>
                <a:moveTo>
                  <a:pt x="8884" y="41579"/>
                </a:moveTo>
                <a:lnTo>
                  <a:pt x="5981" y="51185"/>
                </a:lnTo>
                <a:lnTo>
                  <a:pt x="0" y="58084"/>
                </a:lnTo>
                <a:lnTo>
                  <a:pt x="0" y="57571"/>
                </a:lnTo>
                <a:close/>
                <a:moveTo>
                  <a:pt x="24231" y="30135"/>
                </a:moveTo>
                <a:lnTo>
                  <a:pt x="24231" y="53709"/>
                </a:lnTo>
                <a:lnTo>
                  <a:pt x="11579" y="96983"/>
                </a:lnTo>
                <a:lnTo>
                  <a:pt x="2059" y="116043"/>
                </a:lnTo>
                <a:lnTo>
                  <a:pt x="1909" y="116307"/>
                </a:lnTo>
                <a:lnTo>
                  <a:pt x="0" y="120126"/>
                </a:lnTo>
                <a:lnTo>
                  <a:pt x="0" y="70975"/>
                </a:lnTo>
                <a:lnTo>
                  <a:pt x="5981" y="51185"/>
                </a:lnTo>
                <a:close/>
                <a:moveTo>
                  <a:pt x="20675" y="0"/>
                </a:moveTo>
                <a:lnTo>
                  <a:pt x="24231" y="0"/>
                </a:lnTo>
                <a:lnTo>
                  <a:pt x="24231" y="13954"/>
                </a:lnTo>
                <a:lnTo>
                  <a:pt x="8884" y="41579"/>
                </a:lnTo>
                <a:lnTo>
                  <a:pt x="12161" y="30736"/>
                </a:lnTo>
                <a:close/>
                <a:moveTo>
                  <a:pt x="0" y="0"/>
                </a:moveTo>
                <a:lnTo>
                  <a:pt x="3827" y="0"/>
                </a:lnTo>
                <a:lnTo>
                  <a:pt x="0" y="8201"/>
                </a:lnTo>
                <a:close/>
              </a:path>
            </a:pathLst>
          </a:custGeom>
          <a:blipFill dpi="0" rotWithShape="1">
            <a:blip r:embed="rId1"/>
            <a:srcRect/>
            <a:stretch>
              <a:fillRect/>
            </a:stretch>
          </a:blip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ea typeface="幼圆" panose="02010509060101010101" pitchFamily="49" charset="-122"/>
            </a:endParaRPr>
          </a:p>
        </p:txBody>
      </p:sp>
      <p:sp>
        <p:nvSpPr>
          <p:cNvPr id="5" name="文本框 4"/>
          <p:cNvSpPr txBox="1"/>
          <p:nvPr/>
        </p:nvSpPr>
        <p:spPr>
          <a:xfrm>
            <a:off x="1826014" y="389129"/>
            <a:ext cx="404495" cy="521970"/>
          </a:xfrm>
          <a:prstGeom prst="rect">
            <a:avLst/>
          </a:prstGeom>
          <a:noFill/>
        </p:spPr>
        <p:txBody>
          <a:bodyPr wrap="non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2</a:t>
            </a:r>
            <a:endParaRPr lang="en-US" altLang="zh-CN" sz="2800" dirty="0">
              <a:solidFill>
                <a:schemeClr val="bg1"/>
              </a:solidFill>
              <a:latin typeface="微软雅黑" panose="020B0503020204020204" pitchFamily="34" charset="-122"/>
              <a:ea typeface="微软雅黑" panose="020B0503020204020204" pitchFamily="34" charset="-122"/>
            </a:endParaRPr>
          </a:p>
        </p:txBody>
      </p:sp>
      <p:pic>
        <p:nvPicPr>
          <p:cNvPr id="50" name="图片 49"/>
          <p:cNvPicPr>
            <a:picLocks noChangeAspect="1"/>
          </p:cNvPicPr>
          <p:nvPr/>
        </p:nvPicPr>
        <p:blipFill>
          <a:blip r:embed="rId2"/>
          <a:stretch>
            <a:fillRect/>
          </a:stretch>
        </p:blipFill>
        <p:spPr>
          <a:xfrm>
            <a:off x="793750" y="1954530"/>
            <a:ext cx="10604500" cy="3949700"/>
          </a:xfrm>
          <a:prstGeom prst="rect">
            <a:avLst/>
          </a:prstGeom>
        </p:spPr>
      </p:pic>
    </p:spTree>
  </p:cSld>
  <p:clrMapOvr>
    <a:masterClrMapping/>
  </p:clrMapOvr>
  <p:transition spd="med" advTm="0">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flipH="1">
            <a:off x="902513" y="235133"/>
            <a:ext cx="1998618" cy="953587"/>
          </a:xfrm>
          <a:custGeom>
            <a:avLst/>
            <a:gdLst>
              <a:gd name="connsiteX0" fmla="*/ 2312125 w 5996287"/>
              <a:gd name="connsiteY0" fmla="*/ 39195 h 3474727"/>
              <a:gd name="connsiteX1" fmla="*/ 0 w 5996287"/>
              <a:gd name="connsiteY1" fmla="*/ 1750430 h 3474727"/>
              <a:gd name="connsiteX2" fmla="*/ 2325188 w 5996287"/>
              <a:gd name="connsiteY2" fmla="*/ 130635 h 3474727"/>
              <a:gd name="connsiteX3" fmla="*/ 91440 w 5996287"/>
              <a:gd name="connsiteY3" fmla="*/ 1789618 h 3474727"/>
              <a:gd name="connsiteX4" fmla="*/ 2468880 w 5996287"/>
              <a:gd name="connsiteY4" fmla="*/ 222075 h 3474727"/>
              <a:gd name="connsiteX5" fmla="*/ 117565 w 5996287"/>
              <a:gd name="connsiteY5" fmla="*/ 1933310 h 3474727"/>
              <a:gd name="connsiteX6" fmla="*/ 2625634 w 5996287"/>
              <a:gd name="connsiteY6" fmla="*/ 7 h 3474727"/>
              <a:gd name="connsiteX7" fmla="*/ 326571 w 5996287"/>
              <a:gd name="connsiteY7" fmla="*/ 1959435 h 3474727"/>
              <a:gd name="connsiteX8" fmla="*/ 2795451 w 5996287"/>
              <a:gd name="connsiteY8" fmla="*/ 104510 h 3474727"/>
              <a:gd name="connsiteX9" fmla="*/ 404948 w 5996287"/>
              <a:gd name="connsiteY9" fmla="*/ 2129253 h 3474727"/>
              <a:gd name="connsiteX10" fmla="*/ 3161211 w 5996287"/>
              <a:gd name="connsiteY10" fmla="*/ 78384 h 3474727"/>
              <a:gd name="connsiteX11" fmla="*/ 209005 w 5996287"/>
              <a:gd name="connsiteY11" fmla="*/ 2416635 h 3474727"/>
              <a:gd name="connsiteX12" fmla="*/ 3252651 w 5996287"/>
              <a:gd name="connsiteY12" fmla="*/ 130635 h 3474727"/>
              <a:gd name="connsiteX13" fmla="*/ 666205 w 5996287"/>
              <a:gd name="connsiteY13" fmla="*/ 2220693 h 3474727"/>
              <a:gd name="connsiteX14" fmla="*/ 3291840 w 5996287"/>
              <a:gd name="connsiteY14" fmla="*/ 235138 h 3474727"/>
              <a:gd name="connsiteX15" fmla="*/ 888274 w 5996287"/>
              <a:gd name="connsiteY15" fmla="*/ 2364384 h 3474727"/>
              <a:gd name="connsiteX16" fmla="*/ 3500845 w 5996287"/>
              <a:gd name="connsiteY16" fmla="*/ 365767 h 3474727"/>
              <a:gd name="connsiteX17" fmla="*/ 718457 w 5996287"/>
              <a:gd name="connsiteY17" fmla="*/ 2286007 h 3474727"/>
              <a:gd name="connsiteX18" fmla="*/ 3644537 w 5996287"/>
              <a:gd name="connsiteY18" fmla="*/ 457207 h 3474727"/>
              <a:gd name="connsiteX19" fmla="*/ 1005840 w 5996287"/>
              <a:gd name="connsiteY19" fmla="*/ 2442761 h 3474727"/>
              <a:gd name="connsiteX20" fmla="*/ 4023360 w 5996287"/>
              <a:gd name="connsiteY20" fmla="*/ 313515 h 3474727"/>
              <a:gd name="connsiteX21" fmla="*/ 1201783 w 5996287"/>
              <a:gd name="connsiteY21" fmla="*/ 2508075 h 3474727"/>
              <a:gd name="connsiteX22" fmla="*/ 4088674 w 5996287"/>
              <a:gd name="connsiteY22" fmla="*/ 522521 h 3474727"/>
              <a:gd name="connsiteX23" fmla="*/ 1463040 w 5996287"/>
              <a:gd name="connsiteY23" fmla="*/ 2612578 h 3474727"/>
              <a:gd name="connsiteX24" fmla="*/ 4206240 w 5996287"/>
              <a:gd name="connsiteY24" fmla="*/ 574773 h 3474727"/>
              <a:gd name="connsiteX25" fmla="*/ 1254034 w 5996287"/>
              <a:gd name="connsiteY25" fmla="*/ 2625641 h 3474727"/>
              <a:gd name="connsiteX26" fmla="*/ 4545874 w 5996287"/>
              <a:gd name="connsiteY26" fmla="*/ 666213 h 3474727"/>
              <a:gd name="connsiteX27" fmla="*/ 1881051 w 5996287"/>
              <a:gd name="connsiteY27" fmla="*/ 2677893 h 3474727"/>
              <a:gd name="connsiteX28" fmla="*/ 4846320 w 5996287"/>
              <a:gd name="connsiteY28" fmla="*/ 600898 h 3474727"/>
              <a:gd name="connsiteX29" fmla="*/ 1750423 w 5996287"/>
              <a:gd name="connsiteY29" fmla="*/ 2508075 h 3474727"/>
              <a:gd name="connsiteX30" fmla="*/ 4833257 w 5996287"/>
              <a:gd name="connsiteY30" fmla="*/ 914407 h 3474727"/>
              <a:gd name="connsiteX31" fmla="*/ 1841863 w 5996287"/>
              <a:gd name="connsiteY31" fmla="*/ 3004464 h 3474727"/>
              <a:gd name="connsiteX32" fmla="*/ 5068388 w 5996287"/>
              <a:gd name="connsiteY32" fmla="*/ 679275 h 3474727"/>
              <a:gd name="connsiteX33" fmla="*/ 1894114 w 5996287"/>
              <a:gd name="connsiteY33" fmla="*/ 3226533 h 3474727"/>
              <a:gd name="connsiteX34" fmla="*/ 5603965 w 5996287"/>
              <a:gd name="connsiteY34" fmla="*/ 587835 h 3474727"/>
              <a:gd name="connsiteX35" fmla="*/ 2325188 w 5996287"/>
              <a:gd name="connsiteY35" fmla="*/ 3278784 h 3474727"/>
              <a:gd name="connsiteX36" fmla="*/ 5826034 w 5996287"/>
              <a:gd name="connsiteY36" fmla="*/ 757653 h 3474727"/>
              <a:gd name="connsiteX37" fmla="*/ 2220685 w 5996287"/>
              <a:gd name="connsiteY37" fmla="*/ 3122030 h 3474727"/>
              <a:gd name="connsiteX38" fmla="*/ 5995851 w 5996287"/>
              <a:gd name="connsiteY38" fmla="*/ 940533 h 3474727"/>
              <a:gd name="connsiteX39" fmla="*/ 2416628 w 5996287"/>
              <a:gd name="connsiteY39" fmla="*/ 3474727 h 347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96287" h="3474727">
                <a:moveTo>
                  <a:pt x="2312125" y="39195"/>
                </a:moveTo>
                <a:lnTo>
                  <a:pt x="0" y="1750430"/>
                </a:lnTo>
                <a:cubicBezTo>
                  <a:pt x="2177" y="1765670"/>
                  <a:pt x="2309948" y="124104"/>
                  <a:pt x="2325188" y="130635"/>
                </a:cubicBezTo>
                <a:cubicBezTo>
                  <a:pt x="2340428" y="137166"/>
                  <a:pt x="67491" y="1774378"/>
                  <a:pt x="91440" y="1789618"/>
                </a:cubicBezTo>
                <a:cubicBezTo>
                  <a:pt x="115389" y="1804858"/>
                  <a:pt x="2464526" y="198126"/>
                  <a:pt x="2468880" y="222075"/>
                </a:cubicBezTo>
                <a:cubicBezTo>
                  <a:pt x="2473234" y="246024"/>
                  <a:pt x="91439" y="1970321"/>
                  <a:pt x="117565" y="1933310"/>
                </a:cubicBezTo>
                <a:cubicBezTo>
                  <a:pt x="143691" y="1896299"/>
                  <a:pt x="2590800" y="-4347"/>
                  <a:pt x="2625634" y="7"/>
                </a:cubicBezTo>
                <a:cubicBezTo>
                  <a:pt x="2660468" y="4361"/>
                  <a:pt x="298268" y="1942018"/>
                  <a:pt x="326571" y="1959435"/>
                </a:cubicBezTo>
                <a:cubicBezTo>
                  <a:pt x="354874" y="1976852"/>
                  <a:pt x="2782388" y="76207"/>
                  <a:pt x="2795451" y="104510"/>
                </a:cubicBezTo>
                <a:cubicBezTo>
                  <a:pt x="2808514" y="132813"/>
                  <a:pt x="343988" y="2133607"/>
                  <a:pt x="404948" y="2129253"/>
                </a:cubicBezTo>
                <a:cubicBezTo>
                  <a:pt x="465908" y="2124899"/>
                  <a:pt x="3193868" y="30487"/>
                  <a:pt x="3161211" y="78384"/>
                </a:cubicBezTo>
                <a:cubicBezTo>
                  <a:pt x="3128554" y="126281"/>
                  <a:pt x="193765" y="2407927"/>
                  <a:pt x="209005" y="2416635"/>
                </a:cubicBezTo>
                <a:cubicBezTo>
                  <a:pt x="224245" y="2425343"/>
                  <a:pt x="3176451" y="163292"/>
                  <a:pt x="3252651" y="130635"/>
                </a:cubicBezTo>
                <a:cubicBezTo>
                  <a:pt x="3328851" y="97978"/>
                  <a:pt x="659673" y="2203276"/>
                  <a:pt x="666205" y="2220693"/>
                </a:cubicBezTo>
                <a:cubicBezTo>
                  <a:pt x="672736" y="2238110"/>
                  <a:pt x="3254829" y="211190"/>
                  <a:pt x="3291840" y="235138"/>
                </a:cubicBezTo>
                <a:cubicBezTo>
                  <a:pt x="3328852" y="259087"/>
                  <a:pt x="853440" y="2342613"/>
                  <a:pt x="888274" y="2364384"/>
                </a:cubicBezTo>
                <a:cubicBezTo>
                  <a:pt x="923108" y="2386156"/>
                  <a:pt x="3529148" y="378830"/>
                  <a:pt x="3500845" y="365767"/>
                </a:cubicBezTo>
                <a:cubicBezTo>
                  <a:pt x="3472542" y="352704"/>
                  <a:pt x="694508" y="2270767"/>
                  <a:pt x="718457" y="2286007"/>
                </a:cubicBezTo>
                <a:cubicBezTo>
                  <a:pt x="742406" y="2301247"/>
                  <a:pt x="3596640" y="431081"/>
                  <a:pt x="3644537" y="457207"/>
                </a:cubicBezTo>
                <a:cubicBezTo>
                  <a:pt x="3692434" y="483333"/>
                  <a:pt x="942703" y="2466710"/>
                  <a:pt x="1005840" y="2442761"/>
                </a:cubicBezTo>
                <a:cubicBezTo>
                  <a:pt x="1068977" y="2418812"/>
                  <a:pt x="3990703" y="302629"/>
                  <a:pt x="4023360" y="313515"/>
                </a:cubicBezTo>
                <a:cubicBezTo>
                  <a:pt x="4056017" y="324401"/>
                  <a:pt x="1190897" y="2473241"/>
                  <a:pt x="1201783" y="2508075"/>
                </a:cubicBezTo>
                <a:cubicBezTo>
                  <a:pt x="1212669" y="2542909"/>
                  <a:pt x="4045131" y="505104"/>
                  <a:pt x="4088674" y="522521"/>
                </a:cubicBezTo>
                <a:cubicBezTo>
                  <a:pt x="4132217" y="539938"/>
                  <a:pt x="1443446" y="2603869"/>
                  <a:pt x="1463040" y="2612578"/>
                </a:cubicBezTo>
                <a:cubicBezTo>
                  <a:pt x="1482634" y="2621287"/>
                  <a:pt x="4241074" y="572596"/>
                  <a:pt x="4206240" y="574773"/>
                </a:cubicBezTo>
                <a:cubicBezTo>
                  <a:pt x="4171406" y="576950"/>
                  <a:pt x="1197428" y="2610401"/>
                  <a:pt x="1254034" y="2625641"/>
                </a:cubicBezTo>
                <a:cubicBezTo>
                  <a:pt x="1310640" y="2640881"/>
                  <a:pt x="4441371" y="657504"/>
                  <a:pt x="4545874" y="666213"/>
                </a:cubicBezTo>
                <a:cubicBezTo>
                  <a:pt x="4650377" y="674922"/>
                  <a:pt x="1830977" y="2688779"/>
                  <a:pt x="1881051" y="2677893"/>
                </a:cubicBezTo>
                <a:cubicBezTo>
                  <a:pt x="1931125" y="2667007"/>
                  <a:pt x="4868091" y="629201"/>
                  <a:pt x="4846320" y="600898"/>
                </a:cubicBezTo>
                <a:cubicBezTo>
                  <a:pt x="4824549" y="572595"/>
                  <a:pt x="1752600" y="2455824"/>
                  <a:pt x="1750423" y="2508075"/>
                </a:cubicBezTo>
                <a:cubicBezTo>
                  <a:pt x="1748246" y="2560326"/>
                  <a:pt x="4818017" y="831676"/>
                  <a:pt x="4833257" y="914407"/>
                </a:cubicBezTo>
                <a:cubicBezTo>
                  <a:pt x="4848497" y="997138"/>
                  <a:pt x="1802675" y="3043653"/>
                  <a:pt x="1841863" y="3004464"/>
                </a:cubicBezTo>
                <a:cubicBezTo>
                  <a:pt x="1881051" y="2965275"/>
                  <a:pt x="5059680" y="642264"/>
                  <a:pt x="5068388" y="679275"/>
                </a:cubicBezTo>
                <a:cubicBezTo>
                  <a:pt x="5077096" y="716286"/>
                  <a:pt x="1804851" y="3241773"/>
                  <a:pt x="1894114" y="3226533"/>
                </a:cubicBezTo>
                <a:cubicBezTo>
                  <a:pt x="1983377" y="3211293"/>
                  <a:pt x="5532119" y="579127"/>
                  <a:pt x="5603965" y="587835"/>
                </a:cubicBezTo>
                <a:cubicBezTo>
                  <a:pt x="5675811" y="596543"/>
                  <a:pt x="2288176" y="3250481"/>
                  <a:pt x="2325188" y="3278784"/>
                </a:cubicBezTo>
                <a:cubicBezTo>
                  <a:pt x="2362200" y="3307087"/>
                  <a:pt x="5843451" y="783779"/>
                  <a:pt x="5826034" y="757653"/>
                </a:cubicBezTo>
                <a:cubicBezTo>
                  <a:pt x="5808617" y="731527"/>
                  <a:pt x="2192382" y="3091550"/>
                  <a:pt x="2220685" y="3122030"/>
                </a:cubicBezTo>
                <a:cubicBezTo>
                  <a:pt x="2248988" y="3152510"/>
                  <a:pt x="5963194" y="881750"/>
                  <a:pt x="5995851" y="940533"/>
                </a:cubicBezTo>
                <a:cubicBezTo>
                  <a:pt x="6028508" y="999316"/>
                  <a:pt x="4222568" y="2237021"/>
                  <a:pt x="2416628" y="3474727"/>
                </a:cubicBezTo>
              </a:path>
            </a:pathLst>
          </a:custGeom>
          <a:noFill/>
          <a:ln w="3175">
            <a:solidFill>
              <a:srgbClr val="4D78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190490" y="326573"/>
            <a:ext cx="1811020" cy="583565"/>
          </a:xfrm>
          <a:prstGeom prst="rect">
            <a:avLst/>
          </a:prstGeom>
          <a:noFill/>
        </p:spPr>
        <p:txBody>
          <a:bodyPr wrap="none" rtlCol="0">
            <a:spAutoFit/>
          </a:bodyPr>
          <a:lstStyle/>
          <a:p>
            <a:pPr algn="ctr"/>
            <a:r>
              <a:rPr lang="zh-CN" altLang="en-US" sz="3200" b="1" dirty="0" smtClean="0">
                <a:blipFill>
                  <a:blip r:embed="rId1"/>
                  <a:stretch>
                    <a:fillRect/>
                  </a:stretch>
                </a:blipFill>
                <a:latin typeface="微软雅黑" panose="020B0503020204020204" pitchFamily="34" charset="-122"/>
                <a:ea typeface="微软雅黑" panose="020B0503020204020204" pitchFamily="34" charset="-122"/>
              </a:rPr>
              <a:t>研究方法</a:t>
            </a:r>
            <a:endParaRPr lang="zh-CN" altLang="en-US" sz="3200" b="1" dirty="0" smtClean="0">
              <a:blipFill>
                <a:blip r:embed="rId1"/>
                <a:stretch>
                  <a:fillRect/>
                </a:stretch>
              </a:blipFill>
              <a:latin typeface="微软雅黑" panose="020B0503020204020204" pitchFamily="34" charset="-122"/>
              <a:ea typeface="微软雅黑" panose="020B0503020204020204" pitchFamily="34" charset="-122"/>
            </a:endParaRPr>
          </a:p>
        </p:txBody>
      </p:sp>
      <p:sp>
        <p:nvSpPr>
          <p:cNvPr id="4" name="任意多边形 3"/>
          <p:cNvSpPr/>
          <p:nvPr/>
        </p:nvSpPr>
        <p:spPr>
          <a:xfrm rot="16200000" flipH="1">
            <a:off x="6073140" y="-2293316"/>
            <a:ext cx="45719" cy="6389737"/>
          </a:xfrm>
          <a:custGeom>
            <a:avLst/>
            <a:gdLst/>
            <a:ahLst/>
            <a:cxnLst/>
            <a:rect l="l" t="t" r="r" b="b"/>
            <a:pathLst>
              <a:path w="24231" h="914247">
                <a:moveTo>
                  <a:pt x="5283" y="910420"/>
                </a:moveTo>
                <a:lnTo>
                  <a:pt x="5106" y="914247"/>
                </a:lnTo>
                <a:lnTo>
                  <a:pt x="3582" y="914247"/>
                </a:lnTo>
                <a:close/>
                <a:moveTo>
                  <a:pt x="24231" y="887871"/>
                </a:moveTo>
                <a:lnTo>
                  <a:pt x="24231" y="914247"/>
                </a:lnTo>
                <a:lnTo>
                  <a:pt x="14665" y="914247"/>
                </a:lnTo>
                <a:lnTo>
                  <a:pt x="21671" y="894208"/>
                </a:lnTo>
                <a:close/>
                <a:moveTo>
                  <a:pt x="7503" y="865611"/>
                </a:moveTo>
                <a:lnTo>
                  <a:pt x="7216" y="868576"/>
                </a:lnTo>
                <a:lnTo>
                  <a:pt x="6766" y="878326"/>
                </a:lnTo>
                <a:lnTo>
                  <a:pt x="0" y="886263"/>
                </a:lnTo>
                <a:lnTo>
                  <a:pt x="0" y="876548"/>
                </a:lnTo>
                <a:lnTo>
                  <a:pt x="5182" y="868927"/>
                </a:lnTo>
                <a:close/>
                <a:moveTo>
                  <a:pt x="24231" y="857838"/>
                </a:moveTo>
                <a:lnTo>
                  <a:pt x="24231" y="867787"/>
                </a:lnTo>
                <a:lnTo>
                  <a:pt x="5283" y="910420"/>
                </a:lnTo>
                <a:lnTo>
                  <a:pt x="6766" y="878326"/>
                </a:lnTo>
                <a:close/>
                <a:moveTo>
                  <a:pt x="24231" y="840913"/>
                </a:moveTo>
                <a:lnTo>
                  <a:pt x="24231" y="841714"/>
                </a:lnTo>
                <a:lnTo>
                  <a:pt x="7503" y="865611"/>
                </a:lnTo>
                <a:lnTo>
                  <a:pt x="7514" y="865497"/>
                </a:lnTo>
                <a:close/>
                <a:moveTo>
                  <a:pt x="9928" y="840562"/>
                </a:moveTo>
                <a:lnTo>
                  <a:pt x="7514" y="865497"/>
                </a:lnTo>
                <a:lnTo>
                  <a:pt x="5182" y="868927"/>
                </a:lnTo>
                <a:lnTo>
                  <a:pt x="0" y="876330"/>
                </a:lnTo>
                <a:lnTo>
                  <a:pt x="0" y="855943"/>
                </a:lnTo>
                <a:lnTo>
                  <a:pt x="1909" y="852567"/>
                </a:lnTo>
                <a:close/>
                <a:moveTo>
                  <a:pt x="15593" y="782055"/>
                </a:moveTo>
                <a:lnTo>
                  <a:pt x="14536" y="792975"/>
                </a:lnTo>
                <a:lnTo>
                  <a:pt x="0" y="815757"/>
                </a:lnTo>
                <a:lnTo>
                  <a:pt x="0" y="811766"/>
                </a:lnTo>
                <a:close/>
                <a:moveTo>
                  <a:pt x="24231" y="780256"/>
                </a:moveTo>
                <a:lnTo>
                  <a:pt x="24231" y="819152"/>
                </a:lnTo>
                <a:lnTo>
                  <a:pt x="9928" y="840562"/>
                </a:lnTo>
                <a:lnTo>
                  <a:pt x="14536" y="792975"/>
                </a:lnTo>
                <a:lnTo>
                  <a:pt x="18270" y="787121"/>
                </a:lnTo>
                <a:close/>
                <a:moveTo>
                  <a:pt x="24231" y="761668"/>
                </a:moveTo>
                <a:lnTo>
                  <a:pt x="24231" y="765596"/>
                </a:lnTo>
                <a:lnTo>
                  <a:pt x="15593" y="782055"/>
                </a:lnTo>
                <a:lnTo>
                  <a:pt x="15754" y="780386"/>
                </a:lnTo>
                <a:close/>
                <a:moveTo>
                  <a:pt x="24231" y="712346"/>
                </a:moveTo>
                <a:lnTo>
                  <a:pt x="24231" y="731086"/>
                </a:lnTo>
                <a:lnTo>
                  <a:pt x="18270" y="754399"/>
                </a:lnTo>
                <a:lnTo>
                  <a:pt x="15754" y="780386"/>
                </a:lnTo>
                <a:lnTo>
                  <a:pt x="13254" y="785906"/>
                </a:lnTo>
                <a:lnTo>
                  <a:pt x="0" y="811485"/>
                </a:lnTo>
                <a:lnTo>
                  <a:pt x="0" y="752641"/>
                </a:lnTo>
                <a:lnTo>
                  <a:pt x="18270" y="721676"/>
                </a:lnTo>
                <a:close/>
                <a:moveTo>
                  <a:pt x="4049" y="698809"/>
                </a:moveTo>
                <a:lnTo>
                  <a:pt x="1909" y="705315"/>
                </a:lnTo>
                <a:lnTo>
                  <a:pt x="0" y="710229"/>
                </a:lnTo>
                <a:lnTo>
                  <a:pt x="0" y="701476"/>
                </a:lnTo>
                <a:lnTo>
                  <a:pt x="3903" y="698941"/>
                </a:lnTo>
                <a:close/>
                <a:moveTo>
                  <a:pt x="24231" y="652905"/>
                </a:moveTo>
                <a:lnTo>
                  <a:pt x="24231" y="680503"/>
                </a:lnTo>
                <a:lnTo>
                  <a:pt x="4049" y="698809"/>
                </a:lnTo>
                <a:lnTo>
                  <a:pt x="14843" y="665990"/>
                </a:lnTo>
                <a:close/>
                <a:moveTo>
                  <a:pt x="24231" y="619049"/>
                </a:moveTo>
                <a:lnTo>
                  <a:pt x="24231" y="637446"/>
                </a:lnTo>
                <a:lnTo>
                  <a:pt x="14843" y="665990"/>
                </a:lnTo>
                <a:lnTo>
                  <a:pt x="0" y="686679"/>
                </a:lnTo>
                <a:lnTo>
                  <a:pt x="0" y="646781"/>
                </a:lnTo>
                <a:close/>
                <a:moveTo>
                  <a:pt x="3622" y="602431"/>
                </a:moveTo>
                <a:lnTo>
                  <a:pt x="0" y="609824"/>
                </a:lnTo>
                <a:lnTo>
                  <a:pt x="0" y="603434"/>
                </a:lnTo>
                <a:lnTo>
                  <a:pt x="3088" y="602562"/>
                </a:lnTo>
                <a:close/>
                <a:moveTo>
                  <a:pt x="13271" y="600059"/>
                </a:moveTo>
                <a:lnTo>
                  <a:pt x="0" y="626949"/>
                </a:lnTo>
                <a:lnTo>
                  <a:pt x="0" y="618882"/>
                </a:lnTo>
                <a:lnTo>
                  <a:pt x="9809" y="600910"/>
                </a:lnTo>
                <a:close/>
                <a:moveTo>
                  <a:pt x="24231" y="578966"/>
                </a:moveTo>
                <a:lnTo>
                  <a:pt x="24231" y="597364"/>
                </a:lnTo>
                <a:lnTo>
                  <a:pt x="13271" y="600059"/>
                </a:lnTo>
                <a:lnTo>
                  <a:pt x="14340" y="597894"/>
                </a:lnTo>
                <a:close/>
                <a:moveTo>
                  <a:pt x="15033" y="562383"/>
                </a:moveTo>
                <a:lnTo>
                  <a:pt x="1647" y="598860"/>
                </a:lnTo>
                <a:lnTo>
                  <a:pt x="0" y="603432"/>
                </a:lnTo>
                <a:lnTo>
                  <a:pt x="0" y="582448"/>
                </a:lnTo>
                <a:close/>
                <a:moveTo>
                  <a:pt x="24231" y="560369"/>
                </a:moveTo>
                <a:lnTo>
                  <a:pt x="24231" y="574485"/>
                </a:lnTo>
                <a:lnTo>
                  <a:pt x="9809" y="600910"/>
                </a:lnTo>
                <a:lnTo>
                  <a:pt x="3622" y="602431"/>
                </a:lnTo>
                <a:close/>
                <a:moveTo>
                  <a:pt x="24231" y="537319"/>
                </a:moveTo>
                <a:lnTo>
                  <a:pt x="24231" y="550611"/>
                </a:lnTo>
                <a:lnTo>
                  <a:pt x="18270" y="558063"/>
                </a:lnTo>
                <a:lnTo>
                  <a:pt x="15033" y="562383"/>
                </a:lnTo>
                <a:close/>
                <a:moveTo>
                  <a:pt x="24231" y="507786"/>
                </a:moveTo>
                <a:lnTo>
                  <a:pt x="24231" y="529738"/>
                </a:lnTo>
                <a:lnTo>
                  <a:pt x="0" y="578164"/>
                </a:lnTo>
                <a:lnTo>
                  <a:pt x="0" y="575156"/>
                </a:lnTo>
                <a:lnTo>
                  <a:pt x="12382" y="543377"/>
                </a:lnTo>
                <a:close/>
                <a:moveTo>
                  <a:pt x="24231" y="501381"/>
                </a:moveTo>
                <a:lnTo>
                  <a:pt x="24231" y="501744"/>
                </a:lnTo>
                <a:lnTo>
                  <a:pt x="21546" y="508202"/>
                </a:lnTo>
                <a:lnTo>
                  <a:pt x="0" y="563090"/>
                </a:lnTo>
                <a:lnTo>
                  <a:pt x="0" y="556453"/>
                </a:lnTo>
                <a:close/>
                <a:moveTo>
                  <a:pt x="1909" y="410811"/>
                </a:moveTo>
                <a:lnTo>
                  <a:pt x="0" y="414762"/>
                </a:lnTo>
                <a:lnTo>
                  <a:pt x="0" y="413381"/>
                </a:lnTo>
                <a:close/>
                <a:moveTo>
                  <a:pt x="3418" y="408396"/>
                </a:moveTo>
                <a:lnTo>
                  <a:pt x="2497" y="410155"/>
                </a:lnTo>
                <a:lnTo>
                  <a:pt x="1909" y="410811"/>
                </a:lnTo>
                <a:close/>
                <a:moveTo>
                  <a:pt x="24231" y="398062"/>
                </a:moveTo>
                <a:lnTo>
                  <a:pt x="24231" y="422586"/>
                </a:lnTo>
                <a:lnTo>
                  <a:pt x="0" y="480889"/>
                </a:lnTo>
                <a:lnTo>
                  <a:pt x="0" y="450165"/>
                </a:lnTo>
                <a:lnTo>
                  <a:pt x="4211" y="436105"/>
                </a:lnTo>
                <a:lnTo>
                  <a:pt x="9821" y="425737"/>
                </a:lnTo>
                <a:close/>
                <a:moveTo>
                  <a:pt x="18211" y="392616"/>
                </a:moveTo>
                <a:lnTo>
                  <a:pt x="11054" y="413256"/>
                </a:lnTo>
                <a:lnTo>
                  <a:pt x="4211" y="436105"/>
                </a:lnTo>
                <a:lnTo>
                  <a:pt x="0" y="443888"/>
                </a:lnTo>
                <a:lnTo>
                  <a:pt x="0" y="414921"/>
                </a:lnTo>
                <a:lnTo>
                  <a:pt x="2497" y="410155"/>
                </a:lnTo>
                <a:close/>
                <a:moveTo>
                  <a:pt x="24231" y="375252"/>
                </a:moveTo>
                <a:lnTo>
                  <a:pt x="24231" y="385897"/>
                </a:lnTo>
                <a:lnTo>
                  <a:pt x="18211" y="392616"/>
                </a:lnTo>
                <a:close/>
                <a:moveTo>
                  <a:pt x="946" y="372617"/>
                </a:moveTo>
                <a:lnTo>
                  <a:pt x="0" y="374923"/>
                </a:lnTo>
                <a:lnTo>
                  <a:pt x="0" y="373274"/>
                </a:lnTo>
                <a:close/>
                <a:moveTo>
                  <a:pt x="24231" y="368546"/>
                </a:moveTo>
                <a:lnTo>
                  <a:pt x="24231" y="375095"/>
                </a:lnTo>
                <a:lnTo>
                  <a:pt x="3418" y="408396"/>
                </a:lnTo>
                <a:lnTo>
                  <a:pt x="22381" y="372205"/>
                </a:lnTo>
                <a:close/>
                <a:moveTo>
                  <a:pt x="17496" y="361533"/>
                </a:moveTo>
                <a:lnTo>
                  <a:pt x="0" y="412652"/>
                </a:lnTo>
                <a:lnTo>
                  <a:pt x="0" y="380575"/>
                </a:lnTo>
                <a:lnTo>
                  <a:pt x="1909" y="378088"/>
                </a:lnTo>
                <a:lnTo>
                  <a:pt x="6712" y="368669"/>
                </a:lnTo>
                <a:close/>
                <a:moveTo>
                  <a:pt x="24231" y="341854"/>
                </a:moveTo>
                <a:lnTo>
                  <a:pt x="24231" y="357077"/>
                </a:lnTo>
                <a:lnTo>
                  <a:pt x="17496" y="361533"/>
                </a:lnTo>
                <a:close/>
                <a:moveTo>
                  <a:pt x="24231" y="317948"/>
                </a:moveTo>
                <a:lnTo>
                  <a:pt x="24231" y="334309"/>
                </a:lnTo>
                <a:lnTo>
                  <a:pt x="6712" y="368669"/>
                </a:lnTo>
                <a:lnTo>
                  <a:pt x="4938" y="369842"/>
                </a:lnTo>
                <a:lnTo>
                  <a:pt x="946" y="372617"/>
                </a:lnTo>
                <a:lnTo>
                  <a:pt x="3396" y="366647"/>
                </a:lnTo>
                <a:cubicBezTo>
                  <a:pt x="7901" y="355454"/>
                  <a:pt x="12840" y="342968"/>
                  <a:pt x="18270" y="329004"/>
                </a:cubicBezTo>
                <a:lnTo>
                  <a:pt x="18607" y="327910"/>
                </a:lnTo>
                <a:close/>
                <a:moveTo>
                  <a:pt x="11602" y="312390"/>
                </a:moveTo>
                <a:lnTo>
                  <a:pt x="0" y="336412"/>
                </a:lnTo>
                <a:lnTo>
                  <a:pt x="0" y="325354"/>
                </a:lnTo>
                <a:close/>
                <a:moveTo>
                  <a:pt x="11729" y="312127"/>
                </a:moveTo>
                <a:lnTo>
                  <a:pt x="11652" y="312334"/>
                </a:lnTo>
                <a:lnTo>
                  <a:pt x="11602" y="312390"/>
                </a:lnTo>
                <a:close/>
                <a:moveTo>
                  <a:pt x="17161" y="300881"/>
                </a:moveTo>
                <a:lnTo>
                  <a:pt x="11729" y="312127"/>
                </a:lnTo>
                <a:lnTo>
                  <a:pt x="14902" y="303593"/>
                </a:lnTo>
                <a:close/>
                <a:moveTo>
                  <a:pt x="24231" y="298145"/>
                </a:moveTo>
                <a:lnTo>
                  <a:pt x="24231" y="309647"/>
                </a:lnTo>
                <a:lnTo>
                  <a:pt x="18607" y="327910"/>
                </a:lnTo>
                <a:lnTo>
                  <a:pt x="14205" y="335709"/>
                </a:lnTo>
                <a:cubicBezTo>
                  <a:pt x="9994" y="342497"/>
                  <a:pt x="5528" y="349315"/>
                  <a:pt x="572" y="357320"/>
                </a:cubicBezTo>
                <a:lnTo>
                  <a:pt x="0" y="358312"/>
                </a:lnTo>
                <a:lnTo>
                  <a:pt x="0" y="347379"/>
                </a:lnTo>
                <a:lnTo>
                  <a:pt x="8326" y="321282"/>
                </a:lnTo>
                <a:lnTo>
                  <a:pt x="11652" y="312334"/>
                </a:lnTo>
                <a:lnTo>
                  <a:pt x="22595" y="300108"/>
                </a:lnTo>
                <a:close/>
                <a:moveTo>
                  <a:pt x="24231" y="286243"/>
                </a:moveTo>
                <a:lnTo>
                  <a:pt x="24231" y="292396"/>
                </a:lnTo>
                <a:lnTo>
                  <a:pt x="17161" y="300881"/>
                </a:lnTo>
                <a:close/>
                <a:moveTo>
                  <a:pt x="18603" y="231141"/>
                </a:moveTo>
                <a:lnTo>
                  <a:pt x="16606" y="235168"/>
                </a:lnTo>
                <a:lnTo>
                  <a:pt x="4000" y="260495"/>
                </a:lnTo>
                <a:lnTo>
                  <a:pt x="1909" y="263559"/>
                </a:lnTo>
                <a:lnTo>
                  <a:pt x="0" y="267317"/>
                </a:lnTo>
                <a:lnTo>
                  <a:pt x="0" y="258594"/>
                </a:lnTo>
                <a:close/>
                <a:moveTo>
                  <a:pt x="24231" y="230849"/>
                </a:moveTo>
                <a:lnTo>
                  <a:pt x="24231" y="278494"/>
                </a:lnTo>
                <a:lnTo>
                  <a:pt x="14902" y="303593"/>
                </a:lnTo>
                <a:lnTo>
                  <a:pt x="0" y="321476"/>
                </a:lnTo>
                <a:lnTo>
                  <a:pt x="0" y="268532"/>
                </a:lnTo>
                <a:lnTo>
                  <a:pt x="4000" y="260495"/>
                </a:lnTo>
                <a:close/>
                <a:moveTo>
                  <a:pt x="24231" y="219793"/>
                </a:moveTo>
                <a:lnTo>
                  <a:pt x="24231" y="222836"/>
                </a:lnTo>
                <a:lnTo>
                  <a:pt x="18603" y="231141"/>
                </a:lnTo>
                <a:close/>
                <a:moveTo>
                  <a:pt x="24231" y="133342"/>
                </a:moveTo>
                <a:lnTo>
                  <a:pt x="24231" y="206545"/>
                </a:lnTo>
                <a:lnTo>
                  <a:pt x="13499" y="223505"/>
                </a:lnTo>
                <a:lnTo>
                  <a:pt x="0" y="245723"/>
                </a:lnTo>
                <a:lnTo>
                  <a:pt x="0" y="173915"/>
                </a:lnTo>
                <a:close/>
                <a:moveTo>
                  <a:pt x="24231" y="123476"/>
                </a:moveTo>
                <a:lnTo>
                  <a:pt x="24231" y="130027"/>
                </a:lnTo>
                <a:lnTo>
                  <a:pt x="17186" y="143459"/>
                </a:lnTo>
                <a:lnTo>
                  <a:pt x="0" y="171861"/>
                </a:lnTo>
                <a:lnTo>
                  <a:pt x="0" y="166299"/>
                </a:lnTo>
                <a:lnTo>
                  <a:pt x="18270" y="132668"/>
                </a:lnTo>
                <a:close/>
                <a:moveTo>
                  <a:pt x="10141" y="101902"/>
                </a:moveTo>
                <a:lnTo>
                  <a:pt x="3390" y="124989"/>
                </a:lnTo>
                <a:lnTo>
                  <a:pt x="0" y="135481"/>
                </a:lnTo>
                <a:lnTo>
                  <a:pt x="0" y="120168"/>
                </a:lnTo>
                <a:lnTo>
                  <a:pt x="2059" y="116043"/>
                </a:lnTo>
                <a:close/>
                <a:moveTo>
                  <a:pt x="24231" y="71662"/>
                </a:moveTo>
                <a:lnTo>
                  <a:pt x="24231" y="77243"/>
                </a:lnTo>
                <a:lnTo>
                  <a:pt x="10141" y="101902"/>
                </a:lnTo>
                <a:lnTo>
                  <a:pt x="11579" y="96983"/>
                </a:lnTo>
                <a:lnTo>
                  <a:pt x="18270" y="83584"/>
                </a:lnTo>
                <a:close/>
                <a:moveTo>
                  <a:pt x="8884" y="41579"/>
                </a:moveTo>
                <a:lnTo>
                  <a:pt x="5981" y="51185"/>
                </a:lnTo>
                <a:lnTo>
                  <a:pt x="0" y="58084"/>
                </a:lnTo>
                <a:lnTo>
                  <a:pt x="0" y="57571"/>
                </a:lnTo>
                <a:close/>
                <a:moveTo>
                  <a:pt x="24231" y="30135"/>
                </a:moveTo>
                <a:lnTo>
                  <a:pt x="24231" y="53709"/>
                </a:lnTo>
                <a:lnTo>
                  <a:pt x="11579" y="96983"/>
                </a:lnTo>
                <a:lnTo>
                  <a:pt x="2059" y="116043"/>
                </a:lnTo>
                <a:lnTo>
                  <a:pt x="1909" y="116307"/>
                </a:lnTo>
                <a:lnTo>
                  <a:pt x="0" y="120126"/>
                </a:lnTo>
                <a:lnTo>
                  <a:pt x="0" y="70975"/>
                </a:lnTo>
                <a:lnTo>
                  <a:pt x="5981" y="51185"/>
                </a:lnTo>
                <a:close/>
                <a:moveTo>
                  <a:pt x="20675" y="0"/>
                </a:moveTo>
                <a:lnTo>
                  <a:pt x="24231" y="0"/>
                </a:lnTo>
                <a:lnTo>
                  <a:pt x="24231" y="13954"/>
                </a:lnTo>
                <a:lnTo>
                  <a:pt x="8884" y="41579"/>
                </a:lnTo>
                <a:lnTo>
                  <a:pt x="12161" y="30736"/>
                </a:lnTo>
                <a:close/>
                <a:moveTo>
                  <a:pt x="0" y="0"/>
                </a:moveTo>
                <a:lnTo>
                  <a:pt x="3827" y="0"/>
                </a:lnTo>
                <a:lnTo>
                  <a:pt x="0" y="8201"/>
                </a:lnTo>
                <a:close/>
              </a:path>
            </a:pathLst>
          </a:custGeom>
          <a:blipFill dpi="0" rotWithShape="1">
            <a:blip r:embed="rId1"/>
            <a:srcRect/>
            <a:stretch>
              <a:fillRect/>
            </a:stretch>
          </a:blip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ea typeface="幼圆" panose="02010509060101010101" pitchFamily="49" charset="-122"/>
            </a:endParaRPr>
          </a:p>
        </p:txBody>
      </p:sp>
      <p:sp>
        <p:nvSpPr>
          <p:cNvPr id="5" name="文本框 4"/>
          <p:cNvSpPr txBox="1"/>
          <p:nvPr/>
        </p:nvSpPr>
        <p:spPr>
          <a:xfrm>
            <a:off x="1826014" y="389129"/>
            <a:ext cx="404495" cy="521970"/>
          </a:xfrm>
          <a:prstGeom prst="rect">
            <a:avLst/>
          </a:prstGeom>
          <a:noFill/>
        </p:spPr>
        <p:txBody>
          <a:bodyPr wrap="non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2</a:t>
            </a:r>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487680" y="1734820"/>
            <a:ext cx="4547870" cy="4707890"/>
          </a:xfrm>
          <a:prstGeom prst="rect">
            <a:avLst/>
          </a:prstGeom>
          <a:noFill/>
        </p:spPr>
        <p:txBody>
          <a:bodyPr wrap="square" rtlCol="0" anchor="t">
            <a:spAutoFit/>
          </a:bodyPr>
          <a:p>
            <a:pPr algn="just"/>
            <a:r>
              <a:rPr lang="en-US" altLang="zh-CN" sz="2000"/>
              <a:t>    </a:t>
            </a:r>
            <a:r>
              <a:rPr lang="zh-CN" altLang="en-US" sz="2000"/>
              <a:t>在每一轮中，首先，LLM充当指挥官，为复杂的输入问题规划全局推理链，称为查询链（CoQ）。CoQ的每个节点由面向IR的查询、LLM针对该查询生成的答案以及指示LLM是否需要附加知识的标志组成。然后，IR与CoQ的每个节点交互，并执行完成和验证，以向LLM提供缺失的知识并纠正错误的答案。LLM基于来自IR的反馈重新生成新的CoQ。多轮交互帮助LLM根据外部知识库逐步生成正确的CoQ，提高了准确性和可信度。最后，SearChain执行跟踪以生成推理过程，并将对每个推理步骤的支持文档的引用标记为返回给用户的最终内容，这提高了生成内容的可追溯性。</a:t>
            </a:r>
            <a:endParaRPr lang="zh-CN" altLang="en-US" sz="2000"/>
          </a:p>
        </p:txBody>
      </p:sp>
      <p:pic>
        <p:nvPicPr>
          <p:cNvPr id="7" name="图片 6"/>
          <p:cNvPicPr>
            <a:picLocks noChangeAspect="1"/>
          </p:cNvPicPr>
          <p:nvPr/>
        </p:nvPicPr>
        <p:blipFill>
          <a:blip r:embed="rId2"/>
          <a:stretch>
            <a:fillRect/>
          </a:stretch>
        </p:blipFill>
        <p:spPr>
          <a:xfrm>
            <a:off x="5458460" y="1380490"/>
            <a:ext cx="6626860" cy="5213350"/>
          </a:xfrm>
          <a:prstGeom prst="rect">
            <a:avLst/>
          </a:prstGeom>
        </p:spPr>
      </p:pic>
    </p:spTree>
  </p:cSld>
  <p:clrMapOvr>
    <a:masterClrMapping/>
  </p:clrMapOvr>
  <p:transition spd="med" advTm="0">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flipH="1">
            <a:off x="902513" y="235133"/>
            <a:ext cx="1998618" cy="953587"/>
          </a:xfrm>
          <a:custGeom>
            <a:avLst/>
            <a:gdLst>
              <a:gd name="connsiteX0" fmla="*/ 2312125 w 5996287"/>
              <a:gd name="connsiteY0" fmla="*/ 39195 h 3474727"/>
              <a:gd name="connsiteX1" fmla="*/ 0 w 5996287"/>
              <a:gd name="connsiteY1" fmla="*/ 1750430 h 3474727"/>
              <a:gd name="connsiteX2" fmla="*/ 2325188 w 5996287"/>
              <a:gd name="connsiteY2" fmla="*/ 130635 h 3474727"/>
              <a:gd name="connsiteX3" fmla="*/ 91440 w 5996287"/>
              <a:gd name="connsiteY3" fmla="*/ 1789618 h 3474727"/>
              <a:gd name="connsiteX4" fmla="*/ 2468880 w 5996287"/>
              <a:gd name="connsiteY4" fmla="*/ 222075 h 3474727"/>
              <a:gd name="connsiteX5" fmla="*/ 117565 w 5996287"/>
              <a:gd name="connsiteY5" fmla="*/ 1933310 h 3474727"/>
              <a:gd name="connsiteX6" fmla="*/ 2625634 w 5996287"/>
              <a:gd name="connsiteY6" fmla="*/ 7 h 3474727"/>
              <a:gd name="connsiteX7" fmla="*/ 326571 w 5996287"/>
              <a:gd name="connsiteY7" fmla="*/ 1959435 h 3474727"/>
              <a:gd name="connsiteX8" fmla="*/ 2795451 w 5996287"/>
              <a:gd name="connsiteY8" fmla="*/ 104510 h 3474727"/>
              <a:gd name="connsiteX9" fmla="*/ 404948 w 5996287"/>
              <a:gd name="connsiteY9" fmla="*/ 2129253 h 3474727"/>
              <a:gd name="connsiteX10" fmla="*/ 3161211 w 5996287"/>
              <a:gd name="connsiteY10" fmla="*/ 78384 h 3474727"/>
              <a:gd name="connsiteX11" fmla="*/ 209005 w 5996287"/>
              <a:gd name="connsiteY11" fmla="*/ 2416635 h 3474727"/>
              <a:gd name="connsiteX12" fmla="*/ 3252651 w 5996287"/>
              <a:gd name="connsiteY12" fmla="*/ 130635 h 3474727"/>
              <a:gd name="connsiteX13" fmla="*/ 666205 w 5996287"/>
              <a:gd name="connsiteY13" fmla="*/ 2220693 h 3474727"/>
              <a:gd name="connsiteX14" fmla="*/ 3291840 w 5996287"/>
              <a:gd name="connsiteY14" fmla="*/ 235138 h 3474727"/>
              <a:gd name="connsiteX15" fmla="*/ 888274 w 5996287"/>
              <a:gd name="connsiteY15" fmla="*/ 2364384 h 3474727"/>
              <a:gd name="connsiteX16" fmla="*/ 3500845 w 5996287"/>
              <a:gd name="connsiteY16" fmla="*/ 365767 h 3474727"/>
              <a:gd name="connsiteX17" fmla="*/ 718457 w 5996287"/>
              <a:gd name="connsiteY17" fmla="*/ 2286007 h 3474727"/>
              <a:gd name="connsiteX18" fmla="*/ 3644537 w 5996287"/>
              <a:gd name="connsiteY18" fmla="*/ 457207 h 3474727"/>
              <a:gd name="connsiteX19" fmla="*/ 1005840 w 5996287"/>
              <a:gd name="connsiteY19" fmla="*/ 2442761 h 3474727"/>
              <a:gd name="connsiteX20" fmla="*/ 4023360 w 5996287"/>
              <a:gd name="connsiteY20" fmla="*/ 313515 h 3474727"/>
              <a:gd name="connsiteX21" fmla="*/ 1201783 w 5996287"/>
              <a:gd name="connsiteY21" fmla="*/ 2508075 h 3474727"/>
              <a:gd name="connsiteX22" fmla="*/ 4088674 w 5996287"/>
              <a:gd name="connsiteY22" fmla="*/ 522521 h 3474727"/>
              <a:gd name="connsiteX23" fmla="*/ 1463040 w 5996287"/>
              <a:gd name="connsiteY23" fmla="*/ 2612578 h 3474727"/>
              <a:gd name="connsiteX24" fmla="*/ 4206240 w 5996287"/>
              <a:gd name="connsiteY24" fmla="*/ 574773 h 3474727"/>
              <a:gd name="connsiteX25" fmla="*/ 1254034 w 5996287"/>
              <a:gd name="connsiteY25" fmla="*/ 2625641 h 3474727"/>
              <a:gd name="connsiteX26" fmla="*/ 4545874 w 5996287"/>
              <a:gd name="connsiteY26" fmla="*/ 666213 h 3474727"/>
              <a:gd name="connsiteX27" fmla="*/ 1881051 w 5996287"/>
              <a:gd name="connsiteY27" fmla="*/ 2677893 h 3474727"/>
              <a:gd name="connsiteX28" fmla="*/ 4846320 w 5996287"/>
              <a:gd name="connsiteY28" fmla="*/ 600898 h 3474727"/>
              <a:gd name="connsiteX29" fmla="*/ 1750423 w 5996287"/>
              <a:gd name="connsiteY29" fmla="*/ 2508075 h 3474727"/>
              <a:gd name="connsiteX30" fmla="*/ 4833257 w 5996287"/>
              <a:gd name="connsiteY30" fmla="*/ 914407 h 3474727"/>
              <a:gd name="connsiteX31" fmla="*/ 1841863 w 5996287"/>
              <a:gd name="connsiteY31" fmla="*/ 3004464 h 3474727"/>
              <a:gd name="connsiteX32" fmla="*/ 5068388 w 5996287"/>
              <a:gd name="connsiteY32" fmla="*/ 679275 h 3474727"/>
              <a:gd name="connsiteX33" fmla="*/ 1894114 w 5996287"/>
              <a:gd name="connsiteY33" fmla="*/ 3226533 h 3474727"/>
              <a:gd name="connsiteX34" fmla="*/ 5603965 w 5996287"/>
              <a:gd name="connsiteY34" fmla="*/ 587835 h 3474727"/>
              <a:gd name="connsiteX35" fmla="*/ 2325188 w 5996287"/>
              <a:gd name="connsiteY35" fmla="*/ 3278784 h 3474727"/>
              <a:gd name="connsiteX36" fmla="*/ 5826034 w 5996287"/>
              <a:gd name="connsiteY36" fmla="*/ 757653 h 3474727"/>
              <a:gd name="connsiteX37" fmla="*/ 2220685 w 5996287"/>
              <a:gd name="connsiteY37" fmla="*/ 3122030 h 3474727"/>
              <a:gd name="connsiteX38" fmla="*/ 5995851 w 5996287"/>
              <a:gd name="connsiteY38" fmla="*/ 940533 h 3474727"/>
              <a:gd name="connsiteX39" fmla="*/ 2416628 w 5996287"/>
              <a:gd name="connsiteY39" fmla="*/ 3474727 h 347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96287" h="3474727">
                <a:moveTo>
                  <a:pt x="2312125" y="39195"/>
                </a:moveTo>
                <a:lnTo>
                  <a:pt x="0" y="1750430"/>
                </a:lnTo>
                <a:cubicBezTo>
                  <a:pt x="2177" y="1765670"/>
                  <a:pt x="2309948" y="124104"/>
                  <a:pt x="2325188" y="130635"/>
                </a:cubicBezTo>
                <a:cubicBezTo>
                  <a:pt x="2340428" y="137166"/>
                  <a:pt x="67491" y="1774378"/>
                  <a:pt x="91440" y="1789618"/>
                </a:cubicBezTo>
                <a:cubicBezTo>
                  <a:pt x="115389" y="1804858"/>
                  <a:pt x="2464526" y="198126"/>
                  <a:pt x="2468880" y="222075"/>
                </a:cubicBezTo>
                <a:cubicBezTo>
                  <a:pt x="2473234" y="246024"/>
                  <a:pt x="91439" y="1970321"/>
                  <a:pt x="117565" y="1933310"/>
                </a:cubicBezTo>
                <a:cubicBezTo>
                  <a:pt x="143691" y="1896299"/>
                  <a:pt x="2590800" y="-4347"/>
                  <a:pt x="2625634" y="7"/>
                </a:cubicBezTo>
                <a:cubicBezTo>
                  <a:pt x="2660468" y="4361"/>
                  <a:pt x="298268" y="1942018"/>
                  <a:pt x="326571" y="1959435"/>
                </a:cubicBezTo>
                <a:cubicBezTo>
                  <a:pt x="354874" y="1976852"/>
                  <a:pt x="2782388" y="76207"/>
                  <a:pt x="2795451" y="104510"/>
                </a:cubicBezTo>
                <a:cubicBezTo>
                  <a:pt x="2808514" y="132813"/>
                  <a:pt x="343988" y="2133607"/>
                  <a:pt x="404948" y="2129253"/>
                </a:cubicBezTo>
                <a:cubicBezTo>
                  <a:pt x="465908" y="2124899"/>
                  <a:pt x="3193868" y="30487"/>
                  <a:pt x="3161211" y="78384"/>
                </a:cubicBezTo>
                <a:cubicBezTo>
                  <a:pt x="3128554" y="126281"/>
                  <a:pt x="193765" y="2407927"/>
                  <a:pt x="209005" y="2416635"/>
                </a:cubicBezTo>
                <a:cubicBezTo>
                  <a:pt x="224245" y="2425343"/>
                  <a:pt x="3176451" y="163292"/>
                  <a:pt x="3252651" y="130635"/>
                </a:cubicBezTo>
                <a:cubicBezTo>
                  <a:pt x="3328851" y="97978"/>
                  <a:pt x="659673" y="2203276"/>
                  <a:pt x="666205" y="2220693"/>
                </a:cubicBezTo>
                <a:cubicBezTo>
                  <a:pt x="672736" y="2238110"/>
                  <a:pt x="3254829" y="211190"/>
                  <a:pt x="3291840" y="235138"/>
                </a:cubicBezTo>
                <a:cubicBezTo>
                  <a:pt x="3328852" y="259087"/>
                  <a:pt x="853440" y="2342613"/>
                  <a:pt x="888274" y="2364384"/>
                </a:cubicBezTo>
                <a:cubicBezTo>
                  <a:pt x="923108" y="2386156"/>
                  <a:pt x="3529148" y="378830"/>
                  <a:pt x="3500845" y="365767"/>
                </a:cubicBezTo>
                <a:cubicBezTo>
                  <a:pt x="3472542" y="352704"/>
                  <a:pt x="694508" y="2270767"/>
                  <a:pt x="718457" y="2286007"/>
                </a:cubicBezTo>
                <a:cubicBezTo>
                  <a:pt x="742406" y="2301247"/>
                  <a:pt x="3596640" y="431081"/>
                  <a:pt x="3644537" y="457207"/>
                </a:cubicBezTo>
                <a:cubicBezTo>
                  <a:pt x="3692434" y="483333"/>
                  <a:pt x="942703" y="2466710"/>
                  <a:pt x="1005840" y="2442761"/>
                </a:cubicBezTo>
                <a:cubicBezTo>
                  <a:pt x="1068977" y="2418812"/>
                  <a:pt x="3990703" y="302629"/>
                  <a:pt x="4023360" y="313515"/>
                </a:cubicBezTo>
                <a:cubicBezTo>
                  <a:pt x="4056017" y="324401"/>
                  <a:pt x="1190897" y="2473241"/>
                  <a:pt x="1201783" y="2508075"/>
                </a:cubicBezTo>
                <a:cubicBezTo>
                  <a:pt x="1212669" y="2542909"/>
                  <a:pt x="4045131" y="505104"/>
                  <a:pt x="4088674" y="522521"/>
                </a:cubicBezTo>
                <a:cubicBezTo>
                  <a:pt x="4132217" y="539938"/>
                  <a:pt x="1443446" y="2603869"/>
                  <a:pt x="1463040" y="2612578"/>
                </a:cubicBezTo>
                <a:cubicBezTo>
                  <a:pt x="1482634" y="2621287"/>
                  <a:pt x="4241074" y="572596"/>
                  <a:pt x="4206240" y="574773"/>
                </a:cubicBezTo>
                <a:cubicBezTo>
                  <a:pt x="4171406" y="576950"/>
                  <a:pt x="1197428" y="2610401"/>
                  <a:pt x="1254034" y="2625641"/>
                </a:cubicBezTo>
                <a:cubicBezTo>
                  <a:pt x="1310640" y="2640881"/>
                  <a:pt x="4441371" y="657504"/>
                  <a:pt x="4545874" y="666213"/>
                </a:cubicBezTo>
                <a:cubicBezTo>
                  <a:pt x="4650377" y="674922"/>
                  <a:pt x="1830977" y="2688779"/>
                  <a:pt x="1881051" y="2677893"/>
                </a:cubicBezTo>
                <a:cubicBezTo>
                  <a:pt x="1931125" y="2667007"/>
                  <a:pt x="4868091" y="629201"/>
                  <a:pt x="4846320" y="600898"/>
                </a:cubicBezTo>
                <a:cubicBezTo>
                  <a:pt x="4824549" y="572595"/>
                  <a:pt x="1752600" y="2455824"/>
                  <a:pt x="1750423" y="2508075"/>
                </a:cubicBezTo>
                <a:cubicBezTo>
                  <a:pt x="1748246" y="2560326"/>
                  <a:pt x="4818017" y="831676"/>
                  <a:pt x="4833257" y="914407"/>
                </a:cubicBezTo>
                <a:cubicBezTo>
                  <a:pt x="4848497" y="997138"/>
                  <a:pt x="1802675" y="3043653"/>
                  <a:pt x="1841863" y="3004464"/>
                </a:cubicBezTo>
                <a:cubicBezTo>
                  <a:pt x="1881051" y="2965275"/>
                  <a:pt x="5059680" y="642264"/>
                  <a:pt x="5068388" y="679275"/>
                </a:cubicBezTo>
                <a:cubicBezTo>
                  <a:pt x="5077096" y="716286"/>
                  <a:pt x="1804851" y="3241773"/>
                  <a:pt x="1894114" y="3226533"/>
                </a:cubicBezTo>
                <a:cubicBezTo>
                  <a:pt x="1983377" y="3211293"/>
                  <a:pt x="5532119" y="579127"/>
                  <a:pt x="5603965" y="587835"/>
                </a:cubicBezTo>
                <a:cubicBezTo>
                  <a:pt x="5675811" y="596543"/>
                  <a:pt x="2288176" y="3250481"/>
                  <a:pt x="2325188" y="3278784"/>
                </a:cubicBezTo>
                <a:cubicBezTo>
                  <a:pt x="2362200" y="3307087"/>
                  <a:pt x="5843451" y="783779"/>
                  <a:pt x="5826034" y="757653"/>
                </a:cubicBezTo>
                <a:cubicBezTo>
                  <a:pt x="5808617" y="731527"/>
                  <a:pt x="2192382" y="3091550"/>
                  <a:pt x="2220685" y="3122030"/>
                </a:cubicBezTo>
                <a:cubicBezTo>
                  <a:pt x="2248988" y="3152510"/>
                  <a:pt x="5963194" y="881750"/>
                  <a:pt x="5995851" y="940533"/>
                </a:cubicBezTo>
                <a:cubicBezTo>
                  <a:pt x="6028508" y="999316"/>
                  <a:pt x="4222568" y="2237021"/>
                  <a:pt x="2416628" y="3474727"/>
                </a:cubicBezTo>
              </a:path>
            </a:pathLst>
          </a:custGeom>
          <a:noFill/>
          <a:ln w="3175">
            <a:solidFill>
              <a:srgbClr val="4D78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190490" y="326573"/>
            <a:ext cx="1811020" cy="583565"/>
          </a:xfrm>
          <a:prstGeom prst="rect">
            <a:avLst/>
          </a:prstGeom>
          <a:noFill/>
        </p:spPr>
        <p:txBody>
          <a:bodyPr wrap="none" rtlCol="0">
            <a:spAutoFit/>
          </a:bodyPr>
          <a:lstStyle/>
          <a:p>
            <a:pPr algn="ctr"/>
            <a:r>
              <a:rPr lang="zh-CN" altLang="en-US" sz="3200" b="1" dirty="0" smtClean="0">
                <a:blipFill>
                  <a:blip r:embed="rId1"/>
                  <a:stretch>
                    <a:fillRect/>
                  </a:stretch>
                </a:blipFill>
                <a:latin typeface="微软雅黑" panose="020B0503020204020204" pitchFamily="34" charset="-122"/>
                <a:ea typeface="微软雅黑" panose="020B0503020204020204" pitchFamily="34" charset="-122"/>
              </a:rPr>
              <a:t>研究方法</a:t>
            </a:r>
            <a:endParaRPr lang="zh-CN" altLang="en-US" sz="3200" b="1" dirty="0" smtClean="0">
              <a:blipFill>
                <a:blip r:embed="rId1"/>
                <a:stretch>
                  <a:fillRect/>
                </a:stretch>
              </a:blipFill>
              <a:latin typeface="微软雅黑" panose="020B0503020204020204" pitchFamily="34" charset="-122"/>
              <a:ea typeface="微软雅黑" panose="020B0503020204020204" pitchFamily="34" charset="-122"/>
            </a:endParaRPr>
          </a:p>
        </p:txBody>
      </p:sp>
      <p:sp>
        <p:nvSpPr>
          <p:cNvPr id="4" name="任意多边形 3"/>
          <p:cNvSpPr/>
          <p:nvPr/>
        </p:nvSpPr>
        <p:spPr>
          <a:xfrm rot="16200000" flipH="1">
            <a:off x="6073140" y="-2293316"/>
            <a:ext cx="45719" cy="6389737"/>
          </a:xfrm>
          <a:custGeom>
            <a:avLst/>
            <a:gdLst/>
            <a:ahLst/>
            <a:cxnLst/>
            <a:rect l="l" t="t" r="r" b="b"/>
            <a:pathLst>
              <a:path w="24231" h="914247">
                <a:moveTo>
                  <a:pt x="5283" y="910420"/>
                </a:moveTo>
                <a:lnTo>
                  <a:pt x="5106" y="914247"/>
                </a:lnTo>
                <a:lnTo>
                  <a:pt x="3582" y="914247"/>
                </a:lnTo>
                <a:close/>
                <a:moveTo>
                  <a:pt x="24231" y="887871"/>
                </a:moveTo>
                <a:lnTo>
                  <a:pt x="24231" y="914247"/>
                </a:lnTo>
                <a:lnTo>
                  <a:pt x="14665" y="914247"/>
                </a:lnTo>
                <a:lnTo>
                  <a:pt x="21671" y="894208"/>
                </a:lnTo>
                <a:close/>
                <a:moveTo>
                  <a:pt x="7503" y="865611"/>
                </a:moveTo>
                <a:lnTo>
                  <a:pt x="7216" y="868576"/>
                </a:lnTo>
                <a:lnTo>
                  <a:pt x="6766" y="878326"/>
                </a:lnTo>
                <a:lnTo>
                  <a:pt x="0" y="886263"/>
                </a:lnTo>
                <a:lnTo>
                  <a:pt x="0" y="876548"/>
                </a:lnTo>
                <a:lnTo>
                  <a:pt x="5182" y="868927"/>
                </a:lnTo>
                <a:close/>
                <a:moveTo>
                  <a:pt x="24231" y="857838"/>
                </a:moveTo>
                <a:lnTo>
                  <a:pt x="24231" y="867787"/>
                </a:lnTo>
                <a:lnTo>
                  <a:pt x="5283" y="910420"/>
                </a:lnTo>
                <a:lnTo>
                  <a:pt x="6766" y="878326"/>
                </a:lnTo>
                <a:close/>
                <a:moveTo>
                  <a:pt x="24231" y="840913"/>
                </a:moveTo>
                <a:lnTo>
                  <a:pt x="24231" y="841714"/>
                </a:lnTo>
                <a:lnTo>
                  <a:pt x="7503" y="865611"/>
                </a:lnTo>
                <a:lnTo>
                  <a:pt x="7514" y="865497"/>
                </a:lnTo>
                <a:close/>
                <a:moveTo>
                  <a:pt x="9928" y="840562"/>
                </a:moveTo>
                <a:lnTo>
                  <a:pt x="7514" y="865497"/>
                </a:lnTo>
                <a:lnTo>
                  <a:pt x="5182" y="868927"/>
                </a:lnTo>
                <a:lnTo>
                  <a:pt x="0" y="876330"/>
                </a:lnTo>
                <a:lnTo>
                  <a:pt x="0" y="855943"/>
                </a:lnTo>
                <a:lnTo>
                  <a:pt x="1909" y="852567"/>
                </a:lnTo>
                <a:close/>
                <a:moveTo>
                  <a:pt x="15593" y="782055"/>
                </a:moveTo>
                <a:lnTo>
                  <a:pt x="14536" y="792975"/>
                </a:lnTo>
                <a:lnTo>
                  <a:pt x="0" y="815757"/>
                </a:lnTo>
                <a:lnTo>
                  <a:pt x="0" y="811766"/>
                </a:lnTo>
                <a:close/>
                <a:moveTo>
                  <a:pt x="24231" y="780256"/>
                </a:moveTo>
                <a:lnTo>
                  <a:pt x="24231" y="819152"/>
                </a:lnTo>
                <a:lnTo>
                  <a:pt x="9928" y="840562"/>
                </a:lnTo>
                <a:lnTo>
                  <a:pt x="14536" y="792975"/>
                </a:lnTo>
                <a:lnTo>
                  <a:pt x="18270" y="787121"/>
                </a:lnTo>
                <a:close/>
                <a:moveTo>
                  <a:pt x="24231" y="761668"/>
                </a:moveTo>
                <a:lnTo>
                  <a:pt x="24231" y="765596"/>
                </a:lnTo>
                <a:lnTo>
                  <a:pt x="15593" y="782055"/>
                </a:lnTo>
                <a:lnTo>
                  <a:pt x="15754" y="780386"/>
                </a:lnTo>
                <a:close/>
                <a:moveTo>
                  <a:pt x="24231" y="712346"/>
                </a:moveTo>
                <a:lnTo>
                  <a:pt x="24231" y="731086"/>
                </a:lnTo>
                <a:lnTo>
                  <a:pt x="18270" y="754399"/>
                </a:lnTo>
                <a:lnTo>
                  <a:pt x="15754" y="780386"/>
                </a:lnTo>
                <a:lnTo>
                  <a:pt x="13254" y="785906"/>
                </a:lnTo>
                <a:lnTo>
                  <a:pt x="0" y="811485"/>
                </a:lnTo>
                <a:lnTo>
                  <a:pt x="0" y="752641"/>
                </a:lnTo>
                <a:lnTo>
                  <a:pt x="18270" y="721676"/>
                </a:lnTo>
                <a:close/>
                <a:moveTo>
                  <a:pt x="4049" y="698809"/>
                </a:moveTo>
                <a:lnTo>
                  <a:pt x="1909" y="705315"/>
                </a:lnTo>
                <a:lnTo>
                  <a:pt x="0" y="710229"/>
                </a:lnTo>
                <a:lnTo>
                  <a:pt x="0" y="701476"/>
                </a:lnTo>
                <a:lnTo>
                  <a:pt x="3903" y="698941"/>
                </a:lnTo>
                <a:close/>
                <a:moveTo>
                  <a:pt x="24231" y="652905"/>
                </a:moveTo>
                <a:lnTo>
                  <a:pt x="24231" y="680503"/>
                </a:lnTo>
                <a:lnTo>
                  <a:pt x="4049" y="698809"/>
                </a:lnTo>
                <a:lnTo>
                  <a:pt x="14843" y="665990"/>
                </a:lnTo>
                <a:close/>
                <a:moveTo>
                  <a:pt x="24231" y="619049"/>
                </a:moveTo>
                <a:lnTo>
                  <a:pt x="24231" y="637446"/>
                </a:lnTo>
                <a:lnTo>
                  <a:pt x="14843" y="665990"/>
                </a:lnTo>
                <a:lnTo>
                  <a:pt x="0" y="686679"/>
                </a:lnTo>
                <a:lnTo>
                  <a:pt x="0" y="646781"/>
                </a:lnTo>
                <a:close/>
                <a:moveTo>
                  <a:pt x="3622" y="602431"/>
                </a:moveTo>
                <a:lnTo>
                  <a:pt x="0" y="609824"/>
                </a:lnTo>
                <a:lnTo>
                  <a:pt x="0" y="603434"/>
                </a:lnTo>
                <a:lnTo>
                  <a:pt x="3088" y="602562"/>
                </a:lnTo>
                <a:close/>
                <a:moveTo>
                  <a:pt x="13271" y="600059"/>
                </a:moveTo>
                <a:lnTo>
                  <a:pt x="0" y="626949"/>
                </a:lnTo>
                <a:lnTo>
                  <a:pt x="0" y="618882"/>
                </a:lnTo>
                <a:lnTo>
                  <a:pt x="9809" y="600910"/>
                </a:lnTo>
                <a:close/>
                <a:moveTo>
                  <a:pt x="24231" y="578966"/>
                </a:moveTo>
                <a:lnTo>
                  <a:pt x="24231" y="597364"/>
                </a:lnTo>
                <a:lnTo>
                  <a:pt x="13271" y="600059"/>
                </a:lnTo>
                <a:lnTo>
                  <a:pt x="14340" y="597894"/>
                </a:lnTo>
                <a:close/>
                <a:moveTo>
                  <a:pt x="15033" y="562383"/>
                </a:moveTo>
                <a:lnTo>
                  <a:pt x="1647" y="598860"/>
                </a:lnTo>
                <a:lnTo>
                  <a:pt x="0" y="603432"/>
                </a:lnTo>
                <a:lnTo>
                  <a:pt x="0" y="582448"/>
                </a:lnTo>
                <a:close/>
                <a:moveTo>
                  <a:pt x="24231" y="560369"/>
                </a:moveTo>
                <a:lnTo>
                  <a:pt x="24231" y="574485"/>
                </a:lnTo>
                <a:lnTo>
                  <a:pt x="9809" y="600910"/>
                </a:lnTo>
                <a:lnTo>
                  <a:pt x="3622" y="602431"/>
                </a:lnTo>
                <a:close/>
                <a:moveTo>
                  <a:pt x="24231" y="537319"/>
                </a:moveTo>
                <a:lnTo>
                  <a:pt x="24231" y="550611"/>
                </a:lnTo>
                <a:lnTo>
                  <a:pt x="18270" y="558063"/>
                </a:lnTo>
                <a:lnTo>
                  <a:pt x="15033" y="562383"/>
                </a:lnTo>
                <a:close/>
                <a:moveTo>
                  <a:pt x="24231" y="507786"/>
                </a:moveTo>
                <a:lnTo>
                  <a:pt x="24231" y="529738"/>
                </a:lnTo>
                <a:lnTo>
                  <a:pt x="0" y="578164"/>
                </a:lnTo>
                <a:lnTo>
                  <a:pt x="0" y="575156"/>
                </a:lnTo>
                <a:lnTo>
                  <a:pt x="12382" y="543377"/>
                </a:lnTo>
                <a:close/>
                <a:moveTo>
                  <a:pt x="24231" y="501381"/>
                </a:moveTo>
                <a:lnTo>
                  <a:pt x="24231" y="501744"/>
                </a:lnTo>
                <a:lnTo>
                  <a:pt x="21546" y="508202"/>
                </a:lnTo>
                <a:lnTo>
                  <a:pt x="0" y="563090"/>
                </a:lnTo>
                <a:lnTo>
                  <a:pt x="0" y="556453"/>
                </a:lnTo>
                <a:close/>
                <a:moveTo>
                  <a:pt x="1909" y="410811"/>
                </a:moveTo>
                <a:lnTo>
                  <a:pt x="0" y="414762"/>
                </a:lnTo>
                <a:lnTo>
                  <a:pt x="0" y="413381"/>
                </a:lnTo>
                <a:close/>
                <a:moveTo>
                  <a:pt x="3418" y="408396"/>
                </a:moveTo>
                <a:lnTo>
                  <a:pt x="2497" y="410155"/>
                </a:lnTo>
                <a:lnTo>
                  <a:pt x="1909" y="410811"/>
                </a:lnTo>
                <a:close/>
                <a:moveTo>
                  <a:pt x="24231" y="398062"/>
                </a:moveTo>
                <a:lnTo>
                  <a:pt x="24231" y="422586"/>
                </a:lnTo>
                <a:lnTo>
                  <a:pt x="0" y="480889"/>
                </a:lnTo>
                <a:lnTo>
                  <a:pt x="0" y="450165"/>
                </a:lnTo>
                <a:lnTo>
                  <a:pt x="4211" y="436105"/>
                </a:lnTo>
                <a:lnTo>
                  <a:pt x="9821" y="425737"/>
                </a:lnTo>
                <a:close/>
                <a:moveTo>
                  <a:pt x="18211" y="392616"/>
                </a:moveTo>
                <a:lnTo>
                  <a:pt x="11054" y="413256"/>
                </a:lnTo>
                <a:lnTo>
                  <a:pt x="4211" y="436105"/>
                </a:lnTo>
                <a:lnTo>
                  <a:pt x="0" y="443888"/>
                </a:lnTo>
                <a:lnTo>
                  <a:pt x="0" y="414921"/>
                </a:lnTo>
                <a:lnTo>
                  <a:pt x="2497" y="410155"/>
                </a:lnTo>
                <a:close/>
                <a:moveTo>
                  <a:pt x="24231" y="375252"/>
                </a:moveTo>
                <a:lnTo>
                  <a:pt x="24231" y="385897"/>
                </a:lnTo>
                <a:lnTo>
                  <a:pt x="18211" y="392616"/>
                </a:lnTo>
                <a:close/>
                <a:moveTo>
                  <a:pt x="946" y="372617"/>
                </a:moveTo>
                <a:lnTo>
                  <a:pt x="0" y="374923"/>
                </a:lnTo>
                <a:lnTo>
                  <a:pt x="0" y="373274"/>
                </a:lnTo>
                <a:close/>
                <a:moveTo>
                  <a:pt x="24231" y="368546"/>
                </a:moveTo>
                <a:lnTo>
                  <a:pt x="24231" y="375095"/>
                </a:lnTo>
                <a:lnTo>
                  <a:pt x="3418" y="408396"/>
                </a:lnTo>
                <a:lnTo>
                  <a:pt x="22381" y="372205"/>
                </a:lnTo>
                <a:close/>
                <a:moveTo>
                  <a:pt x="17496" y="361533"/>
                </a:moveTo>
                <a:lnTo>
                  <a:pt x="0" y="412652"/>
                </a:lnTo>
                <a:lnTo>
                  <a:pt x="0" y="380575"/>
                </a:lnTo>
                <a:lnTo>
                  <a:pt x="1909" y="378088"/>
                </a:lnTo>
                <a:lnTo>
                  <a:pt x="6712" y="368669"/>
                </a:lnTo>
                <a:close/>
                <a:moveTo>
                  <a:pt x="24231" y="341854"/>
                </a:moveTo>
                <a:lnTo>
                  <a:pt x="24231" y="357077"/>
                </a:lnTo>
                <a:lnTo>
                  <a:pt x="17496" y="361533"/>
                </a:lnTo>
                <a:close/>
                <a:moveTo>
                  <a:pt x="24231" y="317948"/>
                </a:moveTo>
                <a:lnTo>
                  <a:pt x="24231" y="334309"/>
                </a:lnTo>
                <a:lnTo>
                  <a:pt x="6712" y="368669"/>
                </a:lnTo>
                <a:lnTo>
                  <a:pt x="4938" y="369842"/>
                </a:lnTo>
                <a:lnTo>
                  <a:pt x="946" y="372617"/>
                </a:lnTo>
                <a:lnTo>
                  <a:pt x="3396" y="366647"/>
                </a:lnTo>
                <a:cubicBezTo>
                  <a:pt x="7901" y="355454"/>
                  <a:pt x="12840" y="342968"/>
                  <a:pt x="18270" y="329004"/>
                </a:cubicBezTo>
                <a:lnTo>
                  <a:pt x="18607" y="327910"/>
                </a:lnTo>
                <a:close/>
                <a:moveTo>
                  <a:pt x="11602" y="312390"/>
                </a:moveTo>
                <a:lnTo>
                  <a:pt x="0" y="336412"/>
                </a:lnTo>
                <a:lnTo>
                  <a:pt x="0" y="325354"/>
                </a:lnTo>
                <a:close/>
                <a:moveTo>
                  <a:pt x="11729" y="312127"/>
                </a:moveTo>
                <a:lnTo>
                  <a:pt x="11652" y="312334"/>
                </a:lnTo>
                <a:lnTo>
                  <a:pt x="11602" y="312390"/>
                </a:lnTo>
                <a:close/>
                <a:moveTo>
                  <a:pt x="17161" y="300881"/>
                </a:moveTo>
                <a:lnTo>
                  <a:pt x="11729" y="312127"/>
                </a:lnTo>
                <a:lnTo>
                  <a:pt x="14902" y="303593"/>
                </a:lnTo>
                <a:close/>
                <a:moveTo>
                  <a:pt x="24231" y="298145"/>
                </a:moveTo>
                <a:lnTo>
                  <a:pt x="24231" y="309647"/>
                </a:lnTo>
                <a:lnTo>
                  <a:pt x="18607" y="327910"/>
                </a:lnTo>
                <a:lnTo>
                  <a:pt x="14205" y="335709"/>
                </a:lnTo>
                <a:cubicBezTo>
                  <a:pt x="9994" y="342497"/>
                  <a:pt x="5528" y="349315"/>
                  <a:pt x="572" y="357320"/>
                </a:cubicBezTo>
                <a:lnTo>
                  <a:pt x="0" y="358312"/>
                </a:lnTo>
                <a:lnTo>
                  <a:pt x="0" y="347379"/>
                </a:lnTo>
                <a:lnTo>
                  <a:pt x="8326" y="321282"/>
                </a:lnTo>
                <a:lnTo>
                  <a:pt x="11652" y="312334"/>
                </a:lnTo>
                <a:lnTo>
                  <a:pt x="22595" y="300108"/>
                </a:lnTo>
                <a:close/>
                <a:moveTo>
                  <a:pt x="24231" y="286243"/>
                </a:moveTo>
                <a:lnTo>
                  <a:pt x="24231" y="292396"/>
                </a:lnTo>
                <a:lnTo>
                  <a:pt x="17161" y="300881"/>
                </a:lnTo>
                <a:close/>
                <a:moveTo>
                  <a:pt x="18603" y="231141"/>
                </a:moveTo>
                <a:lnTo>
                  <a:pt x="16606" y="235168"/>
                </a:lnTo>
                <a:lnTo>
                  <a:pt x="4000" y="260495"/>
                </a:lnTo>
                <a:lnTo>
                  <a:pt x="1909" y="263559"/>
                </a:lnTo>
                <a:lnTo>
                  <a:pt x="0" y="267317"/>
                </a:lnTo>
                <a:lnTo>
                  <a:pt x="0" y="258594"/>
                </a:lnTo>
                <a:close/>
                <a:moveTo>
                  <a:pt x="24231" y="230849"/>
                </a:moveTo>
                <a:lnTo>
                  <a:pt x="24231" y="278494"/>
                </a:lnTo>
                <a:lnTo>
                  <a:pt x="14902" y="303593"/>
                </a:lnTo>
                <a:lnTo>
                  <a:pt x="0" y="321476"/>
                </a:lnTo>
                <a:lnTo>
                  <a:pt x="0" y="268532"/>
                </a:lnTo>
                <a:lnTo>
                  <a:pt x="4000" y="260495"/>
                </a:lnTo>
                <a:close/>
                <a:moveTo>
                  <a:pt x="24231" y="219793"/>
                </a:moveTo>
                <a:lnTo>
                  <a:pt x="24231" y="222836"/>
                </a:lnTo>
                <a:lnTo>
                  <a:pt x="18603" y="231141"/>
                </a:lnTo>
                <a:close/>
                <a:moveTo>
                  <a:pt x="24231" y="133342"/>
                </a:moveTo>
                <a:lnTo>
                  <a:pt x="24231" y="206545"/>
                </a:lnTo>
                <a:lnTo>
                  <a:pt x="13499" y="223505"/>
                </a:lnTo>
                <a:lnTo>
                  <a:pt x="0" y="245723"/>
                </a:lnTo>
                <a:lnTo>
                  <a:pt x="0" y="173915"/>
                </a:lnTo>
                <a:close/>
                <a:moveTo>
                  <a:pt x="24231" y="123476"/>
                </a:moveTo>
                <a:lnTo>
                  <a:pt x="24231" y="130027"/>
                </a:lnTo>
                <a:lnTo>
                  <a:pt x="17186" y="143459"/>
                </a:lnTo>
                <a:lnTo>
                  <a:pt x="0" y="171861"/>
                </a:lnTo>
                <a:lnTo>
                  <a:pt x="0" y="166299"/>
                </a:lnTo>
                <a:lnTo>
                  <a:pt x="18270" y="132668"/>
                </a:lnTo>
                <a:close/>
                <a:moveTo>
                  <a:pt x="10141" y="101902"/>
                </a:moveTo>
                <a:lnTo>
                  <a:pt x="3390" y="124989"/>
                </a:lnTo>
                <a:lnTo>
                  <a:pt x="0" y="135481"/>
                </a:lnTo>
                <a:lnTo>
                  <a:pt x="0" y="120168"/>
                </a:lnTo>
                <a:lnTo>
                  <a:pt x="2059" y="116043"/>
                </a:lnTo>
                <a:close/>
                <a:moveTo>
                  <a:pt x="24231" y="71662"/>
                </a:moveTo>
                <a:lnTo>
                  <a:pt x="24231" y="77243"/>
                </a:lnTo>
                <a:lnTo>
                  <a:pt x="10141" y="101902"/>
                </a:lnTo>
                <a:lnTo>
                  <a:pt x="11579" y="96983"/>
                </a:lnTo>
                <a:lnTo>
                  <a:pt x="18270" y="83584"/>
                </a:lnTo>
                <a:close/>
                <a:moveTo>
                  <a:pt x="8884" y="41579"/>
                </a:moveTo>
                <a:lnTo>
                  <a:pt x="5981" y="51185"/>
                </a:lnTo>
                <a:lnTo>
                  <a:pt x="0" y="58084"/>
                </a:lnTo>
                <a:lnTo>
                  <a:pt x="0" y="57571"/>
                </a:lnTo>
                <a:close/>
                <a:moveTo>
                  <a:pt x="24231" y="30135"/>
                </a:moveTo>
                <a:lnTo>
                  <a:pt x="24231" y="53709"/>
                </a:lnTo>
                <a:lnTo>
                  <a:pt x="11579" y="96983"/>
                </a:lnTo>
                <a:lnTo>
                  <a:pt x="2059" y="116043"/>
                </a:lnTo>
                <a:lnTo>
                  <a:pt x="1909" y="116307"/>
                </a:lnTo>
                <a:lnTo>
                  <a:pt x="0" y="120126"/>
                </a:lnTo>
                <a:lnTo>
                  <a:pt x="0" y="70975"/>
                </a:lnTo>
                <a:lnTo>
                  <a:pt x="5981" y="51185"/>
                </a:lnTo>
                <a:close/>
                <a:moveTo>
                  <a:pt x="20675" y="0"/>
                </a:moveTo>
                <a:lnTo>
                  <a:pt x="24231" y="0"/>
                </a:lnTo>
                <a:lnTo>
                  <a:pt x="24231" y="13954"/>
                </a:lnTo>
                <a:lnTo>
                  <a:pt x="8884" y="41579"/>
                </a:lnTo>
                <a:lnTo>
                  <a:pt x="12161" y="30736"/>
                </a:lnTo>
                <a:close/>
                <a:moveTo>
                  <a:pt x="0" y="0"/>
                </a:moveTo>
                <a:lnTo>
                  <a:pt x="3827" y="0"/>
                </a:lnTo>
                <a:lnTo>
                  <a:pt x="0" y="8201"/>
                </a:lnTo>
                <a:close/>
              </a:path>
            </a:pathLst>
          </a:custGeom>
          <a:blipFill dpi="0" rotWithShape="1">
            <a:blip r:embed="rId1"/>
            <a:srcRect/>
            <a:stretch>
              <a:fillRect/>
            </a:stretch>
          </a:blip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ea typeface="幼圆" panose="02010509060101010101" pitchFamily="49" charset="-122"/>
            </a:endParaRPr>
          </a:p>
        </p:txBody>
      </p:sp>
      <p:sp>
        <p:nvSpPr>
          <p:cNvPr id="5" name="文本框 4"/>
          <p:cNvSpPr txBox="1"/>
          <p:nvPr/>
        </p:nvSpPr>
        <p:spPr>
          <a:xfrm>
            <a:off x="1826014" y="389129"/>
            <a:ext cx="404495" cy="521970"/>
          </a:xfrm>
          <a:prstGeom prst="rect">
            <a:avLst/>
          </a:prstGeom>
          <a:noFill/>
        </p:spPr>
        <p:txBody>
          <a:bodyPr wrap="non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2</a:t>
            </a:r>
            <a:endParaRPr lang="en-US" altLang="zh-CN" sz="2800" dirty="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902335" y="1447165"/>
            <a:ext cx="10426700" cy="5295900"/>
          </a:xfrm>
          <a:prstGeom prst="rect">
            <a:avLst/>
          </a:prstGeom>
        </p:spPr>
      </p:pic>
    </p:spTree>
  </p:cSld>
  <p:clrMapOvr>
    <a:masterClrMapping/>
  </p:clrMapOvr>
  <p:transition spd="med" advTm="0">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flipH="1">
            <a:off x="902513" y="235133"/>
            <a:ext cx="1998618" cy="953587"/>
          </a:xfrm>
          <a:custGeom>
            <a:avLst/>
            <a:gdLst>
              <a:gd name="connsiteX0" fmla="*/ 2312125 w 5996287"/>
              <a:gd name="connsiteY0" fmla="*/ 39195 h 3474727"/>
              <a:gd name="connsiteX1" fmla="*/ 0 w 5996287"/>
              <a:gd name="connsiteY1" fmla="*/ 1750430 h 3474727"/>
              <a:gd name="connsiteX2" fmla="*/ 2325188 w 5996287"/>
              <a:gd name="connsiteY2" fmla="*/ 130635 h 3474727"/>
              <a:gd name="connsiteX3" fmla="*/ 91440 w 5996287"/>
              <a:gd name="connsiteY3" fmla="*/ 1789618 h 3474727"/>
              <a:gd name="connsiteX4" fmla="*/ 2468880 w 5996287"/>
              <a:gd name="connsiteY4" fmla="*/ 222075 h 3474727"/>
              <a:gd name="connsiteX5" fmla="*/ 117565 w 5996287"/>
              <a:gd name="connsiteY5" fmla="*/ 1933310 h 3474727"/>
              <a:gd name="connsiteX6" fmla="*/ 2625634 w 5996287"/>
              <a:gd name="connsiteY6" fmla="*/ 7 h 3474727"/>
              <a:gd name="connsiteX7" fmla="*/ 326571 w 5996287"/>
              <a:gd name="connsiteY7" fmla="*/ 1959435 h 3474727"/>
              <a:gd name="connsiteX8" fmla="*/ 2795451 w 5996287"/>
              <a:gd name="connsiteY8" fmla="*/ 104510 h 3474727"/>
              <a:gd name="connsiteX9" fmla="*/ 404948 w 5996287"/>
              <a:gd name="connsiteY9" fmla="*/ 2129253 h 3474727"/>
              <a:gd name="connsiteX10" fmla="*/ 3161211 w 5996287"/>
              <a:gd name="connsiteY10" fmla="*/ 78384 h 3474727"/>
              <a:gd name="connsiteX11" fmla="*/ 209005 w 5996287"/>
              <a:gd name="connsiteY11" fmla="*/ 2416635 h 3474727"/>
              <a:gd name="connsiteX12" fmla="*/ 3252651 w 5996287"/>
              <a:gd name="connsiteY12" fmla="*/ 130635 h 3474727"/>
              <a:gd name="connsiteX13" fmla="*/ 666205 w 5996287"/>
              <a:gd name="connsiteY13" fmla="*/ 2220693 h 3474727"/>
              <a:gd name="connsiteX14" fmla="*/ 3291840 w 5996287"/>
              <a:gd name="connsiteY14" fmla="*/ 235138 h 3474727"/>
              <a:gd name="connsiteX15" fmla="*/ 888274 w 5996287"/>
              <a:gd name="connsiteY15" fmla="*/ 2364384 h 3474727"/>
              <a:gd name="connsiteX16" fmla="*/ 3500845 w 5996287"/>
              <a:gd name="connsiteY16" fmla="*/ 365767 h 3474727"/>
              <a:gd name="connsiteX17" fmla="*/ 718457 w 5996287"/>
              <a:gd name="connsiteY17" fmla="*/ 2286007 h 3474727"/>
              <a:gd name="connsiteX18" fmla="*/ 3644537 w 5996287"/>
              <a:gd name="connsiteY18" fmla="*/ 457207 h 3474727"/>
              <a:gd name="connsiteX19" fmla="*/ 1005840 w 5996287"/>
              <a:gd name="connsiteY19" fmla="*/ 2442761 h 3474727"/>
              <a:gd name="connsiteX20" fmla="*/ 4023360 w 5996287"/>
              <a:gd name="connsiteY20" fmla="*/ 313515 h 3474727"/>
              <a:gd name="connsiteX21" fmla="*/ 1201783 w 5996287"/>
              <a:gd name="connsiteY21" fmla="*/ 2508075 h 3474727"/>
              <a:gd name="connsiteX22" fmla="*/ 4088674 w 5996287"/>
              <a:gd name="connsiteY22" fmla="*/ 522521 h 3474727"/>
              <a:gd name="connsiteX23" fmla="*/ 1463040 w 5996287"/>
              <a:gd name="connsiteY23" fmla="*/ 2612578 h 3474727"/>
              <a:gd name="connsiteX24" fmla="*/ 4206240 w 5996287"/>
              <a:gd name="connsiteY24" fmla="*/ 574773 h 3474727"/>
              <a:gd name="connsiteX25" fmla="*/ 1254034 w 5996287"/>
              <a:gd name="connsiteY25" fmla="*/ 2625641 h 3474727"/>
              <a:gd name="connsiteX26" fmla="*/ 4545874 w 5996287"/>
              <a:gd name="connsiteY26" fmla="*/ 666213 h 3474727"/>
              <a:gd name="connsiteX27" fmla="*/ 1881051 w 5996287"/>
              <a:gd name="connsiteY27" fmla="*/ 2677893 h 3474727"/>
              <a:gd name="connsiteX28" fmla="*/ 4846320 w 5996287"/>
              <a:gd name="connsiteY28" fmla="*/ 600898 h 3474727"/>
              <a:gd name="connsiteX29" fmla="*/ 1750423 w 5996287"/>
              <a:gd name="connsiteY29" fmla="*/ 2508075 h 3474727"/>
              <a:gd name="connsiteX30" fmla="*/ 4833257 w 5996287"/>
              <a:gd name="connsiteY30" fmla="*/ 914407 h 3474727"/>
              <a:gd name="connsiteX31" fmla="*/ 1841863 w 5996287"/>
              <a:gd name="connsiteY31" fmla="*/ 3004464 h 3474727"/>
              <a:gd name="connsiteX32" fmla="*/ 5068388 w 5996287"/>
              <a:gd name="connsiteY32" fmla="*/ 679275 h 3474727"/>
              <a:gd name="connsiteX33" fmla="*/ 1894114 w 5996287"/>
              <a:gd name="connsiteY33" fmla="*/ 3226533 h 3474727"/>
              <a:gd name="connsiteX34" fmla="*/ 5603965 w 5996287"/>
              <a:gd name="connsiteY34" fmla="*/ 587835 h 3474727"/>
              <a:gd name="connsiteX35" fmla="*/ 2325188 w 5996287"/>
              <a:gd name="connsiteY35" fmla="*/ 3278784 h 3474727"/>
              <a:gd name="connsiteX36" fmla="*/ 5826034 w 5996287"/>
              <a:gd name="connsiteY36" fmla="*/ 757653 h 3474727"/>
              <a:gd name="connsiteX37" fmla="*/ 2220685 w 5996287"/>
              <a:gd name="connsiteY37" fmla="*/ 3122030 h 3474727"/>
              <a:gd name="connsiteX38" fmla="*/ 5995851 w 5996287"/>
              <a:gd name="connsiteY38" fmla="*/ 940533 h 3474727"/>
              <a:gd name="connsiteX39" fmla="*/ 2416628 w 5996287"/>
              <a:gd name="connsiteY39" fmla="*/ 3474727 h 347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96287" h="3474727">
                <a:moveTo>
                  <a:pt x="2312125" y="39195"/>
                </a:moveTo>
                <a:lnTo>
                  <a:pt x="0" y="1750430"/>
                </a:lnTo>
                <a:cubicBezTo>
                  <a:pt x="2177" y="1765670"/>
                  <a:pt x="2309948" y="124104"/>
                  <a:pt x="2325188" y="130635"/>
                </a:cubicBezTo>
                <a:cubicBezTo>
                  <a:pt x="2340428" y="137166"/>
                  <a:pt x="67491" y="1774378"/>
                  <a:pt x="91440" y="1789618"/>
                </a:cubicBezTo>
                <a:cubicBezTo>
                  <a:pt x="115389" y="1804858"/>
                  <a:pt x="2464526" y="198126"/>
                  <a:pt x="2468880" y="222075"/>
                </a:cubicBezTo>
                <a:cubicBezTo>
                  <a:pt x="2473234" y="246024"/>
                  <a:pt x="91439" y="1970321"/>
                  <a:pt x="117565" y="1933310"/>
                </a:cubicBezTo>
                <a:cubicBezTo>
                  <a:pt x="143691" y="1896299"/>
                  <a:pt x="2590800" y="-4347"/>
                  <a:pt x="2625634" y="7"/>
                </a:cubicBezTo>
                <a:cubicBezTo>
                  <a:pt x="2660468" y="4361"/>
                  <a:pt x="298268" y="1942018"/>
                  <a:pt x="326571" y="1959435"/>
                </a:cubicBezTo>
                <a:cubicBezTo>
                  <a:pt x="354874" y="1976852"/>
                  <a:pt x="2782388" y="76207"/>
                  <a:pt x="2795451" y="104510"/>
                </a:cubicBezTo>
                <a:cubicBezTo>
                  <a:pt x="2808514" y="132813"/>
                  <a:pt x="343988" y="2133607"/>
                  <a:pt x="404948" y="2129253"/>
                </a:cubicBezTo>
                <a:cubicBezTo>
                  <a:pt x="465908" y="2124899"/>
                  <a:pt x="3193868" y="30487"/>
                  <a:pt x="3161211" y="78384"/>
                </a:cubicBezTo>
                <a:cubicBezTo>
                  <a:pt x="3128554" y="126281"/>
                  <a:pt x="193765" y="2407927"/>
                  <a:pt x="209005" y="2416635"/>
                </a:cubicBezTo>
                <a:cubicBezTo>
                  <a:pt x="224245" y="2425343"/>
                  <a:pt x="3176451" y="163292"/>
                  <a:pt x="3252651" y="130635"/>
                </a:cubicBezTo>
                <a:cubicBezTo>
                  <a:pt x="3328851" y="97978"/>
                  <a:pt x="659673" y="2203276"/>
                  <a:pt x="666205" y="2220693"/>
                </a:cubicBezTo>
                <a:cubicBezTo>
                  <a:pt x="672736" y="2238110"/>
                  <a:pt x="3254829" y="211190"/>
                  <a:pt x="3291840" y="235138"/>
                </a:cubicBezTo>
                <a:cubicBezTo>
                  <a:pt x="3328852" y="259087"/>
                  <a:pt x="853440" y="2342613"/>
                  <a:pt x="888274" y="2364384"/>
                </a:cubicBezTo>
                <a:cubicBezTo>
                  <a:pt x="923108" y="2386156"/>
                  <a:pt x="3529148" y="378830"/>
                  <a:pt x="3500845" y="365767"/>
                </a:cubicBezTo>
                <a:cubicBezTo>
                  <a:pt x="3472542" y="352704"/>
                  <a:pt x="694508" y="2270767"/>
                  <a:pt x="718457" y="2286007"/>
                </a:cubicBezTo>
                <a:cubicBezTo>
                  <a:pt x="742406" y="2301247"/>
                  <a:pt x="3596640" y="431081"/>
                  <a:pt x="3644537" y="457207"/>
                </a:cubicBezTo>
                <a:cubicBezTo>
                  <a:pt x="3692434" y="483333"/>
                  <a:pt x="942703" y="2466710"/>
                  <a:pt x="1005840" y="2442761"/>
                </a:cubicBezTo>
                <a:cubicBezTo>
                  <a:pt x="1068977" y="2418812"/>
                  <a:pt x="3990703" y="302629"/>
                  <a:pt x="4023360" y="313515"/>
                </a:cubicBezTo>
                <a:cubicBezTo>
                  <a:pt x="4056017" y="324401"/>
                  <a:pt x="1190897" y="2473241"/>
                  <a:pt x="1201783" y="2508075"/>
                </a:cubicBezTo>
                <a:cubicBezTo>
                  <a:pt x="1212669" y="2542909"/>
                  <a:pt x="4045131" y="505104"/>
                  <a:pt x="4088674" y="522521"/>
                </a:cubicBezTo>
                <a:cubicBezTo>
                  <a:pt x="4132217" y="539938"/>
                  <a:pt x="1443446" y="2603869"/>
                  <a:pt x="1463040" y="2612578"/>
                </a:cubicBezTo>
                <a:cubicBezTo>
                  <a:pt x="1482634" y="2621287"/>
                  <a:pt x="4241074" y="572596"/>
                  <a:pt x="4206240" y="574773"/>
                </a:cubicBezTo>
                <a:cubicBezTo>
                  <a:pt x="4171406" y="576950"/>
                  <a:pt x="1197428" y="2610401"/>
                  <a:pt x="1254034" y="2625641"/>
                </a:cubicBezTo>
                <a:cubicBezTo>
                  <a:pt x="1310640" y="2640881"/>
                  <a:pt x="4441371" y="657504"/>
                  <a:pt x="4545874" y="666213"/>
                </a:cubicBezTo>
                <a:cubicBezTo>
                  <a:pt x="4650377" y="674922"/>
                  <a:pt x="1830977" y="2688779"/>
                  <a:pt x="1881051" y="2677893"/>
                </a:cubicBezTo>
                <a:cubicBezTo>
                  <a:pt x="1931125" y="2667007"/>
                  <a:pt x="4868091" y="629201"/>
                  <a:pt x="4846320" y="600898"/>
                </a:cubicBezTo>
                <a:cubicBezTo>
                  <a:pt x="4824549" y="572595"/>
                  <a:pt x="1752600" y="2455824"/>
                  <a:pt x="1750423" y="2508075"/>
                </a:cubicBezTo>
                <a:cubicBezTo>
                  <a:pt x="1748246" y="2560326"/>
                  <a:pt x="4818017" y="831676"/>
                  <a:pt x="4833257" y="914407"/>
                </a:cubicBezTo>
                <a:cubicBezTo>
                  <a:pt x="4848497" y="997138"/>
                  <a:pt x="1802675" y="3043653"/>
                  <a:pt x="1841863" y="3004464"/>
                </a:cubicBezTo>
                <a:cubicBezTo>
                  <a:pt x="1881051" y="2965275"/>
                  <a:pt x="5059680" y="642264"/>
                  <a:pt x="5068388" y="679275"/>
                </a:cubicBezTo>
                <a:cubicBezTo>
                  <a:pt x="5077096" y="716286"/>
                  <a:pt x="1804851" y="3241773"/>
                  <a:pt x="1894114" y="3226533"/>
                </a:cubicBezTo>
                <a:cubicBezTo>
                  <a:pt x="1983377" y="3211293"/>
                  <a:pt x="5532119" y="579127"/>
                  <a:pt x="5603965" y="587835"/>
                </a:cubicBezTo>
                <a:cubicBezTo>
                  <a:pt x="5675811" y="596543"/>
                  <a:pt x="2288176" y="3250481"/>
                  <a:pt x="2325188" y="3278784"/>
                </a:cubicBezTo>
                <a:cubicBezTo>
                  <a:pt x="2362200" y="3307087"/>
                  <a:pt x="5843451" y="783779"/>
                  <a:pt x="5826034" y="757653"/>
                </a:cubicBezTo>
                <a:cubicBezTo>
                  <a:pt x="5808617" y="731527"/>
                  <a:pt x="2192382" y="3091550"/>
                  <a:pt x="2220685" y="3122030"/>
                </a:cubicBezTo>
                <a:cubicBezTo>
                  <a:pt x="2248988" y="3152510"/>
                  <a:pt x="5963194" y="881750"/>
                  <a:pt x="5995851" y="940533"/>
                </a:cubicBezTo>
                <a:cubicBezTo>
                  <a:pt x="6028508" y="999316"/>
                  <a:pt x="4222568" y="2237021"/>
                  <a:pt x="2416628" y="3474727"/>
                </a:cubicBezTo>
              </a:path>
            </a:pathLst>
          </a:custGeom>
          <a:noFill/>
          <a:ln w="3175">
            <a:solidFill>
              <a:srgbClr val="4D78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190490" y="326573"/>
            <a:ext cx="1811020" cy="583565"/>
          </a:xfrm>
          <a:prstGeom prst="rect">
            <a:avLst/>
          </a:prstGeom>
          <a:noFill/>
        </p:spPr>
        <p:txBody>
          <a:bodyPr wrap="none" rtlCol="0">
            <a:spAutoFit/>
          </a:bodyPr>
          <a:lstStyle/>
          <a:p>
            <a:pPr algn="ctr"/>
            <a:r>
              <a:rPr lang="zh-CN" altLang="en-US" sz="3200" b="1" dirty="0" smtClean="0">
                <a:blipFill>
                  <a:blip r:embed="rId1"/>
                  <a:stretch>
                    <a:fillRect/>
                  </a:stretch>
                </a:blipFill>
                <a:latin typeface="微软雅黑" panose="020B0503020204020204" pitchFamily="34" charset="-122"/>
                <a:ea typeface="微软雅黑" panose="020B0503020204020204" pitchFamily="34" charset="-122"/>
              </a:rPr>
              <a:t>实验结果</a:t>
            </a:r>
            <a:endParaRPr lang="zh-CN" altLang="en-US" sz="3200" b="1" dirty="0" smtClean="0">
              <a:blipFill>
                <a:blip r:embed="rId1"/>
                <a:stretch>
                  <a:fillRect/>
                </a:stretch>
              </a:blipFill>
              <a:latin typeface="微软雅黑" panose="020B0503020204020204" pitchFamily="34" charset="-122"/>
              <a:ea typeface="微软雅黑" panose="020B0503020204020204" pitchFamily="34" charset="-122"/>
            </a:endParaRPr>
          </a:p>
        </p:txBody>
      </p:sp>
      <p:sp>
        <p:nvSpPr>
          <p:cNvPr id="4" name="任意多边形 3"/>
          <p:cNvSpPr/>
          <p:nvPr/>
        </p:nvSpPr>
        <p:spPr>
          <a:xfrm rot="16200000" flipH="1">
            <a:off x="6073140" y="-2293316"/>
            <a:ext cx="45719" cy="6389737"/>
          </a:xfrm>
          <a:custGeom>
            <a:avLst/>
            <a:gdLst/>
            <a:ahLst/>
            <a:cxnLst/>
            <a:rect l="l" t="t" r="r" b="b"/>
            <a:pathLst>
              <a:path w="24231" h="914247">
                <a:moveTo>
                  <a:pt x="5283" y="910420"/>
                </a:moveTo>
                <a:lnTo>
                  <a:pt x="5106" y="914247"/>
                </a:lnTo>
                <a:lnTo>
                  <a:pt x="3582" y="914247"/>
                </a:lnTo>
                <a:close/>
                <a:moveTo>
                  <a:pt x="24231" y="887871"/>
                </a:moveTo>
                <a:lnTo>
                  <a:pt x="24231" y="914247"/>
                </a:lnTo>
                <a:lnTo>
                  <a:pt x="14665" y="914247"/>
                </a:lnTo>
                <a:lnTo>
                  <a:pt x="21671" y="894208"/>
                </a:lnTo>
                <a:close/>
                <a:moveTo>
                  <a:pt x="7503" y="865611"/>
                </a:moveTo>
                <a:lnTo>
                  <a:pt x="7216" y="868576"/>
                </a:lnTo>
                <a:lnTo>
                  <a:pt x="6766" y="878326"/>
                </a:lnTo>
                <a:lnTo>
                  <a:pt x="0" y="886263"/>
                </a:lnTo>
                <a:lnTo>
                  <a:pt x="0" y="876548"/>
                </a:lnTo>
                <a:lnTo>
                  <a:pt x="5182" y="868927"/>
                </a:lnTo>
                <a:close/>
                <a:moveTo>
                  <a:pt x="24231" y="857838"/>
                </a:moveTo>
                <a:lnTo>
                  <a:pt x="24231" y="867787"/>
                </a:lnTo>
                <a:lnTo>
                  <a:pt x="5283" y="910420"/>
                </a:lnTo>
                <a:lnTo>
                  <a:pt x="6766" y="878326"/>
                </a:lnTo>
                <a:close/>
                <a:moveTo>
                  <a:pt x="24231" y="840913"/>
                </a:moveTo>
                <a:lnTo>
                  <a:pt x="24231" y="841714"/>
                </a:lnTo>
                <a:lnTo>
                  <a:pt x="7503" y="865611"/>
                </a:lnTo>
                <a:lnTo>
                  <a:pt x="7514" y="865497"/>
                </a:lnTo>
                <a:close/>
                <a:moveTo>
                  <a:pt x="9928" y="840562"/>
                </a:moveTo>
                <a:lnTo>
                  <a:pt x="7514" y="865497"/>
                </a:lnTo>
                <a:lnTo>
                  <a:pt x="5182" y="868927"/>
                </a:lnTo>
                <a:lnTo>
                  <a:pt x="0" y="876330"/>
                </a:lnTo>
                <a:lnTo>
                  <a:pt x="0" y="855943"/>
                </a:lnTo>
                <a:lnTo>
                  <a:pt x="1909" y="852567"/>
                </a:lnTo>
                <a:close/>
                <a:moveTo>
                  <a:pt x="15593" y="782055"/>
                </a:moveTo>
                <a:lnTo>
                  <a:pt x="14536" y="792975"/>
                </a:lnTo>
                <a:lnTo>
                  <a:pt x="0" y="815757"/>
                </a:lnTo>
                <a:lnTo>
                  <a:pt x="0" y="811766"/>
                </a:lnTo>
                <a:close/>
                <a:moveTo>
                  <a:pt x="24231" y="780256"/>
                </a:moveTo>
                <a:lnTo>
                  <a:pt x="24231" y="819152"/>
                </a:lnTo>
                <a:lnTo>
                  <a:pt x="9928" y="840562"/>
                </a:lnTo>
                <a:lnTo>
                  <a:pt x="14536" y="792975"/>
                </a:lnTo>
                <a:lnTo>
                  <a:pt x="18270" y="787121"/>
                </a:lnTo>
                <a:close/>
                <a:moveTo>
                  <a:pt x="24231" y="761668"/>
                </a:moveTo>
                <a:lnTo>
                  <a:pt x="24231" y="765596"/>
                </a:lnTo>
                <a:lnTo>
                  <a:pt x="15593" y="782055"/>
                </a:lnTo>
                <a:lnTo>
                  <a:pt x="15754" y="780386"/>
                </a:lnTo>
                <a:close/>
                <a:moveTo>
                  <a:pt x="24231" y="712346"/>
                </a:moveTo>
                <a:lnTo>
                  <a:pt x="24231" y="731086"/>
                </a:lnTo>
                <a:lnTo>
                  <a:pt x="18270" y="754399"/>
                </a:lnTo>
                <a:lnTo>
                  <a:pt x="15754" y="780386"/>
                </a:lnTo>
                <a:lnTo>
                  <a:pt x="13254" y="785906"/>
                </a:lnTo>
                <a:lnTo>
                  <a:pt x="0" y="811485"/>
                </a:lnTo>
                <a:lnTo>
                  <a:pt x="0" y="752641"/>
                </a:lnTo>
                <a:lnTo>
                  <a:pt x="18270" y="721676"/>
                </a:lnTo>
                <a:close/>
                <a:moveTo>
                  <a:pt x="4049" y="698809"/>
                </a:moveTo>
                <a:lnTo>
                  <a:pt x="1909" y="705315"/>
                </a:lnTo>
                <a:lnTo>
                  <a:pt x="0" y="710229"/>
                </a:lnTo>
                <a:lnTo>
                  <a:pt x="0" y="701476"/>
                </a:lnTo>
                <a:lnTo>
                  <a:pt x="3903" y="698941"/>
                </a:lnTo>
                <a:close/>
                <a:moveTo>
                  <a:pt x="24231" y="652905"/>
                </a:moveTo>
                <a:lnTo>
                  <a:pt x="24231" y="680503"/>
                </a:lnTo>
                <a:lnTo>
                  <a:pt x="4049" y="698809"/>
                </a:lnTo>
                <a:lnTo>
                  <a:pt x="14843" y="665990"/>
                </a:lnTo>
                <a:close/>
                <a:moveTo>
                  <a:pt x="24231" y="619049"/>
                </a:moveTo>
                <a:lnTo>
                  <a:pt x="24231" y="637446"/>
                </a:lnTo>
                <a:lnTo>
                  <a:pt x="14843" y="665990"/>
                </a:lnTo>
                <a:lnTo>
                  <a:pt x="0" y="686679"/>
                </a:lnTo>
                <a:lnTo>
                  <a:pt x="0" y="646781"/>
                </a:lnTo>
                <a:close/>
                <a:moveTo>
                  <a:pt x="3622" y="602431"/>
                </a:moveTo>
                <a:lnTo>
                  <a:pt x="0" y="609824"/>
                </a:lnTo>
                <a:lnTo>
                  <a:pt x="0" y="603434"/>
                </a:lnTo>
                <a:lnTo>
                  <a:pt x="3088" y="602562"/>
                </a:lnTo>
                <a:close/>
                <a:moveTo>
                  <a:pt x="13271" y="600059"/>
                </a:moveTo>
                <a:lnTo>
                  <a:pt x="0" y="626949"/>
                </a:lnTo>
                <a:lnTo>
                  <a:pt x="0" y="618882"/>
                </a:lnTo>
                <a:lnTo>
                  <a:pt x="9809" y="600910"/>
                </a:lnTo>
                <a:close/>
                <a:moveTo>
                  <a:pt x="24231" y="578966"/>
                </a:moveTo>
                <a:lnTo>
                  <a:pt x="24231" y="597364"/>
                </a:lnTo>
                <a:lnTo>
                  <a:pt x="13271" y="600059"/>
                </a:lnTo>
                <a:lnTo>
                  <a:pt x="14340" y="597894"/>
                </a:lnTo>
                <a:close/>
                <a:moveTo>
                  <a:pt x="15033" y="562383"/>
                </a:moveTo>
                <a:lnTo>
                  <a:pt x="1647" y="598860"/>
                </a:lnTo>
                <a:lnTo>
                  <a:pt x="0" y="603432"/>
                </a:lnTo>
                <a:lnTo>
                  <a:pt x="0" y="582448"/>
                </a:lnTo>
                <a:close/>
                <a:moveTo>
                  <a:pt x="24231" y="560369"/>
                </a:moveTo>
                <a:lnTo>
                  <a:pt x="24231" y="574485"/>
                </a:lnTo>
                <a:lnTo>
                  <a:pt x="9809" y="600910"/>
                </a:lnTo>
                <a:lnTo>
                  <a:pt x="3622" y="602431"/>
                </a:lnTo>
                <a:close/>
                <a:moveTo>
                  <a:pt x="24231" y="537319"/>
                </a:moveTo>
                <a:lnTo>
                  <a:pt x="24231" y="550611"/>
                </a:lnTo>
                <a:lnTo>
                  <a:pt x="18270" y="558063"/>
                </a:lnTo>
                <a:lnTo>
                  <a:pt x="15033" y="562383"/>
                </a:lnTo>
                <a:close/>
                <a:moveTo>
                  <a:pt x="24231" y="507786"/>
                </a:moveTo>
                <a:lnTo>
                  <a:pt x="24231" y="529738"/>
                </a:lnTo>
                <a:lnTo>
                  <a:pt x="0" y="578164"/>
                </a:lnTo>
                <a:lnTo>
                  <a:pt x="0" y="575156"/>
                </a:lnTo>
                <a:lnTo>
                  <a:pt x="12382" y="543377"/>
                </a:lnTo>
                <a:close/>
                <a:moveTo>
                  <a:pt x="24231" y="501381"/>
                </a:moveTo>
                <a:lnTo>
                  <a:pt x="24231" y="501744"/>
                </a:lnTo>
                <a:lnTo>
                  <a:pt x="21546" y="508202"/>
                </a:lnTo>
                <a:lnTo>
                  <a:pt x="0" y="563090"/>
                </a:lnTo>
                <a:lnTo>
                  <a:pt x="0" y="556453"/>
                </a:lnTo>
                <a:close/>
                <a:moveTo>
                  <a:pt x="1909" y="410811"/>
                </a:moveTo>
                <a:lnTo>
                  <a:pt x="0" y="414762"/>
                </a:lnTo>
                <a:lnTo>
                  <a:pt x="0" y="413381"/>
                </a:lnTo>
                <a:close/>
                <a:moveTo>
                  <a:pt x="3418" y="408396"/>
                </a:moveTo>
                <a:lnTo>
                  <a:pt x="2497" y="410155"/>
                </a:lnTo>
                <a:lnTo>
                  <a:pt x="1909" y="410811"/>
                </a:lnTo>
                <a:close/>
                <a:moveTo>
                  <a:pt x="24231" y="398062"/>
                </a:moveTo>
                <a:lnTo>
                  <a:pt x="24231" y="422586"/>
                </a:lnTo>
                <a:lnTo>
                  <a:pt x="0" y="480889"/>
                </a:lnTo>
                <a:lnTo>
                  <a:pt x="0" y="450165"/>
                </a:lnTo>
                <a:lnTo>
                  <a:pt x="4211" y="436105"/>
                </a:lnTo>
                <a:lnTo>
                  <a:pt x="9821" y="425737"/>
                </a:lnTo>
                <a:close/>
                <a:moveTo>
                  <a:pt x="18211" y="392616"/>
                </a:moveTo>
                <a:lnTo>
                  <a:pt x="11054" y="413256"/>
                </a:lnTo>
                <a:lnTo>
                  <a:pt x="4211" y="436105"/>
                </a:lnTo>
                <a:lnTo>
                  <a:pt x="0" y="443888"/>
                </a:lnTo>
                <a:lnTo>
                  <a:pt x="0" y="414921"/>
                </a:lnTo>
                <a:lnTo>
                  <a:pt x="2497" y="410155"/>
                </a:lnTo>
                <a:close/>
                <a:moveTo>
                  <a:pt x="24231" y="375252"/>
                </a:moveTo>
                <a:lnTo>
                  <a:pt x="24231" y="385897"/>
                </a:lnTo>
                <a:lnTo>
                  <a:pt x="18211" y="392616"/>
                </a:lnTo>
                <a:close/>
                <a:moveTo>
                  <a:pt x="946" y="372617"/>
                </a:moveTo>
                <a:lnTo>
                  <a:pt x="0" y="374923"/>
                </a:lnTo>
                <a:lnTo>
                  <a:pt x="0" y="373274"/>
                </a:lnTo>
                <a:close/>
                <a:moveTo>
                  <a:pt x="24231" y="368546"/>
                </a:moveTo>
                <a:lnTo>
                  <a:pt x="24231" y="375095"/>
                </a:lnTo>
                <a:lnTo>
                  <a:pt x="3418" y="408396"/>
                </a:lnTo>
                <a:lnTo>
                  <a:pt x="22381" y="372205"/>
                </a:lnTo>
                <a:close/>
                <a:moveTo>
                  <a:pt x="17496" y="361533"/>
                </a:moveTo>
                <a:lnTo>
                  <a:pt x="0" y="412652"/>
                </a:lnTo>
                <a:lnTo>
                  <a:pt x="0" y="380575"/>
                </a:lnTo>
                <a:lnTo>
                  <a:pt x="1909" y="378088"/>
                </a:lnTo>
                <a:lnTo>
                  <a:pt x="6712" y="368669"/>
                </a:lnTo>
                <a:close/>
                <a:moveTo>
                  <a:pt x="24231" y="341854"/>
                </a:moveTo>
                <a:lnTo>
                  <a:pt x="24231" y="357077"/>
                </a:lnTo>
                <a:lnTo>
                  <a:pt x="17496" y="361533"/>
                </a:lnTo>
                <a:close/>
                <a:moveTo>
                  <a:pt x="24231" y="317948"/>
                </a:moveTo>
                <a:lnTo>
                  <a:pt x="24231" y="334309"/>
                </a:lnTo>
                <a:lnTo>
                  <a:pt x="6712" y="368669"/>
                </a:lnTo>
                <a:lnTo>
                  <a:pt x="4938" y="369842"/>
                </a:lnTo>
                <a:lnTo>
                  <a:pt x="946" y="372617"/>
                </a:lnTo>
                <a:lnTo>
                  <a:pt x="3396" y="366647"/>
                </a:lnTo>
                <a:cubicBezTo>
                  <a:pt x="7901" y="355454"/>
                  <a:pt x="12840" y="342968"/>
                  <a:pt x="18270" y="329004"/>
                </a:cubicBezTo>
                <a:lnTo>
                  <a:pt x="18607" y="327910"/>
                </a:lnTo>
                <a:close/>
                <a:moveTo>
                  <a:pt x="11602" y="312390"/>
                </a:moveTo>
                <a:lnTo>
                  <a:pt x="0" y="336412"/>
                </a:lnTo>
                <a:lnTo>
                  <a:pt x="0" y="325354"/>
                </a:lnTo>
                <a:close/>
                <a:moveTo>
                  <a:pt x="11729" y="312127"/>
                </a:moveTo>
                <a:lnTo>
                  <a:pt x="11652" y="312334"/>
                </a:lnTo>
                <a:lnTo>
                  <a:pt x="11602" y="312390"/>
                </a:lnTo>
                <a:close/>
                <a:moveTo>
                  <a:pt x="17161" y="300881"/>
                </a:moveTo>
                <a:lnTo>
                  <a:pt x="11729" y="312127"/>
                </a:lnTo>
                <a:lnTo>
                  <a:pt x="14902" y="303593"/>
                </a:lnTo>
                <a:close/>
                <a:moveTo>
                  <a:pt x="24231" y="298145"/>
                </a:moveTo>
                <a:lnTo>
                  <a:pt x="24231" y="309647"/>
                </a:lnTo>
                <a:lnTo>
                  <a:pt x="18607" y="327910"/>
                </a:lnTo>
                <a:lnTo>
                  <a:pt x="14205" y="335709"/>
                </a:lnTo>
                <a:cubicBezTo>
                  <a:pt x="9994" y="342497"/>
                  <a:pt x="5528" y="349315"/>
                  <a:pt x="572" y="357320"/>
                </a:cubicBezTo>
                <a:lnTo>
                  <a:pt x="0" y="358312"/>
                </a:lnTo>
                <a:lnTo>
                  <a:pt x="0" y="347379"/>
                </a:lnTo>
                <a:lnTo>
                  <a:pt x="8326" y="321282"/>
                </a:lnTo>
                <a:lnTo>
                  <a:pt x="11652" y="312334"/>
                </a:lnTo>
                <a:lnTo>
                  <a:pt x="22595" y="300108"/>
                </a:lnTo>
                <a:close/>
                <a:moveTo>
                  <a:pt x="24231" y="286243"/>
                </a:moveTo>
                <a:lnTo>
                  <a:pt x="24231" y="292396"/>
                </a:lnTo>
                <a:lnTo>
                  <a:pt x="17161" y="300881"/>
                </a:lnTo>
                <a:close/>
                <a:moveTo>
                  <a:pt x="18603" y="231141"/>
                </a:moveTo>
                <a:lnTo>
                  <a:pt x="16606" y="235168"/>
                </a:lnTo>
                <a:lnTo>
                  <a:pt x="4000" y="260495"/>
                </a:lnTo>
                <a:lnTo>
                  <a:pt x="1909" y="263559"/>
                </a:lnTo>
                <a:lnTo>
                  <a:pt x="0" y="267317"/>
                </a:lnTo>
                <a:lnTo>
                  <a:pt x="0" y="258594"/>
                </a:lnTo>
                <a:close/>
                <a:moveTo>
                  <a:pt x="24231" y="230849"/>
                </a:moveTo>
                <a:lnTo>
                  <a:pt x="24231" y="278494"/>
                </a:lnTo>
                <a:lnTo>
                  <a:pt x="14902" y="303593"/>
                </a:lnTo>
                <a:lnTo>
                  <a:pt x="0" y="321476"/>
                </a:lnTo>
                <a:lnTo>
                  <a:pt x="0" y="268532"/>
                </a:lnTo>
                <a:lnTo>
                  <a:pt x="4000" y="260495"/>
                </a:lnTo>
                <a:close/>
                <a:moveTo>
                  <a:pt x="24231" y="219793"/>
                </a:moveTo>
                <a:lnTo>
                  <a:pt x="24231" y="222836"/>
                </a:lnTo>
                <a:lnTo>
                  <a:pt x="18603" y="231141"/>
                </a:lnTo>
                <a:close/>
                <a:moveTo>
                  <a:pt x="24231" y="133342"/>
                </a:moveTo>
                <a:lnTo>
                  <a:pt x="24231" y="206545"/>
                </a:lnTo>
                <a:lnTo>
                  <a:pt x="13499" y="223505"/>
                </a:lnTo>
                <a:lnTo>
                  <a:pt x="0" y="245723"/>
                </a:lnTo>
                <a:lnTo>
                  <a:pt x="0" y="173915"/>
                </a:lnTo>
                <a:close/>
                <a:moveTo>
                  <a:pt x="24231" y="123476"/>
                </a:moveTo>
                <a:lnTo>
                  <a:pt x="24231" y="130027"/>
                </a:lnTo>
                <a:lnTo>
                  <a:pt x="17186" y="143459"/>
                </a:lnTo>
                <a:lnTo>
                  <a:pt x="0" y="171861"/>
                </a:lnTo>
                <a:lnTo>
                  <a:pt x="0" y="166299"/>
                </a:lnTo>
                <a:lnTo>
                  <a:pt x="18270" y="132668"/>
                </a:lnTo>
                <a:close/>
                <a:moveTo>
                  <a:pt x="10141" y="101902"/>
                </a:moveTo>
                <a:lnTo>
                  <a:pt x="3390" y="124989"/>
                </a:lnTo>
                <a:lnTo>
                  <a:pt x="0" y="135481"/>
                </a:lnTo>
                <a:lnTo>
                  <a:pt x="0" y="120168"/>
                </a:lnTo>
                <a:lnTo>
                  <a:pt x="2059" y="116043"/>
                </a:lnTo>
                <a:close/>
                <a:moveTo>
                  <a:pt x="24231" y="71662"/>
                </a:moveTo>
                <a:lnTo>
                  <a:pt x="24231" y="77243"/>
                </a:lnTo>
                <a:lnTo>
                  <a:pt x="10141" y="101902"/>
                </a:lnTo>
                <a:lnTo>
                  <a:pt x="11579" y="96983"/>
                </a:lnTo>
                <a:lnTo>
                  <a:pt x="18270" y="83584"/>
                </a:lnTo>
                <a:close/>
                <a:moveTo>
                  <a:pt x="8884" y="41579"/>
                </a:moveTo>
                <a:lnTo>
                  <a:pt x="5981" y="51185"/>
                </a:lnTo>
                <a:lnTo>
                  <a:pt x="0" y="58084"/>
                </a:lnTo>
                <a:lnTo>
                  <a:pt x="0" y="57571"/>
                </a:lnTo>
                <a:close/>
                <a:moveTo>
                  <a:pt x="24231" y="30135"/>
                </a:moveTo>
                <a:lnTo>
                  <a:pt x="24231" y="53709"/>
                </a:lnTo>
                <a:lnTo>
                  <a:pt x="11579" y="96983"/>
                </a:lnTo>
                <a:lnTo>
                  <a:pt x="2059" y="116043"/>
                </a:lnTo>
                <a:lnTo>
                  <a:pt x="1909" y="116307"/>
                </a:lnTo>
                <a:lnTo>
                  <a:pt x="0" y="120126"/>
                </a:lnTo>
                <a:lnTo>
                  <a:pt x="0" y="70975"/>
                </a:lnTo>
                <a:lnTo>
                  <a:pt x="5981" y="51185"/>
                </a:lnTo>
                <a:close/>
                <a:moveTo>
                  <a:pt x="20675" y="0"/>
                </a:moveTo>
                <a:lnTo>
                  <a:pt x="24231" y="0"/>
                </a:lnTo>
                <a:lnTo>
                  <a:pt x="24231" y="13954"/>
                </a:lnTo>
                <a:lnTo>
                  <a:pt x="8884" y="41579"/>
                </a:lnTo>
                <a:lnTo>
                  <a:pt x="12161" y="30736"/>
                </a:lnTo>
                <a:close/>
                <a:moveTo>
                  <a:pt x="0" y="0"/>
                </a:moveTo>
                <a:lnTo>
                  <a:pt x="3827" y="0"/>
                </a:lnTo>
                <a:lnTo>
                  <a:pt x="0" y="8201"/>
                </a:lnTo>
                <a:close/>
              </a:path>
            </a:pathLst>
          </a:custGeom>
          <a:blipFill dpi="0" rotWithShape="1">
            <a:blip r:embed="rId1"/>
            <a:srcRect/>
            <a:stretch>
              <a:fillRect/>
            </a:stretch>
          </a:blip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ea typeface="幼圆" panose="02010509060101010101" pitchFamily="49" charset="-122"/>
            </a:endParaRPr>
          </a:p>
        </p:txBody>
      </p:sp>
      <p:sp>
        <p:nvSpPr>
          <p:cNvPr id="5" name="文本框 4"/>
          <p:cNvSpPr txBox="1"/>
          <p:nvPr/>
        </p:nvSpPr>
        <p:spPr>
          <a:xfrm>
            <a:off x="1826014" y="389129"/>
            <a:ext cx="404495" cy="521970"/>
          </a:xfrm>
          <a:prstGeom prst="rect">
            <a:avLst/>
          </a:prstGeom>
          <a:noFill/>
        </p:spPr>
        <p:txBody>
          <a:bodyPr wrap="non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2</a:t>
            </a:r>
            <a:endParaRPr lang="en-US" altLang="zh-CN" sz="2800" dirty="0">
              <a:solidFill>
                <a:schemeClr val="bg1"/>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2339340" y="1188720"/>
            <a:ext cx="7513320" cy="5349875"/>
          </a:xfrm>
          <a:prstGeom prst="rect">
            <a:avLst/>
          </a:prstGeom>
        </p:spPr>
      </p:pic>
    </p:spTree>
  </p:cSld>
  <p:clrMapOvr>
    <a:masterClrMapping/>
  </p:clrMapOvr>
  <p:transition spd="med" advTm="0">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01980" y="2242820"/>
            <a:ext cx="10988040" cy="3014980"/>
          </a:xfrm>
          <a:prstGeom prst="rect">
            <a:avLst/>
          </a:prstGeom>
        </p:spPr>
        <p:txBody>
          <a:bodyPr wrap="square">
            <a:spAutoFit/>
          </a:bodyPr>
          <a:p>
            <a:pPr algn="ctr">
              <a:defRPr/>
            </a:pPr>
            <a:r>
              <a:rPr lang="zh-CN" altLang="en-US" sz="3200" b="1" kern="0" dirty="0">
                <a:solidFill>
                  <a:srgbClr val="4D78BF"/>
                </a:solidFill>
                <a:effectLst>
                  <a:glow rad="63500">
                    <a:prstClr val="white">
                      <a:lumMod val="65000"/>
                      <a:alpha val="40000"/>
                    </a:prstClr>
                  </a:glow>
                </a:effectLst>
                <a:latin typeface="微软雅黑" panose="020B0503020204020204" pitchFamily="34" charset="-122"/>
                <a:ea typeface="微软雅黑" panose="020B0503020204020204" pitchFamily="34" charset="-122"/>
                <a:sym typeface="+mn-ea"/>
              </a:rPr>
              <a:t>《</a:t>
            </a:r>
            <a:r>
              <a:rPr sz="3200" b="1" kern="0" dirty="0">
                <a:solidFill>
                  <a:srgbClr val="4D78BF"/>
                </a:solidFill>
                <a:effectLst>
                  <a:glow rad="63500">
                    <a:prstClr val="white">
                      <a:lumMod val="65000"/>
                      <a:alpha val="40000"/>
                    </a:prstClr>
                  </a:glow>
                </a:effectLst>
                <a:latin typeface="微软雅黑" panose="020B0503020204020204" pitchFamily="34" charset="-122"/>
                <a:ea typeface="微软雅黑" panose="020B0503020204020204" pitchFamily="34" charset="-122"/>
                <a:sym typeface="+mn-ea"/>
              </a:rPr>
              <a:t>Inference-Time Intervention:</a:t>
            </a:r>
            <a:r>
              <a:rPr lang="en-US" sz="3200" b="1" kern="0" dirty="0">
                <a:solidFill>
                  <a:srgbClr val="4D78BF"/>
                </a:solidFill>
                <a:effectLst>
                  <a:glow rad="63500">
                    <a:prstClr val="white">
                      <a:lumMod val="65000"/>
                      <a:alpha val="40000"/>
                    </a:prstClr>
                  </a:glow>
                </a:effectLst>
                <a:latin typeface="微软雅黑" panose="020B0503020204020204" pitchFamily="34" charset="-122"/>
                <a:ea typeface="微软雅黑" panose="020B0503020204020204" pitchFamily="34" charset="-122"/>
                <a:sym typeface="+mn-ea"/>
              </a:rPr>
              <a:t> </a:t>
            </a:r>
            <a:r>
              <a:rPr sz="3200" b="1" kern="0" dirty="0">
                <a:solidFill>
                  <a:srgbClr val="4D78BF"/>
                </a:solidFill>
                <a:effectLst>
                  <a:glow rad="63500">
                    <a:prstClr val="white">
                      <a:lumMod val="65000"/>
                      <a:alpha val="40000"/>
                    </a:prstClr>
                  </a:glow>
                </a:effectLst>
                <a:latin typeface="微软雅黑" panose="020B0503020204020204" pitchFamily="34" charset="-122"/>
                <a:ea typeface="微软雅黑" panose="020B0503020204020204" pitchFamily="34" charset="-122"/>
                <a:sym typeface="+mn-ea"/>
              </a:rPr>
              <a:t>Eliciting Truthful Answers from a Language Model</a:t>
            </a:r>
            <a:r>
              <a:rPr lang="zh-CN" altLang="en-US" sz="3200" b="1" kern="0" dirty="0">
                <a:solidFill>
                  <a:srgbClr val="4D78BF"/>
                </a:solidFill>
                <a:effectLst>
                  <a:glow rad="63500">
                    <a:prstClr val="white">
                      <a:lumMod val="65000"/>
                      <a:alpha val="40000"/>
                    </a:prstClr>
                  </a:glow>
                </a:effectLst>
                <a:latin typeface="微软雅黑" panose="020B0503020204020204" pitchFamily="34" charset="-122"/>
                <a:ea typeface="微软雅黑" panose="020B0503020204020204" pitchFamily="34" charset="-122"/>
                <a:sym typeface="+mn-ea"/>
              </a:rPr>
              <a:t>》</a:t>
            </a:r>
            <a:endParaRPr lang="zh-CN" altLang="en-US" sz="3200" b="1" kern="0" dirty="0">
              <a:solidFill>
                <a:srgbClr val="4D78BF"/>
              </a:solidFill>
              <a:effectLst>
                <a:glow rad="63500">
                  <a:prstClr val="white">
                    <a:lumMod val="65000"/>
                    <a:alpha val="40000"/>
                  </a:prstClr>
                </a:glow>
              </a:effectLst>
              <a:latin typeface="微软雅黑" panose="020B0503020204020204" pitchFamily="34" charset="-122"/>
              <a:ea typeface="微软雅黑" panose="020B0503020204020204" pitchFamily="34" charset="-122"/>
              <a:sym typeface="+mn-ea"/>
            </a:endParaRPr>
          </a:p>
          <a:p>
            <a:pPr algn="ctr">
              <a:defRPr/>
            </a:pPr>
            <a:endParaRPr lang="zh-CN" altLang="en-US" sz="3600" b="1" kern="0" dirty="0">
              <a:solidFill>
                <a:srgbClr val="4D78BF"/>
              </a:solidFill>
              <a:effectLst>
                <a:glow rad="63500">
                  <a:prstClr val="white">
                    <a:lumMod val="65000"/>
                    <a:alpha val="40000"/>
                  </a:prstClr>
                </a:glow>
              </a:effectLst>
              <a:latin typeface="微软雅黑" panose="020B0503020204020204" pitchFamily="34" charset="-122"/>
              <a:ea typeface="微软雅黑" panose="020B0503020204020204" pitchFamily="34" charset="-122"/>
              <a:sym typeface="+mn-ea"/>
            </a:endParaRPr>
          </a:p>
          <a:p>
            <a:pPr algn="r">
              <a:defRPr/>
            </a:pPr>
            <a:r>
              <a:rPr lang="zh-CN" altLang="en-US" b="1" kern="0" dirty="0">
                <a:solidFill>
                  <a:srgbClr val="4D78BF"/>
                </a:solidFill>
                <a:effectLst>
                  <a:glow rad="63500">
                    <a:prstClr val="white">
                      <a:lumMod val="65000"/>
                      <a:alpha val="40000"/>
                    </a:prstClr>
                  </a:glow>
                </a:effectLst>
                <a:latin typeface="微软雅黑" panose="020B0503020204020204" pitchFamily="34" charset="-122"/>
                <a:ea typeface="微软雅黑" panose="020B0503020204020204" pitchFamily="34" charset="-122"/>
              </a:rPr>
              <a:t>Harvard University</a:t>
            </a:r>
            <a:endParaRPr lang="zh-CN" altLang="en-US" b="1" kern="0" dirty="0">
              <a:solidFill>
                <a:srgbClr val="4D78BF"/>
              </a:solidFill>
              <a:effectLst>
                <a:glow rad="63500">
                  <a:prstClr val="white">
                    <a:lumMod val="65000"/>
                    <a:alpha val="40000"/>
                  </a:prstClr>
                </a:glow>
              </a:effectLst>
              <a:latin typeface="微软雅黑" panose="020B0503020204020204" pitchFamily="34" charset="-122"/>
              <a:ea typeface="微软雅黑" panose="020B0503020204020204" pitchFamily="34" charset="-122"/>
            </a:endParaRPr>
          </a:p>
          <a:p>
            <a:pPr algn="l">
              <a:defRPr/>
            </a:pPr>
            <a:endParaRPr lang="zh-CN" altLang="en-US" b="1" kern="0" dirty="0">
              <a:solidFill>
                <a:srgbClr val="4D78BF"/>
              </a:solidFill>
              <a:effectLst>
                <a:glow rad="63500">
                  <a:prstClr val="white">
                    <a:lumMod val="65000"/>
                    <a:alpha val="40000"/>
                  </a:prstClr>
                </a:glow>
              </a:effectLst>
              <a:latin typeface="微软雅黑" panose="020B0503020204020204" pitchFamily="34" charset="-122"/>
              <a:ea typeface="微软雅黑" panose="020B0503020204020204" pitchFamily="34" charset="-122"/>
              <a:sym typeface="+mn-ea"/>
            </a:endParaRPr>
          </a:p>
          <a:p>
            <a:pPr algn="l">
              <a:defRPr/>
            </a:pPr>
            <a:r>
              <a:rPr lang="zh-CN" altLang="en-US" b="1" kern="0" dirty="0">
                <a:solidFill>
                  <a:srgbClr val="4D78BF"/>
                </a:solidFill>
                <a:effectLst>
                  <a:glow rad="63500">
                    <a:prstClr val="white">
                      <a:lumMod val="65000"/>
                      <a:alpha val="40000"/>
                    </a:prstClr>
                  </a:glow>
                </a:effectLst>
                <a:latin typeface="微软雅黑" panose="020B0503020204020204" pitchFamily="34" charset="-122"/>
                <a:ea typeface="微软雅黑" panose="020B0503020204020204" pitchFamily="34" charset="-122"/>
                <a:sym typeface="+mn-ea"/>
              </a:rPr>
              <a:t>汇报人：</a:t>
            </a:r>
            <a:endParaRPr lang="zh-CN" altLang="en-US" b="1" kern="0" dirty="0">
              <a:solidFill>
                <a:srgbClr val="4D78BF"/>
              </a:solidFill>
              <a:effectLst>
                <a:glow rad="63500">
                  <a:prstClr val="white">
                    <a:lumMod val="65000"/>
                    <a:alpha val="40000"/>
                  </a:prstClr>
                </a:glow>
              </a:effectLst>
              <a:latin typeface="微软雅黑" panose="020B0503020204020204" pitchFamily="34" charset="-122"/>
              <a:ea typeface="微软雅黑" panose="020B0503020204020204" pitchFamily="34" charset="-122"/>
            </a:endParaRPr>
          </a:p>
          <a:p>
            <a:pPr algn="l">
              <a:defRPr/>
            </a:pPr>
            <a:r>
              <a:rPr lang="zh-CN" altLang="en-US" b="1" kern="0" dirty="0">
                <a:solidFill>
                  <a:srgbClr val="4D78BF"/>
                </a:solidFill>
                <a:effectLst>
                  <a:glow rad="63500">
                    <a:prstClr val="white">
                      <a:lumMod val="65000"/>
                      <a:alpha val="40000"/>
                    </a:prstClr>
                  </a:glow>
                </a:effectLst>
                <a:latin typeface="微软雅黑" panose="020B0503020204020204" pitchFamily="34" charset="-122"/>
                <a:ea typeface="微软雅黑" panose="020B0503020204020204" pitchFamily="34" charset="-122"/>
                <a:sym typeface="+mn-ea"/>
              </a:rPr>
              <a:t>王昊</a:t>
            </a:r>
            <a:r>
              <a:rPr lang="en-US" altLang="zh-CN" b="1" kern="0" dirty="0">
                <a:solidFill>
                  <a:srgbClr val="4D78BF"/>
                </a:solidFill>
                <a:effectLst>
                  <a:glow rad="63500">
                    <a:prstClr val="white">
                      <a:lumMod val="65000"/>
                      <a:alpha val="40000"/>
                    </a:prstClr>
                  </a:glow>
                </a:effectLst>
                <a:latin typeface="微软雅黑" panose="020B0503020204020204" pitchFamily="34" charset="-122"/>
                <a:ea typeface="微软雅黑" panose="020B0503020204020204" pitchFamily="34" charset="-122"/>
                <a:sym typeface="+mn-ea"/>
              </a:rPr>
              <a:t> </a:t>
            </a:r>
            <a:r>
              <a:rPr lang="zh-CN" altLang="en-US" b="1" kern="0" dirty="0">
                <a:solidFill>
                  <a:srgbClr val="4D78BF"/>
                </a:solidFill>
                <a:effectLst>
                  <a:glow rad="63500">
                    <a:prstClr val="white">
                      <a:lumMod val="65000"/>
                      <a:alpha val="40000"/>
                    </a:prstClr>
                  </a:glow>
                </a:effectLst>
                <a:latin typeface="微软雅黑" panose="020B0503020204020204" pitchFamily="34" charset="-122"/>
                <a:ea typeface="微软雅黑" panose="020B0503020204020204" pitchFamily="34" charset="-122"/>
                <a:sym typeface="+mn-ea"/>
              </a:rPr>
              <a:t>北京航空航天大学</a:t>
            </a:r>
            <a:endParaRPr lang="zh-CN" altLang="en-US" b="1" kern="0" dirty="0">
              <a:solidFill>
                <a:srgbClr val="4D78BF"/>
              </a:solidFill>
              <a:effectLst>
                <a:glow rad="63500">
                  <a:prstClr val="white">
                    <a:lumMod val="65000"/>
                    <a:alpha val="40000"/>
                  </a:prstClr>
                </a:glow>
              </a:effectLst>
              <a:latin typeface="微软雅黑" panose="020B0503020204020204" pitchFamily="34" charset="-122"/>
              <a:ea typeface="微软雅黑" panose="020B0503020204020204" pitchFamily="34" charset="-122"/>
            </a:endParaRPr>
          </a:p>
          <a:p>
            <a:pPr algn="r">
              <a:defRPr/>
            </a:pPr>
            <a:endParaRPr lang="zh-CN" altLang="en-US" b="1" kern="0" dirty="0">
              <a:solidFill>
                <a:srgbClr val="4D78BF"/>
              </a:solidFill>
              <a:effectLst>
                <a:glow rad="63500">
                  <a:prstClr val="white">
                    <a:lumMod val="65000"/>
                    <a:alpha val="40000"/>
                  </a:prstClr>
                </a:glow>
              </a:effectLst>
              <a:latin typeface="微软雅黑" panose="020B0503020204020204" pitchFamily="34" charset="-122"/>
              <a:ea typeface="微软雅黑" panose="020B0503020204020204" pitchFamily="34" charset="-122"/>
            </a:endParaRPr>
          </a:p>
        </p:txBody>
      </p:sp>
    </p:spTree>
  </p:cSld>
  <p:clrMapOvr>
    <a:masterClrMapping/>
  </p:clrMapOvr>
  <p:transition spd="med" advTm="0">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flipH="1">
            <a:off x="902513" y="235133"/>
            <a:ext cx="1998618" cy="953587"/>
          </a:xfrm>
          <a:custGeom>
            <a:avLst/>
            <a:gdLst>
              <a:gd name="connsiteX0" fmla="*/ 2312125 w 5996287"/>
              <a:gd name="connsiteY0" fmla="*/ 39195 h 3474727"/>
              <a:gd name="connsiteX1" fmla="*/ 0 w 5996287"/>
              <a:gd name="connsiteY1" fmla="*/ 1750430 h 3474727"/>
              <a:gd name="connsiteX2" fmla="*/ 2325188 w 5996287"/>
              <a:gd name="connsiteY2" fmla="*/ 130635 h 3474727"/>
              <a:gd name="connsiteX3" fmla="*/ 91440 w 5996287"/>
              <a:gd name="connsiteY3" fmla="*/ 1789618 h 3474727"/>
              <a:gd name="connsiteX4" fmla="*/ 2468880 w 5996287"/>
              <a:gd name="connsiteY4" fmla="*/ 222075 h 3474727"/>
              <a:gd name="connsiteX5" fmla="*/ 117565 w 5996287"/>
              <a:gd name="connsiteY5" fmla="*/ 1933310 h 3474727"/>
              <a:gd name="connsiteX6" fmla="*/ 2625634 w 5996287"/>
              <a:gd name="connsiteY6" fmla="*/ 7 h 3474727"/>
              <a:gd name="connsiteX7" fmla="*/ 326571 w 5996287"/>
              <a:gd name="connsiteY7" fmla="*/ 1959435 h 3474727"/>
              <a:gd name="connsiteX8" fmla="*/ 2795451 w 5996287"/>
              <a:gd name="connsiteY8" fmla="*/ 104510 h 3474727"/>
              <a:gd name="connsiteX9" fmla="*/ 404948 w 5996287"/>
              <a:gd name="connsiteY9" fmla="*/ 2129253 h 3474727"/>
              <a:gd name="connsiteX10" fmla="*/ 3161211 w 5996287"/>
              <a:gd name="connsiteY10" fmla="*/ 78384 h 3474727"/>
              <a:gd name="connsiteX11" fmla="*/ 209005 w 5996287"/>
              <a:gd name="connsiteY11" fmla="*/ 2416635 h 3474727"/>
              <a:gd name="connsiteX12" fmla="*/ 3252651 w 5996287"/>
              <a:gd name="connsiteY12" fmla="*/ 130635 h 3474727"/>
              <a:gd name="connsiteX13" fmla="*/ 666205 w 5996287"/>
              <a:gd name="connsiteY13" fmla="*/ 2220693 h 3474727"/>
              <a:gd name="connsiteX14" fmla="*/ 3291840 w 5996287"/>
              <a:gd name="connsiteY14" fmla="*/ 235138 h 3474727"/>
              <a:gd name="connsiteX15" fmla="*/ 888274 w 5996287"/>
              <a:gd name="connsiteY15" fmla="*/ 2364384 h 3474727"/>
              <a:gd name="connsiteX16" fmla="*/ 3500845 w 5996287"/>
              <a:gd name="connsiteY16" fmla="*/ 365767 h 3474727"/>
              <a:gd name="connsiteX17" fmla="*/ 718457 w 5996287"/>
              <a:gd name="connsiteY17" fmla="*/ 2286007 h 3474727"/>
              <a:gd name="connsiteX18" fmla="*/ 3644537 w 5996287"/>
              <a:gd name="connsiteY18" fmla="*/ 457207 h 3474727"/>
              <a:gd name="connsiteX19" fmla="*/ 1005840 w 5996287"/>
              <a:gd name="connsiteY19" fmla="*/ 2442761 h 3474727"/>
              <a:gd name="connsiteX20" fmla="*/ 4023360 w 5996287"/>
              <a:gd name="connsiteY20" fmla="*/ 313515 h 3474727"/>
              <a:gd name="connsiteX21" fmla="*/ 1201783 w 5996287"/>
              <a:gd name="connsiteY21" fmla="*/ 2508075 h 3474727"/>
              <a:gd name="connsiteX22" fmla="*/ 4088674 w 5996287"/>
              <a:gd name="connsiteY22" fmla="*/ 522521 h 3474727"/>
              <a:gd name="connsiteX23" fmla="*/ 1463040 w 5996287"/>
              <a:gd name="connsiteY23" fmla="*/ 2612578 h 3474727"/>
              <a:gd name="connsiteX24" fmla="*/ 4206240 w 5996287"/>
              <a:gd name="connsiteY24" fmla="*/ 574773 h 3474727"/>
              <a:gd name="connsiteX25" fmla="*/ 1254034 w 5996287"/>
              <a:gd name="connsiteY25" fmla="*/ 2625641 h 3474727"/>
              <a:gd name="connsiteX26" fmla="*/ 4545874 w 5996287"/>
              <a:gd name="connsiteY26" fmla="*/ 666213 h 3474727"/>
              <a:gd name="connsiteX27" fmla="*/ 1881051 w 5996287"/>
              <a:gd name="connsiteY27" fmla="*/ 2677893 h 3474727"/>
              <a:gd name="connsiteX28" fmla="*/ 4846320 w 5996287"/>
              <a:gd name="connsiteY28" fmla="*/ 600898 h 3474727"/>
              <a:gd name="connsiteX29" fmla="*/ 1750423 w 5996287"/>
              <a:gd name="connsiteY29" fmla="*/ 2508075 h 3474727"/>
              <a:gd name="connsiteX30" fmla="*/ 4833257 w 5996287"/>
              <a:gd name="connsiteY30" fmla="*/ 914407 h 3474727"/>
              <a:gd name="connsiteX31" fmla="*/ 1841863 w 5996287"/>
              <a:gd name="connsiteY31" fmla="*/ 3004464 h 3474727"/>
              <a:gd name="connsiteX32" fmla="*/ 5068388 w 5996287"/>
              <a:gd name="connsiteY32" fmla="*/ 679275 h 3474727"/>
              <a:gd name="connsiteX33" fmla="*/ 1894114 w 5996287"/>
              <a:gd name="connsiteY33" fmla="*/ 3226533 h 3474727"/>
              <a:gd name="connsiteX34" fmla="*/ 5603965 w 5996287"/>
              <a:gd name="connsiteY34" fmla="*/ 587835 h 3474727"/>
              <a:gd name="connsiteX35" fmla="*/ 2325188 w 5996287"/>
              <a:gd name="connsiteY35" fmla="*/ 3278784 h 3474727"/>
              <a:gd name="connsiteX36" fmla="*/ 5826034 w 5996287"/>
              <a:gd name="connsiteY36" fmla="*/ 757653 h 3474727"/>
              <a:gd name="connsiteX37" fmla="*/ 2220685 w 5996287"/>
              <a:gd name="connsiteY37" fmla="*/ 3122030 h 3474727"/>
              <a:gd name="connsiteX38" fmla="*/ 5995851 w 5996287"/>
              <a:gd name="connsiteY38" fmla="*/ 940533 h 3474727"/>
              <a:gd name="connsiteX39" fmla="*/ 2416628 w 5996287"/>
              <a:gd name="connsiteY39" fmla="*/ 3474727 h 347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96287" h="3474727">
                <a:moveTo>
                  <a:pt x="2312125" y="39195"/>
                </a:moveTo>
                <a:lnTo>
                  <a:pt x="0" y="1750430"/>
                </a:lnTo>
                <a:cubicBezTo>
                  <a:pt x="2177" y="1765670"/>
                  <a:pt x="2309948" y="124104"/>
                  <a:pt x="2325188" y="130635"/>
                </a:cubicBezTo>
                <a:cubicBezTo>
                  <a:pt x="2340428" y="137166"/>
                  <a:pt x="67491" y="1774378"/>
                  <a:pt x="91440" y="1789618"/>
                </a:cubicBezTo>
                <a:cubicBezTo>
                  <a:pt x="115389" y="1804858"/>
                  <a:pt x="2464526" y="198126"/>
                  <a:pt x="2468880" y="222075"/>
                </a:cubicBezTo>
                <a:cubicBezTo>
                  <a:pt x="2473234" y="246024"/>
                  <a:pt x="91439" y="1970321"/>
                  <a:pt x="117565" y="1933310"/>
                </a:cubicBezTo>
                <a:cubicBezTo>
                  <a:pt x="143691" y="1896299"/>
                  <a:pt x="2590800" y="-4347"/>
                  <a:pt x="2625634" y="7"/>
                </a:cubicBezTo>
                <a:cubicBezTo>
                  <a:pt x="2660468" y="4361"/>
                  <a:pt x="298268" y="1942018"/>
                  <a:pt x="326571" y="1959435"/>
                </a:cubicBezTo>
                <a:cubicBezTo>
                  <a:pt x="354874" y="1976852"/>
                  <a:pt x="2782388" y="76207"/>
                  <a:pt x="2795451" y="104510"/>
                </a:cubicBezTo>
                <a:cubicBezTo>
                  <a:pt x="2808514" y="132813"/>
                  <a:pt x="343988" y="2133607"/>
                  <a:pt x="404948" y="2129253"/>
                </a:cubicBezTo>
                <a:cubicBezTo>
                  <a:pt x="465908" y="2124899"/>
                  <a:pt x="3193868" y="30487"/>
                  <a:pt x="3161211" y="78384"/>
                </a:cubicBezTo>
                <a:cubicBezTo>
                  <a:pt x="3128554" y="126281"/>
                  <a:pt x="193765" y="2407927"/>
                  <a:pt x="209005" y="2416635"/>
                </a:cubicBezTo>
                <a:cubicBezTo>
                  <a:pt x="224245" y="2425343"/>
                  <a:pt x="3176451" y="163292"/>
                  <a:pt x="3252651" y="130635"/>
                </a:cubicBezTo>
                <a:cubicBezTo>
                  <a:pt x="3328851" y="97978"/>
                  <a:pt x="659673" y="2203276"/>
                  <a:pt x="666205" y="2220693"/>
                </a:cubicBezTo>
                <a:cubicBezTo>
                  <a:pt x="672736" y="2238110"/>
                  <a:pt x="3254829" y="211190"/>
                  <a:pt x="3291840" y="235138"/>
                </a:cubicBezTo>
                <a:cubicBezTo>
                  <a:pt x="3328852" y="259087"/>
                  <a:pt x="853440" y="2342613"/>
                  <a:pt x="888274" y="2364384"/>
                </a:cubicBezTo>
                <a:cubicBezTo>
                  <a:pt x="923108" y="2386156"/>
                  <a:pt x="3529148" y="378830"/>
                  <a:pt x="3500845" y="365767"/>
                </a:cubicBezTo>
                <a:cubicBezTo>
                  <a:pt x="3472542" y="352704"/>
                  <a:pt x="694508" y="2270767"/>
                  <a:pt x="718457" y="2286007"/>
                </a:cubicBezTo>
                <a:cubicBezTo>
                  <a:pt x="742406" y="2301247"/>
                  <a:pt x="3596640" y="431081"/>
                  <a:pt x="3644537" y="457207"/>
                </a:cubicBezTo>
                <a:cubicBezTo>
                  <a:pt x="3692434" y="483333"/>
                  <a:pt x="942703" y="2466710"/>
                  <a:pt x="1005840" y="2442761"/>
                </a:cubicBezTo>
                <a:cubicBezTo>
                  <a:pt x="1068977" y="2418812"/>
                  <a:pt x="3990703" y="302629"/>
                  <a:pt x="4023360" y="313515"/>
                </a:cubicBezTo>
                <a:cubicBezTo>
                  <a:pt x="4056017" y="324401"/>
                  <a:pt x="1190897" y="2473241"/>
                  <a:pt x="1201783" y="2508075"/>
                </a:cubicBezTo>
                <a:cubicBezTo>
                  <a:pt x="1212669" y="2542909"/>
                  <a:pt x="4045131" y="505104"/>
                  <a:pt x="4088674" y="522521"/>
                </a:cubicBezTo>
                <a:cubicBezTo>
                  <a:pt x="4132217" y="539938"/>
                  <a:pt x="1443446" y="2603869"/>
                  <a:pt x="1463040" y="2612578"/>
                </a:cubicBezTo>
                <a:cubicBezTo>
                  <a:pt x="1482634" y="2621287"/>
                  <a:pt x="4241074" y="572596"/>
                  <a:pt x="4206240" y="574773"/>
                </a:cubicBezTo>
                <a:cubicBezTo>
                  <a:pt x="4171406" y="576950"/>
                  <a:pt x="1197428" y="2610401"/>
                  <a:pt x="1254034" y="2625641"/>
                </a:cubicBezTo>
                <a:cubicBezTo>
                  <a:pt x="1310640" y="2640881"/>
                  <a:pt x="4441371" y="657504"/>
                  <a:pt x="4545874" y="666213"/>
                </a:cubicBezTo>
                <a:cubicBezTo>
                  <a:pt x="4650377" y="674922"/>
                  <a:pt x="1830977" y="2688779"/>
                  <a:pt x="1881051" y="2677893"/>
                </a:cubicBezTo>
                <a:cubicBezTo>
                  <a:pt x="1931125" y="2667007"/>
                  <a:pt x="4868091" y="629201"/>
                  <a:pt x="4846320" y="600898"/>
                </a:cubicBezTo>
                <a:cubicBezTo>
                  <a:pt x="4824549" y="572595"/>
                  <a:pt x="1752600" y="2455824"/>
                  <a:pt x="1750423" y="2508075"/>
                </a:cubicBezTo>
                <a:cubicBezTo>
                  <a:pt x="1748246" y="2560326"/>
                  <a:pt x="4818017" y="831676"/>
                  <a:pt x="4833257" y="914407"/>
                </a:cubicBezTo>
                <a:cubicBezTo>
                  <a:pt x="4848497" y="997138"/>
                  <a:pt x="1802675" y="3043653"/>
                  <a:pt x="1841863" y="3004464"/>
                </a:cubicBezTo>
                <a:cubicBezTo>
                  <a:pt x="1881051" y="2965275"/>
                  <a:pt x="5059680" y="642264"/>
                  <a:pt x="5068388" y="679275"/>
                </a:cubicBezTo>
                <a:cubicBezTo>
                  <a:pt x="5077096" y="716286"/>
                  <a:pt x="1804851" y="3241773"/>
                  <a:pt x="1894114" y="3226533"/>
                </a:cubicBezTo>
                <a:cubicBezTo>
                  <a:pt x="1983377" y="3211293"/>
                  <a:pt x="5532119" y="579127"/>
                  <a:pt x="5603965" y="587835"/>
                </a:cubicBezTo>
                <a:cubicBezTo>
                  <a:pt x="5675811" y="596543"/>
                  <a:pt x="2288176" y="3250481"/>
                  <a:pt x="2325188" y="3278784"/>
                </a:cubicBezTo>
                <a:cubicBezTo>
                  <a:pt x="2362200" y="3307087"/>
                  <a:pt x="5843451" y="783779"/>
                  <a:pt x="5826034" y="757653"/>
                </a:cubicBezTo>
                <a:cubicBezTo>
                  <a:pt x="5808617" y="731527"/>
                  <a:pt x="2192382" y="3091550"/>
                  <a:pt x="2220685" y="3122030"/>
                </a:cubicBezTo>
                <a:cubicBezTo>
                  <a:pt x="2248988" y="3152510"/>
                  <a:pt x="5963194" y="881750"/>
                  <a:pt x="5995851" y="940533"/>
                </a:cubicBezTo>
                <a:cubicBezTo>
                  <a:pt x="6028508" y="999316"/>
                  <a:pt x="4222568" y="2237021"/>
                  <a:pt x="2416628" y="3474727"/>
                </a:cubicBezTo>
              </a:path>
            </a:pathLst>
          </a:custGeom>
          <a:noFill/>
          <a:ln w="3175">
            <a:solidFill>
              <a:srgbClr val="4D78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190490" y="326573"/>
            <a:ext cx="1811020" cy="583565"/>
          </a:xfrm>
          <a:prstGeom prst="rect">
            <a:avLst/>
          </a:prstGeom>
          <a:noFill/>
        </p:spPr>
        <p:txBody>
          <a:bodyPr wrap="none" rtlCol="0">
            <a:spAutoFit/>
          </a:bodyPr>
          <a:lstStyle/>
          <a:p>
            <a:pPr algn="ctr"/>
            <a:r>
              <a:rPr lang="zh-CN" altLang="en-US" sz="3200" b="1" dirty="0" smtClean="0">
                <a:blipFill>
                  <a:blip r:embed="rId1"/>
                  <a:stretch>
                    <a:fillRect/>
                  </a:stretch>
                </a:blipFill>
                <a:latin typeface="微软雅黑" panose="020B0503020204020204" pitchFamily="34" charset="-122"/>
                <a:ea typeface="微软雅黑" panose="020B0503020204020204" pitchFamily="34" charset="-122"/>
              </a:rPr>
              <a:t>研究背景</a:t>
            </a:r>
            <a:endParaRPr lang="zh-CN" altLang="en-US" sz="3200" b="1" dirty="0" smtClean="0">
              <a:blipFill>
                <a:blip r:embed="rId1"/>
                <a:stretch>
                  <a:fillRect/>
                </a:stretch>
              </a:blipFill>
              <a:latin typeface="微软雅黑" panose="020B0503020204020204" pitchFamily="34" charset="-122"/>
              <a:ea typeface="微软雅黑" panose="020B0503020204020204" pitchFamily="34" charset="-122"/>
            </a:endParaRPr>
          </a:p>
        </p:txBody>
      </p:sp>
      <p:sp>
        <p:nvSpPr>
          <p:cNvPr id="4" name="任意多边形 3"/>
          <p:cNvSpPr/>
          <p:nvPr/>
        </p:nvSpPr>
        <p:spPr>
          <a:xfrm rot="16200000" flipH="1">
            <a:off x="6073140" y="-2293316"/>
            <a:ext cx="45719" cy="6389737"/>
          </a:xfrm>
          <a:custGeom>
            <a:avLst/>
            <a:gdLst/>
            <a:ahLst/>
            <a:cxnLst/>
            <a:rect l="l" t="t" r="r" b="b"/>
            <a:pathLst>
              <a:path w="24231" h="914247">
                <a:moveTo>
                  <a:pt x="5283" y="910420"/>
                </a:moveTo>
                <a:lnTo>
                  <a:pt x="5106" y="914247"/>
                </a:lnTo>
                <a:lnTo>
                  <a:pt x="3582" y="914247"/>
                </a:lnTo>
                <a:close/>
                <a:moveTo>
                  <a:pt x="24231" y="887871"/>
                </a:moveTo>
                <a:lnTo>
                  <a:pt x="24231" y="914247"/>
                </a:lnTo>
                <a:lnTo>
                  <a:pt x="14665" y="914247"/>
                </a:lnTo>
                <a:lnTo>
                  <a:pt x="21671" y="894208"/>
                </a:lnTo>
                <a:close/>
                <a:moveTo>
                  <a:pt x="7503" y="865611"/>
                </a:moveTo>
                <a:lnTo>
                  <a:pt x="7216" y="868576"/>
                </a:lnTo>
                <a:lnTo>
                  <a:pt x="6766" y="878326"/>
                </a:lnTo>
                <a:lnTo>
                  <a:pt x="0" y="886263"/>
                </a:lnTo>
                <a:lnTo>
                  <a:pt x="0" y="876548"/>
                </a:lnTo>
                <a:lnTo>
                  <a:pt x="5182" y="868927"/>
                </a:lnTo>
                <a:close/>
                <a:moveTo>
                  <a:pt x="24231" y="857838"/>
                </a:moveTo>
                <a:lnTo>
                  <a:pt x="24231" y="867787"/>
                </a:lnTo>
                <a:lnTo>
                  <a:pt x="5283" y="910420"/>
                </a:lnTo>
                <a:lnTo>
                  <a:pt x="6766" y="878326"/>
                </a:lnTo>
                <a:close/>
                <a:moveTo>
                  <a:pt x="24231" y="840913"/>
                </a:moveTo>
                <a:lnTo>
                  <a:pt x="24231" y="841714"/>
                </a:lnTo>
                <a:lnTo>
                  <a:pt x="7503" y="865611"/>
                </a:lnTo>
                <a:lnTo>
                  <a:pt x="7514" y="865497"/>
                </a:lnTo>
                <a:close/>
                <a:moveTo>
                  <a:pt x="9928" y="840562"/>
                </a:moveTo>
                <a:lnTo>
                  <a:pt x="7514" y="865497"/>
                </a:lnTo>
                <a:lnTo>
                  <a:pt x="5182" y="868927"/>
                </a:lnTo>
                <a:lnTo>
                  <a:pt x="0" y="876330"/>
                </a:lnTo>
                <a:lnTo>
                  <a:pt x="0" y="855943"/>
                </a:lnTo>
                <a:lnTo>
                  <a:pt x="1909" y="852567"/>
                </a:lnTo>
                <a:close/>
                <a:moveTo>
                  <a:pt x="15593" y="782055"/>
                </a:moveTo>
                <a:lnTo>
                  <a:pt x="14536" y="792975"/>
                </a:lnTo>
                <a:lnTo>
                  <a:pt x="0" y="815757"/>
                </a:lnTo>
                <a:lnTo>
                  <a:pt x="0" y="811766"/>
                </a:lnTo>
                <a:close/>
                <a:moveTo>
                  <a:pt x="24231" y="780256"/>
                </a:moveTo>
                <a:lnTo>
                  <a:pt x="24231" y="819152"/>
                </a:lnTo>
                <a:lnTo>
                  <a:pt x="9928" y="840562"/>
                </a:lnTo>
                <a:lnTo>
                  <a:pt x="14536" y="792975"/>
                </a:lnTo>
                <a:lnTo>
                  <a:pt x="18270" y="787121"/>
                </a:lnTo>
                <a:close/>
                <a:moveTo>
                  <a:pt x="24231" y="761668"/>
                </a:moveTo>
                <a:lnTo>
                  <a:pt x="24231" y="765596"/>
                </a:lnTo>
                <a:lnTo>
                  <a:pt x="15593" y="782055"/>
                </a:lnTo>
                <a:lnTo>
                  <a:pt x="15754" y="780386"/>
                </a:lnTo>
                <a:close/>
                <a:moveTo>
                  <a:pt x="24231" y="712346"/>
                </a:moveTo>
                <a:lnTo>
                  <a:pt x="24231" y="731086"/>
                </a:lnTo>
                <a:lnTo>
                  <a:pt x="18270" y="754399"/>
                </a:lnTo>
                <a:lnTo>
                  <a:pt x="15754" y="780386"/>
                </a:lnTo>
                <a:lnTo>
                  <a:pt x="13254" y="785906"/>
                </a:lnTo>
                <a:lnTo>
                  <a:pt x="0" y="811485"/>
                </a:lnTo>
                <a:lnTo>
                  <a:pt x="0" y="752641"/>
                </a:lnTo>
                <a:lnTo>
                  <a:pt x="18270" y="721676"/>
                </a:lnTo>
                <a:close/>
                <a:moveTo>
                  <a:pt x="4049" y="698809"/>
                </a:moveTo>
                <a:lnTo>
                  <a:pt x="1909" y="705315"/>
                </a:lnTo>
                <a:lnTo>
                  <a:pt x="0" y="710229"/>
                </a:lnTo>
                <a:lnTo>
                  <a:pt x="0" y="701476"/>
                </a:lnTo>
                <a:lnTo>
                  <a:pt x="3903" y="698941"/>
                </a:lnTo>
                <a:close/>
                <a:moveTo>
                  <a:pt x="24231" y="652905"/>
                </a:moveTo>
                <a:lnTo>
                  <a:pt x="24231" y="680503"/>
                </a:lnTo>
                <a:lnTo>
                  <a:pt x="4049" y="698809"/>
                </a:lnTo>
                <a:lnTo>
                  <a:pt x="14843" y="665990"/>
                </a:lnTo>
                <a:close/>
                <a:moveTo>
                  <a:pt x="24231" y="619049"/>
                </a:moveTo>
                <a:lnTo>
                  <a:pt x="24231" y="637446"/>
                </a:lnTo>
                <a:lnTo>
                  <a:pt x="14843" y="665990"/>
                </a:lnTo>
                <a:lnTo>
                  <a:pt x="0" y="686679"/>
                </a:lnTo>
                <a:lnTo>
                  <a:pt x="0" y="646781"/>
                </a:lnTo>
                <a:close/>
                <a:moveTo>
                  <a:pt x="3622" y="602431"/>
                </a:moveTo>
                <a:lnTo>
                  <a:pt x="0" y="609824"/>
                </a:lnTo>
                <a:lnTo>
                  <a:pt x="0" y="603434"/>
                </a:lnTo>
                <a:lnTo>
                  <a:pt x="3088" y="602562"/>
                </a:lnTo>
                <a:close/>
                <a:moveTo>
                  <a:pt x="13271" y="600059"/>
                </a:moveTo>
                <a:lnTo>
                  <a:pt x="0" y="626949"/>
                </a:lnTo>
                <a:lnTo>
                  <a:pt x="0" y="618882"/>
                </a:lnTo>
                <a:lnTo>
                  <a:pt x="9809" y="600910"/>
                </a:lnTo>
                <a:close/>
                <a:moveTo>
                  <a:pt x="24231" y="578966"/>
                </a:moveTo>
                <a:lnTo>
                  <a:pt x="24231" y="597364"/>
                </a:lnTo>
                <a:lnTo>
                  <a:pt x="13271" y="600059"/>
                </a:lnTo>
                <a:lnTo>
                  <a:pt x="14340" y="597894"/>
                </a:lnTo>
                <a:close/>
                <a:moveTo>
                  <a:pt x="15033" y="562383"/>
                </a:moveTo>
                <a:lnTo>
                  <a:pt x="1647" y="598860"/>
                </a:lnTo>
                <a:lnTo>
                  <a:pt x="0" y="603432"/>
                </a:lnTo>
                <a:lnTo>
                  <a:pt x="0" y="582448"/>
                </a:lnTo>
                <a:close/>
                <a:moveTo>
                  <a:pt x="24231" y="560369"/>
                </a:moveTo>
                <a:lnTo>
                  <a:pt x="24231" y="574485"/>
                </a:lnTo>
                <a:lnTo>
                  <a:pt x="9809" y="600910"/>
                </a:lnTo>
                <a:lnTo>
                  <a:pt x="3622" y="602431"/>
                </a:lnTo>
                <a:close/>
                <a:moveTo>
                  <a:pt x="24231" y="537319"/>
                </a:moveTo>
                <a:lnTo>
                  <a:pt x="24231" y="550611"/>
                </a:lnTo>
                <a:lnTo>
                  <a:pt x="18270" y="558063"/>
                </a:lnTo>
                <a:lnTo>
                  <a:pt x="15033" y="562383"/>
                </a:lnTo>
                <a:close/>
                <a:moveTo>
                  <a:pt x="24231" y="507786"/>
                </a:moveTo>
                <a:lnTo>
                  <a:pt x="24231" y="529738"/>
                </a:lnTo>
                <a:lnTo>
                  <a:pt x="0" y="578164"/>
                </a:lnTo>
                <a:lnTo>
                  <a:pt x="0" y="575156"/>
                </a:lnTo>
                <a:lnTo>
                  <a:pt x="12382" y="543377"/>
                </a:lnTo>
                <a:close/>
                <a:moveTo>
                  <a:pt x="24231" y="501381"/>
                </a:moveTo>
                <a:lnTo>
                  <a:pt x="24231" y="501744"/>
                </a:lnTo>
                <a:lnTo>
                  <a:pt x="21546" y="508202"/>
                </a:lnTo>
                <a:lnTo>
                  <a:pt x="0" y="563090"/>
                </a:lnTo>
                <a:lnTo>
                  <a:pt x="0" y="556453"/>
                </a:lnTo>
                <a:close/>
                <a:moveTo>
                  <a:pt x="1909" y="410811"/>
                </a:moveTo>
                <a:lnTo>
                  <a:pt x="0" y="414762"/>
                </a:lnTo>
                <a:lnTo>
                  <a:pt x="0" y="413381"/>
                </a:lnTo>
                <a:close/>
                <a:moveTo>
                  <a:pt x="3418" y="408396"/>
                </a:moveTo>
                <a:lnTo>
                  <a:pt x="2497" y="410155"/>
                </a:lnTo>
                <a:lnTo>
                  <a:pt x="1909" y="410811"/>
                </a:lnTo>
                <a:close/>
                <a:moveTo>
                  <a:pt x="24231" y="398062"/>
                </a:moveTo>
                <a:lnTo>
                  <a:pt x="24231" y="422586"/>
                </a:lnTo>
                <a:lnTo>
                  <a:pt x="0" y="480889"/>
                </a:lnTo>
                <a:lnTo>
                  <a:pt x="0" y="450165"/>
                </a:lnTo>
                <a:lnTo>
                  <a:pt x="4211" y="436105"/>
                </a:lnTo>
                <a:lnTo>
                  <a:pt x="9821" y="425737"/>
                </a:lnTo>
                <a:close/>
                <a:moveTo>
                  <a:pt x="18211" y="392616"/>
                </a:moveTo>
                <a:lnTo>
                  <a:pt x="11054" y="413256"/>
                </a:lnTo>
                <a:lnTo>
                  <a:pt x="4211" y="436105"/>
                </a:lnTo>
                <a:lnTo>
                  <a:pt x="0" y="443888"/>
                </a:lnTo>
                <a:lnTo>
                  <a:pt x="0" y="414921"/>
                </a:lnTo>
                <a:lnTo>
                  <a:pt x="2497" y="410155"/>
                </a:lnTo>
                <a:close/>
                <a:moveTo>
                  <a:pt x="24231" y="375252"/>
                </a:moveTo>
                <a:lnTo>
                  <a:pt x="24231" y="385897"/>
                </a:lnTo>
                <a:lnTo>
                  <a:pt x="18211" y="392616"/>
                </a:lnTo>
                <a:close/>
                <a:moveTo>
                  <a:pt x="946" y="372617"/>
                </a:moveTo>
                <a:lnTo>
                  <a:pt x="0" y="374923"/>
                </a:lnTo>
                <a:lnTo>
                  <a:pt x="0" y="373274"/>
                </a:lnTo>
                <a:close/>
                <a:moveTo>
                  <a:pt x="24231" y="368546"/>
                </a:moveTo>
                <a:lnTo>
                  <a:pt x="24231" y="375095"/>
                </a:lnTo>
                <a:lnTo>
                  <a:pt x="3418" y="408396"/>
                </a:lnTo>
                <a:lnTo>
                  <a:pt x="22381" y="372205"/>
                </a:lnTo>
                <a:close/>
                <a:moveTo>
                  <a:pt x="17496" y="361533"/>
                </a:moveTo>
                <a:lnTo>
                  <a:pt x="0" y="412652"/>
                </a:lnTo>
                <a:lnTo>
                  <a:pt x="0" y="380575"/>
                </a:lnTo>
                <a:lnTo>
                  <a:pt x="1909" y="378088"/>
                </a:lnTo>
                <a:lnTo>
                  <a:pt x="6712" y="368669"/>
                </a:lnTo>
                <a:close/>
                <a:moveTo>
                  <a:pt x="24231" y="341854"/>
                </a:moveTo>
                <a:lnTo>
                  <a:pt x="24231" y="357077"/>
                </a:lnTo>
                <a:lnTo>
                  <a:pt x="17496" y="361533"/>
                </a:lnTo>
                <a:close/>
                <a:moveTo>
                  <a:pt x="24231" y="317948"/>
                </a:moveTo>
                <a:lnTo>
                  <a:pt x="24231" y="334309"/>
                </a:lnTo>
                <a:lnTo>
                  <a:pt x="6712" y="368669"/>
                </a:lnTo>
                <a:lnTo>
                  <a:pt x="4938" y="369842"/>
                </a:lnTo>
                <a:lnTo>
                  <a:pt x="946" y="372617"/>
                </a:lnTo>
                <a:lnTo>
                  <a:pt x="3396" y="366647"/>
                </a:lnTo>
                <a:cubicBezTo>
                  <a:pt x="7901" y="355454"/>
                  <a:pt x="12840" y="342968"/>
                  <a:pt x="18270" y="329004"/>
                </a:cubicBezTo>
                <a:lnTo>
                  <a:pt x="18607" y="327910"/>
                </a:lnTo>
                <a:close/>
                <a:moveTo>
                  <a:pt x="11602" y="312390"/>
                </a:moveTo>
                <a:lnTo>
                  <a:pt x="0" y="336412"/>
                </a:lnTo>
                <a:lnTo>
                  <a:pt x="0" y="325354"/>
                </a:lnTo>
                <a:close/>
                <a:moveTo>
                  <a:pt x="11729" y="312127"/>
                </a:moveTo>
                <a:lnTo>
                  <a:pt x="11652" y="312334"/>
                </a:lnTo>
                <a:lnTo>
                  <a:pt x="11602" y="312390"/>
                </a:lnTo>
                <a:close/>
                <a:moveTo>
                  <a:pt x="17161" y="300881"/>
                </a:moveTo>
                <a:lnTo>
                  <a:pt x="11729" y="312127"/>
                </a:lnTo>
                <a:lnTo>
                  <a:pt x="14902" y="303593"/>
                </a:lnTo>
                <a:close/>
                <a:moveTo>
                  <a:pt x="24231" y="298145"/>
                </a:moveTo>
                <a:lnTo>
                  <a:pt x="24231" y="309647"/>
                </a:lnTo>
                <a:lnTo>
                  <a:pt x="18607" y="327910"/>
                </a:lnTo>
                <a:lnTo>
                  <a:pt x="14205" y="335709"/>
                </a:lnTo>
                <a:cubicBezTo>
                  <a:pt x="9994" y="342497"/>
                  <a:pt x="5528" y="349315"/>
                  <a:pt x="572" y="357320"/>
                </a:cubicBezTo>
                <a:lnTo>
                  <a:pt x="0" y="358312"/>
                </a:lnTo>
                <a:lnTo>
                  <a:pt x="0" y="347379"/>
                </a:lnTo>
                <a:lnTo>
                  <a:pt x="8326" y="321282"/>
                </a:lnTo>
                <a:lnTo>
                  <a:pt x="11652" y="312334"/>
                </a:lnTo>
                <a:lnTo>
                  <a:pt x="22595" y="300108"/>
                </a:lnTo>
                <a:close/>
                <a:moveTo>
                  <a:pt x="24231" y="286243"/>
                </a:moveTo>
                <a:lnTo>
                  <a:pt x="24231" y="292396"/>
                </a:lnTo>
                <a:lnTo>
                  <a:pt x="17161" y="300881"/>
                </a:lnTo>
                <a:close/>
                <a:moveTo>
                  <a:pt x="18603" y="231141"/>
                </a:moveTo>
                <a:lnTo>
                  <a:pt x="16606" y="235168"/>
                </a:lnTo>
                <a:lnTo>
                  <a:pt x="4000" y="260495"/>
                </a:lnTo>
                <a:lnTo>
                  <a:pt x="1909" y="263559"/>
                </a:lnTo>
                <a:lnTo>
                  <a:pt x="0" y="267317"/>
                </a:lnTo>
                <a:lnTo>
                  <a:pt x="0" y="258594"/>
                </a:lnTo>
                <a:close/>
                <a:moveTo>
                  <a:pt x="24231" y="230849"/>
                </a:moveTo>
                <a:lnTo>
                  <a:pt x="24231" y="278494"/>
                </a:lnTo>
                <a:lnTo>
                  <a:pt x="14902" y="303593"/>
                </a:lnTo>
                <a:lnTo>
                  <a:pt x="0" y="321476"/>
                </a:lnTo>
                <a:lnTo>
                  <a:pt x="0" y="268532"/>
                </a:lnTo>
                <a:lnTo>
                  <a:pt x="4000" y="260495"/>
                </a:lnTo>
                <a:close/>
                <a:moveTo>
                  <a:pt x="24231" y="219793"/>
                </a:moveTo>
                <a:lnTo>
                  <a:pt x="24231" y="222836"/>
                </a:lnTo>
                <a:lnTo>
                  <a:pt x="18603" y="231141"/>
                </a:lnTo>
                <a:close/>
                <a:moveTo>
                  <a:pt x="24231" y="133342"/>
                </a:moveTo>
                <a:lnTo>
                  <a:pt x="24231" y="206545"/>
                </a:lnTo>
                <a:lnTo>
                  <a:pt x="13499" y="223505"/>
                </a:lnTo>
                <a:lnTo>
                  <a:pt x="0" y="245723"/>
                </a:lnTo>
                <a:lnTo>
                  <a:pt x="0" y="173915"/>
                </a:lnTo>
                <a:close/>
                <a:moveTo>
                  <a:pt x="24231" y="123476"/>
                </a:moveTo>
                <a:lnTo>
                  <a:pt x="24231" y="130027"/>
                </a:lnTo>
                <a:lnTo>
                  <a:pt x="17186" y="143459"/>
                </a:lnTo>
                <a:lnTo>
                  <a:pt x="0" y="171861"/>
                </a:lnTo>
                <a:lnTo>
                  <a:pt x="0" y="166299"/>
                </a:lnTo>
                <a:lnTo>
                  <a:pt x="18270" y="132668"/>
                </a:lnTo>
                <a:close/>
                <a:moveTo>
                  <a:pt x="10141" y="101902"/>
                </a:moveTo>
                <a:lnTo>
                  <a:pt x="3390" y="124989"/>
                </a:lnTo>
                <a:lnTo>
                  <a:pt x="0" y="135481"/>
                </a:lnTo>
                <a:lnTo>
                  <a:pt x="0" y="120168"/>
                </a:lnTo>
                <a:lnTo>
                  <a:pt x="2059" y="116043"/>
                </a:lnTo>
                <a:close/>
                <a:moveTo>
                  <a:pt x="24231" y="71662"/>
                </a:moveTo>
                <a:lnTo>
                  <a:pt x="24231" y="77243"/>
                </a:lnTo>
                <a:lnTo>
                  <a:pt x="10141" y="101902"/>
                </a:lnTo>
                <a:lnTo>
                  <a:pt x="11579" y="96983"/>
                </a:lnTo>
                <a:lnTo>
                  <a:pt x="18270" y="83584"/>
                </a:lnTo>
                <a:close/>
                <a:moveTo>
                  <a:pt x="8884" y="41579"/>
                </a:moveTo>
                <a:lnTo>
                  <a:pt x="5981" y="51185"/>
                </a:lnTo>
                <a:lnTo>
                  <a:pt x="0" y="58084"/>
                </a:lnTo>
                <a:lnTo>
                  <a:pt x="0" y="57571"/>
                </a:lnTo>
                <a:close/>
                <a:moveTo>
                  <a:pt x="24231" y="30135"/>
                </a:moveTo>
                <a:lnTo>
                  <a:pt x="24231" y="53709"/>
                </a:lnTo>
                <a:lnTo>
                  <a:pt x="11579" y="96983"/>
                </a:lnTo>
                <a:lnTo>
                  <a:pt x="2059" y="116043"/>
                </a:lnTo>
                <a:lnTo>
                  <a:pt x="1909" y="116307"/>
                </a:lnTo>
                <a:lnTo>
                  <a:pt x="0" y="120126"/>
                </a:lnTo>
                <a:lnTo>
                  <a:pt x="0" y="70975"/>
                </a:lnTo>
                <a:lnTo>
                  <a:pt x="5981" y="51185"/>
                </a:lnTo>
                <a:close/>
                <a:moveTo>
                  <a:pt x="20675" y="0"/>
                </a:moveTo>
                <a:lnTo>
                  <a:pt x="24231" y="0"/>
                </a:lnTo>
                <a:lnTo>
                  <a:pt x="24231" y="13954"/>
                </a:lnTo>
                <a:lnTo>
                  <a:pt x="8884" y="41579"/>
                </a:lnTo>
                <a:lnTo>
                  <a:pt x="12161" y="30736"/>
                </a:lnTo>
                <a:close/>
                <a:moveTo>
                  <a:pt x="0" y="0"/>
                </a:moveTo>
                <a:lnTo>
                  <a:pt x="3827" y="0"/>
                </a:lnTo>
                <a:lnTo>
                  <a:pt x="0" y="8201"/>
                </a:lnTo>
                <a:close/>
              </a:path>
            </a:pathLst>
          </a:custGeom>
          <a:blipFill dpi="0" rotWithShape="1">
            <a:blip r:embed="rId1"/>
            <a:srcRect/>
            <a:stretch>
              <a:fillRect/>
            </a:stretch>
          </a:blip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ea typeface="幼圆" panose="02010509060101010101" pitchFamily="49" charset="-122"/>
            </a:endParaRPr>
          </a:p>
        </p:txBody>
      </p:sp>
      <p:sp>
        <p:nvSpPr>
          <p:cNvPr id="5" name="文本框 4"/>
          <p:cNvSpPr txBox="1"/>
          <p:nvPr/>
        </p:nvSpPr>
        <p:spPr>
          <a:xfrm>
            <a:off x="1791724" y="389129"/>
            <a:ext cx="404495" cy="521970"/>
          </a:xfrm>
          <a:prstGeom prst="rect">
            <a:avLst/>
          </a:prstGeom>
          <a:noFill/>
        </p:spPr>
        <p:txBody>
          <a:bodyPr wrap="none" rtlCol="0">
            <a:spAutoFit/>
          </a:bodyPr>
          <a:lstStyle/>
          <a:p>
            <a:r>
              <a:rPr lang="en-US" altLang="zh-CN" sz="2800" dirty="0" smtClean="0">
                <a:solidFill>
                  <a:schemeClr val="bg1"/>
                </a:solidFill>
                <a:latin typeface="微软雅黑" panose="020B0503020204020204" pitchFamily="34" charset="-122"/>
                <a:ea typeface="微软雅黑" panose="020B0503020204020204" pitchFamily="34" charset="-122"/>
              </a:rPr>
              <a:t>1</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16" name="Freeform 1961"/>
          <p:cNvSpPr/>
          <p:nvPr/>
        </p:nvSpPr>
        <p:spPr bwMode="auto">
          <a:xfrm>
            <a:off x="1429865" y="1903903"/>
            <a:ext cx="2697998" cy="1636019"/>
          </a:xfrm>
          <a:custGeom>
            <a:avLst/>
            <a:gdLst>
              <a:gd name="T0" fmla="*/ 299 w 376"/>
              <a:gd name="T1" fmla="*/ 23 h 228"/>
              <a:gd name="T2" fmla="*/ 295 w 376"/>
              <a:gd name="T3" fmla="*/ 33 h 228"/>
              <a:gd name="T4" fmla="*/ 312 w 376"/>
              <a:gd name="T5" fmla="*/ 16 h 228"/>
              <a:gd name="T6" fmla="*/ 333 w 376"/>
              <a:gd name="T7" fmla="*/ 24 h 228"/>
              <a:gd name="T8" fmla="*/ 340 w 376"/>
              <a:gd name="T9" fmla="*/ 22 h 228"/>
              <a:gd name="T10" fmla="*/ 350 w 376"/>
              <a:gd name="T11" fmla="*/ 17 h 228"/>
              <a:gd name="T12" fmla="*/ 369 w 376"/>
              <a:gd name="T13" fmla="*/ 23 h 228"/>
              <a:gd name="T14" fmla="*/ 345 w 376"/>
              <a:gd name="T15" fmla="*/ 40 h 228"/>
              <a:gd name="T16" fmla="*/ 308 w 376"/>
              <a:gd name="T17" fmla="*/ 56 h 228"/>
              <a:gd name="T18" fmla="*/ 299 w 376"/>
              <a:gd name="T19" fmla="*/ 59 h 228"/>
              <a:gd name="T20" fmla="*/ 264 w 376"/>
              <a:gd name="T21" fmla="*/ 74 h 228"/>
              <a:gd name="T22" fmla="*/ 348 w 376"/>
              <a:gd name="T23" fmla="*/ 51 h 228"/>
              <a:gd name="T24" fmla="*/ 328 w 376"/>
              <a:gd name="T25" fmla="*/ 67 h 228"/>
              <a:gd name="T26" fmla="*/ 303 w 376"/>
              <a:gd name="T27" fmla="*/ 83 h 228"/>
              <a:gd name="T28" fmla="*/ 316 w 376"/>
              <a:gd name="T29" fmla="*/ 101 h 228"/>
              <a:gd name="T30" fmla="*/ 349 w 376"/>
              <a:gd name="T31" fmla="*/ 98 h 228"/>
              <a:gd name="T32" fmla="*/ 301 w 376"/>
              <a:gd name="T33" fmla="*/ 123 h 228"/>
              <a:gd name="T34" fmla="*/ 346 w 376"/>
              <a:gd name="T35" fmla="*/ 108 h 228"/>
              <a:gd name="T36" fmla="*/ 358 w 376"/>
              <a:gd name="T37" fmla="*/ 113 h 228"/>
              <a:gd name="T38" fmla="*/ 342 w 376"/>
              <a:gd name="T39" fmla="*/ 121 h 228"/>
              <a:gd name="T40" fmla="*/ 336 w 376"/>
              <a:gd name="T41" fmla="*/ 125 h 228"/>
              <a:gd name="T42" fmla="*/ 319 w 376"/>
              <a:gd name="T43" fmla="*/ 127 h 228"/>
              <a:gd name="T44" fmla="*/ 272 w 376"/>
              <a:gd name="T45" fmla="*/ 140 h 228"/>
              <a:gd name="T46" fmla="*/ 255 w 376"/>
              <a:gd name="T47" fmla="*/ 157 h 228"/>
              <a:gd name="T48" fmla="*/ 322 w 376"/>
              <a:gd name="T49" fmla="*/ 135 h 228"/>
              <a:gd name="T50" fmla="*/ 345 w 376"/>
              <a:gd name="T51" fmla="*/ 135 h 228"/>
              <a:gd name="T52" fmla="*/ 316 w 376"/>
              <a:gd name="T53" fmla="*/ 153 h 228"/>
              <a:gd name="T54" fmla="*/ 343 w 376"/>
              <a:gd name="T55" fmla="*/ 145 h 228"/>
              <a:gd name="T56" fmla="*/ 336 w 376"/>
              <a:gd name="T57" fmla="*/ 154 h 228"/>
              <a:gd name="T58" fmla="*/ 299 w 376"/>
              <a:gd name="T59" fmla="*/ 164 h 228"/>
              <a:gd name="T60" fmla="*/ 245 w 376"/>
              <a:gd name="T61" fmla="*/ 190 h 228"/>
              <a:gd name="T62" fmla="*/ 219 w 376"/>
              <a:gd name="T63" fmla="*/ 207 h 228"/>
              <a:gd name="T64" fmla="*/ 195 w 376"/>
              <a:gd name="T65" fmla="*/ 212 h 228"/>
              <a:gd name="T66" fmla="*/ 154 w 376"/>
              <a:gd name="T67" fmla="*/ 222 h 228"/>
              <a:gd name="T68" fmla="*/ 104 w 376"/>
              <a:gd name="T69" fmla="*/ 227 h 228"/>
              <a:gd name="T70" fmla="*/ 85 w 376"/>
              <a:gd name="T71" fmla="*/ 221 h 228"/>
              <a:gd name="T72" fmla="*/ 70 w 376"/>
              <a:gd name="T73" fmla="*/ 211 h 228"/>
              <a:gd name="T74" fmla="*/ 40 w 376"/>
              <a:gd name="T75" fmla="*/ 207 h 228"/>
              <a:gd name="T76" fmla="*/ 46 w 376"/>
              <a:gd name="T77" fmla="*/ 200 h 228"/>
              <a:gd name="T78" fmla="*/ 65 w 376"/>
              <a:gd name="T79" fmla="*/ 192 h 228"/>
              <a:gd name="T80" fmla="*/ 84 w 376"/>
              <a:gd name="T81" fmla="*/ 178 h 228"/>
              <a:gd name="T82" fmla="*/ 37 w 376"/>
              <a:gd name="T83" fmla="*/ 178 h 228"/>
              <a:gd name="T84" fmla="*/ 47 w 376"/>
              <a:gd name="T85" fmla="*/ 165 h 228"/>
              <a:gd name="T86" fmla="*/ 23 w 376"/>
              <a:gd name="T87" fmla="*/ 160 h 228"/>
              <a:gd name="T88" fmla="*/ 16 w 376"/>
              <a:gd name="T89" fmla="*/ 154 h 228"/>
              <a:gd name="T90" fmla="*/ 1 w 376"/>
              <a:gd name="T91" fmla="*/ 135 h 228"/>
              <a:gd name="T92" fmla="*/ 33 w 376"/>
              <a:gd name="T93" fmla="*/ 134 h 228"/>
              <a:gd name="T94" fmla="*/ 14 w 376"/>
              <a:gd name="T95" fmla="*/ 128 h 228"/>
              <a:gd name="T96" fmla="*/ 44 w 376"/>
              <a:gd name="T97" fmla="*/ 120 h 228"/>
              <a:gd name="T98" fmla="*/ 8 w 376"/>
              <a:gd name="T99" fmla="*/ 117 h 228"/>
              <a:gd name="T100" fmla="*/ 27 w 376"/>
              <a:gd name="T101" fmla="*/ 111 h 228"/>
              <a:gd name="T102" fmla="*/ 31 w 376"/>
              <a:gd name="T103" fmla="*/ 100 h 228"/>
              <a:gd name="T104" fmla="*/ 10 w 376"/>
              <a:gd name="T105" fmla="*/ 97 h 228"/>
              <a:gd name="T106" fmla="*/ 33 w 376"/>
              <a:gd name="T107" fmla="*/ 88 h 228"/>
              <a:gd name="T108" fmla="*/ 23 w 376"/>
              <a:gd name="T109" fmla="*/ 83 h 228"/>
              <a:gd name="T110" fmla="*/ 31 w 376"/>
              <a:gd name="T111" fmla="*/ 77 h 228"/>
              <a:gd name="T112" fmla="*/ 33 w 376"/>
              <a:gd name="T113" fmla="*/ 64 h 228"/>
              <a:gd name="T114" fmla="*/ 51 w 376"/>
              <a:gd name="T115" fmla="*/ 47 h 228"/>
              <a:gd name="T116" fmla="*/ 84 w 376"/>
              <a:gd name="T117" fmla="*/ 20 h 228"/>
              <a:gd name="T118" fmla="*/ 132 w 376"/>
              <a:gd name="T119" fmla="*/ 13 h 228"/>
              <a:gd name="T120" fmla="*/ 175 w 376"/>
              <a:gd name="T121" fmla="*/ 14 h 228"/>
              <a:gd name="T122" fmla="*/ 228 w 376"/>
              <a:gd name="T123" fmla="*/ 10 h 228"/>
              <a:gd name="T124" fmla="*/ 265 w 376"/>
              <a:gd name="T125" fmla="*/ 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6" h="228">
                <a:moveTo>
                  <a:pt x="293" y="0"/>
                </a:moveTo>
                <a:lnTo>
                  <a:pt x="293" y="0"/>
                </a:lnTo>
                <a:lnTo>
                  <a:pt x="292" y="2"/>
                </a:lnTo>
                <a:lnTo>
                  <a:pt x="292" y="2"/>
                </a:lnTo>
                <a:lnTo>
                  <a:pt x="292" y="2"/>
                </a:lnTo>
                <a:lnTo>
                  <a:pt x="292" y="2"/>
                </a:lnTo>
                <a:lnTo>
                  <a:pt x="295" y="3"/>
                </a:lnTo>
                <a:lnTo>
                  <a:pt x="295" y="3"/>
                </a:lnTo>
                <a:lnTo>
                  <a:pt x="296" y="3"/>
                </a:lnTo>
                <a:lnTo>
                  <a:pt x="296" y="2"/>
                </a:lnTo>
                <a:lnTo>
                  <a:pt x="296" y="2"/>
                </a:lnTo>
                <a:lnTo>
                  <a:pt x="296" y="2"/>
                </a:lnTo>
                <a:lnTo>
                  <a:pt x="296" y="3"/>
                </a:lnTo>
                <a:lnTo>
                  <a:pt x="298" y="3"/>
                </a:lnTo>
                <a:lnTo>
                  <a:pt x="298" y="3"/>
                </a:lnTo>
                <a:lnTo>
                  <a:pt x="298" y="3"/>
                </a:lnTo>
                <a:lnTo>
                  <a:pt x="296" y="3"/>
                </a:lnTo>
                <a:lnTo>
                  <a:pt x="296" y="4"/>
                </a:lnTo>
                <a:lnTo>
                  <a:pt x="296" y="4"/>
                </a:lnTo>
                <a:lnTo>
                  <a:pt x="296" y="4"/>
                </a:lnTo>
                <a:lnTo>
                  <a:pt x="296" y="4"/>
                </a:lnTo>
                <a:lnTo>
                  <a:pt x="296" y="6"/>
                </a:lnTo>
                <a:lnTo>
                  <a:pt x="296" y="6"/>
                </a:lnTo>
                <a:lnTo>
                  <a:pt x="296" y="6"/>
                </a:lnTo>
                <a:lnTo>
                  <a:pt x="296" y="6"/>
                </a:lnTo>
                <a:lnTo>
                  <a:pt x="296" y="6"/>
                </a:lnTo>
                <a:lnTo>
                  <a:pt x="296" y="7"/>
                </a:lnTo>
                <a:lnTo>
                  <a:pt x="296" y="7"/>
                </a:lnTo>
                <a:lnTo>
                  <a:pt x="296" y="7"/>
                </a:lnTo>
                <a:lnTo>
                  <a:pt x="296" y="7"/>
                </a:lnTo>
                <a:lnTo>
                  <a:pt x="296" y="7"/>
                </a:lnTo>
                <a:lnTo>
                  <a:pt x="296" y="7"/>
                </a:lnTo>
                <a:lnTo>
                  <a:pt x="296" y="7"/>
                </a:lnTo>
                <a:lnTo>
                  <a:pt x="296" y="7"/>
                </a:lnTo>
                <a:lnTo>
                  <a:pt x="295" y="7"/>
                </a:lnTo>
                <a:lnTo>
                  <a:pt x="292" y="9"/>
                </a:lnTo>
                <a:lnTo>
                  <a:pt x="295" y="12"/>
                </a:lnTo>
                <a:lnTo>
                  <a:pt x="295" y="12"/>
                </a:lnTo>
                <a:lnTo>
                  <a:pt x="296" y="10"/>
                </a:lnTo>
                <a:lnTo>
                  <a:pt x="298" y="10"/>
                </a:lnTo>
                <a:lnTo>
                  <a:pt x="301" y="10"/>
                </a:lnTo>
                <a:lnTo>
                  <a:pt x="301" y="10"/>
                </a:lnTo>
                <a:lnTo>
                  <a:pt x="299" y="10"/>
                </a:lnTo>
                <a:lnTo>
                  <a:pt x="299" y="10"/>
                </a:lnTo>
                <a:lnTo>
                  <a:pt x="298" y="12"/>
                </a:lnTo>
                <a:lnTo>
                  <a:pt x="298" y="12"/>
                </a:lnTo>
                <a:lnTo>
                  <a:pt x="298" y="12"/>
                </a:lnTo>
                <a:lnTo>
                  <a:pt x="296" y="12"/>
                </a:lnTo>
                <a:lnTo>
                  <a:pt x="295" y="13"/>
                </a:lnTo>
                <a:lnTo>
                  <a:pt x="295" y="13"/>
                </a:lnTo>
                <a:lnTo>
                  <a:pt x="295" y="13"/>
                </a:lnTo>
                <a:lnTo>
                  <a:pt x="295" y="13"/>
                </a:lnTo>
                <a:lnTo>
                  <a:pt x="295" y="13"/>
                </a:lnTo>
                <a:lnTo>
                  <a:pt x="295" y="13"/>
                </a:lnTo>
                <a:lnTo>
                  <a:pt x="296" y="13"/>
                </a:lnTo>
                <a:lnTo>
                  <a:pt x="296" y="13"/>
                </a:lnTo>
                <a:lnTo>
                  <a:pt x="296" y="13"/>
                </a:lnTo>
                <a:lnTo>
                  <a:pt x="298" y="13"/>
                </a:lnTo>
                <a:lnTo>
                  <a:pt x="298" y="13"/>
                </a:lnTo>
                <a:lnTo>
                  <a:pt x="298" y="13"/>
                </a:lnTo>
                <a:lnTo>
                  <a:pt x="298" y="13"/>
                </a:lnTo>
                <a:lnTo>
                  <a:pt x="299" y="13"/>
                </a:lnTo>
                <a:lnTo>
                  <a:pt x="299" y="14"/>
                </a:lnTo>
                <a:lnTo>
                  <a:pt x="299" y="14"/>
                </a:lnTo>
                <a:lnTo>
                  <a:pt x="298" y="16"/>
                </a:lnTo>
                <a:lnTo>
                  <a:pt x="298" y="16"/>
                </a:lnTo>
                <a:lnTo>
                  <a:pt x="298" y="16"/>
                </a:lnTo>
                <a:lnTo>
                  <a:pt x="298" y="16"/>
                </a:lnTo>
                <a:lnTo>
                  <a:pt x="298" y="16"/>
                </a:lnTo>
                <a:lnTo>
                  <a:pt x="298" y="16"/>
                </a:lnTo>
                <a:lnTo>
                  <a:pt x="296" y="14"/>
                </a:lnTo>
                <a:lnTo>
                  <a:pt x="296" y="14"/>
                </a:lnTo>
                <a:lnTo>
                  <a:pt x="296" y="14"/>
                </a:lnTo>
                <a:lnTo>
                  <a:pt x="296" y="14"/>
                </a:lnTo>
                <a:lnTo>
                  <a:pt x="295" y="14"/>
                </a:lnTo>
                <a:lnTo>
                  <a:pt x="295" y="14"/>
                </a:lnTo>
                <a:lnTo>
                  <a:pt x="295" y="14"/>
                </a:lnTo>
                <a:lnTo>
                  <a:pt x="295" y="14"/>
                </a:lnTo>
                <a:lnTo>
                  <a:pt x="295" y="16"/>
                </a:lnTo>
                <a:lnTo>
                  <a:pt x="295" y="16"/>
                </a:lnTo>
                <a:lnTo>
                  <a:pt x="295" y="17"/>
                </a:lnTo>
                <a:lnTo>
                  <a:pt x="296" y="17"/>
                </a:lnTo>
                <a:lnTo>
                  <a:pt x="296" y="17"/>
                </a:lnTo>
                <a:lnTo>
                  <a:pt x="296" y="17"/>
                </a:lnTo>
                <a:lnTo>
                  <a:pt x="295" y="17"/>
                </a:lnTo>
                <a:lnTo>
                  <a:pt x="295" y="17"/>
                </a:lnTo>
                <a:lnTo>
                  <a:pt x="293" y="19"/>
                </a:lnTo>
                <a:lnTo>
                  <a:pt x="293" y="19"/>
                </a:lnTo>
                <a:lnTo>
                  <a:pt x="292" y="19"/>
                </a:lnTo>
                <a:lnTo>
                  <a:pt x="292" y="19"/>
                </a:lnTo>
                <a:lnTo>
                  <a:pt x="292" y="17"/>
                </a:lnTo>
                <a:lnTo>
                  <a:pt x="292" y="17"/>
                </a:lnTo>
                <a:lnTo>
                  <a:pt x="292" y="16"/>
                </a:lnTo>
                <a:lnTo>
                  <a:pt x="291" y="16"/>
                </a:lnTo>
                <a:lnTo>
                  <a:pt x="291" y="16"/>
                </a:lnTo>
                <a:lnTo>
                  <a:pt x="291" y="16"/>
                </a:lnTo>
                <a:lnTo>
                  <a:pt x="289" y="17"/>
                </a:lnTo>
                <a:lnTo>
                  <a:pt x="289" y="17"/>
                </a:lnTo>
                <a:lnTo>
                  <a:pt x="288" y="17"/>
                </a:lnTo>
                <a:lnTo>
                  <a:pt x="286" y="19"/>
                </a:lnTo>
                <a:lnTo>
                  <a:pt x="285" y="19"/>
                </a:lnTo>
                <a:lnTo>
                  <a:pt x="285" y="19"/>
                </a:lnTo>
                <a:lnTo>
                  <a:pt x="285" y="20"/>
                </a:lnTo>
                <a:lnTo>
                  <a:pt x="285" y="20"/>
                </a:lnTo>
                <a:lnTo>
                  <a:pt x="285" y="22"/>
                </a:lnTo>
                <a:lnTo>
                  <a:pt x="286" y="22"/>
                </a:lnTo>
                <a:lnTo>
                  <a:pt x="286" y="22"/>
                </a:lnTo>
                <a:lnTo>
                  <a:pt x="286" y="20"/>
                </a:lnTo>
                <a:lnTo>
                  <a:pt x="288" y="20"/>
                </a:lnTo>
                <a:lnTo>
                  <a:pt x="288" y="20"/>
                </a:lnTo>
                <a:lnTo>
                  <a:pt x="289" y="20"/>
                </a:lnTo>
                <a:lnTo>
                  <a:pt x="289" y="22"/>
                </a:lnTo>
                <a:lnTo>
                  <a:pt x="289" y="22"/>
                </a:lnTo>
                <a:lnTo>
                  <a:pt x="289" y="22"/>
                </a:lnTo>
                <a:lnTo>
                  <a:pt x="289" y="22"/>
                </a:lnTo>
                <a:lnTo>
                  <a:pt x="289" y="22"/>
                </a:lnTo>
                <a:lnTo>
                  <a:pt x="291" y="22"/>
                </a:lnTo>
                <a:lnTo>
                  <a:pt x="291" y="22"/>
                </a:lnTo>
                <a:lnTo>
                  <a:pt x="291" y="22"/>
                </a:lnTo>
                <a:lnTo>
                  <a:pt x="292" y="22"/>
                </a:lnTo>
                <a:lnTo>
                  <a:pt x="293" y="20"/>
                </a:lnTo>
                <a:lnTo>
                  <a:pt x="295" y="20"/>
                </a:lnTo>
                <a:lnTo>
                  <a:pt x="296" y="20"/>
                </a:lnTo>
                <a:lnTo>
                  <a:pt x="296" y="19"/>
                </a:lnTo>
                <a:lnTo>
                  <a:pt x="296" y="19"/>
                </a:lnTo>
                <a:lnTo>
                  <a:pt x="298" y="20"/>
                </a:lnTo>
                <a:lnTo>
                  <a:pt x="298" y="20"/>
                </a:lnTo>
                <a:lnTo>
                  <a:pt x="298" y="20"/>
                </a:lnTo>
                <a:lnTo>
                  <a:pt x="298" y="20"/>
                </a:lnTo>
                <a:lnTo>
                  <a:pt x="298" y="20"/>
                </a:lnTo>
                <a:lnTo>
                  <a:pt x="299" y="22"/>
                </a:lnTo>
                <a:lnTo>
                  <a:pt x="299" y="23"/>
                </a:lnTo>
                <a:lnTo>
                  <a:pt x="299" y="23"/>
                </a:lnTo>
                <a:lnTo>
                  <a:pt x="301" y="23"/>
                </a:lnTo>
                <a:lnTo>
                  <a:pt x="301" y="23"/>
                </a:lnTo>
                <a:lnTo>
                  <a:pt x="302" y="23"/>
                </a:lnTo>
                <a:lnTo>
                  <a:pt x="302" y="23"/>
                </a:lnTo>
                <a:lnTo>
                  <a:pt x="303" y="22"/>
                </a:lnTo>
                <a:lnTo>
                  <a:pt x="303" y="22"/>
                </a:lnTo>
                <a:lnTo>
                  <a:pt x="303" y="22"/>
                </a:lnTo>
                <a:lnTo>
                  <a:pt x="303" y="22"/>
                </a:lnTo>
                <a:lnTo>
                  <a:pt x="302" y="20"/>
                </a:lnTo>
                <a:lnTo>
                  <a:pt x="302" y="20"/>
                </a:lnTo>
                <a:lnTo>
                  <a:pt x="302" y="20"/>
                </a:lnTo>
                <a:lnTo>
                  <a:pt x="302" y="20"/>
                </a:lnTo>
                <a:lnTo>
                  <a:pt x="302" y="20"/>
                </a:lnTo>
                <a:lnTo>
                  <a:pt x="303" y="20"/>
                </a:lnTo>
                <a:lnTo>
                  <a:pt x="303" y="20"/>
                </a:lnTo>
                <a:lnTo>
                  <a:pt x="303" y="19"/>
                </a:lnTo>
                <a:lnTo>
                  <a:pt x="303" y="19"/>
                </a:lnTo>
                <a:lnTo>
                  <a:pt x="303" y="20"/>
                </a:lnTo>
                <a:lnTo>
                  <a:pt x="305" y="22"/>
                </a:lnTo>
                <a:lnTo>
                  <a:pt x="305" y="23"/>
                </a:lnTo>
                <a:lnTo>
                  <a:pt x="305" y="23"/>
                </a:lnTo>
                <a:lnTo>
                  <a:pt x="303" y="23"/>
                </a:lnTo>
                <a:lnTo>
                  <a:pt x="303" y="23"/>
                </a:lnTo>
                <a:lnTo>
                  <a:pt x="303" y="23"/>
                </a:lnTo>
                <a:lnTo>
                  <a:pt x="302" y="23"/>
                </a:lnTo>
                <a:lnTo>
                  <a:pt x="302" y="23"/>
                </a:lnTo>
                <a:lnTo>
                  <a:pt x="302" y="23"/>
                </a:lnTo>
                <a:lnTo>
                  <a:pt x="302" y="23"/>
                </a:lnTo>
                <a:lnTo>
                  <a:pt x="301" y="23"/>
                </a:lnTo>
                <a:lnTo>
                  <a:pt x="299" y="24"/>
                </a:lnTo>
                <a:lnTo>
                  <a:pt x="299" y="24"/>
                </a:lnTo>
                <a:lnTo>
                  <a:pt x="299" y="24"/>
                </a:lnTo>
                <a:lnTo>
                  <a:pt x="299" y="24"/>
                </a:lnTo>
                <a:lnTo>
                  <a:pt x="299" y="26"/>
                </a:lnTo>
                <a:lnTo>
                  <a:pt x="299" y="26"/>
                </a:lnTo>
                <a:lnTo>
                  <a:pt x="299" y="26"/>
                </a:lnTo>
                <a:lnTo>
                  <a:pt x="299" y="26"/>
                </a:lnTo>
                <a:lnTo>
                  <a:pt x="301" y="27"/>
                </a:lnTo>
                <a:lnTo>
                  <a:pt x="301" y="26"/>
                </a:lnTo>
                <a:lnTo>
                  <a:pt x="301" y="26"/>
                </a:lnTo>
                <a:lnTo>
                  <a:pt x="301" y="27"/>
                </a:lnTo>
                <a:lnTo>
                  <a:pt x="301" y="27"/>
                </a:lnTo>
                <a:lnTo>
                  <a:pt x="302" y="27"/>
                </a:lnTo>
                <a:lnTo>
                  <a:pt x="302" y="27"/>
                </a:lnTo>
                <a:lnTo>
                  <a:pt x="302" y="26"/>
                </a:lnTo>
                <a:lnTo>
                  <a:pt x="302" y="26"/>
                </a:lnTo>
                <a:lnTo>
                  <a:pt x="302" y="24"/>
                </a:lnTo>
                <a:lnTo>
                  <a:pt x="302" y="24"/>
                </a:lnTo>
                <a:lnTo>
                  <a:pt x="302" y="24"/>
                </a:lnTo>
                <a:lnTo>
                  <a:pt x="302" y="24"/>
                </a:lnTo>
                <a:lnTo>
                  <a:pt x="302" y="24"/>
                </a:lnTo>
                <a:lnTo>
                  <a:pt x="303" y="24"/>
                </a:lnTo>
                <a:lnTo>
                  <a:pt x="303" y="26"/>
                </a:lnTo>
                <a:lnTo>
                  <a:pt x="303" y="26"/>
                </a:lnTo>
                <a:lnTo>
                  <a:pt x="303" y="26"/>
                </a:lnTo>
                <a:lnTo>
                  <a:pt x="305" y="26"/>
                </a:lnTo>
                <a:lnTo>
                  <a:pt x="305" y="26"/>
                </a:lnTo>
                <a:lnTo>
                  <a:pt x="305" y="26"/>
                </a:lnTo>
                <a:lnTo>
                  <a:pt x="305" y="27"/>
                </a:lnTo>
                <a:lnTo>
                  <a:pt x="305" y="27"/>
                </a:lnTo>
                <a:lnTo>
                  <a:pt x="305" y="29"/>
                </a:lnTo>
                <a:lnTo>
                  <a:pt x="305" y="29"/>
                </a:lnTo>
                <a:lnTo>
                  <a:pt x="303" y="30"/>
                </a:lnTo>
                <a:lnTo>
                  <a:pt x="303" y="30"/>
                </a:lnTo>
                <a:lnTo>
                  <a:pt x="305" y="30"/>
                </a:lnTo>
                <a:lnTo>
                  <a:pt x="305" y="30"/>
                </a:lnTo>
                <a:lnTo>
                  <a:pt x="305" y="30"/>
                </a:lnTo>
                <a:lnTo>
                  <a:pt x="305" y="31"/>
                </a:lnTo>
                <a:lnTo>
                  <a:pt x="305" y="31"/>
                </a:lnTo>
                <a:lnTo>
                  <a:pt x="305" y="31"/>
                </a:lnTo>
                <a:lnTo>
                  <a:pt x="305" y="33"/>
                </a:lnTo>
                <a:lnTo>
                  <a:pt x="303" y="31"/>
                </a:lnTo>
                <a:lnTo>
                  <a:pt x="303" y="31"/>
                </a:lnTo>
                <a:lnTo>
                  <a:pt x="303" y="31"/>
                </a:lnTo>
                <a:lnTo>
                  <a:pt x="305" y="31"/>
                </a:lnTo>
                <a:lnTo>
                  <a:pt x="303" y="31"/>
                </a:lnTo>
                <a:lnTo>
                  <a:pt x="303" y="31"/>
                </a:lnTo>
                <a:lnTo>
                  <a:pt x="303" y="30"/>
                </a:lnTo>
                <a:lnTo>
                  <a:pt x="303" y="30"/>
                </a:lnTo>
                <a:lnTo>
                  <a:pt x="303" y="30"/>
                </a:lnTo>
                <a:lnTo>
                  <a:pt x="303" y="30"/>
                </a:lnTo>
                <a:lnTo>
                  <a:pt x="302" y="29"/>
                </a:lnTo>
                <a:lnTo>
                  <a:pt x="301" y="29"/>
                </a:lnTo>
                <a:lnTo>
                  <a:pt x="301" y="29"/>
                </a:lnTo>
                <a:lnTo>
                  <a:pt x="301" y="29"/>
                </a:lnTo>
                <a:lnTo>
                  <a:pt x="301" y="29"/>
                </a:lnTo>
                <a:lnTo>
                  <a:pt x="301" y="30"/>
                </a:lnTo>
                <a:lnTo>
                  <a:pt x="301" y="30"/>
                </a:lnTo>
                <a:lnTo>
                  <a:pt x="301" y="30"/>
                </a:lnTo>
                <a:lnTo>
                  <a:pt x="301" y="30"/>
                </a:lnTo>
                <a:lnTo>
                  <a:pt x="301" y="30"/>
                </a:lnTo>
                <a:lnTo>
                  <a:pt x="299" y="31"/>
                </a:lnTo>
                <a:lnTo>
                  <a:pt x="299" y="31"/>
                </a:lnTo>
                <a:lnTo>
                  <a:pt x="299" y="31"/>
                </a:lnTo>
                <a:lnTo>
                  <a:pt x="299" y="31"/>
                </a:lnTo>
                <a:lnTo>
                  <a:pt x="299" y="33"/>
                </a:lnTo>
                <a:lnTo>
                  <a:pt x="299" y="33"/>
                </a:lnTo>
                <a:lnTo>
                  <a:pt x="299" y="33"/>
                </a:lnTo>
                <a:lnTo>
                  <a:pt x="299" y="33"/>
                </a:lnTo>
                <a:lnTo>
                  <a:pt x="301" y="33"/>
                </a:lnTo>
                <a:lnTo>
                  <a:pt x="301" y="33"/>
                </a:lnTo>
                <a:lnTo>
                  <a:pt x="301" y="33"/>
                </a:lnTo>
                <a:lnTo>
                  <a:pt x="302" y="33"/>
                </a:lnTo>
                <a:lnTo>
                  <a:pt x="302" y="33"/>
                </a:lnTo>
                <a:lnTo>
                  <a:pt x="299" y="34"/>
                </a:lnTo>
                <a:lnTo>
                  <a:pt x="298" y="34"/>
                </a:lnTo>
                <a:lnTo>
                  <a:pt x="298" y="33"/>
                </a:lnTo>
                <a:lnTo>
                  <a:pt x="298" y="33"/>
                </a:lnTo>
                <a:lnTo>
                  <a:pt x="298" y="33"/>
                </a:lnTo>
                <a:lnTo>
                  <a:pt x="298" y="33"/>
                </a:lnTo>
                <a:lnTo>
                  <a:pt x="298" y="31"/>
                </a:lnTo>
                <a:lnTo>
                  <a:pt x="298" y="31"/>
                </a:lnTo>
                <a:lnTo>
                  <a:pt x="298" y="31"/>
                </a:lnTo>
                <a:lnTo>
                  <a:pt x="298" y="30"/>
                </a:lnTo>
                <a:lnTo>
                  <a:pt x="296" y="30"/>
                </a:lnTo>
                <a:lnTo>
                  <a:pt x="296" y="30"/>
                </a:lnTo>
                <a:lnTo>
                  <a:pt x="296" y="30"/>
                </a:lnTo>
                <a:lnTo>
                  <a:pt x="296" y="30"/>
                </a:lnTo>
                <a:lnTo>
                  <a:pt x="296" y="30"/>
                </a:lnTo>
                <a:lnTo>
                  <a:pt x="296" y="30"/>
                </a:lnTo>
                <a:lnTo>
                  <a:pt x="296" y="31"/>
                </a:lnTo>
                <a:lnTo>
                  <a:pt x="296" y="31"/>
                </a:lnTo>
                <a:lnTo>
                  <a:pt x="296" y="33"/>
                </a:lnTo>
                <a:lnTo>
                  <a:pt x="295" y="34"/>
                </a:lnTo>
                <a:lnTo>
                  <a:pt x="295" y="34"/>
                </a:lnTo>
                <a:lnTo>
                  <a:pt x="296" y="34"/>
                </a:lnTo>
                <a:lnTo>
                  <a:pt x="296" y="34"/>
                </a:lnTo>
                <a:lnTo>
                  <a:pt x="296" y="34"/>
                </a:lnTo>
                <a:lnTo>
                  <a:pt x="296" y="34"/>
                </a:lnTo>
                <a:lnTo>
                  <a:pt x="295" y="34"/>
                </a:lnTo>
                <a:lnTo>
                  <a:pt x="295" y="33"/>
                </a:lnTo>
                <a:lnTo>
                  <a:pt x="295" y="33"/>
                </a:lnTo>
                <a:lnTo>
                  <a:pt x="295" y="33"/>
                </a:lnTo>
                <a:lnTo>
                  <a:pt x="295" y="33"/>
                </a:lnTo>
                <a:lnTo>
                  <a:pt x="295" y="31"/>
                </a:lnTo>
                <a:lnTo>
                  <a:pt x="295" y="31"/>
                </a:lnTo>
                <a:lnTo>
                  <a:pt x="295" y="31"/>
                </a:lnTo>
                <a:lnTo>
                  <a:pt x="293" y="31"/>
                </a:lnTo>
                <a:lnTo>
                  <a:pt x="292" y="31"/>
                </a:lnTo>
                <a:lnTo>
                  <a:pt x="292" y="31"/>
                </a:lnTo>
                <a:lnTo>
                  <a:pt x="292" y="31"/>
                </a:lnTo>
                <a:lnTo>
                  <a:pt x="291" y="33"/>
                </a:lnTo>
                <a:lnTo>
                  <a:pt x="291" y="33"/>
                </a:lnTo>
                <a:lnTo>
                  <a:pt x="291" y="33"/>
                </a:lnTo>
                <a:lnTo>
                  <a:pt x="291" y="33"/>
                </a:lnTo>
                <a:lnTo>
                  <a:pt x="289" y="33"/>
                </a:lnTo>
                <a:lnTo>
                  <a:pt x="289" y="33"/>
                </a:lnTo>
                <a:lnTo>
                  <a:pt x="289" y="33"/>
                </a:lnTo>
                <a:lnTo>
                  <a:pt x="289" y="33"/>
                </a:lnTo>
                <a:lnTo>
                  <a:pt x="289" y="33"/>
                </a:lnTo>
                <a:lnTo>
                  <a:pt x="291" y="33"/>
                </a:lnTo>
                <a:lnTo>
                  <a:pt x="291" y="34"/>
                </a:lnTo>
                <a:lnTo>
                  <a:pt x="291" y="34"/>
                </a:lnTo>
                <a:lnTo>
                  <a:pt x="291" y="36"/>
                </a:lnTo>
                <a:lnTo>
                  <a:pt x="291" y="36"/>
                </a:lnTo>
                <a:lnTo>
                  <a:pt x="292" y="36"/>
                </a:lnTo>
                <a:lnTo>
                  <a:pt x="292" y="36"/>
                </a:lnTo>
                <a:lnTo>
                  <a:pt x="291" y="36"/>
                </a:lnTo>
                <a:lnTo>
                  <a:pt x="289" y="36"/>
                </a:lnTo>
                <a:lnTo>
                  <a:pt x="289" y="37"/>
                </a:lnTo>
                <a:lnTo>
                  <a:pt x="288" y="37"/>
                </a:lnTo>
                <a:lnTo>
                  <a:pt x="288" y="37"/>
                </a:lnTo>
                <a:lnTo>
                  <a:pt x="286" y="37"/>
                </a:lnTo>
                <a:lnTo>
                  <a:pt x="286" y="37"/>
                </a:lnTo>
                <a:lnTo>
                  <a:pt x="285" y="37"/>
                </a:lnTo>
                <a:lnTo>
                  <a:pt x="285" y="37"/>
                </a:lnTo>
                <a:lnTo>
                  <a:pt x="285" y="39"/>
                </a:lnTo>
                <a:lnTo>
                  <a:pt x="285" y="39"/>
                </a:lnTo>
                <a:lnTo>
                  <a:pt x="285" y="39"/>
                </a:lnTo>
                <a:lnTo>
                  <a:pt x="285" y="39"/>
                </a:lnTo>
                <a:lnTo>
                  <a:pt x="286" y="39"/>
                </a:lnTo>
                <a:lnTo>
                  <a:pt x="288" y="39"/>
                </a:lnTo>
                <a:lnTo>
                  <a:pt x="289" y="39"/>
                </a:lnTo>
                <a:lnTo>
                  <a:pt x="289" y="39"/>
                </a:lnTo>
                <a:lnTo>
                  <a:pt x="289" y="39"/>
                </a:lnTo>
                <a:lnTo>
                  <a:pt x="289" y="39"/>
                </a:lnTo>
                <a:lnTo>
                  <a:pt x="289" y="39"/>
                </a:lnTo>
                <a:lnTo>
                  <a:pt x="289" y="37"/>
                </a:lnTo>
                <a:lnTo>
                  <a:pt x="291" y="37"/>
                </a:lnTo>
                <a:lnTo>
                  <a:pt x="292" y="37"/>
                </a:lnTo>
                <a:lnTo>
                  <a:pt x="292" y="37"/>
                </a:lnTo>
                <a:lnTo>
                  <a:pt x="292" y="37"/>
                </a:lnTo>
                <a:lnTo>
                  <a:pt x="292" y="37"/>
                </a:lnTo>
                <a:lnTo>
                  <a:pt x="292" y="37"/>
                </a:lnTo>
                <a:lnTo>
                  <a:pt x="292" y="37"/>
                </a:lnTo>
                <a:lnTo>
                  <a:pt x="292" y="37"/>
                </a:lnTo>
                <a:lnTo>
                  <a:pt x="292" y="37"/>
                </a:lnTo>
                <a:lnTo>
                  <a:pt x="292" y="37"/>
                </a:lnTo>
                <a:lnTo>
                  <a:pt x="293" y="37"/>
                </a:lnTo>
                <a:lnTo>
                  <a:pt x="293" y="37"/>
                </a:lnTo>
                <a:lnTo>
                  <a:pt x="295" y="37"/>
                </a:lnTo>
                <a:lnTo>
                  <a:pt x="296" y="36"/>
                </a:lnTo>
                <a:lnTo>
                  <a:pt x="296" y="36"/>
                </a:lnTo>
                <a:lnTo>
                  <a:pt x="298" y="36"/>
                </a:lnTo>
                <a:lnTo>
                  <a:pt x="298" y="36"/>
                </a:lnTo>
                <a:lnTo>
                  <a:pt x="298" y="36"/>
                </a:lnTo>
                <a:lnTo>
                  <a:pt x="298" y="36"/>
                </a:lnTo>
                <a:lnTo>
                  <a:pt x="299" y="36"/>
                </a:lnTo>
                <a:lnTo>
                  <a:pt x="301" y="36"/>
                </a:lnTo>
                <a:lnTo>
                  <a:pt x="302" y="34"/>
                </a:lnTo>
                <a:lnTo>
                  <a:pt x="302" y="34"/>
                </a:lnTo>
                <a:lnTo>
                  <a:pt x="303" y="34"/>
                </a:lnTo>
                <a:lnTo>
                  <a:pt x="305" y="34"/>
                </a:lnTo>
                <a:lnTo>
                  <a:pt x="306" y="33"/>
                </a:lnTo>
                <a:lnTo>
                  <a:pt x="306" y="33"/>
                </a:lnTo>
                <a:lnTo>
                  <a:pt x="308" y="33"/>
                </a:lnTo>
                <a:lnTo>
                  <a:pt x="308" y="33"/>
                </a:lnTo>
                <a:lnTo>
                  <a:pt x="309" y="33"/>
                </a:lnTo>
                <a:lnTo>
                  <a:pt x="309" y="31"/>
                </a:lnTo>
                <a:lnTo>
                  <a:pt x="311" y="31"/>
                </a:lnTo>
                <a:lnTo>
                  <a:pt x="311" y="31"/>
                </a:lnTo>
                <a:lnTo>
                  <a:pt x="311" y="31"/>
                </a:lnTo>
                <a:lnTo>
                  <a:pt x="309" y="31"/>
                </a:lnTo>
                <a:lnTo>
                  <a:pt x="309" y="31"/>
                </a:lnTo>
                <a:lnTo>
                  <a:pt x="309" y="30"/>
                </a:lnTo>
                <a:lnTo>
                  <a:pt x="309" y="30"/>
                </a:lnTo>
                <a:lnTo>
                  <a:pt x="309" y="30"/>
                </a:lnTo>
                <a:lnTo>
                  <a:pt x="309" y="30"/>
                </a:lnTo>
                <a:lnTo>
                  <a:pt x="309" y="29"/>
                </a:lnTo>
                <a:lnTo>
                  <a:pt x="309" y="29"/>
                </a:lnTo>
                <a:lnTo>
                  <a:pt x="306" y="26"/>
                </a:lnTo>
                <a:lnTo>
                  <a:pt x="308" y="26"/>
                </a:lnTo>
                <a:lnTo>
                  <a:pt x="308" y="26"/>
                </a:lnTo>
                <a:lnTo>
                  <a:pt x="308" y="26"/>
                </a:lnTo>
                <a:lnTo>
                  <a:pt x="308" y="26"/>
                </a:lnTo>
                <a:lnTo>
                  <a:pt x="308" y="26"/>
                </a:lnTo>
                <a:lnTo>
                  <a:pt x="308" y="26"/>
                </a:lnTo>
                <a:lnTo>
                  <a:pt x="308" y="24"/>
                </a:lnTo>
                <a:lnTo>
                  <a:pt x="305" y="24"/>
                </a:lnTo>
                <a:lnTo>
                  <a:pt x="305" y="24"/>
                </a:lnTo>
                <a:lnTo>
                  <a:pt x="305" y="24"/>
                </a:lnTo>
                <a:lnTo>
                  <a:pt x="306" y="24"/>
                </a:lnTo>
                <a:lnTo>
                  <a:pt x="306" y="23"/>
                </a:lnTo>
                <a:lnTo>
                  <a:pt x="308" y="23"/>
                </a:lnTo>
                <a:lnTo>
                  <a:pt x="308" y="23"/>
                </a:lnTo>
                <a:lnTo>
                  <a:pt x="308" y="23"/>
                </a:lnTo>
                <a:lnTo>
                  <a:pt x="308" y="23"/>
                </a:lnTo>
                <a:lnTo>
                  <a:pt x="308" y="22"/>
                </a:lnTo>
                <a:lnTo>
                  <a:pt x="308" y="22"/>
                </a:lnTo>
                <a:lnTo>
                  <a:pt x="308" y="22"/>
                </a:lnTo>
                <a:lnTo>
                  <a:pt x="308" y="22"/>
                </a:lnTo>
                <a:lnTo>
                  <a:pt x="308" y="20"/>
                </a:lnTo>
                <a:lnTo>
                  <a:pt x="305" y="23"/>
                </a:lnTo>
                <a:lnTo>
                  <a:pt x="305" y="23"/>
                </a:lnTo>
                <a:lnTo>
                  <a:pt x="305" y="23"/>
                </a:lnTo>
                <a:lnTo>
                  <a:pt x="306" y="22"/>
                </a:lnTo>
                <a:lnTo>
                  <a:pt x="306" y="22"/>
                </a:lnTo>
                <a:lnTo>
                  <a:pt x="306" y="22"/>
                </a:lnTo>
                <a:lnTo>
                  <a:pt x="306" y="22"/>
                </a:lnTo>
                <a:lnTo>
                  <a:pt x="306" y="20"/>
                </a:lnTo>
                <a:lnTo>
                  <a:pt x="306" y="20"/>
                </a:lnTo>
                <a:lnTo>
                  <a:pt x="308" y="20"/>
                </a:lnTo>
                <a:lnTo>
                  <a:pt x="308" y="20"/>
                </a:lnTo>
                <a:lnTo>
                  <a:pt x="308" y="20"/>
                </a:lnTo>
                <a:lnTo>
                  <a:pt x="308" y="19"/>
                </a:lnTo>
                <a:lnTo>
                  <a:pt x="308" y="19"/>
                </a:lnTo>
                <a:lnTo>
                  <a:pt x="308" y="19"/>
                </a:lnTo>
                <a:lnTo>
                  <a:pt x="308" y="19"/>
                </a:lnTo>
                <a:lnTo>
                  <a:pt x="309" y="17"/>
                </a:lnTo>
                <a:lnTo>
                  <a:pt x="309" y="17"/>
                </a:lnTo>
                <a:lnTo>
                  <a:pt x="309" y="16"/>
                </a:lnTo>
                <a:lnTo>
                  <a:pt x="309" y="16"/>
                </a:lnTo>
                <a:lnTo>
                  <a:pt x="311" y="16"/>
                </a:lnTo>
                <a:lnTo>
                  <a:pt x="312" y="16"/>
                </a:lnTo>
                <a:lnTo>
                  <a:pt x="312" y="16"/>
                </a:lnTo>
                <a:lnTo>
                  <a:pt x="312" y="16"/>
                </a:lnTo>
                <a:lnTo>
                  <a:pt x="312" y="17"/>
                </a:lnTo>
                <a:lnTo>
                  <a:pt x="312" y="17"/>
                </a:lnTo>
                <a:lnTo>
                  <a:pt x="312" y="17"/>
                </a:lnTo>
                <a:lnTo>
                  <a:pt x="312" y="17"/>
                </a:lnTo>
                <a:lnTo>
                  <a:pt x="313" y="17"/>
                </a:lnTo>
                <a:lnTo>
                  <a:pt x="313" y="17"/>
                </a:lnTo>
                <a:lnTo>
                  <a:pt x="313" y="17"/>
                </a:lnTo>
                <a:lnTo>
                  <a:pt x="313" y="16"/>
                </a:lnTo>
                <a:lnTo>
                  <a:pt x="313" y="16"/>
                </a:lnTo>
                <a:lnTo>
                  <a:pt x="313" y="17"/>
                </a:lnTo>
                <a:lnTo>
                  <a:pt x="315" y="17"/>
                </a:lnTo>
                <a:lnTo>
                  <a:pt x="315" y="17"/>
                </a:lnTo>
                <a:lnTo>
                  <a:pt x="315" y="19"/>
                </a:lnTo>
                <a:lnTo>
                  <a:pt x="315" y="19"/>
                </a:lnTo>
                <a:lnTo>
                  <a:pt x="315" y="19"/>
                </a:lnTo>
                <a:lnTo>
                  <a:pt x="316" y="19"/>
                </a:lnTo>
                <a:lnTo>
                  <a:pt x="316" y="17"/>
                </a:lnTo>
                <a:lnTo>
                  <a:pt x="316" y="17"/>
                </a:lnTo>
                <a:lnTo>
                  <a:pt x="316" y="17"/>
                </a:lnTo>
                <a:lnTo>
                  <a:pt x="316" y="17"/>
                </a:lnTo>
                <a:lnTo>
                  <a:pt x="316" y="17"/>
                </a:lnTo>
                <a:lnTo>
                  <a:pt x="315" y="17"/>
                </a:lnTo>
                <a:lnTo>
                  <a:pt x="315" y="17"/>
                </a:lnTo>
                <a:lnTo>
                  <a:pt x="316" y="17"/>
                </a:lnTo>
                <a:lnTo>
                  <a:pt x="316" y="16"/>
                </a:lnTo>
                <a:lnTo>
                  <a:pt x="316" y="16"/>
                </a:lnTo>
                <a:lnTo>
                  <a:pt x="318" y="16"/>
                </a:lnTo>
                <a:lnTo>
                  <a:pt x="318" y="16"/>
                </a:lnTo>
                <a:lnTo>
                  <a:pt x="318" y="16"/>
                </a:lnTo>
                <a:lnTo>
                  <a:pt x="318" y="16"/>
                </a:lnTo>
                <a:lnTo>
                  <a:pt x="318" y="17"/>
                </a:lnTo>
                <a:lnTo>
                  <a:pt x="319" y="17"/>
                </a:lnTo>
                <a:lnTo>
                  <a:pt x="319" y="17"/>
                </a:lnTo>
                <a:lnTo>
                  <a:pt x="319" y="16"/>
                </a:lnTo>
                <a:lnTo>
                  <a:pt x="320" y="17"/>
                </a:lnTo>
                <a:lnTo>
                  <a:pt x="320" y="17"/>
                </a:lnTo>
                <a:lnTo>
                  <a:pt x="319" y="17"/>
                </a:lnTo>
                <a:lnTo>
                  <a:pt x="319" y="17"/>
                </a:lnTo>
                <a:lnTo>
                  <a:pt x="319" y="19"/>
                </a:lnTo>
                <a:lnTo>
                  <a:pt x="318" y="19"/>
                </a:lnTo>
                <a:lnTo>
                  <a:pt x="318" y="19"/>
                </a:lnTo>
                <a:lnTo>
                  <a:pt x="318" y="19"/>
                </a:lnTo>
                <a:lnTo>
                  <a:pt x="318" y="19"/>
                </a:lnTo>
                <a:lnTo>
                  <a:pt x="318" y="19"/>
                </a:lnTo>
                <a:lnTo>
                  <a:pt x="316" y="19"/>
                </a:lnTo>
                <a:lnTo>
                  <a:pt x="316" y="19"/>
                </a:lnTo>
                <a:lnTo>
                  <a:pt x="316" y="19"/>
                </a:lnTo>
                <a:lnTo>
                  <a:pt x="316" y="19"/>
                </a:lnTo>
                <a:lnTo>
                  <a:pt x="315" y="19"/>
                </a:lnTo>
                <a:lnTo>
                  <a:pt x="313" y="20"/>
                </a:lnTo>
                <a:lnTo>
                  <a:pt x="313" y="20"/>
                </a:lnTo>
                <a:lnTo>
                  <a:pt x="312" y="20"/>
                </a:lnTo>
                <a:lnTo>
                  <a:pt x="311" y="22"/>
                </a:lnTo>
                <a:lnTo>
                  <a:pt x="311" y="22"/>
                </a:lnTo>
                <a:lnTo>
                  <a:pt x="312" y="22"/>
                </a:lnTo>
                <a:lnTo>
                  <a:pt x="312" y="23"/>
                </a:lnTo>
                <a:lnTo>
                  <a:pt x="312" y="23"/>
                </a:lnTo>
                <a:lnTo>
                  <a:pt x="312" y="23"/>
                </a:lnTo>
                <a:lnTo>
                  <a:pt x="312" y="23"/>
                </a:lnTo>
                <a:lnTo>
                  <a:pt x="312" y="23"/>
                </a:lnTo>
                <a:lnTo>
                  <a:pt x="312" y="23"/>
                </a:lnTo>
                <a:lnTo>
                  <a:pt x="312" y="23"/>
                </a:lnTo>
                <a:lnTo>
                  <a:pt x="312" y="24"/>
                </a:lnTo>
                <a:lnTo>
                  <a:pt x="313" y="24"/>
                </a:lnTo>
                <a:lnTo>
                  <a:pt x="313" y="26"/>
                </a:lnTo>
                <a:lnTo>
                  <a:pt x="313" y="24"/>
                </a:lnTo>
                <a:lnTo>
                  <a:pt x="313" y="24"/>
                </a:lnTo>
                <a:lnTo>
                  <a:pt x="313" y="24"/>
                </a:lnTo>
                <a:lnTo>
                  <a:pt x="313" y="24"/>
                </a:lnTo>
                <a:lnTo>
                  <a:pt x="313" y="24"/>
                </a:lnTo>
                <a:lnTo>
                  <a:pt x="313" y="24"/>
                </a:lnTo>
                <a:lnTo>
                  <a:pt x="313" y="24"/>
                </a:lnTo>
                <a:lnTo>
                  <a:pt x="315" y="24"/>
                </a:lnTo>
                <a:lnTo>
                  <a:pt x="315" y="24"/>
                </a:lnTo>
                <a:lnTo>
                  <a:pt x="315" y="24"/>
                </a:lnTo>
                <a:lnTo>
                  <a:pt x="315" y="24"/>
                </a:lnTo>
                <a:lnTo>
                  <a:pt x="315" y="24"/>
                </a:lnTo>
                <a:lnTo>
                  <a:pt x="316" y="23"/>
                </a:lnTo>
                <a:lnTo>
                  <a:pt x="316" y="23"/>
                </a:lnTo>
                <a:lnTo>
                  <a:pt x="316" y="24"/>
                </a:lnTo>
                <a:lnTo>
                  <a:pt x="318" y="24"/>
                </a:lnTo>
                <a:lnTo>
                  <a:pt x="318" y="24"/>
                </a:lnTo>
                <a:lnTo>
                  <a:pt x="319" y="24"/>
                </a:lnTo>
                <a:lnTo>
                  <a:pt x="319" y="23"/>
                </a:lnTo>
                <a:lnTo>
                  <a:pt x="319" y="23"/>
                </a:lnTo>
                <a:lnTo>
                  <a:pt x="319" y="23"/>
                </a:lnTo>
                <a:lnTo>
                  <a:pt x="320" y="23"/>
                </a:lnTo>
                <a:lnTo>
                  <a:pt x="322" y="23"/>
                </a:lnTo>
                <a:lnTo>
                  <a:pt x="322" y="23"/>
                </a:lnTo>
                <a:lnTo>
                  <a:pt x="322" y="23"/>
                </a:lnTo>
                <a:lnTo>
                  <a:pt x="322" y="23"/>
                </a:lnTo>
                <a:lnTo>
                  <a:pt x="322" y="23"/>
                </a:lnTo>
                <a:lnTo>
                  <a:pt x="323" y="23"/>
                </a:lnTo>
                <a:lnTo>
                  <a:pt x="323" y="22"/>
                </a:lnTo>
                <a:lnTo>
                  <a:pt x="323" y="22"/>
                </a:lnTo>
                <a:lnTo>
                  <a:pt x="325" y="22"/>
                </a:lnTo>
                <a:lnTo>
                  <a:pt x="325" y="22"/>
                </a:lnTo>
                <a:lnTo>
                  <a:pt x="325" y="22"/>
                </a:lnTo>
                <a:lnTo>
                  <a:pt x="325" y="22"/>
                </a:lnTo>
                <a:lnTo>
                  <a:pt x="325" y="22"/>
                </a:lnTo>
                <a:lnTo>
                  <a:pt x="325" y="20"/>
                </a:lnTo>
                <a:lnTo>
                  <a:pt x="325" y="20"/>
                </a:lnTo>
                <a:lnTo>
                  <a:pt x="325" y="20"/>
                </a:lnTo>
                <a:lnTo>
                  <a:pt x="325" y="20"/>
                </a:lnTo>
                <a:lnTo>
                  <a:pt x="326" y="20"/>
                </a:lnTo>
                <a:lnTo>
                  <a:pt x="326" y="20"/>
                </a:lnTo>
                <a:lnTo>
                  <a:pt x="326" y="20"/>
                </a:lnTo>
                <a:lnTo>
                  <a:pt x="326" y="20"/>
                </a:lnTo>
                <a:lnTo>
                  <a:pt x="325" y="19"/>
                </a:lnTo>
                <a:lnTo>
                  <a:pt x="325" y="19"/>
                </a:lnTo>
                <a:lnTo>
                  <a:pt x="325" y="19"/>
                </a:lnTo>
                <a:lnTo>
                  <a:pt x="323" y="20"/>
                </a:lnTo>
                <a:lnTo>
                  <a:pt x="323" y="20"/>
                </a:lnTo>
                <a:lnTo>
                  <a:pt x="323" y="20"/>
                </a:lnTo>
                <a:lnTo>
                  <a:pt x="323" y="20"/>
                </a:lnTo>
                <a:lnTo>
                  <a:pt x="323" y="20"/>
                </a:lnTo>
                <a:lnTo>
                  <a:pt x="323" y="20"/>
                </a:lnTo>
                <a:lnTo>
                  <a:pt x="323" y="20"/>
                </a:lnTo>
                <a:lnTo>
                  <a:pt x="323" y="20"/>
                </a:lnTo>
                <a:lnTo>
                  <a:pt x="325" y="19"/>
                </a:lnTo>
                <a:lnTo>
                  <a:pt x="328" y="19"/>
                </a:lnTo>
                <a:lnTo>
                  <a:pt x="330" y="19"/>
                </a:lnTo>
                <a:lnTo>
                  <a:pt x="330" y="19"/>
                </a:lnTo>
                <a:lnTo>
                  <a:pt x="330" y="19"/>
                </a:lnTo>
                <a:lnTo>
                  <a:pt x="332" y="19"/>
                </a:lnTo>
                <a:lnTo>
                  <a:pt x="332" y="19"/>
                </a:lnTo>
                <a:lnTo>
                  <a:pt x="332" y="19"/>
                </a:lnTo>
                <a:lnTo>
                  <a:pt x="332" y="20"/>
                </a:lnTo>
                <a:lnTo>
                  <a:pt x="332" y="22"/>
                </a:lnTo>
                <a:lnTo>
                  <a:pt x="332" y="23"/>
                </a:lnTo>
                <a:lnTo>
                  <a:pt x="333" y="23"/>
                </a:lnTo>
                <a:lnTo>
                  <a:pt x="333" y="24"/>
                </a:lnTo>
                <a:lnTo>
                  <a:pt x="333" y="24"/>
                </a:lnTo>
                <a:lnTo>
                  <a:pt x="333" y="24"/>
                </a:lnTo>
                <a:lnTo>
                  <a:pt x="333" y="24"/>
                </a:lnTo>
                <a:lnTo>
                  <a:pt x="333" y="24"/>
                </a:lnTo>
                <a:lnTo>
                  <a:pt x="333" y="24"/>
                </a:lnTo>
                <a:lnTo>
                  <a:pt x="332" y="23"/>
                </a:lnTo>
                <a:lnTo>
                  <a:pt x="332" y="23"/>
                </a:lnTo>
                <a:lnTo>
                  <a:pt x="332" y="24"/>
                </a:lnTo>
                <a:lnTo>
                  <a:pt x="332" y="24"/>
                </a:lnTo>
                <a:lnTo>
                  <a:pt x="332" y="24"/>
                </a:lnTo>
                <a:lnTo>
                  <a:pt x="330" y="26"/>
                </a:lnTo>
                <a:lnTo>
                  <a:pt x="330" y="26"/>
                </a:lnTo>
                <a:lnTo>
                  <a:pt x="330" y="24"/>
                </a:lnTo>
                <a:lnTo>
                  <a:pt x="330" y="24"/>
                </a:lnTo>
                <a:lnTo>
                  <a:pt x="329" y="26"/>
                </a:lnTo>
                <a:lnTo>
                  <a:pt x="329" y="26"/>
                </a:lnTo>
                <a:lnTo>
                  <a:pt x="329" y="26"/>
                </a:lnTo>
                <a:lnTo>
                  <a:pt x="329" y="26"/>
                </a:lnTo>
                <a:lnTo>
                  <a:pt x="329" y="26"/>
                </a:lnTo>
                <a:lnTo>
                  <a:pt x="328" y="24"/>
                </a:lnTo>
                <a:lnTo>
                  <a:pt x="328" y="24"/>
                </a:lnTo>
                <a:lnTo>
                  <a:pt x="328" y="26"/>
                </a:lnTo>
                <a:lnTo>
                  <a:pt x="328" y="26"/>
                </a:lnTo>
                <a:lnTo>
                  <a:pt x="326" y="27"/>
                </a:lnTo>
                <a:lnTo>
                  <a:pt x="326" y="26"/>
                </a:lnTo>
                <a:lnTo>
                  <a:pt x="325" y="26"/>
                </a:lnTo>
                <a:lnTo>
                  <a:pt x="325" y="26"/>
                </a:lnTo>
                <a:lnTo>
                  <a:pt x="325" y="26"/>
                </a:lnTo>
                <a:lnTo>
                  <a:pt x="325" y="26"/>
                </a:lnTo>
                <a:lnTo>
                  <a:pt x="325" y="26"/>
                </a:lnTo>
                <a:lnTo>
                  <a:pt x="325" y="26"/>
                </a:lnTo>
                <a:lnTo>
                  <a:pt x="325" y="26"/>
                </a:lnTo>
                <a:lnTo>
                  <a:pt x="325" y="26"/>
                </a:lnTo>
                <a:lnTo>
                  <a:pt x="325" y="26"/>
                </a:lnTo>
                <a:lnTo>
                  <a:pt x="325" y="26"/>
                </a:lnTo>
                <a:lnTo>
                  <a:pt x="325" y="27"/>
                </a:lnTo>
                <a:lnTo>
                  <a:pt x="323" y="27"/>
                </a:lnTo>
                <a:lnTo>
                  <a:pt x="323" y="27"/>
                </a:lnTo>
                <a:lnTo>
                  <a:pt x="323" y="27"/>
                </a:lnTo>
                <a:lnTo>
                  <a:pt x="320" y="27"/>
                </a:lnTo>
                <a:lnTo>
                  <a:pt x="320" y="27"/>
                </a:lnTo>
                <a:lnTo>
                  <a:pt x="320" y="27"/>
                </a:lnTo>
                <a:lnTo>
                  <a:pt x="322" y="27"/>
                </a:lnTo>
                <a:lnTo>
                  <a:pt x="322" y="26"/>
                </a:lnTo>
                <a:lnTo>
                  <a:pt x="323" y="26"/>
                </a:lnTo>
                <a:lnTo>
                  <a:pt x="323" y="26"/>
                </a:lnTo>
                <a:lnTo>
                  <a:pt x="323" y="26"/>
                </a:lnTo>
                <a:lnTo>
                  <a:pt x="323" y="26"/>
                </a:lnTo>
                <a:lnTo>
                  <a:pt x="323" y="26"/>
                </a:lnTo>
                <a:lnTo>
                  <a:pt x="322" y="24"/>
                </a:lnTo>
                <a:lnTo>
                  <a:pt x="322" y="24"/>
                </a:lnTo>
                <a:lnTo>
                  <a:pt x="322" y="23"/>
                </a:lnTo>
                <a:lnTo>
                  <a:pt x="320" y="23"/>
                </a:lnTo>
                <a:lnTo>
                  <a:pt x="320" y="24"/>
                </a:lnTo>
                <a:lnTo>
                  <a:pt x="320" y="24"/>
                </a:lnTo>
                <a:lnTo>
                  <a:pt x="320" y="24"/>
                </a:lnTo>
                <a:lnTo>
                  <a:pt x="319" y="24"/>
                </a:lnTo>
                <a:lnTo>
                  <a:pt x="319" y="24"/>
                </a:lnTo>
                <a:lnTo>
                  <a:pt x="319" y="24"/>
                </a:lnTo>
                <a:lnTo>
                  <a:pt x="319" y="24"/>
                </a:lnTo>
                <a:lnTo>
                  <a:pt x="319" y="26"/>
                </a:lnTo>
                <a:lnTo>
                  <a:pt x="319" y="26"/>
                </a:lnTo>
                <a:lnTo>
                  <a:pt x="319" y="26"/>
                </a:lnTo>
                <a:lnTo>
                  <a:pt x="319" y="27"/>
                </a:lnTo>
                <a:lnTo>
                  <a:pt x="320" y="27"/>
                </a:lnTo>
                <a:lnTo>
                  <a:pt x="320" y="29"/>
                </a:lnTo>
                <a:lnTo>
                  <a:pt x="322" y="29"/>
                </a:lnTo>
                <a:lnTo>
                  <a:pt x="322" y="29"/>
                </a:lnTo>
                <a:lnTo>
                  <a:pt x="320" y="29"/>
                </a:lnTo>
                <a:lnTo>
                  <a:pt x="319" y="29"/>
                </a:lnTo>
                <a:lnTo>
                  <a:pt x="319" y="29"/>
                </a:lnTo>
                <a:lnTo>
                  <a:pt x="318" y="29"/>
                </a:lnTo>
                <a:lnTo>
                  <a:pt x="318" y="29"/>
                </a:lnTo>
                <a:lnTo>
                  <a:pt x="319" y="30"/>
                </a:lnTo>
                <a:lnTo>
                  <a:pt x="319" y="30"/>
                </a:lnTo>
                <a:lnTo>
                  <a:pt x="320" y="30"/>
                </a:lnTo>
                <a:lnTo>
                  <a:pt x="320" y="30"/>
                </a:lnTo>
                <a:lnTo>
                  <a:pt x="320" y="30"/>
                </a:lnTo>
                <a:lnTo>
                  <a:pt x="322" y="29"/>
                </a:lnTo>
                <a:lnTo>
                  <a:pt x="322" y="29"/>
                </a:lnTo>
                <a:lnTo>
                  <a:pt x="323" y="29"/>
                </a:lnTo>
                <a:lnTo>
                  <a:pt x="323" y="29"/>
                </a:lnTo>
                <a:lnTo>
                  <a:pt x="323" y="29"/>
                </a:lnTo>
                <a:lnTo>
                  <a:pt x="325" y="29"/>
                </a:lnTo>
                <a:lnTo>
                  <a:pt x="325" y="29"/>
                </a:lnTo>
                <a:lnTo>
                  <a:pt x="325" y="29"/>
                </a:lnTo>
                <a:lnTo>
                  <a:pt x="326" y="29"/>
                </a:lnTo>
                <a:lnTo>
                  <a:pt x="326" y="27"/>
                </a:lnTo>
                <a:lnTo>
                  <a:pt x="328" y="27"/>
                </a:lnTo>
                <a:lnTo>
                  <a:pt x="328" y="27"/>
                </a:lnTo>
                <a:lnTo>
                  <a:pt x="329" y="27"/>
                </a:lnTo>
                <a:lnTo>
                  <a:pt x="329" y="27"/>
                </a:lnTo>
                <a:lnTo>
                  <a:pt x="329" y="27"/>
                </a:lnTo>
                <a:lnTo>
                  <a:pt x="330" y="26"/>
                </a:lnTo>
                <a:lnTo>
                  <a:pt x="330" y="26"/>
                </a:lnTo>
                <a:lnTo>
                  <a:pt x="332" y="26"/>
                </a:lnTo>
                <a:lnTo>
                  <a:pt x="335" y="26"/>
                </a:lnTo>
                <a:lnTo>
                  <a:pt x="335" y="26"/>
                </a:lnTo>
                <a:lnTo>
                  <a:pt x="335" y="26"/>
                </a:lnTo>
                <a:lnTo>
                  <a:pt x="335" y="26"/>
                </a:lnTo>
                <a:lnTo>
                  <a:pt x="335" y="26"/>
                </a:lnTo>
                <a:lnTo>
                  <a:pt x="336" y="26"/>
                </a:lnTo>
                <a:lnTo>
                  <a:pt x="336" y="26"/>
                </a:lnTo>
                <a:lnTo>
                  <a:pt x="336" y="26"/>
                </a:lnTo>
                <a:lnTo>
                  <a:pt x="336" y="24"/>
                </a:lnTo>
                <a:lnTo>
                  <a:pt x="336" y="24"/>
                </a:lnTo>
                <a:lnTo>
                  <a:pt x="336" y="24"/>
                </a:lnTo>
                <a:lnTo>
                  <a:pt x="336" y="24"/>
                </a:lnTo>
                <a:lnTo>
                  <a:pt x="338" y="24"/>
                </a:lnTo>
                <a:lnTo>
                  <a:pt x="338" y="24"/>
                </a:lnTo>
                <a:lnTo>
                  <a:pt x="339" y="24"/>
                </a:lnTo>
                <a:lnTo>
                  <a:pt x="340" y="23"/>
                </a:lnTo>
                <a:lnTo>
                  <a:pt x="340" y="23"/>
                </a:lnTo>
                <a:lnTo>
                  <a:pt x="342" y="23"/>
                </a:lnTo>
                <a:lnTo>
                  <a:pt x="342" y="23"/>
                </a:lnTo>
                <a:lnTo>
                  <a:pt x="342" y="23"/>
                </a:lnTo>
                <a:lnTo>
                  <a:pt x="343" y="23"/>
                </a:lnTo>
                <a:lnTo>
                  <a:pt x="345" y="22"/>
                </a:lnTo>
                <a:lnTo>
                  <a:pt x="345" y="22"/>
                </a:lnTo>
                <a:lnTo>
                  <a:pt x="345" y="22"/>
                </a:lnTo>
                <a:lnTo>
                  <a:pt x="345" y="22"/>
                </a:lnTo>
                <a:lnTo>
                  <a:pt x="345" y="22"/>
                </a:lnTo>
                <a:lnTo>
                  <a:pt x="345" y="20"/>
                </a:lnTo>
                <a:lnTo>
                  <a:pt x="343" y="20"/>
                </a:lnTo>
                <a:lnTo>
                  <a:pt x="343" y="20"/>
                </a:lnTo>
                <a:lnTo>
                  <a:pt x="343" y="22"/>
                </a:lnTo>
                <a:lnTo>
                  <a:pt x="343" y="22"/>
                </a:lnTo>
                <a:lnTo>
                  <a:pt x="342" y="22"/>
                </a:lnTo>
                <a:lnTo>
                  <a:pt x="342" y="22"/>
                </a:lnTo>
                <a:lnTo>
                  <a:pt x="342" y="20"/>
                </a:lnTo>
                <a:lnTo>
                  <a:pt x="342" y="20"/>
                </a:lnTo>
                <a:lnTo>
                  <a:pt x="342" y="20"/>
                </a:lnTo>
                <a:lnTo>
                  <a:pt x="340" y="20"/>
                </a:lnTo>
                <a:lnTo>
                  <a:pt x="340" y="22"/>
                </a:lnTo>
                <a:lnTo>
                  <a:pt x="340" y="22"/>
                </a:lnTo>
                <a:lnTo>
                  <a:pt x="340" y="22"/>
                </a:lnTo>
                <a:lnTo>
                  <a:pt x="340" y="20"/>
                </a:lnTo>
                <a:lnTo>
                  <a:pt x="340" y="20"/>
                </a:lnTo>
                <a:lnTo>
                  <a:pt x="340" y="19"/>
                </a:lnTo>
                <a:lnTo>
                  <a:pt x="340" y="19"/>
                </a:lnTo>
                <a:lnTo>
                  <a:pt x="342" y="19"/>
                </a:lnTo>
                <a:lnTo>
                  <a:pt x="342" y="19"/>
                </a:lnTo>
                <a:lnTo>
                  <a:pt x="342" y="19"/>
                </a:lnTo>
                <a:lnTo>
                  <a:pt x="342" y="19"/>
                </a:lnTo>
                <a:lnTo>
                  <a:pt x="342" y="19"/>
                </a:lnTo>
                <a:lnTo>
                  <a:pt x="342" y="19"/>
                </a:lnTo>
                <a:lnTo>
                  <a:pt x="343" y="19"/>
                </a:lnTo>
                <a:lnTo>
                  <a:pt x="345" y="17"/>
                </a:lnTo>
                <a:lnTo>
                  <a:pt x="345" y="17"/>
                </a:lnTo>
                <a:lnTo>
                  <a:pt x="343" y="17"/>
                </a:lnTo>
                <a:lnTo>
                  <a:pt x="342" y="16"/>
                </a:lnTo>
                <a:lnTo>
                  <a:pt x="340" y="16"/>
                </a:lnTo>
                <a:lnTo>
                  <a:pt x="340" y="17"/>
                </a:lnTo>
                <a:lnTo>
                  <a:pt x="340" y="17"/>
                </a:lnTo>
                <a:lnTo>
                  <a:pt x="338" y="19"/>
                </a:lnTo>
                <a:lnTo>
                  <a:pt x="338" y="20"/>
                </a:lnTo>
                <a:lnTo>
                  <a:pt x="338" y="20"/>
                </a:lnTo>
                <a:lnTo>
                  <a:pt x="338" y="19"/>
                </a:lnTo>
                <a:lnTo>
                  <a:pt x="338" y="19"/>
                </a:lnTo>
                <a:lnTo>
                  <a:pt x="336" y="20"/>
                </a:lnTo>
                <a:lnTo>
                  <a:pt x="335" y="20"/>
                </a:lnTo>
                <a:lnTo>
                  <a:pt x="335" y="20"/>
                </a:lnTo>
                <a:lnTo>
                  <a:pt x="335" y="20"/>
                </a:lnTo>
                <a:lnTo>
                  <a:pt x="335" y="20"/>
                </a:lnTo>
                <a:lnTo>
                  <a:pt x="335" y="19"/>
                </a:lnTo>
                <a:lnTo>
                  <a:pt x="335" y="19"/>
                </a:lnTo>
                <a:lnTo>
                  <a:pt x="333" y="19"/>
                </a:lnTo>
                <a:lnTo>
                  <a:pt x="335" y="17"/>
                </a:lnTo>
                <a:lnTo>
                  <a:pt x="335" y="17"/>
                </a:lnTo>
                <a:lnTo>
                  <a:pt x="335" y="17"/>
                </a:lnTo>
                <a:lnTo>
                  <a:pt x="335" y="17"/>
                </a:lnTo>
                <a:lnTo>
                  <a:pt x="335" y="17"/>
                </a:lnTo>
                <a:lnTo>
                  <a:pt x="335" y="17"/>
                </a:lnTo>
                <a:lnTo>
                  <a:pt x="335" y="17"/>
                </a:lnTo>
                <a:lnTo>
                  <a:pt x="335" y="17"/>
                </a:lnTo>
                <a:lnTo>
                  <a:pt x="335" y="17"/>
                </a:lnTo>
                <a:lnTo>
                  <a:pt x="336" y="17"/>
                </a:lnTo>
                <a:lnTo>
                  <a:pt x="336" y="17"/>
                </a:lnTo>
                <a:lnTo>
                  <a:pt x="336" y="17"/>
                </a:lnTo>
                <a:lnTo>
                  <a:pt x="336" y="16"/>
                </a:lnTo>
                <a:lnTo>
                  <a:pt x="336" y="16"/>
                </a:lnTo>
                <a:lnTo>
                  <a:pt x="336" y="17"/>
                </a:lnTo>
                <a:lnTo>
                  <a:pt x="336" y="17"/>
                </a:lnTo>
                <a:lnTo>
                  <a:pt x="336" y="16"/>
                </a:lnTo>
                <a:lnTo>
                  <a:pt x="338" y="16"/>
                </a:lnTo>
                <a:lnTo>
                  <a:pt x="338" y="16"/>
                </a:lnTo>
                <a:lnTo>
                  <a:pt x="338" y="16"/>
                </a:lnTo>
                <a:lnTo>
                  <a:pt x="338" y="14"/>
                </a:lnTo>
                <a:lnTo>
                  <a:pt x="338" y="14"/>
                </a:lnTo>
                <a:lnTo>
                  <a:pt x="339" y="14"/>
                </a:lnTo>
                <a:lnTo>
                  <a:pt x="340" y="14"/>
                </a:lnTo>
                <a:lnTo>
                  <a:pt x="340" y="16"/>
                </a:lnTo>
                <a:lnTo>
                  <a:pt x="340" y="16"/>
                </a:lnTo>
                <a:lnTo>
                  <a:pt x="342" y="16"/>
                </a:lnTo>
                <a:lnTo>
                  <a:pt x="342" y="16"/>
                </a:lnTo>
                <a:lnTo>
                  <a:pt x="342" y="16"/>
                </a:lnTo>
                <a:lnTo>
                  <a:pt x="342" y="16"/>
                </a:lnTo>
                <a:lnTo>
                  <a:pt x="342" y="14"/>
                </a:lnTo>
                <a:lnTo>
                  <a:pt x="342" y="14"/>
                </a:lnTo>
                <a:lnTo>
                  <a:pt x="342" y="14"/>
                </a:lnTo>
                <a:lnTo>
                  <a:pt x="343" y="14"/>
                </a:lnTo>
                <a:lnTo>
                  <a:pt x="345" y="14"/>
                </a:lnTo>
                <a:lnTo>
                  <a:pt x="345" y="14"/>
                </a:lnTo>
                <a:lnTo>
                  <a:pt x="346" y="16"/>
                </a:lnTo>
                <a:lnTo>
                  <a:pt x="348" y="16"/>
                </a:lnTo>
                <a:lnTo>
                  <a:pt x="348" y="16"/>
                </a:lnTo>
                <a:lnTo>
                  <a:pt x="348" y="16"/>
                </a:lnTo>
                <a:lnTo>
                  <a:pt x="348" y="14"/>
                </a:lnTo>
                <a:lnTo>
                  <a:pt x="349" y="14"/>
                </a:lnTo>
                <a:lnTo>
                  <a:pt x="350" y="14"/>
                </a:lnTo>
                <a:lnTo>
                  <a:pt x="350" y="13"/>
                </a:lnTo>
                <a:lnTo>
                  <a:pt x="350" y="13"/>
                </a:lnTo>
                <a:lnTo>
                  <a:pt x="350" y="13"/>
                </a:lnTo>
                <a:lnTo>
                  <a:pt x="350" y="13"/>
                </a:lnTo>
                <a:lnTo>
                  <a:pt x="350" y="13"/>
                </a:lnTo>
                <a:lnTo>
                  <a:pt x="350" y="12"/>
                </a:lnTo>
                <a:lnTo>
                  <a:pt x="352" y="12"/>
                </a:lnTo>
                <a:lnTo>
                  <a:pt x="352" y="12"/>
                </a:lnTo>
                <a:lnTo>
                  <a:pt x="353" y="12"/>
                </a:lnTo>
                <a:lnTo>
                  <a:pt x="353" y="12"/>
                </a:lnTo>
                <a:lnTo>
                  <a:pt x="355" y="12"/>
                </a:lnTo>
                <a:lnTo>
                  <a:pt x="355" y="12"/>
                </a:lnTo>
                <a:lnTo>
                  <a:pt x="355" y="12"/>
                </a:lnTo>
                <a:lnTo>
                  <a:pt x="355" y="12"/>
                </a:lnTo>
                <a:lnTo>
                  <a:pt x="355" y="10"/>
                </a:lnTo>
                <a:lnTo>
                  <a:pt x="355" y="10"/>
                </a:lnTo>
                <a:lnTo>
                  <a:pt x="355" y="10"/>
                </a:lnTo>
                <a:lnTo>
                  <a:pt x="353" y="10"/>
                </a:lnTo>
                <a:lnTo>
                  <a:pt x="353" y="10"/>
                </a:lnTo>
                <a:lnTo>
                  <a:pt x="353" y="10"/>
                </a:lnTo>
                <a:lnTo>
                  <a:pt x="353" y="10"/>
                </a:lnTo>
                <a:lnTo>
                  <a:pt x="353" y="10"/>
                </a:lnTo>
                <a:lnTo>
                  <a:pt x="355" y="10"/>
                </a:lnTo>
                <a:lnTo>
                  <a:pt x="355" y="10"/>
                </a:lnTo>
                <a:lnTo>
                  <a:pt x="355" y="10"/>
                </a:lnTo>
                <a:lnTo>
                  <a:pt x="355" y="10"/>
                </a:lnTo>
                <a:lnTo>
                  <a:pt x="355" y="10"/>
                </a:lnTo>
                <a:lnTo>
                  <a:pt x="355" y="12"/>
                </a:lnTo>
                <a:lnTo>
                  <a:pt x="356" y="12"/>
                </a:lnTo>
                <a:lnTo>
                  <a:pt x="356" y="12"/>
                </a:lnTo>
                <a:lnTo>
                  <a:pt x="356" y="12"/>
                </a:lnTo>
                <a:lnTo>
                  <a:pt x="356" y="12"/>
                </a:lnTo>
                <a:lnTo>
                  <a:pt x="356" y="13"/>
                </a:lnTo>
                <a:lnTo>
                  <a:pt x="358" y="13"/>
                </a:lnTo>
                <a:lnTo>
                  <a:pt x="358" y="13"/>
                </a:lnTo>
                <a:lnTo>
                  <a:pt x="355" y="13"/>
                </a:lnTo>
                <a:lnTo>
                  <a:pt x="355" y="14"/>
                </a:lnTo>
                <a:lnTo>
                  <a:pt x="353" y="14"/>
                </a:lnTo>
                <a:lnTo>
                  <a:pt x="353" y="14"/>
                </a:lnTo>
                <a:lnTo>
                  <a:pt x="353" y="14"/>
                </a:lnTo>
                <a:lnTo>
                  <a:pt x="353" y="14"/>
                </a:lnTo>
                <a:lnTo>
                  <a:pt x="352" y="14"/>
                </a:lnTo>
                <a:lnTo>
                  <a:pt x="352" y="16"/>
                </a:lnTo>
                <a:lnTo>
                  <a:pt x="352" y="16"/>
                </a:lnTo>
                <a:lnTo>
                  <a:pt x="352" y="17"/>
                </a:lnTo>
                <a:lnTo>
                  <a:pt x="352" y="17"/>
                </a:lnTo>
                <a:lnTo>
                  <a:pt x="352" y="17"/>
                </a:lnTo>
                <a:lnTo>
                  <a:pt x="352" y="17"/>
                </a:lnTo>
                <a:lnTo>
                  <a:pt x="352" y="16"/>
                </a:lnTo>
                <a:lnTo>
                  <a:pt x="352" y="16"/>
                </a:lnTo>
                <a:lnTo>
                  <a:pt x="352" y="16"/>
                </a:lnTo>
                <a:lnTo>
                  <a:pt x="352" y="16"/>
                </a:lnTo>
                <a:lnTo>
                  <a:pt x="352" y="16"/>
                </a:lnTo>
                <a:lnTo>
                  <a:pt x="352" y="16"/>
                </a:lnTo>
                <a:lnTo>
                  <a:pt x="350" y="16"/>
                </a:lnTo>
                <a:lnTo>
                  <a:pt x="350" y="17"/>
                </a:lnTo>
                <a:lnTo>
                  <a:pt x="350" y="17"/>
                </a:lnTo>
                <a:lnTo>
                  <a:pt x="350" y="17"/>
                </a:lnTo>
                <a:lnTo>
                  <a:pt x="350" y="17"/>
                </a:lnTo>
                <a:lnTo>
                  <a:pt x="350" y="16"/>
                </a:lnTo>
                <a:lnTo>
                  <a:pt x="349" y="16"/>
                </a:lnTo>
                <a:lnTo>
                  <a:pt x="349" y="16"/>
                </a:lnTo>
                <a:lnTo>
                  <a:pt x="345" y="17"/>
                </a:lnTo>
                <a:lnTo>
                  <a:pt x="345" y="17"/>
                </a:lnTo>
                <a:lnTo>
                  <a:pt x="345" y="17"/>
                </a:lnTo>
                <a:lnTo>
                  <a:pt x="345" y="17"/>
                </a:lnTo>
                <a:lnTo>
                  <a:pt x="345" y="17"/>
                </a:lnTo>
                <a:lnTo>
                  <a:pt x="345" y="19"/>
                </a:lnTo>
                <a:lnTo>
                  <a:pt x="345" y="19"/>
                </a:lnTo>
                <a:lnTo>
                  <a:pt x="345" y="17"/>
                </a:lnTo>
                <a:lnTo>
                  <a:pt x="345" y="17"/>
                </a:lnTo>
                <a:lnTo>
                  <a:pt x="343" y="19"/>
                </a:lnTo>
                <a:lnTo>
                  <a:pt x="343" y="19"/>
                </a:lnTo>
                <a:lnTo>
                  <a:pt x="342" y="20"/>
                </a:lnTo>
                <a:lnTo>
                  <a:pt x="342" y="20"/>
                </a:lnTo>
                <a:lnTo>
                  <a:pt x="342" y="20"/>
                </a:lnTo>
                <a:lnTo>
                  <a:pt x="342" y="20"/>
                </a:lnTo>
                <a:lnTo>
                  <a:pt x="343" y="20"/>
                </a:lnTo>
                <a:lnTo>
                  <a:pt x="345" y="20"/>
                </a:lnTo>
                <a:lnTo>
                  <a:pt x="346" y="20"/>
                </a:lnTo>
                <a:lnTo>
                  <a:pt x="348" y="20"/>
                </a:lnTo>
                <a:lnTo>
                  <a:pt x="346" y="20"/>
                </a:lnTo>
                <a:lnTo>
                  <a:pt x="346" y="20"/>
                </a:lnTo>
                <a:lnTo>
                  <a:pt x="348" y="22"/>
                </a:lnTo>
                <a:lnTo>
                  <a:pt x="348" y="22"/>
                </a:lnTo>
                <a:lnTo>
                  <a:pt x="348" y="22"/>
                </a:lnTo>
                <a:lnTo>
                  <a:pt x="349" y="22"/>
                </a:lnTo>
                <a:lnTo>
                  <a:pt x="350" y="20"/>
                </a:lnTo>
                <a:lnTo>
                  <a:pt x="350" y="20"/>
                </a:lnTo>
                <a:lnTo>
                  <a:pt x="350" y="20"/>
                </a:lnTo>
                <a:lnTo>
                  <a:pt x="350" y="20"/>
                </a:lnTo>
                <a:lnTo>
                  <a:pt x="350" y="19"/>
                </a:lnTo>
                <a:lnTo>
                  <a:pt x="350" y="19"/>
                </a:lnTo>
                <a:lnTo>
                  <a:pt x="350" y="19"/>
                </a:lnTo>
                <a:lnTo>
                  <a:pt x="350" y="19"/>
                </a:lnTo>
                <a:lnTo>
                  <a:pt x="350" y="19"/>
                </a:lnTo>
                <a:lnTo>
                  <a:pt x="350" y="19"/>
                </a:lnTo>
                <a:lnTo>
                  <a:pt x="350" y="19"/>
                </a:lnTo>
                <a:lnTo>
                  <a:pt x="350" y="19"/>
                </a:lnTo>
                <a:lnTo>
                  <a:pt x="352" y="19"/>
                </a:lnTo>
                <a:lnTo>
                  <a:pt x="352" y="19"/>
                </a:lnTo>
                <a:lnTo>
                  <a:pt x="352" y="17"/>
                </a:lnTo>
                <a:lnTo>
                  <a:pt x="352" y="17"/>
                </a:lnTo>
                <a:lnTo>
                  <a:pt x="352" y="19"/>
                </a:lnTo>
                <a:lnTo>
                  <a:pt x="352" y="20"/>
                </a:lnTo>
                <a:lnTo>
                  <a:pt x="352" y="20"/>
                </a:lnTo>
                <a:lnTo>
                  <a:pt x="352" y="20"/>
                </a:lnTo>
                <a:lnTo>
                  <a:pt x="352" y="20"/>
                </a:lnTo>
                <a:lnTo>
                  <a:pt x="353" y="20"/>
                </a:lnTo>
                <a:lnTo>
                  <a:pt x="353" y="19"/>
                </a:lnTo>
                <a:lnTo>
                  <a:pt x="353" y="19"/>
                </a:lnTo>
                <a:lnTo>
                  <a:pt x="353" y="20"/>
                </a:lnTo>
                <a:lnTo>
                  <a:pt x="353" y="20"/>
                </a:lnTo>
                <a:lnTo>
                  <a:pt x="353" y="20"/>
                </a:lnTo>
                <a:lnTo>
                  <a:pt x="355" y="19"/>
                </a:lnTo>
                <a:lnTo>
                  <a:pt x="355" y="19"/>
                </a:lnTo>
                <a:lnTo>
                  <a:pt x="355" y="19"/>
                </a:lnTo>
                <a:lnTo>
                  <a:pt x="355" y="19"/>
                </a:lnTo>
                <a:lnTo>
                  <a:pt x="353" y="17"/>
                </a:lnTo>
                <a:lnTo>
                  <a:pt x="353" y="17"/>
                </a:lnTo>
                <a:lnTo>
                  <a:pt x="353" y="17"/>
                </a:lnTo>
                <a:lnTo>
                  <a:pt x="353" y="17"/>
                </a:lnTo>
                <a:lnTo>
                  <a:pt x="353" y="16"/>
                </a:lnTo>
                <a:lnTo>
                  <a:pt x="353" y="16"/>
                </a:lnTo>
                <a:lnTo>
                  <a:pt x="353" y="16"/>
                </a:lnTo>
                <a:lnTo>
                  <a:pt x="353" y="17"/>
                </a:lnTo>
                <a:lnTo>
                  <a:pt x="355" y="17"/>
                </a:lnTo>
                <a:lnTo>
                  <a:pt x="355" y="17"/>
                </a:lnTo>
                <a:lnTo>
                  <a:pt x="355" y="17"/>
                </a:lnTo>
                <a:lnTo>
                  <a:pt x="356" y="17"/>
                </a:lnTo>
                <a:lnTo>
                  <a:pt x="358" y="19"/>
                </a:lnTo>
                <a:lnTo>
                  <a:pt x="358" y="17"/>
                </a:lnTo>
                <a:lnTo>
                  <a:pt x="360" y="17"/>
                </a:lnTo>
                <a:lnTo>
                  <a:pt x="362" y="16"/>
                </a:lnTo>
                <a:lnTo>
                  <a:pt x="363" y="16"/>
                </a:lnTo>
                <a:lnTo>
                  <a:pt x="363" y="16"/>
                </a:lnTo>
                <a:lnTo>
                  <a:pt x="363" y="17"/>
                </a:lnTo>
                <a:lnTo>
                  <a:pt x="362" y="17"/>
                </a:lnTo>
                <a:lnTo>
                  <a:pt x="362" y="17"/>
                </a:lnTo>
                <a:lnTo>
                  <a:pt x="362" y="19"/>
                </a:lnTo>
                <a:lnTo>
                  <a:pt x="362" y="19"/>
                </a:lnTo>
                <a:lnTo>
                  <a:pt x="362" y="19"/>
                </a:lnTo>
                <a:lnTo>
                  <a:pt x="363" y="19"/>
                </a:lnTo>
                <a:lnTo>
                  <a:pt x="363" y="19"/>
                </a:lnTo>
                <a:lnTo>
                  <a:pt x="363" y="20"/>
                </a:lnTo>
                <a:lnTo>
                  <a:pt x="363" y="20"/>
                </a:lnTo>
                <a:lnTo>
                  <a:pt x="363" y="20"/>
                </a:lnTo>
                <a:lnTo>
                  <a:pt x="363" y="20"/>
                </a:lnTo>
                <a:lnTo>
                  <a:pt x="363" y="20"/>
                </a:lnTo>
                <a:lnTo>
                  <a:pt x="362" y="20"/>
                </a:lnTo>
                <a:lnTo>
                  <a:pt x="362" y="20"/>
                </a:lnTo>
                <a:lnTo>
                  <a:pt x="362" y="20"/>
                </a:lnTo>
                <a:lnTo>
                  <a:pt x="360" y="20"/>
                </a:lnTo>
                <a:lnTo>
                  <a:pt x="360" y="20"/>
                </a:lnTo>
                <a:lnTo>
                  <a:pt x="360" y="22"/>
                </a:lnTo>
                <a:lnTo>
                  <a:pt x="360" y="22"/>
                </a:lnTo>
                <a:lnTo>
                  <a:pt x="360" y="22"/>
                </a:lnTo>
                <a:lnTo>
                  <a:pt x="360" y="22"/>
                </a:lnTo>
                <a:lnTo>
                  <a:pt x="362" y="22"/>
                </a:lnTo>
                <a:lnTo>
                  <a:pt x="362" y="22"/>
                </a:lnTo>
                <a:lnTo>
                  <a:pt x="362" y="22"/>
                </a:lnTo>
                <a:lnTo>
                  <a:pt x="362" y="23"/>
                </a:lnTo>
                <a:lnTo>
                  <a:pt x="360" y="23"/>
                </a:lnTo>
                <a:lnTo>
                  <a:pt x="360" y="23"/>
                </a:lnTo>
                <a:lnTo>
                  <a:pt x="359" y="23"/>
                </a:lnTo>
                <a:lnTo>
                  <a:pt x="359" y="24"/>
                </a:lnTo>
                <a:lnTo>
                  <a:pt x="359" y="24"/>
                </a:lnTo>
                <a:lnTo>
                  <a:pt x="360" y="24"/>
                </a:lnTo>
                <a:lnTo>
                  <a:pt x="360" y="24"/>
                </a:lnTo>
                <a:lnTo>
                  <a:pt x="360" y="24"/>
                </a:lnTo>
                <a:lnTo>
                  <a:pt x="360" y="24"/>
                </a:lnTo>
                <a:lnTo>
                  <a:pt x="360" y="24"/>
                </a:lnTo>
                <a:lnTo>
                  <a:pt x="362" y="24"/>
                </a:lnTo>
                <a:lnTo>
                  <a:pt x="362" y="24"/>
                </a:lnTo>
                <a:lnTo>
                  <a:pt x="362" y="24"/>
                </a:lnTo>
                <a:lnTo>
                  <a:pt x="363" y="24"/>
                </a:lnTo>
                <a:lnTo>
                  <a:pt x="363" y="24"/>
                </a:lnTo>
                <a:lnTo>
                  <a:pt x="365" y="23"/>
                </a:lnTo>
                <a:lnTo>
                  <a:pt x="365" y="23"/>
                </a:lnTo>
                <a:lnTo>
                  <a:pt x="365" y="24"/>
                </a:lnTo>
                <a:lnTo>
                  <a:pt x="365" y="24"/>
                </a:lnTo>
                <a:lnTo>
                  <a:pt x="365" y="24"/>
                </a:lnTo>
                <a:lnTo>
                  <a:pt x="365" y="24"/>
                </a:lnTo>
                <a:lnTo>
                  <a:pt x="365" y="23"/>
                </a:lnTo>
                <a:lnTo>
                  <a:pt x="366" y="23"/>
                </a:lnTo>
                <a:lnTo>
                  <a:pt x="366" y="23"/>
                </a:lnTo>
                <a:lnTo>
                  <a:pt x="366" y="23"/>
                </a:lnTo>
                <a:lnTo>
                  <a:pt x="367" y="23"/>
                </a:lnTo>
                <a:lnTo>
                  <a:pt x="367" y="23"/>
                </a:lnTo>
                <a:lnTo>
                  <a:pt x="369" y="23"/>
                </a:lnTo>
                <a:lnTo>
                  <a:pt x="369" y="23"/>
                </a:lnTo>
                <a:lnTo>
                  <a:pt x="369" y="23"/>
                </a:lnTo>
                <a:lnTo>
                  <a:pt x="369" y="23"/>
                </a:lnTo>
                <a:lnTo>
                  <a:pt x="369" y="23"/>
                </a:lnTo>
                <a:lnTo>
                  <a:pt x="370" y="23"/>
                </a:lnTo>
                <a:lnTo>
                  <a:pt x="370" y="23"/>
                </a:lnTo>
                <a:lnTo>
                  <a:pt x="370" y="23"/>
                </a:lnTo>
                <a:lnTo>
                  <a:pt x="370" y="23"/>
                </a:lnTo>
                <a:lnTo>
                  <a:pt x="370" y="23"/>
                </a:lnTo>
                <a:lnTo>
                  <a:pt x="369" y="23"/>
                </a:lnTo>
                <a:lnTo>
                  <a:pt x="367" y="24"/>
                </a:lnTo>
                <a:lnTo>
                  <a:pt x="367" y="24"/>
                </a:lnTo>
                <a:lnTo>
                  <a:pt x="366" y="26"/>
                </a:lnTo>
                <a:lnTo>
                  <a:pt x="365" y="26"/>
                </a:lnTo>
                <a:lnTo>
                  <a:pt x="365" y="26"/>
                </a:lnTo>
                <a:lnTo>
                  <a:pt x="365" y="26"/>
                </a:lnTo>
                <a:lnTo>
                  <a:pt x="365" y="26"/>
                </a:lnTo>
                <a:lnTo>
                  <a:pt x="365" y="26"/>
                </a:lnTo>
                <a:lnTo>
                  <a:pt x="365" y="26"/>
                </a:lnTo>
                <a:lnTo>
                  <a:pt x="363" y="26"/>
                </a:lnTo>
                <a:lnTo>
                  <a:pt x="363" y="26"/>
                </a:lnTo>
                <a:lnTo>
                  <a:pt x="363" y="26"/>
                </a:lnTo>
                <a:lnTo>
                  <a:pt x="363" y="26"/>
                </a:lnTo>
                <a:lnTo>
                  <a:pt x="363" y="26"/>
                </a:lnTo>
                <a:lnTo>
                  <a:pt x="363" y="26"/>
                </a:lnTo>
                <a:lnTo>
                  <a:pt x="363" y="27"/>
                </a:lnTo>
                <a:lnTo>
                  <a:pt x="363" y="27"/>
                </a:lnTo>
                <a:lnTo>
                  <a:pt x="363" y="27"/>
                </a:lnTo>
                <a:lnTo>
                  <a:pt x="363" y="27"/>
                </a:lnTo>
                <a:lnTo>
                  <a:pt x="363" y="29"/>
                </a:lnTo>
                <a:lnTo>
                  <a:pt x="363" y="29"/>
                </a:lnTo>
                <a:lnTo>
                  <a:pt x="362" y="29"/>
                </a:lnTo>
                <a:lnTo>
                  <a:pt x="362" y="29"/>
                </a:lnTo>
                <a:lnTo>
                  <a:pt x="362" y="29"/>
                </a:lnTo>
                <a:lnTo>
                  <a:pt x="362" y="29"/>
                </a:lnTo>
                <a:lnTo>
                  <a:pt x="362" y="27"/>
                </a:lnTo>
                <a:lnTo>
                  <a:pt x="362" y="27"/>
                </a:lnTo>
                <a:lnTo>
                  <a:pt x="362" y="27"/>
                </a:lnTo>
                <a:lnTo>
                  <a:pt x="360" y="27"/>
                </a:lnTo>
                <a:lnTo>
                  <a:pt x="360" y="27"/>
                </a:lnTo>
                <a:lnTo>
                  <a:pt x="360" y="27"/>
                </a:lnTo>
                <a:lnTo>
                  <a:pt x="360" y="27"/>
                </a:lnTo>
                <a:lnTo>
                  <a:pt x="360" y="27"/>
                </a:lnTo>
                <a:lnTo>
                  <a:pt x="360" y="27"/>
                </a:lnTo>
                <a:lnTo>
                  <a:pt x="360" y="27"/>
                </a:lnTo>
                <a:lnTo>
                  <a:pt x="360" y="27"/>
                </a:lnTo>
                <a:lnTo>
                  <a:pt x="359" y="27"/>
                </a:lnTo>
                <a:lnTo>
                  <a:pt x="359" y="29"/>
                </a:lnTo>
                <a:lnTo>
                  <a:pt x="359" y="29"/>
                </a:lnTo>
                <a:lnTo>
                  <a:pt x="359" y="30"/>
                </a:lnTo>
                <a:lnTo>
                  <a:pt x="359" y="30"/>
                </a:lnTo>
                <a:lnTo>
                  <a:pt x="359" y="30"/>
                </a:lnTo>
                <a:lnTo>
                  <a:pt x="359" y="30"/>
                </a:lnTo>
                <a:lnTo>
                  <a:pt x="358" y="30"/>
                </a:lnTo>
                <a:lnTo>
                  <a:pt x="358" y="30"/>
                </a:lnTo>
                <a:lnTo>
                  <a:pt x="358" y="31"/>
                </a:lnTo>
                <a:lnTo>
                  <a:pt x="358" y="31"/>
                </a:lnTo>
                <a:lnTo>
                  <a:pt x="356" y="30"/>
                </a:lnTo>
                <a:lnTo>
                  <a:pt x="356" y="30"/>
                </a:lnTo>
                <a:lnTo>
                  <a:pt x="356" y="30"/>
                </a:lnTo>
                <a:lnTo>
                  <a:pt x="355" y="30"/>
                </a:lnTo>
                <a:lnTo>
                  <a:pt x="355" y="30"/>
                </a:lnTo>
                <a:lnTo>
                  <a:pt x="355" y="30"/>
                </a:lnTo>
                <a:lnTo>
                  <a:pt x="355" y="30"/>
                </a:lnTo>
                <a:lnTo>
                  <a:pt x="355" y="31"/>
                </a:lnTo>
                <a:lnTo>
                  <a:pt x="355" y="31"/>
                </a:lnTo>
                <a:lnTo>
                  <a:pt x="355" y="31"/>
                </a:lnTo>
                <a:lnTo>
                  <a:pt x="356" y="31"/>
                </a:lnTo>
                <a:lnTo>
                  <a:pt x="355" y="31"/>
                </a:lnTo>
                <a:lnTo>
                  <a:pt x="355" y="31"/>
                </a:lnTo>
                <a:lnTo>
                  <a:pt x="355" y="31"/>
                </a:lnTo>
                <a:lnTo>
                  <a:pt x="353" y="30"/>
                </a:lnTo>
                <a:lnTo>
                  <a:pt x="353" y="30"/>
                </a:lnTo>
                <a:lnTo>
                  <a:pt x="353" y="30"/>
                </a:lnTo>
                <a:lnTo>
                  <a:pt x="352" y="30"/>
                </a:lnTo>
                <a:lnTo>
                  <a:pt x="352" y="31"/>
                </a:lnTo>
                <a:lnTo>
                  <a:pt x="352" y="31"/>
                </a:lnTo>
                <a:lnTo>
                  <a:pt x="352" y="31"/>
                </a:lnTo>
                <a:lnTo>
                  <a:pt x="352" y="31"/>
                </a:lnTo>
                <a:lnTo>
                  <a:pt x="352" y="33"/>
                </a:lnTo>
                <a:lnTo>
                  <a:pt x="352" y="33"/>
                </a:lnTo>
                <a:lnTo>
                  <a:pt x="352" y="34"/>
                </a:lnTo>
                <a:lnTo>
                  <a:pt x="353" y="34"/>
                </a:lnTo>
                <a:lnTo>
                  <a:pt x="353" y="33"/>
                </a:lnTo>
                <a:lnTo>
                  <a:pt x="353" y="34"/>
                </a:lnTo>
                <a:lnTo>
                  <a:pt x="353" y="34"/>
                </a:lnTo>
                <a:lnTo>
                  <a:pt x="352" y="34"/>
                </a:lnTo>
                <a:lnTo>
                  <a:pt x="352" y="34"/>
                </a:lnTo>
                <a:lnTo>
                  <a:pt x="350" y="34"/>
                </a:lnTo>
                <a:lnTo>
                  <a:pt x="350" y="34"/>
                </a:lnTo>
                <a:lnTo>
                  <a:pt x="350" y="34"/>
                </a:lnTo>
                <a:lnTo>
                  <a:pt x="350" y="34"/>
                </a:lnTo>
                <a:lnTo>
                  <a:pt x="350" y="34"/>
                </a:lnTo>
                <a:lnTo>
                  <a:pt x="350" y="36"/>
                </a:lnTo>
                <a:lnTo>
                  <a:pt x="352" y="36"/>
                </a:lnTo>
                <a:lnTo>
                  <a:pt x="352" y="36"/>
                </a:lnTo>
                <a:lnTo>
                  <a:pt x="352" y="36"/>
                </a:lnTo>
                <a:lnTo>
                  <a:pt x="352" y="36"/>
                </a:lnTo>
                <a:lnTo>
                  <a:pt x="353" y="36"/>
                </a:lnTo>
                <a:lnTo>
                  <a:pt x="353" y="36"/>
                </a:lnTo>
                <a:lnTo>
                  <a:pt x="352" y="36"/>
                </a:lnTo>
                <a:lnTo>
                  <a:pt x="352" y="36"/>
                </a:lnTo>
                <a:lnTo>
                  <a:pt x="353" y="37"/>
                </a:lnTo>
                <a:lnTo>
                  <a:pt x="353" y="37"/>
                </a:lnTo>
                <a:lnTo>
                  <a:pt x="353" y="37"/>
                </a:lnTo>
                <a:lnTo>
                  <a:pt x="353" y="39"/>
                </a:lnTo>
                <a:lnTo>
                  <a:pt x="355" y="39"/>
                </a:lnTo>
                <a:lnTo>
                  <a:pt x="355" y="39"/>
                </a:lnTo>
                <a:lnTo>
                  <a:pt x="353" y="39"/>
                </a:lnTo>
                <a:lnTo>
                  <a:pt x="353" y="39"/>
                </a:lnTo>
                <a:lnTo>
                  <a:pt x="352" y="40"/>
                </a:lnTo>
                <a:lnTo>
                  <a:pt x="352" y="41"/>
                </a:lnTo>
                <a:lnTo>
                  <a:pt x="352" y="41"/>
                </a:lnTo>
                <a:lnTo>
                  <a:pt x="350" y="41"/>
                </a:lnTo>
                <a:lnTo>
                  <a:pt x="350" y="41"/>
                </a:lnTo>
                <a:lnTo>
                  <a:pt x="350" y="41"/>
                </a:lnTo>
                <a:lnTo>
                  <a:pt x="350" y="41"/>
                </a:lnTo>
                <a:lnTo>
                  <a:pt x="349" y="41"/>
                </a:lnTo>
                <a:lnTo>
                  <a:pt x="349" y="41"/>
                </a:lnTo>
                <a:lnTo>
                  <a:pt x="349" y="41"/>
                </a:lnTo>
                <a:lnTo>
                  <a:pt x="349" y="41"/>
                </a:lnTo>
                <a:lnTo>
                  <a:pt x="348" y="41"/>
                </a:lnTo>
                <a:lnTo>
                  <a:pt x="348" y="41"/>
                </a:lnTo>
                <a:lnTo>
                  <a:pt x="348" y="40"/>
                </a:lnTo>
                <a:lnTo>
                  <a:pt x="348" y="40"/>
                </a:lnTo>
                <a:lnTo>
                  <a:pt x="348" y="39"/>
                </a:lnTo>
                <a:lnTo>
                  <a:pt x="346" y="39"/>
                </a:lnTo>
                <a:lnTo>
                  <a:pt x="346" y="40"/>
                </a:lnTo>
                <a:lnTo>
                  <a:pt x="346" y="40"/>
                </a:lnTo>
                <a:lnTo>
                  <a:pt x="346" y="40"/>
                </a:lnTo>
                <a:lnTo>
                  <a:pt x="345" y="40"/>
                </a:lnTo>
                <a:lnTo>
                  <a:pt x="345" y="40"/>
                </a:lnTo>
                <a:lnTo>
                  <a:pt x="345" y="40"/>
                </a:lnTo>
                <a:lnTo>
                  <a:pt x="345" y="41"/>
                </a:lnTo>
                <a:lnTo>
                  <a:pt x="345" y="41"/>
                </a:lnTo>
                <a:lnTo>
                  <a:pt x="345" y="41"/>
                </a:lnTo>
                <a:lnTo>
                  <a:pt x="345" y="41"/>
                </a:lnTo>
                <a:lnTo>
                  <a:pt x="345" y="41"/>
                </a:lnTo>
                <a:lnTo>
                  <a:pt x="343" y="43"/>
                </a:lnTo>
                <a:lnTo>
                  <a:pt x="345" y="43"/>
                </a:lnTo>
                <a:lnTo>
                  <a:pt x="345" y="43"/>
                </a:lnTo>
                <a:lnTo>
                  <a:pt x="345" y="43"/>
                </a:lnTo>
                <a:lnTo>
                  <a:pt x="345" y="43"/>
                </a:lnTo>
                <a:lnTo>
                  <a:pt x="343" y="43"/>
                </a:lnTo>
                <a:lnTo>
                  <a:pt x="342" y="43"/>
                </a:lnTo>
                <a:lnTo>
                  <a:pt x="342" y="43"/>
                </a:lnTo>
                <a:lnTo>
                  <a:pt x="342" y="43"/>
                </a:lnTo>
                <a:lnTo>
                  <a:pt x="342" y="44"/>
                </a:lnTo>
                <a:lnTo>
                  <a:pt x="342" y="44"/>
                </a:lnTo>
                <a:lnTo>
                  <a:pt x="342" y="44"/>
                </a:lnTo>
                <a:lnTo>
                  <a:pt x="342" y="44"/>
                </a:lnTo>
                <a:lnTo>
                  <a:pt x="340" y="44"/>
                </a:lnTo>
                <a:lnTo>
                  <a:pt x="340" y="44"/>
                </a:lnTo>
                <a:lnTo>
                  <a:pt x="340" y="44"/>
                </a:lnTo>
                <a:lnTo>
                  <a:pt x="340" y="44"/>
                </a:lnTo>
                <a:lnTo>
                  <a:pt x="340" y="43"/>
                </a:lnTo>
                <a:lnTo>
                  <a:pt x="340" y="43"/>
                </a:lnTo>
                <a:lnTo>
                  <a:pt x="340" y="43"/>
                </a:lnTo>
                <a:lnTo>
                  <a:pt x="339" y="46"/>
                </a:lnTo>
                <a:lnTo>
                  <a:pt x="339" y="46"/>
                </a:lnTo>
                <a:lnTo>
                  <a:pt x="339" y="44"/>
                </a:lnTo>
                <a:lnTo>
                  <a:pt x="338" y="44"/>
                </a:lnTo>
                <a:lnTo>
                  <a:pt x="338" y="44"/>
                </a:lnTo>
                <a:lnTo>
                  <a:pt x="338" y="44"/>
                </a:lnTo>
                <a:lnTo>
                  <a:pt x="338" y="44"/>
                </a:lnTo>
                <a:lnTo>
                  <a:pt x="338" y="44"/>
                </a:lnTo>
                <a:lnTo>
                  <a:pt x="338" y="44"/>
                </a:lnTo>
                <a:lnTo>
                  <a:pt x="338" y="46"/>
                </a:lnTo>
                <a:lnTo>
                  <a:pt x="338" y="46"/>
                </a:lnTo>
                <a:lnTo>
                  <a:pt x="338" y="44"/>
                </a:lnTo>
                <a:lnTo>
                  <a:pt x="336" y="44"/>
                </a:lnTo>
                <a:lnTo>
                  <a:pt x="336" y="46"/>
                </a:lnTo>
                <a:lnTo>
                  <a:pt x="335" y="46"/>
                </a:lnTo>
                <a:lnTo>
                  <a:pt x="335" y="46"/>
                </a:lnTo>
                <a:lnTo>
                  <a:pt x="333" y="46"/>
                </a:lnTo>
                <a:lnTo>
                  <a:pt x="333" y="46"/>
                </a:lnTo>
                <a:lnTo>
                  <a:pt x="333" y="46"/>
                </a:lnTo>
                <a:lnTo>
                  <a:pt x="333" y="46"/>
                </a:lnTo>
                <a:lnTo>
                  <a:pt x="332" y="46"/>
                </a:lnTo>
                <a:lnTo>
                  <a:pt x="332" y="46"/>
                </a:lnTo>
                <a:lnTo>
                  <a:pt x="332" y="46"/>
                </a:lnTo>
                <a:lnTo>
                  <a:pt x="332" y="46"/>
                </a:lnTo>
                <a:lnTo>
                  <a:pt x="332" y="47"/>
                </a:lnTo>
                <a:lnTo>
                  <a:pt x="330" y="47"/>
                </a:lnTo>
                <a:lnTo>
                  <a:pt x="330" y="49"/>
                </a:lnTo>
                <a:lnTo>
                  <a:pt x="330" y="49"/>
                </a:lnTo>
                <a:lnTo>
                  <a:pt x="330" y="49"/>
                </a:lnTo>
                <a:lnTo>
                  <a:pt x="330" y="49"/>
                </a:lnTo>
                <a:lnTo>
                  <a:pt x="329" y="47"/>
                </a:lnTo>
                <a:lnTo>
                  <a:pt x="329" y="47"/>
                </a:lnTo>
                <a:lnTo>
                  <a:pt x="329" y="47"/>
                </a:lnTo>
                <a:lnTo>
                  <a:pt x="328" y="47"/>
                </a:lnTo>
                <a:lnTo>
                  <a:pt x="328" y="47"/>
                </a:lnTo>
                <a:lnTo>
                  <a:pt x="328" y="47"/>
                </a:lnTo>
                <a:lnTo>
                  <a:pt x="328" y="47"/>
                </a:lnTo>
                <a:lnTo>
                  <a:pt x="328" y="47"/>
                </a:lnTo>
                <a:lnTo>
                  <a:pt x="326" y="49"/>
                </a:lnTo>
                <a:lnTo>
                  <a:pt x="326" y="49"/>
                </a:lnTo>
                <a:lnTo>
                  <a:pt x="326" y="49"/>
                </a:lnTo>
                <a:lnTo>
                  <a:pt x="326" y="49"/>
                </a:lnTo>
                <a:lnTo>
                  <a:pt x="325" y="49"/>
                </a:lnTo>
                <a:lnTo>
                  <a:pt x="325" y="47"/>
                </a:lnTo>
                <a:lnTo>
                  <a:pt x="325" y="47"/>
                </a:lnTo>
                <a:lnTo>
                  <a:pt x="325" y="47"/>
                </a:lnTo>
                <a:lnTo>
                  <a:pt x="323" y="49"/>
                </a:lnTo>
                <a:lnTo>
                  <a:pt x="323" y="49"/>
                </a:lnTo>
                <a:lnTo>
                  <a:pt x="323" y="49"/>
                </a:lnTo>
                <a:lnTo>
                  <a:pt x="323" y="49"/>
                </a:lnTo>
                <a:lnTo>
                  <a:pt x="323" y="50"/>
                </a:lnTo>
                <a:lnTo>
                  <a:pt x="323" y="50"/>
                </a:lnTo>
                <a:lnTo>
                  <a:pt x="323" y="49"/>
                </a:lnTo>
                <a:lnTo>
                  <a:pt x="323" y="49"/>
                </a:lnTo>
                <a:lnTo>
                  <a:pt x="320" y="50"/>
                </a:lnTo>
                <a:lnTo>
                  <a:pt x="320" y="51"/>
                </a:lnTo>
                <a:lnTo>
                  <a:pt x="319" y="51"/>
                </a:lnTo>
                <a:lnTo>
                  <a:pt x="319" y="51"/>
                </a:lnTo>
                <a:lnTo>
                  <a:pt x="319" y="51"/>
                </a:lnTo>
                <a:lnTo>
                  <a:pt x="319" y="51"/>
                </a:lnTo>
                <a:lnTo>
                  <a:pt x="319" y="51"/>
                </a:lnTo>
                <a:lnTo>
                  <a:pt x="319" y="53"/>
                </a:lnTo>
                <a:lnTo>
                  <a:pt x="319" y="53"/>
                </a:lnTo>
                <a:lnTo>
                  <a:pt x="319" y="53"/>
                </a:lnTo>
                <a:lnTo>
                  <a:pt x="318" y="53"/>
                </a:lnTo>
                <a:lnTo>
                  <a:pt x="318" y="54"/>
                </a:lnTo>
                <a:lnTo>
                  <a:pt x="318" y="54"/>
                </a:lnTo>
                <a:lnTo>
                  <a:pt x="316" y="54"/>
                </a:lnTo>
                <a:lnTo>
                  <a:pt x="316" y="54"/>
                </a:lnTo>
                <a:lnTo>
                  <a:pt x="318" y="54"/>
                </a:lnTo>
                <a:lnTo>
                  <a:pt x="318" y="54"/>
                </a:lnTo>
                <a:lnTo>
                  <a:pt x="316" y="56"/>
                </a:lnTo>
                <a:lnTo>
                  <a:pt x="316" y="56"/>
                </a:lnTo>
                <a:lnTo>
                  <a:pt x="318" y="54"/>
                </a:lnTo>
                <a:lnTo>
                  <a:pt x="316" y="54"/>
                </a:lnTo>
                <a:lnTo>
                  <a:pt x="316" y="53"/>
                </a:lnTo>
                <a:lnTo>
                  <a:pt x="316" y="53"/>
                </a:lnTo>
                <a:lnTo>
                  <a:pt x="318" y="53"/>
                </a:lnTo>
                <a:lnTo>
                  <a:pt x="318" y="53"/>
                </a:lnTo>
                <a:lnTo>
                  <a:pt x="316" y="53"/>
                </a:lnTo>
                <a:lnTo>
                  <a:pt x="316" y="53"/>
                </a:lnTo>
                <a:lnTo>
                  <a:pt x="315" y="51"/>
                </a:lnTo>
                <a:lnTo>
                  <a:pt x="315" y="51"/>
                </a:lnTo>
                <a:lnTo>
                  <a:pt x="315" y="53"/>
                </a:lnTo>
                <a:lnTo>
                  <a:pt x="315" y="53"/>
                </a:lnTo>
                <a:lnTo>
                  <a:pt x="313" y="53"/>
                </a:lnTo>
                <a:lnTo>
                  <a:pt x="313" y="53"/>
                </a:lnTo>
                <a:lnTo>
                  <a:pt x="313" y="53"/>
                </a:lnTo>
                <a:lnTo>
                  <a:pt x="312" y="53"/>
                </a:lnTo>
                <a:lnTo>
                  <a:pt x="312" y="53"/>
                </a:lnTo>
                <a:lnTo>
                  <a:pt x="312" y="54"/>
                </a:lnTo>
                <a:lnTo>
                  <a:pt x="312" y="54"/>
                </a:lnTo>
                <a:lnTo>
                  <a:pt x="311" y="53"/>
                </a:lnTo>
                <a:lnTo>
                  <a:pt x="311" y="53"/>
                </a:lnTo>
                <a:lnTo>
                  <a:pt x="309" y="53"/>
                </a:lnTo>
                <a:lnTo>
                  <a:pt x="309" y="54"/>
                </a:lnTo>
                <a:lnTo>
                  <a:pt x="309" y="54"/>
                </a:lnTo>
                <a:lnTo>
                  <a:pt x="308" y="54"/>
                </a:lnTo>
                <a:lnTo>
                  <a:pt x="308" y="54"/>
                </a:lnTo>
                <a:lnTo>
                  <a:pt x="308" y="54"/>
                </a:lnTo>
                <a:lnTo>
                  <a:pt x="308" y="54"/>
                </a:lnTo>
                <a:lnTo>
                  <a:pt x="308" y="56"/>
                </a:lnTo>
                <a:lnTo>
                  <a:pt x="308" y="56"/>
                </a:lnTo>
                <a:lnTo>
                  <a:pt x="308" y="56"/>
                </a:lnTo>
                <a:lnTo>
                  <a:pt x="308" y="56"/>
                </a:lnTo>
                <a:lnTo>
                  <a:pt x="308" y="56"/>
                </a:lnTo>
                <a:lnTo>
                  <a:pt x="308" y="56"/>
                </a:lnTo>
                <a:lnTo>
                  <a:pt x="308" y="56"/>
                </a:lnTo>
                <a:lnTo>
                  <a:pt x="308" y="56"/>
                </a:lnTo>
                <a:lnTo>
                  <a:pt x="306" y="56"/>
                </a:lnTo>
                <a:lnTo>
                  <a:pt x="306" y="56"/>
                </a:lnTo>
                <a:lnTo>
                  <a:pt x="306" y="54"/>
                </a:lnTo>
                <a:lnTo>
                  <a:pt x="306" y="54"/>
                </a:lnTo>
                <a:lnTo>
                  <a:pt x="305" y="56"/>
                </a:lnTo>
                <a:lnTo>
                  <a:pt x="305" y="56"/>
                </a:lnTo>
                <a:lnTo>
                  <a:pt x="305" y="56"/>
                </a:lnTo>
                <a:lnTo>
                  <a:pt x="305" y="57"/>
                </a:lnTo>
                <a:lnTo>
                  <a:pt x="305" y="57"/>
                </a:lnTo>
                <a:lnTo>
                  <a:pt x="305" y="57"/>
                </a:lnTo>
                <a:lnTo>
                  <a:pt x="305" y="57"/>
                </a:lnTo>
                <a:lnTo>
                  <a:pt x="306" y="57"/>
                </a:lnTo>
                <a:lnTo>
                  <a:pt x="306" y="57"/>
                </a:lnTo>
                <a:lnTo>
                  <a:pt x="306" y="57"/>
                </a:lnTo>
                <a:lnTo>
                  <a:pt x="306" y="57"/>
                </a:lnTo>
                <a:lnTo>
                  <a:pt x="306" y="59"/>
                </a:lnTo>
                <a:lnTo>
                  <a:pt x="306" y="59"/>
                </a:lnTo>
                <a:lnTo>
                  <a:pt x="308" y="59"/>
                </a:lnTo>
                <a:lnTo>
                  <a:pt x="308" y="59"/>
                </a:lnTo>
                <a:lnTo>
                  <a:pt x="308" y="57"/>
                </a:lnTo>
                <a:lnTo>
                  <a:pt x="308" y="57"/>
                </a:lnTo>
                <a:lnTo>
                  <a:pt x="309" y="57"/>
                </a:lnTo>
                <a:lnTo>
                  <a:pt x="311" y="57"/>
                </a:lnTo>
                <a:lnTo>
                  <a:pt x="312" y="56"/>
                </a:lnTo>
                <a:lnTo>
                  <a:pt x="312" y="54"/>
                </a:lnTo>
                <a:lnTo>
                  <a:pt x="312" y="54"/>
                </a:lnTo>
                <a:lnTo>
                  <a:pt x="312" y="54"/>
                </a:lnTo>
                <a:lnTo>
                  <a:pt x="313" y="54"/>
                </a:lnTo>
                <a:lnTo>
                  <a:pt x="313" y="56"/>
                </a:lnTo>
                <a:lnTo>
                  <a:pt x="313" y="56"/>
                </a:lnTo>
                <a:lnTo>
                  <a:pt x="313" y="56"/>
                </a:lnTo>
                <a:lnTo>
                  <a:pt x="313" y="56"/>
                </a:lnTo>
                <a:lnTo>
                  <a:pt x="315" y="56"/>
                </a:lnTo>
                <a:lnTo>
                  <a:pt x="315" y="56"/>
                </a:lnTo>
                <a:lnTo>
                  <a:pt x="315" y="56"/>
                </a:lnTo>
                <a:lnTo>
                  <a:pt x="315" y="54"/>
                </a:lnTo>
                <a:lnTo>
                  <a:pt x="315" y="54"/>
                </a:lnTo>
                <a:lnTo>
                  <a:pt x="315" y="54"/>
                </a:lnTo>
                <a:lnTo>
                  <a:pt x="315" y="54"/>
                </a:lnTo>
                <a:lnTo>
                  <a:pt x="315" y="54"/>
                </a:lnTo>
                <a:lnTo>
                  <a:pt x="315" y="56"/>
                </a:lnTo>
                <a:lnTo>
                  <a:pt x="315" y="56"/>
                </a:lnTo>
                <a:lnTo>
                  <a:pt x="316" y="56"/>
                </a:lnTo>
                <a:lnTo>
                  <a:pt x="316" y="56"/>
                </a:lnTo>
                <a:lnTo>
                  <a:pt x="315" y="57"/>
                </a:lnTo>
                <a:lnTo>
                  <a:pt x="315" y="57"/>
                </a:lnTo>
                <a:lnTo>
                  <a:pt x="315" y="56"/>
                </a:lnTo>
                <a:lnTo>
                  <a:pt x="313" y="56"/>
                </a:lnTo>
                <a:lnTo>
                  <a:pt x="313" y="56"/>
                </a:lnTo>
                <a:lnTo>
                  <a:pt x="313" y="57"/>
                </a:lnTo>
                <a:lnTo>
                  <a:pt x="313" y="57"/>
                </a:lnTo>
                <a:lnTo>
                  <a:pt x="313" y="57"/>
                </a:lnTo>
                <a:lnTo>
                  <a:pt x="313" y="57"/>
                </a:lnTo>
                <a:lnTo>
                  <a:pt x="312" y="57"/>
                </a:lnTo>
                <a:lnTo>
                  <a:pt x="311" y="57"/>
                </a:lnTo>
                <a:lnTo>
                  <a:pt x="311" y="57"/>
                </a:lnTo>
                <a:lnTo>
                  <a:pt x="309" y="57"/>
                </a:lnTo>
                <a:lnTo>
                  <a:pt x="309" y="57"/>
                </a:lnTo>
                <a:lnTo>
                  <a:pt x="309" y="59"/>
                </a:lnTo>
                <a:lnTo>
                  <a:pt x="309" y="59"/>
                </a:lnTo>
                <a:lnTo>
                  <a:pt x="309" y="59"/>
                </a:lnTo>
                <a:lnTo>
                  <a:pt x="308" y="59"/>
                </a:lnTo>
                <a:lnTo>
                  <a:pt x="308" y="59"/>
                </a:lnTo>
                <a:lnTo>
                  <a:pt x="308" y="60"/>
                </a:lnTo>
                <a:lnTo>
                  <a:pt x="308" y="60"/>
                </a:lnTo>
                <a:lnTo>
                  <a:pt x="309" y="60"/>
                </a:lnTo>
                <a:lnTo>
                  <a:pt x="309" y="60"/>
                </a:lnTo>
                <a:lnTo>
                  <a:pt x="311" y="60"/>
                </a:lnTo>
                <a:lnTo>
                  <a:pt x="309" y="61"/>
                </a:lnTo>
                <a:lnTo>
                  <a:pt x="309" y="61"/>
                </a:lnTo>
                <a:lnTo>
                  <a:pt x="309" y="61"/>
                </a:lnTo>
                <a:lnTo>
                  <a:pt x="309" y="61"/>
                </a:lnTo>
                <a:lnTo>
                  <a:pt x="309" y="61"/>
                </a:lnTo>
                <a:lnTo>
                  <a:pt x="308" y="61"/>
                </a:lnTo>
                <a:lnTo>
                  <a:pt x="308" y="61"/>
                </a:lnTo>
                <a:lnTo>
                  <a:pt x="305" y="61"/>
                </a:lnTo>
                <a:lnTo>
                  <a:pt x="305" y="61"/>
                </a:lnTo>
                <a:lnTo>
                  <a:pt x="306" y="60"/>
                </a:lnTo>
                <a:lnTo>
                  <a:pt x="308" y="60"/>
                </a:lnTo>
                <a:lnTo>
                  <a:pt x="308" y="60"/>
                </a:lnTo>
                <a:lnTo>
                  <a:pt x="306" y="59"/>
                </a:lnTo>
                <a:lnTo>
                  <a:pt x="306" y="59"/>
                </a:lnTo>
                <a:lnTo>
                  <a:pt x="306" y="59"/>
                </a:lnTo>
                <a:lnTo>
                  <a:pt x="306" y="59"/>
                </a:lnTo>
                <a:lnTo>
                  <a:pt x="306" y="60"/>
                </a:lnTo>
                <a:lnTo>
                  <a:pt x="306" y="60"/>
                </a:lnTo>
                <a:lnTo>
                  <a:pt x="305" y="60"/>
                </a:lnTo>
                <a:lnTo>
                  <a:pt x="303" y="60"/>
                </a:lnTo>
                <a:lnTo>
                  <a:pt x="302" y="60"/>
                </a:lnTo>
                <a:lnTo>
                  <a:pt x="302" y="60"/>
                </a:lnTo>
                <a:lnTo>
                  <a:pt x="302" y="60"/>
                </a:lnTo>
                <a:lnTo>
                  <a:pt x="302" y="61"/>
                </a:lnTo>
                <a:lnTo>
                  <a:pt x="302" y="61"/>
                </a:lnTo>
                <a:lnTo>
                  <a:pt x="302" y="61"/>
                </a:lnTo>
                <a:lnTo>
                  <a:pt x="302" y="61"/>
                </a:lnTo>
                <a:lnTo>
                  <a:pt x="302" y="61"/>
                </a:lnTo>
                <a:lnTo>
                  <a:pt x="303" y="61"/>
                </a:lnTo>
                <a:lnTo>
                  <a:pt x="303" y="61"/>
                </a:lnTo>
                <a:lnTo>
                  <a:pt x="305" y="61"/>
                </a:lnTo>
                <a:lnTo>
                  <a:pt x="305" y="61"/>
                </a:lnTo>
                <a:lnTo>
                  <a:pt x="303" y="61"/>
                </a:lnTo>
                <a:lnTo>
                  <a:pt x="302" y="61"/>
                </a:lnTo>
                <a:lnTo>
                  <a:pt x="302" y="61"/>
                </a:lnTo>
                <a:lnTo>
                  <a:pt x="302" y="61"/>
                </a:lnTo>
                <a:lnTo>
                  <a:pt x="302" y="61"/>
                </a:lnTo>
                <a:lnTo>
                  <a:pt x="302" y="61"/>
                </a:lnTo>
                <a:lnTo>
                  <a:pt x="302" y="61"/>
                </a:lnTo>
                <a:lnTo>
                  <a:pt x="301" y="60"/>
                </a:lnTo>
                <a:lnTo>
                  <a:pt x="301" y="60"/>
                </a:lnTo>
                <a:lnTo>
                  <a:pt x="299" y="60"/>
                </a:lnTo>
                <a:lnTo>
                  <a:pt x="299" y="61"/>
                </a:lnTo>
                <a:lnTo>
                  <a:pt x="299" y="61"/>
                </a:lnTo>
                <a:lnTo>
                  <a:pt x="299" y="61"/>
                </a:lnTo>
                <a:lnTo>
                  <a:pt x="298" y="61"/>
                </a:lnTo>
                <a:lnTo>
                  <a:pt x="298" y="61"/>
                </a:lnTo>
                <a:lnTo>
                  <a:pt x="298" y="61"/>
                </a:lnTo>
                <a:lnTo>
                  <a:pt x="298" y="60"/>
                </a:lnTo>
                <a:lnTo>
                  <a:pt x="298" y="60"/>
                </a:lnTo>
                <a:lnTo>
                  <a:pt x="299" y="60"/>
                </a:lnTo>
                <a:lnTo>
                  <a:pt x="299" y="60"/>
                </a:lnTo>
                <a:lnTo>
                  <a:pt x="299" y="60"/>
                </a:lnTo>
                <a:lnTo>
                  <a:pt x="299" y="60"/>
                </a:lnTo>
                <a:lnTo>
                  <a:pt x="299" y="60"/>
                </a:lnTo>
                <a:lnTo>
                  <a:pt x="299" y="60"/>
                </a:lnTo>
                <a:lnTo>
                  <a:pt x="301" y="60"/>
                </a:lnTo>
                <a:lnTo>
                  <a:pt x="301" y="59"/>
                </a:lnTo>
                <a:lnTo>
                  <a:pt x="301" y="59"/>
                </a:lnTo>
                <a:lnTo>
                  <a:pt x="301" y="57"/>
                </a:lnTo>
                <a:lnTo>
                  <a:pt x="301" y="57"/>
                </a:lnTo>
                <a:lnTo>
                  <a:pt x="301" y="57"/>
                </a:lnTo>
                <a:lnTo>
                  <a:pt x="299" y="57"/>
                </a:lnTo>
                <a:lnTo>
                  <a:pt x="299" y="59"/>
                </a:lnTo>
                <a:lnTo>
                  <a:pt x="298" y="59"/>
                </a:lnTo>
                <a:lnTo>
                  <a:pt x="298" y="59"/>
                </a:lnTo>
                <a:lnTo>
                  <a:pt x="298" y="59"/>
                </a:lnTo>
                <a:lnTo>
                  <a:pt x="298" y="57"/>
                </a:lnTo>
                <a:lnTo>
                  <a:pt x="298" y="57"/>
                </a:lnTo>
                <a:lnTo>
                  <a:pt x="295" y="57"/>
                </a:lnTo>
                <a:lnTo>
                  <a:pt x="295" y="57"/>
                </a:lnTo>
                <a:lnTo>
                  <a:pt x="295" y="57"/>
                </a:lnTo>
                <a:lnTo>
                  <a:pt x="295" y="57"/>
                </a:lnTo>
                <a:lnTo>
                  <a:pt x="295" y="59"/>
                </a:lnTo>
                <a:lnTo>
                  <a:pt x="295" y="59"/>
                </a:lnTo>
                <a:lnTo>
                  <a:pt x="296" y="59"/>
                </a:lnTo>
                <a:lnTo>
                  <a:pt x="296" y="59"/>
                </a:lnTo>
                <a:lnTo>
                  <a:pt x="296" y="59"/>
                </a:lnTo>
                <a:lnTo>
                  <a:pt x="296" y="60"/>
                </a:lnTo>
                <a:lnTo>
                  <a:pt x="295" y="60"/>
                </a:lnTo>
                <a:lnTo>
                  <a:pt x="295" y="60"/>
                </a:lnTo>
                <a:lnTo>
                  <a:pt x="295" y="60"/>
                </a:lnTo>
                <a:lnTo>
                  <a:pt x="295" y="60"/>
                </a:lnTo>
                <a:lnTo>
                  <a:pt x="295" y="60"/>
                </a:lnTo>
                <a:lnTo>
                  <a:pt x="293" y="60"/>
                </a:lnTo>
                <a:lnTo>
                  <a:pt x="293" y="61"/>
                </a:lnTo>
                <a:lnTo>
                  <a:pt x="293" y="61"/>
                </a:lnTo>
                <a:lnTo>
                  <a:pt x="293" y="61"/>
                </a:lnTo>
                <a:lnTo>
                  <a:pt x="293" y="61"/>
                </a:lnTo>
                <a:lnTo>
                  <a:pt x="293" y="61"/>
                </a:lnTo>
                <a:lnTo>
                  <a:pt x="293" y="61"/>
                </a:lnTo>
                <a:lnTo>
                  <a:pt x="295" y="61"/>
                </a:lnTo>
                <a:lnTo>
                  <a:pt x="296" y="61"/>
                </a:lnTo>
                <a:lnTo>
                  <a:pt x="296" y="61"/>
                </a:lnTo>
                <a:lnTo>
                  <a:pt x="295" y="61"/>
                </a:lnTo>
                <a:lnTo>
                  <a:pt x="295" y="61"/>
                </a:lnTo>
                <a:lnTo>
                  <a:pt x="295" y="63"/>
                </a:lnTo>
                <a:lnTo>
                  <a:pt x="293" y="63"/>
                </a:lnTo>
                <a:lnTo>
                  <a:pt x="293" y="63"/>
                </a:lnTo>
                <a:lnTo>
                  <a:pt x="292" y="63"/>
                </a:lnTo>
                <a:lnTo>
                  <a:pt x="292" y="63"/>
                </a:lnTo>
                <a:lnTo>
                  <a:pt x="292" y="63"/>
                </a:lnTo>
                <a:lnTo>
                  <a:pt x="292" y="63"/>
                </a:lnTo>
                <a:lnTo>
                  <a:pt x="291" y="64"/>
                </a:lnTo>
                <a:lnTo>
                  <a:pt x="291" y="64"/>
                </a:lnTo>
                <a:lnTo>
                  <a:pt x="289" y="64"/>
                </a:lnTo>
                <a:lnTo>
                  <a:pt x="289" y="64"/>
                </a:lnTo>
                <a:lnTo>
                  <a:pt x="288" y="64"/>
                </a:lnTo>
                <a:lnTo>
                  <a:pt x="288" y="64"/>
                </a:lnTo>
                <a:lnTo>
                  <a:pt x="286" y="64"/>
                </a:lnTo>
                <a:lnTo>
                  <a:pt x="286" y="64"/>
                </a:lnTo>
                <a:lnTo>
                  <a:pt x="286" y="64"/>
                </a:lnTo>
                <a:lnTo>
                  <a:pt x="286" y="64"/>
                </a:lnTo>
                <a:lnTo>
                  <a:pt x="286" y="63"/>
                </a:lnTo>
                <a:lnTo>
                  <a:pt x="286" y="63"/>
                </a:lnTo>
                <a:lnTo>
                  <a:pt x="286" y="63"/>
                </a:lnTo>
                <a:lnTo>
                  <a:pt x="286" y="63"/>
                </a:lnTo>
                <a:lnTo>
                  <a:pt x="285" y="63"/>
                </a:lnTo>
                <a:lnTo>
                  <a:pt x="285" y="63"/>
                </a:lnTo>
                <a:lnTo>
                  <a:pt x="283" y="64"/>
                </a:lnTo>
                <a:lnTo>
                  <a:pt x="282" y="64"/>
                </a:lnTo>
                <a:lnTo>
                  <a:pt x="282" y="64"/>
                </a:lnTo>
                <a:lnTo>
                  <a:pt x="283" y="64"/>
                </a:lnTo>
                <a:lnTo>
                  <a:pt x="285" y="64"/>
                </a:lnTo>
                <a:lnTo>
                  <a:pt x="285" y="64"/>
                </a:lnTo>
                <a:lnTo>
                  <a:pt x="285" y="64"/>
                </a:lnTo>
                <a:lnTo>
                  <a:pt x="285" y="66"/>
                </a:lnTo>
                <a:lnTo>
                  <a:pt x="283" y="66"/>
                </a:lnTo>
                <a:lnTo>
                  <a:pt x="285" y="66"/>
                </a:lnTo>
                <a:lnTo>
                  <a:pt x="285" y="66"/>
                </a:lnTo>
                <a:lnTo>
                  <a:pt x="285" y="66"/>
                </a:lnTo>
                <a:lnTo>
                  <a:pt x="285" y="66"/>
                </a:lnTo>
                <a:lnTo>
                  <a:pt x="283" y="66"/>
                </a:lnTo>
                <a:lnTo>
                  <a:pt x="283" y="66"/>
                </a:lnTo>
                <a:lnTo>
                  <a:pt x="282" y="66"/>
                </a:lnTo>
                <a:lnTo>
                  <a:pt x="282" y="67"/>
                </a:lnTo>
                <a:lnTo>
                  <a:pt x="282" y="67"/>
                </a:lnTo>
                <a:lnTo>
                  <a:pt x="282" y="67"/>
                </a:lnTo>
                <a:lnTo>
                  <a:pt x="281" y="67"/>
                </a:lnTo>
                <a:lnTo>
                  <a:pt x="279" y="69"/>
                </a:lnTo>
                <a:lnTo>
                  <a:pt x="279" y="69"/>
                </a:lnTo>
                <a:lnTo>
                  <a:pt x="279" y="69"/>
                </a:lnTo>
                <a:lnTo>
                  <a:pt x="278" y="69"/>
                </a:lnTo>
                <a:lnTo>
                  <a:pt x="278" y="67"/>
                </a:lnTo>
                <a:lnTo>
                  <a:pt x="276" y="67"/>
                </a:lnTo>
                <a:lnTo>
                  <a:pt x="275" y="67"/>
                </a:lnTo>
                <a:lnTo>
                  <a:pt x="275" y="69"/>
                </a:lnTo>
                <a:lnTo>
                  <a:pt x="275" y="69"/>
                </a:lnTo>
                <a:lnTo>
                  <a:pt x="275" y="69"/>
                </a:lnTo>
                <a:lnTo>
                  <a:pt x="275" y="69"/>
                </a:lnTo>
                <a:lnTo>
                  <a:pt x="275" y="69"/>
                </a:lnTo>
                <a:lnTo>
                  <a:pt x="275" y="69"/>
                </a:lnTo>
                <a:lnTo>
                  <a:pt x="273" y="69"/>
                </a:lnTo>
                <a:lnTo>
                  <a:pt x="273" y="69"/>
                </a:lnTo>
                <a:lnTo>
                  <a:pt x="273" y="69"/>
                </a:lnTo>
                <a:lnTo>
                  <a:pt x="272" y="69"/>
                </a:lnTo>
                <a:lnTo>
                  <a:pt x="272" y="69"/>
                </a:lnTo>
                <a:lnTo>
                  <a:pt x="271" y="69"/>
                </a:lnTo>
                <a:lnTo>
                  <a:pt x="271" y="70"/>
                </a:lnTo>
                <a:lnTo>
                  <a:pt x="271" y="70"/>
                </a:lnTo>
                <a:lnTo>
                  <a:pt x="271" y="69"/>
                </a:lnTo>
                <a:lnTo>
                  <a:pt x="271" y="69"/>
                </a:lnTo>
                <a:lnTo>
                  <a:pt x="269" y="70"/>
                </a:lnTo>
                <a:lnTo>
                  <a:pt x="269" y="70"/>
                </a:lnTo>
                <a:lnTo>
                  <a:pt x="269" y="70"/>
                </a:lnTo>
                <a:lnTo>
                  <a:pt x="268" y="70"/>
                </a:lnTo>
                <a:lnTo>
                  <a:pt x="268" y="70"/>
                </a:lnTo>
                <a:lnTo>
                  <a:pt x="268" y="70"/>
                </a:lnTo>
                <a:lnTo>
                  <a:pt x="268" y="71"/>
                </a:lnTo>
                <a:lnTo>
                  <a:pt x="266" y="71"/>
                </a:lnTo>
                <a:lnTo>
                  <a:pt x="265" y="71"/>
                </a:lnTo>
                <a:lnTo>
                  <a:pt x="265" y="71"/>
                </a:lnTo>
                <a:lnTo>
                  <a:pt x="264" y="73"/>
                </a:lnTo>
                <a:lnTo>
                  <a:pt x="264" y="73"/>
                </a:lnTo>
                <a:lnTo>
                  <a:pt x="264" y="73"/>
                </a:lnTo>
                <a:lnTo>
                  <a:pt x="264" y="73"/>
                </a:lnTo>
                <a:lnTo>
                  <a:pt x="264" y="74"/>
                </a:lnTo>
                <a:lnTo>
                  <a:pt x="264" y="74"/>
                </a:lnTo>
                <a:lnTo>
                  <a:pt x="264" y="74"/>
                </a:lnTo>
                <a:lnTo>
                  <a:pt x="264" y="74"/>
                </a:lnTo>
                <a:lnTo>
                  <a:pt x="265" y="74"/>
                </a:lnTo>
                <a:lnTo>
                  <a:pt x="265" y="73"/>
                </a:lnTo>
                <a:lnTo>
                  <a:pt x="266" y="73"/>
                </a:lnTo>
                <a:lnTo>
                  <a:pt x="266" y="73"/>
                </a:lnTo>
                <a:lnTo>
                  <a:pt x="268" y="71"/>
                </a:lnTo>
                <a:lnTo>
                  <a:pt x="268" y="73"/>
                </a:lnTo>
                <a:lnTo>
                  <a:pt x="268" y="73"/>
                </a:lnTo>
                <a:lnTo>
                  <a:pt x="266" y="73"/>
                </a:lnTo>
                <a:lnTo>
                  <a:pt x="266" y="73"/>
                </a:lnTo>
                <a:lnTo>
                  <a:pt x="265" y="73"/>
                </a:lnTo>
                <a:lnTo>
                  <a:pt x="264" y="76"/>
                </a:lnTo>
                <a:lnTo>
                  <a:pt x="265" y="74"/>
                </a:lnTo>
                <a:lnTo>
                  <a:pt x="265" y="74"/>
                </a:lnTo>
                <a:lnTo>
                  <a:pt x="264" y="74"/>
                </a:lnTo>
                <a:lnTo>
                  <a:pt x="264" y="74"/>
                </a:lnTo>
                <a:lnTo>
                  <a:pt x="264" y="74"/>
                </a:lnTo>
                <a:lnTo>
                  <a:pt x="264" y="74"/>
                </a:lnTo>
                <a:lnTo>
                  <a:pt x="262" y="74"/>
                </a:lnTo>
                <a:lnTo>
                  <a:pt x="262" y="76"/>
                </a:lnTo>
                <a:lnTo>
                  <a:pt x="262" y="76"/>
                </a:lnTo>
                <a:lnTo>
                  <a:pt x="262" y="76"/>
                </a:lnTo>
                <a:lnTo>
                  <a:pt x="262" y="76"/>
                </a:lnTo>
                <a:lnTo>
                  <a:pt x="261" y="74"/>
                </a:lnTo>
                <a:lnTo>
                  <a:pt x="261" y="74"/>
                </a:lnTo>
                <a:lnTo>
                  <a:pt x="261" y="74"/>
                </a:lnTo>
                <a:lnTo>
                  <a:pt x="261" y="74"/>
                </a:lnTo>
                <a:lnTo>
                  <a:pt x="261" y="74"/>
                </a:lnTo>
                <a:lnTo>
                  <a:pt x="261" y="74"/>
                </a:lnTo>
                <a:lnTo>
                  <a:pt x="259" y="74"/>
                </a:lnTo>
                <a:lnTo>
                  <a:pt x="259" y="74"/>
                </a:lnTo>
                <a:lnTo>
                  <a:pt x="259" y="74"/>
                </a:lnTo>
                <a:lnTo>
                  <a:pt x="259" y="74"/>
                </a:lnTo>
                <a:lnTo>
                  <a:pt x="259" y="76"/>
                </a:lnTo>
                <a:lnTo>
                  <a:pt x="259" y="77"/>
                </a:lnTo>
                <a:lnTo>
                  <a:pt x="258" y="77"/>
                </a:lnTo>
                <a:lnTo>
                  <a:pt x="258" y="77"/>
                </a:lnTo>
                <a:lnTo>
                  <a:pt x="258" y="77"/>
                </a:lnTo>
                <a:lnTo>
                  <a:pt x="258" y="78"/>
                </a:lnTo>
                <a:lnTo>
                  <a:pt x="259" y="78"/>
                </a:lnTo>
                <a:lnTo>
                  <a:pt x="259" y="78"/>
                </a:lnTo>
                <a:lnTo>
                  <a:pt x="259" y="80"/>
                </a:lnTo>
                <a:lnTo>
                  <a:pt x="259" y="80"/>
                </a:lnTo>
                <a:lnTo>
                  <a:pt x="261" y="80"/>
                </a:lnTo>
                <a:lnTo>
                  <a:pt x="261" y="80"/>
                </a:lnTo>
                <a:lnTo>
                  <a:pt x="262" y="78"/>
                </a:lnTo>
                <a:lnTo>
                  <a:pt x="264" y="78"/>
                </a:lnTo>
                <a:lnTo>
                  <a:pt x="265" y="78"/>
                </a:lnTo>
                <a:lnTo>
                  <a:pt x="265" y="78"/>
                </a:lnTo>
                <a:lnTo>
                  <a:pt x="265" y="78"/>
                </a:lnTo>
                <a:lnTo>
                  <a:pt x="266" y="77"/>
                </a:lnTo>
                <a:lnTo>
                  <a:pt x="266" y="77"/>
                </a:lnTo>
                <a:lnTo>
                  <a:pt x="266" y="77"/>
                </a:lnTo>
                <a:lnTo>
                  <a:pt x="266" y="77"/>
                </a:lnTo>
                <a:lnTo>
                  <a:pt x="269" y="77"/>
                </a:lnTo>
                <a:lnTo>
                  <a:pt x="272" y="76"/>
                </a:lnTo>
                <a:lnTo>
                  <a:pt x="276" y="74"/>
                </a:lnTo>
                <a:lnTo>
                  <a:pt x="276" y="74"/>
                </a:lnTo>
                <a:lnTo>
                  <a:pt x="279" y="73"/>
                </a:lnTo>
                <a:lnTo>
                  <a:pt x="283" y="73"/>
                </a:lnTo>
                <a:lnTo>
                  <a:pt x="289" y="70"/>
                </a:lnTo>
                <a:lnTo>
                  <a:pt x="296" y="67"/>
                </a:lnTo>
                <a:lnTo>
                  <a:pt x="299" y="67"/>
                </a:lnTo>
                <a:lnTo>
                  <a:pt x="303" y="66"/>
                </a:lnTo>
                <a:lnTo>
                  <a:pt x="303" y="66"/>
                </a:lnTo>
                <a:lnTo>
                  <a:pt x="306" y="64"/>
                </a:lnTo>
                <a:lnTo>
                  <a:pt x="308" y="64"/>
                </a:lnTo>
                <a:lnTo>
                  <a:pt x="311" y="63"/>
                </a:lnTo>
                <a:lnTo>
                  <a:pt x="312" y="63"/>
                </a:lnTo>
                <a:lnTo>
                  <a:pt x="313" y="61"/>
                </a:lnTo>
                <a:lnTo>
                  <a:pt x="313" y="61"/>
                </a:lnTo>
                <a:lnTo>
                  <a:pt x="318" y="61"/>
                </a:lnTo>
                <a:lnTo>
                  <a:pt x="320" y="60"/>
                </a:lnTo>
                <a:lnTo>
                  <a:pt x="322" y="59"/>
                </a:lnTo>
                <a:lnTo>
                  <a:pt x="322" y="59"/>
                </a:lnTo>
                <a:lnTo>
                  <a:pt x="323" y="59"/>
                </a:lnTo>
                <a:lnTo>
                  <a:pt x="325" y="59"/>
                </a:lnTo>
                <a:lnTo>
                  <a:pt x="326" y="57"/>
                </a:lnTo>
                <a:lnTo>
                  <a:pt x="328" y="57"/>
                </a:lnTo>
                <a:lnTo>
                  <a:pt x="328" y="57"/>
                </a:lnTo>
                <a:lnTo>
                  <a:pt x="330" y="57"/>
                </a:lnTo>
                <a:lnTo>
                  <a:pt x="332" y="56"/>
                </a:lnTo>
                <a:lnTo>
                  <a:pt x="333" y="56"/>
                </a:lnTo>
                <a:lnTo>
                  <a:pt x="336" y="54"/>
                </a:lnTo>
                <a:lnTo>
                  <a:pt x="336" y="54"/>
                </a:lnTo>
                <a:lnTo>
                  <a:pt x="336" y="54"/>
                </a:lnTo>
                <a:lnTo>
                  <a:pt x="338" y="54"/>
                </a:lnTo>
                <a:lnTo>
                  <a:pt x="339" y="54"/>
                </a:lnTo>
                <a:lnTo>
                  <a:pt x="340" y="53"/>
                </a:lnTo>
                <a:lnTo>
                  <a:pt x="340" y="53"/>
                </a:lnTo>
                <a:lnTo>
                  <a:pt x="340" y="53"/>
                </a:lnTo>
                <a:lnTo>
                  <a:pt x="340" y="53"/>
                </a:lnTo>
                <a:lnTo>
                  <a:pt x="342" y="53"/>
                </a:lnTo>
                <a:lnTo>
                  <a:pt x="343" y="51"/>
                </a:lnTo>
                <a:lnTo>
                  <a:pt x="345" y="51"/>
                </a:lnTo>
                <a:lnTo>
                  <a:pt x="345" y="51"/>
                </a:lnTo>
                <a:lnTo>
                  <a:pt x="345" y="51"/>
                </a:lnTo>
                <a:lnTo>
                  <a:pt x="346" y="51"/>
                </a:lnTo>
                <a:lnTo>
                  <a:pt x="346" y="51"/>
                </a:lnTo>
                <a:lnTo>
                  <a:pt x="349" y="50"/>
                </a:lnTo>
                <a:lnTo>
                  <a:pt x="350" y="50"/>
                </a:lnTo>
                <a:lnTo>
                  <a:pt x="352" y="50"/>
                </a:lnTo>
                <a:lnTo>
                  <a:pt x="352" y="49"/>
                </a:lnTo>
                <a:lnTo>
                  <a:pt x="352" y="49"/>
                </a:lnTo>
                <a:lnTo>
                  <a:pt x="353" y="49"/>
                </a:lnTo>
                <a:lnTo>
                  <a:pt x="355" y="49"/>
                </a:lnTo>
                <a:lnTo>
                  <a:pt x="353" y="49"/>
                </a:lnTo>
                <a:lnTo>
                  <a:pt x="353" y="49"/>
                </a:lnTo>
                <a:lnTo>
                  <a:pt x="355" y="50"/>
                </a:lnTo>
                <a:lnTo>
                  <a:pt x="355" y="50"/>
                </a:lnTo>
                <a:lnTo>
                  <a:pt x="355" y="49"/>
                </a:lnTo>
                <a:lnTo>
                  <a:pt x="356" y="49"/>
                </a:lnTo>
                <a:lnTo>
                  <a:pt x="358" y="47"/>
                </a:lnTo>
                <a:lnTo>
                  <a:pt x="358" y="47"/>
                </a:lnTo>
                <a:lnTo>
                  <a:pt x="359" y="47"/>
                </a:lnTo>
                <a:lnTo>
                  <a:pt x="359" y="47"/>
                </a:lnTo>
                <a:lnTo>
                  <a:pt x="359" y="47"/>
                </a:lnTo>
                <a:lnTo>
                  <a:pt x="360" y="47"/>
                </a:lnTo>
                <a:lnTo>
                  <a:pt x="360" y="47"/>
                </a:lnTo>
                <a:lnTo>
                  <a:pt x="360" y="47"/>
                </a:lnTo>
                <a:lnTo>
                  <a:pt x="360" y="47"/>
                </a:lnTo>
                <a:lnTo>
                  <a:pt x="360" y="47"/>
                </a:lnTo>
                <a:lnTo>
                  <a:pt x="359" y="47"/>
                </a:lnTo>
                <a:lnTo>
                  <a:pt x="358" y="49"/>
                </a:lnTo>
                <a:lnTo>
                  <a:pt x="358" y="49"/>
                </a:lnTo>
                <a:lnTo>
                  <a:pt x="358" y="49"/>
                </a:lnTo>
                <a:lnTo>
                  <a:pt x="356" y="49"/>
                </a:lnTo>
                <a:lnTo>
                  <a:pt x="356" y="49"/>
                </a:lnTo>
                <a:lnTo>
                  <a:pt x="355" y="50"/>
                </a:lnTo>
                <a:lnTo>
                  <a:pt x="355" y="50"/>
                </a:lnTo>
                <a:lnTo>
                  <a:pt x="355" y="50"/>
                </a:lnTo>
                <a:lnTo>
                  <a:pt x="353" y="50"/>
                </a:lnTo>
                <a:lnTo>
                  <a:pt x="353" y="50"/>
                </a:lnTo>
                <a:lnTo>
                  <a:pt x="352" y="50"/>
                </a:lnTo>
                <a:lnTo>
                  <a:pt x="352" y="51"/>
                </a:lnTo>
                <a:lnTo>
                  <a:pt x="352" y="51"/>
                </a:lnTo>
                <a:lnTo>
                  <a:pt x="352" y="51"/>
                </a:lnTo>
                <a:lnTo>
                  <a:pt x="350" y="51"/>
                </a:lnTo>
                <a:lnTo>
                  <a:pt x="350" y="51"/>
                </a:lnTo>
                <a:lnTo>
                  <a:pt x="350" y="51"/>
                </a:lnTo>
                <a:lnTo>
                  <a:pt x="350" y="51"/>
                </a:lnTo>
                <a:lnTo>
                  <a:pt x="350" y="50"/>
                </a:lnTo>
                <a:lnTo>
                  <a:pt x="350" y="50"/>
                </a:lnTo>
                <a:lnTo>
                  <a:pt x="350" y="50"/>
                </a:lnTo>
                <a:lnTo>
                  <a:pt x="349" y="50"/>
                </a:lnTo>
                <a:lnTo>
                  <a:pt x="349" y="50"/>
                </a:lnTo>
                <a:lnTo>
                  <a:pt x="349" y="51"/>
                </a:lnTo>
                <a:lnTo>
                  <a:pt x="349" y="51"/>
                </a:lnTo>
                <a:lnTo>
                  <a:pt x="349" y="51"/>
                </a:lnTo>
                <a:lnTo>
                  <a:pt x="348" y="51"/>
                </a:lnTo>
                <a:lnTo>
                  <a:pt x="348" y="51"/>
                </a:lnTo>
                <a:lnTo>
                  <a:pt x="348" y="51"/>
                </a:lnTo>
                <a:lnTo>
                  <a:pt x="348" y="51"/>
                </a:lnTo>
                <a:lnTo>
                  <a:pt x="346" y="53"/>
                </a:lnTo>
                <a:lnTo>
                  <a:pt x="345" y="53"/>
                </a:lnTo>
                <a:lnTo>
                  <a:pt x="345" y="53"/>
                </a:lnTo>
                <a:lnTo>
                  <a:pt x="345" y="53"/>
                </a:lnTo>
                <a:lnTo>
                  <a:pt x="343" y="53"/>
                </a:lnTo>
                <a:lnTo>
                  <a:pt x="343" y="53"/>
                </a:lnTo>
                <a:lnTo>
                  <a:pt x="342" y="53"/>
                </a:lnTo>
                <a:lnTo>
                  <a:pt x="342" y="53"/>
                </a:lnTo>
                <a:lnTo>
                  <a:pt x="342" y="54"/>
                </a:lnTo>
                <a:lnTo>
                  <a:pt x="340" y="54"/>
                </a:lnTo>
                <a:lnTo>
                  <a:pt x="340" y="54"/>
                </a:lnTo>
                <a:lnTo>
                  <a:pt x="339" y="54"/>
                </a:lnTo>
                <a:lnTo>
                  <a:pt x="339" y="54"/>
                </a:lnTo>
                <a:lnTo>
                  <a:pt x="338" y="56"/>
                </a:lnTo>
                <a:lnTo>
                  <a:pt x="336" y="57"/>
                </a:lnTo>
                <a:lnTo>
                  <a:pt x="336" y="56"/>
                </a:lnTo>
                <a:lnTo>
                  <a:pt x="336" y="56"/>
                </a:lnTo>
                <a:lnTo>
                  <a:pt x="336" y="56"/>
                </a:lnTo>
                <a:lnTo>
                  <a:pt x="335" y="56"/>
                </a:lnTo>
                <a:lnTo>
                  <a:pt x="335" y="57"/>
                </a:lnTo>
                <a:lnTo>
                  <a:pt x="335" y="57"/>
                </a:lnTo>
                <a:lnTo>
                  <a:pt x="335" y="57"/>
                </a:lnTo>
                <a:lnTo>
                  <a:pt x="335" y="57"/>
                </a:lnTo>
                <a:lnTo>
                  <a:pt x="335" y="57"/>
                </a:lnTo>
                <a:lnTo>
                  <a:pt x="336" y="57"/>
                </a:lnTo>
                <a:lnTo>
                  <a:pt x="338" y="57"/>
                </a:lnTo>
                <a:lnTo>
                  <a:pt x="339" y="57"/>
                </a:lnTo>
                <a:lnTo>
                  <a:pt x="339" y="57"/>
                </a:lnTo>
                <a:lnTo>
                  <a:pt x="338" y="57"/>
                </a:lnTo>
                <a:lnTo>
                  <a:pt x="336" y="59"/>
                </a:lnTo>
                <a:lnTo>
                  <a:pt x="335" y="60"/>
                </a:lnTo>
                <a:lnTo>
                  <a:pt x="333" y="60"/>
                </a:lnTo>
                <a:lnTo>
                  <a:pt x="332" y="60"/>
                </a:lnTo>
                <a:lnTo>
                  <a:pt x="332" y="60"/>
                </a:lnTo>
                <a:lnTo>
                  <a:pt x="332" y="60"/>
                </a:lnTo>
                <a:lnTo>
                  <a:pt x="330" y="60"/>
                </a:lnTo>
                <a:lnTo>
                  <a:pt x="329" y="61"/>
                </a:lnTo>
                <a:lnTo>
                  <a:pt x="328" y="61"/>
                </a:lnTo>
                <a:lnTo>
                  <a:pt x="328" y="61"/>
                </a:lnTo>
                <a:lnTo>
                  <a:pt x="326" y="61"/>
                </a:lnTo>
                <a:lnTo>
                  <a:pt x="326" y="61"/>
                </a:lnTo>
                <a:lnTo>
                  <a:pt x="326" y="61"/>
                </a:lnTo>
                <a:lnTo>
                  <a:pt x="326" y="63"/>
                </a:lnTo>
                <a:lnTo>
                  <a:pt x="325" y="63"/>
                </a:lnTo>
                <a:lnTo>
                  <a:pt x="325" y="63"/>
                </a:lnTo>
                <a:lnTo>
                  <a:pt x="323" y="63"/>
                </a:lnTo>
                <a:lnTo>
                  <a:pt x="323" y="63"/>
                </a:lnTo>
                <a:lnTo>
                  <a:pt x="323" y="64"/>
                </a:lnTo>
                <a:lnTo>
                  <a:pt x="322" y="64"/>
                </a:lnTo>
                <a:lnTo>
                  <a:pt x="320" y="64"/>
                </a:lnTo>
                <a:lnTo>
                  <a:pt x="319" y="64"/>
                </a:lnTo>
                <a:lnTo>
                  <a:pt x="319" y="64"/>
                </a:lnTo>
                <a:lnTo>
                  <a:pt x="318" y="66"/>
                </a:lnTo>
                <a:lnTo>
                  <a:pt x="318" y="66"/>
                </a:lnTo>
                <a:lnTo>
                  <a:pt x="318" y="66"/>
                </a:lnTo>
                <a:lnTo>
                  <a:pt x="319" y="67"/>
                </a:lnTo>
                <a:lnTo>
                  <a:pt x="319" y="69"/>
                </a:lnTo>
                <a:lnTo>
                  <a:pt x="320" y="70"/>
                </a:lnTo>
                <a:lnTo>
                  <a:pt x="320" y="70"/>
                </a:lnTo>
                <a:lnTo>
                  <a:pt x="320" y="70"/>
                </a:lnTo>
                <a:lnTo>
                  <a:pt x="320" y="70"/>
                </a:lnTo>
                <a:lnTo>
                  <a:pt x="320" y="70"/>
                </a:lnTo>
                <a:lnTo>
                  <a:pt x="320" y="70"/>
                </a:lnTo>
                <a:lnTo>
                  <a:pt x="319" y="71"/>
                </a:lnTo>
                <a:lnTo>
                  <a:pt x="319" y="71"/>
                </a:lnTo>
                <a:lnTo>
                  <a:pt x="319" y="71"/>
                </a:lnTo>
                <a:lnTo>
                  <a:pt x="319" y="71"/>
                </a:lnTo>
                <a:lnTo>
                  <a:pt x="319" y="71"/>
                </a:lnTo>
                <a:lnTo>
                  <a:pt x="319" y="71"/>
                </a:lnTo>
                <a:lnTo>
                  <a:pt x="319" y="71"/>
                </a:lnTo>
                <a:lnTo>
                  <a:pt x="320" y="71"/>
                </a:lnTo>
                <a:lnTo>
                  <a:pt x="320" y="71"/>
                </a:lnTo>
                <a:lnTo>
                  <a:pt x="320" y="71"/>
                </a:lnTo>
                <a:lnTo>
                  <a:pt x="320" y="71"/>
                </a:lnTo>
                <a:lnTo>
                  <a:pt x="320" y="70"/>
                </a:lnTo>
                <a:lnTo>
                  <a:pt x="320" y="70"/>
                </a:lnTo>
                <a:lnTo>
                  <a:pt x="320" y="69"/>
                </a:lnTo>
                <a:lnTo>
                  <a:pt x="320" y="69"/>
                </a:lnTo>
                <a:lnTo>
                  <a:pt x="320" y="67"/>
                </a:lnTo>
                <a:lnTo>
                  <a:pt x="320" y="67"/>
                </a:lnTo>
                <a:lnTo>
                  <a:pt x="320" y="67"/>
                </a:lnTo>
                <a:lnTo>
                  <a:pt x="320" y="67"/>
                </a:lnTo>
                <a:lnTo>
                  <a:pt x="320" y="66"/>
                </a:lnTo>
                <a:lnTo>
                  <a:pt x="322" y="66"/>
                </a:lnTo>
                <a:lnTo>
                  <a:pt x="322" y="66"/>
                </a:lnTo>
                <a:lnTo>
                  <a:pt x="322" y="66"/>
                </a:lnTo>
                <a:lnTo>
                  <a:pt x="322" y="66"/>
                </a:lnTo>
                <a:lnTo>
                  <a:pt x="323" y="66"/>
                </a:lnTo>
                <a:lnTo>
                  <a:pt x="323" y="66"/>
                </a:lnTo>
                <a:lnTo>
                  <a:pt x="323" y="66"/>
                </a:lnTo>
                <a:lnTo>
                  <a:pt x="323" y="66"/>
                </a:lnTo>
                <a:lnTo>
                  <a:pt x="323" y="66"/>
                </a:lnTo>
                <a:lnTo>
                  <a:pt x="325" y="66"/>
                </a:lnTo>
                <a:lnTo>
                  <a:pt x="325" y="66"/>
                </a:lnTo>
                <a:lnTo>
                  <a:pt x="325" y="66"/>
                </a:lnTo>
                <a:lnTo>
                  <a:pt x="325" y="66"/>
                </a:lnTo>
                <a:lnTo>
                  <a:pt x="325" y="66"/>
                </a:lnTo>
                <a:lnTo>
                  <a:pt x="325" y="64"/>
                </a:lnTo>
                <a:lnTo>
                  <a:pt x="325" y="64"/>
                </a:lnTo>
                <a:lnTo>
                  <a:pt x="326" y="64"/>
                </a:lnTo>
                <a:lnTo>
                  <a:pt x="328" y="64"/>
                </a:lnTo>
                <a:lnTo>
                  <a:pt x="328" y="64"/>
                </a:lnTo>
                <a:lnTo>
                  <a:pt x="328" y="64"/>
                </a:lnTo>
                <a:lnTo>
                  <a:pt x="328" y="64"/>
                </a:lnTo>
                <a:lnTo>
                  <a:pt x="328" y="64"/>
                </a:lnTo>
                <a:lnTo>
                  <a:pt x="328" y="64"/>
                </a:lnTo>
                <a:lnTo>
                  <a:pt x="328" y="64"/>
                </a:lnTo>
                <a:lnTo>
                  <a:pt x="329" y="64"/>
                </a:lnTo>
                <a:lnTo>
                  <a:pt x="329" y="63"/>
                </a:lnTo>
                <a:lnTo>
                  <a:pt x="329" y="63"/>
                </a:lnTo>
                <a:lnTo>
                  <a:pt x="329" y="63"/>
                </a:lnTo>
                <a:lnTo>
                  <a:pt x="329" y="63"/>
                </a:lnTo>
                <a:lnTo>
                  <a:pt x="330" y="63"/>
                </a:lnTo>
                <a:lnTo>
                  <a:pt x="330" y="63"/>
                </a:lnTo>
                <a:lnTo>
                  <a:pt x="332" y="63"/>
                </a:lnTo>
                <a:lnTo>
                  <a:pt x="332" y="63"/>
                </a:lnTo>
                <a:lnTo>
                  <a:pt x="333" y="63"/>
                </a:lnTo>
                <a:lnTo>
                  <a:pt x="333" y="63"/>
                </a:lnTo>
                <a:lnTo>
                  <a:pt x="333" y="63"/>
                </a:lnTo>
                <a:lnTo>
                  <a:pt x="330" y="64"/>
                </a:lnTo>
                <a:lnTo>
                  <a:pt x="329" y="66"/>
                </a:lnTo>
                <a:lnTo>
                  <a:pt x="328" y="66"/>
                </a:lnTo>
                <a:lnTo>
                  <a:pt x="328" y="66"/>
                </a:lnTo>
                <a:lnTo>
                  <a:pt x="328" y="66"/>
                </a:lnTo>
                <a:lnTo>
                  <a:pt x="326" y="66"/>
                </a:lnTo>
                <a:lnTo>
                  <a:pt x="326" y="66"/>
                </a:lnTo>
                <a:lnTo>
                  <a:pt x="326" y="66"/>
                </a:lnTo>
                <a:lnTo>
                  <a:pt x="326" y="66"/>
                </a:lnTo>
                <a:lnTo>
                  <a:pt x="326" y="66"/>
                </a:lnTo>
                <a:lnTo>
                  <a:pt x="326" y="66"/>
                </a:lnTo>
                <a:lnTo>
                  <a:pt x="328" y="67"/>
                </a:lnTo>
                <a:lnTo>
                  <a:pt x="328" y="67"/>
                </a:lnTo>
                <a:lnTo>
                  <a:pt x="328" y="69"/>
                </a:lnTo>
                <a:lnTo>
                  <a:pt x="328" y="69"/>
                </a:lnTo>
                <a:lnTo>
                  <a:pt x="329" y="69"/>
                </a:lnTo>
                <a:lnTo>
                  <a:pt x="329" y="67"/>
                </a:lnTo>
                <a:lnTo>
                  <a:pt x="329" y="67"/>
                </a:lnTo>
                <a:lnTo>
                  <a:pt x="329" y="67"/>
                </a:lnTo>
                <a:lnTo>
                  <a:pt x="329" y="67"/>
                </a:lnTo>
                <a:lnTo>
                  <a:pt x="329" y="66"/>
                </a:lnTo>
                <a:lnTo>
                  <a:pt x="330" y="66"/>
                </a:lnTo>
                <a:lnTo>
                  <a:pt x="330" y="66"/>
                </a:lnTo>
                <a:lnTo>
                  <a:pt x="330" y="66"/>
                </a:lnTo>
                <a:lnTo>
                  <a:pt x="330" y="66"/>
                </a:lnTo>
                <a:lnTo>
                  <a:pt x="332" y="66"/>
                </a:lnTo>
                <a:lnTo>
                  <a:pt x="332" y="66"/>
                </a:lnTo>
                <a:lnTo>
                  <a:pt x="332" y="66"/>
                </a:lnTo>
                <a:lnTo>
                  <a:pt x="332" y="66"/>
                </a:lnTo>
                <a:lnTo>
                  <a:pt x="332" y="66"/>
                </a:lnTo>
                <a:lnTo>
                  <a:pt x="332" y="67"/>
                </a:lnTo>
                <a:lnTo>
                  <a:pt x="333" y="67"/>
                </a:lnTo>
                <a:lnTo>
                  <a:pt x="333" y="67"/>
                </a:lnTo>
                <a:lnTo>
                  <a:pt x="333" y="67"/>
                </a:lnTo>
                <a:lnTo>
                  <a:pt x="333" y="67"/>
                </a:lnTo>
                <a:lnTo>
                  <a:pt x="333" y="67"/>
                </a:lnTo>
                <a:lnTo>
                  <a:pt x="335" y="67"/>
                </a:lnTo>
                <a:lnTo>
                  <a:pt x="335" y="67"/>
                </a:lnTo>
                <a:lnTo>
                  <a:pt x="336" y="67"/>
                </a:lnTo>
                <a:lnTo>
                  <a:pt x="338" y="66"/>
                </a:lnTo>
                <a:lnTo>
                  <a:pt x="339" y="66"/>
                </a:lnTo>
                <a:lnTo>
                  <a:pt x="339" y="66"/>
                </a:lnTo>
                <a:lnTo>
                  <a:pt x="339" y="64"/>
                </a:lnTo>
                <a:lnTo>
                  <a:pt x="339" y="64"/>
                </a:lnTo>
                <a:lnTo>
                  <a:pt x="340" y="64"/>
                </a:lnTo>
                <a:lnTo>
                  <a:pt x="340" y="66"/>
                </a:lnTo>
                <a:lnTo>
                  <a:pt x="340" y="66"/>
                </a:lnTo>
                <a:lnTo>
                  <a:pt x="339" y="66"/>
                </a:lnTo>
                <a:lnTo>
                  <a:pt x="339" y="66"/>
                </a:lnTo>
                <a:lnTo>
                  <a:pt x="339" y="66"/>
                </a:lnTo>
                <a:lnTo>
                  <a:pt x="339" y="66"/>
                </a:lnTo>
                <a:lnTo>
                  <a:pt x="340" y="66"/>
                </a:lnTo>
                <a:lnTo>
                  <a:pt x="340" y="67"/>
                </a:lnTo>
                <a:lnTo>
                  <a:pt x="340" y="67"/>
                </a:lnTo>
                <a:lnTo>
                  <a:pt x="338" y="69"/>
                </a:lnTo>
                <a:lnTo>
                  <a:pt x="338" y="69"/>
                </a:lnTo>
                <a:lnTo>
                  <a:pt x="338" y="69"/>
                </a:lnTo>
                <a:lnTo>
                  <a:pt x="338" y="69"/>
                </a:lnTo>
                <a:lnTo>
                  <a:pt x="336" y="69"/>
                </a:lnTo>
                <a:lnTo>
                  <a:pt x="336" y="69"/>
                </a:lnTo>
                <a:lnTo>
                  <a:pt x="336" y="69"/>
                </a:lnTo>
                <a:lnTo>
                  <a:pt x="336" y="70"/>
                </a:lnTo>
                <a:lnTo>
                  <a:pt x="336" y="70"/>
                </a:lnTo>
                <a:lnTo>
                  <a:pt x="335" y="70"/>
                </a:lnTo>
                <a:lnTo>
                  <a:pt x="335" y="70"/>
                </a:lnTo>
                <a:lnTo>
                  <a:pt x="335" y="70"/>
                </a:lnTo>
                <a:lnTo>
                  <a:pt x="335" y="69"/>
                </a:lnTo>
                <a:lnTo>
                  <a:pt x="335" y="69"/>
                </a:lnTo>
                <a:lnTo>
                  <a:pt x="335" y="69"/>
                </a:lnTo>
                <a:lnTo>
                  <a:pt x="335" y="70"/>
                </a:lnTo>
                <a:lnTo>
                  <a:pt x="333" y="70"/>
                </a:lnTo>
                <a:lnTo>
                  <a:pt x="333" y="70"/>
                </a:lnTo>
                <a:lnTo>
                  <a:pt x="333" y="70"/>
                </a:lnTo>
                <a:lnTo>
                  <a:pt x="333" y="70"/>
                </a:lnTo>
                <a:lnTo>
                  <a:pt x="333" y="71"/>
                </a:lnTo>
                <a:lnTo>
                  <a:pt x="333" y="71"/>
                </a:lnTo>
                <a:lnTo>
                  <a:pt x="333" y="71"/>
                </a:lnTo>
                <a:lnTo>
                  <a:pt x="333" y="73"/>
                </a:lnTo>
                <a:lnTo>
                  <a:pt x="333" y="73"/>
                </a:lnTo>
                <a:lnTo>
                  <a:pt x="333" y="73"/>
                </a:lnTo>
                <a:lnTo>
                  <a:pt x="333" y="73"/>
                </a:lnTo>
                <a:lnTo>
                  <a:pt x="335" y="73"/>
                </a:lnTo>
                <a:lnTo>
                  <a:pt x="335" y="73"/>
                </a:lnTo>
                <a:lnTo>
                  <a:pt x="333" y="73"/>
                </a:lnTo>
                <a:lnTo>
                  <a:pt x="333" y="73"/>
                </a:lnTo>
                <a:lnTo>
                  <a:pt x="333" y="74"/>
                </a:lnTo>
                <a:lnTo>
                  <a:pt x="333" y="74"/>
                </a:lnTo>
                <a:lnTo>
                  <a:pt x="333" y="74"/>
                </a:lnTo>
                <a:lnTo>
                  <a:pt x="332" y="74"/>
                </a:lnTo>
                <a:lnTo>
                  <a:pt x="332" y="74"/>
                </a:lnTo>
                <a:lnTo>
                  <a:pt x="330" y="74"/>
                </a:lnTo>
                <a:lnTo>
                  <a:pt x="329" y="76"/>
                </a:lnTo>
                <a:lnTo>
                  <a:pt x="328" y="77"/>
                </a:lnTo>
                <a:lnTo>
                  <a:pt x="328" y="77"/>
                </a:lnTo>
                <a:lnTo>
                  <a:pt x="328" y="76"/>
                </a:lnTo>
                <a:lnTo>
                  <a:pt x="328" y="76"/>
                </a:lnTo>
                <a:lnTo>
                  <a:pt x="326" y="76"/>
                </a:lnTo>
                <a:lnTo>
                  <a:pt x="325" y="76"/>
                </a:lnTo>
                <a:lnTo>
                  <a:pt x="325" y="76"/>
                </a:lnTo>
                <a:lnTo>
                  <a:pt x="325" y="76"/>
                </a:lnTo>
                <a:lnTo>
                  <a:pt x="323" y="77"/>
                </a:lnTo>
                <a:lnTo>
                  <a:pt x="323" y="77"/>
                </a:lnTo>
                <a:lnTo>
                  <a:pt x="323" y="77"/>
                </a:lnTo>
                <a:lnTo>
                  <a:pt x="323" y="77"/>
                </a:lnTo>
                <a:lnTo>
                  <a:pt x="323" y="77"/>
                </a:lnTo>
                <a:lnTo>
                  <a:pt x="322" y="77"/>
                </a:lnTo>
                <a:lnTo>
                  <a:pt x="320" y="78"/>
                </a:lnTo>
                <a:lnTo>
                  <a:pt x="318" y="78"/>
                </a:lnTo>
                <a:lnTo>
                  <a:pt x="318" y="78"/>
                </a:lnTo>
                <a:lnTo>
                  <a:pt x="316" y="80"/>
                </a:lnTo>
                <a:lnTo>
                  <a:pt x="316" y="80"/>
                </a:lnTo>
                <a:lnTo>
                  <a:pt x="316" y="78"/>
                </a:lnTo>
                <a:lnTo>
                  <a:pt x="316" y="78"/>
                </a:lnTo>
                <a:lnTo>
                  <a:pt x="316" y="78"/>
                </a:lnTo>
                <a:lnTo>
                  <a:pt x="316" y="78"/>
                </a:lnTo>
                <a:lnTo>
                  <a:pt x="316" y="78"/>
                </a:lnTo>
                <a:lnTo>
                  <a:pt x="316" y="78"/>
                </a:lnTo>
                <a:lnTo>
                  <a:pt x="316" y="78"/>
                </a:lnTo>
                <a:lnTo>
                  <a:pt x="315" y="78"/>
                </a:lnTo>
                <a:lnTo>
                  <a:pt x="315" y="78"/>
                </a:lnTo>
                <a:lnTo>
                  <a:pt x="315" y="78"/>
                </a:lnTo>
                <a:lnTo>
                  <a:pt x="315" y="78"/>
                </a:lnTo>
                <a:lnTo>
                  <a:pt x="315" y="80"/>
                </a:lnTo>
                <a:lnTo>
                  <a:pt x="316" y="80"/>
                </a:lnTo>
                <a:lnTo>
                  <a:pt x="316" y="80"/>
                </a:lnTo>
                <a:lnTo>
                  <a:pt x="316" y="80"/>
                </a:lnTo>
                <a:lnTo>
                  <a:pt x="315" y="80"/>
                </a:lnTo>
                <a:lnTo>
                  <a:pt x="313" y="81"/>
                </a:lnTo>
                <a:lnTo>
                  <a:pt x="312" y="81"/>
                </a:lnTo>
                <a:lnTo>
                  <a:pt x="312" y="81"/>
                </a:lnTo>
                <a:lnTo>
                  <a:pt x="311" y="81"/>
                </a:lnTo>
                <a:lnTo>
                  <a:pt x="311" y="81"/>
                </a:lnTo>
                <a:lnTo>
                  <a:pt x="309" y="83"/>
                </a:lnTo>
                <a:lnTo>
                  <a:pt x="309" y="83"/>
                </a:lnTo>
                <a:lnTo>
                  <a:pt x="308" y="83"/>
                </a:lnTo>
                <a:lnTo>
                  <a:pt x="308" y="83"/>
                </a:lnTo>
                <a:lnTo>
                  <a:pt x="308" y="83"/>
                </a:lnTo>
                <a:lnTo>
                  <a:pt x="308" y="83"/>
                </a:lnTo>
                <a:lnTo>
                  <a:pt x="306" y="84"/>
                </a:lnTo>
                <a:lnTo>
                  <a:pt x="306" y="84"/>
                </a:lnTo>
                <a:lnTo>
                  <a:pt x="305" y="81"/>
                </a:lnTo>
                <a:lnTo>
                  <a:pt x="302" y="83"/>
                </a:lnTo>
                <a:lnTo>
                  <a:pt x="302" y="83"/>
                </a:lnTo>
                <a:lnTo>
                  <a:pt x="303" y="83"/>
                </a:lnTo>
                <a:lnTo>
                  <a:pt x="303" y="83"/>
                </a:lnTo>
                <a:lnTo>
                  <a:pt x="305" y="83"/>
                </a:lnTo>
                <a:lnTo>
                  <a:pt x="305" y="83"/>
                </a:lnTo>
                <a:lnTo>
                  <a:pt x="305" y="83"/>
                </a:lnTo>
                <a:lnTo>
                  <a:pt x="303" y="83"/>
                </a:lnTo>
                <a:lnTo>
                  <a:pt x="303" y="83"/>
                </a:lnTo>
                <a:lnTo>
                  <a:pt x="303" y="84"/>
                </a:lnTo>
                <a:lnTo>
                  <a:pt x="303" y="84"/>
                </a:lnTo>
                <a:lnTo>
                  <a:pt x="303" y="84"/>
                </a:lnTo>
                <a:lnTo>
                  <a:pt x="303" y="84"/>
                </a:lnTo>
                <a:lnTo>
                  <a:pt x="303" y="84"/>
                </a:lnTo>
                <a:lnTo>
                  <a:pt x="303" y="84"/>
                </a:lnTo>
                <a:lnTo>
                  <a:pt x="303" y="84"/>
                </a:lnTo>
                <a:lnTo>
                  <a:pt x="303" y="84"/>
                </a:lnTo>
                <a:lnTo>
                  <a:pt x="303" y="84"/>
                </a:lnTo>
                <a:lnTo>
                  <a:pt x="302" y="84"/>
                </a:lnTo>
                <a:lnTo>
                  <a:pt x="302" y="84"/>
                </a:lnTo>
                <a:lnTo>
                  <a:pt x="301" y="84"/>
                </a:lnTo>
                <a:lnTo>
                  <a:pt x="301" y="86"/>
                </a:lnTo>
                <a:lnTo>
                  <a:pt x="299" y="86"/>
                </a:lnTo>
                <a:lnTo>
                  <a:pt x="299" y="86"/>
                </a:lnTo>
                <a:lnTo>
                  <a:pt x="299" y="86"/>
                </a:lnTo>
                <a:lnTo>
                  <a:pt x="299" y="86"/>
                </a:lnTo>
                <a:lnTo>
                  <a:pt x="299" y="86"/>
                </a:lnTo>
                <a:lnTo>
                  <a:pt x="299" y="87"/>
                </a:lnTo>
                <a:lnTo>
                  <a:pt x="299" y="87"/>
                </a:lnTo>
                <a:lnTo>
                  <a:pt x="299" y="87"/>
                </a:lnTo>
                <a:lnTo>
                  <a:pt x="299" y="88"/>
                </a:lnTo>
                <a:lnTo>
                  <a:pt x="299" y="88"/>
                </a:lnTo>
                <a:lnTo>
                  <a:pt x="299" y="88"/>
                </a:lnTo>
                <a:lnTo>
                  <a:pt x="299" y="88"/>
                </a:lnTo>
                <a:lnTo>
                  <a:pt x="301" y="87"/>
                </a:lnTo>
                <a:lnTo>
                  <a:pt x="301" y="87"/>
                </a:lnTo>
                <a:lnTo>
                  <a:pt x="301" y="87"/>
                </a:lnTo>
                <a:lnTo>
                  <a:pt x="301" y="87"/>
                </a:lnTo>
                <a:lnTo>
                  <a:pt x="301" y="87"/>
                </a:lnTo>
                <a:lnTo>
                  <a:pt x="302" y="87"/>
                </a:lnTo>
                <a:lnTo>
                  <a:pt x="302" y="88"/>
                </a:lnTo>
                <a:lnTo>
                  <a:pt x="302" y="88"/>
                </a:lnTo>
                <a:lnTo>
                  <a:pt x="302" y="88"/>
                </a:lnTo>
                <a:lnTo>
                  <a:pt x="302" y="87"/>
                </a:lnTo>
                <a:lnTo>
                  <a:pt x="303" y="88"/>
                </a:lnTo>
                <a:lnTo>
                  <a:pt x="303" y="88"/>
                </a:lnTo>
                <a:lnTo>
                  <a:pt x="302" y="88"/>
                </a:lnTo>
                <a:lnTo>
                  <a:pt x="302" y="88"/>
                </a:lnTo>
                <a:lnTo>
                  <a:pt x="302" y="91"/>
                </a:lnTo>
                <a:lnTo>
                  <a:pt x="302" y="91"/>
                </a:lnTo>
                <a:lnTo>
                  <a:pt x="303" y="91"/>
                </a:lnTo>
                <a:lnTo>
                  <a:pt x="303" y="91"/>
                </a:lnTo>
                <a:lnTo>
                  <a:pt x="303" y="91"/>
                </a:lnTo>
                <a:lnTo>
                  <a:pt x="303" y="91"/>
                </a:lnTo>
                <a:lnTo>
                  <a:pt x="303" y="93"/>
                </a:lnTo>
                <a:lnTo>
                  <a:pt x="303" y="93"/>
                </a:lnTo>
                <a:lnTo>
                  <a:pt x="303" y="93"/>
                </a:lnTo>
                <a:lnTo>
                  <a:pt x="306" y="93"/>
                </a:lnTo>
                <a:lnTo>
                  <a:pt x="306" y="93"/>
                </a:lnTo>
                <a:lnTo>
                  <a:pt x="303" y="94"/>
                </a:lnTo>
                <a:lnTo>
                  <a:pt x="302" y="96"/>
                </a:lnTo>
                <a:lnTo>
                  <a:pt x="301" y="96"/>
                </a:lnTo>
                <a:lnTo>
                  <a:pt x="301" y="96"/>
                </a:lnTo>
                <a:lnTo>
                  <a:pt x="301" y="97"/>
                </a:lnTo>
                <a:lnTo>
                  <a:pt x="301" y="98"/>
                </a:lnTo>
                <a:lnTo>
                  <a:pt x="301" y="98"/>
                </a:lnTo>
                <a:lnTo>
                  <a:pt x="301" y="100"/>
                </a:lnTo>
                <a:lnTo>
                  <a:pt x="301" y="100"/>
                </a:lnTo>
                <a:lnTo>
                  <a:pt x="301" y="100"/>
                </a:lnTo>
                <a:lnTo>
                  <a:pt x="301" y="100"/>
                </a:lnTo>
                <a:lnTo>
                  <a:pt x="302" y="100"/>
                </a:lnTo>
                <a:lnTo>
                  <a:pt x="302" y="100"/>
                </a:lnTo>
                <a:lnTo>
                  <a:pt x="302" y="100"/>
                </a:lnTo>
                <a:lnTo>
                  <a:pt x="302" y="100"/>
                </a:lnTo>
                <a:lnTo>
                  <a:pt x="303" y="100"/>
                </a:lnTo>
                <a:lnTo>
                  <a:pt x="303" y="100"/>
                </a:lnTo>
                <a:lnTo>
                  <a:pt x="302" y="100"/>
                </a:lnTo>
                <a:lnTo>
                  <a:pt x="302" y="100"/>
                </a:lnTo>
                <a:lnTo>
                  <a:pt x="302" y="100"/>
                </a:lnTo>
                <a:lnTo>
                  <a:pt x="302" y="100"/>
                </a:lnTo>
                <a:lnTo>
                  <a:pt x="302" y="100"/>
                </a:lnTo>
                <a:lnTo>
                  <a:pt x="303" y="100"/>
                </a:lnTo>
                <a:lnTo>
                  <a:pt x="305" y="100"/>
                </a:lnTo>
                <a:lnTo>
                  <a:pt x="306" y="100"/>
                </a:lnTo>
                <a:lnTo>
                  <a:pt x="306" y="98"/>
                </a:lnTo>
                <a:lnTo>
                  <a:pt x="306" y="98"/>
                </a:lnTo>
                <a:lnTo>
                  <a:pt x="308" y="98"/>
                </a:lnTo>
                <a:lnTo>
                  <a:pt x="308" y="98"/>
                </a:lnTo>
                <a:lnTo>
                  <a:pt x="308" y="98"/>
                </a:lnTo>
                <a:lnTo>
                  <a:pt x="308" y="98"/>
                </a:lnTo>
                <a:lnTo>
                  <a:pt x="308" y="98"/>
                </a:lnTo>
                <a:lnTo>
                  <a:pt x="309" y="97"/>
                </a:lnTo>
                <a:lnTo>
                  <a:pt x="311" y="97"/>
                </a:lnTo>
                <a:lnTo>
                  <a:pt x="311" y="97"/>
                </a:lnTo>
                <a:lnTo>
                  <a:pt x="311" y="97"/>
                </a:lnTo>
                <a:lnTo>
                  <a:pt x="311" y="97"/>
                </a:lnTo>
                <a:lnTo>
                  <a:pt x="312" y="97"/>
                </a:lnTo>
                <a:lnTo>
                  <a:pt x="312" y="97"/>
                </a:lnTo>
                <a:lnTo>
                  <a:pt x="313" y="97"/>
                </a:lnTo>
                <a:lnTo>
                  <a:pt x="313" y="97"/>
                </a:lnTo>
                <a:lnTo>
                  <a:pt x="313" y="97"/>
                </a:lnTo>
                <a:lnTo>
                  <a:pt x="313" y="97"/>
                </a:lnTo>
                <a:lnTo>
                  <a:pt x="312" y="96"/>
                </a:lnTo>
                <a:lnTo>
                  <a:pt x="312" y="96"/>
                </a:lnTo>
                <a:lnTo>
                  <a:pt x="312" y="94"/>
                </a:lnTo>
                <a:lnTo>
                  <a:pt x="312" y="94"/>
                </a:lnTo>
                <a:lnTo>
                  <a:pt x="313" y="94"/>
                </a:lnTo>
                <a:lnTo>
                  <a:pt x="313" y="94"/>
                </a:lnTo>
                <a:lnTo>
                  <a:pt x="315" y="94"/>
                </a:lnTo>
                <a:lnTo>
                  <a:pt x="315" y="94"/>
                </a:lnTo>
                <a:lnTo>
                  <a:pt x="315" y="94"/>
                </a:lnTo>
                <a:lnTo>
                  <a:pt x="313" y="93"/>
                </a:lnTo>
                <a:lnTo>
                  <a:pt x="313" y="93"/>
                </a:lnTo>
                <a:lnTo>
                  <a:pt x="313" y="91"/>
                </a:lnTo>
                <a:lnTo>
                  <a:pt x="313" y="91"/>
                </a:lnTo>
                <a:lnTo>
                  <a:pt x="313" y="91"/>
                </a:lnTo>
                <a:lnTo>
                  <a:pt x="313" y="93"/>
                </a:lnTo>
                <a:lnTo>
                  <a:pt x="313" y="93"/>
                </a:lnTo>
                <a:lnTo>
                  <a:pt x="313" y="93"/>
                </a:lnTo>
                <a:lnTo>
                  <a:pt x="313" y="93"/>
                </a:lnTo>
                <a:lnTo>
                  <a:pt x="315" y="93"/>
                </a:lnTo>
                <a:lnTo>
                  <a:pt x="316" y="93"/>
                </a:lnTo>
                <a:lnTo>
                  <a:pt x="316" y="93"/>
                </a:lnTo>
                <a:lnTo>
                  <a:pt x="316" y="94"/>
                </a:lnTo>
                <a:lnTo>
                  <a:pt x="316" y="94"/>
                </a:lnTo>
                <a:lnTo>
                  <a:pt x="316" y="94"/>
                </a:lnTo>
                <a:lnTo>
                  <a:pt x="315" y="94"/>
                </a:lnTo>
                <a:lnTo>
                  <a:pt x="315" y="96"/>
                </a:lnTo>
                <a:lnTo>
                  <a:pt x="315" y="96"/>
                </a:lnTo>
                <a:lnTo>
                  <a:pt x="315" y="96"/>
                </a:lnTo>
                <a:lnTo>
                  <a:pt x="315" y="97"/>
                </a:lnTo>
                <a:lnTo>
                  <a:pt x="315" y="97"/>
                </a:lnTo>
                <a:lnTo>
                  <a:pt x="315" y="98"/>
                </a:lnTo>
                <a:lnTo>
                  <a:pt x="316" y="100"/>
                </a:lnTo>
                <a:lnTo>
                  <a:pt x="316" y="100"/>
                </a:lnTo>
                <a:lnTo>
                  <a:pt x="316" y="101"/>
                </a:lnTo>
                <a:lnTo>
                  <a:pt x="316" y="101"/>
                </a:lnTo>
                <a:lnTo>
                  <a:pt x="315" y="103"/>
                </a:lnTo>
                <a:lnTo>
                  <a:pt x="315" y="104"/>
                </a:lnTo>
                <a:lnTo>
                  <a:pt x="315" y="104"/>
                </a:lnTo>
                <a:lnTo>
                  <a:pt x="313" y="104"/>
                </a:lnTo>
                <a:lnTo>
                  <a:pt x="312" y="104"/>
                </a:lnTo>
                <a:lnTo>
                  <a:pt x="311" y="106"/>
                </a:lnTo>
                <a:lnTo>
                  <a:pt x="311" y="106"/>
                </a:lnTo>
                <a:lnTo>
                  <a:pt x="311" y="106"/>
                </a:lnTo>
                <a:lnTo>
                  <a:pt x="311" y="107"/>
                </a:lnTo>
                <a:lnTo>
                  <a:pt x="311" y="107"/>
                </a:lnTo>
                <a:lnTo>
                  <a:pt x="311" y="107"/>
                </a:lnTo>
                <a:lnTo>
                  <a:pt x="311" y="107"/>
                </a:lnTo>
                <a:lnTo>
                  <a:pt x="311" y="107"/>
                </a:lnTo>
                <a:lnTo>
                  <a:pt x="312" y="106"/>
                </a:lnTo>
                <a:lnTo>
                  <a:pt x="313" y="106"/>
                </a:lnTo>
                <a:lnTo>
                  <a:pt x="315" y="106"/>
                </a:lnTo>
                <a:lnTo>
                  <a:pt x="315" y="106"/>
                </a:lnTo>
                <a:lnTo>
                  <a:pt x="315" y="104"/>
                </a:lnTo>
                <a:lnTo>
                  <a:pt x="315" y="104"/>
                </a:lnTo>
                <a:lnTo>
                  <a:pt x="316" y="104"/>
                </a:lnTo>
                <a:lnTo>
                  <a:pt x="316" y="104"/>
                </a:lnTo>
                <a:lnTo>
                  <a:pt x="318" y="104"/>
                </a:lnTo>
                <a:lnTo>
                  <a:pt x="318" y="104"/>
                </a:lnTo>
                <a:lnTo>
                  <a:pt x="318" y="104"/>
                </a:lnTo>
                <a:lnTo>
                  <a:pt x="318" y="106"/>
                </a:lnTo>
                <a:lnTo>
                  <a:pt x="318" y="106"/>
                </a:lnTo>
                <a:lnTo>
                  <a:pt x="318" y="106"/>
                </a:lnTo>
                <a:lnTo>
                  <a:pt x="318" y="106"/>
                </a:lnTo>
                <a:lnTo>
                  <a:pt x="318" y="107"/>
                </a:lnTo>
                <a:lnTo>
                  <a:pt x="319" y="107"/>
                </a:lnTo>
                <a:lnTo>
                  <a:pt x="319" y="107"/>
                </a:lnTo>
                <a:lnTo>
                  <a:pt x="319" y="107"/>
                </a:lnTo>
                <a:lnTo>
                  <a:pt x="318" y="107"/>
                </a:lnTo>
                <a:lnTo>
                  <a:pt x="319" y="108"/>
                </a:lnTo>
                <a:lnTo>
                  <a:pt x="319" y="108"/>
                </a:lnTo>
                <a:lnTo>
                  <a:pt x="319" y="108"/>
                </a:lnTo>
                <a:lnTo>
                  <a:pt x="319" y="108"/>
                </a:lnTo>
                <a:lnTo>
                  <a:pt x="319" y="108"/>
                </a:lnTo>
                <a:lnTo>
                  <a:pt x="320" y="108"/>
                </a:lnTo>
                <a:lnTo>
                  <a:pt x="320" y="108"/>
                </a:lnTo>
                <a:lnTo>
                  <a:pt x="320" y="108"/>
                </a:lnTo>
                <a:lnTo>
                  <a:pt x="320" y="107"/>
                </a:lnTo>
                <a:lnTo>
                  <a:pt x="322" y="107"/>
                </a:lnTo>
                <a:lnTo>
                  <a:pt x="323" y="107"/>
                </a:lnTo>
                <a:lnTo>
                  <a:pt x="323" y="107"/>
                </a:lnTo>
                <a:lnTo>
                  <a:pt x="323" y="106"/>
                </a:lnTo>
                <a:lnTo>
                  <a:pt x="323" y="106"/>
                </a:lnTo>
                <a:lnTo>
                  <a:pt x="323" y="106"/>
                </a:lnTo>
                <a:lnTo>
                  <a:pt x="322" y="106"/>
                </a:lnTo>
                <a:lnTo>
                  <a:pt x="320" y="106"/>
                </a:lnTo>
                <a:lnTo>
                  <a:pt x="320" y="106"/>
                </a:lnTo>
                <a:lnTo>
                  <a:pt x="320" y="106"/>
                </a:lnTo>
                <a:lnTo>
                  <a:pt x="320" y="106"/>
                </a:lnTo>
                <a:lnTo>
                  <a:pt x="320" y="106"/>
                </a:lnTo>
                <a:lnTo>
                  <a:pt x="322" y="106"/>
                </a:lnTo>
                <a:lnTo>
                  <a:pt x="323" y="106"/>
                </a:lnTo>
                <a:lnTo>
                  <a:pt x="323" y="106"/>
                </a:lnTo>
                <a:lnTo>
                  <a:pt x="323" y="104"/>
                </a:lnTo>
                <a:lnTo>
                  <a:pt x="323" y="104"/>
                </a:lnTo>
                <a:lnTo>
                  <a:pt x="322" y="104"/>
                </a:lnTo>
                <a:lnTo>
                  <a:pt x="322" y="104"/>
                </a:lnTo>
                <a:lnTo>
                  <a:pt x="322" y="103"/>
                </a:lnTo>
                <a:lnTo>
                  <a:pt x="322" y="103"/>
                </a:lnTo>
                <a:lnTo>
                  <a:pt x="322" y="103"/>
                </a:lnTo>
                <a:lnTo>
                  <a:pt x="322" y="103"/>
                </a:lnTo>
                <a:lnTo>
                  <a:pt x="323" y="103"/>
                </a:lnTo>
                <a:lnTo>
                  <a:pt x="323" y="103"/>
                </a:lnTo>
                <a:lnTo>
                  <a:pt x="323" y="103"/>
                </a:lnTo>
                <a:lnTo>
                  <a:pt x="323" y="103"/>
                </a:lnTo>
                <a:lnTo>
                  <a:pt x="323" y="103"/>
                </a:lnTo>
                <a:lnTo>
                  <a:pt x="323" y="103"/>
                </a:lnTo>
                <a:lnTo>
                  <a:pt x="325" y="103"/>
                </a:lnTo>
                <a:lnTo>
                  <a:pt x="325" y="103"/>
                </a:lnTo>
                <a:lnTo>
                  <a:pt x="326" y="103"/>
                </a:lnTo>
                <a:lnTo>
                  <a:pt x="326" y="103"/>
                </a:lnTo>
                <a:lnTo>
                  <a:pt x="326" y="101"/>
                </a:lnTo>
                <a:lnTo>
                  <a:pt x="328" y="101"/>
                </a:lnTo>
                <a:lnTo>
                  <a:pt x="329" y="101"/>
                </a:lnTo>
                <a:lnTo>
                  <a:pt x="330" y="100"/>
                </a:lnTo>
                <a:lnTo>
                  <a:pt x="330" y="100"/>
                </a:lnTo>
                <a:lnTo>
                  <a:pt x="330" y="101"/>
                </a:lnTo>
                <a:lnTo>
                  <a:pt x="330" y="101"/>
                </a:lnTo>
                <a:lnTo>
                  <a:pt x="330" y="100"/>
                </a:lnTo>
                <a:lnTo>
                  <a:pt x="330" y="100"/>
                </a:lnTo>
                <a:lnTo>
                  <a:pt x="330" y="100"/>
                </a:lnTo>
                <a:lnTo>
                  <a:pt x="333" y="100"/>
                </a:lnTo>
                <a:lnTo>
                  <a:pt x="335" y="100"/>
                </a:lnTo>
                <a:lnTo>
                  <a:pt x="335" y="100"/>
                </a:lnTo>
                <a:lnTo>
                  <a:pt x="336" y="98"/>
                </a:lnTo>
                <a:lnTo>
                  <a:pt x="338" y="98"/>
                </a:lnTo>
                <a:lnTo>
                  <a:pt x="340" y="97"/>
                </a:lnTo>
                <a:lnTo>
                  <a:pt x="340" y="97"/>
                </a:lnTo>
                <a:lnTo>
                  <a:pt x="339" y="98"/>
                </a:lnTo>
                <a:lnTo>
                  <a:pt x="339" y="98"/>
                </a:lnTo>
                <a:lnTo>
                  <a:pt x="339" y="100"/>
                </a:lnTo>
                <a:lnTo>
                  <a:pt x="339" y="100"/>
                </a:lnTo>
                <a:lnTo>
                  <a:pt x="339" y="100"/>
                </a:lnTo>
                <a:lnTo>
                  <a:pt x="342" y="100"/>
                </a:lnTo>
                <a:lnTo>
                  <a:pt x="343" y="98"/>
                </a:lnTo>
                <a:lnTo>
                  <a:pt x="343" y="98"/>
                </a:lnTo>
                <a:lnTo>
                  <a:pt x="343" y="98"/>
                </a:lnTo>
                <a:lnTo>
                  <a:pt x="345" y="97"/>
                </a:lnTo>
                <a:lnTo>
                  <a:pt x="345" y="97"/>
                </a:lnTo>
                <a:lnTo>
                  <a:pt x="345" y="97"/>
                </a:lnTo>
                <a:lnTo>
                  <a:pt x="345" y="96"/>
                </a:lnTo>
                <a:lnTo>
                  <a:pt x="345" y="96"/>
                </a:lnTo>
                <a:lnTo>
                  <a:pt x="345" y="96"/>
                </a:lnTo>
                <a:lnTo>
                  <a:pt x="345" y="96"/>
                </a:lnTo>
                <a:lnTo>
                  <a:pt x="346" y="96"/>
                </a:lnTo>
                <a:lnTo>
                  <a:pt x="346" y="96"/>
                </a:lnTo>
                <a:lnTo>
                  <a:pt x="348" y="96"/>
                </a:lnTo>
                <a:lnTo>
                  <a:pt x="348" y="97"/>
                </a:lnTo>
                <a:lnTo>
                  <a:pt x="348" y="97"/>
                </a:lnTo>
                <a:lnTo>
                  <a:pt x="348" y="96"/>
                </a:lnTo>
                <a:lnTo>
                  <a:pt x="348" y="94"/>
                </a:lnTo>
                <a:lnTo>
                  <a:pt x="348" y="94"/>
                </a:lnTo>
                <a:lnTo>
                  <a:pt x="352" y="94"/>
                </a:lnTo>
                <a:lnTo>
                  <a:pt x="352" y="94"/>
                </a:lnTo>
                <a:lnTo>
                  <a:pt x="352" y="94"/>
                </a:lnTo>
                <a:lnTo>
                  <a:pt x="352" y="94"/>
                </a:lnTo>
                <a:lnTo>
                  <a:pt x="352" y="94"/>
                </a:lnTo>
                <a:lnTo>
                  <a:pt x="353" y="94"/>
                </a:lnTo>
                <a:lnTo>
                  <a:pt x="353" y="94"/>
                </a:lnTo>
                <a:lnTo>
                  <a:pt x="353" y="94"/>
                </a:lnTo>
                <a:lnTo>
                  <a:pt x="353" y="94"/>
                </a:lnTo>
                <a:lnTo>
                  <a:pt x="353" y="96"/>
                </a:lnTo>
                <a:lnTo>
                  <a:pt x="353" y="96"/>
                </a:lnTo>
                <a:lnTo>
                  <a:pt x="353" y="96"/>
                </a:lnTo>
                <a:lnTo>
                  <a:pt x="352" y="97"/>
                </a:lnTo>
                <a:lnTo>
                  <a:pt x="350" y="97"/>
                </a:lnTo>
                <a:lnTo>
                  <a:pt x="350" y="97"/>
                </a:lnTo>
                <a:lnTo>
                  <a:pt x="349" y="97"/>
                </a:lnTo>
                <a:lnTo>
                  <a:pt x="349" y="98"/>
                </a:lnTo>
                <a:lnTo>
                  <a:pt x="349" y="98"/>
                </a:lnTo>
                <a:lnTo>
                  <a:pt x="349" y="98"/>
                </a:lnTo>
                <a:lnTo>
                  <a:pt x="348" y="100"/>
                </a:lnTo>
                <a:lnTo>
                  <a:pt x="345" y="101"/>
                </a:lnTo>
                <a:lnTo>
                  <a:pt x="345" y="103"/>
                </a:lnTo>
                <a:lnTo>
                  <a:pt x="345" y="103"/>
                </a:lnTo>
                <a:lnTo>
                  <a:pt x="345" y="103"/>
                </a:lnTo>
                <a:lnTo>
                  <a:pt x="345" y="103"/>
                </a:lnTo>
                <a:lnTo>
                  <a:pt x="345" y="103"/>
                </a:lnTo>
                <a:lnTo>
                  <a:pt x="343" y="101"/>
                </a:lnTo>
                <a:lnTo>
                  <a:pt x="343" y="101"/>
                </a:lnTo>
                <a:lnTo>
                  <a:pt x="343" y="101"/>
                </a:lnTo>
                <a:lnTo>
                  <a:pt x="343" y="100"/>
                </a:lnTo>
                <a:lnTo>
                  <a:pt x="343" y="100"/>
                </a:lnTo>
                <a:lnTo>
                  <a:pt x="342" y="100"/>
                </a:lnTo>
                <a:lnTo>
                  <a:pt x="342" y="101"/>
                </a:lnTo>
                <a:lnTo>
                  <a:pt x="340" y="101"/>
                </a:lnTo>
                <a:lnTo>
                  <a:pt x="339" y="103"/>
                </a:lnTo>
                <a:lnTo>
                  <a:pt x="339" y="103"/>
                </a:lnTo>
                <a:lnTo>
                  <a:pt x="338" y="103"/>
                </a:lnTo>
                <a:lnTo>
                  <a:pt x="338" y="103"/>
                </a:lnTo>
                <a:lnTo>
                  <a:pt x="336" y="104"/>
                </a:lnTo>
                <a:lnTo>
                  <a:pt x="336" y="104"/>
                </a:lnTo>
                <a:lnTo>
                  <a:pt x="336" y="104"/>
                </a:lnTo>
                <a:lnTo>
                  <a:pt x="336" y="104"/>
                </a:lnTo>
                <a:lnTo>
                  <a:pt x="338" y="104"/>
                </a:lnTo>
                <a:lnTo>
                  <a:pt x="338" y="106"/>
                </a:lnTo>
                <a:lnTo>
                  <a:pt x="335" y="106"/>
                </a:lnTo>
                <a:lnTo>
                  <a:pt x="335" y="106"/>
                </a:lnTo>
                <a:lnTo>
                  <a:pt x="335" y="106"/>
                </a:lnTo>
                <a:lnTo>
                  <a:pt x="335" y="106"/>
                </a:lnTo>
                <a:lnTo>
                  <a:pt x="335" y="104"/>
                </a:lnTo>
                <a:lnTo>
                  <a:pt x="335" y="104"/>
                </a:lnTo>
                <a:lnTo>
                  <a:pt x="333" y="104"/>
                </a:lnTo>
                <a:lnTo>
                  <a:pt x="333" y="104"/>
                </a:lnTo>
                <a:lnTo>
                  <a:pt x="333" y="104"/>
                </a:lnTo>
                <a:lnTo>
                  <a:pt x="333" y="106"/>
                </a:lnTo>
                <a:lnTo>
                  <a:pt x="333" y="106"/>
                </a:lnTo>
                <a:lnTo>
                  <a:pt x="332" y="106"/>
                </a:lnTo>
                <a:lnTo>
                  <a:pt x="332" y="106"/>
                </a:lnTo>
                <a:lnTo>
                  <a:pt x="332" y="106"/>
                </a:lnTo>
                <a:lnTo>
                  <a:pt x="332" y="106"/>
                </a:lnTo>
                <a:lnTo>
                  <a:pt x="332" y="106"/>
                </a:lnTo>
                <a:lnTo>
                  <a:pt x="332" y="107"/>
                </a:lnTo>
                <a:lnTo>
                  <a:pt x="332" y="107"/>
                </a:lnTo>
                <a:lnTo>
                  <a:pt x="332" y="107"/>
                </a:lnTo>
                <a:lnTo>
                  <a:pt x="332" y="107"/>
                </a:lnTo>
                <a:lnTo>
                  <a:pt x="330" y="107"/>
                </a:lnTo>
                <a:lnTo>
                  <a:pt x="330" y="108"/>
                </a:lnTo>
                <a:lnTo>
                  <a:pt x="330" y="108"/>
                </a:lnTo>
                <a:lnTo>
                  <a:pt x="330" y="108"/>
                </a:lnTo>
                <a:lnTo>
                  <a:pt x="329" y="108"/>
                </a:lnTo>
                <a:lnTo>
                  <a:pt x="329" y="108"/>
                </a:lnTo>
                <a:lnTo>
                  <a:pt x="329" y="110"/>
                </a:lnTo>
                <a:lnTo>
                  <a:pt x="328" y="110"/>
                </a:lnTo>
                <a:lnTo>
                  <a:pt x="328" y="110"/>
                </a:lnTo>
                <a:lnTo>
                  <a:pt x="328" y="110"/>
                </a:lnTo>
                <a:lnTo>
                  <a:pt x="328" y="110"/>
                </a:lnTo>
                <a:lnTo>
                  <a:pt x="326" y="110"/>
                </a:lnTo>
                <a:lnTo>
                  <a:pt x="326" y="110"/>
                </a:lnTo>
                <a:lnTo>
                  <a:pt x="325" y="110"/>
                </a:lnTo>
                <a:lnTo>
                  <a:pt x="325" y="110"/>
                </a:lnTo>
                <a:lnTo>
                  <a:pt x="323" y="110"/>
                </a:lnTo>
                <a:lnTo>
                  <a:pt x="323" y="110"/>
                </a:lnTo>
                <a:lnTo>
                  <a:pt x="323" y="111"/>
                </a:lnTo>
                <a:lnTo>
                  <a:pt x="323" y="111"/>
                </a:lnTo>
                <a:lnTo>
                  <a:pt x="322" y="111"/>
                </a:lnTo>
                <a:lnTo>
                  <a:pt x="320" y="111"/>
                </a:lnTo>
                <a:lnTo>
                  <a:pt x="322" y="111"/>
                </a:lnTo>
                <a:lnTo>
                  <a:pt x="322" y="111"/>
                </a:lnTo>
                <a:lnTo>
                  <a:pt x="322" y="110"/>
                </a:lnTo>
                <a:lnTo>
                  <a:pt x="322" y="110"/>
                </a:lnTo>
                <a:lnTo>
                  <a:pt x="320" y="108"/>
                </a:lnTo>
                <a:lnTo>
                  <a:pt x="320" y="108"/>
                </a:lnTo>
                <a:lnTo>
                  <a:pt x="320" y="108"/>
                </a:lnTo>
                <a:lnTo>
                  <a:pt x="320" y="108"/>
                </a:lnTo>
                <a:lnTo>
                  <a:pt x="320" y="108"/>
                </a:lnTo>
                <a:lnTo>
                  <a:pt x="319" y="110"/>
                </a:lnTo>
                <a:lnTo>
                  <a:pt x="319" y="110"/>
                </a:lnTo>
                <a:lnTo>
                  <a:pt x="320" y="111"/>
                </a:lnTo>
                <a:lnTo>
                  <a:pt x="320" y="113"/>
                </a:lnTo>
                <a:lnTo>
                  <a:pt x="320" y="113"/>
                </a:lnTo>
                <a:lnTo>
                  <a:pt x="320" y="113"/>
                </a:lnTo>
                <a:lnTo>
                  <a:pt x="320" y="113"/>
                </a:lnTo>
                <a:lnTo>
                  <a:pt x="322" y="113"/>
                </a:lnTo>
                <a:lnTo>
                  <a:pt x="323" y="113"/>
                </a:lnTo>
                <a:lnTo>
                  <a:pt x="323" y="113"/>
                </a:lnTo>
                <a:lnTo>
                  <a:pt x="323" y="113"/>
                </a:lnTo>
                <a:lnTo>
                  <a:pt x="322" y="114"/>
                </a:lnTo>
                <a:lnTo>
                  <a:pt x="320" y="114"/>
                </a:lnTo>
                <a:lnTo>
                  <a:pt x="319" y="116"/>
                </a:lnTo>
                <a:lnTo>
                  <a:pt x="318" y="116"/>
                </a:lnTo>
                <a:lnTo>
                  <a:pt x="318" y="116"/>
                </a:lnTo>
                <a:lnTo>
                  <a:pt x="318" y="116"/>
                </a:lnTo>
                <a:lnTo>
                  <a:pt x="318" y="116"/>
                </a:lnTo>
                <a:lnTo>
                  <a:pt x="318" y="114"/>
                </a:lnTo>
                <a:lnTo>
                  <a:pt x="318" y="114"/>
                </a:lnTo>
                <a:lnTo>
                  <a:pt x="318" y="114"/>
                </a:lnTo>
                <a:lnTo>
                  <a:pt x="318" y="114"/>
                </a:lnTo>
                <a:lnTo>
                  <a:pt x="318" y="114"/>
                </a:lnTo>
                <a:lnTo>
                  <a:pt x="316" y="114"/>
                </a:lnTo>
                <a:lnTo>
                  <a:pt x="315" y="116"/>
                </a:lnTo>
                <a:lnTo>
                  <a:pt x="315" y="116"/>
                </a:lnTo>
                <a:lnTo>
                  <a:pt x="313" y="116"/>
                </a:lnTo>
                <a:lnTo>
                  <a:pt x="313" y="116"/>
                </a:lnTo>
                <a:lnTo>
                  <a:pt x="312" y="116"/>
                </a:lnTo>
                <a:lnTo>
                  <a:pt x="311" y="117"/>
                </a:lnTo>
                <a:lnTo>
                  <a:pt x="309" y="117"/>
                </a:lnTo>
                <a:lnTo>
                  <a:pt x="308" y="117"/>
                </a:lnTo>
                <a:lnTo>
                  <a:pt x="308" y="117"/>
                </a:lnTo>
                <a:lnTo>
                  <a:pt x="308" y="117"/>
                </a:lnTo>
                <a:lnTo>
                  <a:pt x="308" y="118"/>
                </a:lnTo>
                <a:lnTo>
                  <a:pt x="308" y="118"/>
                </a:lnTo>
                <a:lnTo>
                  <a:pt x="306" y="118"/>
                </a:lnTo>
                <a:lnTo>
                  <a:pt x="305" y="118"/>
                </a:lnTo>
                <a:lnTo>
                  <a:pt x="305" y="120"/>
                </a:lnTo>
                <a:lnTo>
                  <a:pt x="305" y="120"/>
                </a:lnTo>
                <a:lnTo>
                  <a:pt x="305" y="120"/>
                </a:lnTo>
                <a:lnTo>
                  <a:pt x="303" y="120"/>
                </a:lnTo>
                <a:lnTo>
                  <a:pt x="303" y="120"/>
                </a:lnTo>
                <a:lnTo>
                  <a:pt x="302" y="120"/>
                </a:lnTo>
                <a:lnTo>
                  <a:pt x="302" y="121"/>
                </a:lnTo>
                <a:lnTo>
                  <a:pt x="302" y="121"/>
                </a:lnTo>
                <a:lnTo>
                  <a:pt x="301" y="121"/>
                </a:lnTo>
                <a:lnTo>
                  <a:pt x="301" y="121"/>
                </a:lnTo>
                <a:lnTo>
                  <a:pt x="301" y="121"/>
                </a:lnTo>
                <a:lnTo>
                  <a:pt x="301" y="123"/>
                </a:lnTo>
                <a:lnTo>
                  <a:pt x="301" y="123"/>
                </a:lnTo>
                <a:lnTo>
                  <a:pt x="299" y="123"/>
                </a:lnTo>
                <a:lnTo>
                  <a:pt x="299" y="123"/>
                </a:lnTo>
                <a:lnTo>
                  <a:pt x="299" y="123"/>
                </a:lnTo>
                <a:lnTo>
                  <a:pt x="301" y="123"/>
                </a:lnTo>
                <a:lnTo>
                  <a:pt x="301" y="123"/>
                </a:lnTo>
                <a:lnTo>
                  <a:pt x="301" y="123"/>
                </a:lnTo>
                <a:lnTo>
                  <a:pt x="299" y="123"/>
                </a:lnTo>
                <a:lnTo>
                  <a:pt x="299" y="123"/>
                </a:lnTo>
                <a:lnTo>
                  <a:pt x="298" y="123"/>
                </a:lnTo>
                <a:lnTo>
                  <a:pt x="299" y="123"/>
                </a:lnTo>
                <a:lnTo>
                  <a:pt x="299" y="124"/>
                </a:lnTo>
                <a:lnTo>
                  <a:pt x="301" y="124"/>
                </a:lnTo>
                <a:lnTo>
                  <a:pt x="301" y="124"/>
                </a:lnTo>
                <a:lnTo>
                  <a:pt x="302" y="123"/>
                </a:lnTo>
                <a:lnTo>
                  <a:pt x="303" y="123"/>
                </a:lnTo>
                <a:lnTo>
                  <a:pt x="303" y="123"/>
                </a:lnTo>
                <a:lnTo>
                  <a:pt x="303" y="123"/>
                </a:lnTo>
                <a:lnTo>
                  <a:pt x="305" y="123"/>
                </a:lnTo>
                <a:lnTo>
                  <a:pt x="305" y="123"/>
                </a:lnTo>
                <a:lnTo>
                  <a:pt x="306" y="123"/>
                </a:lnTo>
                <a:lnTo>
                  <a:pt x="306" y="123"/>
                </a:lnTo>
                <a:lnTo>
                  <a:pt x="306" y="123"/>
                </a:lnTo>
                <a:lnTo>
                  <a:pt x="308" y="123"/>
                </a:lnTo>
                <a:lnTo>
                  <a:pt x="308" y="123"/>
                </a:lnTo>
                <a:lnTo>
                  <a:pt x="308" y="123"/>
                </a:lnTo>
                <a:lnTo>
                  <a:pt x="309" y="121"/>
                </a:lnTo>
                <a:lnTo>
                  <a:pt x="312" y="120"/>
                </a:lnTo>
                <a:lnTo>
                  <a:pt x="312" y="120"/>
                </a:lnTo>
                <a:lnTo>
                  <a:pt x="313" y="118"/>
                </a:lnTo>
                <a:lnTo>
                  <a:pt x="313" y="118"/>
                </a:lnTo>
                <a:lnTo>
                  <a:pt x="315" y="117"/>
                </a:lnTo>
                <a:lnTo>
                  <a:pt x="315" y="117"/>
                </a:lnTo>
                <a:lnTo>
                  <a:pt x="315" y="117"/>
                </a:lnTo>
                <a:lnTo>
                  <a:pt x="315" y="118"/>
                </a:lnTo>
                <a:lnTo>
                  <a:pt x="315" y="118"/>
                </a:lnTo>
                <a:lnTo>
                  <a:pt x="316" y="118"/>
                </a:lnTo>
                <a:lnTo>
                  <a:pt x="316" y="120"/>
                </a:lnTo>
                <a:lnTo>
                  <a:pt x="316" y="120"/>
                </a:lnTo>
                <a:lnTo>
                  <a:pt x="316" y="120"/>
                </a:lnTo>
                <a:lnTo>
                  <a:pt x="318" y="118"/>
                </a:lnTo>
                <a:lnTo>
                  <a:pt x="318" y="118"/>
                </a:lnTo>
                <a:lnTo>
                  <a:pt x="318" y="118"/>
                </a:lnTo>
                <a:lnTo>
                  <a:pt x="318" y="118"/>
                </a:lnTo>
                <a:lnTo>
                  <a:pt x="318" y="118"/>
                </a:lnTo>
                <a:lnTo>
                  <a:pt x="318" y="118"/>
                </a:lnTo>
                <a:lnTo>
                  <a:pt x="318" y="118"/>
                </a:lnTo>
                <a:lnTo>
                  <a:pt x="319" y="118"/>
                </a:lnTo>
                <a:lnTo>
                  <a:pt x="319" y="118"/>
                </a:lnTo>
                <a:lnTo>
                  <a:pt x="320" y="118"/>
                </a:lnTo>
                <a:lnTo>
                  <a:pt x="320" y="117"/>
                </a:lnTo>
                <a:lnTo>
                  <a:pt x="320" y="117"/>
                </a:lnTo>
                <a:lnTo>
                  <a:pt x="320" y="118"/>
                </a:lnTo>
                <a:lnTo>
                  <a:pt x="320" y="118"/>
                </a:lnTo>
                <a:lnTo>
                  <a:pt x="320" y="118"/>
                </a:lnTo>
                <a:lnTo>
                  <a:pt x="320" y="120"/>
                </a:lnTo>
                <a:lnTo>
                  <a:pt x="319" y="120"/>
                </a:lnTo>
                <a:lnTo>
                  <a:pt x="319" y="121"/>
                </a:lnTo>
                <a:lnTo>
                  <a:pt x="319" y="121"/>
                </a:lnTo>
                <a:lnTo>
                  <a:pt x="319" y="121"/>
                </a:lnTo>
                <a:lnTo>
                  <a:pt x="320" y="121"/>
                </a:lnTo>
                <a:lnTo>
                  <a:pt x="320" y="121"/>
                </a:lnTo>
                <a:lnTo>
                  <a:pt x="320" y="121"/>
                </a:lnTo>
                <a:lnTo>
                  <a:pt x="320" y="121"/>
                </a:lnTo>
                <a:lnTo>
                  <a:pt x="322" y="120"/>
                </a:lnTo>
                <a:lnTo>
                  <a:pt x="322" y="120"/>
                </a:lnTo>
                <a:lnTo>
                  <a:pt x="323" y="120"/>
                </a:lnTo>
                <a:lnTo>
                  <a:pt x="323" y="120"/>
                </a:lnTo>
                <a:lnTo>
                  <a:pt x="322" y="118"/>
                </a:lnTo>
                <a:lnTo>
                  <a:pt x="323" y="118"/>
                </a:lnTo>
                <a:lnTo>
                  <a:pt x="322" y="117"/>
                </a:lnTo>
                <a:lnTo>
                  <a:pt x="323" y="116"/>
                </a:lnTo>
                <a:lnTo>
                  <a:pt x="323" y="116"/>
                </a:lnTo>
                <a:lnTo>
                  <a:pt x="325" y="114"/>
                </a:lnTo>
                <a:lnTo>
                  <a:pt x="325" y="116"/>
                </a:lnTo>
                <a:lnTo>
                  <a:pt x="325" y="116"/>
                </a:lnTo>
                <a:lnTo>
                  <a:pt x="325" y="116"/>
                </a:lnTo>
                <a:lnTo>
                  <a:pt x="325" y="116"/>
                </a:lnTo>
                <a:lnTo>
                  <a:pt x="325" y="116"/>
                </a:lnTo>
                <a:lnTo>
                  <a:pt x="325" y="114"/>
                </a:lnTo>
                <a:lnTo>
                  <a:pt x="326" y="114"/>
                </a:lnTo>
                <a:lnTo>
                  <a:pt x="326" y="114"/>
                </a:lnTo>
                <a:lnTo>
                  <a:pt x="326" y="114"/>
                </a:lnTo>
                <a:lnTo>
                  <a:pt x="326" y="116"/>
                </a:lnTo>
                <a:lnTo>
                  <a:pt x="328" y="116"/>
                </a:lnTo>
                <a:lnTo>
                  <a:pt x="328" y="116"/>
                </a:lnTo>
                <a:lnTo>
                  <a:pt x="329" y="116"/>
                </a:lnTo>
                <a:lnTo>
                  <a:pt x="329" y="116"/>
                </a:lnTo>
                <a:lnTo>
                  <a:pt x="329" y="116"/>
                </a:lnTo>
                <a:lnTo>
                  <a:pt x="329" y="117"/>
                </a:lnTo>
                <a:lnTo>
                  <a:pt x="329" y="117"/>
                </a:lnTo>
                <a:lnTo>
                  <a:pt x="329" y="116"/>
                </a:lnTo>
                <a:lnTo>
                  <a:pt x="329" y="116"/>
                </a:lnTo>
                <a:lnTo>
                  <a:pt x="329" y="114"/>
                </a:lnTo>
                <a:lnTo>
                  <a:pt x="330" y="114"/>
                </a:lnTo>
                <a:lnTo>
                  <a:pt x="330" y="114"/>
                </a:lnTo>
                <a:lnTo>
                  <a:pt x="330" y="114"/>
                </a:lnTo>
                <a:lnTo>
                  <a:pt x="332" y="114"/>
                </a:lnTo>
                <a:lnTo>
                  <a:pt x="332" y="114"/>
                </a:lnTo>
                <a:lnTo>
                  <a:pt x="332" y="114"/>
                </a:lnTo>
                <a:lnTo>
                  <a:pt x="332" y="114"/>
                </a:lnTo>
                <a:lnTo>
                  <a:pt x="332" y="116"/>
                </a:lnTo>
                <a:lnTo>
                  <a:pt x="332" y="116"/>
                </a:lnTo>
                <a:lnTo>
                  <a:pt x="332" y="116"/>
                </a:lnTo>
                <a:lnTo>
                  <a:pt x="332" y="116"/>
                </a:lnTo>
                <a:lnTo>
                  <a:pt x="333" y="117"/>
                </a:lnTo>
                <a:lnTo>
                  <a:pt x="333" y="117"/>
                </a:lnTo>
                <a:lnTo>
                  <a:pt x="333" y="116"/>
                </a:lnTo>
                <a:lnTo>
                  <a:pt x="335" y="116"/>
                </a:lnTo>
                <a:lnTo>
                  <a:pt x="335" y="114"/>
                </a:lnTo>
                <a:lnTo>
                  <a:pt x="335" y="113"/>
                </a:lnTo>
                <a:lnTo>
                  <a:pt x="335" y="113"/>
                </a:lnTo>
                <a:lnTo>
                  <a:pt x="335" y="113"/>
                </a:lnTo>
                <a:lnTo>
                  <a:pt x="335" y="113"/>
                </a:lnTo>
                <a:lnTo>
                  <a:pt x="335" y="113"/>
                </a:lnTo>
                <a:lnTo>
                  <a:pt x="336" y="113"/>
                </a:lnTo>
                <a:lnTo>
                  <a:pt x="336" y="113"/>
                </a:lnTo>
                <a:lnTo>
                  <a:pt x="336" y="113"/>
                </a:lnTo>
                <a:lnTo>
                  <a:pt x="338" y="111"/>
                </a:lnTo>
                <a:lnTo>
                  <a:pt x="338" y="111"/>
                </a:lnTo>
                <a:lnTo>
                  <a:pt x="339" y="111"/>
                </a:lnTo>
                <a:lnTo>
                  <a:pt x="340" y="111"/>
                </a:lnTo>
                <a:lnTo>
                  <a:pt x="340" y="111"/>
                </a:lnTo>
                <a:lnTo>
                  <a:pt x="340" y="110"/>
                </a:lnTo>
                <a:lnTo>
                  <a:pt x="340" y="110"/>
                </a:lnTo>
                <a:lnTo>
                  <a:pt x="342" y="110"/>
                </a:lnTo>
                <a:lnTo>
                  <a:pt x="342" y="110"/>
                </a:lnTo>
                <a:lnTo>
                  <a:pt x="342" y="110"/>
                </a:lnTo>
                <a:lnTo>
                  <a:pt x="342" y="110"/>
                </a:lnTo>
                <a:lnTo>
                  <a:pt x="343" y="110"/>
                </a:lnTo>
                <a:lnTo>
                  <a:pt x="342" y="110"/>
                </a:lnTo>
                <a:lnTo>
                  <a:pt x="342" y="110"/>
                </a:lnTo>
                <a:lnTo>
                  <a:pt x="343" y="110"/>
                </a:lnTo>
                <a:lnTo>
                  <a:pt x="343" y="110"/>
                </a:lnTo>
                <a:lnTo>
                  <a:pt x="343" y="110"/>
                </a:lnTo>
                <a:lnTo>
                  <a:pt x="345" y="110"/>
                </a:lnTo>
                <a:lnTo>
                  <a:pt x="345" y="110"/>
                </a:lnTo>
                <a:lnTo>
                  <a:pt x="346" y="108"/>
                </a:lnTo>
                <a:lnTo>
                  <a:pt x="346" y="108"/>
                </a:lnTo>
                <a:lnTo>
                  <a:pt x="348" y="110"/>
                </a:lnTo>
                <a:lnTo>
                  <a:pt x="348" y="110"/>
                </a:lnTo>
                <a:lnTo>
                  <a:pt x="349" y="108"/>
                </a:lnTo>
                <a:lnTo>
                  <a:pt x="350" y="108"/>
                </a:lnTo>
                <a:lnTo>
                  <a:pt x="350" y="108"/>
                </a:lnTo>
                <a:lnTo>
                  <a:pt x="350" y="108"/>
                </a:lnTo>
                <a:lnTo>
                  <a:pt x="352" y="108"/>
                </a:lnTo>
                <a:lnTo>
                  <a:pt x="353" y="108"/>
                </a:lnTo>
                <a:lnTo>
                  <a:pt x="353" y="107"/>
                </a:lnTo>
                <a:lnTo>
                  <a:pt x="355" y="107"/>
                </a:lnTo>
                <a:lnTo>
                  <a:pt x="355" y="107"/>
                </a:lnTo>
                <a:lnTo>
                  <a:pt x="355" y="107"/>
                </a:lnTo>
                <a:lnTo>
                  <a:pt x="355" y="107"/>
                </a:lnTo>
                <a:lnTo>
                  <a:pt x="355" y="107"/>
                </a:lnTo>
                <a:lnTo>
                  <a:pt x="355" y="107"/>
                </a:lnTo>
                <a:lnTo>
                  <a:pt x="356" y="107"/>
                </a:lnTo>
                <a:lnTo>
                  <a:pt x="356" y="107"/>
                </a:lnTo>
                <a:lnTo>
                  <a:pt x="356" y="107"/>
                </a:lnTo>
                <a:lnTo>
                  <a:pt x="356" y="107"/>
                </a:lnTo>
                <a:lnTo>
                  <a:pt x="358" y="107"/>
                </a:lnTo>
                <a:lnTo>
                  <a:pt x="358" y="107"/>
                </a:lnTo>
                <a:lnTo>
                  <a:pt x="358" y="107"/>
                </a:lnTo>
                <a:lnTo>
                  <a:pt x="358" y="107"/>
                </a:lnTo>
                <a:lnTo>
                  <a:pt x="358" y="107"/>
                </a:lnTo>
                <a:lnTo>
                  <a:pt x="356" y="107"/>
                </a:lnTo>
                <a:lnTo>
                  <a:pt x="358" y="107"/>
                </a:lnTo>
                <a:lnTo>
                  <a:pt x="358" y="107"/>
                </a:lnTo>
                <a:lnTo>
                  <a:pt x="358" y="108"/>
                </a:lnTo>
                <a:lnTo>
                  <a:pt x="358" y="108"/>
                </a:lnTo>
                <a:lnTo>
                  <a:pt x="359" y="107"/>
                </a:lnTo>
                <a:lnTo>
                  <a:pt x="359" y="107"/>
                </a:lnTo>
                <a:lnTo>
                  <a:pt x="359" y="107"/>
                </a:lnTo>
                <a:lnTo>
                  <a:pt x="359" y="107"/>
                </a:lnTo>
                <a:lnTo>
                  <a:pt x="359" y="106"/>
                </a:lnTo>
                <a:lnTo>
                  <a:pt x="359" y="106"/>
                </a:lnTo>
                <a:lnTo>
                  <a:pt x="359" y="106"/>
                </a:lnTo>
                <a:lnTo>
                  <a:pt x="360" y="106"/>
                </a:lnTo>
                <a:lnTo>
                  <a:pt x="359" y="104"/>
                </a:lnTo>
                <a:lnTo>
                  <a:pt x="359" y="104"/>
                </a:lnTo>
                <a:lnTo>
                  <a:pt x="360" y="104"/>
                </a:lnTo>
                <a:lnTo>
                  <a:pt x="360" y="104"/>
                </a:lnTo>
                <a:lnTo>
                  <a:pt x="360" y="104"/>
                </a:lnTo>
                <a:lnTo>
                  <a:pt x="360" y="104"/>
                </a:lnTo>
                <a:lnTo>
                  <a:pt x="360" y="104"/>
                </a:lnTo>
                <a:lnTo>
                  <a:pt x="360" y="104"/>
                </a:lnTo>
                <a:lnTo>
                  <a:pt x="360" y="104"/>
                </a:lnTo>
                <a:lnTo>
                  <a:pt x="360" y="104"/>
                </a:lnTo>
                <a:lnTo>
                  <a:pt x="363" y="104"/>
                </a:lnTo>
                <a:lnTo>
                  <a:pt x="365" y="104"/>
                </a:lnTo>
                <a:lnTo>
                  <a:pt x="365" y="103"/>
                </a:lnTo>
                <a:lnTo>
                  <a:pt x="365" y="103"/>
                </a:lnTo>
                <a:lnTo>
                  <a:pt x="365" y="103"/>
                </a:lnTo>
                <a:lnTo>
                  <a:pt x="366" y="103"/>
                </a:lnTo>
                <a:lnTo>
                  <a:pt x="367" y="103"/>
                </a:lnTo>
                <a:lnTo>
                  <a:pt x="369" y="103"/>
                </a:lnTo>
                <a:lnTo>
                  <a:pt x="369" y="103"/>
                </a:lnTo>
                <a:lnTo>
                  <a:pt x="370" y="101"/>
                </a:lnTo>
                <a:lnTo>
                  <a:pt x="370" y="101"/>
                </a:lnTo>
                <a:lnTo>
                  <a:pt x="370" y="101"/>
                </a:lnTo>
                <a:lnTo>
                  <a:pt x="370" y="101"/>
                </a:lnTo>
                <a:lnTo>
                  <a:pt x="370" y="101"/>
                </a:lnTo>
                <a:lnTo>
                  <a:pt x="370" y="100"/>
                </a:lnTo>
                <a:lnTo>
                  <a:pt x="370" y="100"/>
                </a:lnTo>
                <a:lnTo>
                  <a:pt x="370" y="101"/>
                </a:lnTo>
                <a:lnTo>
                  <a:pt x="370" y="101"/>
                </a:lnTo>
                <a:lnTo>
                  <a:pt x="372" y="101"/>
                </a:lnTo>
                <a:lnTo>
                  <a:pt x="372" y="101"/>
                </a:lnTo>
                <a:lnTo>
                  <a:pt x="373" y="101"/>
                </a:lnTo>
                <a:lnTo>
                  <a:pt x="373" y="101"/>
                </a:lnTo>
                <a:lnTo>
                  <a:pt x="375" y="100"/>
                </a:lnTo>
                <a:lnTo>
                  <a:pt x="376" y="100"/>
                </a:lnTo>
                <a:lnTo>
                  <a:pt x="376" y="100"/>
                </a:lnTo>
                <a:lnTo>
                  <a:pt x="375" y="100"/>
                </a:lnTo>
                <a:lnTo>
                  <a:pt x="375" y="100"/>
                </a:lnTo>
                <a:lnTo>
                  <a:pt x="375" y="101"/>
                </a:lnTo>
                <a:lnTo>
                  <a:pt x="375" y="101"/>
                </a:lnTo>
                <a:lnTo>
                  <a:pt x="375" y="103"/>
                </a:lnTo>
                <a:lnTo>
                  <a:pt x="375" y="103"/>
                </a:lnTo>
                <a:lnTo>
                  <a:pt x="373" y="103"/>
                </a:lnTo>
                <a:lnTo>
                  <a:pt x="372" y="104"/>
                </a:lnTo>
                <a:lnTo>
                  <a:pt x="370" y="104"/>
                </a:lnTo>
                <a:lnTo>
                  <a:pt x="370" y="104"/>
                </a:lnTo>
                <a:lnTo>
                  <a:pt x="370" y="104"/>
                </a:lnTo>
                <a:lnTo>
                  <a:pt x="370" y="104"/>
                </a:lnTo>
                <a:lnTo>
                  <a:pt x="370" y="104"/>
                </a:lnTo>
                <a:lnTo>
                  <a:pt x="370" y="104"/>
                </a:lnTo>
                <a:lnTo>
                  <a:pt x="369" y="104"/>
                </a:lnTo>
                <a:lnTo>
                  <a:pt x="369" y="104"/>
                </a:lnTo>
                <a:lnTo>
                  <a:pt x="369" y="106"/>
                </a:lnTo>
                <a:lnTo>
                  <a:pt x="369" y="106"/>
                </a:lnTo>
                <a:lnTo>
                  <a:pt x="370" y="106"/>
                </a:lnTo>
                <a:lnTo>
                  <a:pt x="370" y="106"/>
                </a:lnTo>
                <a:lnTo>
                  <a:pt x="370" y="106"/>
                </a:lnTo>
                <a:lnTo>
                  <a:pt x="369" y="106"/>
                </a:lnTo>
                <a:lnTo>
                  <a:pt x="369" y="107"/>
                </a:lnTo>
                <a:lnTo>
                  <a:pt x="369" y="107"/>
                </a:lnTo>
                <a:lnTo>
                  <a:pt x="369" y="107"/>
                </a:lnTo>
                <a:lnTo>
                  <a:pt x="369" y="107"/>
                </a:lnTo>
                <a:lnTo>
                  <a:pt x="369" y="106"/>
                </a:lnTo>
                <a:lnTo>
                  <a:pt x="367" y="106"/>
                </a:lnTo>
                <a:lnTo>
                  <a:pt x="367" y="104"/>
                </a:lnTo>
                <a:lnTo>
                  <a:pt x="366" y="104"/>
                </a:lnTo>
                <a:lnTo>
                  <a:pt x="366" y="106"/>
                </a:lnTo>
                <a:lnTo>
                  <a:pt x="366" y="106"/>
                </a:lnTo>
                <a:lnTo>
                  <a:pt x="366" y="104"/>
                </a:lnTo>
                <a:lnTo>
                  <a:pt x="366" y="104"/>
                </a:lnTo>
                <a:lnTo>
                  <a:pt x="366" y="104"/>
                </a:lnTo>
                <a:lnTo>
                  <a:pt x="366" y="104"/>
                </a:lnTo>
                <a:lnTo>
                  <a:pt x="366" y="104"/>
                </a:lnTo>
                <a:lnTo>
                  <a:pt x="365" y="104"/>
                </a:lnTo>
                <a:lnTo>
                  <a:pt x="365" y="104"/>
                </a:lnTo>
                <a:lnTo>
                  <a:pt x="365" y="104"/>
                </a:lnTo>
                <a:lnTo>
                  <a:pt x="365" y="104"/>
                </a:lnTo>
                <a:lnTo>
                  <a:pt x="365" y="104"/>
                </a:lnTo>
                <a:lnTo>
                  <a:pt x="365" y="106"/>
                </a:lnTo>
                <a:lnTo>
                  <a:pt x="366" y="106"/>
                </a:lnTo>
                <a:lnTo>
                  <a:pt x="366" y="106"/>
                </a:lnTo>
                <a:lnTo>
                  <a:pt x="365" y="106"/>
                </a:lnTo>
                <a:lnTo>
                  <a:pt x="365" y="106"/>
                </a:lnTo>
                <a:lnTo>
                  <a:pt x="365" y="106"/>
                </a:lnTo>
                <a:lnTo>
                  <a:pt x="365" y="107"/>
                </a:lnTo>
                <a:lnTo>
                  <a:pt x="363" y="107"/>
                </a:lnTo>
                <a:lnTo>
                  <a:pt x="363" y="107"/>
                </a:lnTo>
                <a:lnTo>
                  <a:pt x="363" y="108"/>
                </a:lnTo>
                <a:lnTo>
                  <a:pt x="363" y="108"/>
                </a:lnTo>
                <a:lnTo>
                  <a:pt x="362" y="108"/>
                </a:lnTo>
                <a:lnTo>
                  <a:pt x="360" y="110"/>
                </a:lnTo>
                <a:lnTo>
                  <a:pt x="360" y="110"/>
                </a:lnTo>
                <a:lnTo>
                  <a:pt x="359" y="110"/>
                </a:lnTo>
                <a:lnTo>
                  <a:pt x="359" y="110"/>
                </a:lnTo>
                <a:lnTo>
                  <a:pt x="359" y="111"/>
                </a:lnTo>
                <a:lnTo>
                  <a:pt x="358" y="113"/>
                </a:lnTo>
                <a:lnTo>
                  <a:pt x="358" y="113"/>
                </a:lnTo>
                <a:lnTo>
                  <a:pt x="359" y="113"/>
                </a:lnTo>
                <a:lnTo>
                  <a:pt x="359" y="113"/>
                </a:lnTo>
                <a:lnTo>
                  <a:pt x="360" y="113"/>
                </a:lnTo>
                <a:lnTo>
                  <a:pt x="360" y="113"/>
                </a:lnTo>
                <a:lnTo>
                  <a:pt x="360" y="114"/>
                </a:lnTo>
                <a:lnTo>
                  <a:pt x="360" y="114"/>
                </a:lnTo>
                <a:lnTo>
                  <a:pt x="359" y="114"/>
                </a:lnTo>
                <a:lnTo>
                  <a:pt x="359" y="116"/>
                </a:lnTo>
                <a:lnTo>
                  <a:pt x="359" y="116"/>
                </a:lnTo>
                <a:lnTo>
                  <a:pt x="359" y="116"/>
                </a:lnTo>
                <a:lnTo>
                  <a:pt x="359" y="116"/>
                </a:lnTo>
                <a:lnTo>
                  <a:pt x="359" y="116"/>
                </a:lnTo>
                <a:lnTo>
                  <a:pt x="359" y="116"/>
                </a:lnTo>
                <a:lnTo>
                  <a:pt x="358" y="116"/>
                </a:lnTo>
                <a:lnTo>
                  <a:pt x="358" y="116"/>
                </a:lnTo>
                <a:lnTo>
                  <a:pt x="358" y="116"/>
                </a:lnTo>
                <a:lnTo>
                  <a:pt x="358" y="117"/>
                </a:lnTo>
                <a:lnTo>
                  <a:pt x="356" y="117"/>
                </a:lnTo>
                <a:lnTo>
                  <a:pt x="356" y="118"/>
                </a:lnTo>
                <a:lnTo>
                  <a:pt x="355" y="118"/>
                </a:lnTo>
                <a:lnTo>
                  <a:pt x="355" y="118"/>
                </a:lnTo>
                <a:lnTo>
                  <a:pt x="355" y="118"/>
                </a:lnTo>
                <a:lnTo>
                  <a:pt x="355" y="118"/>
                </a:lnTo>
                <a:lnTo>
                  <a:pt x="355" y="118"/>
                </a:lnTo>
                <a:lnTo>
                  <a:pt x="355" y="117"/>
                </a:lnTo>
                <a:lnTo>
                  <a:pt x="355" y="116"/>
                </a:lnTo>
                <a:lnTo>
                  <a:pt x="355" y="116"/>
                </a:lnTo>
                <a:lnTo>
                  <a:pt x="355" y="116"/>
                </a:lnTo>
                <a:lnTo>
                  <a:pt x="355" y="114"/>
                </a:lnTo>
                <a:lnTo>
                  <a:pt x="355" y="114"/>
                </a:lnTo>
                <a:lnTo>
                  <a:pt x="355" y="114"/>
                </a:lnTo>
                <a:lnTo>
                  <a:pt x="355" y="113"/>
                </a:lnTo>
                <a:lnTo>
                  <a:pt x="356" y="113"/>
                </a:lnTo>
                <a:lnTo>
                  <a:pt x="356" y="113"/>
                </a:lnTo>
                <a:lnTo>
                  <a:pt x="356" y="113"/>
                </a:lnTo>
                <a:lnTo>
                  <a:pt x="356" y="111"/>
                </a:lnTo>
                <a:lnTo>
                  <a:pt x="355" y="111"/>
                </a:lnTo>
                <a:lnTo>
                  <a:pt x="355" y="113"/>
                </a:lnTo>
                <a:lnTo>
                  <a:pt x="355" y="113"/>
                </a:lnTo>
                <a:lnTo>
                  <a:pt x="353" y="113"/>
                </a:lnTo>
                <a:lnTo>
                  <a:pt x="353" y="113"/>
                </a:lnTo>
                <a:lnTo>
                  <a:pt x="353" y="113"/>
                </a:lnTo>
                <a:lnTo>
                  <a:pt x="353" y="113"/>
                </a:lnTo>
                <a:lnTo>
                  <a:pt x="355" y="111"/>
                </a:lnTo>
                <a:lnTo>
                  <a:pt x="356" y="111"/>
                </a:lnTo>
                <a:lnTo>
                  <a:pt x="356" y="110"/>
                </a:lnTo>
                <a:lnTo>
                  <a:pt x="356" y="110"/>
                </a:lnTo>
                <a:lnTo>
                  <a:pt x="356" y="110"/>
                </a:lnTo>
                <a:lnTo>
                  <a:pt x="356" y="110"/>
                </a:lnTo>
                <a:lnTo>
                  <a:pt x="355" y="110"/>
                </a:lnTo>
                <a:lnTo>
                  <a:pt x="355" y="110"/>
                </a:lnTo>
                <a:lnTo>
                  <a:pt x="355" y="110"/>
                </a:lnTo>
                <a:lnTo>
                  <a:pt x="353" y="110"/>
                </a:lnTo>
                <a:lnTo>
                  <a:pt x="353" y="110"/>
                </a:lnTo>
                <a:lnTo>
                  <a:pt x="353" y="110"/>
                </a:lnTo>
                <a:lnTo>
                  <a:pt x="353" y="110"/>
                </a:lnTo>
                <a:lnTo>
                  <a:pt x="353" y="110"/>
                </a:lnTo>
                <a:lnTo>
                  <a:pt x="352" y="110"/>
                </a:lnTo>
                <a:lnTo>
                  <a:pt x="352" y="110"/>
                </a:lnTo>
                <a:lnTo>
                  <a:pt x="352" y="110"/>
                </a:lnTo>
                <a:lnTo>
                  <a:pt x="352" y="110"/>
                </a:lnTo>
                <a:lnTo>
                  <a:pt x="352" y="110"/>
                </a:lnTo>
                <a:lnTo>
                  <a:pt x="350" y="111"/>
                </a:lnTo>
                <a:lnTo>
                  <a:pt x="350" y="111"/>
                </a:lnTo>
                <a:lnTo>
                  <a:pt x="350" y="111"/>
                </a:lnTo>
                <a:lnTo>
                  <a:pt x="350" y="111"/>
                </a:lnTo>
                <a:lnTo>
                  <a:pt x="349" y="111"/>
                </a:lnTo>
                <a:lnTo>
                  <a:pt x="349" y="111"/>
                </a:lnTo>
                <a:lnTo>
                  <a:pt x="348" y="111"/>
                </a:lnTo>
                <a:lnTo>
                  <a:pt x="348" y="111"/>
                </a:lnTo>
                <a:lnTo>
                  <a:pt x="348" y="111"/>
                </a:lnTo>
                <a:lnTo>
                  <a:pt x="348" y="111"/>
                </a:lnTo>
                <a:lnTo>
                  <a:pt x="348" y="111"/>
                </a:lnTo>
                <a:lnTo>
                  <a:pt x="346" y="111"/>
                </a:lnTo>
                <a:lnTo>
                  <a:pt x="346" y="111"/>
                </a:lnTo>
                <a:lnTo>
                  <a:pt x="346" y="111"/>
                </a:lnTo>
                <a:lnTo>
                  <a:pt x="346" y="111"/>
                </a:lnTo>
                <a:lnTo>
                  <a:pt x="346" y="111"/>
                </a:lnTo>
                <a:lnTo>
                  <a:pt x="346" y="111"/>
                </a:lnTo>
                <a:lnTo>
                  <a:pt x="346" y="113"/>
                </a:lnTo>
                <a:lnTo>
                  <a:pt x="348" y="113"/>
                </a:lnTo>
                <a:lnTo>
                  <a:pt x="348" y="113"/>
                </a:lnTo>
                <a:lnTo>
                  <a:pt x="346" y="113"/>
                </a:lnTo>
                <a:lnTo>
                  <a:pt x="345" y="114"/>
                </a:lnTo>
                <a:lnTo>
                  <a:pt x="345" y="114"/>
                </a:lnTo>
                <a:lnTo>
                  <a:pt x="345" y="114"/>
                </a:lnTo>
                <a:lnTo>
                  <a:pt x="345" y="114"/>
                </a:lnTo>
                <a:lnTo>
                  <a:pt x="345" y="114"/>
                </a:lnTo>
                <a:lnTo>
                  <a:pt x="345" y="114"/>
                </a:lnTo>
                <a:lnTo>
                  <a:pt x="345" y="114"/>
                </a:lnTo>
                <a:lnTo>
                  <a:pt x="345" y="113"/>
                </a:lnTo>
                <a:lnTo>
                  <a:pt x="343" y="113"/>
                </a:lnTo>
                <a:lnTo>
                  <a:pt x="343" y="114"/>
                </a:lnTo>
                <a:lnTo>
                  <a:pt x="343" y="114"/>
                </a:lnTo>
                <a:lnTo>
                  <a:pt x="342" y="116"/>
                </a:lnTo>
                <a:lnTo>
                  <a:pt x="342" y="116"/>
                </a:lnTo>
                <a:lnTo>
                  <a:pt x="342" y="116"/>
                </a:lnTo>
                <a:lnTo>
                  <a:pt x="342" y="116"/>
                </a:lnTo>
                <a:lnTo>
                  <a:pt x="342" y="116"/>
                </a:lnTo>
                <a:lnTo>
                  <a:pt x="342" y="116"/>
                </a:lnTo>
                <a:lnTo>
                  <a:pt x="342" y="116"/>
                </a:lnTo>
                <a:lnTo>
                  <a:pt x="342" y="116"/>
                </a:lnTo>
                <a:lnTo>
                  <a:pt x="342" y="117"/>
                </a:lnTo>
                <a:lnTo>
                  <a:pt x="342" y="117"/>
                </a:lnTo>
                <a:lnTo>
                  <a:pt x="342" y="116"/>
                </a:lnTo>
                <a:lnTo>
                  <a:pt x="342" y="116"/>
                </a:lnTo>
                <a:lnTo>
                  <a:pt x="340" y="116"/>
                </a:lnTo>
                <a:lnTo>
                  <a:pt x="339" y="117"/>
                </a:lnTo>
                <a:lnTo>
                  <a:pt x="339" y="116"/>
                </a:lnTo>
                <a:lnTo>
                  <a:pt x="339" y="116"/>
                </a:lnTo>
                <a:lnTo>
                  <a:pt x="339" y="116"/>
                </a:lnTo>
                <a:lnTo>
                  <a:pt x="338" y="116"/>
                </a:lnTo>
                <a:lnTo>
                  <a:pt x="338" y="116"/>
                </a:lnTo>
                <a:lnTo>
                  <a:pt x="338" y="117"/>
                </a:lnTo>
                <a:lnTo>
                  <a:pt x="338" y="117"/>
                </a:lnTo>
                <a:lnTo>
                  <a:pt x="338" y="117"/>
                </a:lnTo>
                <a:lnTo>
                  <a:pt x="338" y="117"/>
                </a:lnTo>
                <a:lnTo>
                  <a:pt x="338" y="118"/>
                </a:lnTo>
                <a:lnTo>
                  <a:pt x="338" y="118"/>
                </a:lnTo>
                <a:lnTo>
                  <a:pt x="338" y="118"/>
                </a:lnTo>
                <a:lnTo>
                  <a:pt x="338" y="118"/>
                </a:lnTo>
                <a:lnTo>
                  <a:pt x="338" y="118"/>
                </a:lnTo>
                <a:lnTo>
                  <a:pt x="338" y="118"/>
                </a:lnTo>
                <a:lnTo>
                  <a:pt x="338" y="118"/>
                </a:lnTo>
                <a:lnTo>
                  <a:pt x="338" y="118"/>
                </a:lnTo>
                <a:lnTo>
                  <a:pt x="338" y="120"/>
                </a:lnTo>
                <a:lnTo>
                  <a:pt x="338" y="120"/>
                </a:lnTo>
                <a:lnTo>
                  <a:pt x="338" y="121"/>
                </a:lnTo>
                <a:lnTo>
                  <a:pt x="339" y="121"/>
                </a:lnTo>
                <a:lnTo>
                  <a:pt x="340" y="121"/>
                </a:lnTo>
                <a:lnTo>
                  <a:pt x="340" y="121"/>
                </a:lnTo>
                <a:lnTo>
                  <a:pt x="342" y="121"/>
                </a:lnTo>
                <a:lnTo>
                  <a:pt x="342" y="121"/>
                </a:lnTo>
                <a:lnTo>
                  <a:pt x="342" y="121"/>
                </a:lnTo>
                <a:lnTo>
                  <a:pt x="343" y="120"/>
                </a:lnTo>
                <a:lnTo>
                  <a:pt x="343" y="120"/>
                </a:lnTo>
                <a:lnTo>
                  <a:pt x="343" y="120"/>
                </a:lnTo>
                <a:lnTo>
                  <a:pt x="342" y="120"/>
                </a:lnTo>
                <a:lnTo>
                  <a:pt x="343" y="118"/>
                </a:lnTo>
                <a:lnTo>
                  <a:pt x="343" y="118"/>
                </a:lnTo>
                <a:lnTo>
                  <a:pt x="343" y="118"/>
                </a:lnTo>
                <a:lnTo>
                  <a:pt x="343" y="118"/>
                </a:lnTo>
                <a:lnTo>
                  <a:pt x="343" y="118"/>
                </a:lnTo>
                <a:lnTo>
                  <a:pt x="345" y="120"/>
                </a:lnTo>
                <a:lnTo>
                  <a:pt x="345" y="120"/>
                </a:lnTo>
                <a:lnTo>
                  <a:pt x="346" y="120"/>
                </a:lnTo>
                <a:lnTo>
                  <a:pt x="346" y="120"/>
                </a:lnTo>
                <a:lnTo>
                  <a:pt x="345" y="120"/>
                </a:lnTo>
                <a:lnTo>
                  <a:pt x="343" y="121"/>
                </a:lnTo>
                <a:lnTo>
                  <a:pt x="343" y="121"/>
                </a:lnTo>
                <a:lnTo>
                  <a:pt x="343" y="123"/>
                </a:lnTo>
                <a:lnTo>
                  <a:pt x="343" y="123"/>
                </a:lnTo>
                <a:lnTo>
                  <a:pt x="343" y="124"/>
                </a:lnTo>
                <a:lnTo>
                  <a:pt x="343" y="124"/>
                </a:lnTo>
                <a:lnTo>
                  <a:pt x="343" y="124"/>
                </a:lnTo>
                <a:lnTo>
                  <a:pt x="343" y="125"/>
                </a:lnTo>
                <a:lnTo>
                  <a:pt x="343" y="125"/>
                </a:lnTo>
                <a:lnTo>
                  <a:pt x="343" y="127"/>
                </a:lnTo>
                <a:lnTo>
                  <a:pt x="343" y="127"/>
                </a:lnTo>
                <a:lnTo>
                  <a:pt x="343" y="127"/>
                </a:lnTo>
                <a:lnTo>
                  <a:pt x="342" y="127"/>
                </a:lnTo>
                <a:lnTo>
                  <a:pt x="342" y="127"/>
                </a:lnTo>
                <a:lnTo>
                  <a:pt x="342" y="127"/>
                </a:lnTo>
                <a:lnTo>
                  <a:pt x="342" y="128"/>
                </a:lnTo>
                <a:lnTo>
                  <a:pt x="342" y="128"/>
                </a:lnTo>
                <a:lnTo>
                  <a:pt x="342" y="128"/>
                </a:lnTo>
                <a:lnTo>
                  <a:pt x="343" y="128"/>
                </a:lnTo>
                <a:lnTo>
                  <a:pt x="343" y="128"/>
                </a:lnTo>
                <a:lnTo>
                  <a:pt x="345" y="127"/>
                </a:lnTo>
                <a:lnTo>
                  <a:pt x="345" y="127"/>
                </a:lnTo>
                <a:lnTo>
                  <a:pt x="345" y="127"/>
                </a:lnTo>
                <a:lnTo>
                  <a:pt x="345" y="127"/>
                </a:lnTo>
                <a:lnTo>
                  <a:pt x="345" y="128"/>
                </a:lnTo>
                <a:lnTo>
                  <a:pt x="346" y="128"/>
                </a:lnTo>
                <a:lnTo>
                  <a:pt x="346" y="128"/>
                </a:lnTo>
                <a:lnTo>
                  <a:pt x="346" y="128"/>
                </a:lnTo>
                <a:lnTo>
                  <a:pt x="346" y="128"/>
                </a:lnTo>
                <a:lnTo>
                  <a:pt x="346" y="128"/>
                </a:lnTo>
                <a:lnTo>
                  <a:pt x="346" y="130"/>
                </a:lnTo>
                <a:lnTo>
                  <a:pt x="346" y="130"/>
                </a:lnTo>
                <a:lnTo>
                  <a:pt x="346" y="130"/>
                </a:lnTo>
                <a:lnTo>
                  <a:pt x="345" y="131"/>
                </a:lnTo>
                <a:lnTo>
                  <a:pt x="345" y="131"/>
                </a:lnTo>
                <a:lnTo>
                  <a:pt x="345" y="131"/>
                </a:lnTo>
                <a:lnTo>
                  <a:pt x="345" y="131"/>
                </a:lnTo>
                <a:lnTo>
                  <a:pt x="345" y="131"/>
                </a:lnTo>
                <a:lnTo>
                  <a:pt x="345" y="130"/>
                </a:lnTo>
                <a:lnTo>
                  <a:pt x="345" y="130"/>
                </a:lnTo>
                <a:lnTo>
                  <a:pt x="345" y="130"/>
                </a:lnTo>
                <a:lnTo>
                  <a:pt x="345" y="128"/>
                </a:lnTo>
                <a:lnTo>
                  <a:pt x="345" y="128"/>
                </a:lnTo>
                <a:lnTo>
                  <a:pt x="345" y="128"/>
                </a:lnTo>
                <a:lnTo>
                  <a:pt x="345" y="128"/>
                </a:lnTo>
                <a:lnTo>
                  <a:pt x="345" y="128"/>
                </a:lnTo>
                <a:lnTo>
                  <a:pt x="345" y="127"/>
                </a:lnTo>
                <a:lnTo>
                  <a:pt x="345" y="127"/>
                </a:lnTo>
                <a:lnTo>
                  <a:pt x="343" y="128"/>
                </a:lnTo>
                <a:lnTo>
                  <a:pt x="343" y="128"/>
                </a:lnTo>
                <a:lnTo>
                  <a:pt x="343" y="128"/>
                </a:lnTo>
                <a:lnTo>
                  <a:pt x="343" y="128"/>
                </a:lnTo>
                <a:lnTo>
                  <a:pt x="343" y="130"/>
                </a:lnTo>
                <a:lnTo>
                  <a:pt x="343" y="130"/>
                </a:lnTo>
                <a:lnTo>
                  <a:pt x="343" y="130"/>
                </a:lnTo>
                <a:lnTo>
                  <a:pt x="343" y="130"/>
                </a:lnTo>
                <a:lnTo>
                  <a:pt x="343" y="131"/>
                </a:lnTo>
                <a:lnTo>
                  <a:pt x="342" y="131"/>
                </a:lnTo>
                <a:lnTo>
                  <a:pt x="342" y="131"/>
                </a:lnTo>
                <a:lnTo>
                  <a:pt x="342" y="131"/>
                </a:lnTo>
                <a:lnTo>
                  <a:pt x="342" y="131"/>
                </a:lnTo>
                <a:lnTo>
                  <a:pt x="342" y="131"/>
                </a:lnTo>
                <a:lnTo>
                  <a:pt x="342" y="130"/>
                </a:lnTo>
                <a:lnTo>
                  <a:pt x="342" y="130"/>
                </a:lnTo>
                <a:lnTo>
                  <a:pt x="342" y="130"/>
                </a:lnTo>
                <a:lnTo>
                  <a:pt x="342" y="130"/>
                </a:lnTo>
                <a:lnTo>
                  <a:pt x="342" y="128"/>
                </a:lnTo>
                <a:lnTo>
                  <a:pt x="342" y="128"/>
                </a:lnTo>
                <a:lnTo>
                  <a:pt x="342" y="130"/>
                </a:lnTo>
                <a:lnTo>
                  <a:pt x="340" y="130"/>
                </a:lnTo>
                <a:lnTo>
                  <a:pt x="340" y="130"/>
                </a:lnTo>
                <a:lnTo>
                  <a:pt x="339" y="131"/>
                </a:lnTo>
                <a:lnTo>
                  <a:pt x="339" y="131"/>
                </a:lnTo>
                <a:lnTo>
                  <a:pt x="339" y="133"/>
                </a:lnTo>
                <a:lnTo>
                  <a:pt x="339" y="133"/>
                </a:lnTo>
                <a:lnTo>
                  <a:pt x="339" y="133"/>
                </a:lnTo>
                <a:lnTo>
                  <a:pt x="338" y="133"/>
                </a:lnTo>
                <a:lnTo>
                  <a:pt x="336" y="133"/>
                </a:lnTo>
                <a:lnTo>
                  <a:pt x="336" y="134"/>
                </a:lnTo>
                <a:lnTo>
                  <a:pt x="336" y="134"/>
                </a:lnTo>
                <a:lnTo>
                  <a:pt x="336" y="133"/>
                </a:lnTo>
                <a:lnTo>
                  <a:pt x="335" y="133"/>
                </a:lnTo>
                <a:lnTo>
                  <a:pt x="335" y="133"/>
                </a:lnTo>
                <a:lnTo>
                  <a:pt x="335" y="133"/>
                </a:lnTo>
                <a:lnTo>
                  <a:pt x="335" y="131"/>
                </a:lnTo>
                <a:lnTo>
                  <a:pt x="335" y="131"/>
                </a:lnTo>
                <a:lnTo>
                  <a:pt x="335" y="131"/>
                </a:lnTo>
                <a:lnTo>
                  <a:pt x="336" y="131"/>
                </a:lnTo>
                <a:lnTo>
                  <a:pt x="336" y="130"/>
                </a:lnTo>
                <a:lnTo>
                  <a:pt x="338" y="130"/>
                </a:lnTo>
                <a:lnTo>
                  <a:pt x="338" y="130"/>
                </a:lnTo>
                <a:lnTo>
                  <a:pt x="338" y="130"/>
                </a:lnTo>
                <a:lnTo>
                  <a:pt x="338" y="128"/>
                </a:lnTo>
                <a:lnTo>
                  <a:pt x="338" y="128"/>
                </a:lnTo>
                <a:lnTo>
                  <a:pt x="338" y="128"/>
                </a:lnTo>
                <a:lnTo>
                  <a:pt x="336" y="128"/>
                </a:lnTo>
                <a:lnTo>
                  <a:pt x="336" y="128"/>
                </a:lnTo>
                <a:lnTo>
                  <a:pt x="336" y="128"/>
                </a:lnTo>
                <a:lnTo>
                  <a:pt x="336" y="127"/>
                </a:lnTo>
                <a:lnTo>
                  <a:pt x="335" y="128"/>
                </a:lnTo>
                <a:lnTo>
                  <a:pt x="335" y="128"/>
                </a:lnTo>
                <a:lnTo>
                  <a:pt x="335" y="128"/>
                </a:lnTo>
                <a:lnTo>
                  <a:pt x="335" y="128"/>
                </a:lnTo>
                <a:lnTo>
                  <a:pt x="335" y="128"/>
                </a:lnTo>
                <a:lnTo>
                  <a:pt x="335" y="128"/>
                </a:lnTo>
                <a:lnTo>
                  <a:pt x="335" y="128"/>
                </a:lnTo>
                <a:lnTo>
                  <a:pt x="335" y="128"/>
                </a:lnTo>
                <a:lnTo>
                  <a:pt x="335" y="128"/>
                </a:lnTo>
                <a:lnTo>
                  <a:pt x="333" y="127"/>
                </a:lnTo>
                <a:lnTo>
                  <a:pt x="333" y="127"/>
                </a:lnTo>
                <a:lnTo>
                  <a:pt x="335" y="127"/>
                </a:lnTo>
                <a:lnTo>
                  <a:pt x="335" y="127"/>
                </a:lnTo>
                <a:lnTo>
                  <a:pt x="336" y="127"/>
                </a:lnTo>
                <a:lnTo>
                  <a:pt x="336" y="127"/>
                </a:lnTo>
                <a:lnTo>
                  <a:pt x="336" y="125"/>
                </a:lnTo>
                <a:lnTo>
                  <a:pt x="336" y="125"/>
                </a:lnTo>
                <a:lnTo>
                  <a:pt x="336" y="127"/>
                </a:lnTo>
                <a:lnTo>
                  <a:pt x="336" y="125"/>
                </a:lnTo>
                <a:lnTo>
                  <a:pt x="338" y="125"/>
                </a:lnTo>
                <a:lnTo>
                  <a:pt x="338" y="125"/>
                </a:lnTo>
                <a:lnTo>
                  <a:pt x="338" y="124"/>
                </a:lnTo>
                <a:lnTo>
                  <a:pt x="338" y="124"/>
                </a:lnTo>
                <a:lnTo>
                  <a:pt x="338" y="124"/>
                </a:lnTo>
                <a:lnTo>
                  <a:pt x="339" y="124"/>
                </a:lnTo>
                <a:lnTo>
                  <a:pt x="339" y="124"/>
                </a:lnTo>
                <a:lnTo>
                  <a:pt x="339" y="125"/>
                </a:lnTo>
                <a:lnTo>
                  <a:pt x="339" y="125"/>
                </a:lnTo>
                <a:lnTo>
                  <a:pt x="339" y="125"/>
                </a:lnTo>
                <a:lnTo>
                  <a:pt x="340" y="125"/>
                </a:lnTo>
                <a:lnTo>
                  <a:pt x="340" y="125"/>
                </a:lnTo>
                <a:lnTo>
                  <a:pt x="340" y="125"/>
                </a:lnTo>
                <a:lnTo>
                  <a:pt x="342" y="125"/>
                </a:lnTo>
                <a:lnTo>
                  <a:pt x="342" y="125"/>
                </a:lnTo>
                <a:lnTo>
                  <a:pt x="342" y="125"/>
                </a:lnTo>
                <a:lnTo>
                  <a:pt x="342" y="125"/>
                </a:lnTo>
                <a:lnTo>
                  <a:pt x="342" y="124"/>
                </a:lnTo>
                <a:lnTo>
                  <a:pt x="342" y="124"/>
                </a:lnTo>
                <a:lnTo>
                  <a:pt x="342" y="123"/>
                </a:lnTo>
                <a:lnTo>
                  <a:pt x="342" y="123"/>
                </a:lnTo>
                <a:lnTo>
                  <a:pt x="342" y="121"/>
                </a:lnTo>
                <a:lnTo>
                  <a:pt x="342" y="121"/>
                </a:lnTo>
                <a:lnTo>
                  <a:pt x="340" y="121"/>
                </a:lnTo>
                <a:lnTo>
                  <a:pt x="340" y="123"/>
                </a:lnTo>
                <a:lnTo>
                  <a:pt x="339" y="123"/>
                </a:lnTo>
                <a:lnTo>
                  <a:pt x="338" y="124"/>
                </a:lnTo>
                <a:lnTo>
                  <a:pt x="336" y="124"/>
                </a:lnTo>
                <a:lnTo>
                  <a:pt x="336" y="124"/>
                </a:lnTo>
                <a:lnTo>
                  <a:pt x="336" y="124"/>
                </a:lnTo>
                <a:lnTo>
                  <a:pt x="330" y="125"/>
                </a:lnTo>
                <a:lnTo>
                  <a:pt x="329" y="125"/>
                </a:lnTo>
                <a:lnTo>
                  <a:pt x="329" y="125"/>
                </a:lnTo>
                <a:lnTo>
                  <a:pt x="330" y="125"/>
                </a:lnTo>
                <a:lnTo>
                  <a:pt x="330" y="125"/>
                </a:lnTo>
                <a:lnTo>
                  <a:pt x="332" y="125"/>
                </a:lnTo>
                <a:lnTo>
                  <a:pt x="332" y="124"/>
                </a:lnTo>
                <a:lnTo>
                  <a:pt x="332" y="124"/>
                </a:lnTo>
                <a:lnTo>
                  <a:pt x="332" y="124"/>
                </a:lnTo>
                <a:lnTo>
                  <a:pt x="332" y="124"/>
                </a:lnTo>
                <a:lnTo>
                  <a:pt x="333" y="124"/>
                </a:lnTo>
                <a:lnTo>
                  <a:pt x="333" y="124"/>
                </a:lnTo>
                <a:lnTo>
                  <a:pt x="333" y="123"/>
                </a:lnTo>
                <a:lnTo>
                  <a:pt x="335" y="123"/>
                </a:lnTo>
                <a:lnTo>
                  <a:pt x="335" y="123"/>
                </a:lnTo>
                <a:lnTo>
                  <a:pt x="335" y="123"/>
                </a:lnTo>
                <a:lnTo>
                  <a:pt x="335" y="123"/>
                </a:lnTo>
                <a:lnTo>
                  <a:pt x="335" y="123"/>
                </a:lnTo>
                <a:lnTo>
                  <a:pt x="335" y="124"/>
                </a:lnTo>
                <a:lnTo>
                  <a:pt x="336" y="124"/>
                </a:lnTo>
                <a:lnTo>
                  <a:pt x="336" y="124"/>
                </a:lnTo>
                <a:lnTo>
                  <a:pt x="336" y="123"/>
                </a:lnTo>
                <a:lnTo>
                  <a:pt x="338" y="123"/>
                </a:lnTo>
                <a:lnTo>
                  <a:pt x="338" y="121"/>
                </a:lnTo>
                <a:lnTo>
                  <a:pt x="338" y="121"/>
                </a:lnTo>
                <a:lnTo>
                  <a:pt x="338" y="120"/>
                </a:lnTo>
                <a:lnTo>
                  <a:pt x="338" y="120"/>
                </a:lnTo>
                <a:lnTo>
                  <a:pt x="338" y="120"/>
                </a:lnTo>
                <a:lnTo>
                  <a:pt x="336" y="118"/>
                </a:lnTo>
                <a:lnTo>
                  <a:pt x="336" y="118"/>
                </a:lnTo>
                <a:lnTo>
                  <a:pt x="336" y="118"/>
                </a:lnTo>
                <a:lnTo>
                  <a:pt x="336" y="120"/>
                </a:lnTo>
                <a:lnTo>
                  <a:pt x="336" y="120"/>
                </a:lnTo>
                <a:lnTo>
                  <a:pt x="336" y="120"/>
                </a:lnTo>
                <a:lnTo>
                  <a:pt x="336" y="118"/>
                </a:lnTo>
                <a:lnTo>
                  <a:pt x="336" y="118"/>
                </a:lnTo>
                <a:lnTo>
                  <a:pt x="336" y="118"/>
                </a:lnTo>
                <a:lnTo>
                  <a:pt x="336" y="118"/>
                </a:lnTo>
                <a:lnTo>
                  <a:pt x="335" y="118"/>
                </a:lnTo>
                <a:lnTo>
                  <a:pt x="335" y="118"/>
                </a:lnTo>
                <a:lnTo>
                  <a:pt x="333" y="118"/>
                </a:lnTo>
                <a:lnTo>
                  <a:pt x="333" y="118"/>
                </a:lnTo>
                <a:lnTo>
                  <a:pt x="333" y="118"/>
                </a:lnTo>
                <a:lnTo>
                  <a:pt x="332" y="118"/>
                </a:lnTo>
                <a:lnTo>
                  <a:pt x="330" y="120"/>
                </a:lnTo>
                <a:lnTo>
                  <a:pt x="329" y="120"/>
                </a:lnTo>
                <a:lnTo>
                  <a:pt x="328" y="120"/>
                </a:lnTo>
                <a:lnTo>
                  <a:pt x="328" y="120"/>
                </a:lnTo>
                <a:lnTo>
                  <a:pt x="328" y="120"/>
                </a:lnTo>
                <a:lnTo>
                  <a:pt x="328" y="120"/>
                </a:lnTo>
                <a:lnTo>
                  <a:pt x="328" y="120"/>
                </a:lnTo>
                <a:lnTo>
                  <a:pt x="328" y="121"/>
                </a:lnTo>
                <a:lnTo>
                  <a:pt x="328" y="121"/>
                </a:lnTo>
                <a:lnTo>
                  <a:pt x="328" y="121"/>
                </a:lnTo>
                <a:lnTo>
                  <a:pt x="328" y="123"/>
                </a:lnTo>
                <a:lnTo>
                  <a:pt x="326" y="123"/>
                </a:lnTo>
                <a:lnTo>
                  <a:pt x="326" y="123"/>
                </a:lnTo>
                <a:lnTo>
                  <a:pt x="328" y="123"/>
                </a:lnTo>
                <a:lnTo>
                  <a:pt x="328" y="123"/>
                </a:lnTo>
                <a:lnTo>
                  <a:pt x="328" y="123"/>
                </a:lnTo>
                <a:lnTo>
                  <a:pt x="328" y="123"/>
                </a:lnTo>
                <a:lnTo>
                  <a:pt x="328" y="123"/>
                </a:lnTo>
                <a:lnTo>
                  <a:pt x="326" y="123"/>
                </a:lnTo>
                <a:lnTo>
                  <a:pt x="326" y="124"/>
                </a:lnTo>
                <a:lnTo>
                  <a:pt x="326" y="124"/>
                </a:lnTo>
                <a:lnTo>
                  <a:pt x="326" y="124"/>
                </a:lnTo>
                <a:lnTo>
                  <a:pt x="325" y="124"/>
                </a:lnTo>
                <a:lnTo>
                  <a:pt x="325" y="124"/>
                </a:lnTo>
                <a:lnTo>
                  <a:pt x="325" y="124"/>
                </a:lnTo>
                <a:lnTo>
                  <a:pt x="325" y="124"/>
                </a:lnTo>
                <a:lnTo>
                  <a:pt x="325" y="123"/>
                </a:lnTo>
                <a:lnTo>
                  <a:pt x="325" y="123"/>
                </a:lnTo>
                <a:lnTo>
                  <a:pt x="325" y="123"/>
                </a:lnTo>
                <a:lnTo>
                  <a:pt x="325" y="123"/>
                </a:lnTo>
                <a:lnTo>
                  <a:pt x="325" y="121"/>
                </a:lnTo>
                <a:lnTo>
                  <a:pt x="325" y="121"/>
                </a:lnTo>
                <a:lnTo>
                  <a:pt x="325" y="121"/>
                </a:lnTo>
                <a:lnTo>
                  <a:pt x="325" y="121"/>
                </a:lnTo>
                <a:lnTo>
                  <a:pt x="323" y="121"/>
                </a:lnTo>
                <a:lnTo>
                  <a:pt x="323" y="121"/>
                </a:lnTo>
                <a:lnTo>
                  <a:pt x="323" y="121"/>
                </a:lnTo>
                <a:lnTo>
                  <a:pt x="323" y="121"/>
                </a:lnTo>
                <a:lnTo>
                  <a:pt x="323" y="121"/>
                </a:lnTo>
                <a:lnTo>
                  <a:pt x="323" y="121"/>
                </a:lnTo>
                <a:lnTo>
                  <a:pt x="323" y="123"/>
                </a:lnTo>
                <a:lnTo>
                  <a:pt x="323" y="124"/>
                </a:lnTo>
                <a:lnTo>
                  <a:pt x="323" y="124"/>
                </a:lnTo>
                <a:lnTo>
                  <a:pt x="323" y="124"/>
                </a:lnTo>
                <a:lnTo>
                  <a:pt x="323" y="124"/>
                </a:lnTo>
                <a:lnTo>
                  <a:pt x="323" y="124"/>
                </a:lnTo>
                <a:lnTo>
                  <a:pt x="323" y="124"/>
                </a:lnTo>
                <a:lnTo>
                  <a:pt x="323" y="124"/>
                </a:lnTo>
                <a:lnTo>
                  <a:pt x="322" y="125"/>
                </a:lnTo>
                <a:lnTo>
                  <a:pt x="322" y="125"/>
                </a:lnTo>
                <a:lnTo>
                  <a:pt x="322" y="125"/>
                </a:lnTo>
                <a:lnTo>
                  <a:pt x="322" y="125"/>
                </a:lnTo>
                <a:lnTo>
                  <a:pt x="322" y="125"/>
                </a:lnTo>
                <a:lnTo>
                  <a:pt x="320" y="125"/>
                </a:lnTo>
                <a:lnTo>
                  <a:pt x="320" y="127"/>
                </a:lnTo>
                <a:lnTo>
                  <a:pt x="319" y="127"/>
                </a:lnTo>
                <a:lnTo>
                  <a:pt x="319" y="127"/>
                </a:lnTo>
                <a:lnTo>
                  <a:pt x="319" y="127"/>
                </a:lnTo>
                <a:lnTo>
                  <a:pt x="319" y="127"/>
                </a:lnTo>
                <a:lnTo>
                  <a:pt x="318" y="127"/>
                </a:lnTo>
                <a:lnTo>
                  <a:pt x="318" y="127"/>
                </a:lnTo>
                <a:lnTo>
                  <a:pt x="318" y="125"/>
                </a:lnTo>
                <a:lnTo>
                  <a:pt x="318" y="125"/>
                </a:lnTo>
                <a:lnTo>
                  <a:pt x="319" y="125"/>
                </a:lnTo>
                <a:lnTo>
                  <a:pt x="319" y="125"/>
                </a:lnTo>
                <a:lnTo>
                  <a:pt x="320" y="125"/>
                </a:lnTo>
                <a:lnTo>
                  <a:pt x="320" y="125"/>
                </a:lnTo>
                <a:lnTo>
                  <a:pt x="319" y="124"/>
                </a:lnTo>
                <a:lnTo>
                  <a:pt x="319" y="124"/>
                </a:lnTo>
                <a:lnTo>
                  <a:pt x="319" y="123"/>
                </a:lnTo>
                <a:lnTo>
                  <a:pt x="319" y="123"/>
                </a:lnTo>
                <a:lnTo>
                  <a:pt x="318" y="123"/>
                </a:lnTo>
                <a:lnTo>
                  <a:pt x="318" y="124"/>
                </a:lnTo>
                <a:lnTo>
                  <a:pt x="316" y="124"/>
                </a:lnTo>
                <a:lnTo>
                  <a:pt x="316" y="124"/>
                </a:lnTo>
                <a:lnTo>
                  <a:pt x="316" y="124"/>
                </a:lnTo>
                <a:lnTo>
                  <a:pt x="316" y="124"/>
                </a:lnTo>
                <a:lnTo>
                  <a:pt x="316" y="125"/>
                </a:lnTo>
                <a:lnTo>
                  <a:pt x="316" y="125"/>
                </a:lnTo>
                <a:lnTo>
                  <a:pt x="315" y="124"/>
                </a:lnTo>
                <a:lnTo>
                  <a:pt x="315" y="124"/>
                </a:lnTo>
                <a:lnTo>
                  <a:pt x="313" y="124"/>
                </a:lnTo>
                <a:lnTo>
                  <a:pt x="313" y="124"/>
                </a:lnTo>
                <a:lnTo>
                  <a:pt x="313" y="124"/>
                </a:lnTo>
                <a:lnTo>
                  <a:pt x="315" y="125"/>
                </a:lnTo>
                <a:lnTo>
                  <a:pt x="315" y="125"/>
                </a:lnTo>
                <a:lnTo>
                  <a:pt x="315" y="127"/>
                </a:lnTo>
                <a:lnTo>
                  <a:pt x="312" y="127"/>
                </a:lnTo>
                <a:lnTo>
                  <a:pt x="312" y="127"/>
                </a:lnTo>
                <a:lnTo>
                  <a:pt x="312" y="127"/>
                </a:lnTo>
                <a:lnTo>
                  <a:pt x="312" y="127"/>
                </a:lnTo>
                <a:lnTo>
                  <a:pt x="312" y="125"/>
                </a:lnTo>
                <a:lnTo>
                  <a:pt x="313" y="125"/>
                </a:lnTo>
                <a:lnTo>
                  <a:pt x="313" y="125"/>
                </a:lnTo>
                <a:lnTo>
                  <a:pt x="313" y="125"/>
                </a:lnTo>
                <a:lnTo>
                  <a:pt x="313" y="125"/>
                </a:lnTo>
                <a:lnTo>
                  <a:pt x="313" y="124"/>
                </a:lnTo>
                <a:lnTo>
                  <a:pt x="313" y="124"/>
                </a:lnTo>
                <a:lnTo>
                  <a:pt x="313" y="125"/>
                </a:lnTo>
                <a:lnTo>
                  <a:pt x="313" y="125"/>
                </a:lnTo>
                <a:lnTo>
                  <a:pt x="312" y="125"/>
                </a:lnTo>
                <a:lnTo>
                  <a:pt x="312" y="125"/>
                </a:lnTo>
                <a:lnTo>
                  <a:pt x="312" y="124"/>
                </a:lnTo>
                <a:lnTo>
                  <a:pt x="312" y="124"/>
                </a:lnTo>
                <a:lnTo>
                  <a:pt x="312" y="124"/>
                </a:lnTo>
                <a:lnTo>
                  <a:pt x="312" y="123"/>
                </a:lnTo>
                <a:lnTo>
                  <a:pt x="312" y="123"/>
                </a:lnTo>
                <a:lnTo>
                  <a:pt x="312" y="123"/>
                </a:lnTo>
                <a:lnTo>
                  <a:pt x="312" y="123"/>
                </a:lnTo>
                <a:lnTo>
                  <a:pt x="311" y="123"/>
                </a:lnTo>
                <a:lnTo>
                  <a:pt x="311" y="123"/>
                </a:lnTo>
                <a:lnTo>
                  <a:pt x="309" y="123"/>
                </a:lnTo>
                <a:lnTo>
                  <a:pt x="309" y="123"/>
                </a:lnTo>
                <a:lnTo>
                  <a:pt x="309" y="123"/>
                </a:lnTo>
                <a:lnTo>
                  <a:pt x="308" y="123"/>
                </a:lnTo>
                <a:lnTo>
                  <a:pt x="308" y="123"/>
                </a:lnTo>
                <a:lnTo>
                  <a:pt x="306" y="124"/>
                </a:lnTo>
                <a:lnTo>
                  <a:pt x="305" y="124"/>
                </a:lnTo>
                <a:lnTo>
                  <a:pt x="305" y="125"/>
                </a:lnTo>
                <a:lnTo>
                  <a:pt x="305" y="125"/>
                </a:lnTo>
                <a:lnTo>
                  <a:pt x="305" y="125"/>
                </a:lnTo>
                <a:lnTo>
                  <a:pt x="305" y="125"/>
                </a:lnTo>
                <a:lnTo>
                  <a:pt x="305" y="127"/>
                </a:lnTo>
                <a:lnTo>
                  <a:pt x="305" y="127"/>
                </a:lnTo>
                <a:lnTo>
                  <a:pt x="303" y="127"/>
                </a:lnTo>
                <a:lnTo>
                  <a:pt x="303" y="127"/>
                </a:lnTo>
                <a:lnTo>
                  <a:pt x="305" y="127"/>
                </a:lnTo>
                <a:lnTo>
                  <a:pt x="305" y="127"/>
                </a:lnTo>
                <a:lnTo>
                  <a:pt x="303" y="125"/>
                </a:lnTo>
                <a:lnTo>
                  <a:pt x="303" y="125"/>
                </a:lnTo>
                <a:lnTo>
                  <a:pt x="303" y="125"/>
                </a:lnTo>
                <a:lnTo>
                  <a:pt x="302" y="125"/>
                </a:lnTo>
                <a:lnTo>
                  <a:pt x="302" y="127"/>
                </a:lnTo>
                <a:lnTo>
                  <a:pt x="301" y="127"/>
                </a:lnTo>
                <a:lnTo>
                  <a:pt x="301" y="128"/>
                </a:lnTo>
                <a:lnTo>
                  <a:pt x="301" y="128"/>
                </a:lnTo>
                <a:lnTo>
                  <a:pt x="299" y="128"/>
                </a:lnTo>
                <a:lnTo>
                  <a:pt x="298" y="130"/>
                </a:lnTo>
                <a:lnTo>
                  <a:pt x="298" y="130"/>
                </a:lnTo>
                <a:lnTo>
                  <a:pt x="298" y="130"/>
                </a:lnTo>
                <a:lnTo>
                  <a:pt x="298" y="128"/>
                </a:lnTo>
                <a:lnTo>
                  <a:pt x="296" y="128"/>
                </a:lnTo>
                <a:lnTo>
                  <a:pt x="296" y="128"/>
                </a:lnTo>
                <a:lnTo>
                  <a:pt x="296" y="130"/>
                </a:lnTo>
                <a:lnTo>
                  <a:pt x="296" y="130"/>
                </a:lnTo>
                <a:lnTo>
                  <a:pt x="296" y="130"/>
                </a:lnTo>
                <a:lnTo>
                  <a:pt x="296" y="131"/>
                </a:lnTo>
                <a:lnTo>
                  <a:pt x="296" y="130"/>
                </a:lnTo>
                <a:lnTo>
                  <a:pt x="295" y="130"/>
                </a:lnTo>
                <a:lnTo>
                  <a:pt x="295" y="130"/>
                </a:lnTo>
                <a:lnTo>
                  <a:pt x="295" y="130"/>
                </a:lnTo>
                <a:lnTo>
                  <a:pt x="293" y="130"/>
                </a:lnTo>
                <a:lnTo>
                  <a:pt x="293" y="130"/>
                </a:lnTo>
                <a:lnTo>
                  <a:pt x="295" y="131"/>
                </a:lnTo>
                <a:lnTo>
                  <a:pt x="295" y="131"/>
                </a:lnTo>
                <a:lnTo>
                  <a:pt x="295" y="131"/>
                </a:lnTo>
                <a:lnTo>
                  <a:pt x="295" y="131"/>
                </a:lnTo>
                <a:lnTo>
                  <a:pt x="292" y="131"/>
                </a:lnTo>
                <a:lnTo>
                  <a:pt x="291" y="133"/>
                </a:lnTo>
                <a:lnTo>
                  <a:pt x="289" y="133"/>
                </a:lnTo>
                <a:lnTo>
                  <a:pt x="289" y="133"/>
                </a:lnTo>
                <a:lnTo>
                  <a:pt x="286" y="134"/>
                </a:lnTo>
                <a:lnTo>
                  <a:pt x="285" y="134"/>
                </a:lnTo>
                <a:lnTo>
                  <a:pt x="283" y="134"/>
                </a:lnTo>
                <a:lnTo>
                  <a:pt x="283" y="135"/>
                </a:lnTo>
                <a:lnTo>
                  <a:pt x="283" y="135"/>
                </a:lnTo>
                <a:lnTo>
                  <a:pt x="283" y="135"/>
                </a:lnTo>
                <a:lnTo>
                  <a:pt x="283" y="135"/>
                </a:lnTo>
                <a:lnTo>
                  <a:pt x="282" y="135"/>
                </a:lnTo>
                <a:lnTo>
                  <a:pt x="282" y="135"/>
                </a:lnTo>
                <a:lnTo>
                  <a:pt x="281" y="135"/>
                </a:lnTo>
                <a:lnTo>
                  <a:pt x="281" y="137"/>
                </a:lnTo>
                <a:lnTo>
                  <a:pt x="278" y="138"/>
                </a:lnTo>
                <a:lnTo>
                  <a:pt x="278" y="138"/>
                </a:lnTo>
                <a:lnTo>
                  <a:pt x="278" y="137"/>
                </a:lnTo>
                <a:lnTo>
                  <a:pt x="278" y="137"/>
                </a:lnTo>
                <a:lnTo>
                  <a:pt x="276" y="137"/>
                </a:lnTo>
                <a:lnTo>
                  <a:pt x="276" y="135"/>
                </a:lnTo>
                <a:lnTo>
                  <a:pt x="276" y="135"/>
                </a:lnTo>
                <a:lnTo>
                  <a:pt x="276" y="137"/>
                </a:lnTo>
                <a:lnTo>
                  <a:pt x="276" y="137"/>
                </a:lnTo>
                <a:lnTo>
                  <a:pt x="275" y="138"/>
                </a:lnTo>
                <a:lnTo>
                  <a:pt x="275" y="138"/>
                </a:lnTo>
                <a:lnTo>
                  <a:pt x="275" y="138"/>
                </a:lnTo>
                <a:lnTo>
                  <a:pt x="275" y="140"/>
                </a:lnTo>
                <a:lnTo>
                  <a:pt x="273" y="140"/>
                </a:lnTo>
                <a:lnTo>
                  <a:pt x="273" y="140"/>
                </a:lnTo>
                <a:lnTo>
                  <a:pt x="273" y="140"/>
                </a:lnTo>
                <a:lnTo>
                  <a:pt x="273" y="140"/>
                </a:lnTo>
                <a:lnTo>
                  <a:pt x="272" y="140"/>
                </a:lnTo>
                <a:lnTo>
                  <a:pt x="272" y="140"/>
                </a:lnTo>
                <a:lnTo>
                  <a:pt x="272" y="140"/>
                </a:lnTo>
                <a:lnTo>
                  <a:pt x="273" y="138"/>
                </a:lnTo>
                <a:lnTo>
                  <a:pt x="273" y="138"/>
                </a:lnTo>
                <a:lnTo>
                  <a:pt x="273" y="138"/>
                </a:lnTo>
                <a:lnTo>
                  <a:pt x="275" y="137"/>
                </a:lnTo>
                <a:lnTo>
                  <a:pt x="275" y="137"/>
                </a:lnTo>
                <a:lnTo>
                  <a:pt x="273" y="137"/>
                </a:lnTo>
                <a:lnTo>
                  <a:pt x="273" y="137"/>
                </a:lnTo>
                <a:lnTo>
                  <a:pt x="272" y="137"/>
                </a:lnTo>
                <a:lnTo>
                  <a:pt x="271" y="138"/>
                </a:lnTo>
                <a:lnTo>
                  <a:pt x="271" y="138"/>
                </a:lnTo>
                <a:lnTo>
                  <a:pt x="271" y="138"/>
                </a:lnTo>
                <a:lnTo>
                  <a:pt x="271" y="140"/>
                </a:lnTo>
                <a:lnTo>
                  <a:pt x="271" y="140"/>
                </a:lnTo>
                <a:lnTo>
                  <a:pt x="271" y="140"/>
                </a:lnTo>
                <a:lnTo>
                  <a:pt x="271" y="140"/>
                </a:lnTo>
                <a:lnTo>
                  <a:pt x="269" y="141"/>
                </a:lnTo>
                <a:lnTo>
                  <a:pt x="268" y="141"/>
                </a:lnTo>
                <a:lnTo>
                  <a:pt x="268" y="141"/>
                </a:lnTo>
                <a:lnTo>
                  <a:pt x="266" y="141"/>
                </a:lnTo>
                <a:lnTo>
                  <a:pt x="266" y="143"/>
                </a:lnTo>
                <a:lnTo>
                  <a:pt x="266" y="143"/>
                </a:lnTo>
                <a:lnTo>
                  <a:pt x="266" y="143"/>
                </a:lnTo>
                <a:lnTo>
                  <a:pt x="266" y="143"/>
                </a:lnTo>
                <a:lnTo>
                  <a:pt x="266" y="143"/>
                </a:lnTo>
                <a:lnTo>
                  <a:pt x="265" y="144"/>
                </a:lnTo>
                <a:lnTo>
                  <a:pt x="265" y="144"/>
                </a:lnTo>
                <a:lnTo>
                  <a:pt x="264" y="144"/>
                </a:lnTo>
                <a:lnTo>
                  <a:pt x="264" y="144"/>
                </a:lnTo>
                <a:lnTo>
                  <a:pt x="264" y="144"/>
                </a:lnTo>
                <a:lnTo>
                  <a:pt x="264" y="145"/>
                </a:lnTo>
                <a:lnTo>
                  <a:pt x="264" y="145"/>
                </a:lnTo>
                <a:lnTo>
                  <a:pt x="264" y="145"/>
                </a:lnTo>
                <a:lnTo>
                  <a:pt x="264" y="145"/>
                </a:lnTo>
                <a:lnTo>
                  <a:pt x="264" y="145"/>
                </a:lnTo>
                <a:lnTo>
                  <a:pt x="264" y="147"/>
                </a:lnTo>
                <a:lnTo>
                  <a:pt x="264" y="147"/>
                </a:lnTo>
                <a:lnTo>
                  <a:pt x="264" y="147"/>
                </a:lnTo>
                <a:lnTo>
                  <a:pt x="264" y="147"/>
                </a:lnTo>
                <a:lnTo>
                  <a:pt x="264" y="147"/>
                </a:lnTo>
                <a:lnTo>
                  <a:pt x="264" y="145"/>
                </a:lnTo>
                <a:lnTo>
                  <a:pt x="262" y="147"/>
                </a:lnTo>
                <a:lnTo>
                  <a:pt x="262" y="147"/>
                </a:lnTo>
                <a:lnTo>
                  <a:pt x="262" y="147"/>
                </a:lnTo>
                <a:lnTo>
                  <a:pt x="262" y="147"/>
                </a:lnTo>
                <a:lnTo>
                  <a:pt x="261" y="147"/>
                </a:lnTo>
                <a:lnTo>
                  <a:pt x="259" y="147"/>
                </a:lnTo>
                <a:lnTo>
                  <a:pt x="259" y="148"/>
                </a:lnTo>
                <a:lnTo>
                  <a:pt x="259" y="148"/>
                </a:lnTo>
                <a:lnTo>
                  <a:pt x="259" y="148"/>
                </a:lnTo>
                <a:lnTo>
                  <a:pt x="259" y="148"/>
                </a:lnTo>
                <a:lnTo>
                  <a:pt x="258" y="148"/>
                </a:lnTo>
                <a:lnTo>
                  <a:pt x="258" y="150"/>
                </a:lnTo>
                <a:lnTo>
                  <a:pt x="258" y="150"/>
                </a:lnTo>
                <a:lnTo>
                  <a:pt x="256" y="150"/>
                </a:lnTo>
                <a:lnTo>
                  <a:pt x="256" y="150"/>
                </a:lnTo>
                <a:lnTo>
                  <a:pt x="256" y="150"/>
                </a:lnTo>
                <a:lnTo>
                  <a:pt x="255" y="150"/>
                </a:lnTo>
                <a:lnTo>
                  <a:pt x="255" y="150"/>
                </a:lnTo>
                <a:lnTo>
                  <a:pt x="255" y="150"/>
                </a:lnTo>
                <a:lnTo>
                  <a:pt x="255" y="150"/>
                </a:lnTo>
                <a:lnTo>
                  <a:pt x="255" y="150"/>
                </a:lnTo>
                <a:lnTo>
                  <a:pt x="254" y="150"/>
                </a:lnTo>
                <a:lnTo>
                  <a:pt x="254" y="151"/>
                </a:lnTo>
                <a:lnTo>
                  <a:pt x="251" y="151"/>
                </a:lnTo>
                <a:lnTo>
                  <a:pt x="251" y="151"/>
                </a:lnTo>
                <a:lnTo>
                  <a:pt x="249" y="153"/>
                </a:lnTo>
                <a:lnTo>
                  <a:pt x="249" y="153"/>
                </a:lnTo>
                <a:lnTo>
                  <a:pt x="251" y="154"/>
                </a:lnTo>
                <a:lnTo>
                  <a:pt x="251" y="154"/>
                </a:lnTo>
                <a:lnTo>
                  <a:pt x="249" y="154"/>
                </a:lnTo>
                <a:lnTo>
                  <a:pt x="249" y="154"/>
                </a:lnTo>
                <a:lnTo>
                  <a:pt x="249" y="154"/>
                </a:lnTo>
                <a:lnTo>
                  <a:pt x="249" y="154"/>
                </a:lnTo>
                <a:lnTo>
                  <a:pt x="249" y="153"/>
                </a:lnTo>
                <a:lnTo>
                  <a:pt x="248" y="153"/>
                </a:lnTo>
                <a:lnTo>
                  <a:pt x="248" y="154"/>
                </a:lnTo>
                <a:lnTo>
                  <a:pt x="248" y="154"/>
                </a:lnTo>
                <a:lnTo>
                  <a:pt x="246" y="154"/>
                </a:lnTo>
                <a:lnTo>
                  <a:pt x="246" y="154"/>
                </a:lnTo>
                <a:lnTo>
                  <a:pt x="246" y="154"/>
                </a:lnTo>
                <a:lnTo>
                  <a:pt x="245" y="154"/>
                </a:lnTo>
                <a:lnTo>
                  <a:pt x="244" y="154"/>
                </a:lnTo>
                <a:lnTo>
                  <a:pt x="244" y="154"/>
                </a:lnTo>
                <a:lnTo>
                  <a:pt x="242" y="154"/>
                </a:lnTo>
                <a:lnTo>
                  <a:pt x="242" y="154"/>
                </a:lnTo>
                <a:lnTo>
                  <a:pt x="242" y="155"/>
                </a:lnTo>
                <a:lnTo>
                  <a:pt x="242" y="155"/>
                </a:lnTo>
                <a:lnTo>
                  <a:pt x="242" y="155"/>
                </a:lnTo>
                <a:lnTo>
                  <a:pt x="239" y="155"/>
                </a:lnTo>
                <a:lnTo>
                  <a:pt x="238" y="157"/>
                </a:lnTo>
                <a:lnTo>
                  <a:pt x="236" y="158"/>
                </a:lnTo>
                <a:lnTo>
                  <a:pt x="234" y="160"/>
                </a:lnTo>
                <a:lnTo>
                  <a:pt x="232" y="160"/>
                </a:lnTo>
                <a:lnTo>
                  <a:pt x="232" y="161"/>
                </a:lnTo>
                <a:lnTo>
                  <a:pt x="232" y="161"/>
                </a:lnTo>
                <a:lnTo>
                  <a:pt x="231" y="160"/>
                </a:lnTo>
                <a:lnTo>
                  <a:pt x="231" y="160"/>
                </a:lnTo>
                <a:lnTo>
                  <a:pt x="229" y="161"/>
                </a:lnTo>
                <a:lnTo>
                  <a:pt x="229" y="161"/>
                </a:lnTo>
                <a:lnTo>
                  <a:pt x="229" y="161"/>
                </a:lnTo>
                <a:lnTo>
                  <a:pt x="229" y="161"/>
                </a:lnTo>
                <a:lnTo>
                  <a:pt x="231" y="163"/>
                </a:lnTo>
                <a:lnTo>
                  <a:pt x="231" y="163"/>
                </a:lnTo>
                <a:lnTo>
                  <a:pt x="231" y="163"/>
                </a:lnTo>
                <a:lnTo>
                  <a:pt x="232" y="161"/>
                </a:lnTo>
                <a:lnTo>
                  <a:pt x="232" y="161"/>
                </a:lnTo>
                <a:lnTo>
                  <a:pt x="232" y="163"/>
                </a:lnTo>
                <a:lnTo>
                  <a:pt x="234" y="163"/>
                </a:lnTo>
                <a:lnTo>
                  <a:pt x="234" y="163"/>
                </a:lnTo>
                <a:lnTo>
                  <a:pt x="234" y="161"/>
                </a:lnTo>
                <a:lnTo>
                  <a:pt x="234" y="161"/>
                </a:lnTo>
                <a:lnTo>
                  <a:pt x="234" y="163"/>
                </a:lnTo>
                <a:lnTo>
                  <a:pt x="234" y="163"/>
                </a:lnTo>
                <a:lnTo>
                  <a:pt x="232" y="163"/>
                </a:lnTo>
                <a:lnTo>
                  <a:pt x="232" y="163"/>
                </a:lnTo>
                <a:lnTo>
                  <a:pt x="232" y="163"/>
                </a:lnTo>
                <a:lnTo>
                  <a:pt x="234" y="164"/>
                </a:lnTo>
                <a:lnTo>
                  <a:pt x="235" y="164"/>
                </a:lnTo>
                <a:lnTo>
                  <a:pt x="236" y="163"/>
                </a:lnTo>
                <a:lnTo>
                  <a:pt x="236" y="163"/>
                </a:lnTo>
                <a:lnTo>
                  <a:pt x="239" y="163"/>
                </a:lnTo>
                <a:lnTo>
                  <a:pt x="242" y="161"/>
                </a:lnTo>
                <a:lnTo>
                  <a:pt x="242" y="161"/>
                </a:lnTo>
                <a:lnTo>
                  <a:pt x="242" y="161"/>
                </a:lnTo>
                <a:lnTo>
                  <a:pt x="246" y="160"/>
                </a:lnTo>
                <a:lnTo>
                  <a:pt x="248" y="160"/>
                </a:lnTo>
                <a:lnTo>
                  <a:pt x="249" y="158"/>
                </a:lnTo>
                <a:lnTo>
                  <a:pt x="249" y="158"/>
                </a:lnTo>
                <a:lnTo>
                  <a:pt x="251" y="158"/>
                </a:lnTo>
                <a:lnTo>
                  <a:pt x="251" y="158"/>
                </a:lnTo>
                <a:lnTo>
                  <a:pt x="252" y="158"/>
                </a:lnTo>
                <a:lnTo>
                  <a:pt x="254" y="157"/>
                </a:lnTo>
                <a:lnTo>
                  <a:pt x="255" y="157"/>
                </a:lnTo>
                <a:lnTo>
                  <a:pt x="255" y="157"/>
                </a:lnTo>
                <a:lnTo>
                  <a:pt x="255" y="157"/>
                </a:lnTo>
                <a:lnTo>
                  <a:pt x="255" y="157"/>
                </a:lnTo>
                <a:lnTo>
                  <a:pt x="256" y="157"/>
                </a:lnTo>
                <a:lnTo>
                  <a:pt x="258" y="157"/>
                </a:lnTo>
                <a:lnTo>
                  <a:pt x="258" y="155"/>
                </a:lnTo>
                <a:lnTo>
                  <a:pt x="258" y="155"/>
                </a:lnTo>
                <a:lnTo>
                  <a:pt x="258" y="155"/>
                </a:lnTo>
                <a:lnTo>
                  <a:pt x="258" y="155"/>
                </a:lnTo>
                <a:lnTo>
                  <a:pt x="258" y="155"/>
                </a:lnTo>
                <a:lnTo>
                  <a:pt x="259" y="155"/>
                </a:lnTo>
                <a:lnTo>
                  <a:pt x="259" y="155"/>
                </a:lnTo>
                <a:lnTo>
                  <a:pt x="259" y="155"/>
                </a:lnTo>
                <a:lnTo>
                  <a:pt x="261" y="155"/>
                </a:lnTo>
                <a:lnTo>
                  <a:pt x="264" y="154"/>
                </a:lnTo>
                <a:lnTo>
                  <a:pt x="266" y="154"/>
                </a:lnTo>
                <a:lnTo>
                  <a:pt x="266" y="153"/>
                </a:lnTo>
                <a:lnTo>
                  <a:pt x="268" y="153"/>
                </a:lnTo>
                <a:lnTo>
                  <a:pt x="268" y="153"/>
                </a:lnTo>
                <a:lnTo>
                  <a:pt x="271" y="153"/>
                </a:lnTo>
                <a:lnTo>
                  <a:pt x="272" y="151"/>
                </a:lnTo>
                <a:lnTo>
                  <a:pt x="275" y="150"/>
                </a:lnTo>
                <a:lnTo>
                  <a:pt x="278" y="148"/>
                </a:lnTo>
                <a:lnTo>
                  <a:pt x="278" y="148"/>
                </a:lnTo>
                <a:lnTo>
                  <a:pt x="278" y="148"/>
                </a:lnTo>
                <a:lnTo>
                  <a:pt x="278" y="148"/>
                </a:lnTo>
                <a:lnTo>
                  <a:pt x="278" y="148"/>
                </a:lnTo>
                <a:lnTo>
                  <a:pt x="278" y="148"/>
                </a:lnTo>
                <a:lnTo>
                  <a:pt x="278" y="148"/>
                </a:lnTo>
                <a:lnTo>
                  <a:pt x="278" y="148"/>
                </a:lnTo>
                <a:lnTo>
                  <a:pt x="281" y="148"/>
                </a:lnTo>
                <a:lnTo>
                  <a:pt x="283" y="147"/>
                </a:lnTo>
                <a:lnTo>
                  <a:pt x="285" y="147"/>
                </a:lnTo>
                <a:lnTo>
                  <a:pt x="288" y="145"/>
                </a:lnTo>
                <a:lnTo>
                  <a:pt x="288" y="145"/>
                </a:lnTo>
                <a:lnTo>
                  <a:pt x="288" y="145"/>
                </a:lnTo>
                <a:lnTo>
                  <a:pt x="288" y="145"/>
                </a:lnTo>
                <a:lnTo>
                  <a:pt x="289" y="145"/>
                </a:lnTo>
                <a:lnTo>
                  <a:pt x="289" y="145"/>
                </a:lnTo>
                <a:lnTo>
                  <a:pt x="289" y="144"/>
                </a:lnTo>
                <a:lnTo>
                  <a:pt x="289" y="144"/>
                </a:lnTo>
                <a:lnTo>
                  <a:pt x="289" y="144"/>
                </a:lnTo>
                <a:lnTo>
                  <a:pt x="289" y="144"/>
                </a:lnTo>
                <a:lnTo>
                  <a:pt x="289" y="144"/>
                </a:lnTo>
                <a:lnTo>
                  <a:pt x="289" y="144"/>
                </a:lnTo>
                <a:lnTo>
                  <a:pt x="289" y="144"/>
                </a:lnTo>
                <a:lnTo>
                  <a:pt x="289" y="144"/>
                </a:lnTo>
                <a:lnTo>
                  <a:pt x="291" y="144"/>
                </a:lnTo>
                <a:lnTo>
                  <a:pt x="291" y="145"/>
                </a:lnTo>
                <a:lnTo>
                  <a:pt x="291" y="145"/>
                </a:lnTo>
                <a:lnTo>
                  <a:pt x="296" y="143"/>
                </a:lnTo>
                <a:lnTo>
                  <a:pt x="302" y="140"/>
                </a:lnTo>
                <a:lnTo>
                  <a:pt x="302" y="140"/>
                </a:lnTo>
                <a:lnTo>
                  <a:pt x="302" y="141"/>
                </a:lnTo>
                <a:lnTo>
                  <a:pt x="302" y="141"/>
                </a:lnTo>
                <a:lnTo>
                  <a:pt x="302" y="141"/>
                </a:lnTo>
                <a:lnTo>
                  <a:pt x="302" y="143"/>
                </a:lnTo>
                <a:lnTo>
                  <a:pt x="302" y="143"/>
                </a:lnTo>
                <a:lnTo>
                  <a:pt x="303" y="143"/>
                </a:lnTo>
                <a:lnTo>
                  <a:pt x="303" y="143"/>
                </a:lnTo>
                <a:lnTo>
                  <a:pt x="303" y="143"/>
                </a:lnTo>
                <a:lnTo>
                  <a:pt x="303" y="143"/>
                </a:lnTo>
                <a:lnTo>
                  <a:pt x="305" y="141"/>
                </a:lnTo>
                <a:lnTo>
                  <a:pt x="305" y="141"/>
                </a:lnTo>
                <a:lnTo>
                  <a:pt x="305" y="143"/>
                </a:lnTo>
                <a:lnTo>
                  <a:pt x="305" y="143"/>
                </a:lnTo>
                <a:lnTo>
                  <a:pt x="306" y="143"/>
                </a:lnTo>
                <a:lnTo>
                  <a:pt x="306" y="143"/>
                </a:lnTo>
                <a:lnTo>
                  <a:pt x="306" y="143"/>
                </a:lnTo>
                <a:lnTo>
                  <a:pt x="306" y="141"/>
                </a:lnTo>
                <a:lnTo>
                  <a:pt x="306" y="141"/>
                </a:lnTo>
                <a:lnTo>
                  <a:pt x="306" y="141"/>
                </a:lnTo>
                <a:lnTo>
                  <a:pt x="305" y="141"/>
                </a:lnTo>
                <a:lnTo>
                  <a:pt x="305" y="141"/>
                </a:lnTo>
                <a:lnTo>
                  <a:pt x="305" y="141"/>
                </a:lnTo>
                <a:lnTo>
                  <a:pt x="305" y="141"/>
                </a:lnTo>
                <a:lnTo>
                  <a:pt x="305" y="140"/>
                </a:lnTo>
                <a:lnTo>
                  <a:pt x="305" y="140"/>
                </a:lnTo>
                <a:lnTo>
                  <a:pt x="305" y="138"/>
                </a:lnTo>
                <a:lnTo>
                  <a:pt x="305" y="138"/>
                </a:lnTo>
                <a:lnTo>
                  <a:pt x="305" y="138"/>
                </a:lnTo>
                <a:lnTo>
                  <a:pt x="305" y="138"/>
                </a:lnTo>
                <a:lnTo>
                  <a:pt x="305" y="138"/>
                </a:lnTo>
                <a:lnTo>
                  <a:pt x="306" y="138"/>
                </a:lnTo>
                <a:lnTo>
                  <a:pt x="306" y="138"/>
                </a:lnTo>
                <a:lnTo>
                  <a:pt x="306" y="140"/>
                </a:lnTo>
                <a:lnTo>
                  <a:pt x="306" y="140"/>
                </a:lnTo>
                <a:lnTo>
                  <a:pt x="306" y="138"/>
                </a:lnTo>
                <a:lnTo>
                  <a:pt x="306" y="138"/>
                </a:lnTo>
                <a:lnTo>
                  <a:pt x="306" y="138"/>
                </a:lnTo>
                <a:lnTo>
                  <a:pt x="308" y="140"/>
                </a:lnTo>
                <a:lnTo>
                  <a:pt x="308" y="140"/>
                </a:lnTo>
                <a:lnTo>
                  <a:pt x="308" y="140"/>
                </a:lnTo>
                <a:lnTo>
                  <a:pt x="306" y="141"/>
                </a:lnTo>
                <a:lnTo>
                  <a:pt x="306" y="141"/>
                </a:lnTo>
                <a:lnTo>
                  <a:pt x="306" y="141"/>
                </a:lnTo>
                <a:lnTo>
                  <a:pt x="306" y="141"/>
                </a:lnTo>
                <a:lnTo>
                  <a:pt x="308" y="141"/>
                </a:lnTo>
                <a:lnTo>
                  <a:pt x="308" y="141"/>
                </a:lnTo>
                <a:lnTo>
                  <a:pt x="308" y="141"/>
                </a:lnTo>
                <a:lnTo>
                  <a:pt x="309" y="141"/>
                </a:lnTo>
                <a:lnTo>
                  <a:pt x="309" y="141"/>
                </a:lnTo>
                <a:lnTo>
                  <a:pt x="312" y="140"/>
                </a:lnTo>
                <a:lnTo>
                  <a:pt x="313" y="138"/>
                </a:lnTo>
                <a:lnTo>
                  <a:pt x="315" y="138"/>
                </a:lnTo>
                <a:lnTo>
                  <a:pt x="316" y="137"/>
                </a:lnTo>
                <a:lnTo>
                  <a:pt x="316" y="137"/>
                </a:lnTo>
                <a:lnTo>
                  <a:pt x="316" y="137"/>
                </a:lnTo>
                <a:lnTo>
                  <a:pt x="315" y="137"/>
                </a:lnTo>
                <a:lnTo>
                  <a:pt x="315" y="137"/>
                </a:lnTo>
                <a:lnTo>
                  <a:pt x="315" y="137"/>
                </a:lnTo>
                <a:lnTo>
                  <a:pt x="316" y="135"/>
                </a:lnTo>
                <a:lnTo>
                  <a:pt x="318" y="134"/>
                </a:lnTo>
                <a:lnTo>
                  <a:pt x="319" y="134"/>
                </a:lnTo>
                <a:lnTo>
                  <a:pt x="319" y="135"/>
                </a:lnTo>
                <a:lnTo>
                  <a:pt x="319" y="135"/>
                </a:lnTo>
                <a:lnTo>
                  <a:pt x="319" y="135"/>
                </a:lnTo>
                <a:lnTo>
                  <a:pt x="319" y="135"/>
                </a:lnTo>
                <a:lnTo>
                  <a:pt x="318" y="137"/>
                </a:lnTo>
                <a:lnTo>
                  <a:pt x="318" y="137"/>
                </a:lnTo>
                <a:lnTo>
                  <a:pt x="318" y="137"/>
                </a:lnTo>
                <a:lnTo>
                  <a:pt x="319" y="137"/>
                </a:lnTo>
                <a:lnTo>
                  <a:pt x="319" y="137"/>
                </a:lnTo>
                <a:lnTo>
                  <a:pt x="320" y="135"/>
                </a:lnTo>
                <a:lnTo>
                  <a:pt x="322" y="135"/>
                </a:lnTo>
                <a:lnTo>
                  <a:pt x="320" y="134"/>
                </a:lnTo>
                <a:lnTo>
                  <a:pt x="320" y="134"/>
                </a:lnTo>
                <a:lnTo>
                  <a:pt x="320" y="134"/>
                </a:lnTo>
                <a:lnTo>
                  <a:pt x="322" y="134"/>
                </a:lnTo>
                <a:lnTo>
                  <a:pt x="322" y="134"/>
                </a:lnTo>
                <a:lnTo>
                  <a:pt x="322" y="134"/>
                </a:lnTo>
                <a:lnTo>
                  <a:pt x="322" y="134"/>
                </a:lnTo>
                <a:lnTo>
                  <a:pt x="322" y="135"/>
                </a:lnTo>
                <a:lnTo>
                  <a:pt x="322" y="135"/>
                </a:lnTo>
                <a:lnTo>
                  <a:pt x="323" y="135"/>
                </a:lnTo>
                <a:lnTo>
                  <a:pt x="323" y="134"/>
                </a:lnTo>
                <a:lnTo>
                  <a:pt x="323" y="134"/>
                </a:lnTo>
                <a:lnTo>
                  <a:pt x="325" y="134"/>
                </a:lnTo>
                <a:lnTo>
                  <a:pt x="325" y="134"/>
                </a:lnTo>
                <a:lnTo>
                  <a:pt x="323" y="133"/>
                </a:lnTo>
                <a:lnTo>
                  <a:pt x="323" y="133"/>
                </a:lnTo>
                <a:lnTo>
                  <a:pt x="323" y="133"/>
                </a:lnTo>
                <a:lnTo>
                  <a:pt x="325" y="133"/>
                </a:lnTo>
                <a:lnTo>
                  <a:pt x="325" y="131"/>
                </a:lnTo>
                <a:lnTo>
                  <a:pt x="325" y="131"/>
                </a:lnTo>
                <a:lnTo>
                  <a:pt x="325" y="131"/>
                </a:lnTo>
                <a:lnTo>
                  <a:pt x="325" y="131"/>
                </a:lnTo>
                <a:lnTo>
                  <a:pt x="326" y="130"/>
                </a:lnTo>
                <a:lnTo>
                  <a:pt x="328" y="130"/>
                </a:lnTo>
                <a:lnTo>
                  <a:pt x="329" y="128"/>
                </a:lnTo>
                <a:lnTo>
                  <a:pt x="332" y="128"/>
                </a:lnTo>
                <a:lnTo>
                  <a:pt x="332" y="128"/>
                </a:lnTo>
                <a:lnTo>
                  <a:pt x="332" y="128"/>
                </a:lnTo>
                <a:lnTo>
                  <a:pt x="332" y="128"/>
                </a:lnTo>
                <a:lnTo>
                  <a:pt x="332" y="130"/>
                </a:lnTo>
                <a:lnTo>
                  <a:pt x="330" y="130"/>
                </a:lnTo>
                <a:lnTo>
                  <a:pt x="330" y="130"/>
                </a:lnTo>
                <a:lnTo>
                  <a:pt x="330" y="130"/>
                </a:lnTo>
                <a:lnTo>
                  <a:pt x="330" y="130"/>
                </a:lnTo>
                <a:lnTo>
                  <a:pt x="330" y="130"/>
                </a:lnTo>
                <a:lnTo>
                  <a:pt x="329" y="131"/>
                </a:lnTo>
                <a:lnTo>
                  <a:pt x="329" y="131"/>
                </a:lnTo>
                <a:lnTo>
                  <a:pt x="329" y="131"/>
                </a:lnTo>
                <a:lnTo>
                  <a:pt x="328" y="131"/>
                </a:lnTo>
                <a:lnTo>
                  <a:pt x="326" y="131"/>
                </a:lnTo>
                <a:lnTo>
                  <a:pt x="326" y="131"/>
                </a:lnTo>
                <a:lnTo>
                  <a:pt x="326" y="131"/>
                </a:lnTo>
                <a:lnTo>
                  <a:pt x="326" y="131"/>
                </a:lnTo>
                <a:lnTo>
                  <a:pt x="326" y="131"/>
                </a:lnTo>
                <a:lnTo>
                  <a:pt x="326" y="133"/>
                </a:lnTo>
                <a:lnTo>
                  <a:pt x="326" y="133"/>
                </a:lnTo>
                <a:lnTo>
                  <a:pt x="328" y="133"/>
                </a:lnTo>
                <a:lnTo>
                  <a:pt x="328" y="134"/>
                </a:lnTo>
                <a:lnTo>
                  <a:pt x="328" y="134"/>
                </a:lnTo>
                <a:lnTo>
                  <a:pt x="329" y="134"/>
                </a:lnTo>
                <a:lnTo>
                  <a:pt x="329" y="134"/>
                </a:lnTo>
                <a:lnTo>
                  <a:pt x="329" y="133"/>
                </a:lnTo>
                <a:lnTo>
                  <a:pt x="330" y="133"/>
                </a:lnTo>
                <a:lnTo>
                  <a:pt x="330" y="133"/>
                </a:lnTo>
                <a:lnTo>
                  <a:pt x="332" y="133"/>
                </a:lnTo>
                <a:lnTo>
                  <a:pt x="332" y="133"/>
                </a:lnTo>
                <a:lnTo>
                  <a:pt x="332" y="133"/>
                </a:lnTo>
                <a:lnTo>
                  <a:pt x="333" y="133"/>
                </a:lnTo>
                <a:lnTo>
                  <a:pt x="333" y="133"/>
                </a:lnTo>
                <a:lnTo>
                  <a:pt x="333" y="133"/>
                </a:lnTo>
                <a:lnTo>
                  <a:pt x="332" y="134"/>
                </a:lnTo>
                <a:lnTo>
                  <a:pt x="332" y="134"/>
                </a:lnTo>
                <a:lnTo>
                  <a:pt x="330" y="134"/>
                </a:lnTo>
                <a:lnTo>
                  <a:pt x="330" y="135"/>
                </a:lnTo>
                <a:lnTo>
                  <a:pt x="330" y="135"/>
                </a:lnTo>
                <a:lnTo>
                  <a:pt x="330" y="134"/>
                </a:lnTo>
                <a:lnTo>
                  <a:pt x="330" y="134"/>
                </a:lnTo>
                <a:lnTo>
                  <a:pt x="330" y="135"/>
                </a:lnTo>
                <a:lnTo>
                  <a:pt x="329" y="134"/>
                </a:lnTo>
                <a:lnTo>
                  <a:pt x="329" y="134"/>
                </a:lnTo>
                <a:lnTo>
                  <a:pt x="329" y="135"/>
                </a:lnTo>
                <a:lnTo>
                  <a:pt x="328" y="137"/>
                </a:lnTo>
                <a:lnTo>
                  <a:pt x="328" y="137"/>
                </a:lnTo>
                <a:lnTo>
                  <a:pt x="328" y="137"/>
                </a:lnTo>
                <a:lnTo>
                  <a:pt x="329" y="137"/>
                </a:lnTo>
                <a:lnTo>
                  <a:pt x="329" y="137"/>
                </a:lnTo>
                <a:lnTo>
                  <a:pt x="329" y="137"/>
                </a:lnTo>
                <a:lnTo>
                  <a:pt x="329" y="137"/>
                </a:lnTo>
                <a:lnTo>
                  <a:pt x="329" y="137"/>
                </a:lnTo>
                <a:lnTo>
                  <a:pt x="328" y="137"/>
                </a:lnTo>
                <a:lnTo>
                  <a:pt x="328" y="137"/>
                </a:lnTo>
                <a:lnTo>
                  <a:pt x="328" y="138"/>
                </a:lnTo>
                <a:lnTo>
                  <a:pt x="328" y="138"/>
                </a:lnTo>
                <a:lnTo>
                  <a:pt x="328" y="138"/>
                </a:lnTo>
                <a:lnTo>
                  <a:pt x="328" y="137"/>
                </a:lnTo>
                <a:lnTo>
                  <a:pt x="328" y="137"/>
                </a:lnTo>
                <a:lnTo>
                  <a:pt x="326" y="138"/>
                </a:lnTo>
                <a:lnTo>
                  <a:pt x="326" y="138"/>
                </a:lnTo>
                <a:lnTo>
                  <a:pt x="325" y="138"/>
                </a:lnTo>
                <a:lnTo>
                  <a:pt x="325" y="138"/>
                </a:lnTo>
                <a:lnTo>
                  <a:pt x="323" y="138"/>
                </a:lnTo>
                <a:lnTo>
                  <a:pt x="323" y="140"/>
                </a:lnTo>
                <a:lnTo>
                  <a:pt x="323" y="140"/>
                </a:lnTo>
                <a:lnTo>
                  <a:pt x="320" y="141"/>
                </a:lnTo>
                <a:lnTo>
                  <a:pt x="319" y="141"/>
                </a:lnTo>
                <a:lnTo>
                  <a:pt x="318" y="143"/>
                </a:lnTo>
                <a:lnTo>
                  <a:pt x="318" y="143"/>
                </a:lnTo>
                <a:lnTo>
                  <a:pt x="318" y="143"/>
                </a:lnTo>
                <a:lnTo>
                  <a:pt x="318" y="143"/>
                </a:lnTo>
                <a:lnTo>
                  <a:pt x="318" y="143"/>
                </a:lnTo>
                <a:lnTo>
                  <a:pt x="318" y="144"/>
                </a:lnTo>
                <a:lnTo>
                  <a:pt x="318" y="144"/>
                </a:lnTo>
                <a:lnTo>
                  <a:pt x="319" y="144"/>
                </a:lnTo>
                <a:lnTo>
                  <a:pt x="319" y="144"/>
                </a:lnTo>
                <a:lnTo>
                  <a:pt x="320" y="144"/>
                </a:lnTo>
                <a:lnTo>
                  <a:pt x="320" y="143"/>
                </a:lnTo>
                <a:lnTo>
                  <a:pt x="320" y="143"/>
                </a:lnTo>
                <a:lnTo>
                  <a:pt x="322" y="143"/>
                </a:lnTo>
                <a:lnTo>
                  <a:pt x="322" y="143"/>
                </a:lnTo>
                <a:lnTo>
                  <a:pt x="323" y="141"/>
                </a:lnTo>
                <a:lnTo>
                  <a:pt x="325" y="141"/>
                </a:lnTo>
                <a:lnTo>
                  <a:pt x="326" y="141"/>
                </a:lnTo>
                <a:lnTo>
                  <a:pt x="326" y="141"/>
                </a:lnTo>
                <a:lnTo>
                  <a:pt x="326" y="140"/>
                </a:lnTo>
                <a:lnTo>
                  <a:pt x="326" y="140"/>
                </a:lnTo>
                <a:lnTo>
                  <a:pt x="328" y="140"/>
                </a:lnTo>
                <a:lnTo>
                  <a:pt x="328" y="141"/>
                </a:lnTo>
                <a:lnTo>
                  <a:pt x="328" y="141"/>
                </a:lnTo>
                <a:lnTo>
                  <a:pt x="328" y="140"/>
                </a:lnTo>
                <a:lnTo>
                  <a:pt x="328" y="140"/>
                </a:lnTo>
                <a:lnTo>
                  <a:pt x="329" y="140"/>
                </a:lnTo>
                <a:lnTo>
                  <a:pt x="330" y="138"/>
                </a:lnTo>
                <a:lnTo>
                  <a:pt x="330" y="138"/>
                </a:lnTo>
                <a:lnTo>
                  <a:pt x="332" y="137"/>
                </a:lnTo>
                <a:lnTo>
                  <a:pt x="332" y="137"/>
                </a:lnTo>
                <a:lnTo>
                  <a:pt x="333" y="137"/>
                </a:lnTo>
                <a:lnTo>
                  <a:pt x="336" y="137"/>
                </a:lnTo>
                <a:lnTo>
                  <a:pt x="336" y="137"/>
                </a:lnTo>
                <a:lnTo>
                  <a:pt x="335" y="137"/>
                </a:lnTo>
                <a:lnTo>
                  <a:pt x="335" y="137"/>
                </a:lnTo>
                <a:lnTo>
                  <a:pt x="335" y="138"/>
                </a:lnTo>
                <a:lnTo>
                  <a:pt x="335" y="138"/>
                </a:lnTo>
                <a:lnTo>
                  <a:pt x="336" y="138"/>
                </a:lnTo>
                <a:lnTo>
                  <a:pt x="339" y="137"/>
                </a:lnTo>
                <a:lnTo>
                  <a:pt x="343" y="135"/>
                </a:lnTo>
                <a:lnTo>
                  <a:pt x="343" y="135"/>
                </a:lnTo>
                <a:lnTo>
                  <a:pt x="343" y="137"/>
                </a:lnTo>
                <a:lnTo>
                  <a:pt x="343" y="137"/>
                </a:lnTo>
                <a:lnTo>
                  <a:pt x="345" y="135"/>
                </a:lnTo>
                <a:lnTo>
                  <a:pt x="345" y="135"/>
                </a:lnTo>
                <a:lnTo>
                  <a:pt x="345" y="135"/>
                </a:lnTo>
                <a:lnTo>
                  <a:pt x="345" y="135"/>
                </a:lnTo>
                <a:lnTo>
                  <a:pt x="345" y="134"/>
                </a:lnTo>
                <a:lnTo>
                  <a:pt x="345" y="134"/>
                </a:lnTo>
                <a:lnTo>
                  <a:pt x="346" y="134"/>
                </a:lnTo>
                <a:lnTo>
                  <a:pt x="346" y="134"/>
                </a:lnTo>
                <a:lnTo>
                  <a:pt x="346" y="134"/>
                </a:lnTo>
                <a:lnTo>
                  <a:pt x="346" y="134"/>
                </a:lnTo>
                <a:lnTo>
                  <a:pt x="348" y="134"/>
                </a:lnTo>
                <a:lnTo>
                  <a:pt x="348" y="134"/>
                </a:lnTo>
                <a:lnTo>
                  <a:pt x="350" y="134"/>
                </a:lnTo>
                <a:lnTo>
                  <a:pt x="350" y="134"/>
                </a:lnTo>
                <a:lnTo>
                  <a:pt x="350" y="133"/>
                </a:lnTo>
                <a:lnTo>
                  <a:pt x="352" y="133"/>
                </a:lnTo>
                <a:lnTo>
                  <a:pt x="353" y="133"/>
                </a:lnTo>
                <a:lnTo>
                  <a:pt x="353" y="133"/>
                </a:lnTo>
                <a:lnTo>
                  <a:pt x="353" y="133"/>
                </a:lnTo>
                <a:lnTo>
                  <a:pt x="355" y="133"/>
                </a:lnTo>
                <a:lnTo>
                  <a:pt x="355" y="133"/>
                </a:lnTo>
                <a:lnTo>
                  <a:pt x="355" y="133"/>
                </a:lnTo>
                <a:lnTo>
                  <a:pt x="355" y="133"/>
                </a:lnTo>
                <a:lnTo>
                  <a:pt x="353" y="134"/>
                </a:lnTo>
                <a:lnTo>
                  <a:pt x="353" y="134"/>
                </a:lnTo>
                <a:lnTo>
                  <a:pt x="353" y="134"/>
                </a:lnTo>
                <a:lnTo>
                  <a:pt x="353" y="134"/>
                </a:lnTo>
                <a:lnTo>
                  <a:pt x="346" y="135"/>
                </a:lnTo>
                <a:lnTo>
                  <a:pt x="343" y="137"/>
                </a:lnTo>
                <a:lnTo>
                  <a:pt x="340" y="138"/>
                </a:lnTo>
                <a:lnTo>
                  <a:pt x="340" y="138"/>
                </a:lnTo>
                <a:lnTo>
                  <a:pt x="339" y="138"/>
                </a:lnTo>
                <a:lnTo>
                  <a:pt x="338" y="138"/>
                </a:lnTo>
                <a:lnTo>
                  <a:pt x="338" y="140"/>
                </a:lnTo>
                <a:lnTo>
                  <a:pt x="338" y="140"/>
                </a:lnTo>
                <a:lnTo>
                  <a:pt x="336" y="138"/>
                </a:lnTo>
                <a:lnTo>
                  <a:pt x="336" y="138"/>
                </a:lnTo>
                <a:lnTo>
                  <a:pt x="336" y="138"/>
                </a:lnTo>
                <a:lnTo>
                  <a:pt x="336" y="138"/>
                </a:lnTo>
                <a:lnTo>
                  <a:pt x="336" y="140"/>
                </a:lnTo>
                <a:lnTo>
                  <a:pt x="335" y="140"/>
                </a:lnTo>
                <a:lnTo>
                  <a:pt x="333" y="141"/>
                </a:lnTo>
                <a:lnTo>
                  <a:pt x="333" y="141"/>
                </a:lnTo>
                <a:lnTo>
                  <a:pt x="333" y="141"/>
                </a:lnTo>
                <a:lnTo>
                  <a:pt x="332" y="141"/>
                </a:lnTo>
                <a:lnTo>
                  <a:pt x="332" y="141"/>
                </a:lnTo>
                <a:lnTo>
                  <a:pt x="332" y="140"/>
                </a:lnTo>
                <a:lnTo>
                  <a:pt x="332" y="140"/>
                </a:lnTo>
                <a:lnTo>
                  <a:pt x="332" y="140"/>
                </a:lnTo>
                <a:lnTo>
                  <a:pt x="330" y="141"/>
                </a:lnTo>
                <a:lnTo>
                  <a:pt x="329" y="143"/>
                </a:lnTo>
                <a:lnTo>
                  <a:pt x="329" y="143"/>
                </a:lnTo>
                <a:lnTo>
                  <a:pt x="328" y="143"/>
                </a:lnTo>
                <a:lnTo>
                  <a:pt x="326" y="145"/>
                </a:lnTo>
                <a:lnTo>
                  <a:pt x="326" y="145"/>
                </a:lnTo>
                <a:lnTo>
                  <a:pt x="326" y="144"/>
                </a:lnTo>
                <a:lnTo>
                  <a:pt x="325" y="144"/>
                </a:lnTo>
                <a:lnTo>
                  <a:pt x="323" y="145"/>
                </a:lnTo>
                <a:lnTo>
                  <a:pt x="323" y="145"/>
                </a:lnTo>
                <a:lnTo>
                  <a:pt x="323" y="145"/>
                </a:lnTo>
                <a:lnTo>
                  <a:pt x="323" y="147"/>
                </a:lnTo>
                <a:lnTo>
                  <a:pt x="323" y="147"/>
                </a:lnTo>
                <a:lnTo>
                  <a:pt x="323" y="145"/>
                </a:lnTo>
                <a:lnTo>
                  <a:pt x="323" y="145"/>
                </a:lnTo>
                <a:lnTo>
                  <a:pt x="322" y="147"/>
                </a:lnTo>
                <a:lnTo>
                  <a:pt x="322" y="147"/>
                </a:lnTo>
                <a:lnTo>
                  <a:pt x="322" y="147"/>
                </a:lnTo>
                <a:lnTo>
                  <a:pt x="322" y="147"/>
                </a:lnTo>
                <a:lnTo>
                  <a:pt x="322" y="147"/>
                </a:lnTo>
                <a:lnTo>
                  <a:pt x="322" y="147"/>
                </a:lnTo>
                <a:lnTo>
                  <a:pt x="320" y="147"/>
                </a:lnTo>
                <a:lnTo>
                  <a:pt x="320" y="147"/>
                </a:lnTo>
                <a:lnTo>
                  <a:pt x="320" y="147"/>
                </a:lnTo>
                <a:lnTo>
                  <a:pt x="320" y="147"/>
                </a:lnTo>
                <a:lnTo>
                  <a:pt x="320" y="147"/>
                </a:lnTo>
                <a:lnTo>
                  <a:pt x="319" y="147"/>
                </a:lnTo>
                <a:lnTo>
                  <a:pt x="319" y="147"/>
                </a:lnTo>
                <a:lnTo>
                  <a:pt x="319" y="148"/>
                </a:lnTo>
                <a:lnTo>
                  <a:pt x="318" y="150"/>
                </a:lnTo>
                <a:lnTo>
                  <a:pt x="318" y="150"/>
                </a:lnTo>
                <a:lnTo>
                  <a:pt x="316" y="150"/>
                </a:lnTo>
                <a:lnTo>
                  <a:pt x="316" y="150"/>
                </a:lnTo>
                <a:lnTo>
                  <a:pt x="316" y="150"/>
                </a:lnTo>
                <a:lnTo>
                  <a:pt x="316" y="150"/>
                </a:lnTo>
                <a:lnTo>
                  <a:pt x="316" y="148"/>
                </a:lnTo>
                <a:lnTo>
                  <a:pt x="316" y="148"/>
                </a:lnTo>
                <a:lnTo>
                  <a:pt x="316" y="148"/>
                </a:lnTo>
                <a:lnTo>
                  <a:pt x="316" y="148"/>
                </a:lnTo>
                <a:lnTo>
                  <a:pt x="315" y="147"/>
                </a:lnTo>
                <a:lnTo>
                  <a:pt x="315" y="147"/>
                </a:lnTo>
                <a:lnTo>
                  <a:pt x="313" y="147"/>
                </a:lnTo>
                <a:lnTo>
                  <a:pt x="312" y="148"/>
                </a:lnTo>
                <a:lnTo>
                  <a:pt x="312" y="148"/>
                </a:lnTo>
                <a:lnTo>
                  <a:pt x="312" y="148"/>
                </a:lnTo>
                <a:lnTo>
                  <a:pt x="312" y="148"/>
                </a:lnTo>
                <a:lnTo>
                  <a:pt x="312" y="148"/>
                </a:lnTo>
                <a:lnTo>
                  <a:pt x="312" y="150"/>
                </a:lnTo>
                <a:lnTo>
                  <a:pt x="312" y="150"/>
                </a:lnTo>
                <a:lnTo>
                  <a:pt x="312" y="150"/>
                </a:lnTo>
                <a:lnTo>
                  <a:pt x="312" y="150"/>
                </a:lnTo>
                <a:lnTo>
                  <a:pt x="311" y="150"/>
                </a:lnTo>
                <a:lnTo>
                  <a:pt x="311" y="150"/>
                </a:lnTo>
                <a:lnTo>
                  <a:pt x="311" y="150"/>
                </a:lnTo>
                <a:lnTo>
                  <a:pt x="311" y="150"/>
                </a:lnTo>
                <a:lnTo>
                  <a:pt x="311" y="150"/>
                </a:lnTo>
                <a:lnTo>
                  <a:pt x="311" y="151"/>
                </a:lnTo>
                <a:lnTo>
                  <a:pt x="311" y="151"/>
                </a:lnTo>
                <a:lnTo>
                  <a:pt x="311" y="151"/>
                </a:lnTo>
                <a:lnTo>
                  <a:pt x="311" y="153"/>
                </a:lnTo>
                <a:lnTo>
                  <a:pt x="309" y="153"/>
                </a:lnTo>
                <a:lnTo>
                  <a:pt x="308" y="153"/>
                </a:lnTo>
                <a:lnTo>
                  <a:pt x="308" y="154"/>
                </a:lnTo>
                <a:lnTo>
                  <a:pt x="308" y="154"/>
                </a:lnTo>
                <a:lnTo>
                  <a:pt x="308" y="155"/>
                </a:lnTo>
                <a:lnTo>
                  <a:pt x="308" y="155"/>
                </a:lnTo>
                <a:lnTo>
                  <a:pt x="309" y="155"/>
                </a:lnTo>
                <a:lnTo>
                  <a:pt x="309" y="154"/>
                </a:lnTo>
                <a:lnTo>
                  <a:pt x="309" y="154"/>
                </a:lnTo>
                <a:lnTo>
                  <a:pt x="311" y="153"/>
                </a:lnTo>
                <a:lnTo>
                  <a:pt x="311" y="154"/>
                </a:lnTo>
                <a:lnTo>
                  <a:pt x="311" y="154"/>
                </a:lnTo>
                <a:lnTo>
                  <a:pt x="312" y="153"/>
                </a:lnTo>
                <a:lnTo>
                  <a:pt x="312" y="153"/>
                </a:lnTo>
                <a:lnTo>
                  <a:pt x="312" y="153"/>
                </a:lnTo>
                <a:lnTo>
                  <a:pt x="313" y="153"/>
                </a:lnTo>
                <a:lnTo>
                  <a:pt x="313" y="153"/>
                </a:lnTo>
                <a:lnTo>
                  <a:pt x="313" y="151"/>
                </a:lnTo>
                <a:lnTo>
                  <a:pt x="313" y="151"/>
                </a:lnTo>
                <a:lnTo>
                  <a:pt x="313" y="151"/>
                </a:lnTo>
                <a:lnTo>
                  <a:pt x="313" y="153"/>
                </a:lnTo>
                <a:lnTo>
                  <a:pt x="313" y="153"/>
                </a:lnTo>
                <a:lnTo>
                  <a:pt x="313" y="153"/>
                </a:lnTo>
                <a:lnTo>
                  <a:pt x="313" y="153"/>
                </a:lnTo>
                <a:lnTo>
                  <a:pt x="313" y="153"/>
                </a:lnTo>
                <a:lnTo>
                  <a:pt x="315" y="153"/>
                </a:lnTo>
                <a:lnTo>
                  <a:pt x="316" y="153"/>
                </a:lnTo>
                <a:lnTo>
                  <a:pt x="316" y="153"/>
                </a:lnTo>
                <a:lnTo>
                  <a:pt x="318" y="151"/>
                </a:lnTo>
                <a:lnTo>
                  <a:pt x="319" y="150"/>
                </a:lnTo>
                <a:lnTo>
                  <a:pt x="320" y="150"/>
                </a:lnTo>
                <a:lnTo>
                  <a:pt x="322" y="150"/>
                </a:lnTo>
                <a:lnTo>
                  <a:pt x="322" y="150"/>
                </a:lnTo>
                <a:lnTo>
                  <a:pt x="322" y="150"/>
                </a:lnTo>
                <a:lnTo>
                  <a:pt x="322" y="150"/>
                </a:lnTo>
                <a:lnTo>
                  <a:pt x="323" y="150"/>
                </a:lnTo>
                <a:lnTo>
                  <a:pt x="323" y="148"/>
                </a:lnTo>
                <a:lnTo>
                  <a:pt x="326" y="148"/>
                </a:lnTo>
                <a:lnTo>
                  <a:pt x="328" y="147"/>
                </a:lnTo>
                <a:lnTo>
                  <a:pt x="329" y="147"/>
                </a:lnTo>
                <a:lnTo>
                  <a:pt x="330" y="147"/>
                </a:lnTo>
                <a:lnTo>
                  <a:pt x="330" y="147"/>
                </a:lnTo>
                <a:lnTo>
                  <a:pt x="330" y="147"/>
                </a:lnTo>
                <a:lnTo>
                  <a:pt x="332" y="147"/>
                </a:lnTo>
                <a:lnTo>
                  <a:pt x="333" y="145"/>
                </a:lnTo>
                <a:lnTo>
                  <a:pt x="335" y="144"/>
                </a:lnTo>
                <a:lnTo>
                  <a:pt x="335" y="144"/>
                </a:lnTo>
                <a:lnTo>
                  <a:pt x="336" y="144"/>
                </a:lnTo>
                <a:lnTo>
                  <a:pt x="336" y="144"/>
                </a:lnTo>
                <a:lnTo>
                  <a:pt x="338" y="144"/>
                </a:lnTo>
                <a:lnTo>
                  <a:pt x="339" y="144"/>
                </a:lnTo>
                <a:lnTo>
                  <a:pt x="340" y="143"/>
                </a:lnTo>
                <a:lnTo>
                  <a:pt x="343" y="141"/>
                </a:lnTo>
                <a:lnTo>
                  <a:pt x="343" y="141"/>
                </a:lnTo>
                <a:lnTo>
                  <a:pt x="345" y="141"/>
                </a:lnTo>
                <a:lnTo>
                  <a:pt x="345" y="141"/>
                </a:lnTo>
                <a:lnTo>
                  <a:pt x="345" y="141"/>
                </a:lnTo>
                <a:lnTo>
                  <a:pt x="345" y="141"/>
                </a:lnTo>
                <a:lnTo>
                  <a:pt x="345" y="141"/>
                </a:lnTo>
                <a:lnTo>
                  <a:pt x="346" y="141"/>
                </a:lnTo>
                <a:lnTo>
                  <a:pt x="346" y="141"/>
                </a:lnTo>
                <a:lnTo>
                  <a:pt x="346" y="141"/>
                </a:lnTo>
                <a:lnTo>
                  <a:pt x="346" y="141"/>
                </a:lnTo>
                <a:lnTo>
                  <a:pt x="346" y="140"/>
                </a:lnTo>
                <a:lnTo>
                  <a:pt x="346" y="140"/>
                </a:lnTo>
                <a:lnTo>
                  <a:pt x="349" y="138"/>
                </a:lnTo>
                <a:lnTo>
                  <a:pt x="350" y="138"/>
                </a:lnTo>
                <a:lnTo>
                  <a:pt x="352" y="137"/>
                </a:lnTo>
                <a:lnTo>
                  <a:pt x="352" y="137"/>
                </a:lnTo>
                <a:lnTo>
                  <a:pt x="352" y="138"/>
                </a:lnTo>
                <a:lnTo>
                  <a:pt x="353" y="138"/>
                </a:lnTo>
                <a:lnTo>
                  <a:pt x="353" y="138"/>
                </a:lnTo>
                <a:lnTo>
                  <a:pt x="353" y="138"/>
                </a:lnTo>
                <a:lnTo>
                  <a:pt x="355" y="138"/>
                </a:lnTo>
                <a:lnTo>
                  <a:pt x="355" y="138"/>
                </a:lnTo>
                <a:lnTo>
                  <a:pt x="355" y="138"/>
                </a:lnTo>
                <a:lnTo>
                  <a:pt x="355" y="138"/>
                </a:lnTo>
                <a:lnTo>
                  <a:pt x="355" y="138"/>
                </a:lnTo>
                <a:lnTo>
                  <a:pt x="356" y="138"/>
                </a:lnTo>
                <a:lnTo>
                  <a:pt x="356" y="138"/>
                </a:lnTo>
                <a:lnTo>
                  <a:pt x="356" y="137"/>
                </a:lnTo>
                <a:lnTo>
                  <a:pt x="356" y="137"/>
                </a:lnTo>
                <a:lnTo>
                  <a:pt x="358" y="137"/>
                </a:lnTo>
                <a:lnTo>
                  <a:pt x="360" y="137"/>
                </a:lnTo>
                <a:lnTo>
                  <a:pt x="363" y="135"/>
                </a:lnTo>
                <a:lnTo>
                  <a:pt x="365" y="134"/>
                </a:lnTo>
                <a:lnTo>
                  <a:pt x="363" y="134"/>
                </a:lnTo>
                <a:lnTo>
                  <a:pt x="363" y="134"/>
                </a:lnTo>
                <a:lnTo>
                  <a:pt x="365" y="134"/>
                </a:lnTo>
                <a:lnTo>
                  <a:pt x="365" y="134"/>
                </a:lnTo>
                <a:lnTo>
                  <a:pt x="366" y="134"/>
                </a:lnTo>
                <a:lnTo>
                  <a:pt x="366" y="133"/>
                </a:lnTo>
                <a:lnTo>
                  <a:pt x="366" y="133"/>
                </a:lnTo>
                <a:lnTo>
                  <a:pt x="367" y="134"/>
                </a:lnTo>
                <a:lnTo>
                  <a:pt x="367" y="134"/>
                </a:lnTo>
                <a:lnTo>
                  <a:pt x="367" y="134"/>
                </a:lnTo>
                <a:lnTo>
                  <a:pt x="369" y="134"/>
                </a:lnTo>
                <a:lnTo>
                  <a:pt x="369" y="134"/>
                </a:lnTo>
                <a:lnTo>
                  <a:pt x="367" y="134"/>
                </a:lnTo>
                <a:lnTo>
                  <a:pt x="369" y="134"/>
                </a:lnTo>
                <a:lnTo>
                  <a:pt x="369" y="134"/>
                </a:lnTo>
                <a:lnTo>
                  <a:pt x="367" y="135"/>
                </a:lnTo>
                <a:lnTo>
                  <a:pt x="367" y="135"/>
                </a:lnTo>
                <a:lnTo>
                  <a:pt x="365" y="135"/>
                </a:lnTo>
                <a:lnTo>
                  <a:pt x="365" y="135"/>
                </a:lnTo>
                <a:lnTo>
                  <a:pt x="363" y="135"/>
                </a:lnTo>
                <a:lnTo>
                  <a:pt x="363" y="137"/>
                </a:lnTo>
                <a:lnTo>
                  <a:pt x="363" y="137"/>
                </a:lnTo>
                <a:lnTo>
                  <a:pt x="363" y="137"/>
                </a:lnTo>
                <a:lnTo>
                  <a:pt x="363" y="137"/>
                </a:lnTo>
                <a:lnTo>
                  <a:pt x="363" y="138"/>
                </a:lnTo>
                <a:lnTo>
                  <a:pt x="363" y="138"/>
                </a:lnTo>
                <a:lnTo>
                  <a:pt x="362" y="138"/>
                </a:lnTo>
                <a:lnTo>
                  <a:pt x="359" y="138"/>
                </a:lnTo>
                <a:lnTo>
                  <a:pt x="358" y="140"/>
                </a:lnTo>
                <a:lnTo>
                  <a:pt x="356" y="141"/>
                </a:lnTo>
                <a:lnTo>
                  <a:pt x="356" y="141"/>
                </a:lnTo>
                <a:lnTo>
                  <a:pt x="355" y="141"/>
                </a:lnTo>
                <a:lnTo>
                  <a:pt x="353" y="143"/>
                </a:lnTo>
                <a:lnTo>
                  <a:pt x="352" y="143"/>
                </a:lnTo>
                <a:lnTo>
                  <a:pt x="350" y="143"/>
                </a:lnTo>
                <a:lnTo>
                  <a:pt x="350" y="143"/>
                </a:lnTo>
                <a:lnTo>
                  <a:pt x="350" y="143"/>
                </a:lnTo>
                <a:lnTo>
                  <a:pt x="350" y="143"/>
                </a:lnTo>
                <a:lnTo>
                  <a:pt x="350" y="143"/>
                </a:lnTo>
                <a:lnTo>
                  <a:pt x="350" y="143"/>
                </a:lnTo>
                <a:lnTo>
                  <a:pt x="349" y="143"/>
                </a:lnTo>
                <a:lnTo>
                  <a:pt x="349" y="143"/>
                </a:lnTo>
                <a:lnTo>
                  <a:pt x="349" y="143"/>
                </a:lnTo>
                <a:lnTo>
                  <a:pt x="349" y="143"/>
                </a:lnTo>
                <a:lnTo>
                  <a:pt x="348" y="144"/>
                </a:lnTo>
                <a:lnTo>
                  <a:pt x="348" y="144"/>
                </a:lnTo>
                <a:lnTo>
                  <a:pt x="348" y="144"/>
                </a:lnTo>
                <a:lnTo>
                  <a:pt x="348" y="144"/>
                </a:lnTo>
                <a:lnTo>
                  <a:pt x="348" y="145"/>
                </a:lnTo>
                <a:lnTo>
                  <a:pt x="346" y="145"/>
                </a:lnTo>
                <a:lnTo>
                  <a:pt x="345" y="145"/>
                </a:lnTo>
                <a:lnTo>
                  <a:pt x="345" y="145"/>
                </a:lnTo>
                <a:lnTo>
                  <a:pt x="345" y="145"/>
                </a:lnTo>
                <a:lnTo>
                  <a:pt x="345" y="147"/>
                </a:lnTo>
                <a:lnTo>
                  <a:pt x="343" y="147"/>
                </a:lnTo>
                <a:lnTo>
                  <a:pt x="345" y="147"/>
                </a:lnTo>
                <a:lnTo>
                  <a:pt x="345" y="147"/>
                </a:lnTo>
                <a:lnTo>
                  <a:pt x="343" y="147"/>
                </a:lnTo>
                <a:lnTo>
                  <a:pt x="343" y="147"/>
                </a:lnTo>
                <a:lnTo>
                  <a:pt x="342" y="147"/>
                </a:lnTo>
                <a:lnTo>
                  <a:pt x="342" y="147"/>
                </a:lnTo>
                <a:lnTo>
                  <a:pt x="342" y="147"/>
                </a:lnTo>
                <a:lnTo>
                  <a:pt x="340" y="148"/>
                </a:lnTo>
                <a:lnTo>
                  <a:pt x="340" y="148"/>
                </a:lnTo>
                <a:lnTo>
                  <a:pt x="339" y="147"/>
                </a:lnTo>
                <a:lnTo>
                  <a:pt x="342" y="145"/>
                </a:lnTo>
                <a:lnTo>
                  <a:pt x="342" y="145"/>
                </a:lnTo>
                <a:lnTo>
                  <a:pt x="342" y="145"/>
                </a:lnTo>
                <a:lnTo>
                  <a:pt x="342" y="145"/>
                </a:lnTo>
                <a:lnTo>
                  <a:pt x="343" y="145"/>
                </a:lnTo>
                <a:lnTo>
                  <a:pt x="343" y="145"/>
                </a:lnTo>
                <a:lnTo>
                  <a:pt x="343" y="145"/>
                </a:lnTo>
                <a:lnTo>
                  <a:pt x="343" y="145"/>
                </a:lnTo>
                <a:lnTo>
                  <a:pt x="343" y="145"/>
                </a:lnTo>
                <a:lnTo>
                  <a:pt x="345" y="145"/>
                </a:lnTo>
                <a:lnTo>
                  <a:pt x="345" y="144"/>
                </a:lnTo>
                <a:lnTo>
                  <a:pt x="345" y="144"/>
                </a:lnTo>
                <a:lnTo>
                  <a:pt x="345" y="144"/>
                </a:lnTo>
                <a:lnTo>
                  <a:pt x="345" y="144"/>
                </a:lnTo>
                <a:lnTo>
                  <a:pt x="343" y="144"/>
                </a:lnTo>
                <a:lnTo>
                  <a:pt x="340" y="144"/>
                </a:lnTo>
                <a:lnTo>
                  <a:pt x="336" y="147"/>
                </a:lnTo>
                <a:lnTo>
                  <a:pt x="336" y="147"/>
                </a:lnTo>
                <a:lnTo>
                  <a:pt x="335" y="147"/>
                </a:lnTo>
                <a:lnTo>
                  <a:pt x="335" y="147"/>
                </a:lnTo>
                <a:lnTo>
                  <a:pt x="332" y="148"/>
                </a:lnTo>
                <a:lnTo>
                  <a:pt x="328" y="150"/>
                </a:lnTo>
                <a:lnTo>
                  <a:pt x="328" y="150"/>
                </a:lnTo>
                <a:lnTo>
                  <a:pt x="328" y="150"/>
                </a:lnTo>
                <a:lnTo>
                  <a:pt x="326" y="150"/>
                </a:lnTo>
                <a:lnTo>
                  <a:pt x="326" y="150"/>
                </a:lnTo>
                <a:lnTo>
                  <a:pt x="326" y="151"/>
                </a:lnTo>
                <a:lnTo>
                  <a:pt x="329" y="151"/>
                </a:lnTo>
                <a:lnTo>
                  <a:pt x="329" y="151"/>
                </a:lnTo>
                <a:lnTo>
                  <a:pt x="329" y="151"/>
                </a:lnTo>
                <a:lnTo>
                  <a:pt x="329" y="151"/>
                </a:lnTo>
                <a:lnTo>
                  <a:pt x="328" y="151"/>
                </a:lnTo>
                <a:lnTo>
                  <a:pt x="326" y="151"/>
                </a:lnTo>
                <a:lnTo>
                  <a:pt x="326" y="153"/>
                </a:lnTo>
                <a:lnTo>
                  <a:pt x="326" y="153"/>
                </a:lnTo>
                <a:lnTo>
                  <a:pt x="326" y="153"/>
                </a:lnTo>
                <a:lnTo>
                  <a:pt x="326" y="153"/>
                </a:lnTo>
                <a:lnTo>
                  <a:pt x="326" y="151"/>
                </a:lnTo>
                <a:lnTo>
                  <a:pt x="325" y="151"/>
                </a:lnTo>
                <a:lnTo>
                  <a:pt x="325" y="151"/>
                </a:lnTo>
                <a:lnTo>
                  <a:pt x="325" y="153"/>
                </a:lnTo>
                <a:lnTo>
                  <a:pt x="325" y="153"/>
                </a:lnTo>
                <a:lnTo>
                  <a:pt x="325" y="153"/>
                </a:lnTo>
                <a:lnTo>
                  <a:pt x="325" y="154"/>
                </a:lnTo>
                <a:lnTo>
                  <a:pt x="325" y="154"/>
                </a:lnTo>
                <a:lnTo>
                  <a:pt x="325" y="155"/>
                </a:lnTo>
                <a:lnTo>
                  <a:pt x="325" y="155"/>
                </a:lnTo>
                <a:lnTo>
                  <a:pt x="325" y="155"/>
                </a:lnTo>
                <a:lnTo>
                  <a:pt x="326" y="155"/>
                </a:lnTo>
                <a:lnTo>
                  <a:pt x="326" y="155"/>
                </a:lnTo>
                <a:lnTo>
                  <a:pt x="326" y="155"/>
                </a:lnTo>
                <a:lnTo>
                  <a:pt x="326" y="157"/>
                </a:lnTo>
                <a:lnTo>
                  <a:pt x="326" y="157"/>
                </a:lnTo>
                <a:lnTo>
                  <a:pt x="326" y="157"/>
                </a:lnTo>
                <a:lnTo>
                  <a:pt x="326" y="157"/>
                </a:lnTo>
                <a:lnTo>
                  <a:pt x="328" y="157"/>
                </a:lnTo>
                <a:lnTo>
                  <a:pt x="329" y="157"/>
                </a:lnTo>
                <a:lnTo>
                  <a:pt x="330" y="157"/>
                </a:lnTo>
                <a:lnTo>
                  <a:pt x="332" y="155"/>
                </a:lnTo>
                <a:lnTo>
                  <a:pt x="332" y="155"/>
                </a:lnTo>
                <a:lnTo>
                  <a:pt x="332" y="155"/>
                </a:lnTo>
                <a:lnTo>
                  <a:pt x="332" y="154"/>
                </a:lnTo>
                <a:lnTo>
                  <a:pt x="333" y="154"/>
                </a:lnTo>
                <a:lnTo>
                  <a:pt x="335" y="154"/>
                </a:lnTo>
                <a:lnTo>
                  <a:pt x="335" y="154"/>
                </a:lnTo>
                <a:lnTo>
                  <a:pt x="336" y="154"/>
                </a:lnTo>
                <a:lnTo>
                  <a:pt x="336" y="154"/>
                </a:lnTo>
                <a:lnTo>
                  <a:pt x="335" y="153"/>
                </a:lnTo>
                <a:lnTo>
                  <a:pt x="335" y="153"/>
                </a:lnTo>
                <a:lnTo>
                  <a:pt x="335" y="153"/>
                </a:lnTo>
                <a:lnTo>
                  <a:pt x="336" y="153"/>
                </a:lnTo>
                <a:lnTo>
                  <a:pt x="336" y="153"/>
                </a:lnTo>
                <a:lnTo>
                  <a:pt x="338" y="153"/>
                </a:lnTo>
                <a:lnTo>
                  <a:pt x="338" y="151"/>
                </a:lnTo>
                <a:lnTo>
                  <a:pt x="338" y="151"/>
                </a:lnTo>
                <a:lnTo>
                  <a:pt x="339" y="151"/>
                </a:lnTo>
                <a:lnTo>
                  <a:pt x="339" y="151"/>
                </a:lnTo>
                <a:lnTo>
                  <a:pt x="340" y="151"/>
                </a:lnTo>
                <a:lnTo>
                  <a:pt x="340" y="151"/>
                </a:lnTo>
                <a:lnTo>
                  <a:pt x="340" y="150"/>
                </a:lnTo>
                <a:lnTo>
                  <a:pt x="340" y="150"/>
                </a:lnTo>
                <a:lnTo>
                  <a:pt x="340" y="150"/>
                </a:lnTo>
                <a:lnTo>
                  <a:pt x="342" y="150"/>
                </a:lnTo>
                <a:lnTo>
                  <a:pt x="343" y="150"/>
                </a:lnTo>
                <a:lnTo>
                  <a:pt x="345" y="148"/>
                </a:lnTo>
                <a:lnTo>
                  <a:pt x="346" y="148"/>
                </a:lnTo>
                <a:lnTo>
                  <a:pt x="348" y="147"/>
                </a:lnTo>
                <a:lnTo>
                  <a:pt x="349" y="148"/>
                </a:lnTo>
                <a:lnTo>
                  <a:pt x="349" y="148"/>
                </a:lnTo>
                <a:lnTo>
                  <a:pt x="350" y="147"/>
                </a:lnTo>
                <a:lnTo>
                  <a:pt x="350" y="147"/>
                </a:lnTo>
                <a:lnTo>
                  <a:pt x="352" y="147"/>
                </a:lnTo>
                <a:lnTo>
                  <a:pt x="353" y="147"/>
                </a:lnTo>
                <a:lnTo>
                  <a:pt x="353" y="147"/>
                </a:lnTo>
                <a:lnTo>
                  <a:pt x="353" y="147"/>
                </a:lnTo>
                <a:lnTo>
                  <a:pt x="353" y="145"/>
                </a:lnTo>
                <a:lnTo>
                  <a:pt x="355" y="145"/>
                </a:lnTo>
                <a:lnTo>
                  <a:pt x="355" y="145"/>
                </a:lnTo>
                <a:lnTo>
                  <a:pt x="356" y="145"/>
                </a:lnTo>
                <a:lnTo>
                  <a:pt x="356" y="145"/>
                </a:lnTo>
                <a:lnTo>
                  <a:pt x="356" y="144"/>
                </a:lnTo>
                <a:lnTo>
                  <a:pt x="356" y="144"/>
                </a:lnTo>
                <a:lnTo>
                  <a:pt x="358" y="144"/>
                </a:lnTo>
                <a:lnTo>
                  <a:pt x="359" y="144"/>
                </a:lnTo>
                <a:lnTo>
                  <a:pt x="360" y="143"/>
                </a:lnTo>
                <a:lnTo>
                  <a:pt x="362" y="143"/>
                </a:lnTo>
                <a:lnTo>
                  <a:pt x="362" y="144"/>
                </a:lnTo>
                <a:lnTo>
                  <a:pt x="362" y="144"/>
                </a:lnTo>
                <a:lnTo>
                  <a:pt x="360" y="144"/>
                </a:lnTo>
                <a:lnTo>
                  <a:pt x="359" y="144"/>
                </a:lnTo>
                <a:lnTo>
                  <a:pt x="358" y="145"/>
                </a:lnTo>
                <a:lnTo>
                  <a:pt x="358" y="147"/>
                </a:lnTo>
                <a:lnTo>
                  <a:pt x="358" y="147"/>
                </a:lnTo>
                <a:lnTo>
                  <a:pt x="356" y="147"/>
                </a:lnTo>
                <a:lnTo>
                  <a:pt x="356" y="147"/>
                </a:lnTo>
                <a:lnTo>
                  <a:pt x="355" y="147"/>
                </a:lnTo>
                <a:lnTo>
                  <a:pt x="355" y="147"/>
                </a:lnTo>
                <a:lnTo>
                  <a:pt x="353" y="147"/>
                </a:lnTo>
                <a:lnTo>
                  <a:pt x="353" y="147"/>
                </a:lnTo>
                <a:lnTo>
                  <a:pt x="349" y="148"/>
                </a:lnTo>
                <a:lnTo>
                  <a:pt x="345" y="151"/>
                </a:lnTo>
                <a:lnTo>
                  <a:pt x="345" y="153"/>
                </a:lnTo>
                <a:lnTo>
                  <a:pt x="345" y="153"/>
                </a:lnTo>
                <a:lnTo>
                  <a:pt x="343" y="153"/>
                </a:lnTo>
                <a:lnTo>
                  <a:pt x="342" y="153"/>
                </a:lnTo>
                <a:lnTo>
                  <a:pt x="340" y="153"/>
                </a:lnTo>
                <a:lnTo>
                  <a:pt x="340" y="154"/>
                </a:lnTo>
                <a:lnTo>
                  <a:pt x="340" y="154"/>
                </a:lnTo>
                <a:lnTo>
                  <a:pt x="340" y="154"/>
                </a:lnTo>
                <a:lnTo>
                  <a:pt x="339" y="154"/>
                </a:lnTo>
                <a:lnTo>
                  <a:pt x="339" y="154"/>
                </a:lnTo>
                <a:lnTo>
                  <a:pt x="338" y="154"/>
                </a:lnTo>
                <a:lnTo>
                  <a:pt x="338" y="154"/>
                </a:lnTo>
                <a:lnTo>
                  <a:pt x="338" y="153"/>
                </a:lnTo>
                <a:lnTo>
                  <a:pt x="338" y="153"/>
                </a:lnTo>
                <a:lnTo>
                  <a:pt x="338" y="153"/>
                </a:lnTo>
                <a:lnTo>
                  <a:pt x="338" y="153"/>
                </a:lnTo>
                <a:lnTo>
                  <a:pt x="336" y="153"/>
                </a:lnTo>
                <a:lnTo>
                  <a:pt x="336" y="153"/>
                </a:lnTo>
                <a:lnTo>
                  <a:pt x="336" y="153"/>
                </a:lnTo>
                <a:lnTo>
                  <a:pt x="336" y="154"/>
                </a:lnTo>
                <a:lnTo>
                  <a:pt x="336" y="154"/>
                </a:lnTo>
                <a:lnTo>
                  <a:pt x="338" y="154"/>
                </a:lnTo>
                <a:lnTo>
                  <a:pt x="338" y="154"/>
                </a:lnTo>
                <a:lnTo>
                  <a:pt x="336" y="154"/>
                </a:lnTo>
                <a:lnTo>
                  <a:pt x="336" y="154"/>
                </a:lnTo>
                <a:lnTo>
                  <a:pt x="335" y="154"/>
                </a:lnTo>
                <a:lnTo>
                  <a:pt x="333" y="154"/>
                </a:lnTo>
                <a:lnTo>
                  <a:pt x="333" y="155"/>
                </a:lnTo>
                <a:lnTo>
                  <a:pt x="333" y="155"/>
                </a:lnTo>
                <a:lnTo>
                  <a:pt x="333" y="155"/>
                </a:lnTo>
                <a:lnTo>
                  <a:pt x="333" y="155"/>
                </a:lnTo>
                <a:lnTo>
                  <a:pt x="328" y="158"/>
                </a:lnTo>
                <a:lnTo>
                  <a:pt x="328" y="158"/>
                </a:lnTo>
                <a:lnTo>
                  <a:pt x="328" y="158"/>
                </a:lnTo>
                <a:lnTo>
                  <a:pt x="328" y="160"/>
                </a:lnTo>
                <a:lnTo>
                  <a:pt x="326" y="161"/>
                </a:lnTo>
                <a:lnTo>
                  <a:pt x="328" y="161"/>
                </a:lnTo>
                <a:lnTo>
                  <a:pt x="328" y="161"/>
                </a:lnTo>
                <a:lnTo>
                  <a:pt x="326" y="161"/>
                </a:lnTo>
                <a:lnTo>
                  <a:pt x="326" y="161"/>
                </a:lnTo>
                <a:lnTo>
                  <a:pt x="325" y="161"/>
                </a:lnTo>
                <a:lnTo>
                  <a:pt x="325" y="161"/>
                </a:lnTo>
                <a:lnTo>
                  <a:pt x="325" y="161"/>
                </a:lnTo>
                <a:lnTo>
                  <a:pt x="323" y="161"/>
                </a:lnTo>
                <a:lnTo>
                  <a:pt x="323" y="161"/>
                </a:lnTo>
                <a:lnTo>
                  <a:pt x="322" y="161"/>
                </a:lnTo>
                <a:lnTo>
                  <a:pt x="322" y="161"/>
                </a:lnTo>
                <a:lnTo>
                  <a:pt x="322" y="163"/>
                </a:lnTo>
                <a:lnTo>
                  <a:pt x="322" y="163"/>
                </a:lnTo>
                <a:lnTo>
                  <a:pt x="322" y="163"/>
                </a:lnTo>
                <a:lnTo>
                  <a:pt x="320" y="163"/>
                </a:lnTo>
                <a:lnTo>
                  <a:pt x="320" y="164"/>
                </a:lnTo>
                <a:lnTo>
                  <a:pt x="320" y="164"/>
                </a:lnTo>
                <a:lnTo>
                  <a:pt x="319" y="164"/>
                </a:lnTo>
                <a:lnTo>
                  <a:pt x="319" y="164"/>
                </a:lnTo>
                <a:lnTo>
                  <a:pt x="319" y="164"/>
                </a:lnTo>
                <a:lnTo>
                  <a:pt x="319" y="164"/>
                </a:lnTo>
                <a:lnTo>
                  <a:pt x="319" y="164"/>
                </a:lnTo>
                <a:lnTo>
                  <a:pt x="318" y="165"/>
                </a:lnTo>
                <a:lnTo>
                  <a:pt x="318" y="165"/>
                </a:lnTo>
                <a:lnTo>
                  <a:pt x="316" y="165"/>
                </a:lnTo>
                <a:lnTo>
                  <a:pt x="316" y="165"/>
                </a:lnTo>
                <a:lnTo>
                  <a:pt x="316" y="165"/>
                </a:lnTo>
                <a:lnTo>
                  <a:pt x="316" y="165"/>
                </a:lnTo>
                <a:lnTo>
                  <a:pt x="316" y="165"/>
                </a:lnTo>
                <a:lnTo>
                  <a:pt x="316" y="165"/>
                </a:lnTo>
                <a:lnTo>
                  <a:pt x="318" y="165"/>
                </a:lnTo>
                <a:lnTo>
                  <a:pt x="318" y="164"/>
                </a:lnTo>
                <a:lnTo>
                  <a:pt x="318" y="164"/>
                </a:lnTo>
                <a:lnTo>
                  <a:pt x="316" y="164"/>
                </a:lnTo>
                <a:lnTo>
                  <a:pt x="316" y="164"/>
                </a:lnTo>
                <a:lnTo>
                  <a:pt x="316" y="163"/>
                </a:lnTo>
                <a:lnTo>
                  <a:pt x="316" y="163"/>
                </a:lnTo>
                <a:lnTo>
                  <a:pt x="318" y="163"/>
                </a:lnTo>
                <a:lnTo>
                  <a:pt x="319" y="163"/>
                </a:lnTo>
                <a:lnTo>
                  <a:pt x="319" y="163"/>
                </a:lnTo>
                <a:lnTo>
                  <a:pt x="319" y="161"/>
                </a:lnTo>
                <a:lnTo>
                  <a:pt x="319" y="161"/>
                </a:lnTo>
                <a:lnTo>
                  <a:pt x="319" y="160"/>
                </a:lnTo>
                <a:lnTo>
                  <a:pt x="320" y="158"/>
                </a:lnTo>
                <a:lnTo>
                  <a:pt x="320" y="158"/>
                </a:lnTo>
                <a:lnTo>
                  <a:pt x="319" y="158"/>
                </a:lnTo>
                <a:lnTo>
                  <a:pt x="319" y="158"/>
                </a:lnTo>
                <a:lnTo>
                  <a:pt x="319" y="158"/>
                </a:lnTo>
                <a:lnTo>
                  <a:pt x="319" y="158"/>
                </a:lnTo>
                <a:lnTo>
                  <a:pt x="319" y="158"/>
                </a:lnTo>
                <a:lnTo>
                  <a:pt x="319" y="158"/>
                </a:lnTo>
                <a:lnTo>
                  <a:pt x="319" y="157"/>
                </a:lnTo>
                <a:lnTo>
                  <a:pt x="319" y="157"/>
                </a:lnTo>
                <a:lnTo>
                  <a:pt x="319" y="155"/>
                </a:lnTo>
                <a:lnTo>
                  <a:pt x="320" y="155"/>
                </a:lnTo>
                <a:lnTo>
                  <a:pt x="320" y="155"/>
                </a:lnTo>
                <a:lnTo>
                  <a:pt x="319" y="157"/>
                </a:lnTo>
                <a:lnTo>
                  <a:pt x="319" y="157"/>
                </a:lnTo>
                <a:lnTo>
                  <a:pt x="319" y="158"/>
                </a:lnTo>
                <a:lnTo>
                  <a:pt x="319" y="158"/>
                </a:lnTo>
                <a:lnTo>
                  <a:pt x="319" y="158"/>
                </a:lnTo>
                <a:lnTo>
                  <a:pt x="319" y="158"/>
                </a:lnTo>
                <a:lnTo>
                  <a:pt x="320" y="158"/>
                </a:lnTo>
                <a:lnTo>
                  <a:pt x="322" y="158"/>
                </a:lnTo>
                <a:lnTo>
                  <a:pt x="323" y="158"/>
                </a:lnTo>
                <a:lnTo>
                  <a:pt x="323" y="158"/>
                </a:lnTo>
                <a:lnTo>
                  <a:pt x="323" y="160"/>
                </a:lnTo>
                <a:lnTo>
                  <a:pt x="323" y="160"/>
                </a:lnTo>
                <a:lnTo>
                  <a:pt x="323" y="160"/>
                </a:lnTo>
                <a:lnTo>
                  <a:pt x="323" y="158"/>
                </a:lnTo>
                <a:lnTo>
                  <a:pt x="323" y="158"/>
                </a:lnTo>
                <a:lnTo>
                  <a:pt x="323" y="158"/>
                </a:lnTo>
                <a:lnTo>
                  <a:pt x="323" y="158"/>
                </a:lnTo>
                <a:lnTo>
                  <a:pt x="323" y="158"/>
                </a:lnTo>
                <a:lnTo>
                  <a:pt x="323" y="157"/>
                </a:lnTo>
                <a:lnTo>
                  <a:pt x="323" y="157"/>
                </a:lnTo>
                <a:lnTo>
                  <a:pt x="323" y="157"/>
                </a:lnTo>
                <a:lnTo>
                  <a:pt x="323" y="157"/>
                </a:lnTo>
                <a:lnTo>
                  <a:pt x="323" y="157"/>
                </a:lnTo>
                <a:lnTo>
                  <a:pt x="323" y="155"/>
                </a:lnTo>
                <a:lnTo>
                  <a:pt x="323" y="155"/>
                </a:lnTo>
                <a:lnTo>
                  <a:pt x="323" y="155"/>
                </a:lnTo>
                <a:lnTo>
                  <a:pt x="323" y="154"/>
                </a:lnTo>
                <a:lnTo>
                  <a:pt x="323" y="154"/>
                </a:lnTo>
                <a:lnTo>
                  <a:pt x="323" y="154"/>
                </a:lnTo>
                <a:lnTo>
                  <a:pt x="323" y="154"/>
                </a:lnTo>
                <a:lnTo>
                  <a:pt x="323" y="154"/>
                </a:lnTo>
                <a:lnTo>
                  <a:pt x="322" y="154"/>
                </a:lnTo>
                <a:lnTo>
                  <a:pt x="320" y="154"/>
                </a:lnTo>
                <a:lnTo>
                  <a:pt x="319" y="155"/>
                </a:lnTo>
                <a:lnTo>
                  <a:pt x="318" y="155"/>
                </a:lnTo>
                <a:lnTo>
                  <a:pt x="318" y="155"/>
                </a:lnTo>
                <a:lnTo>
                  <a:pt x="315" y="157"/>
                </a:lnTo>
                <a:lnTo>
                  <a:pt x="312" y="158"/>
                </a:lnTo>
                <a:lnTo>
                  <a:pt x="309" y="160"/>
                </a:lnTo>
                <a:lnTo>
                  <a:pt x="306" y="161"/>
                </a:lnTo>
                <a:lnTo>
                  <a:pt x="306" y="161"/>
                </a:lnTo>
                <a:lnTo>
                  <a:pt x="305" y="161"/>
                </a:lnTo>
                <a:lnTo>
                  <a:pt x="305" y="163"/>
                </a:lnTo>
                <a:lnTo>
                  <a:pt x="303" y="163"/>
                </a:lnTo>
                <a:lnTo>
                  <a:pt x="302" y="163"/>
                </a:lnTo>
                <a:lnTo>
                  <a:pt x="302" y="163"/>
                </a:lnTo>
                <a:lnTo>
                  <a:pt x="302" y="163"/>
                </a:lnTo>
                <a:lnTo>
                  <a:pt x="302" y="163"/>
                </a:lnTo>
                <a:lnTo>
                  <a:pt x="301" y="163"/>
                </a:lnTo>
                <a:lnTo>
                  <a:pt x="301" y="164"/>
                </a:lnTo>
                <a:lnTo>
                  <a:pt x="301" y="164"/>
                </a:lnTo>
                <a:lnTo>
                  <a:pt x="301" y="164"/>
                </a:lnTo>
                <a:lnTo>
                  <a:pt x="301" y="165"/>
                </a:lnTo>
                <a:lnTo>
                  <a:pt x="301" y="165"/>
                </a:lnTo>
                <a:lnTo>
                  <a:pt x="299" y="165"/>
                </a:lnTo>
                <a:lnTo>
                  <a:pt x="299" y="165"/>
                </a:lnTo>
                <a:lnTo>
                  <a:pt x="301" y="165"/>
                </a:lnTo>
                <a:lnTo>
                  <a:pt x="301" y="164"/>
                </a:lnTo>
                <a:lnTo>
                  <a:pt x="301" y="164"/>
                </a:lnTo>
                <a:lnTo>
                  <a:pt x="301" y="164"/>
                </a:lnTo>
                <a:lnTo>
                  <a:pt x="301" y="164"/>
                </a:lnTo>
                <a:lnTo>
                  <a:pt x="299" y="164"/>
                </a:lnTo>
                <a:lnTo>
                  <a:pt x="299" y="164"/>
                </a:lnTo>
                <a:lnTo>
                  <a:pt x="298" y="165"/>
                </a:lnTo>
                <a:lnTo>
                  <a:pt x="298" y="165"/>
                </a:lnTo>
                <a:lnTo>
                  <a:pt x="298" y="165"/>
                </a:lnTo>
                <a:lnTo>
                  <a:pt x="298" y="167"/>
                </a:lnTo>
                <a:lnTo>
                  <a:pt x="298" y="167"/>
                </a:lnTo>
                <a:lnTo>
                  <a:pt x="298" y="167"/>
                </a:lnTo>
                <a:lnTo>
                  <a:pt x="298" y="167"/>
                </a:lnTo>
                <a:lnTo>
                  <a:pt x="298" y="167"/>
                </a:lnTo>
                <a:lnTo>
                  <a:pt x="298" y="165"/>
                </a:lnTo>
                <a:lnTo>
                  <a:pt x="298" y="165"/>
                </a:lnTo>
                <a:lnTo>
                  <a:pt x="296" y="165"/>
                </a:lnTo>
                <a:lnTo>
                  <a:pt x="296" y="165"/>
                </a:lnTo>
                <a:lnTo>
                  <a:pt x="296" y="165"/>
                </a:lnTo>
                <a:lnTo>
                  <a:pt x="295" y="165"/>
                </a:lnTo>
                <a:lnTo>
                  <a:pt x="295" y="167"/>
                </a:lnTo>
                <a:lnTo>
                  <a:pt x="295" y="167"/>
                </a:lnTo>
                <a:lnTo>
                  <a:pt x="295" y="167"/>
                </a:lnTo>
                <a:lnTo>
                  <a:pt x="295" y="167"/>
                </a:lnTo>
                <a:lnTo>
                  <a:pt x="295" y="167"/>
                </a:lnTo>
                <a:lnTo>
                  <a:pt x="293" y="167"/>
                </a:lnTo>
                <a:lnTo>
                  <a:pt x="293" y="167"/>
                </a:lnTo>
                <a:lnTo>
                  <a:pt x="293" y="168"/>
                </a:lnTo>
                <a:lnTo>
                  <a:pt x="292" y="168"/>
                </a:lnTo>
                <a:lnTo>
                  <a:pt x="292" y="168"/>
                </a:lnTo>
                <a:lnTo>
                  <a:pt x="292" y="167"/>
                </a:lnTo>
                <a:lnTo>
                  <a:pt x="292" y="167"/>
                </a:lnTo>
                <a:lnTo>
                  <a:pt x="292" y="168"/>
                </a:lnTo>
                <a:lnTo>
                  <a:pt x="291" y="168"/>
                </a:lnTo>
                <a:lnTo>
                  <a:pt x="291" y="168"/>
                </a:lnTo>
                <a:lnTo>
                  <a:pt x="291" y="168"/>
                </a:lnTo>
                <a:lnTo>
                  <a:pt x="291" y="168"/>
                </a:lnTo>
                <a:lnTo>
                  <a:pt x="288" y="170"/>
                </a:lnTo>
                <a:lnTo>
                  <a:pt x="285" y="171"/>
                </a:lnTo>
                <a:lnTo>
                  <a:pt x="281" y="172"/>
                </a:lnTo>
                <a:lnTo>
                  <a:pt x="281" y="172"/>
                </a:lnTo>
                <a:lnTo>
                  <a:pt x="278" y="174"/>
                </a:lnTo>
                <a:lnTo>
                  <a:pt x="275" y="174"/>
                </a:lnTo>
                <a:lnTo>
                  <a:pt x="273" y="175"/>
                </a:lnTo>
                <a:lnTo>
                  <a:pt x="273" y="175"/>
                </a:lnTo>
                <a:lnTo>
                  <a:pt x="273" y="175"/>
                </a:lnTo>
                <a:lnTo>
                  <a:pt x="275" y="177"/>
                </a:lnTo>
                <a:lnTo>
                  <a:pt x="275" y="177"/>
                </a:lnTo>
                <a:lnTo>
                  <a:pt x="275" y="177"/>
                </a:lnTo>
                <a:lnTo>
                  <a:pt x="273" y="177"/>
                </a:lnTo>
                <a:lnTo>
                  <a:pt x="273" y="177"/>
                </a:lnTo>
                <a:lnTo>
                  <a:pt x="273" y="177"/>
                </a:lnTo>
                <a:lnTo>
                  <a:pt x="273" y="177"/>
                </a:lnTo>
                <a:lnTo>
                  <a:pt x="273" y="175"/>
                </a:lnTo>
                <a:lnTo>
                  <a:pt x="272" y="175"/>
                </a:lnTo>
                <a:lnTo>
                  <a:pt x="272" y="175"/>
                </a:lnTo>
                <a:lnTo>
                  <a:pt x="272" y="175"/>
                </a:lnTo>
                <a:lnTo>
                  <a:pt x="271" y="175"/>
                </a:lnTo>
                <a:lnTo>
                  <a:pt x="271" y="177"/>
                </a:lnTo>
                <a:lnTo>
                  <a:pt x="269" y="178"/>
                </a:lnTo>
                <a:lnTo>
                  <a:pt x="269" y="178"/>
                </a:lnTo>
                <a:lnTo>
                  <a:pt x="269" y="177"/>
                </a:lnTo>
                <a:lnTo>
                  <a:pt x="269" y="177"/>
                </a:lnTo>
                <a:lnTo>
                  <a:pt x="268" y="177"/>
                </a:lnTo>
                <a:lnTo>
                  <a:pt x="268" y="177"/>
                </a:lnTo>
                <a:lnTo>
                  <a:pt x="268" y="177"/>
                </a:lnTo>
                <a:lnTo>
                  <a:pt x="268" y="177"/>
                </a:lnTo>
                <a:lnTo>
                  <a:pt x="266" y="177"/>
                </a:lnTo>
                <a:lnTo>
                  <a:pt x="266" y="177"/>
                </a:lnTo>
                <a:lnTo>
                  <a:pt x="268" y="178"/>
                </a:lnTo>
                <a:lnTo>
                  <a:pt x="268" y="178"/>
                </a:lnTo>
                <a:lnTo>
                  <a:pt x="268" y="178"/>
                </a:lnTo>
                <a:lnTo>
                  <a:pt x="266" y="178"/>
                </a:lnTo>
                <a:lnTo>
                  <a:pt x="266" y="178"/>
                </a:lnTo>
                <a:lnTo>
                  <a:pt x="266" y="180"/>
                </a:lnTo>
                <a:lnTo>
                  <a:pt x="266" y="180"/>
                </a:lnTo>
                <a:lnTo>
                  <a:pt x="268" y="180"/>
                </a:lnTo>
                <a:lnTo>
                  <a:pt x="268" y="180"/>
                </a:lnTo>
                <a:lnTo>
                  <a:pt x="266" y="180"/>
                </a:lnTo>
                <a:lnTo>
                  <a:pt x="266" y="180"/>
                </a:lnTo>
                <a:lnTo>
                  <a:pt x="266" y="180"/>
                </a:lnTo>
                <a:lnTo>
                  <a:pt x="266" y="181"/>
                </a:lnTo>
                <a:lnTo>
                  <a:pt x="266" y="181"/>
                </a:lnTo>
                <a:lnTo>
                  <a:pt x="266" y="180"/>
                </a:lnTo>
                <a:lnTo>
                  <a:pt x="265" y="180"/>
                </a:lnTo>
                <a:lnTo>
                  <a:pt x="265" y="180"/>
                </a:lnTo>
                <a:lnTo>
                  <a:pt x="265" y="180"/>
                </a:lnTo>
                <a:lnTo>
                  <a:pt x="264" y="180"/>
                </a:lnTo>
                <a:lnTo>
                  <a:pt x="262" y="180"/>
                </a:lnTo>
                <a:lnTo>
                  <a:pt x="262" y="180"/>
                </a:lnTo>
                <a:lnTo>
                  <a:pt x="262" y="180"/>
                </a:lnTo>
                <a:lnTo>
                  <a:pt x="262" y="180"/>
                </a:lnTo>
                <a:lnTo>
                  <a:pt x="261" y="180"/>
                </a:lnTo>
                <a:lnTo>
                  <a:pt x="261" y="180"/>
                </a:lnTo>
                <a:lnTo>
                  <a:pt x="259" y="180"/>
                </a:lnTo>
                <a:lnTo>
                  <a:pt x="258" y="180"/>
                </a:lnTo>
                <a:lnTo>
                  <a:pt x="258" y="180"/>
                </a:lnTo>
                <a:lnTo>
                  <a:pt x="258" y="180"/>
                </a:lnTo>
                <a:lnTo>
                  <a:pt x="258" y="180"/>
                </a:lnTo>
                <a:lnTo>
                  <a:pt x="258" y="181"/>
                </a:lnTo>
                <a:lnTo>
                  <a:pt x="258" y="181"/>
                </a:lnTo>
                <a:lnTo>
                  <a:pt x="256" y="181"/>
                </a:lnTo>
                <a:lnTo>
                  <a:pt x="256" y="181"/>
                </a:lnTo>
                <a:lnTo>
                  <a:pt x="256" y="181"/>
                </a:lnTo>
                <a:lnTo>
                  <a:pt x="256" y="182"/>
                </a:lnTo>
                <a:lnTo>
                  <a:pt x="256" y="182"/>
                </a:lnTo>
                <a:lnTo>
                  <a:pt x="255" y="184"/>
                </a:lnTo>
                <a:lnTo>
                  <a:pt x="254" y="184"/>
                </a:lnTo>
                <a:lnTo>
                  <a:pt x="254" y="184"/>
                </a:lnTo>
                <a:lnTo>
                  <a:pt x="254" y="185"/>
                </a:lnTo>
                <a:lnTo>
                  <a:pt x="254" y="185"/>
                </a:lnTo>
                <a:lnTo>
                  <a:pt x="252" y="187"/>
                </a:lnTo>
                <a:lnTo>
                  <a:pt x="252" y="187"/>
                </a:lnTo>
                <a:lnTo>
                  <a:pt x="252" y="187"/>
                </a:lnTo>
                <a:lnTo>
                  <a:pt x="252" y="185"/>
                </a:lnTo>
                <a:lnTo>
                  <a:pt x="251" y="185"/>
                </a:lnTo>
                <a:lnTo>
                  <a:pt x="251" y="185"/>
                </a:lnTo>
                <a:lnTo>
                  <a:pt x="249" y="185"/>
                </a:lnTo>
                <a:lnTo>
                  <a:pt x="249" y="185"/>
                </a:lnTo>
                <a:lnTo>
                  <a:pt x="249" y="185"/>
                </a:lnTo>
                <a:lnTo>
                  <a:pt x="249" y="185"/>
                </a:lnTo>
                <a:lnTo>
                  <a:pt x="249" y="187"/>
                </a:lnTo>
                <a:lnTo>
                  <a:pt x="249" y="188"/>
                </a:lnTo>
                <a:lnTo>
                  <a:pt x="248" y="188"/>
                </a:lnTo>
                <a:lnTo>
                  <a:pt x="248" y="188"/>
                </a:lnTo>
                <a:lnTo>
                  <a:pt x="248" y="190"/>
                </a:lnTo>
                <a:lnTo>
                  <a:pt x="246" y="190"/>
                </a:lnTo>
                <a:lnTo>
                  <a:pt x="246" y="190"/>
                </a:lnTo>
                <a:lnTo>
                  <a:pt x="246" y="190"/>
                </a:lnTo>
                <a:lnTo>
                  <a:pt x="246" y="188"/>
                </a:lnTo>
                <a:lnTo>
                  <a:pt x="248" y="188"/>
                </a:lnTo>
                <a:lnTo>
                  <a:pt x="248" y="188"/>
                </a:lnTo>
                <a:lnTo>
                  <a:pt x="246" y="188"/>
                </a:lnTo>
                <a:lnTo>
                  <a:pt x="246" y="188"/>
                </a:lnTo>
                <a:lnTo>
                  <a:pt x="246" y="188"/>
                </a:lnTo>
                <a:lnTo>
                  <a:pt x="245" y="188"/>
                </a:lnTo>
                <a:lnTo>
                  <a:pt x="245" y="190"/>
                </a:lnTo>
                <a:lnTo>
                  <a:pt x="245" y="190"/>
                </a:lnTo>
                <a:lnTo>
                  <a:pt x="245" y="190"/>
                </a:lnTo>
                <a:lnTo>
                  <a:pt x="245" y="190"/>
                </a:lnTo>
                <a:lnTo>
                  <a:pt x="245" y="191"/>
                </a:lnTo>
                <a:lnTo>
                  <a:pt x="246" y="191"/>
                </a:lnTo>
                <a:lnTo>
                  <a:pt x="248" y="190"/>
                </a:lnTo>
                <a:lnTo>
                  <a:pt x="248" y="190"/>
                </a:lnTo>
                <a:lnTo>
                  <a:pt x="249" y="190"/>
                </a:lnTo>
                <a:lnTo>
                  <a:pt x="251" y="188"/>
                </a:lnTo>
                <a:lnTo>
                  <a:pt x="251" y="188"/>
                </a:lnTo>
                <a:lnTo>
                  <a:pt x="251" y="188"/>
                </a:lnTo>
                <a:lnTo>
                  <a:pt x="252" y="188"/>
                </a:lnTo>
                <a:lnTo>
                  <a:pt x="252" y="190"/>
                </a:lnTo>
                <a:lnTo>
                  <a:pt x="251" y="191"/>
                </a:lnTo>
                <a:lnTo>
                  <a:pt x="251" y="191"/>
                </a:lnTo>
                <a:lnTo>
                  <a:pt x="251" y="191"/>
                </a:lnTo>
                <a:lnTo>
                  <a:pt x="251" y="191"/>
                </a:lnTo>
                <a:lnTo>
                  <a:pt x="251" y="190"/>
                </a:lnTo>
                <a:lnTo>
                  <a:pt x="251" y="190"/>
                </a:lnTo>
                <a:lnTo>
                  <a:pt x="251" y="190"/>
                </a:lnTo>
                <a:lnTo>
                  <a:pt x="251" y="190"/>
                </a:lnTo>
                <a:lnTo>
                  <a:pt x="251" y="191"/>
                </a:lnTo>
                <a:lnTo>
                  <a:pt x="249" y="191"/>
                </a:lnTo>
                <a:lnTo>
                  <a:pt x="249" y="192"/>
                </a:lnTo>
                <a:lnTo>
                  <a:pt x="248" y="192"/>
                </a:lnTo>
                <a:lnTo>
                  <a:pt x="246" y="192"/>
                </a:lnTo>
                <a:lnTo>
                  <a:pt x="246" y="194"/>
                </a:lnTo>
                <a:lnTo>
                  <a:pt x="245" y="194"/>
                </a:lnTo>
                <a:lnTo>
                  <a:pt x="242" y="195"/>
                </a:lnTo>
                <a:lnTo>
                  <a:pt x="242" y="195"/>
                </a:lnTo>
                <a:lnTo>
                  <a:pt x="242" y="194"/>
                </a:lnTo>
                <a:lnTo>
                  <a:pt x="244" y="194"/>
                </a:lnTo>
                <a:lnTo>
                  <a:pt x="244" y="194"/>
                </a:lnTo>
                <a:lnTo>
                  <a:pt x="244" y="194"/>
                </a:lnTo>
                <a:lnTo>
                  <a:pt x="245" y="192"/>
                </a:lnTo>
                <a:lnTo>
                  <a:pt x="244" y="192"/>
                </a:lnTo>
                <a:lnTo>
                  <a:pt x="244" y="192"/>
                </a:lnTo>
                <a:lnTo>
                  <a:pt x="242" y="192"/>
                </a:lnTo>
                <a:lnTo>
                  <a:pt x="242" y="192"/>
                </a:lnTo>
                <a:lnTo>
                  <a:pt x="242" y="191"/>
                </a:lnTo>
                <a:lnTo>
                  <a:pt x="242" y="190"/>
                </a:lnTo>
                <a:lnTo>
                  <a:pt x="242" y="190"/>
                </a:lnTo>
                <a:lnTo>
                  <a:pt x="241" y="190"/>
                </a:lnTo>
                <a:lnTo>
                  <a:pt x="241" y="191"/>
                </a:lnTo>
                <a:lnTo>
                  <a:pt x="239" y="191"/>
                </a:lnTo>
                <a:lnTo>
                  <a:pt x="239" y="191"/>
                </a:lnTo>
                <a:lnTo>
                  <a:pt x="239" y="191"/>
                </a:lnTo>
                <a:lnTo>
                  <a:pt x="239" y="192"/>
                </a:lnTo>
                <a:lnTo>
                  <a:pt x="239" y="192"/>
                </a:lnTo>
                <a:lnTo>
                  <a:pt x="241" y="194"/>
                </a:lnTo>
                <a:lnTo>
                  <a:pt x="241" y="194"/>
                </a:lnTo>
                <a:lnTo>
                  <a:pt x="241" y="194"/>
                </a:lnTo>
                <a:lnTo>
                  <a:pt x="241" y="194"/>
                </a:lnTo>
                <a:lnTo>
                  <a:pt x="241" y="194"/>
                </a:lnTo>
                <a:lnTo>
                  <a:pt x="241" y="194"/>
                </a:lnTo>
                <a:lnTo>
                  <a:pt x="241" y="195"/>
                </a:lnTo>
                <a:lnTo>
                  <a:pt x="241" y="195"/>
                </a:lnTo>
                <a:lnTo>
                  <a:pt x="241" y="197"/>
                </a:lnTo>
                <a:lnTo>
                  <a:pt x="241" y="197"/>
                </a:lnTo>
                <a:lnTo>
                  <a:pt x="241" y="197"/>
                </a:lnTo>
                <a:lnTo>
                  <a:pt x="239" y="198"/>
                </a:lnTo>
                <a:lnTo>
                  <a:pt x="239" y="198"/>
                </a:lnTo>
                <a:lnTo>
                  <a:pt x="239" y="200"/>
                </a:lnTo>
                <a:lnTo>
                  <a:pt x="239" y="200"/>
                </a:lnTo>
                <a:lnTo>
                  <a:pt x="239" y="200"/>
                </a:lnTo>
                <a:lnTo>
                  <a:pt x="238" y="200"/>
                </a:lnTo>
                <a:lnTo>
                  <a:pt x="236" y="200"/>
                </a:lnTo>
                <a:lnTo>
                  <a:pt x="235" y="201"/>
                </a:lnTo>
                <a:lnTo>
                  <a:pt x="234" y="201"/>
                </a:lnTo>
                <a:lnTo>
                  <a:pt x="234" y="202"/>
                </a:lnTo>
                <a:lnTo>
                  <a:pt x="232" y="202"/>
                </a:lnTo>
                <a:lnTo>
                  <a:pt x="231" y="202"/>
                </a:lnTo>
                <a:lnTo>
                  <a:pt x="231" y="202"/>
                </a:lnTo>
                <a:lnTo>
                  <a:pt x="231" y="202"/>
                </a:lnTo>
                <a:lnTo>
                  <a:pt x="229" y="202"/>
                </a:lnTo>
                <a:lnTo>
                  <a:pt x="229" y="202"/>
                </a:lnTo>
                <a:lnTo>
                  <a:pt x="229" y="202"/>
                </a:lnTo>
                <a:lnTo>
                  <a:pt x="229" y="202"/>
                </a:lnTo>
                <a:lnTo>
                  <a:pt x="229" y="202"/>
                </a:lnTo>
                <a:lnTo>
                  <a:pt x="228" y="202"/>
                </a:lnTo>
                <a:lnTo>
                  <a:pt x="228" y="204"/>
                </a:lnTo>
                <a:lnTo>
                  <a:pt x="226" y="204"/>
                </a:lnTo>
                <a:lnTo>
                  <a:pt x="226" y="204"/>
                </a:lnTo>
                <a:lnTo>
                  <a:pt x="226" y="202"/>
                </a:lnTo>
                <a:lnTo>
                  <a:pt x="226" y="202"/>
                </a:lnTo>
                <a:lnTo>
                  <a:pt x="225" y="204"/>
                </a:lnTo>
                <a:lnTo>
                  <a:pt x="225" y="204"/>
                </a:lnTo>
                <a:lnTo>
                  <a:pt x="224" y="205"/>
                </a:lnTo>
                <a:lnTo>
                  <a:pt x="224" y="205"/>
                </a:lnTo>
                <a:lnTo>
                  <a:pt x="224" y="205"/>
                </a:lnTo>
                <a:lnTo>
                  <a:pt x="222" y="205"/>
                </a:lnTo>
                <a:lnTo>
                  <a:pt x="222" y="207"/>
                </a:lnTo>
                <a:lnTo>
                  <a:pt x="221" y="207"/>
                </a:lnTo>
                <a:lnTo>
                  <a:pt x="221" y="205"/>
                </a:lnTo>
                <a:lnTo>
                  <a:pt x="221" y="207"/>
                </a:lnTo>
                <a:lnTo>
                  <a:pt x="219" y="207"/>
                </a:lnTo>
                <a:lnTo>
                  <a:pt x="221" y="205"/>
                </a:lnTo>
                <a:lnTo>
                  <a:pt x="219" y="205"/>
                </a:lnTo>
                <a:lnTo>
                  <a:pt x="219" y="205"/>
                </a:lnTo>
                <a:lnTo>
                  <a:pt x="221" y="205"/>
                </a:lnTo>
                <a:lnTo>
                  <a:pt x="221" y="205"/>
                </a:lnTo>
                <a:lnTo>
                  <a:pt x="221" y="205"/>
                </a:lnTo>
                <a:lnTo>
                  <a:pt x="221" y="205"/>
                </a:lnTo>
                <a:lnTo>
                  <a:pt x="221" y="205"/>
                </a:lnTo>
                <a:lnTo>
                  <a:pt x="221" y="205"/>
                </a:lnTo>
                <a:lnTo>
                  <a:pt x="221" y="205"/>
                </a:lnTo>
                <a:lnTo>
                  <a:pt x="221" y="204"/>
                </a:lnTo>
                <a:lnTo>
                  <a:pt x="221" y="204"/>
                </a:lnTo>
                <a:lnTo>
                  <a:pt x="219" y="204"/>
                </a:lnTo>
                <a:lnTo>
                  <a:pt x="219" y="202"/>
                </a:lnTo>
                <a:lnTo>
                  <a:pt x="218" y="202"/>
                </a:lnTo>
                <a:lnTo>
                  <a:pt x="218" y="201"/>
                </a:lnTo>
                <a:lnTo>
                  <a:pt x="218" y="201"/>
                </a:lnTo>
                <a:lnTo>
                  <a:pt x="218" y="201"/>
                </a:lnTo>
                <a:lnTo>
                  <a:pt x="218" y="202"/>
                </a:lnTo>
                <a:lnTo>
                  <a:pt x="218" y="204"/>
                </a:lnTo>
                <a:lnTo>
                  <a:pt x="218" y="204"/>
                </a:lnTo>
                <a:lnTo>
                  <a:pt x="216" y="202"/>
                </a:lnTo>
                <a:lnTo>
                  <a:pt x="216" y="202"/>
                </a:lnTo>
                <a:lnTo>
                  <a:pt x="216" y="202"/>
                </a:lnTo>
                <a:lnTo>
                  <a:pt x="216" y="202"/>
                </a:lnTo>
                <a:lnTo>
                  <a:pt x="216" y="202"/>
                </a:lnTo>
                <a:lnTo>
                  <a:pt x="216" y="204"/>
                </a:lnTo>
                <a:lnTo>
                  <a:pt x="216" y="204"/>
                </a:lnTo>
                <a:lnTo>
                  <a:pt x="216" y="204"/>
                </a:lnTo>
                <a:lnTo>
                  <a:pt x="216" y="205"/>
                </a:lnTo>
                <a:lnTo>
                  <a:pt x="216" y="205"/>
                </a:lnTo>
                <a:lnTo>
                  <a:pt x="216" y="207"/>
                </a:lnTo>
                <a:lnTo>
                  <a:pt x="218" y="207"/>
                </a:lnTo>
                <a:lnTo>
                  <a:pt x="218" y="207"/>
                </a:lnTo>
                <a:lnTo>
                  <a:pt x="218" y="207"/>
                </a:lnTo>
                <a:lnTo>
                  <a:pt x="218" y="207"/>
                </a:lnTo>
                <a:lnTo>
                  <a:pt x="218" y="207"/>
                </a:lnTo>
                <a:lnTo>
                  <a:pt x="219" y="207"/>
                </a:lnTo>
                <a:lnTo>
                  <a:pt x="219" y="205"/>
                </a:lnTo>
                <a:lnTo>
                  <a:pt x="219" y="205"/>
                </a:lnTo>
                <a:lnTo>
                  <a:pt x="219" y="207"/>
                </a:lnTo>
                <a:lnTo>
                  <a:pt x="218" y="207"/>
                </a:lnTo>
                <a:lnTo>
                  <a:pt x="219" y="207"/>
                </a:lnTo>
                <a:lnTo>
                  <a:pt x="219" y="207"/>
                </a:lnTo>
                <a:lnTo>
                  <a:pt x="218" y="208"/>
                </a:lnTo>
                <a:lnTo>
                  <a:pt x="218" y="208"/>
                </a:lnTo>
                <a:lnTo>
                  <a:pt x="218" y="208"/>
                </a:lnTo>
                <a:lnTo>
                  <a:pt x="218" y="207"/>
                </a:lnTo>
                <a:lnTo>
                  <a:pt x="216" y="207"/>
                </a:lnTo>
                <a:lnTo>
                  <a:pt x="216" y="207"/>
                </a:lnTo>
                <a:lnTo>
                  <a:pt x="216" y="207"/>
                </a:lnTo>
                <a:lnTo>
                  <a:pt x="216" y="207"/>
                </a:lnTo>
                <a:lnTo>
                  <a:pt x="216" y="207"/>
                </a:lnTo>
                <a:lnTo>
                  <a:pt x="216" y="207"/>
                </a:lnTo>
                <a:lnTo>
                  <a:pt x="216" y="207"/>
                </a:lnTo>
                <a:lnTo>
                  <a:pt x="215" y="205"/>
                </a:lnTo>
                <a:lnTo>
                  <a:pt x="215" y="205"/>
                </a:lnTo>
                <a:lnTo>
                  <a:pt x="215" y="205"/>
                </a:lnTo>
                <a:lnTo>
                  <a:pt x="214" y="205"/>
                </a:lnTo>
                <a:lnTo>
                  <a:pt x="214" y="205"/>
                </a:lnTo>
                <a:lnTo>
                  <a:pt x="214" y="205"/>
                </a:lnTo>
                <a:lnTo>
                  <a:pt x="214" y="205"/>
                </a:lnTo>
                <a:lnTo>
                  <a:pt x="212" y="205"/>
                </a:lnTo>
                <a:lnTo>
                  <a:pt x="212" y="205"/>
                </a:lnTo>
                <a:lnTo>
                  <a:pt x="212" y="205"/>
                </a:lnTo>
                <a:lnTo>
                  <a:pt x="211" y="205"/>
                </a:lnTo>
                <a:lnTo>
                  <a:pt x="211" y="205"/>
                </a:lnTo>
                <a:lnTo>
                  <a:pt x="209" y="205"/>
                </a:lnTo>
                <a:lnTo>
                  <a:pt x="209" y="207"/>
                </a:lnTo>
                <a:lnTo>
                  <a:pt x="209" y="207"/>
                </a:lnTo>
                <a:lnTo>
                  <a:pt x="209" y="207"/>
                </a:lnTo>
                <a:lnTo>
                  <a:pt x="209" y="207"/>
                </a:lnTo>
                <a:lnTo>
                  <a:pt x="209" y="207"/>
                </a:lnTo>
                <a:lnTo>
                  <a:pt x="208" y="208"/>
                </a:lnTo>
                <a:lnTo>
                  <a:pt x="208" y="208"/>
                </a:lnTo>
                <a:lnTo>
                  <a:pt x="208" y="208"/>
                </a:lnTo>
                <a:lnTo>
                  <a:pt x="209" y="208"/>
                </a:lnTo>
                <a:lnTo>
                  <a:pt x="209" y="208"/>
                </a:lnTo>
                <a:lnTo>
                  <a:pt x="209" y="210"/>
                </a:lnTo>
                <a:lnTo>
                  <a:pt x="209" y="210"/>
                </a:lnTo>
                <a:lnTo>
                  <a:pt x="209" y="210"/>
                </a:lnTo>
                <a:lnTo>
                  <a:pt x="208" y="210"/>
                </a:lnTo>
                <a:lnTo>
                  <a:pt x="207" y="208"/>
                </a:lnTo>
                <a:lnTo>
                  <a:pt x="207" y="208"/>
                </a:lnTo>
                <a:lnTo>
                  <a:pt x="207" y="208"/>
                </a:lnTo>
                <a:lnTo>
                  <a:pt x="207" y="208"/>
                </a:lnTo>
                <a:lnTo>
                  <a:pt x="207" y="207"/>
                </a:lnTo>
                <a:lnTo>
                  <a:pt x="207" y="207"/>
                </a:lnTo>
                <a:lnTo>
                  <a:pt x="207" y="207"/>
                </a:lnTo>
                <a:lnTo>
                  <a:pt x="207" y="207"/>
                </a:lnTo>
                <a:lnTo>
                  <a:pt x="207" y="207"/>
                </a:lnTo>
                <a:lnTo>
                  <a:pt x="205" y="207"/>
                </a:lnTo>
                <a:lnTo>
                  <a:pt x="205" y="207"/>
                </a:lnTo>
                <a:lnTo>
                  <a:pt x="205" y="207"/>
                </a:lnTo>
                <a:lnTo>
                  <a:pt x="205" y="207"/>
                </a:lnTo>
                <a:lnTo>
                  <a:pt x="205" y="205"/>
                </a:lnTo>
                <a:lnTo>
                  <a:pt x="205" y="205"/>
                </a:lnTo>
                <a:lnTo>
                  <a:pt x="207" y="205"/>
                </a:lnTo>
                <a:lnTo>
                  <a:pt x="207" y="205"/>
                </a:lnTo>
                <a:lnTo>
                  <a:pt x="207" y="204"/>
                </a:lnTo>
                <a:lnTo>
                  <a:pt x="207" y="204"/>
                </a:lnTo>
                <a:lnTo>
                  <a:pt x="205" y="204"/>
                </a:lnTo>
                <a:lnTo>
                  <a:pt x="205" y="204"/>
                </a:lnTo>
                <a:lnTo>
                  <a:pt x="205" y="204"/>
                </a:lnTo>
                <a:lnTo>
                  <a:pt x="204" y="204"/>
                </a:lnTo>
                <a:lnTo>
                  <a:pt x="202" y="205"/>
                </a:lnTo>
                <a:lnTo>
                  <a:pt x="202" y="205"/>
                </a:lnTo>
                <a:lnTo>
                  <a:pt x="202" y="205"/>
                </a:lnTo>
                <a:lnTo>
                  <a:pt x="202" y="205"/>
                </a:lnTo>
                <a:lnTo>
                  <a:pt x="202" y="207"/>
                </a:lnTo>
                <a:lnTo>
                  <a:pt x="204" y="207"/>
                </a:lnTo>
                <a:lnTo>
                  <a:pt x="204" y="207"/>
                </a:lnTo>
                <a:lnTo>
                  <a:pt x="202" y="207"/>
                </a:lnTo>
                <a:lnTo>
                  <a:pt x="202" y="207"/>
                </a:lnTo>
                <a:lnTo>
                  <a:pt x="202" y="207"/>
                </a:lnTo>
                <a:lnTo>
                  <a:pt x="202" y="208"/>
                </a:lnTo>
                <a:lnTo>
                  <a:pt x="202" y="210"/>
                </a:lnTo>
                <a:lnTo>
                  <a:pt x="201" y="211"/>
                </a:lnTo>
                <a:lnTo>
                  <a:pt x="202" y="211"/>
                </a:lnTo>
                <a:lnTo>
                  <a:pt x="202" y="211"/>
                </a:lnTo>
                <a:lnTo>
                  <a:pt x="202" y="211"/>
                </a:lnTo>
                <a:lnTo>
                  <a:pt x="201" y="211"/>
                </a:lnTo>
                <a:lnTo>
                  <a:pt x="201" y="211"/>
                </a:lnTo>
                <a:lnTo>
                  <a:pt x="201" y="211"/>
                </a:lnTo>
                <a:lnTo>
                  <a:pt x="201" y="212"/>
                </a:lnTo>
                <a:lnTo>
                  <a:pt x="201" y="212"/>
                </a:lnTo>
                <a:lnTo>
                  <a:pt x="202" y="212"/>
                </a:lnTo>
                <a:lnTo>
                  <a:pt x="202" y="212"/>
                </a:lnTo>
                <a:lnTo>
                  <a:pt x="202" y="214"/>
                </a:lnTo>
                <a:lnTo>
                  <a:pt x="202" y="214"/>
                </a:lnTo>
                <a:lnTo>
                  <a:pt x="201" y="212"/>
                </a:lnTo>
                <a:lnTo>
                  <a:pt x="199" y="212"/>
                </a:lnTo>
                <a:lnTo>
                  <a:pt x="199" y="211"/>
                </a:lnTo>
                <a:lnTo>
                  <a:pt x="199" y="211"/>
                </a:lnTo>
                <a:lnTo>
                  <a:pt x="199" y="211"/>
                </a:lnTo>
                <a:lnTo>
                  <a:pt x="199" y="210"/>
                </a:lnTo>
                <a:lnTo>
                  <a:pt x="199" y="210"/>
                </a:lnTo>
                <a:lnTo>
                  <a:pt x="199" y="210"/>
                </a:lnTo>
                <a:lnTo>
                  <a:pt x="199" y="210"/>
                </a:lnTo>
                <a:lnTo>
                  <a:pt x="199" y="210"/>
                </a:lnTo>
                <a:lnTo>
                  <a:pt x="198" y="210"/>
                </a:lnTo>
                <a:lnTo>
                  <a:pt x="199" y="208"/>
                </a:lnTo>
                <a:lnTo>
                  <a:pt x="199" y="208"/>
                </a:lnTo>
                <a:lnTo>
                  <a:pt x="199" y="208"/>
                </a:lnTo>
                <a:lnTo>
                  <a:pt x="198" y="208"/>
                </a:lnTo>
                <a:lnTo>
                  <a:pt x="198" y="208"/>
                </a:lnTo>
                <a:lnTo>
                  <a:pt x="197" y="208"/>
                </a:lnTo>
                <a:lnTo>
                  <a:pt x="197" y="208"/>
                </a:lnTo>
                <a:lnTo>
                  <a:pt x="197" y="208"/>
                </a:lnTo>
                <a:lnTo>
                  <a:pt x="197" y="208"/>
                </a:lnTo>
                <a:lnTo>
                  <a:pt x="197" y="208"/>
                </a:lnTo>
                <a:lnTo>
                  <a:pt x="197" y="208"/>
                </a:lnTo>
                <a:lnTo>
                  <a:pt x="197" y="208"/>
                </a:lnTo>
                <a:lnTo>
                  <a:pt x="197" y="208"/>
                </a:lnTo>
                <a:lnTo>
                  <a:pt x="197" y="210"/>
                </a:lnTo>
                <a:lnTo>
                  <a:pt x="197" y="210"/>
                </a:lnTo>
                <a:lnTo>
                  <a:pt x="197" y="210"/>
                </a:lnTo>
                <a:lnTo>
                  <a:pt x="197" y="210"/>
                </a:lnTo>
                <a:lnTo>
                  <a:pt x="197" y="210"/>
                </a:lnTo>
                <a:lnTo>
                  <a:pt x="197" y="210"/>
                </a:lnTo>
                <a:lnTo>
                  <a:pt x="195" y="210"/>
                </a:lnTo>
                <a:lnTo>
                  <a:pt x="195" y="208"/>
                </a:lnTo>
                <a:lnTo>
                  <a:pt x="195" y="210"/>
                </a:lnTo>
                <a:lnTo>
                  <a:pt x="195" y="210"/>
                </a:lnTo>
                <a:lnTo>
                  <a:pt x="195" y="210"/>
                </a:lnTo>
                <a:lnTo>
                  <a:pt x="195" y="210"/>
                </a:lnTo>
                <a:lnTo>
                  <a:pt x="195" y="211"/>
                </a:lnTo>
                <a:lnTo>
                  <a:pt x="195" y="211"/>
                </a:lnTo>
                <a:lnTo>
                  <a:pt x="195" y="211"/>
                </a:lnTo>
                <a:lnTo>
                  <a:pt x="195" y="211"/>
                </a:lnTo>
                <a:lnTo>
                  <a:pt x="195" y="212"/>
                </a:lnTo>
                <a:lnTo>
                  <a:pt x="194" y="212"/>
                </a:lnTo>
                <a:lnTo>
                  <a:pt x="194" y="212"/>
                </a:lnTo>
                <a:lnTo>
                  <a:pt x="194" y="214"/>
                </a:lnTo>
                <a:lnTo>
                  <a:pt x="194" y="214"/>
                </a:lnTo>
                <a:lnTo>
                  <a:pt x="194" y="214"/>
                </a:lnTo>
                <a:lnTo>
                  <a:pt x="194" y="214"/>
                </a:lnTo>
                <a:lnTo>
                  <a:pt x="194" y="214"/>
                </a:lnTo>
                <a:lnTo>
                  <a:pt x="194" y="214"/>
                </a:lnTo>
                <a:lnTo>
                  <a:pt x="194" y="214"/>
                </a:lnTo>
                <a:lnTo>
                  <a:pt x="194" y="214"/>
                </a:lnTo>
                <a:lnTo>
                  <a:pt x="194" y="214"/>
                </a:lnTo>
                <a:lnTo>
                  <a:pt x="194" y="212"/>
                </a:lnTo>
                <a:lnTo>
                  <a:pt x="192" y="212"/>
                </a:lnTo>
                <a:lnTo>
                  <a:pt x="192" y="212"/>
                </a:lnTo>
                <a:lnTo>
                  <a:pt x="192" y="215"/>
                </a:lnTo>
                <a:lnTo>
                  <a:pt x="192" y="215"/>
                </a:lnTo>
                <a:lnTo>
                  <a:pt x="192" y="214"/>
                </a:lnTo>
                <a:lnTo>
                  <a:pt x="191" y="214"/>
                </a:lnTo>
                <a:lnTo>
                  <a:pt x="191" y="214"/>
                </a:lnTo>
                <a:lnTo>
                  <a:pt x="189" y="214"/>
                </a:lnTo>
                <a:lnTo>
                  <a:pt x="189" y="214"/>
                </a:lnTo>
                <a:lnTo>
                  <a:pt x="189" y="214"/>
                </a:lnTo>
                <a:lnTo>
                  <a:pt x="189" y="214"/>
                </a:lnTo>
                <a:lnTo>
                  <a:pt x="189" y="214"/>
                </a:lnTo>
                <a:lnTo>
                  <a:pt x="188" y="214"/>
                </a:lnTo>
                <a:lnTo>
                  <a:pt x="187" y="215"/>
                </a:lnTo>
                <a:lnTo>
                  <a:pt x="187" y="214"/>
                </a:lnTo>
                <a:lnTo>
                  <a:pt x="187" y="214"/>
                </a:lnTo>
                <a:lnTo>
                  <a:pt x="185" y="215"/>
                </a:lnTo>
                <a:lnTo>
                  <a:pt x="185" y="215"/>
                </a:lnTo>
                <a:lnTo>
                  <a:pt x="185" y="217"/>
                </a:lnTo>
                <a:lnTo>
                  <a:pt x="185" y="217"/>
                </a:lnTo>
                <a:lnTo>
                  <a:pt x="184" y="217"/>
                </a:lnTo>
                <a:lnTo>
                  <a:pt x="184" y="217"/>
                </a:lnTo>
                <a:lnTo>
                  <a:pt x="184" y="217"/>
                </a:lnTo>
                <a:lnTo>
                  <a:pt x="184" y="217"/>
                </a:lnTo>
                <a:lnTo>
                  <a:pt x="182" y="217"/>
                </a:lnTo>
                <a:lnTo>
                  <a:pt x="182" y="217"/>
                </a:lnTo>
                <a:lnTo>
                  <a:pt x="182" y="217"/>
                </a:lnTo>
                <a:lnTo>
                  <a:pt x="182" y="217"/>
                </a:lnTo>
                <a:lnTo>
                  <a:pt x="182" y="218"/>
                </a:lnTo>
                <a:lnTo>
                  <a:pt x="182" y="218"/>
                </a:lnTo>
                <a:lnTo>
                  <a:pt x="182" y="218"/>
                </a:lnTo>
                <a:lnTo>
                  <a:pt x="182" y="218"/>
                </a:lnTo>
                <a:lnTo>
                  <a:pt x="181" y="218"/>
                </a:lnTo>
                <a:lnTo>
                  <a:pt x="181" y="217"/>
                </a:lnTo>
                <a:lnTo>
                  <a:pt x="181" y="217"/>
                </a:lnTo>
                <a:lnTo>
                  <a:pt x="181" y="217"/>
                </a:lnTo>
                <a:lnTo>
                  <a:pt x="181" y="217"/>
                </a:lnTo>
                <a:lnTo>
                  <a:pt x="181" y="217"/>
                </a:lnTo>
                <a:lnTo>
                  <a:pt x="181" y="215"/>
                </a:lnTo>
                <a:lnTo>
                  <a:pt x="181" y="215"/>
                </a:lnTo>
                <a:lnTo>
                  <a:pt x="179" y="217"/>
                </a:lnTo>
                <a:lnTo>
                  <a:pt x="179" y="217"/>
                </a:lnTo>
                <a:lnTo>
                  <a:pt x="179" y="217"/>
                </a:lnTo>
                <a:lnTo>
                  <a:pt x="179" y="217"/>
                </a:lnTo>
                <a:lnTo>
                  <a:pt x="179" y="217"/>
                </a:lnTo>
                <a:lnTo>
                  <a:pt x="179" y="217"/>
                </a:lnTo>
                <a:lnTo>
                  <a:pt x="179" y="218"/>
                </a:lnTo>
                <a:lnTo>
                  <a:pt x="179" y="218"/>
                </a:lnTo>
                <a:lnTo>
                  <a:pt x="179" y="218"/>
                </a:lnTo>
                <a:lnTo>
                  <a:pt x="179" y="218"/>
                </a:lnTo>
                <a:lnTo>
                  <a:pt x="179" y="218"/>
                </a:lnTo>
                <a:lnTo>
                  <a:pt x="179" y="218"/>
                </a:lnTo>
                <a:lnTo>
                  <a:pt x="179" y="218"/>
                </a:lnTo>
                <a:lnTo>
                  <a:pt x="179" y="217"/>
                </a:lnTo>
                <a:lnTo>
                  <a:pt x="179" y="217"/>
                </a:lnTo>
                <a:lnTo>
                  <a:pt x="179" y="217"/>
                </a:lnTo>
                <a:lnTo>
                  <a:pt x="178" y="217"/>
                </a:lnTo>
                <a:lnTo>
                  <a:pt x="178" y="217"/>
                </a:lnTo>
                <a:lnTo>
                  <a:pt x="178" y="218"/>
                </a:lnTo>
                <a:lnTo>
                  <a:pt x="177" y="218"/>
                </a:lnTo>
                <a:lnTo>
                  <a:pt x="177" y="218"/>
                </a:lnTo>
                <a:lnTo>
                  <a:pt x="177" y="218"/>
                </a:lnTo>
                <a:lnTo>
                  <a:pt x="177" y="218"/>
                </a:lnTo>
                <a:lnTo>
                  <a:pt x="177" y="218"/>
                </a:lnTo>
                <a:lnTo>
                  <a:pt x="175" y="218"/>
                </a:lnTo>
                <a:lnTo>
                  <a:pt x="175" y="219"/>
                </a:lnTo>
                <a:lnTo>
                  <a:pt x="174" y="219"/>
                </a:lnTo>
                <a:lnTo>
                  <a:pt x="174" y="219"/>
                </a:lnTo>
                <a:lnTo>
                  <a:pt x="174" y="218"/>
                </a:lnTo>
                <a:lnTo>
                  <a:pt x="174" y="218"/>
                </a:lnTo>
                <a:lnTo>
                  <a:pt x="174" y="218"/>
                </a:lnTo>
                <a:lnTo>
                  <a:pt x="174" y="218"/>
                </a:lnTo>
                <a:lnTo>
                  <a:pt x="174" y="219"/>
                </a:lnTo>
                <a:lnTo>
                  <a:pt x="174" y="219"/>
                </a:lnTo>
                <a:lnTo>
                  <a:pt x="174" y="219"/>
                </a:lnTo>
                <a:lnTo>
                  <a:pt x="174" y="219"/>
                </a:lnTo>
                <a:lnTo>
                  <a:pt x="174" y="219"/>
                </a:lnTo>
                <a:lnTo>
                  <a:pt x="174" y="219"/>
                </a:lnTo>
                <a:lnTo>
                  <a:pt x="172" y="218"/>
                </a:lnTo>
                <a:lnTo>
                  <a:pt x="172" y="218"/>
                </a:lnTo>
                <a:lnTo>
                  <a:pt x="171" y="219"/>
                </a:lnTo>
                <a:lnTo>
                  <a:pt x="171" y="219"/>
                </a:lnTo>
                <a:lnTo>
                  <a:pt x="171" y="218"/>
                </a:lnTo>
                <a:lnTo>
                  <a:pt x="171" y="218"/>
                </a:lnTo>
                <a:lnTo>
                  <a:pt x="169" y="218"/>
                </a:lnTo>
                <a:lnTo>
                  <a:pt x="169" y="218"/>
                </a:lnTo>
                <a:lnTo>
                  <a:pt x="168" y="218"/>
                </a:lnTo>
                <a:lnTo>
                  <a:pt x="168" y="219"/>
                </a:lnTo>
                <a:lnTo>
                  <a:pt x="167" y="219"/>
                </a:lnTo>
                <a:lnTo>
                  <a:pt x="167" y="219"/>
                </a:lnTo>
                <a:lnTo>
                  <a:pt x="167" y="219"/>
                </a:lnTo>
                <a:lnTo>
                  <a:pt x="167" y="219"/>
                </a:lnTo>
                <a:lnTo>
                  <a:pt x="165" y="221"/>
                </a:lnTo>
                <a:lnTo>
                  <a:pt x="165" y="221"/>
                </a:lnTo>
                <a:lnTo>
                  <a:pt x="164" y="219"/>
                </a:lnTo>
                <a:lnTo>
                  <a:pt x="164" y="219"/>
                </a:lnTo>
                <a:lnTo>
                  <a:pt x="162" y="219"/>
                </a:lnTo>
                <a:lnTo>
                  <a:pt x="162" y="221"/>
                </a:lnTo>
                <a:lnTo>
                  <a:pt x="162" y="221"/>
                </a:lnTo>
                <a:lnTo>
                  <a:pt x="162" y="221"/>
                </a:lnTo>
                <a:lnTo>
                  <a:pt x="162" y="221"/>
                </a:lnTo>
                <a:lnTo>
                  <a:pt x="161" y="221"/>
                </a:lnTo>
                <a:lnTo>
                  <a:pt x="161" y="222"/>
                </a:lnTo>
                <a:lnTo>
                  <a:pt x="161" y="222"/>
                </a:lnTo>
                <a:lnTo>
                  <a:pt x="161" y="221"/>
                </a:lnTo>
                <a:lnTo>
                  <a:pt x="160" y="221"/>
                </a:lnTo>
                <a:lnTo>
                  <a:pt x="160" y="221"/>
                </a:lnTo>
                <a:lnTo>
                  <a:pt x="160" y="221"/>
                </a:lnTo>
                <a:lnTo>
                  <a:pt x="160" y="221"/>
                </a:lnTo>
                <a:lnTo>
                  <a:pt x="160" y="221"/>
                </a:lnTo>
                <a:lnTo>
                  <a:pt x="158" y="221"/>
                </a:lnTo>
                <a:lnTo>
                  <a:pt x="158" y="221"/>
                </a:lnTo>
                <a:lnTo>
                  <a:pt x="158" y="221"/>
                </a:lnTo>
                <a:lnTo>
                  <a:pt x="158" y="222"/>
                </a:lnTo>
                <a:lnTo>
                  <a:pt x="157" y="222"/>
                </a:lnTo>
                <a:lnTo>
                  <a:pt x="157" y="222"/>
                </a:lnTo>
                <a:lnTo>
                  <a:pt x="157" y="222"/>
                </a:lnTo>
                <a:lnTo>
                  <a:pt x="155" y="222"/>
                </a:lnTo>
                <a:lnTo>
                  <a:pt x="155" y="222"/>
                </a:lnTo>
                <a:lnTo>
                  <a:pt x="154" y="222"/>
                </a:lnTo>
                <a:lnTo>
                  <a:pt x="154" y="222"/>
                </a:lnTo>
                <a:lnTo>
                  <a:pt x="154" y="222"/>
                </a:lnTo>
                <a:lnTo>
                  <a:pt x="152" y="222"/>
                </a:lnTo>
                <a:lnTo>
                  <a:pt x="152" y="222"/>
                </a:lnTo>
                <a:lnTo>
                  <a:pt x="152" y="222"/>
                </a:lnTo>
                <a:lnTo>
                  <a:pt x="151" y="224"/>
                </a:lnTo>
                <a:lnTo>
                  <a:pt x="151" y="224"/>
                </a:lnTo>
                <a:lnTo>
                  <a:pt x="150" y="222"/>
                </a:lnTo>
                <a:lnTo>
                  <a:pt x="150" y="222"/>
                </a:lnTo>
                <a:lnTo>
                  <a:pt x="150" y="222"/>
                </a:lnTo>
                <a:lnTo>
                  <a:pt x="150" y="222"/>
                </a:lnTo>
                <a:lnTo>
                  <a:pt x="148" y="224"/>
                </a:lnTo>
                <a:lnTo>
                  <a:pt x="147" y="224"/>
                </a:lnTo>
                <a:lnTo>
                  <a:pt x="145" y="224"/>
                </a:lnTo>
                <a:lnTo>
                  <a:pt x="145" y="224"/>
                </a:lnTo>
                <a:lnTo>
                  <a:pt x="145" y="224"/>
                </a:lnTo>
                <a:lnTo>
                  <a:pt x="145" y="224"/>
                </a:lnTo>
                <a:lnTo>
                  <a:pt x="145" y="224"/>
                </a:lnTo>
                <a:lnTo>
                  <a:pt x="145" y="224"/>
                </a:lnTo>
                <a:lnTo>
                  <a:pt x="145" y="224"/>
                </a:lnTo>
                <a:lnTo>
                  <a:pt x="144" y="224"/>
                </a:lnTo>
                <a:lnTo>
                  <a:pt x="144" y="224"/>
                </a:lnTo>
                <a:lnTo>
                  <a:pt x="142" y="224"/>
                </a:lnTo>
                <a:lnTo>
                  <a:pt x="142" y="224"/>
                </a:lnTo>
                <a:lnTo>
                  <a:pt x="141" y="224"/>
                </a:lnTo>
                <a:lnTo>
                  <a:pt x="141" y="224"/>
                </a:lnTo>
                <a:lnTo>
                  <a:pt x="141" y="224"/>
                </a:lnTo>
                <a:lnTo>
                  <a:pt x="140" y="225"/>
                </a:lnTo>
                <a:lnTo>
                  <a:pt x="140" y="225"/>
                </a:lnTo>
                <a:lnTo>
                  <a:pt x="140" y="225"/>
                </a:lnTo>
                <a:lnTo>
                  <a:pt x="140" y="225"/>
                </a:lnTo>
                <a:lnTo>
                  <a:pt x="138" y="225"/>
                </a:lnTo>
                <a:lnTo>
                  <a:pt x="137" y="227"/>
                </a:lnTo>
                <a:lnTo>
                  <a:pt x="137" y="225"/>
                </a:lnTo>
                <a:lnTo>
                  <a:pt x="137" y="225"/>
                </a:lnTo>
                <a:lnTo>
                  <a:pt x="137" y="225"/>
                </a:lnTo>
                <a:lnTo>
                  <a:pt x="135" y="225"/>
                </a:lnTo>
                <a:lnTo>
                  <a:pt x="135" y="225"/>
                </a:lnTo>
                <a:lnTo>
                  <a:pt x="135" y="225"/>
                </a:lnTo>
                <a:lnTo>
                  <a:pt x="135" y="225"/>
                </a:lnTo>
                <a:lnTo>
                  <a:pt x="134" y="225"/>
                </a:lnTo>
                <a:lnTo>
                  <a:pt x="134" y="227"/>
                </a:lnTo>
                <a:lnTo>
                  <a:pt x="134" y="227"/>
                </a:lnTo>
                <a:lnTo>
                  <a:pt x="134" y="227"/>
                </a:lnTo>
                <a:lnTo>
                  <a:pt x="134" y="227"/>
                </a:lnTo>
                <a:lnTo>
                  <a:pt x="134" y="225"/>
                </a:lnTo>
                <a:lnTo>
                  <a:pt x="134" y="225"/>
                </a:lnTo>
                <a:lnTo>
                  <a:pt x="132" y="225"/>
                </a:lnTo>
                <a:lnTo>
                  <a:pt x="132" y="225"/>
                </a:lnTo>
                <a:lnTo>
                  <a:pt x="132" y="227"/>
                </a:lnTo>
                <a:lnTo>
                  <a:pt x="131" y="227"/>
                </a:lnTo>
                <a:lnTo>
                  <a:pt x="131" y="227"/>
                </a:lnTo>
                <a:lnTo>
                  <a:pt x="131" y="227"/>
                </a:lnTo>
                <a:lnTo>
                  <a:pt x="131" y="227"/>
                </a:lnTo>
                <a:lnTo>
                  <a:pt x="131" y="228"/>
                </a:lnTo>
                <a:lnTo>
                  <a:pt x="131" y="228"/>
                </a:lnTo>
                <a:lnTo>
                  <a:pt x="131" y="227"/>
                </a:lnTo>
                <a:lnTo>
                  <a:pt x="131" y="227"/>
                </a:lnTo>
                <a:lnTo>
                  <a:pt x="131" y="227"/>
                </a:lnTo>
                <a:lnTo>
                  <a:pt x="130" y="227"/>
                </a:lnTo>
                <a:lnTo>
                  <a:pt x="130" y="227"/>
                </a:lnTo>
                <a:lnTo>
                  <a:pt x="130" y="227"/>
                </a:lnTo>
                <a:lnTo>
                  <a:pt x="128" y="227"/>
                </a:lnTo>
                <a:lnTo>
                  <a:pt x="128" y="227"/>
                </a:lnTo>
                <a:lnTo>
                  <a:pt x="127" y="227"/>
                </a:lnTo>
                <a:lnTo>
                  <a:pt x="127" y="227"/>
                </a:lnTo>
                <a:lnTo>
                  <a:pt x="127" y="227"/>
                </a:lnTo>
                <a:lnTo>
                  <a:pt x="127" y="227"/>
                </a:lnTo>
                <a:lnTo>
                  <a:pt x="127" y="227"/>
                </a:lnTo>
                <a:lnTo>
                  <a:pt x="127" y="225"/>
                </a:lnTo>
                <a:lnTo>
                  <a:pt x="127" y="225"/>
                </a:lnTo>
                <a:lnTo>
                  <a:pt x="125" y="227"/>
                </a:lnTo>
                <a:lnTo>
                  <a:pt x="125" y="227"/>
                </a:lnTo>
                <a:lnTo>
                  <a:pt x="124" y="228"/>
                </a:lnTo>
                <a:lnTo>
                  <a:pt x="122" y="228"/>
                </a:lnTo>
                <a:lnTo>
                  <a:pt x="122" y="228"/>
                </a:lnTo>
                <a:lnTo>
                  <a:pt x="122" y="227"/>
                </a:lnTo>
                <a:lnTo>
                  <a:pt x="122" y="225"/>
                </a:lnTo>
                <a:lnTo>
                  <a:pt x="122" y="225"/>
                </a:lnTo>
                <a:lnTo>
                  <a:pt x="122" y="225"/>
                </a:lnTo>
                <a:lnTo>
                  <a:pt x="121" y="225"/>
                </a:lnTo>
                <a:lnTo>
                  <a:pt x="121" y="225"/>
                </a:lnTo>
                <a:lnTo>
                  <a:pt x="121" y="225"/>
                </a:lnTo>
                <a:lnTo>
                  <a:pt x="121" y="225"/>
                </a:lnTo>
                <a:lnTo>
                  <a:pt x="121" y="227"/>
                </a:lnTo>
                <a:lnTo>
                  <a:pt x="121" y="227"/>
                </a:lnTo>
                <a:lnTo>
                  <a:pt x="121" y="227"/>
                </a:lnTo>
                <a:lnTo>
                  <a:pt x="122" y="228"/>
                </a:lnTo>
                <a:lnTo>
                  <a:pt x="122" y="228"/>
                </a:lnTo>
                <a:lnTo>
                  <a:pt x="121" y="228"/>
                </a:lnTo>
                <a:lnTo>
                  <a:pt x="121" y="228"/>
                </a:lnTo>
                <a:lnTo>
                  <a:pt x="120" y="227"/>
                </a:lnTo>
                <a:lnTo>
                  <a:pt x="118" y="227"/>
                </a:lnTo>
                <a:lnTo>
                  <a:pt x="118" y="227"/>
                </a:lnTo>
                <a:lnTo>
                  <a:pt x="117" y="227"/>
                </a:lnTo>
                <a:lnTo>
                  <a:pt x="117" y="227"/>
                </a:lnTo>
                <a:lnTo>
                  <a:pt x="117" y="227"/>
                </a:lnTo>
                <a:lnTo>
                  <a:pt x="117" y="227"/>
                </a:lnTo>
                <a:lnTo>
                  <a:pt x="117" y="227"/>
                </a:lnTo>
                <a:lnTo>
                  <a:pt x="115" y="227"/>
                </a:lnTo>
                <a:lnTo>
                  <a:pt x="115" y="227"/>
                </a:lnTo>
                <a:lnTo>
                  <a:pt x="114" y="227"/>
                </a:lnTo>
                <a:lnTo>
                  <a:pt x="114" y="228"/>
                </a:lnTo>
                <a:lnTo>
                  <a:pt x="114" y="228"/>
                </a:lnTo>
                <a:lnTo>
                  <a:pt x="114" y="227"/>
                </a:lnTo>
                <a:lnTo>
                  <a:pt x="115" y="227"/>
                </a:lnTo>
                <a:lnTo>
                  <a:pt x="115" y="227"/>
                </a:lnTo>
                <a:lnTo>
                  <a:pt x="114" y="227"/>
                </a:lnTo>
                <a:lnTo>
                  <a:pt x="114" y="227"/>
                </a:lnTo>
                <a:lnTo>
                  <a:pt x="112" y="227"/>
                </a:lnTo>
                <a:lnTo>
                  <a:pt x="111" y="228"/>
                </a:lnTo>
                <a:lnTo>
                  <a:pt x="111" y="228"/>
                </a:lnTo>
                <a:lnTo>
                  <a:pt x="111" y="228"/>
                </a:lnTo>
                <a:lnTo>
                  <a:pt x="111" y="227"/>
                </a:lnTo>
                <a:lnTo>
                  <a:pt x="111" y="227"/>
                </a:lnTo>
                <a:lnTo>
                  <a:pt x="111" y="225"/>
                </a:lnTo>
                <a:lnTo>
                  <a:pt x="110" y="224"/>
                </a:lnTo>
                <a:lnTo>
                  <a:pt x="110" y="224"/>
                </a:lnTo>
                <a:lnTo>
                  <a:pt x="110" y="224"/>
                </a:lnTo>
                <a:lnTo>
                  <a:pt x="110" y="225"/>
                </a:lnTo>
                <a:lnTo>
                  <a:pt x="108" y="225"/>
                </a:lnTo>
                <a:lnTo>
                  <a:pt x="107" y="227"/>
                </a:lnTo>
                <a:lnTo>
                  <a:pt x="107" y="228"/>
                </a:lnTo>
                <a:lnTo>
                  <a:pt x="107" y="228"/>
                </a:lnTo>
                <a:lnTo>
                  <a:pt x="107" y="228"/>
                </a:lnTo>
                <a:lnTo>
                  <a:pt x="105" y="228"/>
                </a:lnTo>
                <a:lnTo>
                  <a:pt x="105" y="227"/>
                </a:lnTo>
                <a:lnTo>
                  <a:pt x="105" y="227"/>
                </a:lnTo>
                <a:lnTo>
                  <a:pt x="104" y="227"/>
                </a:lnTo>
                <a:lnTo>
                  <a:pt x="104" y="227"/>
                </a:lnTo>
                <a:lnTo>
                  <a:pt x="104" y="228"/>
                </a:lnTo>
                <a:lnTo>
                  <a:pt x="104" y="228"/>
                </a:lnTo>
                <a:lnTo>
                  <a:pt x="104" y="228"/>
                </a:lnTo>
                <a:lnTo>
                  <a:pt x="104" y="227"/>
                </a:lnTo>
                <a:lnTo>
                  <a:pt x="104" y="227"/>
                </a:lnTo>
                <a:lnTo>
                  <a:pt x="104" y="227"/>
                </a:lnTo>
                <a:lnTo>
                  <a:pt x="104" y="227"/>
                </a:lnTo>
                <a:lnTo>
                  <a:pt x="104" y="227"/>
                </a:lnTo>
                <a:lnTo>
                  <a:pt x="104" y="227"/>
                </a:lnTo>
                <a:lnTo>
                  <a:pt x="104" y="227"/>
                </a:lnTo>
                <a:lnTo>
                  <a:pt x="104" y="225"/>
                </a:lnTo>
                <a:lnTo>
                  <a:pt x="104" y="225"/>
                </a:lnTo>
                <a:lnTo>
                  <a:pt x="103" y="225"/>
                </a:lnTo>
                <a:lnTo>
                  <a:pt x="103" y="225"/>
                </a:lnTo>
                <a:lnTo>
                  <a:pt x="103" y="227"/>
                </a:lnTo>
                <a:lnTo>
                  <a:pt x="103" y="227"/>
                </a:lnTo>
                <a:lnTo>
                  <a:pt x="103" y="228"/>
                </a:lnTo>
                <a:lnTo>
                  <a:pt x="101" y="228"/>
                </a:lnTo>
                <a:lnTo>
                  <a:pt x="100" y="228"/>
                </a:lnTo>
                <a:lnTo>
                  <a:pt x="98" y="228"/>
                </a:lnTo>
                <a:lnTo>
                  <a:pt x="98" y="228"/>
                </a:lnTo>
                <a:lnTo>
                  <a:pt x="98" y="227"/>
                </a:lnTo>
                <a:lnTo>
                  <a:pt x="98" y="227"/>
                </a:lnTo>
                <a:lnTo>
                  <a:pt x="98" y="227"/>
                </a:lnTo>
                <a:lnTo>
                  <a:pt x="100" y="227"/>
                </a:lnTo>
                <a:lnTo>
                  <a:pt x="100" y="227"/>
                </a:lnTo>
                <a:lnTo>
                  <a:pt x="100" y="227"/>
                </a:lnTo>
                <a:lnTo>
                  <a:pt x="100" y="227"/>
                </a:lnTo>
                <a:lnTo>
                  <a:pt x="100" y="227"/>
                </a:lnTo>
                <a:lnTo>
                  <a:pt x="100" y="227"/>
                </a:lnTo>
                <a:lnTo>
                  <a:pt x="100" y="227"/>
                </a:lnTo>
                <a:lnTo>
                  <a:pt x="100" y="227"/>
                </a:lnTo>
                <a:lnTo>
                  <a:pt x="100" y="227"/>
                </a:lnTo>
                <a:lnTo>
                  <a:pt x="101" y="227"/>
                </a:lnTo>
                <a:lnTo>
                  <a:pt x="101" y="227"/>
                </a:lnTo>
                <a:lnTo>
                  <a:pt x="101" y="225"/>
                </a:lnTo>
                <a:lnTo>
                  <a:pt x="103" y="227"/>
                </a:lnTo>
                <a:lnTo>
                  <a:pt x="103" y="227"/>
                </a:lnTo>
                <a:lnTo>
                  <a:pt x="103" y="225"/>
                </a:lnTo>
                <a:lnTo>
                  <a:pt x="103" y="224"/>
                </a:lnTo>
                <a:lnTo>
                  <a:pt x="103" y="224"/>
                </a:lnTo>
                <a:lnTo>
                  <a:pt x="103" y="224"/>
                </a:lnTo>
                <a:lnTo>
                  <a:pt x="103" y="222"/>
                </a:lnTo>
                <a:lnTo>
                  <a:pt x="101" y="222"/>
                </a:lnTo>
                <a:lnTo>
                  <a:pt x="100" y="222"/>
                </a:lnTo>
                <a:lnTo>
                  <a:pt x="100" y="222"/>
                </a:lnTo>
                <a:lnTo>
                  <a:pt x="100" y="222"/>
                </a:lnTo>
                <a:lnTo>
                  <a:pt x="100" y="222"/>
                </a:lnTo>
                <a:lnTo>
                  <a:pt x="100" y="222"/>
                </a:lnTo>
                <a:lnTo>
                  <a:pt x="100" y="222"/>
                </a:lnTo>
                <a:lnTo>
                  <a:pt x="100" y="222"/>
                </a:lnTo>
                <a:lnTo>
                  <a:pt x="101" y="224"/>
                </a:lnTo>
                <a:lnTo>
                  <a:pt x="101" y="224"/>
                </a:lnTo>
                <a:lnTo>
                  <a:pt x="101" y="224"/>
                </a:lnTo>
                <a:lnTo>
                  <a:pt x="101" y="224"/>
                </a:lnTo>
                <a:lnTo>
                  <a:pt x="100" y="224"/>
                </a:lnTo>
                <a:lnTo>
                  <a:pt x="100" y="225"/>
                </a:lnTo>
                <a:lnTo>
                  <a:pt x="100" y="225"/>
                </a:lnTo>
                <a:lnTo>
                  <a:pt x="97" y="224"/>
                </a:lnTo>
                <a:lnTo>
                  <a:pt x="97" y="224"/>
                </a:lnTo>
                <a:lnTo>
                  <a:pt x="97" y="224"/>
                </a:lnTo>
                <a:lnTo>
                  <a:pt x="95" y="225"/>
                </a:lnTo>
                <a:lnTo>
                  <a:pt x="95" y="225"/>
                </a:lnTo>
                <a:lnTo>
                  <a:pt x="95" y="224"/>
                </a:lnTo>
                <a:lnTo>
                  <a:pt x="95" y="224"/>
                </a:lnTo>
                <a:lnTo>
                  <a:pt x="95" y="224"/>
                </a:lnTo>
                <a:lnTo>
                  <a:pt x="95" y="224"/>
                </a:lnTo>
                <a:lnTo>
                  <a:pt x="95" y="225"/>
                </a:lnTo>
                <a:lnTo>
                  <a:pt x="94" y="225"/>
                </a:lnTo>
                <a:lnTo>
                  <a:pt x="94" y="227"/>
                </a:lnTo>
                <a:lnTo>
                  <a:pt x="94" y="227"/>
                </a:lnTo>
                <a:lnTo>
                  <a:pt x="94" y="227"/>
                </a:lnTo>
                <a:lnTo>
                  <a:pt x="93" y="225"/>
                </a:lnTo>
                <a:lnTo>
                  <a:pt x="93" y="224"/>
                </a:lnTo>
                <a:lnTo>
                  <a:pt x="93" y="224"/>
                </a:lnTo>
                <a:lnTo>
                  <a:pt x="93" y="224"/>
                </a:lnTo>
                <a:lnTo>
                  <a:pt x="93" y="224"/>
                </a:lnTo>
                <a:lnTo>
                  <a:pt x="94" y="224"/>
                </a:lnTo>
                <a:lnTo>
                  <a:pt x="94" y="224"/>
                </a:lnTo>
                <a:lnTo>
                  <a:pt x="94" y="224"/>
                </a:lnTo>
                <a:lnTo>
                  <a:pt x="94" y="224"/>
                </a:lnTo>
                <a:lnTo>
                  <a:pt x="94" y="224"/>
                </a:lnTo>
                <a:lnTo>
                  <a:pt x="94" y="224"/>
                </a:lnTo>
                <a:lnTo>
                  <a:pt x="94" y="222"/>
                </a:lnTo>
                <a:lnTo>
                  <a:pt x="94" y="222"/>
                </a:lnTo>
                <a:lnTo>
                  <a:pt x="93" y="222"/>
                </a:lnTo>
                <a:lnTo>
                  <a:pt x="93" y="222"/>
                </a:lnTo>
                <a:lnTo>
                  <a:pt x="91" y="221"/>
                </a:lnTo>
                <a:lnTo>
                  <a:pt x="91" y="221"/>
                </a:lnTo>
                <a:lnTo>
                  <a:pt x="91" y="221"/>
                </a:lnTo>
                <a:lnTo>
                  <a:pt x="91" y="219"/>
                </a:lnTo>
                <a:lnTo>
                  <a:pt x="90" y="219"/>
                </a:lnTo>
                <a:lnTo>
                  <a:pt x="90" y="219"/>
                </a:lnTo>
                <a:lnTo>
                  <a:pt x="90" y="219"/>
                </a:lnTo>
                <a:lnTo>
                  <a:pt x="90" y="219"/>
                </a:lnTo>
                <a:lnTo>
                  <a:pt x="90" y="221"/>
                </a:lnTo>
                <a:lnTo>
                  <a:pt x="90" y="222"/>
                </a:lnTo>
                <a:lnTo>
                  <a:pt x="90" y="222"/>
                </a:lnTo>
                <a:lnTo>
                  <a:pt x="91" y="224"/>
                </a:lnTo>
                <a:lnTo>
                  <a:pt x="91" y="224"/>
                </a:lnTo>
                <a:lnTo>
                  <a:pt x="91" y="224"/>
                </a:lnTo>
                <a:lnTo>
                  <a:pt x="91" y="224"/>
                </a:lnTo>
                <a:lnTo>
                  <a:pt x="91" y="224"/>
                </a:lnTo>
                <a:lnTo>
                  <a:pt x="91" y="225"/>
                </a:lnTo>
                <a:lnTo>
                  <a:pt x="91" y="225"/>
                </a:lnTo>
                <a:lnTo>
                  <a:pt x="91" y="227"/>
                </a:lnTo>
                <a:lnTo>
                  <a:pt x="91" y="227"/>
                </a:lnTo>
                <a:lnTo>
                  <a:pt x="91" y="227"/>
                </a:lnTo>
                <a:lnTo>
                  <a:pt x="90" y="227"/>
                </a:lnTo>
                <a:lnTo>
                  <a:pt x="90" y="227"/>
                </a:lnTo>
                <a:lnTo>
                  <a:pt x="88" y="225"/>
                </a:lnTo>
                <a:lnTo>
                  <a:pt x="88" y="225"/>
                </a:lnTo>
                <a:lnTo>
                  <a:pt x="90" y="225"/>
                </a:lnTo>
                <a:lnTo>
                  <a:pt x="90" y="225"/>
                </a:lnTo>
                <a:lnTo>
                  <a:pt x="90" y="225"/>
                </a:lnTo>
                <a:lnTo>
                  <a:pt x="90" y="225"/>
                </a:lnTo>
                <a:lnTo>
                  <a:pt x="90" y="224"/>
                </a:lnTo>
                <a:lnTo>
                  <a:pt x="88" y="224"/>
                </a:lnTo>
                <a:lnTo>
                  <a:pt x="88" y="222"/>
                </a:lnTo>
                <a:lnTo>
                  <a:pt x="88" y="222"/>
                </a:lnTo>
                <a:lnTo>
                  <a:pt x="87" y="224"/>
                </a:lnTo>
                <a:lnTo>
                  <a:pt x="87" y="224"/>
                </a:lnTo>
                <a:lnTo>
                  <a:pt x="87" y="224"/>
                </a:lnTo>
                <a:lnTo>
                  <a:pt x="87" y="224"/>
                </a:lnTo>
                <a:lnTo>
                  <a:pt x="87" y="224"/>
                </a:lnTo>
                <a:lnTo>
                  <a:pt x="87" y="224"/>
                </a:lnTo>
                <a:lnTo>
                  <a:pt x="85" y="224"/>
                </a:lnTo>
                <a:lnTo>
                  <a:pt x="85" y="224"/>
                </a:lnTo>
                <a:lnTo>
                  <a:pt x="85" y="224"/>
                </a:lnTo>
                <a:lnTo>
                  <a:pt x="85" y="224"/>
                </a:lnTo>
                <a:lnTo>
                  <a:pt x="84" y="224"/>
                </a:lnTo>
                <a:lnTo>
                  <a:pt x="84" y="224"/>
                </a:lnTo>
                <a:lnTo>
                  <a:pt x="84" y="222"/>
                </a:lnTo>
                <a:lnTo>
                  <a:pt x="84" y="222"/>
                </a:lnTo>
                <a:lnTo>
                  <a:pt x="85" y="222"/>
                </a:lnTo>
                <a:lnTo>
                  <a:pt x="85" y="221"/>
                </a:lnTo>
                <a:lnTo>
                  <a:pt x="85" y="221"/>
                </a:lnTo>
                <a:lnTo>
                  <a:pt x="85" y="221"/>
                </a:lnTo>
                <a:lnTo>
                  <a:pt x="85" y="221"/>
                </a:lnTo>
                <a:lnTo>
                  <a:pt x="85" y="221"/>
                </a:lnTo>
                <a:lnTo>
                  <a:pt x="85" y="222"/>
                </a:lnTo>
                <a:lnTo>
                  <a:pt x="85" y="222"/>
                </a:lnTo>
                <a:lnTo>
                  <a:pt x="85" y="222"/>
                </a:lnTo>
                <a:lnTo>
                  <a:pt x="87" y="222"/>
                </a:lnTo>
                <a:lnTo>
                  <a:pt x="87" y="221"/>
                </a:lnTo>
                <a:lnTo>
                  <a:pt x="87" y="221"/>
                </a:lnTo>
                <a:lnTo>
                  <a:pt x="87" y="221"/>
                </a:lnTo>
                <a:lnTo>
                  <a:pt x="87" y="219"/>
                </a:lnTo>
                <a:lnTo>
                  <a:pt x="87" y="219"/>
                </a:lnTo>
                <a:lnTo>
                  <a:pt x="87" y="219"/>
                </a:lnTo>
                <a:lnTo>
                  <a:pt x="88" y="219"/>
                </a:lnTo>
                <a:lnTo>
                  <a:pt x="88" y="218"/>
                </a:lnTo>
                <a:lnTo>
                  <a:pt x="88" y="218"/>
                </a:lnTo>
                <a:lnTo>
                  <a:pt x="87" y="218"/>
                </a:lnTo>
                <a:lnTo>
                  <a:pt x="87" y="218"/>
                </a:lnTo>
                <a:lnTo>
                  <a:pt x="87" y="217"/>
                </a:lnTo>
                <a:lnTo>
                  <a:pt x="87" y="217"/>
                </a:lnTo>
                <a:lnTo>
                  <a:pt x="87" y="217"/>
                </a:lnTo>
                <a:lnTo>
                  <a:pt x="87" y="217"/>
                </a:lnTo>
                <a:lnTo>
                  <a:pt x="87" y="215"/>
                </a:lnTo>
                <a:lnTo>
                  <a:pt x="87" y="215"/>
                </a:lnTo>
                <a:lnTo>
                  <a:pt x="87" y="215"/>
                </a:lnTo>
                <a:lnTo>
                  <a:pt x="87" y="214"/>
                </a:lnTo>
                <a:lnTo>
                  <a:pt x="85" y="214"/>
                </a:lnTo>
                <a:lnTo>
                  <a:pt x="84" y="214"/>
                </a:lnTo>
                <a:lnTo>
                  <a:pt x="84" y="214"/>
                </a:lnTo>
                <a:lnTo>
                  <a:pt x="84" y="214"/>
                </a:lnTo>
                <a:lnTo>
                  <a:pt x="84" y="214"/>
                </a:lnTo>
                <a:lnTo>
                  <a:pt x="83" y="214"/>
                </a:lnTo>
                <a:lnTo>
                  <a:pt x="83" y="214"/>
                </a:lnTo>
                <a:lnTo>
                  <a:pt x="83" y="214"/>
                </a:lnTo>
                <a:lnTo>
                  <a:pt x="83" y="214"/>
                </a:lnTo>
                <a:lnTo>
                  <a:pt x="81" y="214"/>
                </a:lnTo>
                <a:lnTo>
                  <a:pt x="81" y="214"/>
                </a:lnTo>
                <a:lnTo>
                  <a:pt x="81" y="215"/>
                </a:lnTo>
                <a:lnTo>
                  <a:pt x="81" y="215"/>
                </a:lnTo>
                <a:lnTo>
                  <a:pt x="81" y="215"/>
                </a:lnTo>
                <a:lnTo>
                  <a:pt x="81" y="215"/>
                </a:lnTo>
                <a:lnTo>
                  <a:pt x="83" y="215"/>
                </a:lnTo>
                <a:lnTo>
                  <a:pt x="83" y="217"/>
                </a:lnTo>
                <a:lnTo>
                  <a:pt x="83" y="217"/>
                </a:lnTo>
                <a:lnTo>
                  <a:pt x="83" y="217"/>
                </a:lnTo>
                <a:lnTo>
                  <a:pt x="83" y="218"/>
                </a:lnTo>
                <a:lnTo>
                  <a:pt x="83" y="218"/>
                </a:lnTo>
                <a:lnTo>
                  <a:pt x="83" y="218"/>
                </a:lnTo>
                <a:lnTo>
                  <a:pt x="83" y="218"/>
                </a:lnTo>
                <a:lnTo>
                  <a:pt x="83" y="218"/>
                </a:lnTo>
                <a:lnTo>
                  <a:pt x="83" y="219"/>
                </a:lnTo>
                <a:lnTo>
                  <a:pt x="83" y="219"/>
                </a:lnTo>
                <a:lnTo>
                  <a:pt x="81" y="218"/>
                </a:lnTo>
                <a:lnTo>
                  <a:pt x="81" y="218"/>
                </a:lnTo>
                <a:lnTo>
                  <a:pt x="81" y="218"/>
                </a:lnTo>
                <a:lnTo>
                  <a:pt x="81" y="218"/>
                </a:lnTo>
                <a:lnTo>
                  <a:pt x="81" y="218"/>
                </a:lnTo>
                <a:lnTo>
                  <a:pt x="80" y="218"/>
                </a:lnTo>
                <a:lnTo>
                  <a:pt x="80" y="218"/>
                </a:lnTo>
                <a:lnTo>
                  <a:pt x="80" y="218"/>
                </a:lnTo>
                <a:lnTo>
                  <a:pt x="78" y="218"/>
                </a:lnTo>
                <a:lnTo>
                  <a:pt x="78" y="218"/>
                </a:lnTo>
                <a:lnTo>
                  <a:pt x="78" y="219"/>
                </a:lnTo>
                <a:lnTo>
                  <a:pt x="78" y="219"/>
                </a:lnTo>
                <a:lnTo>
                  <a:pt x="78" y="219"/>
                </a:lnTo>
                <a:lnTo>
                  <a:pt x="78" y="219"/>
                </a:lnTo>
                <a:lnTo>
                  <a:pt x="77" y="219"/>
                </a:lnTo>
                <a:lnTo>
                  <a:pt x="77" y="221"/>
                </a:lnTo>
                <a:lnTo>
                  <a:pt x="77" y="221"/>
                </a:lnTo>
                <a:lnTo>
                  <a:pt x="78" y="221"/>
                </a:lnTo>
                <a:lnTo>
                  <a:pt x="78" y="221"/>
                </a:lnTo>
                <a:lnTo>
                  <a:pt x="78" y="222"/>
                </a:lnTo>
                <a:lnTo>
                  <a:pt x="78" y="222"/>
                </a:lnTo>
                <a:lnTo>
                  <a:pt x="77" y="221"/>
                </a:lnTo>
                <a:lnTo>
                  <a:pt x="75" y="221"/>
                </a:lnTo>
                <a:lnTo>
                  <a:pt x="75" y="221"/>
                </a:lnTo>
                <a:lnTo>
                  <a:pt x="75" y="222"/>
                </a:lnTo>
                <a:lnTo>
                  <a:pt x="75" y="222"/>
                </a:lnTo>
                <a:lnTo>
                  <a:pt x="74" y="222"/>
                </a:lnTo>
                <a:lnTo>
                  <a:pt x="74" y="222"/>
                </a:lnTo>
                <a:lnTo>
                  <a:pt x="74" y="222"/>
                </a:lnTo>
                <a:lnTo>
                  <a:pt x="74" y="221"/>
                </a:lnTo>
                <a:lnTo>
                  <a:pt x="73" y="221"/>
                </a:lnTo>
                <a:lnTo>
                  <a:pt x="73" y="219"/>
                </a:lnTo>
                <a:lnTo>
                  <a:pt x="71" y="219"/>
                </a:lnTo>
                <a:lnTo>
                  <a:pt x="71" y="219"/>
                </a:lnTo>
                <a:lnTo>
                  <a:pt x="71" y="219"/>
                </a:lnTo>
                <a:lnTo>
                  <a:pt x="70" y="219"/>
                </a:lnTo>
                <a:lnTo>
                  <a:pt x="70" y="219"/>
                </a:lnTo>
                <a:lnTo>
                  <a:pt x="70" y="218"/>
                </a:lnTo>
                <a:lnTo>
                  <a:pt x="70" y="218"/>
                </a:lnTo>
                <a:lnTo>
                  <a:pt x="70" y="218"/>
                </a:lnTo>
                <a:lnTo>
                  <a:pt x="71" y="218"/>
                </a:lnTo>
                <a:lnTo>
                  <a:pt x="73" y="218"/>
                </a:lnTo>
                <a:lnTo>
                  <a:pt x="73" y="218"/>
                </a:lnTo>
                <a:lnTo>
                  <a:pt x="74" y="218"/>
                </a:lnTo>
                <a:lnTo>
                  <a:pt x="74" y="218"/>
                </a:lnTo>
                <a:lnTo>
                  <a:pt x="74" y="218"/>
                </a:lnTo>
                <a:lnTo>
                  <a:pt x="74" y="218"/>
                </a:lnTo>
                <a:lnTo>
                  <a:pt x="75" y="218"/>
                </a:lnTo>
                <a:lnTo>
                  <a:pt x="75" y="218"/>
                </a:lnTo>
                <a:lnTo>
                  <a:pt x="77" y="218"/>
                </a:lnTo>
                <a:lnTo>
                  <a:pt x="77" y="218"/>
                </a:lnTo>
                <a:lnTo>
                  <a:pt x="77" y="218"/>
                </a:lnTo>
                <a:lnTo>
                  <a:pt x="77" y="217"/>
                </a:lnTo>
                <a:lnTo>
                  <a:pt x="77" y="217"/>
                </a:lnTo>
                <a:lnTo>
                  <a:pt x="78" y="217"/>
                </a:lnTo>
                <a:lnTo>
                  <a:pt x="78" y="215"/>
                </a:lnTo>
                <a:lnTo>
                  <a:pt x="78" y="215"/>
                </a:lnTo>
                <a:lnTo>
                  <a:pt x="78" y="215"/>
                </a:lnTo>
                <a:lnTo>
                  <a:pt x="77" y="215"/>
                </a:lnTo>
                <a:lnTo>
                  <a:pt x="77" y="215"/>
                </a:lnTo>
                <a:lnTo>
                  <a:pt x="77" y="214"/>
                </a:lnTo>
                <a:lnTo>
                  <a:pt x="77" y="214"/>
                </a:lnTo>
                <a:lnTo>
                  <a:pt x="75" y="214"/>
                </a:lnTo>
                <a:lnTo>
                  <a:pt x="75" y="214"/>
                </a:lnTo>
                <a:lnTo>
                  <a:pt x="75" y="214"/>
                </a:lnTo>
                <a:lnTo>
                  <a:pt x="74" y="212"/>
                </a:lnTo>
                <a:lnTo>
                  <a:pt x="74" y="212"/>
                </a:lnTo>
                <a:lnTo>
                  <a:pt x="74" y="212"/>
                </a:lnTo>
                <a:lnTo>
                  <a:pt x="74" y="212"/>
                </a:lnTo>
                <a:lnTo>
                  <a:pt x="74" y="212"/>
                </a:lnTo>
                <a:lnTo>
                  <a:pt x="73" y="212"/>
                </a:lnTo>
                <a:lnTo>
                  <a:pt x="73" y="212"/>
                </a:lnTo>
                <a:lnTo>
                  <a:pt x="73" y="212"/>
                </a:lnTo>
                <a:lnTo>
                  <a:pt x="71" y="212"/>
                </a:lnTo>
                <a:lnTo>
                  <a:pt x="73" y="212"/>
                </a:lnTo>
                <a:lnTo>
                  <a:pt x="73" y="212"/>
                </a:lnTo>
                <a:lnTo>
                  <a:pt x="71" y="211"/>
                </a:lnTo>
                <a:lnTo>
                  <a:pt x="71" y="211"/>
                </a:lnTo>
                <a:lnTo>
                  <a:pt x="71" y="211"/>
                </a:lnTo>
                <a:lnTo>
                  <a:pt x="71" y="211"/>
                </a:lnTo>
                <a:lnTo>
                  <a:pt x="70" y="211"/>
                </a:lnTo>
                <a:lnTo>
                  <a:pt x="70" y="211"/>
                </a:lnTo>
                <a:lnTo>
                  <a:pt x="68" y="211"/>
                </a:lnTo>
                <a:lnTo>
                  <a:pt x="65" y="211"/>
                </a:lnTo>
                <a:lnTo>
                  <a:pt x="67" y="212"/>
                </a:lnTo>
                <a:lnTo>
                  <a:pt x="67" y="212"/>
                </a:lnTo>
                <a:lnTo>
                  <a:pt x="67" y="212"/>
                </a:lnTo>
                <a:lnTo>
                  <a:pt x="65" y="214"/>
                </a:lnTo>
                <a:lnTo>
                  <a:pt x="65" y="214"/>
                </a:lnTo>
                <a:lnTo>
                  <a:pt x="65" y="215"/>
                </a:lnTo>
                <a:lnTo>
                  <a:pt x="65" y="215"/>
                </a:lnTo>
                <a:lnTo>
                  <a:pt x="65" y="215"/>
                </a:lnTo>
                <a:lnTo>
                  <a:pt x="64" y="215"/>
                </a:lnTo>
                <a:lnTo>
                  <a:pt x="63" y="215"/>
                </a:lnTo>
                <a:lnTo>
                  <a:pt x="60" y="214"/>
                </a:lnTo>
                <a:lnTo>
                  <a:pt x="58" y="214"/>
                </a:lnTo>
                <a:lnTo>
                  <a:pt x="58" y="214"/>
                </a:lnTo>
                <a:lnTo>
                  <a:pt x="58" y="214"/>
                </a:lnTo>
                <a:lnTo>
                  <a:pt x="58" y="214"/>
                </a:lnTo>
                <a:lnTo>
                  <a:pt x="58" y="214"/>
                </a:lnTo>
                <a:lnTo>
                  <a:pt x="58" y="214"/>
                </a:lnTo>
                <a:lnTo>
                  <a:pt x="58" y="212"/>
                </a:lnTo>
                <a:lnTo>
                  <a:pt x="58" y="212"/>
                </a:lnTo>
                <a:lnTo>
                  <a:pt x="58" y="212"/>
                </a:lnTo>
                <a:lnTo>
                  <a:pt x="58" y="212"/>
                </a:lnTo>
                <a:lnTo>
                  <a:pt x="58" y="214"/>
                </a:lnTo>
                <a:lnTo>
                  <a:pt x="60" y="214"/>
                </a:lnTo>
                <a:lnTo>
                  <a:pt x="60" y="214"/>
                </a:lnTo>
                <a:lnTo>
                  <a:pt x="61" y="214"/>
                </a:lnTo>
                <a:lnTo>
                  <a:pt x="61" y="214"/>
                </a:lnTo>
                <a:lnTo>
                  <a:pt x="61" y="214"/>
                </a:lnTo>
                <a:lnTo>
                  <a:pt x="61" y="212"/>
                </a:lnTo>
                <a:lnTo>
                  <a:pt x="63" y="212"/>
                </a:lnTo>
                <a:lnTo>
                  <a:pt x="63" y="212"/>
                </a:lnTo>
                <a:lnTo>
                  <a:pt x="63" y="211"/>
                </a:lnTo>
                <a:lnTo>
                  <a:pt x="63" y="211"/>
                </a:lnTo>
                <a:lnTo>
                  <a:pt x="61" y="211"/>
                </a:lnTo>
                <a:lnTo>
                  <a:pt x="61" y="211"/>
                </a:lnTo>
                <a:lnTo>
                  <a:pt x="61" y="211"/>
                </a:lnTo>
                <a:lnTo>
                  <a:pt x="61" y="211"/>
                </a:lnTo>
                <a:lnTo>
                  <a:pt x="60" y="212"/>
                </a:lnTo>
                <a:lnTo>
                  <a:pt x="60" y="212"/>
                </a:lnTo>
                <a:lnTo>
                  <a:pt x="60" y="212"/>
                </a:lnTo>
                <a:lnTo>
                  <a:pt x="60" y="212"/>
                </a:lnTo>
                <a:lnTo>
                  <a:pt x="60" y="211"/>
                </a:lnTo>
                <a:lnTo>
                  <a:pt x="60" y="211"/>
                </a:lnTo>
                <a:lnTo>
                  <a:pt x="60" y="210"/>
                </a:lnTo>
                <a:lnTo>
                  <a:pt x="60" y="210"/>
                </a:lnTo>
                <a:lnTo>
                  <a:pt x="60" y="208"/>
                </a:lnTo>
                <a:lnTo>
                  <a:pt x="60" y="208"/>
                </a:lnTo>
                <a:lnTo>
                  <a:pt x="58" y="208"/>
                </a:lnTo>
                <a:lnTo>
                  <a:pt x="58" y="208"/>
                </a:lnTo>
                <a:lnTo>
                  <a:pt x="58" y="208"/>
                </a:lnTo>
                <a:lnTo>
                  <a:pt x="58" y="210"/>
                </a:lnTo>
                <a:lnTo>
                  <a:pt x="58" y="211"/>
                </a:lnTo>
                <a:lnTo>
                  <a:pt x="58" y="211"/>
                </a:lnTo>
                <a:lnTo>
                  <a:pt x="58" y="212"/>
                </a:lnTo>
                <a:lnTo>
                  <a:pt x="58" y="212"/>
                </a:lnTo>
                <a:lnTo>
                  <a:pt x="57" y="211"/>
                </a:lnTo>
                <a:lnTo>
                  <a:pt x="56" y="211"/>
                </a:lnTo>
                <a:lnTo>
                  <a:pt x="56" y="211"/>
                </a:lnTo>
                <a:lnTo>
                  <a:pt x="56" y="211"/>
                </a:lnTo>
                <a:lnTo>
                  <a:pt x="56" y="212"/>
                </a:lnTo>
                <a:lnTo>
                  <a:pt x="56" y="212"/>
                </a:lnTo>
                <a:lnTo>
                  <a:pt x="56" y="212"/>
                </a:lnTo>
                <a:lnTo>
                  <a:pt x="56" y="214"/>
                </a:lnTo>
                <a:lnTo>
                  <a:pt x="56" y="214"/>
                </a:lnTo>
                <a:lnTo>
                  <a:pt x="54" y="214"/>
                </a:lnTo>
                <a:lnTo>
                  <a:pt x="54" y="214"/>
                </a:lnTo>
                <a:lnTo>
                  <a:pt x="56" y="215"/>
                </a:lnTo>
                <a:lnTo>
                  <a:pt x="56" y="215"/>
                </a:lnTo>
                <a:lnTo>
                  <a:pt x="57" y="215"/>
                </a:lnTo>
                <a:lnTo>
                  <a:pt x="57" y="215"/>
                </a:lnTo>
                <a:lnTo>
                  <a:pt x="56" y="215"/>
                </a:lnTo>
                <a:lnTo>
                  <a:pt x="57" y="217"/>
                </a:lnTo>
                <a:lnTo>
                  <a:pt x="57" y="217"/>
                </a:lnTo>
                <a:lnTo>
                  <a:pt x="57" y="217"/>
                </a:lnTo>
                <a:lnTo>
                  <a:pt x="56" y="217"/>
                </a:lnTo>
                <a:lnTo>
                  <a:pt x="56" y="217"/>
                </a:lnTo>
                <a:lnTo>
                  <a:pt x="56" y="217"/>
                </a:lnTo>
                <a:lnTo>
                  <a:pt x="54" y="217"/>
                </a:lnTo>
                <a:lnTo>
                  <a:pt x="54" y="217"/>
                </a:lnTo>
                <a:lnTo>
                  <a:pt x="54" y="215"/>
                </a:lnTo>
                <a:lnTo>
                  <a:pt x="54" y="215"/>
                </a:lnTo>
                <a:lnTo>
                  <a:pt x="54" y="214"/>
                </a:lnTo>
                <a:lnTo>
                  <a:pt x="53" y="212"/>
                </a:lnTo>
                <a:lnTo>
                  <a:pt x="53" y="212"/>
                </a:lnTo>
                <a:lnTo>
                  <a:pt x="53" y="211"/>
                </a:lnTo>
                <a:lnTo>
                  <a:pt x="51" y="211"/>
                </a:lnTo>
                <a:lnTo>
                  <a:pt x="51" y="211"/>
                </a:lnTo>
                <a:lnTo>
                  <a:pt x="51" y="211"/>
                </a:lnTo>
                <a:lnTo>
                  <a:pt x="50" y="211"/>
                </a:lnTo>
                <a:lnTo>
                  <a:pt x="50" y="210"/>
                </a:lnTo>
                <a:lnTo>
                  <a:pt x="50" y="210"/>
                </a:lnTo>
                <a:lnTo>
                  <a:pt x="50" y="210"/>
                </a:lnTo>
                <a:lnTo>
                  <a:pt x="50" y="210"/>
                </a:lnTo>
                <a:lnTo>
                  <a:pt x="50" y="210"/>
                </a:lnTo>
                <a:lnTo>
                  <a:pt x="51" y="210"/>
                </a:lnTo>
                <a:lnTo>
                  <a:pt x="51" y="210"/>
                </a:lnTo>
                <a:lnTo>
                  <a:pt x="53" y="208"/>
                </a:lnTo>
                <a:lnTo>
                  <a:pt x="53" y="208"/>
                </a:lnTo>
                <a:lnTo>
                  <a:pt x="53" y="208"/>
                </a:lnTo>
                <a:lnTo>
                  <a:pt x="53" y="208"/>
                </a:lnTo>
                <a:lnTo>
                  <a:pt x="53" y="208"/>
                </a:lnTo>
                <a:lnTo>
                  <a:pt x="51" y="208"/>
                </a:lnTo>
                <a:lnTo>
                  <a:pt x="51" y="208"/>
                </a:lnTo>
                <a:lnTo>
                  <a:pt x="51" y="208"/>
                </a:lnTo>
                <a:lnTo>
                  <a:pt x="51" y="208"/>
                </a:lnTo>
                <a:lnTo>
                  <a:pt x="50" y="208"/>
                </a:lnTo>
                <a:lnTo>
                  <a:pt x="50" y="207"/>
                </a:lnTo>
                <a:lnTo>
                  <a:pt x="48" y="207"/>
                </a:lnTo>
                <a:lnTo>
                  <a:pt x="48" y="205"/>
                </a:lnTo>
                <a:lnTo>
                  <a:pt x="48" y="205"/>
                </a:lnTo>
                <a:lnTo>
                  <a:pt x="47" y="205"/>
                </a:lnTo>
                <a:lnTo>
                  <a:pt x="47" y="205"/>
                </a:lnTo>
                <a:lnTo>
                  <a:pt x="47" y="207"/>
                </a:lnTo>
                <a:lnTo>
                  <a:pt x="47" y="207"/>
                </a:lnTo>
                <a:lnTo>
                  <a:pt x="46" y="207"/>
                </a:lnTo>
                <a:lnTo>
                  <a:pt x="44" y="207"/>
                </a:lnTo>
                <a:lnTo>
                  <a:pt x="44" y="207"/>
                </a:lnTo>
                <a:lnTo>
                  <a:pt x="43" y="205"/>
                </a:lnTo>
                <a:lnTo>
                  <a:pt x="43" y="205"/>
                </a:lnTo>
                <a:lnTo>
                  <a:pt x="41" y="207"/>
                </a:lnTo>
                <a:lnTo>
                  <a:pt x="41" y="207"/>
                </a:lnTo>
                <a:lnTo>
                  <a:pt x="41" y="208"/>
                </a:lnTo>
                <a:lnTo>
                  <a:pt x="41" y="208"/>
                </a:lnTo>
                <a:lnTo>
                  <a:pt x="40" y="207"/>
                </a:lnTo>
                <a:lnTo>
                  <a:pt x="40" y="207"/>
                </a:lnTo>
                <a:lnTo>
                  <a:pt x="40" y="207"/>
                </a:lnTo>
                <a:lnTo>
                  <a:pt x="40" y="207"/>
                </a:lnTo>
                <a:lnTo>
                  <a:pt x="40" y="207"/>
                </a:lnTo>
                <a:lnTo>
                  <a:pt x="40" y="207"/>
                </a:lnTo>
                <a:lnTo>
                  <a:pt x="40" y="207"/>
                </a:lnTo>
                <a:lnTo>
                  <a:pt x="40" y="207"/>
                </a:lnTo>
                <a:lnTo>
                  <a:pt x="38" y="207"/>
                </a:lnTo>
                <a:lnTo>
                  <a:pt x="38" y="205"/>
                </a:lnTo>
                <a:lnTo>
                  <a:pt x="38" y="205"/>
                </a:lnTo>
                <a:lnTo>
                  <a:pt x="37" y="207"/>
                </a:lnTo>
                <a:lnTo>
                  <a:pt x="37" y="207"/>
                </a:lnTo>
                <a:lnTo>
                  <a:pt x="37" y="208"/>
                </a:lnTo>
                <a:lnTo>
                  <a:pt x="37" y="208"/>
                </a:lnTo>
                <a:lnTo>
                  <a:pt x="37" y="208"/>
                </a:lnTo>
                <a:lnTo>
                  <a:pt x="37" y="208"/>
                </a:lnTo>
                <a:lnTo>
                  <a:pt x="36" y="208"/>
                </a:lnTo>
                <a:lnTo>
                  <a:pt x="36" y="208"/>
                </a:lnTo>
                <a:lnTo>
                  <a:pt x="36" y="208"/>
                </a:lnTo>
                <a:lnTo>
                  <a:pt x="34" y="208"/>
                </a:lnTo>
                <a:lnTo>
                  <a:pt x="34" y="207"/>
                </a:lnTo>
                <a:lnTo>
                  <a:pt x="33" y="207"/>
                </a:lnTo>
                <a:lnTo>
                  <a:pt x="33" y="207"/>
                </a:lnTo>
                <a:lnTo>
                  <a:pt x="34" y="207"/>
                </a:lnTo>
                <a:lnTo>
                  <a:pt x="34" y="205"/>
                </a:lnTo>
                <a:lnTo>
                  <a:pt x="33" y="205"/>
                </a:lnTo>
                <a:lnTo>
                  <a:pt x="31" y="204"/>
                </a:lnTo>
                <a:lnTo>
                  <a:pt x="31" y="204"/>
                </a:lnTo>
                <a:lnTo>
                  <a:pt x="30" y="204"/>
                </a:lnTo>
                <a:lnTo>
                  <a:pt x="28" y="204"/>
                </a:lnTo>
                <a:lnTo>
                  <a:pt x="26" y="204"/>
                </a:lnTo>
                <a:lnTo>
                  <a:pt x="26" y="204"/>
                </a:lnTo>
                <a:lnTo>
                  <a:pt x="26" y="204"/>
                </a:lnTo>
                <a:lnTo>
                  <a:pt x="26" y="204"/>
                </a:lnTo>
                <a:lnTo>
                  <a:pt x="24" y="204"/>
                </a:lnTo>
                <a:lnTo>
                  <a:pt x="24" y="204"/>
                </a:lnTo>
                <a:lnTo>
                  <a:pt x="23" y="204"/>
                </a:lnTo>
                <a:lnTo>
                  <a:pt x="23" y="202"/>
                </a:lnTo>
                <a:lnTo>
                  <a:pt x="23" y="202"/>
                </a:lnTo>
                <a:lnTo>
                  <a:pt x="21" y="202"/>
                </a:lnTo>
                <a:lnTo>
                  <a:pt x="21" y="202"/>
                </a:lnTo>
                <a:lnTo>
                  <a:pt x="20" y="202"/>
                </a:lnTo>
                <a:lnTo>
                  <a:pt x="20" y="202"/>
                </a:lnTo>
                <a:lnTo>
                  <a:pt x="20" y="202"/>
                </a:lnTo>
                <a:lnTo>
                  <a:pt x="20" y="202"/>
                </a:lnTo>
                <a:lnTo>
                  <a:pt x="20" y="202"/>
                </a:lnTo>
                <a:lnTo>
                  <a:pt x="20" y="202"/>
                </a:lnTo>
                <a:lnTo>
                  <a:pt x="20" y="202"/>
                </a:lnTo>
                <a:lnTo>
                  <a:pt x="20" y="201"/>
                </a:lnTo>
                <a:lnTo>
                  <a:pt x="18" y="201"/>
                </a:lnTo>
                <a:lnTo>
                  <a:pt x="18" y="201"/>
                </a:lnTo>
                <a:lnTo>
                  <a:pt x="18" y="200"/>
                </a:lnTo>
                <a:lnTo>
                  <a:pt x="18" y="200"/>
                </a:lnTo>
                <a:lnTo>
                  <a:pt x="17" y="198"/>
                </a:lnTo>
                <a:lnTo>
                  <a:pt x="17" y="198"/>
                </a:lnTo>
                <a:lnTo>
                  <a:pt x="18" y="198"/>
                </a:lnTo>
                <a:lnTo>
                  <a:pt x="18" y="197"/>
                </a:lnTo>
                <a:lnTo>
                  <a:pt x="18" y="197"/>
                </a:lnTo>
                <a:lnTo>
                  <a:pt x="18" y="197"/>
                </a:lnTo>
                <a:lnTo>
                  <a:pt x="18" y="198"/>
                </a:lnTo>
                <a:lnTo>
                  <a:pt x="18" y="198"/>
                </a:lnTo>
                <a:lnTo>
                  <a:pt x="20" y="200"/>
                </a:lnTo>
                <a:lnTo>
                  <a:pt x="20" y="201"/>
                </a:lnTo>
                <a:lnTo>
                  <a:pt x="20" y="201"/>
                </a:lnTo>
                <a:lnTo>
                  <a:pt x="23" y="200"/>
                </a:lnTo>
                <a:lnTo>
                  <a:pt x="23" y="200"/>
                </a:lnTo>
                <a:lnTo>
                  <a:pt x="24" y="198"/>
                </a:lnTo>
                <a:lnTo>
                  <a:pt x="24" y="198"/>
                </a:lnTo>
                <a:lnTo>
                  <a:pt x="24" y="198"/>
                </a:lnTo>
                <a:lnTo>
                  <a:pt x="24" y="198"/>
                </a:lnTo>
                <a:lnTo>
                  <a:pt x="23" y="197"/>
                </a:lnTo>
                <a:lnTo>
                  <a:pt x="23" y="195"/>
                </a:lnTo>
                <a:lnTo>
                  <a:pt x="23" y="195"/>
                </a:lnTo>
                <a:lnTo>
                  <a:pt x="23" y="195"/>
                </a:lnTo>
                <a:lnTo>
                  <a:pt x="24" y="194"/>
                </a:lnTo>
                <a:lnTo>
                  <a:pt x="24" y="194"/>
                </a:lnTo>
                <a:lnTo>
                  <a:pt x="24" y="195"/>
                </a:lnTo>
                <a:lnTo>
                  <a:pt x="26" y="195"/>
                </a:lnTo>
                <a:lnTo>
                  <a:pt x="26" y="195"/>
                </a:lnTo>
                <a:lnTo>
                  <a:pt x="26" y="197"/>
                </a:lnTo>
                <a:lnTo>
                  <a:pt x="27" y="197"/>
                </a:lnTo>
                <a:lnTo>
                  <a:pt x="27" y="197"/>
                </a:lnTo>
                <a:lnTo>
                  <a:pt x="27" y="197"/>
                </a:lnTo>
                <a:lnTo>
                  <a:pt x="27" y="197"/>
                </a:lnTo>
                <a:lnTo>
                  <a:pt x="27" y="195"/>
                </a:lnTo>
                <a:lnTo>
                  <a:pt x="27" y="195"/>
                </a:lnTo>
                <a:lnTo>
                  <a:pt x="27" y="195"/>
                </a:lnTo>
                <a:lnTo>
                  <a:pt x="27" y="194"/>
                </a:lnTo>
                <a:lnTo>
                  <a:pt x="27" y="194"/>
                </a:lnTo>
                <a:lnTo>
                  <a:pt x="28" y="194"/>
                </a:lnTo>
                <a:lnTo>
                  <a:pt x="27" y="195"/>
                </a:lnTo>
                <a:lnTo>
                  <a:pt x="28" y="197"/>
                </a:lnTo>
                <a:lnTo>
                  <a:pt x="28" y="197"/>
                </a:lnTo>
                <a:lnTo>
                  <a:pt x="28" y="197"/>
                </a:lnTo>
                <a:lnTo>
                  <a:pt x="28" y="197"/>
                </a:lnTo>
                <a:lnTo>
                  <a:pt x="28" y="198"/>
                </a:lnTo>
                <a:lnTo>
                  <a:pt x="28" y="198"/>
                </a:lnTo>
                <a:lnTo>
                  <a:pt x="30" y="198"/>
                </a:lnTo>
                <a:lnTo>
                  <a:pt x="31" y="200"/>
                </a:lnTo>
                <a:lnTo>
                  <a:pt x="31" y="200"/>
                </a:lnTo>
                <a:lnTo>
                  <a:pt x="31" y="200"/>
                </a:lnTo>
                <a:lnTo>
                  <a:pt x="31" y="200"/>
                </a:lnTo>
                <a:lnTo>
                  <a:pt x="31" y="200"/>
                </a:lnTo>
                <a:lnTo>
                  <a:pt x="33" y="200"/>
                </a:lnTo>
                <a:lnTo>
                  <a:pt x="33" y="200"/>
                </a:lnTo>
                <a:lnTo>
                  <a:pt x="33" y="200"/>
                </a:lnTo>
                <a:lnTo>
                  <a:pt x="34" y="200"/>
                </a:lnTo>
                <a:lnTo>
                  <a:pt x="36" y="200"/>
                </a:lnTo>
                <a:lnTo>
                  <a:pt x="36" y="200"/>
                </a:lnTo>
                <a:lnTo>
                  <a:pt x="36" y="200"/>
                </a:lnTo>
                <a:lnTo>
                  <a:pt x="36" y="200"/>
                </a:lnTo>
                <a:lnTo>
                  <a:pt x="36" y="201"/>
                </a:lnTo>
                <a:lnTo>
                  <a:pt x="36" y="202"/>
                </a:lnTo>
                <a:lnTo>
                  <a:pt x="36" y="202"/>
                </a:lnTo>
                <a:lnTo>
                  <a:pt x="37" y="202"/>
                </a:lnTo>
                <a:lnTo>
                  <a:pt x="37" y="202"/>
                </a:lnTo>
                <a:lnTo>
                  <a:pt x="38" y="201"/>
                </a:lnTo>
                <a:lnTo>
                  <a:pt x="38" y="201"/>
                </a:lnTo>
                <a:lnTo>
                  <a:pt x="38" y="201"/>
                </a:lnTo>
                <a:lnTo>
                  <a:pt x="38" y="201"/>
                </a:lnTo>
                <a:lnTo>
                  <a:pt x="38" y="201"/>
                </a:lnTo>
                <a:lnTo>
                  <a:pt x="37" y="201"/>
                </a:lnTo>
                <a:lnTo>
                  <a:pt x="37" y="201"/>
                </a:lnTo>
                <a:lnTo>
                  <a:pt x="38" y="200"/>
                </a:lnTo>
                <a:lnTo>
                  <a:pt x="40" y="200"/>
                </a:lnTo>
                <a:lnTo>
                  <a:pt x="41" y="200"/>
                </a:lnTo>
                <a:lnTo>
                  <a:pt x="43" y="201"/>
                </a:lnTo>
                <a:lnTo>
                  <a:pt x="43" y="201"/>
                </a:lnTo>
                <a:lnTo>
                  <a:pt x="44" y="201"/>
                </a:lnTo>
                <a:lnTo>
                  <a:pt x="44" y="201"/>
                </a:lnTo>
                <a:lnTo>
                  <a:pt x="44" y="202"/>
                </a:lnTo>
                <a:lnTo>
                  <a:pt x="46" y="202"/>
                </a:lnTo>
                <a:lnTo>
                  <a:pt x="46" y="202"/>
                </a:lnTo>
                <a:lnTo>
                  <a:pt x="46" y="202"/>
                </a:lnTo>
                <a:lnTo>
                  <a:pt x="44" y="201"/>
                </a:lnTo>
                <a:lnTo>
                  <a:pt x="44" y="201"/>
                </a:lnTo>
                <a:lnTo>
                  <a:pt x="44" y="201"/>
                </a:lnTo>
                <a:lnTo>
                  <a:pt x="44" y="201"/>
                </a:lnTo>
                <a:lnTo>
                  <a:pt x="46" y="201"/>
                </a:lnTo>
                <a:lnTo>
                  <a:pt x="46" y="200"/>
                </a:lnTo>
                <a:lnTo>
                  <a:pt x="47" y="200"/>
                </a:lnTo>
                <a:lnTo>
                  <a:pt x="47" y="200"/>
                </a:lnTo>
                <a:lnTo>
                  <a:pt x="46" y="200"/>
                </a:lnTo>
                <a:lnTo>
                  <a:pt x="46" y="200"/>
                </a:lnTo>
                <a:lnTo>
                  <a:pt x="46" y="200"/>
                </a:lnTo>
                <a:lnTo>
                  <a:pt x="46" y="200"/>
                </a:lnTo>
                <a:lnTo>
                  <a:pt x="46" y="200"/>
                </a:lnTo>
                <a:lnTo>
                  <a:pt x="44" y="200"/>
                </a:lnTo>
                <a:lnTo>
                  <a:pt x="44" y="200"/>
                </a:lnTo>
                <a:lnTo>
                  <a:pt x="44" y="200"/>
                </a:lnTo>
                <a:lnTo>
                  <a:pt x="44" y="200"/>
                </a:lnTo>
                <a:lnTo>
                  <a:pt x="43" y="200"/>
                </a:lnTo>
                <a:lnTo>
                  <a:pt x="41" y="200"/>
                </a:lnTo>
                <a:lnTo>
                  <a:pt x="41" y="198"/>
                </a:lnTo>
                <a:lnTo>
                  <a:pt x="40" y="198"/>
                </a:lnTo>
                <a:lnTo>
                  <a:pt x="40" y="197"/>
                </a:lnTo>
                <a:lnTo>
                  <a:pt x="40" y="197"/>
                </a:lnTo>
                <a:lnTo>
                  <a:pt x="38" y="197"/>
                </a:lnTo>
                <a:lnTo>
                  <a:pt x="37" y="197"/>
                </a:lnTo>
                <a:lnTo>
                  <a:pt x="36" y="197"/>
                </a:lnTo>
                <a:lnTo>
                  <a:pt x="34" y="197"/>
                </a:lnTo>
                <a:lnTo>
                  <a:pt x="34" y="197"/>
                </a:lnTo>
                <a:lnTo>
                  <a:pt x="34" y="194"/>
                </a:lnTo>
                <a:lnTo>
                  <a:pt x="33" y="192"/>
                </a:lnTo>
                <a:lnTo>
                  <a:pt x="33" y="192"/>
                </a:lnTo>
                <a:lnTo>
                  <a:pt x="34" y="192"/>
                </a:lnTo>
                <a:lnTo>
                  <a:pt x="36" y="194"/>
                </a:lnTo>
                <a:lnTo>
                  <a:pt x="36" y="194"/>
                </a:lnTo>
                <a:lnTo>
                  <a:pt x="36" y="194"/>
                </a:lnTo>
                <a:lnTo>
                  <a:pt x="36" y="194"/>
                </a:lnTo>
                <a:lnTo>
                  <a:pt x="36" y="194"/>
                </a:lnTo>
                <a:lnTo>
                  <a:pt x="36" y="194"/>
                </a:lnTo>
                <a:lnTo>
                  <a:pt x="36" y="194"/>
                </a:lnTo>
                <a:lnTo>
                  <a:pt x="36" y="194"/>
                </a:lnTo>
                <a:lnTo>
                  <a:pt x="36" y="195"/>
                </a:lnTo>
                <a:lnTo>
                  <a:pt x="36" y="195"/>
                </a:lnTo>
                <a:lnTo>
                  <a:pt x="37" y="195"/>
                </a:lnTo>
                <a:lnTo>
                  <a:pt x="37" y="197"/>
                </a:lnTo>
                <a:lnTo>
                  <a:pt x="37" y="197"/>
                </a:lnTo>
                <a:lnTo>
                  <a:pt x="38" y="197"/>
                </a:lnTo>
                <a:lnTo>
                  <a:pt x="40" y="197"/>
                </a:lnTo>
                <a:lnTo>
                  <a:pt x="41" y="197"/>
                </a:lnTo>
                <a:lnTo>
                  <a:pt x="41" y="197"/>
                </a:lnTo>
                <a:lnTo>
                  <a:pt x="43" y="195"/>
                </a:lnTo>
                <a:lnTo>
                  <a:pt x="43" y="195"/>
                </a:lnTo>
                <a:lnTo>
                  <a:pt x="41" y="195"/>
                </a:lnTo>
                <a:lnTo>
                  <a:pt x="41" y="195"/>
                </a:lnTo>
                <a:lnTo>
                  <a:pt x="40" y="195"/>
                </a:lnTo>
                <a:lnTo>
                  <a:pt x="40" y="195"/>
                </a:lnTo>
                <a:lnTo>
                  <a:pt x="40" y="195"/>
                </a:lnTo>
                <a:lnTo>
                  <a:pt x="40" y="195"/>
                </a:lnTo>
                <a:lnTo>
                  <a:pt x="40" y="195"/>
                </a:lnTo>
                <a:lnTo>
                  <a:pt x="41" y="195"/>
                </a:lnTo>
                <a:lnTo>
                  <a:pt x="41" y="195"/>
                </a:lnTo>
                <a:lnTo>
                  <a:pt x="41" y="195"/>
                </a:lnTo>
                <a:lnTo>
                  <a:pt x="41" y="195"/>
                </a:lnTo>
                <a:lnTo>
                  <a:pt x="43" y="194"/>
                </a:lnTo>
                <a:lnTo>
                  <a:pt x="43" y="194"/>
                </a:lnTo>
                <a:lnTo>
                  <a:pt x="41" y="194"/>
                </a:lnTo>
                <a:lnTo>
                  <a:pt x="41" y="192"/>
                </a:lnTo>
                <a:lnTo>
                  <a:pt x="40" y="192"/>
                </a:lnTo>
                <a:lnTo>
                  <a:pt x="40" y="194"/>
                </a:lnTo>
                <a:lnTo>
                  <a:pt x="40" y="194"/>
                </a:lnTo>
                <a:lnTo>
                  <a:pt x="40" y="194"/>
                </a:lnTo>
                <a:lnTo>
                  <a:pt x="38" y="192"/>
                </a:lnTo>
                <a:lnTo>
                  <a:pt x="38" y="192"/>
                </a:lnTo>
                <a:lnTo>
                  <a:pt x="36" y="192"/>
                </a:lnTo>
                <a:lnTo>
                  <a:pt x="36" y="191"/>
                </a:lnTo>
                <a:lnTo>
                  <a:pt x="36" y="191"/>
                </a:lnTo>
                <a:lnTo>
                  <a:pt x="37" y="191"/>
                </a:lnTo>
                <a:lnTo>
                  <a:pt x="38" y="191"/>
                </a:lnTo>
                <a:lnTo>
                  <a:pt x="38" y="191"/>
                </a:lnTo>
                <a:lnTo>
                  <a:pt x="38" y="191"/>
                </a:lnTo>
                <a:lnTo>
                  <a:pt x="38" y="191"/>
                </a:lnTo>
                <a:lnTo>
                  <a:pt x="38" y="190"/>
                </a:lnTo>
                <a:lnTo>
                  <a:pt x="38" y="190"/>
                </a:lnTo>
                <a:lnTo>
                  <a:pt x="38" y="190"/>
                </a:lnTo>
                <a:lnTo>
                  <a:pt x="40" y="190"/>
                </a:lnTo>
                <a:lnTo>
                  <a:pt x="40" y="190"/>
                </a:lnTo>
                <a:lnTo>
                  <a:pt x="41" y="190"/>
                </a:lnTo>
                <a:lnTo>
                  <a:pt x="41" y="190"/>
                </a:lnTo>
                <a:lnTo>
                  <a:pt x="41" y="191"/>
                </a:lnTo>
                <a:lnTo>
                  <a:pt x="43" y="191"/>
                </a:lnTo>
                <a:lnTo>
                  <a:pt x="44" y="192"/>
                </a:lnTo>
                <a:lnTo>
                  <a:pt x="44" y="192"/>
                </a:lnTo>
                <a:lnTo>
                  <a:pt x="44" y="191"/>
                </a:lnTo>
                <a:lnTo>
                  <a:pt x="44" y="191"/>
                </a:lnTo>
                <a:lnTo>
                  <a:pt x="46" y="192"/>
                </a:lnTo>
                <a:lnTo>
                  <a:pt x="46" y="192"/>
                </a:lnTo>
                <a:lnTo>
                  <a:pt x="47" y="192"/>
                </a:lnTo>
                <a:lnTo>
                  <a:pt x="47" y="192"/>
                </a:lnTo>
                <a:lnTo>
                  <a:pt x="47" y="192"/>
                </a:lnTo>
                <a:lnTo>
                  <a:pt x="48" y="192"/>
                </a:lnTo>
                <a:lnTo>
                  <a:pt x="48" y="192"/>
                </a:lnTo>
                <a:lnTo>
                  <a:pt x="50" y="192"/>
                </a:lnTo>
                <a:lnTo>
                  <a:pt x="50" y="192"/>
                </a:lnTo>
                <a:lnTo>
                  <a:pt x="50" y="194"/>
                </a:lnTo>
                <a:lnTo>
                  <a:pt x="50" y="194"/>
                </a:lnTo>
                <a:lnTo>
                  <a:pt x="51" y="194"/>
                </a:lnTo>
                <a:lnTo>
                  <a:pt x="51" y="194"/>
                </a:lnTo>
                <a:lnTo>
                  <a:pt x="51" y="192"/>
                </a:lnTo>
                <a:lnTo>
                  <a:pt x="51" y="192"/>
                </a:lnTo>
                <a:lnTo>
                  <a:pt x="53" y="192"/>
                </a:lnTo>
                <a:lnTo>
                  <a:pt x="53" y="192"/>
                </a:lnTo>
                <a:lnTo>
                  <a:pt x="54" y="192"/>
                </a:lnTo>
                <a:lnTo>
                  <a:pt x="56" y="192"/>
                </a:lnTo>
                <a:lnTo>
                  <a:pt x="56" y="192"/>
                </a:lnTo>
                <a:lnTo>
                  <a:pt x="57" y="192"/>
                </a:lnTo>
                <a:lnTo>
                  <a:pt x="57" y="194"/>
                </a:lnTo>
                <a:lnTo>
                  <a:pt x="57" y="194"/>
                </a:lnTo>
                <a:lnTo>
                  <a:pt x="58" y="194"/>
                </a:lnTo>
                <a:lnTo>
                  <a:pt x="58" y="194"/>
                </a:lnTo>
                <a:lnTo>
                  <a:pt x="58" y="194"/>
                </a:lnTo>
                <a:lnTo>
                  <a:pt x="60" y="194"/>
                </a:lnTo>
                <a:lnTo>
                  <a:pt x="60" y="194"/>
                </a:lnTo>
                <a:lnTo>
                  <a:pt x="60" y="194"/>
                </a:lnTo>
                <a:lnTo>
                  <a:pt x="60" y="194"/>
                </a:lnTo>
                <a:lnTo>
                  <a:pt x="60" y="194"/>
                </a:lnTo>
                <a:lnTo>
                  <a:pt x="60" y="194"/>
                </a:lnTo>
                <a:lnTo>
                  <a:pt x="61" y="194"/>
                </a:lnTo>
                <a:lnTo>
                  <a:pt x="61" y="192"/>
                </a:lnTo>
                <a:lnTo>
                  <a:pt x="61" y="192"/>
                </a:lnTo>
                <a:lnTo>
                  <a:pt x="61" y="192"/>
                </a:lnTo>
                <a:lnTo>
                  <a:pt x="61" y="192"/>
                </a:lnTo>
                <a:lnTo>
                  <a:pt x="61" y="191"/>
                </a:lnTo>
                <a:lnTo>
                  <a:pt x="61" y="191"/>
                </a:lnTo>
                <a:lnTo>
                  <a:pt x="63" y="192"/>
                </a:lnTo>
                <a:lnTo>
                  <a:pt x="63" y="192"/>
                </a:lnTo>
                <a:lnTo>
                  <a:pt x="63" y="192"/>
                </a:lnTo>
                <a:lnTo>
                  <a:pt x="63" y="192"/>
                </a:lnTo>
                <a:lnTo>
                  <a:pt x="64" y="192"/>
                </a:lnTo>
                <a:lnTo>
                  <a:pt x="64" y="192"/>
                </a:lnTo>
                <a:lnTo>
                  <a:pt x="65" y="192"/>
                </a:lnTo>
                <a:lnTo>
                  <a:pt x="65" y="192"/>
                </a:lnTo>
                <a:lnTo>
                  <a:pt x="65" y="192"/>
                </a:lnTo>
                <a:lnTo>
                  <a:pt x="67" y="194"/>
                </a:lnTo>
                <a:lnTo>
                  <a:pt x="67" y="194"/>
                </a:lnTo>
                <a:lnTo>
                  <a:pt x="67" y="194"/>
                </a:lnTo>
                <a:lnTo>
                  <a:pt x="68" y="194"/>
                </a:lnTo>
                <a:lnTo>
                  <a:pt x="68" y="192"/>
                </a:lnTo>
                <a:lnTo>
                  <a:pt x="68" y="192"/>
                </a:lnTo>
                <a:lnTo>
                  <a:pt x="68" y="192"/>
                </a:lnTo>
                <a:lnTo>
                  <a:pt x="68" y="192"/>
                </a:lnTo>
                <a:lnTo>
                  <a:pt x="68" y="191"/>
                </a:lnTo>
                <a:lnTo>
                  <a:pt x="68" y="191"/>
                </a:lnTo>
                <a:lnTo>
                  <a:pt x="67" y="191"/>
                </a:lnTo>
                <a:lnTo>
                  <a:pt x="67" y="191"/>
                </a:lnTo>
                <a:lnTo>
                  <a:pt x="67" y="191"/>
                </a:lnTo>
                <a:lnTo>
                  <a:pt x="67" y="191"/>
                </a:lnTo>
                <a:lnTo>
                  <a:pt x="67" y="190"/>
                </a:lnTo>
                <a:lnTo>
                  <a:pt x="67" y="190"/>
                </a:lnTo>
                <a:lnTo>
                  <a:pt x="67" y="191"/>
                </a:lnTo>
                <a:lnTo>
                  <a:pt x="68" y="191"/>
                </a:lnTo>
                <a:lnTo>
                  <a:pt x="70" y="191"/>
                </a:lnTo>
                <a:lnTo>
                  <a:pt x="70" y="192"/>
                </a:lnTo>
                <a:lnTo>
                  <a:pt x="70" y="192"/>
                </a:lnTo>
                <a:lnTo>
                  <a:pt x="71" y="192"/>
                </a:lnTo>
                <a:lnTo>
                  <a:pt x="71" y="191"/>
                </a:lnTo>
                <a:lnTo>
                  <a:pt x="71" y="191"/>
                </a:lnTo>
                <a:lnTo>
                  <a:pt x="71" y="191"/>
                </a:lnTo>
                <a:lnTo>
                  <a:pt x="73" y="191"/>
                </a:lnTo>
                <a:lnTo>
                  <a:pt x="71" y="191"/>
                </a:lnTo>
                <a:lnTo>
                  <a:pt x="73" y="192"/>
                </a:lnTo>
                <a:lnTo>
                  <a:pt x="73" y="192"/>
                </a:lnTo>
                <a:lnTo>
                  <a:pt x="73" y="192"/>
                </a:lnTo>
                <a:lnTo>
                  <a:pt x="73" y="192"/>
                </a:lnTo>
                <a:lnTo>
                  <a:pt x="74" y="192"/>
                </a:lnTo>
                <a:lnTo>
                  <a:pt x="74" y="192"/>
                </a:lnTo>
                <a:lnTo>
                  <a:pt x="74" y="192"/>
                </a:lnTo>
                <a:lnTo>
                  <a:pt x="75" y="192"/>
                </a:lnTo>
                <a:lnTo>
                  <a:pt x="75" y="192"/>
                </a:lnTo>
                <a:lnTo>
                  <a:pt x="75" y="192"/>
                </a:lnTo>
                <a:lnTo>
                  <a:pt x="78" y="192"/>
                </a:lnTo>
                <a:lnTo>
                  <a:pt x="81" y="192"/>
                </a:lnTo>
                <a:lnTo>
                  <a:pt x="83" y="191"/>
                </a:lnTo>
                <a:lnTo>
                  <a:pt x="83" y="190"/>
                </a:lnTo>
                <a:lnTo>
                  <a:pt x="83" y="190"/>
                </a:lnTo>
                <a:lnTo>
                  <a:pt x="84" y="190"/>
                </a:lnTo>
                <a:lnTo>
                  <a:pt x="84" y="190"/>
                </a:lnTo>
                <a:lnTo>
                  <a:pt x="84" y="190"/>
                </a:lnTo>
                <a:lnTo>
                  <a:pt x="85" y="191"/>
                </a:lnTo>
                <a:lnTo>
                  <a:pt x="85" y="191"/>
                </a:lnTo>
                <a:lnTo>
                  <a:pt x="85" y="191"/>
                </a:lnTo>
                <a:lnTo>
                  <a:pt x="87" y="191"/>
                </a:lnTo>
                <a:lnTo>
                  <a:pt x="87" y="190"/>
                </a:lnTo>
                <a:lnTo>
                  <a:pt x="87" y="190"/>
                </a:lnTo>
                <a:lnTo>
                  <a:pt x="90" y="190"/>
                </a:lnTo>
                <a:lnTo>
                  <a:pt x="91" y="190"/>
                </a:lnTo>
                <a:lnTo>
                  <a:pt x="91" y="190"/>
                </a:lnTo>
                <a:lnTo>
                  <a:pt x="91" y="190"/>
                </a:lnTo>
                <a:lnTo>
                  <a:pt x="93" y="190"/>
                </a:lnTo>
                <a:lnTo>
                  <a:pt x="93" y="190"/>
                </a:lnTo>
                <a:lnTo>
                  <a:pt x="93" y="188"/>
                </a:lnTo>
                <a:lnTo>
                  <a:pt x="93" y="188"/>
                </a:lnTo>
                <a:lnTo>
                  <a:pt x="93" y="187"/>
                </a:lnTo>
                <a:lnTo>
                  <a:pt x="93" y="185"/>
                </a:lnTo>
                <a:lnTo>
                  <a:pt x="93" y="185"/>
                </a:lnTo>
                <a:lnTo>
                  <a:pt x="93" y="185"/>
                </a:lnTo>
                <a:lnTo>
                  <a:pt x="94" y="185"/>
                </a:lnTo>
                <a:lnTo>
                  <a:pt x="94" y="185"/>
                </a:lnTo>
                <a:lnTo>
                  <a:pt x="94" y="184"/>
                </a:lnTo>
                <a:lnTo>
                  <a:pt x="93" y="184"/>
                </a:lnTo>
                <a:lnTo>
                  <a:pt x="91" y="182"/>
                </a:lnTo>
                <a:lnTo>
                  <a:pt x="91" y="182"/>
                </a:lnTo>
                <a:lnTo>
                  <a:pt x="91" y="182"/>
                </a:lnTo>
                <a:lnTo>
                  <a:pt x="90" y="182"/>
                </a:lnTo>
                <a:lnTo>
                  <a:pt x="90" y="182"/>
                </a:lnTo>
                <a:lnTo>
                  <a:pt x="88" y="182"/>
                </a:lnTo>
                <a:lnTo>
                  <a:pt x="90" y="184"/>
                </a:lnTo>
                <a:lnTo>
                  <a:pt x="90" y="184"/>
                </a:lnTo>
                <a:lnTo>
                  <a:pt x="90" y="184"/>
                </a:lnTo>
                <a:lnTo>
                  <a:pt x="90" y="185"/>
                </a:lnTo>
                <a:lnTo>
                  <a:pt x="90" y="185"/>
                </a:lnTo>
                <a:lnTo>
                  <a:pt x="90" y="185"/>
                </a:lnTo>
                <a:lnTo>
                  <a:pt x="90" y="185"/>
                </a:lnTo>
                <a:lnTo>
                  <a:pt x="90" y="187"/>
                </a:lnTo>
                <a:lnTo>
                  <a:pt x="91" y="187"/>
                </a:lnTo>
                <a:lnTo>
                  <a:pt x="91" y="187"/>
                </a:lnTo>
                <a:lnTo>
                  <a:pt x="90" y="187"/>
                </a:lnTo>
                <a:lnTo>
                  <a:pt x="90" y="187"/>
                </a:lnTo>
                <a:lnTo>
                  <a:pt x="88" y="188"/>
                </a:lnTo>
                <a:lnTo>
                  <a:pt x="88" y="187"/>
                </a:lnTo>
                <a:lnTo>
                  <a:pt x="87" y="188"/>
                </a:lnTo>
                <a:lnTo>
                  <a:pt x="87" y="188"/>
                </a:lnTo>
                <a:lnTo>
                  <a:pt x="87" y="187"/>
                </a:lnTo>
                <a:lnTo>
                  <a:pt x="87" y="187"/>
                </a:lnTo>
                <a:lnTo>
                  <a:pt x="85" y="187"/>
                </a:lnTo>
                <a:lnTo>
                  <a:pt x="85" y="187"/>
                </a:lnTo>
                <a:lnTo>
                  <a:pt x="85" y="187"/>
                </a:lnTo>
                <a:lnTo>
                  <a:pt x="85" y="185"/>
                </a:lnTo>
                <a:lnTo>
                  <a:pt x="85" y="184"/>
                </a:lnTo>
                <a:lnTo>
                  <a:pt x="84" y="184"/>
                </a:lnTo>
                <a:lnTo>
                  <a:pt x="84" y="184"/>
                </a:lnTo>
                <a:lnTo>
                  <a:pt x="84" y="184"/>
                </a:lnTo>
                <a:lnTo>
                  <a:pt x="84" y="185"/>
                </a:lnTo>
                <a:lnTo>
                  <a:pt x="84" y="185"/>
                </a:lnTo>
                <a:lnTo>
                  <a:pt x="84" y="185"/>
                </a:lnTo>
                <a:lnTo>
                  <a:pt x="83" y="184"/>
                </a:lnTo>
                <a:lnTo>
                  <a:pt x="81" y="185"/>
                </a:lnTo>
                <a:lnTo>
                  <a:pt x="81" y="185"/>
                </a:lnTo>
                <a:lnTo>
                  <a:pt x="81" y="185"/>
                </a:lnTo>
                <a:lnTo>
                  <a:pt x="81" y="185"/>
                </a:lnTo>
                <a:lnTo>
                  <a:pt x="81" y="184"/>
                </a:lnTo>
                <a:lnTo>
                  <a:pt x="81" y="184"/>
                </a:lnTo>
                <a:lnTo>
                  <a:pt x="81" y="184"/>
                </a:lnTo>
                <a:lnTo>
                  <a:pt x="81" y="184"/>
                </a:lnTo>
                <a:lnTo>
                  <a:pt x="81" y="184"/>
                </a:lnTo>
                <a:lnTo>
                  <a:pt x="81" y="182"/>
                </a:lnTo>
                <a:lnTo>
                  <a:pt x="81" y="182"/>
                </a:lnTo>
                <a:lnTo>
                  <a:pt x="81" y="181"/>
                </a:lnTo>
                <a:lnTo>
                  <a:pt x="81" y="181"/>
                </a:lnTo>
                <a:lnTo>
                  <a:pt x="81" y="181"/>
                </a:lnTo>
                <a:lnTo>
                  <a:pt x="81" y="181"/>
                </a:lnTo>
                <a:lnTo>
                  <a:pt x="83" y="180"/>
                </a:lnTo>
                <a:lnTo>
                  <a:pt x="84" y="180"/>
                </a:lnTo>
                <a:lnTo>
                  <a:pt x="85" y="178"/>
                </a:lnTo>
                <a:lnTo>
                  <a:pt x="85" y="178"/>
                </a:lnTo>
                <a:lnTo>
                  <a:pt x="85" y="178"/>
                </a:lnTo>
                <a:lnTo>
                  <a:pt x="85" y="178"/>
                </a:lnTo>
                <a:lnTo>
                  <a:pt x="85" y="178"/>
                </a:lnTo>
                <a:lnTo>
                  <a:pt x="85" y="177"/>
                </a:lnTo>
                <a:lnTo>
                  <a:pt x="84" y="177"/>
                </a:lnTo>
                <a:lnTo>
                  <a:pt x="84" y="177"/>
                </a:lnTo>
                <a:lnTo>
                  <a:pt x="84" y="177"/>
                </a:lnTo>
                <a:lnTo>
                  <a:pt x="84" y="177"/>
                </a:lnTo>
                <a:lnTo>
                  <a:pt x="84" y="178"/>
                </a:lnTo>
                <a:lnTo>
                  <a:pt x="84" y="178"/>
                </a:lnTo>
                <a:lnTo>
                  <a:pt x="83" y="180"/>
                </a:lnTo>
                <a:lnTo>
                  <a:pt x="83" y="180"/>
                </a:lnTo>
                <a:lnTo>
                  <a:pt x="83" y="178"/>
                </a:lnTo>
                <a:lnTo>
                  <a:pt x="83" y="178"/>
                </a:lnTo>
                <a:lnTo>
                  <a:pt x="81" y="177"/>
                </a:lnTo>
                <a:lnTo>
                  <a:pt x="81" y="177"/>
                </a:lnTo>
                <a:lnTo>
                  <a:pt x="81" y="177"/>
                </a:lnTo>
                <a:lnTo>
                  <a:pt x="81" y="177"/>
                </a:lnTo>
                <a:lnTo>
                  <a:pt x="80" y="177"/>
                </a:lnTo>
                <a:lnTo>
                  <a:pt x="80" y="177"/>
                </a:lnTo>
                <a:lnTo>
                  <a:pt x="81" y="178"/>
                </a:lnTo>
                <a:lnTo>
                  <a:pt x="81" y="178"/>
                </a:lnTo>
                <a:lnTo>
                  <a:pt x="81" y="180"/>
                </a:lnTo>
                <a:lnTo>
                  <a:pt x="80" y="180"/>
                </a:lnTo>
                <a:lnTo>
                  <a:pt x="80" y="180"/>
                </a:lnTo>
                <a:lnTo>
                  <a:pt x="80" y="180"/>
                </a:lnTo>
                <a:lnTo>
                  <a:pt x="80" y="178"/>
                </a:lnTo>
                <a:lnTo>
                  <a:pt x="80" y="178"/>
                </a:lnTo>
                <a:lnTo>
                  <a:pt x="80" y="178"/>
                </a:lnTo>
                <a:lnTo>
                  <a:pt x="78" y="178"/>
                </a:lnTo>
                <a:lnTo>
                  <a:pt x="80" y="177"/>
                </a:lnTo>
                <a:lnTo>
                  <a:pt x="80" y="177"/>
                </a:lnTo>
                <a:lnTo>
                  <a:pt x="78" y="177"/>
                </a:lnTo>
                <a:lnTo>
                  <a:pt x="78" y="177"/>
                </a:lnTo>
                <a:lnTo>
                  <a:pt x="77" y="177"/>
                </a:lnTo>
                <a:lnTo>
                  <a:pt x="75" y="178"/>
                </a:lnTo>
                <a:lnTo>
                  <a:pt x="77" y="178"/>
                </a:lnTo>
                <a:lnTo>
                  <a:pt x="77" y="178"/>
                </a:lnTo>
                <a:lnTo>
                  <a:pt x="75" y="178"/>
                </a:lnTo>
                <a:lnTo>
                  <a:pt x="75" y="178"/>
                </a:lnTo>
                <a:lnTo>
                  <a:pt x="75" y="178"/>
                </a:lnTo>
                <a:lnTo>
                  <a:pt x="75" y="180"/>
                </a:lnTo>
                <a:lnTo>
                  <a:pt x="75" y="180"/>
                </a:lnTo>
                <a:lnTo>
                  <a:pt x="75" y="178"/>
                </a:lnTo>
                <a:lnTo>
                  <a:pt x="74" y="178"/>
                </a:lnTo>
                <a:lnTo>
                  <a:pt x="73" y="178"/>
                </a:lnTo>
                <a:lnTo>
                  <a:pt x="73" y="178"/>
                </a:lnTo>
                <a:lnTo>
                  <a:pt x="73" y="178"/>
                </a:lnTo>
                <a:lnTo>
                  <a:pt x="73" y="178"/>
                </a:lnTo>
                <a:lnTo>
                  <a:pt x="73" y="178"/>
                </a:lnTo>
                <a:lnTo>
                  <a:pt x="73" y="180"/>
                </a:lnTo>
                <a:lnTo>
                  <a:pt x="73" y="180"/>
                </a:lnTo>
                <a:lnTo>
                  <a:pt x="71" y="178"/>
                </a:lnTo>
                <a:lnTo>
                  <a:pt x="71" y="178"/>
                </a:lnTo>
                <a:lnTo>
                  <a:pt x="70" y="178"/>
                </a:lnTo>
                <a:lnTo>
                  <a:pt x="70" y="178"/>
                </a:lnTo>
                <a:lnTo>
                  <a:pt x="70" y="180"/>
                </a:lnTo>
                <a:lnTo>
                  <a:pt x="68" y="180"/>
                </a:lnTo>
                <a:lnTo>
                  <a:pt x="67" y="180"/>
                </a:lnTo>
                <a:lnTo>
                  <a:pt x="67" y="180"/>
                </a:lnTo>
                <a:lnTo>
                  <a:pt x="67" y="180"/>
                </a:lnTo>
                <a:lnTo>
                  <a:pt x="67" y="180"/>
                </a:lnTo>
                <a:lnTo>
                  <a:pt x="67" y="180"/>
                </a:lnTo>
                <a:lnTo>
                  <a:pt x="67" y="178"/>
                </a:lnTo>
                <a:lnTo>
                  <a:pt x="67" y="178"/>
                </a:lnTo>
                <a:lnTo>
                  <a:pt x="67" y="178"/>
                </a:lnTo>
                <a:lnTo>
                  <a:pt x="67" y="178"/>
                </a:lnTo>
                <a:lnTo>
                  <a:pt x="67" y="178"/>
                </a:lnTo>
                <a:lnTo>
                  <a:pt x="65" y="178"/>
                </a:lnTo>
                <a:lnTo>
                  <a:pt x="67" y="178"/>
                </a:lnTo>
                <a:lnTo>
                  <a:pt x="67" y="178"/>
                </a:lnTo>
                <a:lnTo>
                  <a:pt x="67" y="177"/>
                </a:lnTo>
                <a:lnTo>
                  <a:pt x="67" y="177"/>
                </a:lnTo>
                <a:lnTo>
                  <a:pt x="65" y="177"/>
                </a:lnTo>
                <a:lnTo>
                  <a:pt x="65" y="177"/>
                </a:lnTo>
                <a:lnTo>
                  <a:pt x="64" y="175"/>
                </a:lnTo>
                <a:lnTo>
                  <a:pt x="64" y="175"/>
                </a:lnTo>
                <a:lnTo>
                  <a:pt x="64" y="175"/>
                </a:lnTo>
                <a:lnTo>
                  <a:pt x="64" y="177"/>
                </a:lnTo>
                <a:lnTo>
                  <a:pt x="63" y="177"/>
                </a:lnTo>
                <a:lnTo>
                  <a:pt x="64" y="178"/>
                </a:lnTo>
                <a:lnTo>
                  <a:pt x="64" y="178"/>
                </a:lnTo>
                <a:lnTo>
                  <a:pt x="64" y="178"/>
                </a:lnTo>
                <a:lnTo>
                  <a:pt x="63" y="178"/>
                </a:lnTo>
                <a:lnTo>
                  <a:pt x="63" y="178"/>
                </a:lnTo>
                <a:lnTo>
                  <a:pt x="63" y="177"/>
                </a:lnTo>
                <a:lnTo>
                  <a:pt x="63" y="177"/>
                </a:lnTo>
                <a:lnTo>
                  <a:pt x="61" y="177"/>
                </a:lnTo>
                <a:lnTo>
                  <a:pt x="61" y="177"/>
                </a:lnTo>
                <a:lnTo>
                  <a:pt x="61" y="177"/>
                </a:lnTo>
                <a:lnTo>
                  <a:pt x="61" y="177"/>
                </a:lnTo>
                <a:lnTo>
                  <a:pt x="60" y="175"/>
                </a:lnTo>
                <a:lnTo>
                  <a:pt x="60" y="175"/>
                </a:lnTo>
                <a:lnTo>
                  <a:pt x="60" y="177"/>
                </a:lnTo>
                <a:lnTo>
                  <a:pt x="60" y="177"/>
                </a:lnTo>
                <a:lnTo>
                  <a:pt x="60" y="177"/>
                </a:lnTo>
                <a:lnTo>
                  <a:pt x="60" y="177"/>
                </a:lnTo>
                <a:lnTo>
                  <a:pt x="58" y="177"/>
                </a:lnTo>
                <a:lnTo>
                  <a:pt x="58" y="175"/>
                </a:lnTo>
                <a:lnTo>
                  <a:pt x="57" y="175"/>
                </a:lnTo>
                <a:lnTo>
                  <a:pt x="57" y="177"/>
                </a:lnTo>
                <a:lnTo>
                  <a:pt x="57" y="175"/>
                </a:lnTo>
                <a:lnTo>
                  <a:pt x="57" y="175"/>
                </a:lnTo>
                <a:lnTo>
                  <a:pt x="57" y="175"/>
                </a:lnTo>
                <a:lnTo>
                  <a:pt x="56" y="175"/>
                </a:lnTo>
                <a:lnTo>
                  <a:pt x="56" y="175"/>
                </a:lnTo>
                <a:lnTo>
                  <a:pt x="54" y="175"/>
                </a:lnTo>
                <a:lnTo>
                  <a:pt x="54" y="175"/>
                </a:lnTo>
                <a:lnTo>
                  <a:pt x="53" y="175"/>
                </a:lnTo>
                <a:lnTo>
                  <a:pt x="53" y="175"/>
                </a:lnTo>
                <a:lnTo>
                  <a:pt x="53" y="174"/>
                </a:lnTo>
                <a:lnTo>
                  <a:pt x="53" y="174"/>
                </a:lnTo>
                <a:lnTo>
                  <a:pt x="51" y="174"/>
                </a:lnTo>
                <a:lnTo>
                  <a:pt x="50" y="174"/>
                </a:lnTo>
                <a:lnTo>
                  <a:pt x="50" y="174"/>
                </a:lnTo>
                <a:lnTo>
                  <a:pt x="50" y="174"/>
                </a:lnTo>
                <a:lnTo>
                  <a:pt x="48" y="175"/>
                </a:lnTo>
                <a:lnTo>
                  <a:pt x="47" y="175"/>
                </a:lnTo>
                <a:lnTo>
                  <a:pt x="47" y="175"/>
                </a:lnTo>
                <a:lnTo>
                  <a:pt x="47" y="175"/>
                </a:lnTo>
                <a:lnTo>
                  <a:pt x="47" y="175"/>
                </a:lnTo>
                <a:lnTo>
                  <a:pt x="47" y="175"/>
                </a:lnTo>
                <a:lnTo>
                  <a:pt x="47" y="175"/>
                </a:lnTo>
                <a:lnTo>
                  <a:pt x="46" y="175"/>
                </a:lnTo>
                <a:lnTo>
                  <a:pt x="46" y="175"/>
                </a:lnTo>
                <a:lnTo>
                  <a:pt x="46" y="175"/>
                </a:lnTo>
                <a:lnTo>
                  <a:pt x="46" y="175"/>
                </a:lnTo>
                <a:lnTo>
                  <a:pt x="46" y="175"/>
                </a:lnTo>
                <a:lnTo>
                  <a:pt x="44" y="174"/>
                </a:lnTo>
                <a:lnTo>
                  <a:pt x="44" y="174"/>
                </a:lnTo>
                <a:lnTo>
                  <a:pt x="43" y="175"/>
                </a:lnTo>
                <a:lnTo>
                  <a:pt x="43" y="175"/>
                </a:lnTo>
                <a:lnTo>
                  <a:pt x="41" y="175"/>
                </a:lnTo>
                <a:lnTo>
                  <a:pt x="41" y="175"/>
                </a:lnTo>
                <a:lnTo>
                  <a:pt x="41" y="175"/>
                </a:lnTo>
                <a:lnTo>
                  <a:pt x="41" y="175"/>
                </a:lnTo>
                <a:lnTo>
                  <a:pt x="40" y="175"/>
                </a:lnTo>
                <a:lnTo>
                  <a:pt x="40" y="177"/>
                </a:lnTo>
                <a:lnTo>
                  <a:pt x="38" y="178"/>
                </a:lnTo>
                <a:lnTo>
                  <a:pt x="38" y="178"/>
                </a:lnTo>
                <a:lnTo>
                  <a:pt x="38" y="178"/>
                </a:lnTo>
                <a:lnTo>
                  <a:pt x="37" y="178"/>
                </a:lnTo>
                <a:lnTo>
                  <a:pt x="37" y="178"/>
                </a:lnTo>
                <a:lnTo>
                  <a:pt x="36" y="178"/>
                </a:lnTo>
                <a:lnTo>
                  <a:pt x="36" y="178"/>
                </a:lnTo>
                <a:lnTo>
                  <a:pt x="36" y="178"/>
                </a:lnTo>
                <a:lnTo>
                  <a:pt x="36" y="178"/>
                </a:lnTo>
                <a:lnTo>
                  <a:pt x="36" y="178"/>
                </a:lnTo>
                <a:lnTo>
                  <a:pt x="34" y="178"/>
                </a:lnTo>
                <a:lnTo>
                  <a:pt x="34" y="177"/>
                </a:lnTo>
                <a:lnTo>
                  <a:pt x="31" y="177"/>
                </a:lnTo>
                <a:lnTo>
                  <a:pt x="31" y="177"/>
                </a:lnTo>
                <a:lnTo>
                  <a:pt x="31" y="177"/>
                </a:lnTo>
                <a:lnTo>
                  <a:pt x="31" y="177"/>
                </a:lnTo>
                <a:lnTo>
                  <a:pt x="30" y="177"/>
                </a:lnTo>
                <a:lnTo>
                  <a:pt x="30" y="177"/>
                </a:lnTo>
                <a:lnTo>
                  <a:pt x="28" y="175"/>
                </a:lnTo>
                <a:lnTo>
                  <a:pt x="28" y="175"/>
                </a:lnTo>
                <a:lnTo>
                  <a:pt x="28" y="175"/>
                </a:lnTo>
                <a:lnTo>
                  <a:pt x="28" y="175"/>
                </a:lnTo>
                <a:lnTo>
                  <a:pt x="27" y="175"/>
                </a:lnTo>
                <a:lnTo>
                  <a:pt x="26" y="175"/>
                </a:lnTo>
                <a:lnTo>
                  <a:pt x="26" y="175"/>
                </a:lnTo>
                <a:lnTo>
                  <a:pt x="26" y="175"/>
                </a:lnTo>
                <a:lnTo>
                  <a:pt x="26" y="174"/>
                </a:lnTo>
                <a:lnTo>
                  <a:pt x="26" y="174"/>
                </a:lnTo>
                <a:lnTo>
                  <a:pt x="24" y="174"/>
                </a:lnTo>
                <a:lnTo>
                  <a:pt x="26" y="174"/>
                </a:lnTo>
                <a:lnTo>
                  <a:pt x="26" y="174"/>
                </a:lnTo>
                <a:lnTo>
                  <a:pt x="26" y="174"/>
                </a:lnTo>
                <a:lnTo>
                  <a:pt x="26" y="174"/>
                </a:lnTo>
                <a:lnTo>
                  <a:pt x="26" y="172"/>
                </a:lnTo>
                <a:lnTo>
                  <a:pt x="26" y="172"/>
                </a:lnTo>
                <a:lnTo>
                  <a:pt x="26" y="172"/>
                </a:lnTo>
                <a:lnTo>
                  <a:pt x="26" y="172"/>
                </a:lnTo>
                <a:lnTo>
                  <a:pt x="24" y="171"/>
                </a:lnTo>
                <a:lnTo>
                  <a:pt x="23" y="171"/>
                </a:lnTo>
                <a:lnTo>
                  <a:pt x="23" y="171"/>
                </a:lnTo>
                <a:lnTo>
                  <a:pt x="23" y="171"/>
                </a:lnTo>
                <a:lnTo>
                  <a:pt x="23" y="171"/>
                </a:lnTo>
                <a:lnTo>
                  <a:pt x="23" y="171"/>
                </a:lnTo>
                <a:lnTo>
                  <a:pt x="23" y="171"/>
                </a:lnTo>
                <a:lnTo>
                  <a:pt x="23" y="171"/>
                </a:lnTo>
                <a:lnTo>
                  <a:pt x="23" y="171"/>
                </a:lnTo>
                <a:lnTo>
                  <a:pt x="23" y="171"/>
                </a:lnTo>
                <a:lnTo>
                  <a:pt x="23" y="170"/>
                </a:lnTo>
                <a:lnTo>
                  <a:pt x="23" y="170"/>
                </a:lnTo>
                <a:lnTo>
                  <a:pt x="23" y="170"/>
                </a:lnTo>
                <a:lnTo>
                  <a:pt x="23" y="171"/>
                </a:lnTo>
                <a:lnTo>
                  <a:pt x="24" y="171"/>
                </a:lnTo>
                <a:lnTo>
                  <a:pt x="24" y="171"/>
                </a:lnTo>
                <a:lnTo>
                  <a:pt x="24" y="171"/>
                </a:lnTo>
                <a:lnTo>
                  <a:pt x="24" y="171"/>
                </a:lnTo>
                <a:lnTo>
                  <a:pt x="24" y="170"/>
                </a:lnTo>
                <a:lnTo>
                  <a:pt x="24" y="170"/>
                </a:lnTo>
                <a:lnTo>
                  <a:pt x="26" y="170"/>
                </a:lnTo>
                <a:lnTo>
                  <a:pt x="24" y="168"/>
                </a:lnTo>
                <a:lnTo>
                  <a:pt x="24" y="168"/>
                </a:lnTo>
                <a:lnTo>
                  <a:pt x="24" y="168"/>
                </a:lnTo>
                <a:lnTo>
                  <a:pt x="23" y="168"/>
                </a:lnTo>
                <a:lnTo>
                  <a:pt x="23" y="168"/>
                </a:lnTo>
                <a:lnTo>
                  <a:pt x="23" y="168"/>
                </a:lnTo>
                <a:lnTo>
                  <a:pt x="23" y="168"/>
                </a:lnTo>
                <a:lnTo>
                  <a:pt x="23" y="168"/>
                </a:lnTo>
                <a:lnTo>
                  <a:pt x="23" y="168"/>
                </a:lnTo>
                <a:lnTo>
                  <a:pt x="23" y="167"/>
                </a:lnTo>
                <a:lnTo>
                  <a:pt x="24" y="168"/>
                </a:lnTo>
                <a:lnTo>
                  <a:pt x="24" y="168"/>
                </a:lnTo>
                <a:lnTo>
                  <a:pt x="24" y="168"/>
                </a:lnTo>
                <a:lnTo>
                  <a:pt x="24" y="167"/>
                </a:lnTo>
                <a:lnTo>
                  <a:pt x="26" y="167"/>
                </a:lnTo>
                <a:lnTo>
                  <a:pt x="26" y="167"/>
                </a:lnTo>
                <a:lnTo>
                  <a:pt x="26" y="168"/>
                </a:lnTo>
                <a:lnTo>
                  <a:pt x="27" y="170"/>
                </a:lnTo>
                <a:lnTo>
                  <a:pt x="27" y="170"/>
                </a:lnTo>
                <a:lnTo>
                  <a:pt x="28" y="170"/>
                </a:lnTo>
                <a:lnTo>
                  <a:pt x="28" y="170"/>
                </a:lnTo>
                <a:lnTo>
                  <a:pt x="30" y="170"/>
                </a:lnTo>
                <a:lnTo>
                  <a:pt x="30" y="170"/>
                </a:lnTo>
                <a:lnTo>
                  <a:pt x="30" y="170"/>
                </a:lnTo>
                <a:lnTo>
                  <a:pt x="31" y="170"/>
                </a:lnTo>
                <a:lnTo>
                  <a:pt x="31" y="168"/>
                </a:lnTo>
                <a:lnTo>
                  <a:pt x="28" y="167"/>
                </a:lnTo>
                <a:lnTo>
                  <a:pt x="28" y="167"/>
                </a:lnTo>
                <a:lnTo>
                  <a:pt x="30" y="167"/>
                </a:lnTo>
                <a:lnTo>
                  <a:pt x="30" y="167"/>
                </a:lnTo>
                <a:lnTo>
                  <a:pt x="30" y="167"/>
                </a:lnTo>
                <a:lnTo>
                  <a:pt x="31" y="167"/>
                </a:lnTo>
                <a:lnTo>
                  <a:pt x="31" y="167"/>
                </a:lnTo>
                <a:lnTo>
                  <a:pt x="31" y="167"/>
                </a:lnTo>
                <a:lnTo>
                  <a:pt x="33" y="167"/>
                </a:lnTo>
                <a:lnTo>
                  <a:pt x="33" y="167"/>
                </a:lnTo>
                <a:lnTo>
                  <a:pt x="33" y="167"/>
                </a:lnTo>
                <a:lnTo>
                  <a:pt x="33" y="167"/>
                </a:lnTo>
                <a:lnTo>
                  <a:pt x="33" y="167"/>
                </a:lnTo>
                <a:lnTo>
                  <a:pt x="34" y="168"/>
                </a:lnTo>
                <a:lnTo>
                  <a:pt x="34" y="168"/>
                </a:lnTo>
                <a:lnTo>
                  <a:pt x="36" y="168"/>
                </a:lnTo>
                <a:lnTo>
                  <a:pt x="36" y="168"/>
                </a:lnTo>
                <a:lnTo>
                  <a:pt x="37" y="168"/>
                </a:lnTo>
                <a:lnTo>
                  <a:pt x="37" y="168"/>
                </a:lnTo>
                <a:lnTo>
                  <a:pt x="37" y="168"/>
                </a:lnTo>
                <a:lnTo>
                  <a:pt x="37" y="168"/>
                </a:lnTo>
                <a:lnTo>
                  <a:pt x="38" y="168"/>
                </a:lnTo>
                <a:lnTo>
                  <a:pt x="38" y="168"/>
                </a:lnTo>
                <a:lnTo>
                  <a:pt x="38" y="168"/>
                </a:lnTo>
                <a:lnTo>
                  <a:pt x="38" y="170"/>
                </a:lnTo>
                <a:lnTo>
                  <a:pt x="38" y="170"/>
                </a:lnTo>
                <a:lnTo>
                  <a:pt x="40" y="170"/>
                </a:lnTo>
                <a:lnTo>
                  <a:pt x="40" y="170"/>
                </a:lnTo>
                <a:lnTo>
                  <a:pt x="41" y="170"/>
                </a:lnTo>
                <a:lnTo>
                  <a:pt x="41" y="170"/>
                </a:lnTo>
                <a:lnTo>
                  <a:pt x="40" y="168"/>
                </a:lnTo>
                <a:lnTo>
                  <a:pt x="40" y="168"/>
                </a:lnTo>
                <a:lnTo>
                  <a:pt x="40" y="168"/>
                </a:lnTo>
                <a:lnTo>
                  <a:pt x="41" y="168"/>
                </a:lnTo>
                <a:lnTo>
                  <a:pt x="41" y="168"/>
                </a:lnTo>
                <a:lnTo>
                  <a:pt x="41" y="167"/>
                </a:lnTo>
                <a:lnTo>
                  <a:pt x="41" y="167"/>
                </a:lnTo>
                <a:lnTo>
                  <a:pt x="41" y="167"/>
                </a:lnTo>
                <a:lnTo>
                  <a:pt x="41" y="167"/>
                </a:lnTo>
                <a:lnTo>
                  <a:pt x="41" y="167"/>
                </a:lnTo>
                <a:lnTo>
                  <a:pt x="41" y="167"/>
                </a:lnTo>
                <a:lnTo>
                  <a:pt x="43" y="167"/>
                </a:lnTo>
                <a:lnTo>
                  <a:pt x="43" y="167"/>
                </a:lnTo>
                <a:lnTo>
                  <a:pt x="43" y="167"/>
                </a:lnTo>
                <a:lnTo>
                  <a:pt x="44" y="168"/>
                </a:lnTo>
                <a:lnTo>
                  <a:pt x="44" y="168"/>
                </a:lnTo>
                <a:lnTo>
                  <a:pt x="44" y="167"/>
                </a:lnTo>
                <a:lnTo>
                  <a:pt x="46" y="167"/>
                </a:lnTo>
                <a:lnTo>
                  <a:pt x="47" y="167"/>
                </a:lnTo>
                <a:lnTo>
                  <a:pt x="47" y="167"/>
                </a:lnTo>
                <a:lnTo>
                  <a:pt x="47" y="167"/>
                </a:lnTo>
                <a:lnTo>
                  <a:pt x="47" y="165"/>
                </a:lnTo>
                <a:lnTo>
                  <a:pt x="47" y="165"/>
                </a:lnTo>
                <a:lnTo>
                  <a:pt x="47" y="165"/>
                </a:lnTo>
                <a:lnTo>
                  <a:pt x="47" y="165"/>
                </a:lnTo>
                <a:lnTo>
                  <a:pt x="48" y="164"/>
                </a:lnTo>
                <a:lnTo>
                  <a:pt x="50" y="164"/>
                </a:lnTo>
                <a:lnTo>
                  <a:pt x="51" y="164"/>
                </a:lnTo>
                <a:lnTo>
                  <a:pt x="53" y="164"/>
                </a:lnTo>
                <a:lnTo>
                  <a:pt x="53" y="164"/>
                </a:lnTo>
                <a:lnTo>
                  <a:pt x="54" y="164"/>
                </a:lnTo>
                <a:lnTo>
                  <a:pt x="54" y="164"/>
                </a:lnTo>
                <a:lnTo>
                  <a:pt x="54" y="164"/>
                </a:lnTo>
                <a:lnTo>
                  <a:pt x="56" y="163"/>
                </a:lnTo>
                <a:lnTo>
                  <a:pt x="56" y="163"/>
                </a:lnTo>
                <a:lnTo>
                  <a:pt x="56" y="163"/>
                </a:lnTo>
                <a:lnTo>
                  <a:pt x="56" y="163"/>
                </a:lnTo>
                <a:lnTo>
                  <a:pt x="56" y="163"/>
                </a:lnTo>
                <a:lnTo>
                  <a:pt x="54" y="163"/>
                </a:lnTo>
                <a:lnTo>
                  <a:pt x="54" y="163"/>
                </a:lnTo>
                <a:lnTo>
                  <a:pt x="53" y="163"/>
                </a:lnTo>
                <a:lnTo>
                  <a:pt x="53" y="163"/>
                </a:lnTo>
                <a:lnTo>
                  <a:pt x="53" y="163"/>
                </a:lnTo>
                <a:lnTo>
                  <a:pt x="51" y="163"/>
                </a:lnTo>
                <a:lnTo>
                  <a:pt x="48" y="163"/>
                </a:lnTo>
                <a:lnTo>
                  <a:pt x="47" y="161"/>
                </a:lnTo>
                <a:lnTo>
                  <a:pt x="46" y="161"/>
                </a:lnTo>
                <a:lnTo>
                  <a:pt x="46" y="161"/>
                </a:lnTo>
                <a:lnTo>
                  <a:pt x="46" y="161"/>
                </a:lnTo>
                <a:lnTo>
                  <a:pt x="44" y="161"/>
                </a:lnTo>
                <a:lnTo>
                  <a:pt x="44" y="161"/>
                </a:lnTo>
                <a:lnTo>
                  <a:pt x="43" y="161"/>
                </a:lnTo>
                <a:lnTo>
                  <a:pt x="43" y="161"/>
                </a:lnTo>
                <a:lnTo>
                  <a:pt x="43" y="163"/>
                </a:lnTo>
                <a:lnTo>
                  <a:pt x="43" y="163"/>
                </a:lnTo>
                <a:lnTo>
                  <a:pt x="41" y="163"/>
                </a:lnTo>
                <a:lnTo>
                  <a:pt x="40" y="163"/>
                </a:lnTo>
                <a:lnTo>
                  <a:pt x="38" y="163"/>
                </a:lnTo>
                <a:lnTo>
                  <a:pt x="38" y="163"/>
                </a:lnTo>
                <a:lnTo>
                  <a:pt x="38" y="161"/>
                </a:lnTo>
                <a:lnTo>
                  <a:pt x="38" y="161"/>
                </a:lnTo>
                <a:lnTo>
                  <a:pt x="38" y="161"/>
                </a:lnTo>
                <a:lnTo>
                  <a:pt x="38" y="160"/>
                </a:lnTo>
                <a:lnTo>
                  <a:pt x="38" y="160"/>
                </a:lnTo>
                <a:lnTo>
                  <a:pt x="38" y="160"/>
                </a:lnTo>
                <a:lnTo>
                  <a:pt x="38" y="160"/>
                </a:lnTo>
                <a:lnTo>
                  <a:pt x="37" y="161"/>
                </a:lnTo>
                <a:lnTo>
                  <a:pt x="37" y="161"/>
                </a:lnTo>
                <a:lnTo>
                  <a:pt x="36" y="161"/>
                </a:lnTo>
                <a:lnTo>
                  <a:pt x="34" y="161"/>
                </a:lnTo>
                <a:lnTo>
                  <a:pt x="34" y="161"/>
                </a:lnTo>
                <a:lnTo>
                  <a:pt x="34" y="161"/>
                </a:lnTo>
                <a:lnTo>
                  <a:pt x="34" y="161"/>
                </a:lnTo>
                <a:lnTo>
                  <a:pt x="34" y="161"/>
                </a:lnTo>
                <a:lnTo>
                  <a:pt x="34" y="160"/>
                </a:lnTo>
                <a:lnTo>
                  <a:pt x="34" y="160"/>
                </a:lnTo>
                <a:lnTo>
                  <a:pt x="34" y="160"/>
                </a:lnTo>
                <a:lnTo>
                  <a:pt x="33" y="161"/>
                </a:lnTo>
                <a:lnTo>
                  <a:pt x="33" y="161"/>
                </a:lnTo>
                <a:lnTo>
                  <a:pt x="33" y="161"/>
                </a:lnTo>
                <a:lnTo>
                  <a:pt x="33" y="161"/>
                </a:lnTo>
                <a:lnTo>
                  <a:pt x="33" y="161"/>
                </a:lnTo>
                <a:lnTo>
                  <a:pt x="33" y="160"/>
                </a:lnTo>
                <a:lnTo>
                  <a:pt x="33" y="160"/>
                </a:lnTo>
                <a:lnTo>
                  <a:pt x="33" y="160"/>
                </a:lnTo>
                <a:lnTo>
                  <a:pt x="31" y="160"/>
                </a:lnTo>
                <a:lnTo>
                  <a:pt x="31" y="160"/>
                </a:lnTo>
                <a:lnTo>
                  <a:pt x="31" y="161"/>
                </a:lnTo>
                <a:lnTo>
                  <a:pt x="31" y="161"/>
                </a:lnTo>
                <a:lnTo>
                  <a:pt x="31" y="163"/>
                </a:lnTo>
                <a:lnTo>
                  <a:pt x="31" y="163"/>
                </a:lnTo>
                <a:lnTo>
                  <a:pt x="31" y="163"/>
                </a:lnTo>
                <a:lnTo>
                  <a:pt x="30" y="163"/>
                </a:lnTo>
                <a:lnTo>
                  <a:pt x="28" y="163"/>
                </a:lnTo>
                <a:lnTo>
                  <a:pt x="28" y="163"/>
                </a:lnTo>
                <a:lnTo>
                  <a:pt x="28" y="163"/>
                </a:lnTo>
                <a:lnTo>
                  <a:pt x="28" y="163"/>
                </a:lnTo>
                <a:lnTo>
                  <a:pt x="27" y="163"/>
                </a:lnTo>
                <a:lnTo>
                  <a:pt x="26" y="163"/>
                </a:lnTo>
                <a:lnTo>
                  <a:pt x="26" y="163"/>
                </a:lnTo>
                <a:lnTo>
                  <a:pt x="24" y="163"/>
                </a:lnTo>
                <a:lnTo>
                  <a:pt x="24" y="163"/>
                </a:lnTo>
                <a:lnTo>
                  <a:pt x="24" y="163"/>
                </a:lnTo>
                <a:lnTo>
                  <a:pt x="24" y="163"/>
                </a:lnTo>
                <a:lnTo>
                  <a:pt x="24" y="163"/>
                </a:lnTo>
                <a:lnTo>
                  <a:pt x="23" y="163"/>
                </a:lnTo>
                <a:lnTo>
                  <a:pt x="21" y="161"/>
                </a:lnTo>
                <a:lnTo>
                  <a:pt x="21" y="161"/>
                </a:lnTo>
                <a:lnTo>
                  <a:pt x="18" y="161"/>
                </a:lnTo>
                <a:lnTo>
                  <a:pt x="18" y="161"/>
                </a:lnTo>
                <a:lnTo>
                  <a:pt x="18" y="160"/>
                </a:lnTo>
                <a:lnTo>
                  <a:pt x="18" y="160"/>
                </a:lnTo>
                <a:lnTo>
                  <a:pt x="18" y="160"/>
                </a:lnTo>
                <a:lnTo>
                  <a:pt x="18" y="160"/>
                </a:lnTo>
                <a:lnTo>
                  <a:pt x="18" y="160"/>
                </a:lnTo>
                <a:lnTo>
                  <a:pt x="18" y="160"/>
                </a:lnTo>
                <a:lnTo>
                  <a:pt x="18" y="160"/>
                </a:lnTo>
                <a:lnTo>
                  <a:pt x="17" y="160"/>
                </a:lnTo>
                <a:lnTo>
                  <a:pt x="17" y="161"/>
                </a:lnTo>
                <a:lnTo>
                  <a:pt x="16" y="161"/>
                </a:lnTo>
                <a:lnTo>
                  <a:pt x="16" y="161"/>
                </a:lnTo>
                <a:lnTo>
                  <a:pt x="13" y="160"/>
                </a:lnTo>
                <a:lnTo>
                  <a:pt x="13" y="160"/>
                </a:lnTo>
                <a:lnTo>
                  <a:pt x="13" y="160"/>
                </a:lnTo>
                <a:lnTo>
                  <a:pt x="13" y="158"/>
                </a:lnTo>
                <a:lnTo>
                  <a:pt x="13" y="158"/>
                </a:lnTo>
                <a:lnTo>
                  <a:pt x="14" y="158"/>
                </a:lnTo>
                <a:lnTo>
                  <a:pt x="14" y="158"/>
                </a:lnTo>
                <a:lnTo>
                  <a:pt x="14" y="158"/>
                </a:lnTo>
                <a:lnTo>
                  <a:pt x="16" y="158"/>
                </a:lnTo>
                <a:lnTo>
                  <a:pt x="16" y="158"/>
                </a:lnTo>
                <a:lnTo>
                  <a:pt x="16" y="157"/>
                </a:lnTo>
                <a:lnTo>
                  <a:pt x="16" y="158"/>
                </a:lnTo>
                <a:lnTo>
                  <a:pt x="16" y="158"/>
                </a:lnTo>
                <a:lnTo>
                  <a:pt x="17" y="158"/>
                </a:lnTo>
                <a:lnTo>
                  <a:pt x="17" y="158"/>
                </a:lnTo>
                <a:lnTo>
                  <a:pt x="17" y="158"/>
                </a:lnTo>
                <a:lnTo>
                  <a:pt x="17" y="157"/>
                </a:lnTo>
                <a:lnTo>
                  <a:pt x="20" y="157"/>
                </a:lnTo>
                <a:lnTo>
                  <a:pt x="20" y="157"/>
                </a:lnTo>
                <a:lnTo>
                  <a:pt x="20" y="158"/>
                </a:lnTo>
                <a:lnTo>
                  <a:pt x="20" y="158"/>
                </a:lnTo>
                <a:lnTo>
                  <a:pt x="20" y="158"/>
                </a:lnTo>
                <a:lnTo>
                  <a:pt x="20" y="160"/>
                </a:lnTo>
                <a:lnTo>
                  <a:pt x="20" y="160"/>
                </a:lnTo>
                <a:lnTo>
                  <a:pt x="20" y="160"/>
                </a:lnTo>
                <a:lnTo>
                  <a:pt x="20" y="160"/>
                </a:lnTo>
                <a:lnTo>
                  <a:pt x="20" y="160"/>
                </a:lnTo>
                <a:lnTo>
                  <a:pt x="20" y="158"/>
                </a:lnTo>
                <a:lnTo>
                  <a:pt x="21" y="158"/>
                </a:lnTo>
                <a:lnTo>
                  <a:pt x="21" y="158"/>
                </a:lnTo>
                <a:lnTo>
                  <a:pt x="23" y="158"/>
                </a:lnTo>
                <a:lnTo>
                  <a:pt x="23" y="158"/>
                </a:lnTo>
                <a:lnTo>
                  <a:pt x="23" y="158"/>
                </a:lnTo>
                <a:lnTo>
                  <a:pt x="23" y="160"/>
                </a:lnTo>
                <a:lnTo>
                  <a:pt x="23" y="160"/>
                </a:lnTo>
                <a:lnTo>
                  <a:pt x="24" y="160"/>
                </a:lnTo>
                <a:lnTo>
                  <a:pt x="24" y="160"/>
                </a:lnTo>
                <a:lnTo>
                  <a:pt x="24" y="160"/>
                </a:lnTo>
                <a:lnTo>
                  <a:pt x="24" y="160"/>
                </a:lnTo>
                <a:lnTo>
                  <a:pt x="26" y="158"/>
                </a:lnTo>
                <a:lnTo>
                  <a:pt x="26" y="158"/>
                </a:lnTo>
                <a:lnTo>
                  <a:pt x="26" y="157"/>
                </a:lnTo>
                <a:lnTo>
                  <a:pt x="26" y="157"/>
                </a:lnTo>
                <a:lnTo>
                  <a:pt x="27" y="157"/>
                </a:lnTo>
                <a:lnTo>
                  <a:pt x="27" y="157"/>
                </a:lnTo>
                <a:lnTo>
                  <a:pt x="28" y="157"/>
                </a:lnTo>
                <a:lnTo>
                  <a:pt x="30" y="157"/>
                </a:lnTo>
                <a:lnTo>
                  <a:pt x="30" y="157"/>
                </a:lnTo>
                <a:lnTo>
                  <a:pt x="31" y="157"/>
                </a:lnTo>
                <a:lnTo>
                  <a:pt x="31" y="157"/>
                </a:lnTo>
                <a:lnTo>
                  <a:pt x="31" y="157"/>
                </a:lnTo>
                <a:lnTo>
                  <a:pt x="31" y="157"/>
                </a:lnTo>
                <a:lnTo>
                  <a:pt x="33" y="158"/>
                </a:lnTo>
                <a:lnTo>
                  <a:pt x="34" y="158"/>
                </a:lnTo>
                <a:lnTo>
                  <a:pt x="36" y="158"/>
                </a:lnTo>
                <a:lnTo>
                  <a:pt x="36" y="158"/>
                </a:lnTo>
                <a:lnTo>
                  <a:pt x="37" y="158"/>
                </a:lnTo>
                <a:lnTo>
                  <a:pt x="37" y="158"/>
                </a:lnTo>
                <a:lnTo>
                  <a:pt x="43" y="157"/>
                </a:lnTo>
                <a:lnTo>
                  <a:pt x="47" y="157"/>
                </a:lnTo>
                <a:lnTo>
                  <a:pt x="50" y="157"/>
                </a:lnTo>
                <a:lnTo>
                  <a:pt x="51" y="155"/>
                </a:lnTo>
                <a:lnTo>
                  <a:pt x="50" y="155"/>
                </a:lnTo>
                <a:lnTo>
                  <a:pt x="50" y="155"/>
                </a:lnTo>
                <a:lnTo>
                  <a:pt x="51" y="155"/>
                </a:lnTo>
                <a:lnTo>
                  <a:pt x="51" y="154"/>
                </a:lnTo>
                <a:lnTo>
                  <a:pt x="51" y="154"/>
                </a:lnTo>
                <a:lnTo>
                  <a:pt x="51" y="154"/>
                </a:lnTo>
                <a:lnTo>
                  <a:pt x="51" y="154"/>
                </a:lnTo>
                <a:lnTo>
                  <a:pt x="50" y="153"/>
                </a:lnTo>
                <a:lnTo>
                  <a:pt x="48" y="154"/>
                </a:lnTo>
                <a:lnTo>
                  <a:pt x="50" y="154"/>
                </a:lnTo>
                <a:lnTo>
                  <a:pt x="50" y="154"/>
                </a:lnTo>
                <a:lnTo>
                  <a:pt x="48" y="154"/>
                </a:lnTo>
                <a:lnTo>
                  <a:pt x="47" y="155"/>
                </a:lnTo>
                <a:lnTo>
                  <a:pt x="47" y="155"/>
                </a:lnTo>
                <a:lnTo>
                  <a:pt x="47" y="155"/>
                </a:lnTo>
                <a:lnTo>
                  <a:pt x="47" y="155"/>
                </a:lnTo>
                <a:lnTo>
                  <a:pt x="47" y="155"/>
                </a:lnTo>
                <a:lnTo>
                  <a:pt x="47" y="155"/>
                </a:lnTo>
                <a:lnTo>
                  <a:pt x="47" y="155"/>
                </a:lnTo>
                <a:lnTo>
                  <a:pt x="47" y="155"/>
                </a:lnTo>
                <a:lnTo>
                  <a:pt x="47" y="155"/>
                </a:lnTo>
                <a:lnTo>
                  <a:pt x="46" y="155"/>
                </a:lnTo>
                <a:lnTo>
                  <a:pt x="46" y="154"/>
                </a:lnTo>
                <a:lnTo>
                  <a:pt x="44" y="154"/>
                </a:lnTo>
                <a:lnTo>
                  <a:pt x="44" y="154"/>
                </a:lnTo>
                <a:lnTo>
                  <a:pt x="44" y="154"/>
                </a:lnTo>
                <a:lnTo>
                  <a:pt x="43" y="154"/>
                </a:lnTo>
                <a:lnTo>
                  <a:pt x="41" y="154"/>
                </a:lnTo>
                <a:lnTo>
                  <a:pt x="41" y="154"/>
                </a:lnTo>
                <a:lnTo>
                  <a:pt x="40" y="154"/>
                </a:lnTo>
                <a:lnTo>
                  <a:pt x="40" y="154"/>
                </a:lnTo>
                <a:lnTo>
                  <a:pt x="40" y="154"/>
                </a:lnTo>
                <a:lnTo>
                  <a:pt x="38" y="154"/>
                </a:lnTo>
                <a:lnTo>
                  <a:pt x="38" y="154"/>
                </a:lnTo>
                <a:lnTo>
                  <a:pt x="38" y="154"/>
                </a:lnTo>
                <a:lnTo>
                  <a:pt x="38" y="154"/>
                </a:lnTo>
                <a:lnTo>
                  <a:pt x="37" y="154"/>
                </a:lnTo>
                <a:lnTo>
                  <a:pt x="37" y="154"/>
                </a:lnTo>
                <a:lnTo>
                  <a:pt x="37" y="154"/>
                </a:lnTo>
                <a:lnTo>
                  <a:pt x="36" y="154"/>
                </a:lnTo>
                <a:lnTo>
                  <a:pt x="36" y="155"/>
                </a:lnTo>
                <a:lnTo>
                  <a:pt x="36" y="155"/>
                </a:lnTo>
                <a:lnTo>
                  <a:pt x="36" y="155"/>
                </a:lnTo>
                <a:lnTo>
                  <a:pt x="34" y="155"/>
                </a:lnTo>
                <a:lnTo>
                  <a:pt x="33" y="155"/>
                </a:lnTo>
                <a:lnTo>
                  <a:pt x="33" y="155"/>
                </a:lnTo>
                <a:lnTo>
                  <a:pt x="31" y="155"/>
                </a:lnTo>
                <a:lnTo>
                  <a:pt x="31" y="155"/>
                </a:lnTo>
                <a:lnTo>
                  <a:pt x="30" y="155"/>
                </a:lnTo>
                <a:lnTo>
                  <a:pt x="28" y="154"/>
                </a:lnTo>
                <a:lnTo>
                  <a:pt x="28" y="154"/>
                </a:lnTo>
                <a:lnTo>
                  <a:pt x="28" y="154"/>
                </a:lnTo>
                <a:lnTo>
                  <a:pt x="28" y="154"/>
                </a:lnTo>
                <a:lnTo>
                  <a:pt x="28" y="154"/>
                </a:lnTo>
                <a:lnTo>
                  <a:pt x="27" y="154"/>
                </a:lnTo>
                <a:lnTo>
                  <a:pt x="27" y="154"/>
                </a:lnTo>
                <a:lnTo>
                  <a:pt x="26" y="154"/>
                </a:lnTo>
                <a:lnTo>
                  <a:pt x="26" y="154"/>
                </a:lnTo>
                <a:lnTo>
                  <a:pt x="27" y="155"/>
                </a:lnTo>
                <a:lnTo>
                  <a:pt x="27" y="155"/>
                </a:lnTo>
                <a:lnTo>
                  <a:pt x="26" y="155"/>
                </a:lnTo>
                <a:lnTo>
                  <a:pt x="26" y="155"/>
                </a:lnTo>
                <a:lnTo>
                  <a:pt x="24" y="154"/>
                </a:lnTo>
                <a:lnTo>
                  <a:pt x="24" y="154"/>
                </a:lnTo>
                <a:lnTo>
                  <a:pt x="23" y="154"/>
                </a:lnTo>
                <a:lnTo>
                  <a:pt x="23" y="154"/>
                </a:lnTo>
                <a:lnTo>
                  <a:pt x="23" y="155"/>
                </a:lnTo>
                <a:lnTo>
                  <a:pt x="23" y="155"/>
                </a:lnTo>
                <a:lnTo>
                  <a:pt x="23" y="155"/>
                </a:lnTo>
                <a:lnTo>
                  <a:pt x="23" y="155"/>
                </a:lnTo>
                <a:lnTo>
                  <a:pt x="23" y="155"/>
                </a:lnTo>
                <a:lnTo>
                  <a:pt x="23" y="155"/>
                </a:lnTo>
                <a:lnTo>
                  <a:pt x="21" y="155"/>
                </a:lnTo>
                <a:lnTo>
                  <a:pt x="21" y="154"/>
                </a:lnTo>
                <a:lnTo>
                  <a:pt x="23" y="154"/>
                </a:lnTo>
                <a:lnTo>
                  <a:pt x="23" y="153"/>
                </a:lnTo>
                <a:lnTo>
                  <a:pt x="21" y="153"/>
                </a:lnTo>
                <a:lnTo>
                  <a:pt x="21" y="153"/>
                </a:lnTo>
                <a:lnTo>
                  <a:pt x="21" y="153"/>
                </a:lnTo>
                <a:lnTo>
                  <a:pt x="21" y="153"/>
                </a:lnTo>
                <a:lnTo>
                  <a:pt x="20" y="153"/>
                </a:lnTo>
                <a:lnTo>
                  <a:pt x="20" y="153"/>
                </a:lnTo>
                <a:lnTo>
                  <a:pt x="20" y="153"/>
                </a:lnTo>
                <a:lnTo>
                  <a:pt x="18" y="153"/>
                </a:lnTo>
                <a:lnTo>
                  <a:pt x="18" y="153"/>
                </a:lnTo>
                <a:lnTo>
                  <a:pt x="18" y="153"/>
                </a:lnTo>
                <a:lnTo>
                  <a:pt x="18" y="153"/>
                </a:lnTo>
                <a:lnTo>
                  <a:pt x="18" y="153"/>
                </a:lnTo>
                <a:lnTo>
                  <a:pt x="18" y="154"/>
                </a:lnTo>
                <a:lnTo>
                  <a:pt x="18" y="154"/>
                </a:lnTo>
                <a:lnTo>
                  <a:pt x="17" y="154"/>
                </a:lnTo>
                <a:lnTo>
                  <a:pt x="17" y="154"/>
                </a:lnTo>
                <a:lnTo>
                  <a:pt x="17" y="154"/>
                </a:lnTo>
                <a:lnTo>
                  <a:pt x="17" y="154"/>
                </a:lnTo>
                <a:lnTo>
                  <a:pt x="17" y="153"/>
                </a:lnTo>
                <a:lnTo>
                  <a:pt x="17" y="153"/>
                </a:lnTo>
                <a:lnTo>
                  <a:pt x="17" y="153"/>
                </a:lnTo>
                <a:lnTo>
                  <a:pt x="17" y="153"/>
                </a:lnTo>
                <a:lnTo>
                  <a:pt x="17" y="153"/>
                </a:lnTo>
                <a:lnTo>
                  <a:pt x="17" y="153"/>
                </a:lnTo>
                <a:lnTo>
                  <a:pt x="16" y="154"/>
                </a:lnTo>
                <a:lnTo>
                  <a:pt x="17" y="154"/>
                </a:lnTo>
                <a:lnTo>
                  <a:pt x="17" y="154"/>
                </a:lnTo>
                <a:lnTo>
                  <a:pt x="16" y="154"/>
                </a:lnTo>
                <a:lnTo>
                  <a:pt x="16" y="154"/>
                </a:lnTo>
                <a:lnTo>
                  <a:pt x="16" y="154"/>
                </a:lnTo>
                <a:lnTo>
                  <a:pt x="16" y="153"/>
                </a:lnTo>
                <a:lnTo>
                  <a:pt x="14" y="153"/>
                </a:lnTo>
                <a:lnTo>
                  <a:pt x="13" y="151"/>
                </a:lnTo>
                <a:lnTo>
                  <a:pt x="13" y="151"/>
                </a:lnTo>
                <a:lnTo>
                  <a:pt x="14" y="151"/>
                </a:lnTo>
                <a:lnTo>
                  <a:pt x="14" y="150"/>
                </a:lnTo>
                <a:lnTo>
                  <a:pt x="14" y="150"/>
                </a:lnTo>
                <a:lnTo>
                  <a:pt x="14" y="150"/>
                </a:lnTo>
                <a:lnTo>
                  <a:pt x="14" y="150"/>
                </a:lnTo>
                <a:lnTo>
                  <a:pt x="14" y="150"/>
                </a:lnTo>
                <a:lnTo>
                  <a:pt x="13" y="150"/>
                </a:lnTo>
                <a:lnTo>
                  <a:pt x="13" y="150"/>
                </a:lnTo>
                <a:lnTo>
                  <a:pt x="13" y="148"/>
                </a:lnTo>
                <a:lnTo>
                  <a:pt x="13" y="148"/>
                </a:lnTo>
                <a:lnTo>
                  <a:pt x="13" y="148"/>
                </a:lnTo>
                <a:lnTo>
                  <a:pt x="13" y="148"/>
                </a:lnTo>
                <a:lnTo>
                  <a:pt x="13" y="148"/>
                </a:lnTo>
                <a:lnTo>
                  <a:pt x="14" y="148"/>
                </a:lnTo>
                <a:lnTo>
                  <a:pt x="14" y="148"/>
                </a:lnTo>
                <a:lnTo>
                  <a:pt x="16" y="148"/>
                </a:lnTo>
                <a:lnTo>
                  <a:pt x="16" y="148"/>
                </a:lnTo>
                <a:lnTo>
                  <a:pt x="16" y="148"/>
                </a:lnTo>
                <a:lnTo>
                  <a:pt x="16" y="148"/>
                </a:lnTo>
                <a:lnTo>
                  <a:pt x="16" y="148"/>
                </a:lnTo>
                <a:lnTo>
                  <a:pt x="16" y="148"/>
                </a:lnTo>
                <a:lnTo>
                  <a:pt x="16" y="150"/>
                </a:lnTo>
                <a:lnTo>
                  <a:pt x="17" y="150"/>
                </a:lnTo>
                <a:lnTo>
                  <a:pt x="17" y="150"/>
                </a:lnTo>
                <a:lnTo>
                  <a:pt x="18" y="150"/>
                </a:lnTo>
                <a:lnTo>
                  <a:pt x="18" y="150"/>
                </a:lnTo>
                <a:lnTo>
                  <a:pt x="18" y="148"/>
                </a:lnTo>
                <a:lnTo>
                  <a:pt x="18" y="148"/>
                </a:lnTo>
                <a:lnTo>
                  <a:pt x="18" y="150"/>
                </a:lnTo>
                <a:lnTo>
                  <a:pt x="20" y="150"/>
                </a:lnTo>
                <a:lnTo>
                  <a:pt x="20" y="150"/>
                </a:lnTo>
                <a:lnTo>
                  <a:pt x="20" y="148"/>
                </a:lnTo>
                <a:lnTo>
                  <a:pt x="20" y="148"/>
                </a:lnTo>
                <a:lnTo>
                  <a:pt x="20" y="148"/>
                </a:lnTo>
                <a:lnTo>
                  <a:pt x="20" y="147"/>
                </a:lnTo>
                <a:lnTo>
                  <a:pt x="20" y="147"/>
                </a:lnTo>
                <a:lnTo>
                  <a:pt x="20" y="147"/>
                </a:lnTo>
                <a:lnTo>
                  <a:pt x="20" y="145"/>
                </a:lnTo>
                <a:lnTo>
                  <a:pt x="18" y="145"/>
                </a:lnTo>
                <a:lnTo>
                  <a:pt x="18" y="147"/>
                </a:lnTo>
                <a:lnTo>
                  <a:pt x="18" y="147"/>
                </a:lnTo>
                <a:lnTo>
                  <a:pt x="18" y="147"/>
                </a:lnTo>
                <a:lnTo>
                  <a:pt x="18" y="147"/>
                </a:lnTo>
                <a:lnTo>
                  <a:pt x="18" y="147"/>
                </a:lnTo>
                <a:lnTo>
                  <a:pt x="18" y="147"/>
                </a:lnTo>
                <a:lnTo>
                  <a:pt x="18" y="147"/>
                </a:lnTo>
                <a:lnTo>
                  <a:pt x="17" y="147"/>
                </a:lnTo>
                <a:lnTo>
                  <a:pt x="17" y="147"/>
                </a:lnTo>
                <a:lnTo>
                  <a:pt x="16" y="147"/>
                </a:lnTo>
                <a:lnTo>
                  <a:pt x="16" y="145"/>
                </a:lnTo>
                <a:lnTo>
                  <a:pt x="16" y="147"/>
                </a:lnTo>
                <a:lnTo>
                  <a:pt x="14" y="147"/>
                </a:lnTo>
                <a:lnTo>
                  <a:pt x="14" y="147"/>
                </a:lnTo>
                <a:lnTo>
                  <a:pt x="14" y="145"/>
                </a:lnTo>
                <a:lnTo>
                  <a:pt x="14" y="145"/>
                </a:lnTo>
                <a:lnTo>
                  <a:pt x="14" y="145"/>
                </a:lnTo>
                <a:lnTo>
                  <a:pt x="13" y="145"/>
                </a:lnTo>
                <a:lnTo>
                  <a:pt x="11" y="145"/>
                </a:lnTo>
                <a:lnTo>
                  <a:pt x="10" y="145"/>
                </a:lnTo>
                <a:lnTo>
                  <a:pt x="8" y="145"/>
                </a:lnTo>
                <a:lnTo>
                  <a:pt x="10" y="144"/>
                </a:lnTo>
                <a:lnTo>
                  <a:pt x="10" y="144"/>
                </a:lnTo>
                <a:lnTo>
                  <a:pt x="8" y="144"/>
                </a:lnTo>
                <a:lnTo>
                  <a:pt x="8" y="144"/>
                </a:lnTo>
                <a:lnTo>
                  <a:pt x="8" y="144"/>
                </a:lnTo>
                <a:lnTo>
                  <a:pt x="10" y="144"/>
                </a:lnTo>
                <a:lnTo>
                  <a:pt x="10" y="144"/>
                </a:lnTo>
                <a:lnTo>
                  <a:pt x="10" y="144"/>
                </a:lnTo>
                <a:lnTo>
                  <a:pt x="10" y="144"/>
                </a:lnTo>
                <a:lnTo>
                  <a:pt x="10" y="144"/>
                </a:lnTo>
                <a:lnTo>
                  <a:pt x="10" y="144"/>
                </a:lnTo>
                <a:lnTo>
                  <a:pt x="10" y="144"/>
                </a:lnTo>
                <a:lnTo>
                  <a:pt x="11" y="144"/>
                </a:lnTo>
                <a:lnTo>
                  <a:pt x="11" y="144"/>
                </a:lnTo>
                <a:lnTo>
                  <a:pt x="13" y="144"/>
                </a:lnTo>
                <a:lnTo>
                  <a:pt x="13" y="144"/>
                </a:lnTo>
                <a:lnTo>
                  <a:pt x="13" y="144"/>
                </a:lnTo>
                <a:lnTo>
                  <a:pt x="13" y="145"/>
                </a:lnTo>
                <a:lnTo>
                  <a:pt x="13" y="145"/>
                </a:lnTo>
                <a:lnTo>
                  <a:pt x="13" y="144"/>
                </a:lnTo>
                <a:lnTo>
                  <a:pt x="13" y="144"/>
                </a:lnTo>
                <a:lnTo>
                  <a:pt x="13" y="144"/>
                </a:lnTo>
                <a:lnTo>
                  <a:pt x="14" y="144"/>
                </a:lnTo>
                <a:lnTo>
                  <a:pt x="14" y="144"/>
                </a:lnTo>
                <a:lnTo>
                  <a:pt x="13" y="143"/>
                </a:lnTo>
                <a:lnTo>
                  <a:pt x="13" y="143"/>
                </a:lnTo>
                <a:lnTo>
                  <a:pt x="13" y="141"/>
                </a:lnTo>
                <a:lnTo>
                  <a:pt x="11" y="141"/>
                </a:lnTo>
                <a:lnTo>
                  <a:pt x="11" y="141"/>
                </a:lnTo>
                <a:lnTo>
                  <a:pt x="11" y="141"/>
                </a:lnTo>
                <a:lnTo>
                  <a:pt x="11" y="143"/>
                </a:lnTo>
                <a:lnTo>
                  <a:pt x="11" y="143"/>
                </a:lnTo>
                <a:lnTo>
                  <a:pt x="11" y="143"/>
                </a:lnTo>
                <a:lnTo>
                  <a:pt x="11" y="143"/>
                </a:lnTo>
                <a:lnTo>
                  <a:pt x="10" y="143"/>
                </a:lnTo>
                <a:lnTo>
                  <a:pt x="10" y="143"/>
                </a:lnTo>
                <a:lnTo>
                  <a:pt x="8" y="143"/>
                </a:lnTo>
                <a:lnTo>
                  <a:pt x="8" y="143"/>
                </a:lnTo>
                <a:lnTo>
                  <a:pt x="7" y="143"/>
                </a:lnTo>
                <a:lnTo>
                  <a:pt x="7" y="141"/>
                </a:lnTo>
                <a:lnTo>
                  <a:pt x="7" y="141"/>
                </a:lnTo>
                <a:lnTo>
                  <a:pt x="7" y="141"/>
                </a:lnTo>
                <a:lnTo>
                  <a:pt x="7" y="141"/>
                </a:lnTo>
                <a:lnTo>
                  <a:pt x="7" y="141"/>
                </a:lnTo>
                <a:lnTo>
                  <a:pt x="7" y="141"/>
                </a:lnTo>
                <a:lnTo>
                  <a:pt x="6" y="141"/>
                </a:lnTo>
                <a:lnTo>
                  <a:pt x="6" y="141"/>
                </a:lnTo>
                <a:lnTo>
                  <a:pt x="7" y="140"/>
                </a:lnTo>
                <a:lnTo>
                  <a:pt x="7" y="140"/>
                </a:lnTo>
                <a:lnTo>
                  <a:pt x="6" y="140"/>
                </a:lnTo>
                <a:lnTo>
                  <a:pt x="6" y="140"/>
                </a:lnTo>
                <a:lnTo>
                  <a:pt x="6" y="140"/>
                </a:lnTo>
                <a:lnTo>
                  <a:pt x="3" y="140"/>
                </a:lnTo>
                <a:lnTo>
                  <a:pt x="3" y="140"/>
                </a:lnTo>
                <a:lnTo>
                  <a:pt x="3" y="140"/>
                </a:lnTo>
                <a:lnTo>
                  <a:pt x="3" y="140"/>
                </a:lnTo>
                <a:lnTo>
                  <a:pt x="1" y="138"/>
                </a:lnTo>
                <a:lnTo>
                  <a:pt x="0" y="137"/>
                </a:lnTo>
                <a:lnTo>
                  <a:pt x="0" y="137"/>
                </a:lnTo>
                <a:lnTo>
                  <a:pt x="1" y="137"/>
                </a:lnTo>
                <a:lnTo>
                  <a:pt x="1" y="137"/>
                </a:lnTo>
                <a:lnTo>
                  <a:pt x="1" y="137"/>
                </a:lnTo>
                <a:lnTo>
                  <a:pt x="1" y="137"/>
                </a:lnTo>
                <a:lnTo>
                  <a:pt x="1" y="137"/>
                </a:lnTo>
                <a:lnTo>
                  <a:pt x="1" y="137"/>
                </a:lnTo>
                <a:lnTo>
                  <a:pt x="0" y="135"/>
                </a:lnTo>
                <a:lnTo>
                  <a:pt x="0" y="135"/>
                </a:lnTo>
                <a:lnTo>
                  <a:pt x="1" y="135"/>
                </a:lnTo>
                <a:lnTo>
                  <a:pt x="1" y="135"/>
                </a:lnTo>
                <a:lnTo>
                  <a:pt x="1" y="135"/>
                </a:lnTo>
                <a:lnTo>
                  <a:pt x="1" y="135"/>
                </a:lnTo>
                <a:lnTo>
                  <a:pt x="1" y="135"/>
                </a:lnTo>
                <a:lnTo>
                  <a:pt x="1" y="135"/>
                </a:lnTo>
                <a:lnTo>
                  <a:pt x="1" y="135"/>
                </a:lnTo>
                <a:lnTo>
                  <a:pt x="3" y="135"/>
                </a:lnTo>
                <a:lnTo>
                  <a:pt x="4" y="135"/>
                </a:lnTo>
                <a:lnTo>
                  <a:pt x="6" y="134"/>
                </a:lnTo>
                <a:lnTo>
                  <a:pt x="6" y="134"/>
                </a:lnTo>
                <a:lnTo>
                  <a:pt x="7" y="134"/>
                </a:lnTo>
                <a:lnTo>
                  <a:pt x="7" y="134"/>
                </a:lnTo>
                <a:lnTo>
                  <a:pt x="7" y="133"/>
                </a:lnTo>
                <a:lnTo>
                  <a:pt x="7" y="133"/>
                </a:lnTo>
                <a:lnTo>
                  <a:pt x="8" y="134"/>
                </a:lnTo>
                <a:lnTo>
                  <a:pt x="8" y="134"/>
                </a:lnTo>
                <a:lnTo>
                  <a:pt x="8" y="134"/>
                </a:lnTo>
                <a:lnTo>
                  <a:pt x="8" y="134"/>
                </a:lnTo>
                <a:lnTo>
                  <a:pt x="8" y="133"/>
                </a:lnTo>
                <a:lnTo>
                  <a:pt x="8" y="133"/>
                </a:lnTo>
                <a:lnTo>
                  <a:pt x="8" y="133"/>
                </a:lnTo>
                <a:lnTo>
                  <a:pt x="8" y="131"/>
                </a:lnTo>
                <a:lnTo>
                  <a:pt x="8" y="131"/>
                </a:lnTo>
                <a:lnTo>
                  <a:pt x="8" y="131"/>
                </a:lnTo>
                <a:lnTo>
                  <a:pt x="10" y="131"/>
                </a:lnTo>
                <a:lnTo>
                  <a:pt x="11" y="131"/>
                </a:lnTo>
                <a:lnTo>
                  <a:pt x="11" y="131"/>
                </a:lnTo>
                <a:lnTo>
                  <a:pt x="11" y="131"/>
                </a:lnTo>
                <a:lnTo>
                  <a:pt x="11" y="131"/>
                </a:lnTo>
                <a:lnTo>
                  <a:pt x="13" y="131"/>
                </a:lnTo>
                <a:lnTo>
                  <a:pt x="13" y="133"/>
                </a:lnTo>
                <a:lnTo>
                  <a:pt x="14" y="133"/>
                </a:lnTo>
                <a:lnTo>
                  <a:pt x="14" y="133"/>
                </a:lnTo>
                <a:lnTo>
                  <a:pt x="14" y="133"/>
                </a:lnTo>
                <a:lnTo>
                  <a:pt x="16" y="133"/>
                </a:lnTo>
                <a:lnTo>
                  <a:pt x="16" y="133"/>
                </a:lnTo>
                <a:lnTo>
                  <a:pt x="16" y="133"/>
                </a:lnTo>
                <a:lnTo>
                  <a:pt x="16" y="133"/>
                </a:lnTo>
                <a:lnTo>
                  <a:pt x="16" y="133"/>
                </a:lnTo>
                <a:lnTo>
                  <a:pt x="16" y="133"/>
                </a:lnTo>
                <a:lnTo>
                  <a:pt x="16" y="133"/>
                </a:lnTo>
                <a:lnTo>
                  <a:pt x="16" y="133"/>
                </a:lnTo>
                <a:lnTo>
                  <a:pt x="16" y="133"/>
                </a:lnTo>
                <a:lnTo>
                  <a:pt x="17" y="133"/>
                </a:lnTo>
                <a:lnTo>
                  <a:pt x="17" y="131"/>
                </a:lnTo>
                <a:lnTo>
                  <a:pt x="18" y="131"/>
                </a:lnTo>
                <a:lnTo>
                  <a:pt x="18" y="131"/>
                </a:lnTo>
                <a:lnTo>
                  <a:pt x="20" y="133"/>
                </a:lnTo>
                <a:lnTo>
                  <a:pt x="20" y="133"/>
                </a:lnTo>
                <a:lnTo>
                  <a:pt x="20" y="133"/>
                </a:lnTo>
                <a:lnTo>
                  <a:pt x="20" y="133"/>
                </a:lnTo>
                <a:lnTo>
                  <a:pt x="21" y="131"/>
                </a:lnTo>
                <a:lnTo>
                  <a:pt x="23" y="131"/>
                </a:lnTo>
                <a:lnTo>
                  <a:pt x="23" y="131"/>
                </a:lnTo>
                <a:lnTo>
                  <a:pt x="23" y="133"/>
                </a:lnTo>
                <a:lnTo>
                  <a:pt x="23" y="133"/>
                </a:lnTo>
                <a:lnTo>
                  <a:pt x="23" y="134"/>
                </a:lnTo>
                <a:lnTo>
                  <a:pt x="23" y="134"/>
                </a:lnTo>
                <a:lnTo>
                  <a:pt x="23" y="134"/>
                </a:lnTo>
                <a:lnTo>
                  <a:pt x="23" y="134"/>
                </a:lnTo>
                <a:lnTo>
                  <a:pt x="21" y="134"/>
                </a:lnTo>
                <a:lnTo>
                  <a:pt x="21" y="135"/>
                </a:lnTo>
                <a:lnTo>
                  <a:pt x="21" y="135"/>
                </a:lnTo>
                <a:lnTo>
                  <a:pt x="20" y="134"/>
                </a:lnTo>
                <a:lnTo>
                  <a:pt x="18" y="134"/>
                </a:lnTo>
                <a:lnTo>
                  <a:pt x="18" y="134"/>
                </a:lnTo>
                <a:lnTo>
                  <a:pt x="18" y="134"/>
                </a:lnTo>
                <a:lnTo>
                  <a:pt x="17" y="134"/>
                </a:lnTo>
                <a:lnTo>
                  <a:pt x="16" y="134"/>
                </a:lnTo>
                <a:lnTo>
                  <a:pt x="16" y="133"/>
                </a:lnTo>
                <a:lnTo>
                  <a:pt x="16" y="133"/>
                </a:lnTo>
                <a:lnTo>
                  <a:pt x="16" y="133"/>
                </a:lnTo>
                <a:lnTo>
                  <a:pt x="16" y="133"/>
                </a:lnTo>
                <a:lnTo>
                  <a:pt x="16" y="134"/>
                </a:lnTo>
                <a:lnTo>
                  <a:pt x="16" y="134"/>
                </a:lnTo>
                <a:lnTo>
                  <a:pt x="16" y="133"/>
                </a:lnTo>
                <a:lnTo>
                  <a:pt x="14" y="133"/>
                </a:lnTo>
                <a:lnTo>
                  <a:pt x="14" y="133"/>
                </a:lnTo>
                <a:lnTo>
                  <a:pt x="11" y="133"/>
                </a:lnTo>
                <a:lnTo>
                  <a:pt x="11" y="134"/>
                </a:lnTo>
                <a:lnTo>
                  <a:pt x="11" y="134"/>
                </a:lnTo>
                <a:lnTo>
                  <a:pt x="11" y="134"/>
                </a:lnTo>
                <a:lnTo>
                  <a:pt x="10" y="134"/>
                </a:lnTo>
                <a:lnTo>
                  <a:pt x="10" y="134"/>
                </a:lnTo>
                <a:lnTo>
                  <a:pt x="8" y="134"/>
                </a:lnTo>
                <a:lnTo>
                  <a:pt x="7" y="134"/>
                </a:lnTo>
                <a:lnTo>
                  <a:pt x="6" y="135"/>
                </a:lnTo>
                <a:lnTo>
                  <a:pt x="6" y="135"/>
                </a:lnTo>
                <a:lnTo>
                  <a:pt x="7" y="135"/>
                </a:lnTo>
                <a:lnTo>
                  <a:pt x="7" y="137"/>
                </a:lnTo>
                <a:lnTo>
                  <a:pt x="8" y="137"/>
                </a:lnTo>
                <a:lnTo>
                  <a:pt x="10" y="137"/>
                </a:lnTo>
                <a:lnTo>
                  <a:pt x="10" y="137"/>
                </a:lnTo>
                <a:lnTo>
                  <a:pt x="10" y="137"/>
                </a:lnTo>
                <a:lnTo>
                  <a:pt x="10" y="137"/>
                </a:lnTo>
                <a:lnTo>
                  <a:pt x="11" y="137"/>
                </a:lnTo>
                <a:lnTo>
                  <a:pt x="11" y="137"/>
                </a:lnTo>
                <a:lnTo>
                  <a:pt x="13" y="137"/>
                </a:lnTo>
                <a:lnTo>
                  <a:pt x="14" y="137"/>
                </a:lnTo>
                <a:lnTo>
                  <a:pt x="14" y="137"/>
                </a:lnTo>
                <a:lnTo>
                  <a:pt x="14" y="137"/>
                </a:lnTo>
                <a:lnTo>
                  <a:pt x="14" y="137"/>
                </a:lnTo>
                <a:lnTo>
                  <a:pt x="16" y="137"/>
                </a:lnTo>
                <a:lnTo>
                  <a:pt x="17" y="137"/>
                </a:lnTo>
                <a:lnTo>
                  <a:pt x="17" y="137"/>
                </a:lnTo>
                <a:lnTo>
                  <a:pt x="17" y="137"/>
                </a:lnTo>
                <a:lnTo>
                  <a:pt x="17" y="137"/>
                </a:lnTo>
                <a:lnTo>
                  <a:pt x="17" y="137"/>
                </a:lnTo>
                <a:lnTo>
                  <a:pt x="17" y="137"/>
                </a:lnTo>
                <a:lnTo>
                  <a:pt x="17" y="138"/>
                </a:lnTo>
                <a:lnTo>
                  <a:pt x="18" y="138"/>
                </a:lnTo>
                <a:lnTo>
                  <a:pt x="18" y="138"/>
                </a:lnTo>
                <a:lnTo>
                  <a:pt x="18" y="138"/>
                </a:lnTo>
                <a:lnTo>
                  <a:pt x="18" y="137"/>
                </a:lnTo>
                <a:lnTo>
                  <a:pt x="18" y="137"/>
                </a:lnTo>
                <a:lnTo>
                  <a:pt x="18" y="137"/>
                </a:lnTo>
                <a:lnTo>
                  <a:pt x="18" y="137"/>
                </a:lnTo>
                <a:lnTo>
                  <a:pt x="20" y="137"/>
                </a:lnTo>
                <a:lnTo>
                  <a:pt x="20" y="137"/>
                </a:lnTo>
                <a:lnTo>
                  <a:pt x="20" y="137"/>
                </a:lnTo>
                <a:lnTo>
                  <a:pt x="21" y="137"/>
                </a:lnTo>
                <a:lnTo>
                  <a:pt x="23" y="137"/>
                </a:lnTo>
                <a:lnTo>
                  <a:pt x="23" y="135"/>
                </a:lnTo>
                <a:lnTo>
                  <a:pt x="23" y="135"/>
                </a:lnTo>
                <a:lnTo>
                  <a:pt x="23" y="135"/>
                </a:lnTo>
                <a:lnTo>
                  <a:pt x="24" y="135"/>
                </a:lnTo>
                <a:lnTo>
                  <a:pt x="26" y="135"/>
                </a:lnTo>
                <a:lnTo>
                  <a:pt x="28" y="135"/>
                </a:lnTo>
                <a:lnTo>
                  <a:pt x="31" y="135"/>
                </a:lnTo>
                <a:lnTo>
                  <a:pt x="33" y="134"/>
                </a:lnTo>
                <a:lnTo>
                  <a:pt x="33" y="134"/>
                </a:lnTo>
                <a:lnTo>
                  <a:pt x="34" y="134"/>
                </a:lnTo>
                <a:lnTo>
                  <a:pt x="33" y="134"/>
                </a:lnTo>
                <a:lnTo>
                  <a:pt x="33" y="134"/>
                </a:lnTo>
                <a:lnTo>
                  <a:pt x="33" y="134"/>
                </a:lnTo>
                <a:lnTo>
                  <a:pt x="34" y="134"/>
                </a:lnTo>
                <a:lnTo>
                  <a:pt x="34" y="133"/>
                </a:lnTo>
                <a:lnTo>
                  <a:pt x="36" y="134"/>
                </a:lnTo>
                <a:lnTo>
                  <a:pt x="34" y="134"/>
                </a:lnTo>
                <a:lnTo>
                  <a:pt x="34" y="134"/>
                </a:lnTo>
                <a:lnTo>
                  <a:pt x="36" y="134"/>
                </a:lnTo>
                <a:lnTo>
                  <a:pt x="36" y="135"/>
                </a:lnTo>
                <a:lnTo>
                  <a:pt x="36" y="135"/>
                </a:lnTo>
                <a:lnTo>
                  <a:pt x="36" y="134"/>
                </a:lnTo>
                <a:lnTo>
                  <a:pt x="36" y="134"/>
                </a:lnTo>
                <a:lnTo>
                  <a:pt x="37" y="134"/>
                </a:lnTo>
                <a:lnTo>
                  <a:pt x="37" y="134"/>
                </a:lnTo>
                <a:lnTo>
                  <a:pt x="38" y="134"/>
                </a:lnTo>
                <a:lnTo>
                  <a:pt x="38" y="134"/>
                </a:lnTo>
                <a:lnTo>
                  <a:pt x="38" y="134"/>
                </a:lnTo>
                <a:lnTo>
                  <a:pt x="38" y="133"/>
                </a:lnTo>
                <a:lnTo>
                  <a:pt x="38" y="133"/>
                </a:lnTo>
                <a:lnTo>
                  <a:pt x="38" y="133"/>
                </a:lnTo>
                <a:lnTo>
                  <a:pt x="40" y="134"/>
                </a:lnTo>
                <a:lnTo>
                  <a:pt x="40" y="134"/>
                </a:lnTo>
                <a:lnTo>
                  <a:pt x="40" y="134"/>
                </a:lnTo>
                <a:lnTo>
                  <a:pt x="41" y="134"/>
                </a:lnTo>
                <a:lnTo>
                  <a:pt x="41" y="133"/>
                </a:lnTo>
                <a:lnTo>
                  <a:pt x="41" y="133"/>
                </a:lnTo>
                <a:lnTo>
                  <a:pt x="41" y="133"/>
                </a:lnTo>
                <a:lnTo>
                  <a:pt x="43" y="131"/>
                </a:lnTo>
                <a:lnTo>
                  <a:pt x="44" y="131"/>
                </a:lnTo>
                <a:lnTo>
                  <a:pt x="44" y="131"/>
                </a:lnTo>
                <a:lnTo>
                  <a:pt x="44" y="131"/>
                </a:lnTo>
                <a:lnTo>
                  <a:pt x="43" y="131"/>
                </a:lnTo>
                <a:lnTo>
                  <a:pt x="43" y="131"/>
                </a:lnTo>
                <a:lnTo>
                  <a:pt x="41" y="131"/>
                </a:lnTo>
                <a:lnTo>
                  <a:pt x="41" y="131"/>
                </a:lnTo>
                <a:lnTo>
                  <a:pt x="40" y="131"/>
                </a:lnTo>
                <a:lnTo>
                  <a:pt x="40" y="131"/>
                </a:lnTo>
                <a:lnTo>
                  <a:pt x="40" y="130"/>
                </a:lnTo>
                <a:lnTo>
                  <a:pt x="40" y="130"/>
                </a:lnTo>
                <a:lnTo>
                  <a:pt x="38" y="130"/>
                </a:lnTo>
                <a:lnTo>
                  <a:pt x="38" y="130"/>
                </a:lnTo>
                <a:lnTo>
                  <a:pt x="38" y="131"/>
                </a:lnTo>
                <a:lnTo>
                  <a:pt x="38" y="131"/>
                </a:lnTo>
                <a:lnTo>
                  <a:pt x="38" y="131"/>
                </a:lnTo>
                <a:lnTo>
                  <a:pt x="37" y="131"/>
                </a:lnTo>
                <a:lnTo>
                  <a:pt x="37" y="131"/>
                </a:lnTo>
                <a:lnTo>
                  <a:pt x="37" y="131"/>
                </a:lnTo>
                <a:lnTo>
                  <a:pt x="36" y="131"/>
                </a:lnTo>
                <a:lnTo>
                  <a:pt x="36" y="133"/>
                </a:lnTo>
                <a:lnTo>
                  <a:pt x="36" y="133"/>
                </a:lnTo>
                <a:lnTo>
                  <a:pt x="34" y="133"/>
                </a:lnTo>
                <a:lnTo>
                  <a:pt x="33" y="131"/>
                </a:lnTo>
                <a:lnTo>
                  <a:pt x="33" y="131"/>
                </a:lnTo>
                <a:lnTo>
                  <a:pt x="33" y="131"/>
                </a:lnTo>
                <a:lnTo>
                  <a:pt x="33" y="131"/>
                </a:lnTo>
                <a:lnTo>
                  <a:pt x="31" y="133"/>
                </a:lnTo>
                <a:lnTo>
                  <a:pt x="31" y="131"/>
                </a:lnTo>
                <a:lnTo>
                  <a:pt x="31" y="131"/>
                </a:lnTo>
                <a:lnTo>
                  <a:pt x="30" y="133"/>
                </a:lnTo>
                <a:lnTo>
                  <a:pt x="30" y="133"/>
                </a:lnTo>
                <a:lnTo>
                  <a:pt x="28" y="133"/>
                </a:lnTo>
                <a:lnTo>
                  <a:pt x="28" y="133"/>
                </a:lnTo>
                <a:lnTo>
                  <a:pt x="28" y="133"/>
                </a:lnTo>
                <a:lnTo>
                  <a:pt x="27" y="134"/>
                </a:lnTo>
                <a:lnTo>
                  <a:pt x="26" y="134"/>
                </a:lnTo>
                <a:lnTo>
                  <a:pt x="26" y="134"/>
                </a:lnTo>
                <a:lnTo>
                  <a:pt x="26" y="134"/>
                </a:lnTo>
                <a:lnTo>
                  <a:pt x="24" y="134"/>
                </a:lnTo>
                <a:lnTo>
                  <a:pt x="24" y="133"/>
                </a:lnTo>
                <a:lnTo>
                  <a:pt x="24" y="133"/>
                </a:lnTo>
                <a:lnTo>
                  <a:pt x="24" y="133"/>
                </a:lnTo>
                <a:lnTo>
                  <a:pt x="24" y="133"/>
                </a:lnTo>
                <a:lnTo>
                  <a:pt x="24" y="131"/>
                </a:lnTo>
                <a:lnTo>
                  <a:pt x="24" y="131"/>
                </a:lnTo>
                <a:lnTo>
                  <a:pt x="24" y="131"/>
                </a:lnTo>
                <a:lnTo>
                  <a:pt x="26" y="131"/>
                </a:lnTo>
                <a:lnTo>
                  <a:pt x="26" y="131"/>
                </a:lnTo>
                <a:lnTo>
                  <a:pt x="26" y="131"/>
                </a:lnTo>
                <a:lnTo>
                  <a:pt x="26" y="131"/>
                </a:lnTo>
                <a:lnTo>
                  <a:pt x="26" y="133"/>
                </a:lnTo>
                <a:lnTo>
                  <a:pt x="26" y="133"/>
                </a:lnTo>
                <a:lnTo>
                  <a:pt x="26" y="133"/>
                </a:lnTo>
                <a:lnTo>
                  <a:pt x="27" y="131"/>
                </a:lnTo>
                <a:lnTo>
                  <a:pt x="27" y="131"/>
                </a:lnTo>
                <a:lnTo>
                  <a:pt x="27" y="131"/>
                </a:lnTo>
                <a:lnTo>
                  <a:pt x="28" y="131"/>
                </a:lnTo>
                <a:lnTo>
                  <a:pt x="31" y="131"/>
                </a:lnTo>
                <a:lnTo>
                  <a:pt x="33" y="131"/>
                </a:lnTo>
                <a:lnTo>
                  <a:pt x="34" y="131"/>
                </a:lnTo>
                <a:lnTo>
                  <a:pt x="34" y="130"/>
                </a:lnTo>
                <a:lnTo>
                  <a:pt x="36" y="130"/>
                </a:lnTo>
                <a:lnTo>
                  <a:pt x="36" y="128"/>
                </a:lnTo>
                <a:lnTo>
                  <a:pt x="36" y="128"/>
                </a:lnTo>
                <a:lnTo>
                  <a:pt x="34" y="128"/>
                </a:lnTo>
                <a:lnTo>
                  <a:pt x="34" y="130"/>
                </a:lnTo>
                <a:lnTo>
                  <a:pt x="33" y="130"/>
                </a:lnTo>
                <a:lnTo>
                  <a:pt x="33" y="130"/>
                </a:lnTo>
                <a:lnTo>
                  <a:pt x="31" y="128"/>
                </a:lnTo>
                <a:lnTo>
                  <a:pt x="31" y="128"/>
                </a:lnTo>
                <a:lnTo>
                  <a:pt x="31" y="130"/>
                </a:lnTo>
                <a:lnTo>
                  <a:pt x="31" y="130"/>
                </a:lnTo>
                <a:lnTo>
                  <a:pt x="31" y="130"/>
                </a:lnTo>
                <a:lnTo>
                  <a:pt x="31" y="130"/>
                </a:lnTo>
                <a:lnTo>
                  <a:pt x="31" y="130"/>
                </a:lnTo>
                <a:lnTo>
                  <a:pt x="31" y="130"/>
                </a:lnTo>
                <a:lnTo>
                  <a:pt x="31" y="130"/>
                </a:lnTo>
                <a:lnTo>
                  <a:pt x="31" y="130"/>
                </a:lnTo>
                <a:lnTo>
                  <a:pt x="30" y="130"/>
                </a:lnTo>
                <a:lnTo>
                  <a:pt x="28" y="130"/>
                </a:lnTo>
                <a:lnTo>
                  <a:pt x="27" y="130"/>
                </a:lnTo>
                <a:lnTo>
                  <a:pt x="26" y="130"/>
                </a:lnTo>
                <a:lnTo>
                  <a:pt x="24" y="130"/>
                </a:lnTo>
                <a:lnTo>
                  <a:pt x="23" y="130"/>
                </a:lnTo>
                <a:lnTo>
                  <a:pt x="23" y="130"/>
                </a:lnTo>
                <a:lnTo>
                  <a:pt x="23" y="128"/>
                </a:lnTo>
                <a:lnTo>
                  <a:pt x="23" y="128"/>
                </a:lnTo>
                <a:lnTo>
                  <a:pt x="21" y="128"/>
                </a:lnTo>
                <a:lnTo>
                  <a:pt x="21" y="128"/>
                </a:lnTo>
                <a:lnTo>
                  <a:pt x="21" y="130"/>
                </a:lnTo>
                <a:lnTo>
                  <a:pt x="21" y="130"/>
                </a:lnTo>
                <a:lnTo>
                  <a:pt x="21" y="130"/>
                </a:lnTo>
                <a:lnTo>
                  <a:pt x="21" y="130"/>
                </a:lnTo>
                <a:lnTo>
                  <a:pt x="21" y="130"/>
                </a:lnTo>
                <a:lnTo>
                  <a:pt x="20" y="128"/>
                </a:lnTo>
                <a:lnTo>
                  <a:pt x="20" y="128"/>
                </a:lnTo>
                <a:lnTo>
                  <a:pt x="20" y="128"/>
                </a:lnTo>
                <a:lnTo>
                  <a:pt x="20" y="128"/>
                </a:lnTo>
                <a:lnTo>
                  <a:pt x="18" y="128"/>
                </a:lnTo>
                <a:lnTo>
                  <a:pt x="17" y="128"/>
                </a:lnTo>
                <a:lnTo>
                  <a:pt x="16" y="128"/>
                </a:lnTo>
                <a:lnTo>
                  <a:pt x="16" y="130"/>
                </a:lnTo>
                <a:lnTo>
                  <a:pt x="16" y="130"/>
                </a:lnTo>
                <a:lnTo>
                  <a:pt x="16" y="128"/>
                </a:lnTo>
                <a:lnTo>
                  <a:pt x="14" y="128"/>
                </a:lnTo>
                <a:lnTo>
                  <a:pt x="14" y="128"/>
                </a:lnTo>
                <a:lnTo>
                  <a:pt x="14" y="128"/>
                </a:lnTo>
                <a:lnTo>
                  <a:pt x="14" y="128"/>
                </a:lnTo>
                <a:lnTo>
                  <a:pt x="14" y="128"/>
                </a:lnTo>
                <a:lnTo>
                  <a:pt x="14" y="130"/>
                </a:lnTo>
                <a:lnTo>
                  <a:pt x="14" y="130"/>
                </a:lnTo>
                <a:lnTo>
                  <a:pt x="14" y="130"/>
                </a:lnTo>
                <a:lnTo>
                  <a:pt x="13" y="128"/>
                </a:lnTo>
                <a:lnTo>
                  <a:pt x="11" y="128"/>
                </a:lnTo>
                <a:lnTo>
                  <a:pt x="10" y="128"/>
                </a:lnTo>
                <a:lnTo>
                  <a:pt x="10" y="127"/>
                </a:lnTo>
                <a:lnTo>
                  <a:pt x="10" y="127"/>
                </a:lnTo>
                <a:lnTo>
                  <a:pt x="13" y="127"/>
                </a:lnTo>
                <a:lnTo>
                  <a:pt x="14" y="125"/>
                </a:lnTo>
                <a:lnTo>
                  <a:pt x="14" y="125"/>
                </a:lnTo>
                <a:lnTo>
                  <a:pt x="16" y="125"/>
                </a:lnTo>
                <a:lnTo>
                  <a:pt x="16" y="127"/>
                </a:lnTo>
                <a:lnTo>
                  <a:pt x="17" y="127"/>
                </a:lnTo>
                <a:lnTo>
                  <a:pt x="17" y="127"/>
                </a:lnTo>
                <a:lnTo>
                  <a:pt x="17" y="127"/>
                </a:lnTo>
                <a:lnTo>
                  <a:pt x="18" y="127"/>
                </a:lnTo>
                <a:lnTo>
                  <a:pt x="20" y="128"/>
                </a:lnTo>
                <a:lnTo>
                  <a:pt x="20" y="128"/>
                </a:lnTo>
                <a:lnTo>
                  <a:pt x="20" y="128"/>
                </a:lnTo>
                <a:lnTo>
                  <a:pt x="20" y="128"/>
                </a:lnTo>
                <a:lnTo>
                  <a:pt x="21" y="127"/>
                </a:lnTo>
                <a:lnTo>
                  <a:pt x="21" y="127"/>
                </a:lnTo>
                <a:lnTo>
                  <a:pt x="21" y="127"/>
                </a:lnTo>
                <a:lnTo>
                  <a:pt x="23" y="127"/>
                </a:lnTo>
                <a:lnTo>
                  <a:pt x="23" y="127"/>
                </a:lnTo>
                <a:lnTo>
                  <a:pt x="23" y="127"/>
                </a:lnTo>
                <a:lnTo>
                  <a:pt x="21" y="127"/>
                </a:lnTo>
                <a:lnTo>
                  <a:pt x="21" y="127"/>
                </a:lnTo>
                <a:lnTo>
                  <a:pt x="20" y="127"/>
                </a:lnTo>
                <a:lnTo>
                  <a:pt x="20" y="125"/>
                </a:lnTo>
                <a:lnTo>
                  <a:pt x="20" y="125"/>
                </a:lnTo>
                <a:lnTo>
                  <a:pt x="20" y="125"/>
                </a:lnTo>
                <a:lnTo>
                  <a:pt x="20" y="125"/>
                </a:lnTo>
                <a:lnTo>
                  <a:pt x="21" y="125"/>
                </a:lnTo>
                <a:lnTo>
                  <a:pt x="21" y="125"/>
                </a:lnTo>
                <a:lnTo>
                  <a:pt x="21" y="125"/>
                </a:lnTo>
                <a:lnTo>
                  <a:pt x="23" y="125"/>
                </a:lnTo>
                <a:lnTo>
                  <a:pt x="23" y="125"/>
                </a:lnTo>
                <a:lnTo>
                  <a:pt x="24" y="125"/>
                </a:lnTo>
                <a:lnTo>
                  <a:pt x="24" y="125"/>
                </a:lnTo>
                <a:lnTo>
                  <a:pt x="24" y="125"/>
                </a:lnTo>
                <a:lnTo>
                  <a:pt x="23" y="125"/>
                </a:lnTo>
                <a:lnTo>
                  <a:pt x="23" y="125"/>
                </a:lnTo>
                <a:lnTo>
                  <a:pt x="23" y="125"/>
                </a:lnTo>
                <a:lnTo>
                  <a:pt x="21" y="125"/>
                </a:lnTo>
                <a:lnTo>
                  <a:pt x="21" y="125"/>
                </a:lnTo>
                <a:lnTo>
                  <a:pt x="21" y="125"/>
                </a:lnTo>
                <a:lnTo>
                  <a:pt x="21" y="125"/>
                </a:lnTo>
                <a:lnTo>
                  <a:pt x="23" y="127"/>
                </a:lnTo>
                <a:lnTo>
                  <a:pt x="23" y="127"/>
                </a:lnTo>
                <a:lnTo>
                  <a:pt x="23" y="127"/>
                </a:lnTo>
                <a:lnTo>
                  <a:pt x="23" y="127"/>
                </a:lnTo>
                <a:lnTo>
                  <a:pt x="24" y="127"/>
                </a:lnTo>
                <a:lnTo>
                  <a:pt x="24" y="127"/>
                </a:lnTo>
                <a:lnTo>
                  <a:pt x="26" y="125"/>
                </a:lnTo>
                <a:lnTo>
                  <a:pt x="27" y="125"/>
                </a:lnTo>
                <a:lnTo>
                  <a:pt x="27" y="125"/>
                </a:lnTo>
                <a:lnTo>
                  <a:pt x="27" y="125"/>
                </a:lnTo>
                <a:lnTo>
                  <a:pt x="27" y="125"/>
                </a:lnTo>
                <a:lnTo>
                  <a:pt x="28" y="125"/>
                </a:lnTo>
                <a:lnTo>
                  <a:pt x="28" y="127"/>
                </a:lnTo>
                <a:lnTo>
                  <a:pt x="30" y="127"/>
                </a:lnTo>
                <a:lnTo>
                  <a:pt x="30" y="127"/>
                </a:lnTo>
                <a:lnTo>
                  <a:pt x="31" y="127"/>
                </a:lnTo>
                <a:lnTo>
                  <a:pt x="31" y="128"/>
                </a:lnTo>
                <a:lnTo>
                  <a:pt x="33" y="128"/>
                </a:lnTo>
                <a:lnTo>
                  <a:pt x="33" y="128"/>
                </a:lnTo>
                <a:lnTo>
                  <a:pt x="33" y="128"/>
                </a:lnTo>
                <a:lnTo>
                  <a:pt x="33" y="128"/>
                </a:lnTo>
                <a:lnTo>
                  <a:pt x="33" y="127"/>
                </a:lnTo>
                <a:lnTo>
                  <a:pt x="33" y="127"/>
                </a:lnTo>
                <a:lnTo>
                  <a:pt x="33" y="125"/>
                </a:lnTo>
                <a:lnTo>
                  <a:pt x="33" y="125"/>
                </a:lnTo>
                <a:lnTo>
                  <a:pt x="33" y="125"/>
                </a:lnTo>
                <a:lnTo>
                  <a:pt x="33" y="125"/>
                </a:lnTo>
                <a:lnTo>
                  <a:pt x="33" y="125"/>
                </a:lnTo>
                <a:lnTo>
                  <a:pt x="33" y="125"/>
                </a:lnTo>
                <a:lnTo>
                  <a:pt x="34" y="125"/>
                </a:lnTo>
                <a:lnTo>
                  <a:pt x="34" y="125"/>
                </a:lnTo>
                <a:lnTo>
                  <a:pt x="34" y="125"/>
                </a:lnTo>
                <a:lnTo>
                  <a:pt x="34" y="125"/>
                </a:lnTo>
                <a:lnTo>
                  <a:pt x="34" y="127"/>
                </a:lnTo>
                <a:lnTo>
                  <a:pt x="36" y="127"/>
                </a:lnTo>
                <a:lnTo>
                  <a:pt x="36" y="127"/>
                </a:lnTo>
                <a:lnTo>
                  <a:pt x="36" y="125"/>
                </a:lnTo>
                <a:lnTo>
                  <a:pt x="36" y="125"/>
                </a:lnTo>
                <a:lnTo>
                  <a:pt x="37" y="125"/>
                </a:lnTo>
                <a:lnTo>
                  <a:pt x="37" y="125"/>
                </a:lnTo>
                <a:lnTo>
                  <a:pt x="38" y="125"/>
                </a:lnTo>
                <a:lnTo>
                  <a:pt x="40" y="125"/>
                </a:lnTo>
                <a:lnTo>
                  <a:pt x="40" y="125"/>
                </a:lnTo>
                <a:lnTo>
                  <a:pt x="41" y="125"/>
                </a:lnTo>
                <a:lnTo>
                  <a:pt x="41" y="125"/>
                </a:lnTo>
                <a:lnTo>
                  <a:pt x="41" y="125"/>
                </a:lnTo>
                <a:lnTo>
                  <a:pt x="41" y="125"/>
                </a:lnTo>
                <a:lnTo>
                  <a:pt x="41" y="125"/>
                </a:lnTo>
                <a:lnTo>
                  <a:pt x="41" y="124"/>
                </a:lnTo>
                <a:lnTo>
                  <a:pt x="41" y="124"/>
                </a:lnTo>
                <a:lnTo>
                  <a:pt x="43" y="124"/>
                </a:lnTo>
                <a:lnTo>
                  <a:pt x="43" y="124"/>
                </a:lnTo>
                <a:lnTo>
                  <a:pt x="43" y="124"/>
                </a:lnTo>
                <a:lnTo>
                  <a:pt x="43" y="124"/>
                </a:lnTo>
                <a:lnTo>
                  <a:pt x="43" y="124"/>
                </a:lnTo>
                <a:lnTo>
                  <a:pt x="43" y="125"/>
                </a:lnTo>
                <a:lnTo>
                  <a:pt x="43" y="125"/>
                </a:lnTo>
                <a:lnTo>
                  <a:pt x="43" y="125"/>
                </a:lnTo>
                <a:lnTo>
                  <a:pt x="43" y="125"/>
                </a:lnTo>
                <a:lnTo>
                  <a:pt x="44" y="125"/>
                </a:lnTo>
                <a:lnTo>
                  <a:pt x="44" y="124"/>
                </a:lnTo>
                <a:lnTo>
                  <a:pt x="46" y="124"/>
                </a:lnTo>
                <a:lnTo>
                  <a:pt x="47" y="124"/>
                </a:lnTo>
                <a:lnTo>
                  <a:pt x="48" y="124"/>
                </a:lnTo>
                <a:lnTo>
                  <a:pt x="48" y="124"/>
                </a:lnTo>
                <a:lnTo>
                  <a:pt x="50" y="123"/>
                </a:lnTo>
                <a:lnTo>
                  <a:pt x="50" y="123"/>
                </a:lnTo>
                <a:lnTo>
                  <a:pt x="48" y="123"/>
                </a:lnTo>
                <a:lnTo>
                  <a:pt x="48" y="123"/>
                </a:lnTo>
                <a:lnTo>
                  <a:pt x="48" y="121"/>
                </a:lnTo>
                <a:lnTo>
                  <a:pt x="47" y="120"/>
                </a:lnTo>
                <a:lnTo>
                  <a:pt x="47" y="120"/>
                </a:lnTo>
                <a:lnTo>
                  <a:pt x="47" y="120"/>
                </a:lnTo>
                <a:lnTo>
                  <a:pt x="47" y="120"/>
                </a:lnTo>
                <a:lnTo>
                  <a:pt x="47" y="120"/>
                </a:lnTo>
                <a:lnTo>
                  <a:pt x="46" y="120"/>
                </a:lnTo>
                <a:lnTo>
                  <a:pt x="46" y="120"/>
                </a:lnTo>
                <a:lnTo>
                  <a:pt x="44" y="120"/>
                </a:lnTo>
                <a:lnTo>
                  <a:pt x="44" y="120"/>
                </a:lnTo>
                <a:lnTo>
                  <a:pt x="44" y="120"/>
                </a:lnTo>
                <a:lnTo>
                  <a:pt x="43" y="120"/>
                </a:lnTo>
                <a:lnTo>
                  <a:pt x="43" y="120"/>
                </a:lnTo>
                <a:lnTo>
                  <a:pt x="43" y="120"/>
                </a:lnTo>
                <a:lnTo>
                  <a:pt x="43" y="120"/>
                </a:lnTo>
                <a:lnTo>
                  <a:pt x="43" y="120"/>
                </a:lnTo>
                <a:lnTo>
                  <a:pt x="43" y="120"/>
                </a:lnTo>
                <a:lnTo>
                  <a:pt x="41" y="118"/>
                </a:lnTo>
                <a:lnTo>
                  <a:pt x="41" y="118"/>
                </a:lnTo>
                <a:lnTo>
                  <a:pt x="41" y="118"/>
                </a:lnTo>
                <a:lnTo>
                  <a:pt x="41" y="118"/>
                </a:lnTo>
                <a:lnTo>
                  <a:pt x="41" y="120"/>
                </a:lnTo>
                <a:lnTo>
                  <a:pt x="41" y="120"/>
                </a:lnTo>
                <a:lnTo>
                  <a:pt x="41" y="118"/>
                </a:lnTo>
                <a:lnTo>
                  <a:pt x="40" y="120"/>
                </a:lnTo>
                <a:lnTo>
                  <a:pt x="40" y="120"/>
                </a:lnTo>
                <a:lnTo>
                  <a:pt x="38" y="120"/>
                </a:lnTo>
                <a:lnTo>
                  <a:pt x="38" y="120"/>
                </a:lnTo>
                <a:lnTo>
                  <a:pt x="38" y="118"/>
                </a:lnTo>
                <a:lnTo>
                  <a:pt x="38" y="118"/>
                </a:lnTo>
                <a:lnTo>
                  <a:pt x="38" y="118"/>
                </a:lnTo>
                <a:lnTo>
                  <a:pt x="38" y="118"/>
                </a:lnTo>
                <a:lnTo>
                  <a:pt x="37" y="117"/>
                </a:lnTo>
                <a:lnTo>
                  <a:pt x="36" y="117"/>
                </a:lnTo>
                <a:lnTo>
                  <a:pt x="36" y="116"/>
                </a:lnTo>
                <a:lnTo>
                  <a:pt x="36" y="116"/>
                </a:lnTo>
                <a:lnTo>
                  <a:pt x="36" y="116"/>
                </a:lnTo>
                <a:lnTo>
                  <a:pt x="36" y="116"/>
                </a:lnTo>
                <a:lnTo>
                  <a:pt x="37" y="116"/>
                </a:lnTo>
                <a:lnTo>
                  <a:pt x="36" y="114"/>
                </a:lnTo>
                <a:lnTo>
                  <a:pt x="36" y="114"/>
                </a:lnTo>
                <a:lnTo>
                  <a:pt x="36" y="116"/>
                </a:lnTo>
                <a:lnTo>
                  <a:pt x="34" y="116"/>
                </a:lnTo>
                <a:lnTo>
                  <a:pt x="34" y="114"/>
                </a:lnTo>
                <a:lnTo>
                  <a:pt x="34" y="114"/>
                </a:lnTo>
                <a:lnTo>
                  <a:pt x="34" y="114"/>
                </a:lnTo>
                <a:lnTo>
                  <a:pt x="33" y="114"/>
                </a:lnTo>
                <a:lnTo>
                  <a:pt x="33" y="114"/>
                </a:lnTo>
                <a:lnTo>
                  <a:pt x="33" y="114"/>
                </a:lnTo>
                <a:lnTo>
                  <a:pt x="33" y="114"/>
                </a:lnTo>
                <a:lnTo>
                  <a:pt x="33" y="113"/>
                </a:lnTo>
                <a:lnTo>
                  <a:pt x="33" y="113"/>
                </a:lnTo>
                <a:lnTo>
                  <a:pt x="31" y="113"/>
                </a:lnTo>
                <a:lnTo>
                  <a:pt x="31" y="113"/>
                </a:lnTo>
                <a:lnTo>
                  <a:pt x="30" y="113"/>
                </a:lnTo>
                <a:lnTo>
                  <a:pt x="30" y="113"/>
                </a:lnTo>
                <a:lnTo>
                  <a:pt x="30" y="114"/>
                </a:lnTo>
                <a:lnTo>
                  <a:pt x="30" y="116"/>
                </a:lnTo>
                <a:lnTo>
                  <a:pt x="30" y="116"/>
                </a:lnTo>
                <a:lnTo>
                  <a:pt x="28" y="117"/>
                </a:lnTo>
                <a:lnTo>
                  <a:pt x="28" y="117"/>
                </a:lnTo>
                <a:lnTo>
                  <a:pt x="28" y="117"/>
                </a:lnTo>
                <a:lnTo>
                  <a:pt x="28" y="117"/>
                </a:lnTo>
                <a:lnTo>
                  <a:pt x="28" y="117"/>
                </a:lnTo>
                <a:lnTo>
                  <a:pt x="28" y="117"/>
                </a:lnTo>
                <a:lnTo>
                  <a:pt x="27" y="118"/>
                </a:lnTo>
                <a:lnTo>
                  <a:pt x="27" y="118"/>
                </a:lnTo>
                <a:lnTo>
                  <a:pt x="24" y="118"/>
                </a:lnTo>
                <a:lnTo>
                  <a:pt x="24" y="118"/>
                </a:lnTo>
                <a:lnTo>
                  <a:pt x="26" y="118"/>
                </a:lnTo>
                <a:lnTo>
                  <a:pt x="26" y="117"/>
                </a:lnTo>
                <a:lnTo>
                  <a:pt x="26" y="117"/>
                </a:lnTo>
                <a:lnTo>
                  <a:pt x="26" y="117"/>
                </a:lnTo>
                <a:lnTo>
                  <a:pt x="26" y="116"/>
                </a:lnTo>
                <a:lnTo>
                  <a:pt x="26" y="116"/>
                </a:lnTo>
                <a:lnTo>
                  <a:pt x="27" y="116"/>
                </a:lnTo>
                <a:lnTo>
                  <a:pt x="27" y="114"/>
                </a:lnTo>
                <a:lnTo>
                  <a:pt x="27" y="114"/>
                </a:lnTo>
                <a:lnTo>
                  <a:pt x="27" y="114"/>
                </a:lnTo>
                <a:lnTo>
                  <a:pt x="26" y="114"/>
                </a:lnTo>
                <a:lnTo>
                  <a:pt x="26" y="114"/>
                </a:lnTo>
                <a:lnTo>
                  <a:pt x="26" y="114"/>
                </a:lnTo>
                <a:lnTo>
                  <a:pt x="24" y="114"/>
                </a:lnTo>
                <a:lnTo>
                  <a:pt x="24" y="116"/>
                </a:lnTo>
                <a:lnTo>
                  <a:pt x="24" y="116"/>
                </a:lnTo>
                <a:lnTo>
                  <a:pt x="24" y="116"/>
                </a:lnTo>
                <a:lnTo>
                  <a:pt x="24" y="116"/>
                </a:lnTo>
                <a:lnTo>
                  <a:pt x="24" y="117"/>
                </a:lnTo>
                <a:lnTo>
                  <a:pt x="24" y="117"/>
                </a:lnTo>
                <a:lnTo>
                  <a:pt x="23" y="117"/>
                </a:lnTo>
                <a:lnTo>
                  <a:pt x="23" y="117"/>
                </a:lnTo>
                <a:lnTo>
                  <a:pt x="23" y="118"/>
                </a:lnTo>
                <a:lnTo>
                  <a:pt x="23" y="118"/>
                </a:lnTo>
                <a:lnTo>
                  <a:pt x="24" y="118"/>
                </a:lnTo>
                <a:lnTo>
                  <a:pt x="24" y="118"/>
                </a:lnTo>
                <a:lnTo>
                  <a:pt x="23" y="118"/>
                </a:lnTo>
                <a:lnTo>
                  <a:pt x="23" y="118"/>
                </a:lnTo>
                <a:lnTo>
                  <a:pt x="23" y="118"/>
                </a:lnTo>
                <a:lnTo>
                  <a:pt x="23" y="118"/>
                </a:lnTo>
                <a:lnTo>
                  <a:pt x="23" y="117"/>
                </a:lnTo>
                <a:lnTo>
                  <a:pt x="23" y="117"/>
                </a:lnTo>
                <a:lnTo>
                  <a:pt x="21" y="117"/>
                </a:lnTo>
                <a:lnTo>
                  <a:pt x="21" y="118"/>
                </a:lnTo>
                <a:lnTo>
                  <a:pt x="21" y="118"/>
                </a:lnTo>
                <a:lnTo>
                  <a:pt x="21" y="118"/>
                </a:lnTo>
                <a:lnTo>
                  <a:pt x="21" y="118"/>
                </a:lnTo>
                <a:lnTo>
                  <a:pt x="20" y="118"/>
                </a:lnTo>
                <a:lnTo>
                  <a:pt x="20" y="118"/>
                </a:lnTo>
                <a:lnTo>
                  <a:pt x="18" y="118"/>
                </a:lnTo>
                <a:lnTo>
                  <a:pt x="18" y="118"/>
                </a:lnTo>
                <a:lnTo>
                  <a:pt x="18" y="118"/>
                </a:lnTo>
                <a:lnTo>
                  <a:pt x="18" y="118"/>
                </a:lnTo>
                <a:lnTo>
                  <a:pt x="18" y="120"/>
                </a:lnTo>
                <a:lnTo>
                  <a:pt x="18" y="120"/>
                </a:lnTo>
                <a:lnTo>
                  <a:pt x="18" y="120"/>
                </a:lnTo>
                <a:lnTo>
                  <a:pt x="18" y="120"/>
                </a:lnTo>
                <a:lnTo>
                  <a:pt x="18" y="120"/>
                </a:lnTo>
                <a:lnTo>
                  <a:pt x="17" y="120"/>
                </a:lnTo>
                <a:lnTo>
                  <a:pt x="17" y="118"/>
                </a:lnTo>
                <a:lnTo>
                  <a:pt x="17" y="118"/>
                </a:lnTo>
                <a:lnTo>
                  <a:pt x="16" y="118"/>
                </a:lnTo>
                <a:lnTo>
                  <a:pt x="16" y="118"/>
                </a:lnTo>
                <a:lnTo>
                  <a:pt x="16" y="118"/>
                </a:lnTo>
                <a:lnTo>
                  <a:pt x="16" y="118"/>
                </a:lnTo>
                <a:lnTo>
                  <a:pt x="16" y="117"/>
                </a:lnTo>
                <a:lnTo>
                  <a:pt x="16" y="117"/>
                </a:lnTo>
                <a:lnTo>
                  <a:pt x="16" y="116"/>
                </a:lnTo>
                <a:lnTo>
                  <a:pt x="16" y="116"/>
                </a:lnTo>
                <a:lnTo>
                  <a:pt x="16" y="116"/>
                </a:lnTo>
                <a:lnTo>
                  <a:pt x="16" y="116"/>
                </a:lnTo>
                <a:lnTo>
                  <a:pt x="14" y="116"/>
                </a:lnTo>
                <a:lnTo>
                  <a:pt x="14" y="116"/>
                </a:lnTo>
                <a:lnTo>
                  <a:pt x="14" y="117"/>
                </a:lnTo>
                <a:lnTo>
                  <a:pt x="13" y="117"/>
                </a:lnTo>
                <a:lnTo>
                  <a:pt x="13" y="117"/>
                </a:lnTo>
                <a:lnTo>
                  <a:pt x="13" y="117"/>
                </a:lnTo>
                <a:lnTo>
                  <a:pt x="13" y="117"/>
                </a:lnTo>
                <a:lnTo>
                  <a:pt x="13" y="117"/>
                </a:lnTo>
                <a:lnTo>
                  <a:pt x="11" y="117"/>
                </a:lnTo>
                <a:lnTo>
                  <a:pt x="10" y="116"/>
                </a:lnTo>
                <a:lnTo>
                  <a:pt x="10" y="116"/>
                </a:lnTo>
                <a:lnTo>
                  <a:pt x="10" y="116"/>
                </a:lnTo>
                <a:lnTo>
                  <a:pt x="8" y="117"/>
                </a:lnTo>
                <a:lnTo>
                  <a:pt x="8" y="117"/>
                </a:lnTo>
                <a:lnTo>
                  <a:pt x="8" y="117"/>
                </a:lnTo>
                <a:lnTo>
                  <a:pt x="10" y="117"/>
                </a:lnTo>
                <a:lnTo>
                  <a:pt x="10" y="117"/>
                </a:lnTo>
                <a:lnTo>
                  <a:pt x="10" y="118"/>
                </a:lnTo>
                <a:lnTo>
                  <a:pt x="8" y="118"/>
                </a:lnTo>
                <a:lnTo>
                  <a:pt x="8" y="118"/>
                </a:lnTo>
                <a:lnTo>
                  <a:pt x="8" y="117"/>
                </a:lnTo>
                <a:lnTo>
                  <a:pt x="8" y="117"/>
                </a:lnTo>
                <a:lnTo>
                  <a:pt x="8" y="117"/>
                </a:lnTo>
                <a:lnTo>
                  <a:pt x="8" y="117"/>
                </a:lnTo>
                <a:lnTo>
                  <a:pt x="7" y="117"/>
                </a:lnTo>
                <a:lnTo>
                  <a:pt x="7" y="116"/>
                </a:lnTo>
                <a:lnTo>
                  <a:pt x="6" y="116"/>
                </a:lnTo>
                <a:lnTo>
                  <a:pt x="6" y="114"/>
                </a:lnTo>
                <a:lnTo>
                  <a:pt x="6" y="114"/>
                </a:lnTo>
                <a:lnTo>
                  <a:pt x="6" y="114"/>
                </a:lnTo>
                <a:lnTo>
                  <a:pt x="7" y="114"/>
                </a:lnTo>
                <a:lnTo>
                  <a:pt x="7" y="114"/>
                </a:lnTo>
                <a:lnTo>
                  <a:pt x="7" y="114"/>
                </a:lnTo>
                <a:lnTo>
                  <a:pt x="7" y="114"/>
                </a:lnTo>
                <a:lnTo>
                  <a:pt x="7" y="114"/>
                </a:lnTo>
                <a:lnTo>
                  <a:pt x="7" y="114"/>
                </a:lnTo>
                <a:lnTo>
                  <a:pt x="7" y="111"/>
                </a:lnTo>
                <a:lnTo>
                  <a:pt x="6" y="111"/>
                </a:lnTo>
                <a:lnTo>
                  <a:pt x="6" y="111"/>
                </a:lnTo>
                <a:lnTo>
                  <a:pt x="6" y="110"/>
                </a:lnTo>
                <a:lnTo>
                  <a:pt x="6" y="108"/>
                </a:lnTo>
                <a:lnTo>
                  <a:pt x="8" y="110"/>
                </a:lnTo>
                <a:lnTo>
                  <a:pt x="8" y="110"/>
                </a:lnTo>
                <a:lnTo>
                  <a:pt x="8" y="108"/>
                </a:lnTo>
                <a:lnTo>
                  <a:pt x="8" y="108"/>
                </a:lnTo>
                <a:lnTo>
                  <a:pt x="8" y="108"/>
                </a:lnTo>
                <a:lnTo>
                  <a:pt x="8" y="108"/>
                </a:lnTo>
                <a:lnTo>
                  <a:pt x="8" y="107"/>
                </a:lnTo>
                <a:lnTo>
                  <a:pt x="8" y="107"/>
                </a:lnTo>
                <a:lnTo>
                  <a:pt x="8" y="107"/>
                </a:lnTo>
                <a:lnTo>
                  <a:pt x="10" y="108"/>
                </a:lnTo>
                <a:lnTo>
                  <a:pt x="10" y="108"/>
                </a:lnTo>
                <a:lnTo>
                  <a:pt x="11" y="108"/>
                </a:lnTo>
                <a:lnTo>
                  <a:pt x="13" y="110"/>
                </a:lnTo>
                <a:lnTo>
                  <a:pt x="13" y="110"/>
                </a:lnTo>
                <a:lnTo>
                  <a:pt x="13" y="110"/>
                </a:lnTo>
                <a:lnTo>
                  <a:pt x="13" y="110"/>
                </a:lnTo>
                <a:lnTo>
                  <a:pt x="14" y="110"/>
                </a:lnTo>
                <a:lnTo>
                  <a:pt x="14" y="110"/>
                </a:lnTo>
                <a:lnTo>
                  <a:pt x="17" y="110"/>
                </a:lnTo>
                <a:lnTo>
                  <a:pt x="18" y="110"/>
                </a:lnTo>
                <a:lnTo>
                  <a:pt x="18" y="110"/>
                </a:lnTo>
                <a:lnTo>
                  <a:pt x="20" y="110"/>
                </a:lnTo>
                <a:lnTo>
                  <a:pt x="20" y="110"/>
                </a:lnTo>
                <a:lnTo>
                  <a:pt x="20" y="108"/>
                </a:lnTo>
                <a:lnTo>
                  <a:pt x="20" y="108"/>
                </a:lnTo>
                <a:lnTo>
                  <a:pt x="21" y="108"/>
                </a:lnTo>
                <a:lnTo>
                  <a:pt x="21" y="108"/>
                </a:lnTo>
                <a:lnTo>
                  <a:pt x="21" y="108"/>
                </a:lnTo>
                <a:lnTo>
                  <a:pt x="21" y="108"/>
                </a:lnTo>
                <a:lnTo>
                  <a:pt x="21" y="108"/>
                </a:lnTo>
                <a:lnTo>
                  <a:pt x="21" y="108"/>
                </a:lnTo>
                <a:lnTo>
                  <a:pt x="21" y="110"/>
                </a:lnTo>
                <a:lnTo>
                  <a:pt x="23" y="110"/>
                </a:lnTo>
                <a:lnTo>
                  <a:pt x="23" y="110"/>
                </a:lnTo>
                <a:lnTo>
                  <a:pt x="24" y="108"/>
                </a:lnTo>
                <a:lnTo>
                  <a:pt x="24" y="108"/>
                </a:lnTo>
                <a:lnTo>
                  <a:pt x="26" y="108"/>
                </a:lnTo>
                <a:lnTo>
                  <a:pt x="26" y="108"/>
                </a:lnTo>
                <a:lnTo>
                  <a:pt x="26" y="108"/>
                </a:lnTo>
                <a:lnTo>
                  <a:pt x="27" y="108"/>
                </a:lnTo>
                <a:lnTo>
                  <a:pt x="27" y="108"/>
                </a:lnTo>
                <a:lnTo>
                  <a:pt x="27" y="108"/>
                </a:lnTo>
                <a:lnTo>
                  <a:pt x="27" y="108"/>
                </a:lnTo>
                <a:lnTo>
                  <a:pt x="28" y="108"/>
                </a:lnTo>
                <a:lnTo>
                  <a:pt x="28" y="108"/>
                </a:lnTo>
                <a:lnTo>
                  <a:pt x="28" y="108"/>
                </a:lnTo>
                <a:lnTo>
                  <a:pt x="28" y="108"/>
                </a:lnTo>
                <a:lnTo>
                  <a:pt x="28" y="108"/>
                </a:lnTo>
                <a:lnTo>
                  <a:pt x="28" y="107"/>
                </a:lnTo>
                <a:lnTo>
                  <a:pt x="30" y="108"/>
                </a:lnTo>
                <a:lnTo>
                  <a:pt x="30" y="108"/>
                </a:lnTo>
                <a:lnTo>
                  <a:pt x="30" y="107"/>
                </a:lnTo>
                <a:lnTo>
                  <a:pt x="30" y="107"/>
                </a:lnTo>
                <a:lnTo>
                  <a:pt x="30" y="107"/>
                </a:lnTo>
                <a:lnTo>
                  <a:pt x="31" y="107"/>
                </a:lnTo>
                <a:lnTo>
                  <a:pt x="31" y="107"/>
                </a:lnTo>
                <a:lnTo>
                  <a:pt x="31" y="107"/>
                </a:lnTo>
                <a:lnTo>
                  <a:pt x="31" y="107"/>
                </a:lnTo>
                <a:lnTo>
                  <a:pt x="31" y="107"/>
                </a:lnTo>
                <a:lnTo>
                  <a:pt x="31" y="107"/>
                </a:lnTo>
                <a:lnTo>
                  <a:pt x="31" y="107"/>
                </a:lnTo>
                <a:lnTo>
                  <a:pt x="33" y="107"/>
                </a:lnTo>
                <a:lnTo>
                  <a:pt x="33" y="106"/>
                </a:lnTo>
                <a:lnTo>
                  <a:pt x="33" y="106"/>
                </a:lnTo>
                <a:lnTo>
                  <a:pt x="33" y="106"/>
                </a:lnTo>
                <a:lnTo>
                  <a:pt x="34" y="106"/>
                </a:lnTo>
                <a:lnTo>
                  <a:pt x="34" y="107"/>
                </a:lnTo>
                <a:lnTo>
                  <a:pt x="34" y="107"/>
                </a:lnTo>
                <a:lnTo>
                  <a:pt x="36" y="106"/>
                </a:lnTo>
                <a:lnTo>
                  <a:pt x="36" y="106"/>
                </a:lnTo>
                <a:lnTo>
                  <a:pt x="37" y="106"/>
                </a:lnTo>
                <a:lnTo>
                  <a:pt x="37" y="106"/>
                </a:lnTo>
                <a:lnTo>
                  <a:pt x="37" y="107"/>
                </a:lnTo>
                <a:lnTo>
                  <a:pt x="37" y="107"/>
                </a:lnTo>
                <a:lnTo>
                  <a:pt x="37" y="107"/>
                </a:lnTo>
                <a:lnTo>
                  <a:pt x="37" y="107"/>
                </a:lnTo>
                <a:lnTo>
                  <a:pt x="37" y="108"/>
                </a:lnTo>
                <a:lnTo>
                  <a:pt x="36" y="108"/>
                </a:lnTo>
                <a:lnTo>
                  <a:pt x="34" y="108"/>
                </a:lnTo>
                <a:lnTo>
                  <a:pt x="34" y="107"/>
                </a:lnTo>
                <a:lnTo>
                  <a:pt x="34" y="107"/>
                </a:lnTo>
                <a:lnTo>
                  <a:pt x="33" y="108"/>
                </a:lnTo>
                <a:lnTo>
                  <a:pt x="33" y="108"/>
                </a:lnTo>
                <a:lnTo>
                  <a:pt x="33" y="108"/>
                </a:lnTo>
                <a:lnTo>
                  <a:pt x="33" y="108"/>
                </a:lnTo>
                <a:lnTo>
                  <a:pt x="33" y="108"/>
                </a:lnTo>
                <a:lnTo>
                  <a:pt x="31" y="108"/>
                </a:lnTo>
                <a:lnTo>
                  <a:pt x="31" y="108"/>
                </a:lnTo>
                <a:lnTo>
                  <a:pt x="31" y="108"/>
                </a:lnTo>
                <a:lnTo>
                  <a:pt x="31" y="108"/>
                </a:lnTo>
                <a:lnTo>
                  <a:pt x="31" y="110"/>
                </a:lnTo>
                <a:lnTo>
                  <a:pt x="31" y="110"/>
                </a:lnTo>
                <a:lnTo>
                  <a:pt x="31" y="110"/>
                </a:lnTo>
                <a:lnTo>
                  <a:pt x="31" y="110"/>
                </a:lnTo>
                <a:lnTo>
                  <a:pt x="31" y="110"/>
                </a:lnTo>
                <a:lnTo>
                  <a:pt x="30" y="111"/>
                </a:lnTo>
                <a:lnTo>
                  <a:pt x="30" y="111"/>
                </a:lnTo>
                <a:lnTo>
                  <a:pt x="30" y="111"/>
                </a:lnTo>
                <a:lnTo>
                  <a:pt x="30" y="111"/>
                </a:lnTo>
                <a:lnTo>
                  <a:pt x="28" y="110"/>
                </a:lnTo>
                <a:lnTo>
                  <a:pt x="28" y="110"/>
                </a:lnTo>
                <a:lnTo>
                  <a:pt x="28" y="111"/>
                </a:lnTo>
                <a:lnTo>
                  <a:pt x="28" y="111"/>
                </a:lnTo>
                <a:lnTo>
                  <a:pt x="27" y="111"/>
                </a:lnTo>
                <a:lnTo>
                  <a:pt x="27" y="111"/>
                </a:lnTo>
                <a:lnTo>
                  <a:pt x="27" y="111"/>
                </a:lnTo>
                <a:lnTo>
                  <a:pt x="27" y="113"/>
                </a:lnTo>
                <a:lnTo>
                  <a:pt x="28" y="113"/>
                </a:lnTo>
                <a:lnTo>
                  <a:pt x="28" y="113"/>
                </a:lnTo>
                <a:lnTo>
                  <a:pt x="30" y="113"/>
                </a:lnTo>
                <a:lnTo>
                  <a:pt x="30" y="113"/>
                </a:lnTo>
                <a:lnTo>
                  <a:pt x="31" y="113"/>
                </a:lnTo>
                <a:lnTo>
                  <a:pt x="31" y="113"/>
                </a:lnTo>
                <a:lnTo>
                  <a:pt x="31" y="113"/>
                </a:lnTo>
                <a:lnTo>
                  <a:pt x="33" y="113"/>
                </a:lnTo>
                <a:lnTo>
                  <a:pt x="33" y="113"/>
                </a:lnTo>
                <a:lnTo>
                  <a:pt x="33" y="113"/>
                </a:lnTo>
                <a:lnTo>
                  <a:pt x="33" y="113"/>
                </a:lnTo>
                <a:lnTo>
                  <a:pt x="34" y="113"/>
                </a:lnTo>
                <a:lnTo>
                  <a:pt x="34" y="113"/>
                </a:lnTo>
                <a:lnTo>
                  <a:pt x="36" y="113"/>
                </a:lnTo>
                <a:lnTo>
                  <a:pt x="36" y="111"/>
                </a:lnTo>
                <a:lnTo>
                  <a:pt x="37" y="111"/>
                </a:lnTo>
                <a:lnTo>
                  <a:pt x="38" y="111"/>
                </a:lnTo>
                <a:lnTo>
                  <a:pt x="38" y="113"/>
                </a:lnTo>
                <a:lnTo>
                  <a:pt x="40" y="111"/>
                </a:lnTo>
                <a:lnTo>
                  <a:pt x="40" y="110"/>
                </a:lnTo>
                <a:lnTo>
                  <a:pt x="40" y="110"/>
                </a:lnTo>
                <a:lnTo>
                  <a:pt x="40" y="110"/>
                </a:lnTo>
                <a:lnTo>
                  <a:pt x="41" y="111"/>
                </a:lnTo>
                <a:lnTo>
                  <a:pt x="41" y="111"/>
                </a:lnTo>
                <a:lnTo>
                  <a:pt x="41" y="111"/>
                </a:lnTo>
                <a:lnTo>
                  <a:pt x="41" y="113"/>
                </a:lnTo>
                <a:lnTo>
                  <a:pt x="41" y="113"/>
                </a:lnTo>
                <a:lnTo>
                  <a:pt x="41" y="113"/>
                </a:lnTo>
                <a:lnTo>
                  <a:pt x="43" y="113"/>
                </a:lnTo>
                <a:lnTo>
                  <a:pt x="43" y="113"/>
                </a:lnTo>
                <a:lnTo>
                  <a:pt x="43" y="113"/>
                </a:lnTo>
                <a:lnTo>
                  <a:pt x="43" y="111"/>
                </a:lnTo>
                <a:lnTo>
                  <a:pt x="43" y="111"/>
                </a:lnTo>
                <a:lnTo>
                  <a:pt x="43" y="110"/>
                </a:lnTo>
                <a:lnTo>
                  <a:pt x="43" y="110"/>
                </a:lnTo>
                <a:lnTo>
                  <a:pt x="43" y="110"/>
                </a:lnTo>
                <a:lnTo>
                  <a:pt x="43" y="110"/>
                </a:lnTo>
                <a:lnTo>
                  <a:pt x="43" y="110"/>
                </a:lnTo>
                <a:lnTo>
                  <a:pt x="43" y="108"/>
                </a:lnTo>
                <a:lnTo>
                  <a:pt x="43" y="108"/>
                </a:lnTo>
                <a:lnTo>
                  <a:pt x="44" y="110"/>
                </a:lnTo>
                <a:lnTo>
                  <a:pt x="46" y="110"/>
                </a:lnTo>
                <a:lnTo>
                  <a:pt x="46" y="110"/>
                </a:lnTo>
                <a:lnTo>
                  <a:pt x="44" y="110"/>
                </a:lnTo>
                <a:lnTo>
                  <a:pt x="44" y="110"/>
                </a:lnTo>
                <a:lnTo>
                  <a:pt x="44" y="111"/>
                </a:lnTo>
                <a:lnTo>
                  <a:pt x="44" y="111"/>
                </a:lnTo>
                <a:lnTo>
                  <a:pt x="44" y="111"/>
                </a:lnTo>
                <a:lnTo>
                  <a:pt x="44" y="111"/>
                </a:lnTo>
                <a:lnTo>
                  <a:pt x="44" y="113"/>
                </a:lnTo>
                <a:lnTo>
                  <a:pt x="44" y="113"/>
                </a:lnTo>
                <a:lnTo>
                  <a:pt x="46" y="113"/>
                </a:lnTo>
                <a:lnTo>
                  <a:pt x="47" y="113"/>
                </a:lnTo>
                <a:lnTo>
                  <a:pt x="47" y="113"/>
                </a:lnTo>
                <a:lnTo>
                  <a:pt x="47" y="113"/>
                </a:lnTo>
                <a:lnTo>
                  <a:pt x="47" y="111"/>
                </a:lnTo>
                <a:lnTo>
                  <a:pt x="47" y="111"/>
                </a:lnTo>
                <a:lnTo>
                  <a:pt x="48" y="111"/>
                </a:lnTo>
                <a:lnTo>
                  <a:pt x="48" y="111"/>
                </a:lnTo>
                <a:lnTo>
                  <a:pt x="48" y="111"/>
                </a:lnTo>
                <a:lnTo>
                  <a:pt x="50" y="111"/>
                </a:lnTo>
                <a:lnTo>
                  <a:pt x="50" y="110"/>
                </a:lnTo>
                <a:lnTo>
                  <a:pt x="50" y="110"/>
                </a:lnTo>
                <a:lnTo>
                  <a:pt x="48" y="110"/>
                </a:lnTo>
                <a:lnTo>
                  <a:pt x="48" y="110"/>
                </a:lnTo>
                <a:lnTo>
                  <a:pt x="48" y="107"/>
                </a:lnTo>
                <a:lnTo>
                  <a:pt x="48" y="107"/>
                </a:lnTo>
                <a:lnTo>
                  <a:pt x="47" y="108"/>
                </a:lnTo>
                <a:lnTo>
                  <a:pt x="47" y="108"/>
                </a:lnTo>
                <a:lnTo>
                  <a:pt x="47" y="108"/>
                </a:lnTo>
                <a:lnTo>
                  <a:pt x="47" y="108"/>
                </a:lnTo>
                <a:lnTo>
                  <a:pt x="47" y="107"/>
                </a:lnTo>
                <a:lnTo>
                  <a:pt x="47" y="107"/>
                </a:lnTo>
                <a:lnTo>
                  <a:pt x="47" y="107"/>
                </a:lnTo>
                <a:lnTo>
                  <a:pt x="47" y="107"/>
                </a:lnTo>
                <a:lnTo>
                  <a:pt x="46" y="107"/>
                </a:lnTo>
                <a:lnTo>
                  <a:pt x="44" y="107"/>
                </a:lnTo>
                <a:lnTo>
                  <a:pt x="43" y="108"/>
                </a:lnTo>
                <a:lnTo>
                  <a:pt x="43" y="108"/>
                </a:lnTo>
                <a:lnTo>
                  <a:pt x="41" y="108"/>
                </a:lnTo>
                <a:lnTo>
                  <a:pt x="41" y="108"/>
                </a:lnTo>
                <a:lnTo>
                  <a:pt x="40" y="108"/>
                </a:lnTo>
                <a:lnTo>
                  <a:pt x="38" y="107"/>
                </a:lnTo>
                <a:lnTo>
                  <a:pt x="38" y="107"/>
                </a:lnTo>
                <a:lnTo>
                  <a:pt x="38" y="107"/>
                </a:lnTo>
                <a:lnTo>
                  <a:pt x="38" y="107"/>
                </a:lnTo>
                <a:lnTo>
                  <a:pt x="38" y="106"/>
                </a:lnTo>
                <a:lnTo>
                  <a:pt x="40" y="106"/>
                </a:lnTo>
                <a:lnTo>
                  <a:pt x="40" y="107"/>
                </a:lnTo>
                <a:lnTo>
                  <a:pt x="40" y="107"/>
                </a:lnTo>
                <a:lnTo>
                  <a:pt x="40" y="107"/>
                </a:lnTo>
                <a:lnTo>
                  <a:pt x="41" y="106"/>
                </a:lnTo>
                <a:lnTo>
                  <a:pt x="41" y="106"/>
                </a:lnTo>
                <a:lnTo>
                  <a:pt x="41" y="106"/>
                </a:lnTo>
                <a:lnTo>
                  <a:pt x="41" y="106"/>
                </a:lnTo>
                <a:lnTo>
                  <a:pt x="41" y="107"/>
                </a:lnTo>
                <a:lnTo>
                  <a:pt x="43" y="107"/>
                </a:lnTo>
                <a:lnTo>
                  <a:pt x="43" y="107"/>
                </a:lnTo>
                <a:lnTo>
                  <a:pt x="43" y="107"/>
                </a:lnTo>
                <a:lnTo>
                  <a:pt x="43" y="104"/>
                </a:lnTo>
                <a:lnTo>
                  <a:pt x="43" y="104"/>
                </a:lnTo>
                <a:lnTo>
                  <a:pt x="43" y="104"/>
                </a:lnTo>
                <a:lnTo>
                  <a:pt x="41" y="104"/>
                </a:lnTo>
                <a:lnTo>
                  <a:pt x="41" y="104"/>
                </a:lnTo>
                <a:lnTo>
                  <a:pt x="41" y="104"/>
                </a:lnTo>
                <a:lnTo>
                  <a:pt x="38" y="104"/>
                </a:lnTo>
                <a:lnTo>
                  <a:pt x="37" y="104"/>
                </a:lnTo>
                <a:lnTo>
                  <a:pt x="36" y="104"/>
                </a:lnTo>
                <a:lnTo>
                  <a:pt x="34" y="104"/>
                </a:lnTo>
                <a:lnTo>
                  <a:pt x="33" y="104"/>
                </a:lnTo>
                <a:lnTo>
                  <a:pt x="30" y="104"/>
                </a:lnTo>
                <a:lnTo>
                  <a:pt x="30" y="103"/>
                </a:lnTo>
                <a:lnTo>
                  <a:pt x="30" y="103"/>
                </a:lnTo>
                <a:lnTo>
                  <a:pt x="31" y="103"/>
                </a:lnTo>
                <a:lnTo>
                  <a:pt x="31" y="103"/>
                </a:lnTo>
                <a:lnTo>
                  <a:pt x="31" y="103"/>
                </a:lnTo>
                <a:lnTo>
                  <a:pt x="33" y="101"/>
                </a:lnTo>
                <a:lnTo>
                  <a:pt x="33" y="101"/>
                </a:lnTo>
                <a:lnTo>
                  <a:pt x="33" y="103"/>
                </a:lnTo>
                <a:lnTo>
                  <a:pt x="33" y="103"/>
                </a:lnTo>
                <a:lnTo>
                  <a:pt x="33" y="103"/>
                </a:lnTo>
                <a:lnTo>
                  <a:pt x="33" y="103"/>
                </a:lnTo>
                <a:lnTo>
                  <a:pt x="33" y="103"/>
                </a:lnTo>
                <a:lnTo>
                  <a:pt x="34" y="103"/>
                </a:lnTo>
                <a:lnTo>
                  <a:pt x="34" y="103"/>
                </a:lnTo>
                <a:lnTo>
                  <a:pt x="34" y="103"/>
                </a:lnTo>
                <a:lnTo>
                  <a:pt x="34" y="103"/>
                </a:lnTo>
                <a:lnTo>
                  <a:pt x="33" y="101"/>
                </a:lnTo>
                <a:lnTo>
                  <a:pt x="33" y="101"/>
                </a:lnTo>
                <a:lnTo>
                  <a:pt x="33" y="101"/>
                </a:lnTo>
                <a:lnTo>
                  <a:pt x="31" y="100"/>
                </a:lnTo>
                <a:lnTo>
                  <a:pt x="31" y="100"/>
                </a:lnTo>
                <a:lnTo>
                  <a:pt x="31" y="101"/>
                </a:lnTo>
                <a:lnTo>
                  <a:pt x="30" y="103"/>
                </a:lnTo>
                <a:lnTo>
                  <a:pt x="28" y="101"/>
                </a:lnTo>
                <a:lnTo>
                  <a:pt x="28" y="101"/>
                </a:lnTo>
                <a:lnTo>
                  <a:pt x="28" y="103"/>
                </a:lnTo>
                <a:lnTo>
                  <a:pt x="28" y="103"/>
                </a:lnTo>
                <a:lnTo>
                  <a:pt x="27" y="103"/>
                </a:lnTo>
                <a:lnTo>
                  <a:pt x="27" y="104"/>
                </a:lnTo>
                <a:lnTo>
                  <a:pt x="27" y="104"/>
                </a:lnTo>
                <a:lnTo>
                  <a:pt x="27" y="104"/>
                </a:lnTo>
                <a:lnTo>
                  <a:pt x="26" y="104"/>
                </a:lnTo>
                <a:lnTo>
                  <a:pt x="26" y="104"/>
                </a:lnTo>
                <a:lnTo>
                  <a:pt x="26" y="104"/>
                </a:lnTo>
                <a:lnTo>
                  <a:pt x="26" y="104"/>
                </a:lnTo>
                <a:lnTo>
                  <a:pt x="26" y="103"/>
                </a:lnTo>
                <a:lnTo>
                  <a:pt x="24" y="103"/>
                </a:lnTo>
                <a:lnTo>
                  <a:pt x="24" y="103"/>
                </a:lnTo>
                <a:lnTo>
                  <a:pt x="24" y="103"/>
                </a:lnTo>
                <a:lnTo>
                  <a:pt x="23" y="103"/>
                </a:lnTo>
                <a:lnTo>
                  <a:pt x="23" y="103"/>
                </a:lnTo>
                <a:lnTo>
                  <a:pt x="21" y="103"/>
                </a:lnTo>
                <a:lnTo>
                  <a:pt x="21" y="103"/>
                </a:lnTo>
                <a:lnTo>
                  <a:pt x="20" y="103"/>
                </a:lnTo>
                <a:lnTo>
                  <a:pt x="20" y="104"/>
                </a:lnTo>
                <a:lnTo>
                  <a:pt x="20" y="104"/>
                </a:lnTo>
                <a:lnTo>
                  <a:pt x="20" y="104"/>
                </a:lnTo>
                <a:lnTo>
                  <a:pt x="20" y="104"/>
                </a:lnTo>
                <a:lnTo>
                  <a:pt x="20" y="104"/>
                </a:lnTo>
                <a:lnTo>
                  <a:pt x="20" y="103"/>
                </a:lnTo>
                <a:lnTo>
                  <a:pt x="20" y="103"/>
                </a:lnTo>
                <a:lnTo>
                  <a:pt x="20" y="103"/>
                </a:lnTo>
                <a:lnTo>
                  <a:pt x="18" y="103"/>
                </a:lnTo>
                <a:lnTo>
                  <a:pt x="18" y="104"/>
                </a:lnTo>
                <a:lnTo>
                  <a:pt x="17" y="104"/>
                </a:lnTo>
                <a:lnTo>
                  <a:pt x="17" y="103"/>
                </a:lnTo>
                <a:lnTo>
                  <a:pt x="16" y="104"/>
                </a:lnTo>
                <a:lnTo>
                  <a:pt x="16" y="104"/>
                </a:lnTo>
                <a:lnTo>
                  <a:pt x="16" y="104"/>
                </a:lnTo>
                <a:lnTo>
                  <a:pt x="16" y="104"/>
                </a:lnTo>
                <a:lnTo>
                  <a:pt x="16" y="104"/>
                </a:lnTo>
                <a:lnTo>
                  <a:pt x="16" y="104"/>
                </a:lnTo>
                <a:lnTo>
                  <a:pt x="16" y="104"/>
                </a:lnTo>
                <a:lnTo>
                  <a:pt x="14" y="104"/>
                </a:lnTo>
                <a:lnTo>
                  <a:pt x="14" y="104"/>
                </a:lnTo>
                <a:lnTo>
                  <a:pt x="13" y="104"/>
                </a:lnTo>
                <a:lnTo>
                  <a:pt x="13" y="104"/>
                </a:lnTo>
                <a:lnTo>
                  <a:pt x="13" y="104"/>
                </a:lnTo>
                <a:lnTo>
                  <a:pt x="13" y="104"/>
                </a:lnTo>
                <a:lnTo>
                  <a:pt x="13" y="106"/>
                </a:lnTo>
                <a:lnTo>
                  <a:pt x="13" y="106"/>
                </a:lnTo>
                <a:lnTo>
                  <a:pt x="13" y="106"/>
                </a:lnTo>
                <a:lnTo>
                  <a:pt x="10" y="106"/>
                </a:lnTo>
                <a:lnTo>
                  <a:pt x="8" y="104"/>
                </a:lnTo>
                <a:lnTo>
                  <a:pt x="7" y="104"/>
                </a:lnTo>
                <a:lnTo>
                  <a:pt x="7" y="104"/>
                </a:lnTo>
                <a:lnTo>
                  <a:pt x="6" y="104"/>
                </a:lnTo>
                <a:lnTo>
                  <a:pt x="6" y="104"/>
                </a:lnTo>
                <a:lnTo>
                  <a:pt x="6" y="106"/>
                </a:lnTo>
                <a:lnTo>
                  <a:pt x="6" y="106"/>
                </a:lnTo>
                <a:lnTo>
                  <a:pt x="6" y="107"/>
                </a:lnTo>
                <a:lnTo>
                  <a:pt x="6" y="107"/>
                </a:lnTo>
                <a:lnTo>
                  <a:pt x="6" y="106"/>
                </a:lnTo>
                <a:lnTo>
                  <a:pt x="4" y="106"/>
                </a:lnTo>
                <a:lnTo>
                  <a:pt x="4" y="106"/>
                </a:lnTo>
                <a:lnTo>
                  <a:pt x="3" y="106"/>
                </a:lnTo>
                <a:lnTo>
                  <a:pt x="3" y="106"/>
                </a:lnTo>
                <a:lnTo>
                  <a:pt x="3" y="104"/>
                </a:lnTo>
                <a:lnTo>
                  <a:pt x="1" y="104"/>
                </a:lnTo>
                <a:lnTo>
                  <a:pt x="1" y="104"/>
                </a:lnTo>
                <a:lnTo>
                  <a:pt x="1" y="104"/>
                </a:lnTo>
                <a:lnTo>
                  <a:pt x="3" y="104"/>
                </a:lnTo>
                <a:lnTo>
                  <a:pt x="3" y="104"/>
                </a:lnTo>
                <a:lnTo>
                  <a:pt x="3" y="103"/>
                </a:lnTo>
                <a:lnTo>
                  <a:pt x="3" y="103"/>
                </a:lnTo>
                <a:lnTo>
                  <a:pt x="3" y="103"/>
                </a:lnTo>
                <a:lnTo>
                  <a:pt x="3" y="103"/>
                </a:lnTo>
                <a:lnTo>
                  <a:pt x="3" y="103"/>
                </a:lnTo>
                <a:lnTo>
                  <a:pt x="4" y="103"/>
                </a:lnTo>
                <a:lnTo>
                  <a:pt x="4" y="103"/>
                </a:lnTo>
                <a:lnTo>
                  <a:pt x="6" y="103"/>
                </a:lnTo>
                <a:lnTo>
                  <a:pt x="6" y="103"/>
                </a:lnTo>
                <a:lnTo>
                  <a:pt x="6" y="103"/>
                </a:lnTo>
                <a:lnTo>
                  <a:pt x="4" y="103"/>
                </a:lnTo>
                <a:lnTo>
                  <a:pt x="4" y="104"/>
                </a:lnTo>
                <a:lnTo>
                  <a:pt x="6" y="104"/>
                </a:lnTo>
                <a:lnTo>
                  <a:pt x="6" y="104"/>
                </a:lnTo>
                <a:lnTo>
                  <a:pt x="6" y="103"/>
                </a:lnTo>
                <a:lnTo>
                  <a:pt x="7" y="103"/>
                </a:lnTo>
                <a:lnTo>
                  <a:pt x="7" y="101"/>
                </a:lnTo>
                <a:lnTo>
                  <a:pt x="7" y="101"/>
                </a:lnTo>
                <a:lnTo>
                  <a:pt x="7" y="101"/>
                </a:lnTo>
                <a:lnTo>
                  <a:pt x="6" y="101"/>
                </a:lnTo>
                <a:lnTo>
                  <a:pt x="4" y="101"/>
                </a:lnTo>
                <a:lnTo>
                  <a:pt x="3" y="101"/>
                </a:lnTo>
                <a:lnTo>
                  <a:pt x="1" y="101"/>
                </a:lnTo>
                <a:lnTo>
                  <a:pt x="1" y="101"/>
                </a:lnTo>
                <a:lnTo>
                  <a:pt x="1" y="103"/>
                </a:lnTo>
                <a:lnTo>
                  <a:pt x="0" y="103"/>
                </a:lnTo>
                <a:lnTo>
                  <a:pt x="0" y="103"/>
                </a:lnTo>
                <a:lnTo>
                  <a:pt x="1" y="101"/>
                </a:lnTo>
                <a:lnTo>
                  <a:pt x="1" y="100"/>
                </a:lnTo>
                <a:lnTo>
                  <a:pt x="1" y="100"/>
                </a:lnTo>
                <a:lnTo>
                  <a:pt x="1" y="100"/>
                </a:lnTo>
                <a:lnTo>
                  <a:pt x="1" y="100"/>
                </a:lnTo>
                <a:lnTo>
                  <a:pt x="3" y="100"/>
                </a:lnTo>
                <a:lnTo>
                  <a:pt x="3" y="100"/>
                </a:lnTo>
                <a:lnTo>
                  <a:pt x="3" y="98"/>
                </a:lnTo>
                <a:lnTo>
                  <a:pt x="3" y="98"/>
                </a:lnTo>
                <a:lnTo>
                  <a:pt x="3" y="98"/>
                </a:lnTo>
                <a:lnTo>
                  <a:pt x="3" y="100"/>
                </a:lnTo>
                <a:lnTo>
                  <a:pt x="3" y="100"/>
                </a:lnTo>
                <a:lnTo>
                  <a:pt x="3" y="100"/>
                </a:lnTo>
                <a:lnTo>
                  <a:pt x="4" y="100"/>
                </a:lnTo>
                <a:lnTo>
                  <a:pt x="4" y="101"/>
                </a:lnTo>
                <a:lnTo>
                  <a:pt x="6" y="100"/>
                </a:lnTo>
                <a:lnTo>
                  <a:pt x="6" y="100"/>
                </a:lnTo>
                <a:lnTo>
                  <a:pt x="6" y="100"/>
                </a:lnTo>
                <a:lnTo>
                  <a:pt x="6" y="100"/>
                </a:lnTo>
                <a:lnTo>
                  <a:pt x="6" y="100"/>
                </a:lnTo>
                <a:lnTo>
                  <a:pt x="6" y="98"/>
                </a:lnTo>
                <a:lnTo>
                  <a:pt x="6" y="98"/>
                </a:lnTo>
                <a:lnTo>
                  <a:pt x="6" y="98"/>
                </a:lnTo>
                <a:lnTo>
                  <a:pt x="6" y="98"/>
                </a:lnTo>
                <a:lnTo>
                  <a:pt x="4" y="98"/>
                </a:lnTo>
                <a:lnTo>
                  <a:pt x="4" y="98"/>
                </a:lnTo>
                <a:lnTo>
                  <a:pt x="6" y="98"/>
                </a:lnTo>
                <a:lnTo>
                  <a:pt x="7" y="97"/>
                </a:lnTo>
                <a:lnTo>
                  <a:pt x="7" y="97"/>
                </a:lnTo>
                <a:lnTo>
                  <a:pt x="8" y="97"/>
                </a:lnTo>
                <a:lnTo>
                  <a:pt x="8" y="97"/>
                </a:lnTo>
                <a:lnTo>
                  <a:pt x="10" y="97"/>
                </a:lnTo>
                <a:lnTo>
                  <a:pt x="10" y="97"/>
                </a:lnTo>
                <a:lnTo>
                  <a:pt x="10" y="97"/>
                </a:lnTo>
                <a:lnTo>
                  <a:pt x="10" y="97"/>
                </a:lnTo>
                <a:lnTo>
                  <a:pt x="10" y="97"/>
                </a:lnTo>
                <a:lnTo>
                  <a:pt x="10" y="97"/>
                </a:lnTo>
                <a:lnTo>
                  <a:pt x="10" y="97"/>
                </a:lnTo>
                <a:lnTo>
                  <a:pt x="10" y="97"/>
                </a:lnTo>
                <a:lnTo>
                  <a:pt x="11" y="97"/>
                </a:lnTo>
                <a:lnTo>
                  <a:pt x="11" y="97"/>
                </a:lnTo>
                <a:lnTo>
                  <a:pt x="13" y="97"/>
                </a:lnTo>
                <a:lnTo>
                  <a:pt x="13" y="97"/>
                </a:lnTo>
                <a:lnTo>
                  <a:pt x="13" y="97"/>
                </a:lnTo>
                <a:lnTo>
                  <a:pt x="13" y="97"/>
                </a:lnTo>
                <a:lnTo>
                  <a:pt x="13" y="97"/>
                </a:lnTo>
                <a:lnTo>
                  <a:pt x="14" y="96"/>
                </a:lnTo>
                <a:lnTo>
                  <a:pt x="14" y="96"/>
                </a:lnTo>
                <a:lnTo>
                  <a:pt x="14" y="97"/>
                </a:lnTo>
                <a:lnTo>
                  <a:pt x="14" y="97"/>
                </a:lnTo>
                <a:lnTo>
                  <a:pt x="16" y="98"/>
                </a:lnTo>
                <a:lnTo>
                  <a:pt x="16" y="98"/>
                </a:lnTo>
                <a:lnTo>
                  <a:pt x="16" y="100"/>
                </a:lnTo>
                <a:lnTo>
                  <a:pt x="16" y="100"/>
                </a:lnTo>
                <a:lnTo>
                  <a:pt x="17" y="100"/>
                </a:lnTo>
                <a:lnTo>
                  <a:pt x="17" y="100"/>
                </a:lnTo>
                <a:lnTo>
                  <a:pt x="17" y="100"/>
                </a:lnTo>
                <a:lnTo>
                  <a:pt x="17" y="98"/>
                </a:lnTo>
                <a:lnTo>
                  <a:pt x="17" y="98"/>
                </a:lnTo>
                <a:lnTo>
                  <a:pt x="17" y="98"/>
                </a:lnTo>
                <a:lnTo>
                  <a:pt x="17" y="98"/>
                </a:lnTo>
                <a:lnTo>
                  <a:pt x="18" y="98"/>
                </a:lnTo>
                <a:lnTo>
                  <a:pt x="18" y="98"/>
                </a:lnTo>
                <a:lnTo>
                  <a:pt x="20" y="98"/>
                </a:lnTo>
                <a:lnTo>
                  <a:pt x="20" y="98"/>
                </a:lnTo>
                <a:lnTo>
                  <a:pt x="20" y="98"/>
                </a:lnTo>
                <a:lnTo>
                  <a:pt x="20" y="98"/>
                </a:lnTo>
                <a:lnTo>
                  <a:pt x="21" y="98"/>
                </a:lnTo>
                <a:lnTo>
                  <a:pt x="21" y="97"/>
                </a:lnTo>
                <a:lnTo>
                  <a:pt x="21" y="97"/>
                </a:lnTo>
                <a:lnTo>
                  <a:pt x="21" y="97"/>
                </a:lnTo>
                <a:lnTo>
                  <a:pt x="20" y="97"/>
                </a:lnTo>
                <a:lnTo>
                  <a:pt x="20" y="97"/>
                </a:lnTo>
                <a:lnTo>
                  <a:pt x="20" y="97"/>
                </a:lnTo>
                <a:lnTo>
                  <a:pt x="18" y="97"/>
                </a:lnTo>
                <a:lnTo>
                  <a:pt x="18" y="97"/>
                </a:lnTo>
                <a:lnTo>
                  <a:pt x="18" y="97"/>
                </a:lnTo>
                <a:lnTo>
                  <a:pt x="18" y="96"/>
                </a:lnTo>
                <a:lnTo>
                  <a:pt x="20" y="96"/>
                </a:lnTo>
                <a:lnTo>
                  <a:pt x="20" y="94"/>
                </a:lnTo>
                <a:lnTo>
                  <a:pt x="20" y="94"/>
                </a:lnTo>
                <a:lnTo>
                  <a:pt x="20" y="94"/>
                </a:lnTo>
                <a:lnTo>
                  <a:pt x="21" y="94"/>
                </a:lnTo>
                <a:lnTo>
                  <a:pt x="21" y="94"/>
                </a:lnTo>
                <a:lnTo>
                  <a:pt x="21" y="96"/>
                </a:lnTo>
                <a:lnTo>
                  <a:pt x="21" y="96"/>
                </a:lnTo>
                <a:lnTo>
                  <a:pt x="23" y="96"/>
                </a:lnTo>
                <a:lnTo>
                  <a:pt x="23" y="96"/>
                </a:lnTo>
                <a:lnTo>
                  <a:pt x="23" y="94"/>
                </a:lnTo>
                <a:lnTo>
                  <a:pt x="23" y="94"/>
                </a:lnTo>
                <a:lnTo>
                  <a:pt x="24" y="94"/>
                </a:lnTo>
                <a:lnTo>
                  <a:pt x="26" y="94"/>
                </a:lnTo>
                <a:lnTo>
                  <a:pt x="26" y="94"/>
                </a:lnTo>
                <a:lnTo>
                  <a:pt x="26" y="93"/>
                </a:lnTo>
                <a:lnTo>
                  <a:pt x="26" y="93"/>
                </a:lnTo>
                <a:lnTo>
                  <a:pt x="27" y="94"/>
                </a:lnTo>
                <a:lnTo>
                  <a:pt x="28" y="94"/>
                </a:lnTo>
                <a:lnTo>
                  <a:pt x="28" y="94"/>
                </a:lnTo>
                <a:lnTo>
                  <a:pt x="28" y="94"/>
                </a:lnTo>
                <a:lnTo>
                  <a:pt x="28" y="94"/>
                </a:lnTo>
                <a:lnTo>
                  <a:pt x="28" y="93"/>
                </a:lnTo>
                <a:lnTo>
                  <a:pt x="28" y="93"/>
                </a:lnTo>
                <a:lnTo>
                  <a:pt x="30" y="91"/>
                </a:lnTo>
                <a:lnTo>
                  <a:pt x="30" y="91"/>
                </a:lnTo>
                <a:lnTo>
                  <a:pt x="30" y="93"/>
                </a:lnTo>
                <a:lnTo>
                  <a:pt x="30" y="93"/>
                </a:lnTo>
                <a:lnTo>
                  <a:pt x="31" y="93"/>
                </a:lnTo>
                <a:lnTo>
                  <a:pt x="31" y="93"/>
                </a:lnTo>
                <a:lnTo>
                  <a:pt x="33" y="93"/>
                </a:lnTo>
                <a:lnTo>
                  <a:pt x="33" y="93"/>
                </a:lnTo>
                <a:lnTo>
                  <a:pt x="33" y="93"/>
                </a:lnTo>
                <a:lnTo>
                  <a:pt x="34" y="93"/>
                </a:lnTo>
                <a:lnTo>
                  <a:pt x="36" y="93"/>
                </a:lnTo>
                <a:lnTo>
                  <a:pt x="36" y="93"/>
                </a:lnTo>
                <a:lnTo>
                  <a:pt x="36" y="93"/>
                </a:lnTo>
                <a:lnTo>
                  <a:pt x="36" y="94"/>
                </a:lnTo>
                <a:lnTo>
                  <a:pt x="36" y="94"/>
                </a:lnTo>
                <a:lnTo>
                  <a:pt x="37" y="94"/>
                </a:lnTo>
                <a:lnTo>
                  <a:pt x="37" y="94"/>
                </a:lnTo>
                <a:lnTo>
                  <a:pt x="38" y="94"/>
                </a:lnTo>
                <a:lnTo>
                  <a:pt x="38" y="93"/>
                </a:lnTo>
                <a:lnTo>
                  <a:pt x="40" y="93"/>
                </a:lnTo>
                <a:lnTo>
                  <a:pt x="40" y="93"/>
                </a:lnTo>
                <a:lnTo>
                  <a:pt x="38" y="93"/>
                </a:lnTo>
                <a:lnTo>
                  <a:pt x="38" y="93"/>
                </a:lnTo>
                <a:lnTo>
                  <a:pt x="38" y="93"/>
                </a:lnTo>
                <a:lnTo>
                  <a:pt x="37" y="91"/>
                </a:lnTo>
                <a:lnTo>
                  <a:pt x="37" y="91"/>
                </a:lnTo>
                <a:lnTo>
                  <a:pt x="37" y="91"/>
                </a:lnTo>
                <a:lnTo>
                  <a:pt x="37" y="91"/>
                </a:lnTo>
                <a:lnTo>
                  <a:pt x="37" y="91"/>
                </a:lnTo>
                <a:lnTo>
                  <a:pt x="38" y="91"/>
                </a:lnTo>
                <a:lnTo>
                  <a:pt x="40" y="91"/>
                </a:lnTo>
                <a:lnTo>
                  <a:pt x="41" y="91"/>
                </a:lnTo>
                <a:lnTo>
                  <a:pt x="41" y="90"/>
                </a:lnTo>
                <a:lnTo>
                  <a:pt x="43" y="90"/>
                </a:lnTo>
                <a:lnTo>
                  <a:pt x="43" y="88"/>
                </a:lnTo>
                <a:lnTo>
                  <a:pt x="41" y="88"/>
                </a:lnTo>
                <a:lnTo>
                  <a:pt x="41" y="87"/>
                </a:lnTo>
                <a:lnTo>
                  <a:pt x="41" y="87"/>
                </a:lnTo>
                <a:lnTo>
                  <a:pt x="41" y="87"/>
                </a:lnTo>
                <a:lnTo>
                  <a:pt x="40" y="87"/>
                </a:lnTo>
                <a:lnTo>
                  <a:pt x="40" y="87"/>
                </a:lnTo>
                <a:lnTo>
                  <a:pt x="40" y="87"/>
                </a:lnTo>
                <a:lnTo>
                  <a:pt x="40" y="87"/>
                </a:lnTo>
                <a:lnTo>
                  <a:pt x="40" y="87"/>
                </a:lnTo>
                <a:lnTo>
                  <a:pt x="40" y="87"/>
                </a:lnTo>
                <a:lnTo>
                  <a:pt x="38" y="87"/>
                </a:lnTo>
                <a:lnTo>
                  <a:pt x="38" y="87"/>
                </a:lnTo>
                <a:lnTo>
                  <a:pt x="38" y="87"/>
                </a:lnTo>
                <a:lnTo>
                  <a:pt x="38" y="87"/>
                </a:lnTo>
                <a:lnTo>
                  <a:pt x="38" y="87"/>
                </a:lnTo>
                <a:lnTo>
                  <a:pt x="38" y="87"/>
                </a:lnTo>
                <a:lnTo>
                  <a:pt x="37" y="87"/>
                </a:lnTo>
                <a:lnTo>
                  <a:pt x="37" y="88"/>
                </a:lnTo>
                <a:lnTo>
                  <a:pt x="36" y="88"/>
                </a:lnTo>
                <a:lnTo>
                  <a:pt x="36" y="88"/>
                </a:lnTo>
                <a:lnTo>
                  <a:pt x="34" y="88"/>
                </a:lnTo>
                <a:lnTo>
                  <a:pt x="34" y="88"/>
                </a:lnTo>
                <a:lnTo>
                  <a:pt x="34" y="88"/>
                </a:lnTo>
                <a:lnTo>
                  <a:pt x="34" y="88"/>
                </a:lnTo>
                <a:lnTo>
                  <a:pt x="34" y="87"/>
                </a:lnTo>
                <a:lnTo>
                  <a:pt x="34" y="87"/>
                </a:lnTo>
                <a:lnTo>
                  <a:pt x="33" y="87"/>
                </a:lnTo>
                <a:lnTo>
                  <a:pt x="33" y="87"/>
                </a:lnTo>
                <a:lnTo>
                  <a:pt x="33" y="88"/>
                </a:lnTo>
                <a:lnTo>
                  <a:pt x="33" y="88"/>
                </a:lnTo>
                <a:lnTo>
                  <a:pt x="33" y="88"/>
                </a:lnTo>
                <a:lnTo>
                  <a:pt x="31" y="88"/>
                </a:lnTo>
                <a:lnTo>
                  <a:pt x="31" y="87"/>
                </a:lnTo>
                <a:lnTo>
                  <a:pt x="31" y="88"/>
                </a:lnTo>
                <a:lnTo>
                  <a:pt x="30" y="88"/>
                </a:lnTo>
                <a:lnTo>
                  <a:pt x="30" y="88"/>
                </a:lnTo>
                <a:lnTo>
                  <a:pt x="28" y="88"/>
                </a:lnTo>
                <a:lnTo>
                  <a:pt x="28" y="88"/>
                </a:lnTo>
                <a:lnTo>
                  <a:pt x="28" y="88"/>
                </a:lnTo>
                <a:lnTo>
                  <a:pt x="28" y="88"/>
                </a:lnTo>
                <a:lnTo>
                  <a:pt x="28" y="88"/>
                </a:lnTo>
                <a:lnTo>
                  <a:pt x="27" y="88"/>
                </a:lnTo>
                <a:lnTo>
                  <a:pt x="27" y="88"/>
                </a:lnTo>
                <a:lnTo>
                  <a:pt x="26" y="88"/>
                </a:lnTo>
                <a:lnTo>
                  <a:pt x="26" y="88"/>
                </a:lnTo>
                <a:lnTo>
                  <a:pt x="26" y="88"/>
                </a:lnTo>
                <a:lnTo>
                  <a:pt x="26" y="88"/>
                </a:lnTo>
                <a:lnTo>
                  <a:pt x="24" y="88"/>
                </a:lnTo>
                <a:lnTo>
                  <a:pt x="24" y="88"/>
                </a:lnTo>
                <a:lnTo>
                  <a:pt x="24" y="88"/>
                </a:lnTo>
                <a:lnTo>
                  <a:pt x="24" y="88"/>
                </a:lnTo>
                <a:lnTo>
                  <a:pt x="24" y="88"/>
                </a:lnTo>
                <a:lnTo>
                  <a:pt x="24" y="88"/>
                </a:lnTo>
                <a:lnTo>
                  <a:pt x="24" y="88"/>
                </a:lnTo>
                <a:lnTo>
                  <a:pt x="23" y="90"/>
                </a:lnTo>
                <a:lnTo>
                  <a:pt x="21" y="90"/>
                </a:lnTo>
                <a:lnTo>
                  <a:pt x="21" y="91"/>
                </a:lnTo>
                <a:lnTo>
                  <a:pt x="20" y="91"/>
                </a:lnTo>
                <a:lnTo>
                  <a:pt x="20" y="91"/>
                </a:lnTo>
                <a:lnTo>
                  <a:pt x="18" y="91"/>
                </a:lnTo>
                <a:lnTo>
                  <a:pt x="18" y="91"/>
                </a:lnTo>
                <a:lnTo>
                  <a:pt x="18" y="91"/>
                </a:lnTo>
                <a:lnTo>
                  <a:pt x="20" y="90"/>
                </a:lnTo>
                <a:lnTo>
                  <a:pt x="20" y="90"/>
                </a:lnTo>
                <a:lnTo>
                  <a:pt x="21" y="90"/>
                </a:lnTo>
                <a:lnTo>
                  <a:pt x="21" y="90"/>
                </a:lnTo>
                <a:lnTo>
                  <a:pt x="21" y="90"/>
                </a:lnTo>
                <a:lnTo>
                  <a:pt x="21" y="88"/>
                </a:lnTo>
                <a:lnTo>
                  <a:pt x="21" y="88"/>
                </a:lnTo>
                <a:lnTo>
                  <a:pt x="20" y="88"/>
                </a:lnTo>
                <a:lnTo>
                  <a:pt x="20" y="88"/>
                </a:lnTo>
                <a:lnTo>
                  <a:pt x="20" y="88"/>
                </a:lnTo>
                <a:lnTo>
                  <a:pt x="18" y="88"/>
                </a:lnTo>
                <a:lnTo>
                  <a:pt x="18" y="90"/>
                </a:lnTo>
                <a:lnTo>
                  <a:pt x="18" y="90"/>
                </a:lnTo>
                <a:lnTo>
                  <a:pt x="18" y="90"/>
                </a:lnTo>
                <a:lnTo>
                  <a:pt x="18" y="90"/>
                </a:lnTo>
                <a:lnTo>
                  <a:pt x="17" y="90"/>
                </a:lnTo>
                <a:lnTo>
                  <a:pt x="17" y="90"/>
                </a:lnTo>
                <a:lnTo>
                  <a:pt x="17" y="88"/>
                </a:lnTo>
                <a:lnTo>
                  <a:pt x="16" y="88"/>
                </a:lnTo>
                <a:lnTo>
                  <a:pt x="16" y="88"/>
                </a:lnTo>
                <a:lnTo>
                  <a:pt x="16" y="90"/>
                </a:lnTo>
                <a:lnTo>
                  <a:pt x="16" y="90"/>
                </a:lnTo>
                <a:lnTo>
                  <a:pt x="16" y="90"/>
                </a:lnTo>
                <a:lnTo>
                  <a:pt x="14" y="90"/>
                </a:lnTo>
                <a:lnTo>
                  <a:pt x="13" y="90"/>
                </a:lnTo>
                <a:lnTo>
                  <a:pt x="13" y="90"/>
                </a:lnTo>
                <a:lnTo>
                  <a:pt x="11" y="90"/>
                </a:lnTo>
                <a:lnTo>
                  <a:pt x="11" y="90"/>
                </a:lnTo>
                <a:lnTo>
                  <a:pt x="11" y="90"/>
                </a:lnTo>
                <a:lnTo>
                  <a:pt x="11" y="90"/>
                </a:lnTo>
                <a:lnTo>
                  <a:pt x="10" y="90"/>
                </a:lnTo>
                <a:lnTo>
                  <a:pt x="10" y="90"/>
                </a:lnTo>
                <a:lnTo>
                  <a:pt x="10" y="90"/>
                </a:lnTo>
                <a:lnTo>
                  <a:pt x="10" y="90"/>
                </a:lnTo>
                <a:lnTo>
                  <a:pt x="8" y="90"/>
                </a:lnTo>
                <a:lnTo>
                  <a:pt x="8" y="88"/>
                </a:lnTo>
                <a:lnTo>
                  <a:pt x="8" y="88"/>
                </a:lnTo>
                <a:lnTo>
                  <a:pt x="10" y="88"/>
                </a:lnTo>
                <a:lnTo>
                  <a:pt x="10" y="88"/>
                </a:lnTo>
                <a:lnTo>
                  <a:pt x="11" y="88"/>
                </a:lnTo>
                <a:lnTo>
                  <a:pt x="11" y="88"/>
                </a:lnTo>
                <a:lnTo>
                  <a:pt x="13" y="88"/>
                </a:lnTo>
                <a:lnTo>
                  <a:pt x="13" y="88"/>
                </a:lnTo>
                <a:lnTo>
                  <a:pt x="13" y="88"/>
                </a:lnTo>
                <a:lnTo>
                  <a:pt x="13" y="88"/>
                </a:lnTo>
                <a:lnTo>
                  <a:pt x="14" y="88"/>
                </a:lnTo>
                <a:lnTo>
                  <a:pt x="14" y="88"/>
                </a:lnTo>
                <a:lnTo>
                  <a:pt x="14" y="88"/>
                </a:lnTo>
                <a:lnTo>
                  <a:pt x="16" y="88"/>
                </a:lnTo>
                <a:lnTo>
                  <a:pt x="16" y="88"/>
                </a:lnTo>
                <a:lnTo>
                  <a:pt x="16" y="88"/>
                </a:lnTo>
                <a:lnTo>
                  <a:pt x="16" y="88"/>
                </a:lnTo>
                <a:lnTo>
                  <a:pt x="17" y="88"/>
                </a:lnTo>
                <a:lnTo>
                  <a:pt x="18" y="88"/>
                </a:lnTo>
                <a:lnTo>
                  <a:pt x="18" y="87"/>
                </a:lnTo>
                <a:lnTo>
                  <a:pt x="20" y="86"/>
                </a:lnTo>
                <a:lnTo>
                  <a:pt x="20" y="86"/>
                </a:lnTo>
                <a:lnTo>
                  <a:pt x="18" y="86"/>
                </a:lnTo>
                <a:lnTo>
                  <a:pt x="18" y="86"/>
                </a:lnTo>
                <a:lnTo>
                  <a:pt x="18" y="86"/>
                </a:lnTo>
                <a:lnTo>
                  <a:pt x="17" y="86"/>
                </a:lnTo>
                <a:lnTo>
                  <a:pt x="17" y="86"/>
                </a:lnTo>
                <a:lnTo>
                  <a:pt x="16" y="87"/>
                </a:lnTo>
                <a:lnTo>
                  <a:pt x="14" y="87"/>
                </a:lnTo>
                <a:lnTo>
                  <a:pt x="14" y="87"/>
                </a:lnTo>
                <a:lnTo>
                  <a:pt x="14" y="87"/>
                </a:lnTo>
                <a:lnTo>
                  <a:pt x="14" y="86"/>
                </a:lnTo>
                <a:lnTo>
                  <a:pt x="13" y="86"/>
                </a:lnTo>
                <a:lnTo>
                  <a:pt x="13" y="86"/>
                </a:lnTo>
                <a:lnTo>
                  <a:pt x="13" y="86"/>
                </a:lnTo>
                <a:lnTo>
                  <a:pt x="13" y="87"/>
                </a:lnTo>
                <a:lnTo>
                  <a:pt x="11" y="87"/>
                </a:lnTo>
                <a:lnTo>
                  <a:pt x="11" y="87"/>
                </a:lnTo>
                <a:lnTo>
                  <a:pt x="13" y="86"/>
                </a:lnTo>
                <a:lnTo>
                  <a:pt x="13" y="86"/>
                </a:lnTo>
                <a:lnTo>
                  <a:pt x="14" y="86"/>
                </a:lnTo>
                <a:lnTo>
                  <a:pt x="16" y="84"/>
                </a:lnTo>
                <a:lnTo>
                  <a:pt x="16" y="84"/>
                </a:lnTo>
                <a:lnTo>
                  <a:pt x="16" y="84"/>
                </a:lnTo>
                <a:lnTo>
                  <a:pt x="17" y="84"/>
                </a:lnTo>
                <a:lnTo>
                  <a:pt x="17" y="86"/>
                </a:lnTo>
                <a:lnTo>
                  <a:pt x="18" y="86"/>
                </a:lnTo>
                <a:lnTo>
                  <a:pt x="18" y="86"/>
                </a:lnTo>
                <a:lnTo>
                  <a:pt x="18" y="84"/>
                </a:lnTo>
                <a:lnTo>
                  <a:pt x="18" y="84"/>
                </a:lnTo>
                <a:lnTo>
                  <a:pt x="18" y="84"/>
                </a:lnTo>
                <a:lnTo>
                  <a:pt x="18" y="84"/>
                </a:lnTo>
                <a:lnTo>
                  <a:pt x="18" y="84"/>
                </a:lnTo>
                <a:lnTo>
                  <a:pt x="18" y="84"/>
                </a:lnTo>
                <a:lnTo>
                  <a:pt x="20" y="86"/>
                </a:lnTo>
                <a:lnTo>
                  <a:pt x="20" y="86"/>
                </a:lnTo>
                <a:lnTo>
                  <a:pt x="20" y="84"/>
                </a:lnTo>
                <a:lnTo>
                  <a:pt x="20" y="84"/>
                </a:lnTo>
                <a:lnTo>
                  <a:pt x="20" y="84"/>
                </a:lnTo>
                <a:lnTo>
                  <a:pt x="21" y="84"/>
                </a:lnTo>
                <a:lnTo>
                  <a:pt x="21" y="84"/>
                </a:lnTo>
                <a:lnTo>
                  <a:pt x="21" y="84"/>
                </a:lnTo>
                <a:lnTo>
                  <a:pt x="21" y="84"/>
                </a:lnTo>
                <a:lnTo>
                  <a:pt x="21" y="83"/>
                </a:lnTo>
                <a:lnTo>
                  <a:pt x="21" y="83"/>
                </a:lnTo>
                <a:lnTo>
                  <a:pt x="23" y="83"/>
                </a:lnTo>
                <a:lnTo>
                  <a:pt x="24" y="83"/>
                </a:lnTo>
                <a:lnTo>
                  <a:pt x="24" y="81"/>
                </a:lnTo>
                <a:lnTo>
                  <a:pt x="26" y="81"/>
                </a:lnTo>
                <a:lnTo>
                  <a:pt x="26" y="81"/>
                </a:lnTo>
                <a:lnTo>
                  <a:pt x="26" y="81"/>
                </a:lnTo>
                <a:lnTo>
                  <a:pt x="27" y="83"/>
                </a:lnTo>
                <a:lnTo>
                  <a:pt x="27" y="83"/>
                </a:lnTo>
                <a:lnTo>
                  <a:pt x="27" y="84"/>
                </a:lnTo>
                <a:lnTo>
                  <a:pt x="27" y="84"/>
                </a:lnTo>
                <a:lnTo>
                  <a:pt x="28" y="83"/>
                </a:lnTo>
                <a:lnTo>
                  <a:pt x="28" y="83"/>
                </a:lnTo>
                <a:lnTo>
                  <a:pt x="28" y="84"/>
                </a:lnTo>
                <a:lnTo>
                  <a:pt x="30" y="84"/>
                </a:lnTo>
                <a:lnTo>
                  <a:pt x="30" y="83"/>
                </a:lnTo>
                <a:lnTo>
                  <a:pt x="31" y="83"/>
                </a:lnTo>
                <a:lnTo>
                  <a:pt x="31" y="83"/>
                </a:lnTo>
                <a:lnTo>
                  <a:pt x="31" y="83"/>
                </a:lnTo>
                <a:lnTo>
                  <a:pt x="30" y="83"/>
                </a:lnTo>
                <a:lnTo>
                  <a:pt x="30" y="83"/>
                </a:lnTo>
                <a:lnTo>
                  <a:pt x="30" y="83"/>
                </a:lnTo>
                <a:lnTo>
                  <a:pt x="31" y="81"/>
                </a:lnTo>
                <a:lnTo>
                  <a:pt x="31" y="81"/>
                </a:lnTo>
                <a:lnTo>
                  <a:pt x="31" y="81"/>
                </a:lnTo>
                <a:lnTo>
                  <a:pt x="31" y="81"/>
                </a:lnTo>
                <a:lnTo>
                  <a:pt x="31" y="81"/>
                </a:lnTo>
                <a:lnTo>
                  <a:pt x="31" y="81"/>
                </a:lnTo>
                <a:lnTo>
                  <a:pt x="31" y="81"/>
                </a:lnTo>
                <a:lnTo>
                  <a:pt x="30" y="80"/>
                </a:lnTo>
                <a:lnTo>
                  <a:pt x="30" y="78"/>
                </a:lnTo>
                <a:lnTo>
                  <a:pt x="30" y="78"/>
                </a:lnTo>
                <a:lnTo>
                  <a:pt x="31" y="78"/>
                </a:lnTo>
                <a:lnTo>
                  <a:pt x="31" y="78"/>
                </a:lnTo>
                <a:lnTo>
                  <a:pt x="33" y="78"/>
                </a:lnTo>
                <a:lnTo>
                  <a:pt x="33" y="78"/>
                </a:lnTo>
                <a:lnTo>
                  <a:pt x="33" y="80"/>
                </a:lnTo>
                <a:lnTo>
                  <a:pt x="33" y="80"/>
                </a:lnTo>
                <a:lnTo>
                  <a:pt x="31" y="80"/>
                </a:lnTo>
                <a:lnTo>
                  <a:pt x="31" y="80"/>
                </a:lnTo>
                <a:lnTo>
                  <a:pt x="31" y="80"/>
                </a:lnTo>
                <a:lnTo>
                  <a:pt x="31" y="80"/>
                </a:lnTo>
                <a:lnTo>
                  <a:pt x="31" y="81"/>
                </a:lnTo>
                <a:lnTo>
                  <a:pt x="31" y="81"/>
                </a:lnTo>
                <a:lnTo>
                  <a:pt x="31" y="81"/>
                </a:lnTo>
                <a:lnTo>
                  <a:pt x="31" y="81"/>
                </a:lnTo>
                <a:lnTo>
                  <a:pt x="33" y="83"/>
                </a:lnTo>
                <a:lnTo>
                  <a:pt x="33" y="83"/>
                </a:lnTo>
                <a:lnTo>
                  <a:pt x="33" y="83"/>
                </a:lnTo>
                <a:lnTo>
                  <a:pt x="34" y="83"/>
                </a:lnTo>
                <a:lnTo>
                  <a:pt x="34" y="83"/>
                </a:lnTo>
                <a:lnTo>
                  <a:pt x="34" y="83"/>
                </a:lnTo>
                <a:lnTo>
                  <a:pt x="34" y="83"/>
                </a:lnTo>
                <a:lnTo>
                  <a:pt x="36" y="81"/>
                </a:lnTo>
                <a:lnTo>
                  <a:pt x="36" y="81"/>
                </a:lnTo>
                <a:lnTo>
                  <a:pt x="37" y="83"/>
                </a:lnTo>
                <a:lnTo>
                  <a:pt x="37" y="83"/>
                </a:lnTo>
                <a:lnTo>
                  <a:pt x="38" y="83"/>
                </a:lnTo>
                <a:lnTo>
                  <a:pt x="38" y="81"/>
                </a:lnTo>
                <a:lnTo>
                  <a:pt x="40" y="81"/>
                </a:lnTo>
                <a:lnTo>
                  <a:pt x="41" y="81"/>
                </a:lnTo>
                <a:lnTo>
                  <a:pt x="41" y="81"/>
                </a:lnTo>
                <a:lnTo>
                  <a:pt x="41" y="80"/>
                </a:lnTo>
                <a:lnTo>
                  <a:pt x="41" y="80"/>
                </a:lnTo>
                <a:lnTo>
                  <a:pt x="41" y="80"/>
                </a:lnTo>
                <a:lnTo>
                  <a:pt x="41" y="80"/>
                </a:lnTo>
                <a:lnTo>
                  <a:pt x="41" y="80"/>
                </a:lnTo>
                <a:lnTo>
                  <a:pt x="43" y="81"/>
                </a:lnTo>
                <a:lnTo>
                  <a:pt x="43" y="81"/>
                </a:lnTo>
                <a:lnTo>
                  <a:pt x="43" y="81"/>
                </a:lnTo>
                <a:lnTo>
                  <a:pt x="44" y="80"/>
                </a:lnTo>
                <a:lnTo>
                  <a:pt x="44" y="80"/>
                </a:lnTo>
                <a:lnTo>
                  <a:pt x="44" y="80"/>
                </a:lnTo>
                <a:lnTo>
                  <a:pt x="44" y="80"/>
                </a:lnTo>
                <a:lnTo>
                  <a:pt x="44" y="80"/>
                </a:lnTo>
                <a:lnTo>
                  <a:pt x="44" y="78"/>
                </a:lnTo>
                <a:lnTo>
                  <a:pt x="44" y="78"/>
                </a:lnTo>
                <a:lnTo>
                  <a:pt x="44" y="78"/>
                </a:lnTo>
                <a:lnTo>
                  <a:pt x="46" y="77"/>
                </a:lnTo>
                <a:lnTo>
                  <a:pt x="46" y="77"/>
                </a:lnTo>
                <a:lnTo>
                  <a:pt x="44" y="77"/>
                </a:lnTo>
                <a:lnTo>
                  <a:pt x="44" y="77"/>
                </a:lnTo>
                <a:lnTo>
                  <a:pt x="44" y="77"/>
                </a:lnTo>
                <a:lnTo>
                  <a:pt x="44" y="77"/>
                </a:lnTo>
                <a:lnTo>
                  <a:pt x="44" y="77"/>
                </a:lnTo>
                <a:lnTo>
                  <a:pt x="44" y="77"/>
                </a:lnTo>
                <a:lnTo>
                  <a:pt x="44" y="77"/>
                </a:lnTo>
                <a:lnTo>
                  <a:pt x="44" y="78"/>
                </a:lnTo>
                <a:lnTo>
                  <a:pt x="43" y="77"/>
                </a:lnTo>
                <a:lnTo>
                  <a:pt x="43" y="77"/>
                </a:lnTo>
                <a:lnTo>
                  <a:pt x="44" y="77"/>
                </a:lnTo>
                <a:lnTo>
                  <a:pt x="44" y="76"/>
                </a:lnTo>
                <a:lnTo>
                  <a:pt x="44" y="76"/>
                </a:lnTo>
                <a:lnTo>
                  <a:pt x="44" y="76"/>
                </a:lnTo>
                <a:lnTo>
                  <a:pt x="43" y="76"/>
                </a:lnTo>
                <a:lnTo>
                  <a:pt x="41" y="76"/>
                </a:lnTo>
                <a:lnTo>
                  <a:pt x="41" y="76"/>
                </a:lnTo>
                <a:lnTo>
                  <a:pt x="41" y="76"/>
                </a:lnTo>
                <a:lnTo>
                  <a:pt x="41" y="76"/>
                </a:lnTo>
                <a:lnTo>
                  <a:pt x="40" y="76"/>
                </a:lnTo>
                <a:lnTo>
                  <a:pt x="40" y="76"/>
                </a:lnTo>
                <a:lnTo>
                  <a:pt x="40" y="76"/>
                </a:lnTo>
                <a:lnTo>
                  <a:pt x="38" y="76"/>
                </a:lnTo>
                <a:lnTo>
                  <a:pt x="38" y="76"/>
                </a:lnTo>
                <a:lnTo>
                  <a:pt x="37" y="78"/>
                </a:lnTo>
                <a:lnTo>
                  <a:pt x="37" y="78"/>
                </a:lnTo>
                <a:lnTo>
                  <a:pt x="37" y="78"/>
                </a:lnTo>
                <a:lnTo>
                  <a:pt x="37" y="78"/>
                </a:lnTo>
                <a:lnTo>
                  <a:pt x="37" y="78"/>
                </a:lnTo>
                <a:lnTo>
                  <a:pt x="36" y="78"/>
                </a:lnTo>
                <a:lnTo>
                  <a:pt x="36" y="78"/>
                </a:lnTo>
                <a:lnTo>
                  <a:pt x="37" y="78"/>
                </a:lnTo>
                <a:lnTo>
                  <a:pt x="37" y="78"/>
                </a:lnTo>
                <a:lnTo>
                  <a:pt x="37" y="77"/>
                </a:lnTo>
                <a:lnTo>
                  <a:pt x="36" y="77"/>
                </a:lnTo>
                <a:lnTo>
                  <a:pt x="36" y="77"/>
                </a:lnTo>
                <a:lnTo>
                  <a:pt x="37" y="77"/>
                </a:lnTo>
                <a:lnTo>
                  <a:pt x="37" y="77"/>
                </a:lnTo>
                <a:lnTo>
                  <a:pt x="37" y="77"/>
                </a:lnTo>
                <a:lnTo>
                  <a:pt x="37" y="76"/>
                </a:lnTo>
                <a:lnTo>
                  <a:pt x="37" y="76"/>
                </a:lnTo>
                <a:lnTo>
                  <a:pt x="36" y="76"/>
                </a:lnTo>
                <a:lnTo>
                  <a:pt x="36" y="76"/>
                </a:lnTo>
                <a:lnTo>
                  <a:pt x="36" y="76"/>
                </a:lnTo>
                <a:lnTo>
                  <a:pt x="34" y="76"/>
                </a:lnTo>
                <a:lnTo>
                  <a:pt x="33" y="76"/>
                </a:lnTo>
                <a:lnTo>
                  <a:pt x="33" y="76"/>
                </a:lnTo>
                <a:lnTo>
                  <a:pt x="34" y="76"/>
                </a:lnTo>
                <a:lnTo>
                  <a:pt x="33" y="76"/>
                </a:lnTo>
                <a:lnTo>
                  <a:pt x="33" y="76"/>
                </a:lnTo>
                <a:lnTo>
                  <a:pt x="33" y="76"/>
                </a:lnTo>
                <a:lnTo>
                  <a:pt x="33" y="76"/>
                </a:lnTo>
                <a:lnTo>
                  <a:pt x="33" y="76"/>
                </a:lnTo>
                <a:lnTo>
                  <a:pt x="31" y="77"/>
                </a:lnTo>
                <a:lnTo>
                  <a:pt x="31" y="77"/>
                </a:lnTo>
                <a:lnTo>
                  <a:pt x="31" y="77"/>
                </a:lnTo>
                <a:lnTo>
                  <a:pt x="31" y="76"/>
                </a:lnTo>
                <a:lnTo>
                  <a:pt x="31" y="74"/>
                </a:lnTo>
                <a:lnTo>
                  <a:pt x="31" y="74"/>
                </a:lnTo>
                <a:lnTo>
                  <a:pt x="30" y="73"/>
                </a:lnTo>
                <a:lnTo>
                  <a:pt x="30" y="74"/>
                </a:lnTo>
                <a:lnTo>
                  <a:pt x="30" y="74"/>
                </a:lnTo>
                <a:lnTo>
                  <a:pt x="30" y="73"/>
                </a:lnTo>
                <a:lnTo>
                  <a:pt x="30" y="73"/>
                </a:lnTo>
                <a:lnTo>
                  <a:pt x="30" y="73"/>
                </a:lnTo>
                <a:lnTo>
                  <a:pt x="30" y="73"/>
                </a:lnTo>
                <a:lnTo>
                  <a:pt x="30" y="73"/>
                </a:lnTo>
                <a:lnTo>
                  <a:pt x="28" y="71"/>
                </a:lnTo>
                <a:lnTo>
                  <a:pt x="28" y="71"/>
                </a:lnTo>
                <a:lnTo>
                  <a:pt x="28" y="71"/>
                </a:lnTo>
                <a:lnTo>
                  <a:pt x="30" y="71"/>
                </a:lnTo>
                <a:lnTo>
                  <a:pt x="30" y="73"/>
                </a:lnTo>
                <a:lnTo>
                  <a:pt x="30" y="71"/>
                </a:lnTo>
                <a:lnTo>
                  <a:pt x="30" y="71"/>
                </a:lnTo>
                <a:lnTo>
                  <a:pt x="30" y="71"/>
                </a:lnTo>
                <a:lnTo>
                  <a:pt x="30" y="71"/>
                </a:lnTo>
                <a:lnTo>
                  <a:pt x="28" y="70"/>
                </a:lnTo>
                <a:lnTo>
                  <a:pt x="30" y="70"/>
                </a:lnTo>
                <a:lnTo>
                  <a:pt x="30" y="70"/>
                </a:lnTo>
                <a:lnTo>
                  <a:pt x="30" y="70"/>
                </a:lnTo>
                <a:lnTo>
                  <a:pt x="28" y="70"/>
                </a:lnTo>
                <a:lnTo>
                  <a:pt x="28" y="70"/>
                </a:lnTo>
                <a:lnTo>
                  <a:pt x="28" y="70"/>
                </a:lnTo>
                <a:lnTo>
                  <a:pt x="28" y="70"/>
                </a:lnTo>
                <a:lnTo>
                  <a:pt x="28" y="70"/>
                </a:lnTo>
                <a:lnTo>
                  <a:pt x="28" y="70"/>
                </a:lnTo>
                <a:lnTo>
                  <a:pt x="27" y="70"/>
                </a:lnTo>
                <a:lnTo>
                  <a:pt x="27" y="70"/>
                </a:lnTo>
                <a:lnTo>
                  <a:pt x="26" y="70"/>
                </a:lnTo>
                <a:lnTo>
                  <a:pt x="26" y="70"/>
                </a:lnTo>
                <a:lnTo>
                  <a:pt x="26" y="70"/>
                </a:lnTo>
                <a:lnTo>
                  <a:pt x="26" y="70"/>
                </a:lnTo>
                <a:lnTo>
                  <a:pt x="26" y="70"/>
                </a:lnTo>
                <a:lnTo>
                  <a:pt x="26" y="71"/>
                </a:lnTo>
                <a:lnTo>
                  <a:pt x="26" y="73"/>
                </a:lnTo>
                <a:lnTo>
                  <a:pt x="26" y="73"/>
                </a:lnTo>
                <a:lnTo>
                  <a:pt x="26" y="73"/>
                </a:lnTo>
                <a:lnTo>
                  <a:pt x="26" y="71"/>
                </a:lnTo>
                <a:lnTo>
                  <a:pt x="26" y="71"/>
                </a:lnTo>
                <a:lnTo>
                  <a:pt x="26" y="73"/>
                </a:lnTo>
                <a:lnTo>
                  <a:pt x="24" y="73"/>
                </a:lnTo>
                <a:lnTo>
                  <a:pt x="23" y="70"/>
                </a:lnTo>
                <a:lnTo>
                  <a:pt x="23" y="70"/>
                </a:lnTo>
                <a:lnTo>
                  <a:pt x="23" y="71"/>
                </a:lnTo>
                <a:lnTo>
                  <a:pt x="23" y="71"/>
                </a:lnTo>
                <a:lnTo>
                  <a:pt x="23" y="73"/>
                </a:lnTo>
                <a:lnTo>
                  <a:pt x="23" y="73"/>
                </a:lnTo>
                <a:lnTo>
                  <a:pt x="23" y="71"/>
                </a:lnTo>
                <a:lnTo>
                  <a:pt x="21" y="71"/>
                </a:lnTo>
                <a:lnTo>
                  <a:pt x="21" y="71"/>
                </a:lnTo>
                <a:lnTo>
                  <a:pt x="20" y="71"/>
                </a:lnTo>
                <a:lnTo>
                  <a:pt x="20" y="71"/>
                </a:lnTo>
                <a:lnTo>
                  <a:pt x="20" y="71"/>
                </a:lnTo>
                <a:lnTo>
                  <a:pt x="20" y="71"/>
                </a:lnTo>
                <a:lnTo>
                  <a:pt x="20" y="71"/>
                </a:lnTo>
                <a:lnTo>
                  <a:pt x="18" y="71"/>
                </a:lnTo>
                <a:lnTo>
                  <a:pt x="18" y="71"/>
                </a:lnTo>
                <a:lnTo>
                  <a:pt x="17" y="73"/>
                </a:lnTo>
                <a:lnTo>
                  <a:pt x="17" y="73"/>
                </a:lnTo>
                <a:lnTo>
                  <a:pt x="17" y="73"/>
                </a:lnTo>
                <a:lnTo>
                  <a:pt x="16" y="73"/>
                </a:lnTo>
                <a:lnTo>
                  <a:pt x="16" y="73"/>
                </a:lnTo>
                <a:lnTo>
                  <a:pt x="14" y="73"/>
                </a:lnTo>
                <a:lnTo>
                  <a:pt x="14" y="73"/>
                </a:lnTo>
                <a:lnTo>
                  <a:pt x="14" y="73"/>
                </a:lnTo>
                <a:lnTo>
                  <a:pt x="13" y="74"/>
                </a:lnTo>
                <a:lnTo>
                  <a:pt x="13" y="74"/>
                </a:lnTo>
                <a:lnTo>
                  <a:pt x="13" y="74"/>
                </a:lnTo>
                <a:lnTo>
                  <a:pt x="11" y="74"/>
                </a:lnTo>
                <a:lnTo>
                  <a:pt x="11" y="76"/>
                </a:lnTo>
                <a:lnTo>
                  <a:pt x="11" y="76"/>
                </a:lnTo>
                <a:lnTo>
                  <a:pt x="11" y="76"/>
                </a:lnTo>
                <a:lnTo>
                  <a:pt x="10" y="76"/>
                </a:lnTo>
                <a:lnTo>
                  <a:pt x="10" y="76"/>
                </a:lnTo>
                <a:lnTo>
                  <a:pt x="8" y="76"/>
                </a:lnTo>
                <a:lnTo>
                  <a:pt x="8" y="76"/>
                </a:lnTo>
                <a:lnTo>
                  <a:pt x="10" y="76"/>
                </a:lnTo>
                <a:lnTo>
                  <a:pt x="10" y="74"/>
                </a:lnTo>
                <a:lnTo>
                  <a:pt x="10" y="74"/>
                </a:lnTo>
                <a:lnTo>
                  <a:pt x="8" y="73"/>
                </a:lnTo>
                <a:lnTo>
                  <a:pt x="10" y="73"/>
                </a:lnTo>
                <a:lnTo>
                  <a:pt x="10" y="73"/>
                </a:lnTo>
                <a:lnTo>
                  <a:pt x="10" y="73"/>
                </a:lnTo>
                <a:lnTo>
                  <a:pt x="10" y="71"/>
                </a:lnTo>
                <a:lnTo>
                  <a:pt x="10" y="71"/>
                </a:lnTo>
                <a:lnTo>
                  <a:pt x="10" y="71"/>
                </a:lnTo>
                <a:lnTo>
                  <a:pt x="10" y="71"/>
                </a:lnTo>
                <a:lnTo>
                  <a:pt x="10" y="71"/>
                </a:lnTo>
                <a:lnTo>
                  <a:pt x="10" y="70"/>
                </a:lnTo>
                <a:lnTo>
                  <a:pt x="13" y="70"/>
                </a:lnTo>
                <a:lnTo>
                  <a:pt x="13" y="69"/>
                </a:lnTo>
                <a:lnTo>
                  <a:pt x="13" y="69"/>
                </a:lnTo>
                <a:lnTo>
                  <a:pt x="13" y="69"/>
                </a:lnTo>
                <a:lnTo>
                  <a:pt x="13" y="67"/>
                </a:lnTo>
                <a:lnTo>
                  <a:pt x="13" y="67"/>
                </a:lnTo>
                <a:lnTo>
                  <a:pt x="13" y="67"/>
                </a:lnTo>
                <a:lnTo>
                  <a:pt x="14" y="69"/>
                </a:lnTo>
                <a:lnTo>
                  <a:pt x="14" y="69"/>
                </a:lnTo>
                <a:lnTo>
                  <a:pt x="16" y="69"/>
                </a:lnTo>
                <a:lnTo>
                  <a:pt x="16" y="69"/>
                </a:lnTo>
                <a:lnTo>
                  <a:pt x="17" y="69"/>
                </a:lnTo>
                <a:lnTo>
                  <a:pt x="18" y="69"/>
                </a:lnTo>
                <a:lnTo>
                  <a:pt x="20" y="67"/>
                </a:lnTo>
                <a:lnTo>
                  <a:pt x="20" y="67"/>
                </a:lnTo>
                <a:lnTo>
                  <a:pt x="21" y="67"/>
                </a:lnTo>
                <a:lnTo>
                  <a:pt x="21" y="67"/>
                </a:lnTo>
                <a:lnTo>
                  <a:pt x="21" y="67"/>
                </a:lnTo>
                <a:lnTo>
                  <a:pt x="23" y="67"/>
                </a:lnTo>
                <a:lnTo>
                  <a:pt x="24" y="67"/>
                </a:lnTo>
                <a:lnTo>
                  <a:pt x="24" y="67"/>
                </a:lnTo>
                <a:lnTo>
                  <a:pt x="24" y="67"/>
                </a:lnTo>
                <a:lnTo>
                  <a:pt x="24" y="67"/>
                </a:lnTo>
                <a:lnTo>
                  <a:pt x="24" y="66"/>
                </a:lnTo>
                <a:lnTo>
                  <a:pt x="24" y="66"/>
                </a:lnTo>
                <a:lnTo>
                  <a:pt x="24" y="66"/>
                </a:lnTo>
                <a:lnTo>
                  <a:pt x="26" y="66"/>
                </a:lnTo>
                <a:lnTo>
                  <a:pt x="26" y="66"/>
                </a:lnTo>
                <a:lnTo>
                  <a:pt x="27" y="66"/>
                </a:lnTo>
                <a:lnTo>
                  <a:pt x="27" y="64"/>
                </a:lnTo>
                <a:lnTo>
                  <a:pt x="27" y="66"/>
                </a:lnTo>
                <a:lnTo>
                  <a:pt x="27" y="66"/>
                </a:lnTo>
                <a:lnTo>
                  <a:pt x="28" y="66"/>
                </a:lnTo>
                <a:lnTo>
                  <a:pt x="28" y="66"/>
                </a:lnTo>
                <a:lnTo>
                  <a:pt x="30" y="66"/>
                </a:lnTo>
                <a:lnTo>
                  <a:pt x="31" y="66"/>
                </a:lnTo>
                <a:lnTo>
                  <a:pt x="33" y="64"/>
                </a:lnTo>
                <a:lnTo>
                  <a:pt x="33" y="64"/>
                </a:lnTo>
                <a:lnTo>
                  <a:pt x="33" y="64"/>
                </a:lnTo>
                <a:lnTo>
                  <a:pt x="33" y="64"/>
                </a:lnTo>
                <a:lnTo>
                  <a:pt x="34" y="64"/>
                </a:lnTo>
                <a:lnTo>
                  <a:pt x="36" y="64"/>
                </a:lnTo>
                <a:lnTo>
                  <a:pt x="36" y="64"/>
                </a:lnTo>
                <a:lnTo>
                  <a:pt x="37" y="63"/>
                </a:lnTo>
                <a:lnTo>
                  <a:pt x="37" y="63"/>
                </a:lnTo>
                <a:lnTo>
                  <a:pt x="37" y="63"/>
                </a:lnTo>
                <a:lnTo>
                  <a:pt x="37" y="63"/>
                </a:lnTo>
                <a:lnTo>
                  <a:pt x="37" y="63"/>
                </a:lnTo>
                <a:lnTo>
                  <a:pt x="37" y="61"/>
                </a:lnTo>
                <a:lnTo>
                  <a:pt x="38" y="61"/>
                </a:lnTo>
                <a:lnTo>
                  <a:pt x="38" y="61"/>
                </a:lnTo>
                <a:lnTo>
                  <a:pt x="38" y="61"/>
                </a:lnTo>
                <a:lnTo>
                  <a:pt x="38" y="61"/>
                </a:lnTo>
                <a:lnTo>
                  <a:pt x="40" y="61"/>
                </a:lnTo>
                <a:lnTo>
                  <a:pt x="40" y="61"/>
                </a:lnTo>
                <a:lnTo>
                  <a:pt x="40" y="60"/>
                </a:lnTo>
                <a:lnTo>
                  <a:pt x="40" y="60"/>
                </a:lnTo>
                <a:lnTo>
                  <a:pt x="40" y="60"/>
                </a:lnTo>
                <a:lnTo>
                  <a:pt x="40" y="59"/>
                </a:lnTo>
                <a:lnTo>
                  <a:pt x="40" y="59"/>
                </a:lnTo>
                <a:lnTo>
                  <a:pt x="40" y="59"/>
                </a:lnTo>
                <a:lnTo>
                  <a:pt x="40" y="56"/>
                </a:lnTo>
                <a:lnTo>
                  <a:pt x="40" y="56"/>
                </a:lnTo>
                <a:lnTo>
                  <a:pt x="38" y="56"/>
                </a:lnTo>
                <a:lnTo>
                  <a:pt x="38" y="57"/>
                </a:lnTo>
                <a:lnTo>
                  <a:pt x="38" y="57"/>
                </a:lnTo>
                <a:lnTo>
                  <a:pt x="38" y="57"/>
                </a:lnTo>
                <a:lnTo>
                  <a:pt x="37" y="57"/>
                </a:lnTo>
                <a:lnTo>
                  <a:pt x="37" y="57"/>
                </a:lnTo>
                <a:lnTo>
                  <a:pt x="37" y="57"/>
                </a:lnTo>
                <a:lnTo>
                  <a:pt x="37" y="56"/>
                </a:lnTo>
                <a:lnTo>
                  <a:pt x="37" y="54"/>
                </a:lnTo>
                <a:lnTo>
                  <a:pt x="37" y="54"/>
                </a:lnTo>
                <a:lnTo>
                  <a:pt x="38" y="54"/>
                </a:lnTo>
                <a:lnTo>
                  <a:pt x="38" y="54"/>
                </a:lnTo>
                <a:lnTo>
                  <a:pt x="38" y="54"/>
                </a:lnTo>
                <a:lnTo>
                  <a:pt x="38" y="53"/>
                </a:lnTo>
                <a:lnTo>
                  <a:pt x="38" y="53"/>
                </a:lnTo>
                <a:lnTo>
                  <a:pt x="38" y="53"/>
                </a:lnTo>
                <a:lnTo>
                  <a:pt x="40" y="54"/>
                </a:lnTo>
                <a:lnTo>
                  <a:pt x="40" y="54"/>
                </a:lnTo>
                <a:lnTo>
                  <a:pt x="40" y="54"/>
                </a:lnTo>
                <a:lnTo>
                  <a:pt x="40" y="54"/>
                </a:lnTo>
                <a:lnTo>
                  <a:pt x="40" y="56"/>
                </a:lnTo>
                <a:lnTo>
                  <a:pt x="41" y="56"/>
                </a:lnTo>
                <a:lnTo>
                  <a:pt x="41" y="56"/>
                </a:lnTo>
                <a:lnTo>
                  <a:pt x="41" y="56"/>
                </a:lnTo>
                <a:lnTo>
                  <a:pt x="41" y="56"/>
                </a:lnTo>
                <a:lnTo>
                  <a:pt x="43" y="56"/>
                </a:lnTo>
                <a:lnTo>
                  <a:pt x="43" y="56"/>
                </a:lnTo>
                <a:lnTo>
                  <a:pt x="43" y="57"/>
                </a:lnTo>
                <a:lnTo>
                  <a:pt x="43" y="56"/>
                </a:lnTo>
                <a:lnTo>
                  <a:pt x="43" y="56"/>
                </a:lnTo>
                <a:lnTo>
                  <a:pt x="44" y="56"/>
                </a:lnTo>
                <a:lnTo>
                  <a:pt x="44" y="57"/>
                </a:lnTo>
                <a:lnTo>
                  <a:pt x="43" y="57"/>
                </a:lnTo>
                <a:lnTo>
                  <a:pt x="43" y="57"/>
                </a:lnTo>
                <a:lnTo>
                  <a:pt x="43" y="57"/>
                </a:lnTo>
                <a:lnTo>
                  <a:pt x="43" y="59"/>
                </a:lnTo>
                <a:lnTo>
                  <a:pt x="43" y="59"/>
                </a:lnTo>
                <a:lnTo>
                  <a:pt x="41" y="60"/>
                </a:lnTo>
                <a:lnTo>
                  <a:pt x="41" y="60"/>
                </a:lnTo>
                <a:lnTo>
                  <a:pt x="41" y="60"/>
                </a:lnTo>
                <a:lnTo>
                  <a:pt x="41" y="60"/>
                </a:lnTo>
                <a:lnTo>
                  <a:pt x="41" y="60"/>
                </a:lnTo>
                <a:lnTo>
                  <a:pt x="43" y="61"/>
                </a:lnTo>
                <a:lnTo>
                  <a:pt x="44" y="61"/>
                </a:lnTo>
                <a:lnTo>
                  <a:pt x="44" y="61"/>
                </a:lnTo>
                <a:lnTo>
                  <a:pt x="44" y="61"/>
                </a:lnTo>
                <a:lnTo>
                  <a:pt x="44" y="61"/>
                </a:lnTo>
                <a:lnTo>
                  <a:pt x="46" y="61"/>
                </a:lnTo>
                <a:lnTo>
                  <a:pt x="46" y="61"/>
                </a:lnTo>
                <a:lnTo>
                  <a:pt x="46" y="60"/>
                </a:lnTo>
                <a:lnTo>
                  <a:pt x="46" y="61"/>
                </a:lnTo>
                <a:lnTo>
                  <a:pt x="47" y="60"/>
                </a:lnTo>
                <a:lnTo>
                  <a:pt x="47" y="60"/>
                </a:lnTo>
                <a:lnTo>
                  <a:pt x="46" y="60"/>
                </a:lnTo>
                <a:lnTo>
                  <a:pt x="46" y="59"/>
                </a:lnTo>
                <a:lnTo>
                  <a:pt x="46" y="59"/>
                </a:lnTo>
                <a:lnTo>
                  <a:pt x="46" y="57"/>
                </a:lnTo>
                <a:lnTo>
                  <a:pt x="46" y="57"/>
                </a:lnTo>
                <a:lnTo>
                  <a:pt x="46" y="57"/>
                </a:lnTo>
                <a:lnTo>
                  <a:pt x="47" y="57"/>
                </a:lnTo>
                <a:lnTo>
                  <a:pt x="47" y="57"/>
                </a:lnTo>
                <a:lnTo>
                  <a:pt x="46" y="57"/>
                </a:lnTo>
                <a:lnTo>
                  <a:pt x="46" y="59"/>
                </a:lnTo>
                <a:lnTo>
                  <a:pt x="46" y="60"/>
                </a:lnTo>
                <a:lnTo>
                  <a:pt x="46" y="60"/>
                </a:lnTo>
                <a:lnTo>
                  <a:pt x="47" y="60"/>
                </a:lnTo>
                <a:lnTo>
                  <a:pt x="48" y="59"/>
                </a:lnTo>
                <a:lnTo>
                  <a:pt x="48" y="59"/>
                </a:lnTo>
                <a:lnTo>
                  <a:pt x="48" y="59"/>
                </a:lnTo>
                <a:lnTo>
                  <a:pt x="48" y="57"/>
                </a:lnTo>
                <a:lnTo>
                  <a:pt x="48" y="57"/>
                </a:lnTo>
                <a:lnTo>
                  <a:pt x="48" y="56"/>
                </a:lnTo>
                <a:lnTo>
                  <a:pt x="48" y="56"/>
                </a:lnTo>
                <a:lnTo>
                  <a:pt x="48" y="56"/>
                </a:lnTo>
                <a:lnTo>
                  <a:pt x="48" y="54"/>
                </a:lnTo>
                <a:lnTo>
                  <a:pt x="48" y="54"/>
                </a:lnTo>
                <a:lnTo>
                  <a:pt x="48" y="54"/>
                </a:lnTo>
                <a:lnTo>
                  <a:pt x="48" y="54"/>
                </a:lnTo>
                <a:lnTo>
                  <a:pt x="48" y="54"/>
                </a:lnTo>
                <a:lnTo>
                  <a:pt x="48" y="53"/>
                </a:lnTo>
                <a:lnTo>
                  <a:pt x="48" y="53"/>
                </a:lnTo>
                <a:lnTo>
                  <a:pt x="50" y="51"/>
                </a:lnTo>
                <a:lnTo>
                  <a:pt x="50" y="51"/>
                </a:lnTo>
                <a:lnTo>
                  <a:pt x="51" y="51"/>
                </a:lnTo>
                <a:lnTo>
                  <a:pt x="51" y="50"/>
                </a:lnTo>
                <a:lnTo>
                  <a:pt x="51" y="50"/>
                </a:lnTo>
                <a:lnTo>
                  <a:pt x="50" y="50"/>
                </a:lnTo>
                <a:lnTo>
                  <a:pt x="50" y="50"/>
                </a:lnTo>
                <a:lnTo>
                  <a:pt x="50" y="49"/>
                </a:lnTo>
                <a:lnTo>
                  <a:pt x="50" y="49"/>
                </a:lnTo>
                <a:lnTo>
                  <a:pt x="50" y="49"/>
                </a:lnTo>
                <a:lnTo>
                  <a:pt x="48" y="49"/>
                </a:lnTo>
                <a:lnTo>
                  <a:pt x="48" y="49"/>
                </a:lnTo>
                <a:lnTo>
                  <a:pt x="48" y="50"/>
                </a:lnTo>
                <a:lnTo>
                  <a:pt x="48" y="50"/>
                </a:lnTo>
                <a:lnTo>
                  <a:pt x="48" y="50"/>
                </a:lnTo>
                <a:lnTo>
                  <a:pt x="47" y="50"/>
                </a:lnTo>
                <a:lnTo>
                  <a:pt x="47" y="50"/>
                </a:lnTo>
                <a:lnTo>
                  <a:pt x="47" y="50"/>
                </a:lnTo>
                <a:lnTo>
                  <a:pt x="47" y="50"/>
                </a:lnTo>
                <a:lnTo>
                  <a:pt x="47" y="50"/>
                </a:lnTo>
                <a:lnTo>
                  <a:pt x="47" y="50"/>
                </a:lnTo>
                <a:lnTo>
                  <a:pt x="47" y="49"/>
                </a:lnTo>
                <a:lnTo>
                  <a:pt x="47" y="47"/>
                </a:lnTo>
                <a:lnTo>
                  <a:pt x="47" y="47"/>
                </a:lnTo>
                <a:lnTo>
                  <a:pt x="47" y="47"/>
                </a:lnTo>
                <a:lnTo>
                  <a:pt x="47" y="47"/>
                </a:lnTo>
                <a:lnTo>
                  <a:pt x="48" y="47"/>
                </a:lnTo>
                <a:lnTo>
                  <a:pt x="51" y="47"/>
                </a:lnTo>
                <a:lnTo>
                  <a:pt x="51" y="47"/>
                </a:lnTo>
                <a:lnTo>
                  <a:pt x="50" y="47"/>
                </a:lnTo>
                <a:lnTo>
                  <a:pt x="50" y="47"/>
                </a:lnTo>
                <a:lnTo>
                  <a:pt x="50" y="47"/>
                </a:lnTo>
                <a:lnTo>
                  <a:pt x="51" y="49"/>
                </a:lnTo>
                <a:lnTo>
                  <a:pt x="51" y="49"/>
                </a:lnTo>
                <a:lnTo>
                  <a:pt x="53" y="49"/>
                </a:lnTo>
                <a:lnTo>
                  <a:pt x="53" y="50"/>
                </a:lnTo>
                <a:lnTo>
                  <a:pt x="53" y="50"/>
                </a:lnTo>
                <a:lnTo>
                  <a:pt x="53" y="50"/>
                </a:lnTo>
                <a:lnTo>
                  <a:pt x="53" y="50"/>
                </a:lnTo>
                <a:lnTo>
                  <a:pt x="53" y="50"/>
                </a:lnTo>
                <a:lnTo>
                  <a:pt x="53" y="50"/>
                </a:lnTo>
                <a:lnTo>
                  <a:pt x="53" y="50"/>
                </a:lnTo>
                <a:lnTo>
                  <a:pt x="53" y="50"/>
                </a:lnTo>
                <a:lnTo>
                  <a:pt x="53" y="50"/>
                </a:lnTo>
                <a:lnTo>
                  <a:pt x="53" y="50"/>
                </a:lnTo>
                <a:lnTo>
                  <a:pt x="51" y="50"/>
                </a:lnTo>
                <a:lnTo>
                  <a:pt x="51" y="51"/>
                </a:lnTo>
                <a:lnTo>
                  <a:pt x="51" y="51"/>
                </a:lnTo>
                <a:lnTo>
                  <a:pt x="53" y="51"/>
                </a:lnTo>
                <a:lnTo>
                  <a:pt x="54" y="51"/>
                </a:lnTo>
                <a:lnTo>
                  <a:pt x="54" y="50"/>
                </a:lnTo>
                <a:lnTo>
                  <a:pt x="54" y="50"/>
                </a:lnTo>
                <a:lnTo>
                  <a:pt x="54" y="50"/>
                </a:lnTo>
                <a:lnTo>
                  <a:pt x="54" y="49"/>
                </a:lnTo>
                <a:lnTo>
                  <a:pt x="54" y="47"/>
                </a:lnTo>
                <a:lnTo>
                  <a:pt x="54" y="47"/>
                </a:lnTo>
                <a:lnTo>
                  <a:pt x="54" y="46"/>
                </a:lnTo>
                <a:lnTo>
                  <a:pt x="54" y="46"/>
                </a:lnTo>
                <a:lnTo>
                  <a:pt x="56" y="46"/>
                </a:lnTo>
                <a:lnTo>
                  <a:pt x="56" y="46"/>
                </a:lnTo>
                <a:lnTo>
                  <a:pt x="56" y="46"/>
                </a:lnTo>
                <a:lnTo>
                  <a:pt x="56" y="44"/>
                </a:lnTo>
                <a:lnTo>
                  <a:pt x="57" y="44"/>
                </a:lnTo>
                <a:lnTo>
                  <a:pt x="57" y="43"/>
                </a:lnTo>
                <a:lnTo>
                  <a:pt x="57" y="43"/>
                </a:lnTo>
                <a:lnTo>
                  <a:pt x="57" y="43"/>
                </a:lnTo>
                <a:lnTo>
                  <a:pt x="56" y="43"/>
                </a:lnTo>
                <a:lnTo>
                  <a:pt x="56" y="41"/>
                </a:lnTo>
                <a:lnTo>
                  <a:pt x="56" y="43"/>
                </a:lnTo>
                <a:lnTo>
                  <a:pt x="54" y="43"/>
                </a:lnTo>
                <a:lnTo>
                  <a:pt x="54" y="43"/>
                </a:lnTo>
                <a:lnTo>
                  <a:pt x="54" y="43"/>
                </a:lnTo>
                <a:lnTo>
                  <a:pt x="54" y="43"/>
                </a:lnTo>
                <a:lnTo>
                  <a:pt x="54" y="43"/>
                </a:lnTo>
                <a:lnTo>
                  <a:pt x="54" y="41"/>
                </a:lnTo>
                <a:lnTo>
                  <a:pt x="54" y="41"/>
                </a:lnTo>
                <a:lnTo>
                  <a:pt x="54" y="41"/>
                </a:lnTo>
                <a:lnTo>
                  <a:pt x="54" y="40"/>
                </a:lnTo>
                <a:lnTo>
                  <a:pt x="54" y="40"/>
                </a:lnTo>
                <a:lnTo>
                  <a:pt x="54" y="40"/>
                </a:lnTo>
                <a:lnTo>
                  <a:pt x="54" y="40"/>
                </a:lnTo>
                <a:lnTo>
                  <a:pt x="54" y="39"/>
                </a:lnTo>
                <a:lnTo>
                  <a:pt x="54" y="39"/>
                </a:lnTo>
                <a:lnTo>
                  <a:pt x="54" y="39"/>
                </a:lnTo>
                <a:lnTo>
                  <a:pt x="54" y="37"/>
                </a:lnTo>
                <a:lnTo>
                  <a:pt x="56" y="39"/>
                </a:lnTo>
                <a:lnTo>
                  <a:pt x="56" y="39"/>
                </a:lnTo>
                <a:lnTo>
                  <a:pt x="56" y="39"/>
                </a:lnTo>
                <a:lnTo>
                  <a:pt x="56" y="37"/>
                </a:lnTo>
                <a:lnTo>
                  <a:pt x="56" y="37"/>
                </a:lnTo>
                <a:lnTo>
                  <a:pt x="57" y="37"/>
                </a:lnTo>
                <a:lnTo>
                  <a:pt x="57" y="37"/>
                </a:lnTo>
                <a:lnTo>
                  <a:pt x="57" y="37"/>
                </a:lnTo>
                <a:lnTo>
                  <a:pt x="58" y="37"/>
                </a:lnTo>
                <a:lnTo>
                  <a:pt x="60" y="36"/>
                </a:lnTo>
                <a:lnTo>
                  <a:pt x="60" y="36"/>
                </a:lnTo>
                <a:lnTo>
                  <a:pt x="61" y="36"/>
                </a:lnTo>
                <a:lnTo>
                  <a:pt x="61" y="36"/>
                </a:lnTo>
                <a:lnTo>
                  <a:pt x="61" y="34"/>
                </a:lnTo>
                <a:lnTo>
                  <a:pt x="61" y="34"/>
                </a:lnTo>
                <a:lnTo>
                  <a:pt x="63" y="34"/>
                </a:lnTo>
                <a:lnTo>
                  <a:pt x="63" y="34"/>
                </a:lnTo>
                <a:lnTo>
                  <a:pt x="64" y="34"/>
                </a:lnTo>
                <a:lnTo>
                  <a:pt x="64" y="33"/>
                </a:lnTo>
                <a:lnTo>
                  <a:pt x="65" y="33"/>
                </a:lnTo>
                <a:lnTo>
                  <a:pt x="67" y="31"/>
                </a:lnTo>
                <a:lnTo>
                  <a:pt x="67" y="31"/>
                </a:lnTo>
                <a:lnTo>
                  <a:pt x="67" y="31"/>
                </a:lnTo>
                <a:lnTo>
                  <a:pt x="65" y="30"/>
                </a:lnTo>
                <a:lnTo>
                  <a:pt x="65" y="30"/>
                </a:lnTo>
                <a:lnTo>
                  <a:pt x="65" y="31"/>
                </a:lnTo>
                <a:lnTo>
                  <a:pt x="64" y="31"/>
                </a:lnTo>
                <a:lnTo>
                  <a:pt x="64" y="31"/>
                </a:lnTo>
                <a:lnTo>
                  <a:pt x="64" y="30"/>
                </a:lnTo>
                <a:lnTo>
                  <a:pt x="64" y="30"/>
                </a:lnTo>
                <a:lnTo>
                  <a:pt x="64" y="30"/>
                </a:lnTo>
                <a:lnTo>
                  <a:pt x="64" y="30"/>
                </a:lnTo>
                <a:lnTo>
                  <a:pt x="65" y="30"/>
                </a:lnTo>
                <a:lnTo>
                  <a:pt x="65" y="30"/>
                </a:lnTo>
                <a:lnTo>
                  <a:pt x="67" y="30"/>
                </a:lnTo>
                <a:lnTo>
                  <a:pt x="67" y="29"/>
                </a:lnTo>
                <a:lnTo>
                  <a:pt x="67" y="29"/>
                </a:lnTo>
                <a:lnTo>
                  <a:pt x="67" y="29"/>
                </a:lnTo>
                <a:lnTo>
                  <a:pt x="67" y="29"/>
                </a:lnTo>
                <a:lnTo>
                  <a:pt x="68" y="27"/>
                </a:lnTo>
                <a:lnTo>
                  <a:pt x="68" y="27"/>
                </a:lnTo>
                <a:lnTo>
                  <a:pt x="70" y="26"/>
                </a:lnTo>
                <a:lnTo>
                  <a:pt x="70" y="26"/>
                </a:lnTo>
                <a:lnTo>
                  <a:pt x="70" y="26"/>
                </a:lnTo>
                <a:lnTo>
                  <a:pt x="70" y="24"/>
                </a:lnTo>
                <a:lnTo>
                  <a:pt x="70" y="24"/>
                </a:lnTo>
                <a:lnTo>
                  <a:pt x="70" y="23"/>
                </a:lnTo>
                <a:lnTo>
                  <a:pt x="71" y="23"/>
                </a:lnTo>
                <a:lnTo>
                  <a:pt x="71" y="24"/>
                </a:lnTo>
                <a:lnTo>
                  <a:pt x="71" y="24"/>
                </a:lnTo>
                <a:lnTo>
                  <a:pt x="71" y="24"/>
                </a:lnTo>
                <a:lnTo>
                  <a:pt x="71" y="24"/>
                </a:lnTo>
                <a:lnTo>
                  <a:pt x="73" y="23"/>
                </a:lnTo>
                <a:lnTo>
                  <a:pt x="73" y="23"/>
                </a:lnTo>
                <a:lnTo>
                  <a:pt x="73" y="23"/>
                </a:lnTo>
                <a:lnTo>
                  <a:pt x="74" y="23"/>
                </a:lnTo>
                <a:lnTo>
                  <a:pt x="74" y="23"/>
                </a:lnTo>
                <a:lnTo>
                  <a:pt x="74" y="23"/>
                </a:lnTo>
                <a:lnTo>
                  <a:pt x="74" y="23"/>
                </a:lnTo>
                <a:lnTo>
                  <a:pt x="75" y="22"/>
                </a:lnTo>
                <a:lnTo>
                  <a:pt x="75" y="22"/>
                </a:lnTo>
                <a:lnTo>
                  <a:pt x="77" y="22"/>
                </a:lnTo>
                <a:lnTo>
                  <a:pt x="78" y="22"/>
                </a:lnTo>
                <a:lnTo>
                  <a:pt x="78" y="22"/>
                </a:lnTo>
                <a:lnTo>
                  <a:pt x="80" y="20"/>
                </a:lnTo>
                <a:lnTo>
                  <a:pt x="80" y="20"/>
                </a:lnTo>
                <a:lnTo>
                  <a:pt x="80" y="22"/>
                </a:lnTo>
                <a:lnTo>
                  <a:pt x="80" y="22"/>
                </a:lnTo>
                <a:lnTo>
                  <a:pt x="81" y="22"/>
                </a:lnTo>
                <a:lnTo>
                  <a:pt x="81" y="22"/>
                </a:lnTo>
                <a:lnTo>
                  <a:pt x="81" y="20"/>
                </a:lnTo>
                <a:lnTo>
                  <a:pt x="83" y="20"/>
                </a:lnTo>
                <a:lnTo>
                  <a:pt x="83" y="20"/>
                </a:lnTo>
                <a:lnTo>
                  <a:pt x="84" y="20"/>
                </a:lnTo>
                <a:lnTo>
                  <a:pt x="84" y="20"/>
                </a:lnTo>
                <a:lnTo>
                  <a:pt x="84" y="20"/>
                </a:lnTo>
                <a:lnTo>
                  <a:pt x="85" y="20"/>
                </a:lnTo>
                <a:lnTo>
                  <a:pt x="85" y="19"/>
                </a:lnTo>
                <a:lnTo>
                  <a:pt x="85" y="19"/>
                </a:lnTo>
                <a:lnTo>
                  <a:pt x="85" y="20"/>
                </a:lnTo>
                <a:lnTo>
                  <a:pt x="87" y="20"/>
                </a:lnTo>
                <a:lnTo>
                  <a:pt x="87" y="19"/>
                </a:lnTo>
                <a:lnTo>
                  <a:pt x="88" y="19"/>
                </a:lnTo>
                <a:lnTo>
                  <a:pt x="88" y="19"/>
                </a:lnTo>
                <a:lnTo>
                  <a:pt x="88" y="19"/>
                </a:lnTo>
                <a:lnTo>
                  <a:pt x="88" y="19"/>
                </a:lnTo>
                <a:lnTo>
                  <a:pt x="88" y="19"/>
                </a:lnTo>
                <a:lnTo>
                  <a:pt x="88" y="19"/>
                </a:lnTo>
                <a:lnTo>
                  <a:pt x="88" y="19"/>
                </a:lnTo>
                <a:lnTo>
                  <a:pt x="88" y="19"/>
                </a:lnTo>
                <a:lnTo>
                  <a:pt x="90" y="19"/>
                </a:lnTo>
                <a:lnTo>
                  <a:pt x="90" y="19"/>
                </a:lnTo>
                <a:lnTo>
                  <a:pt x="90" y="19"/>
                </a:lnTo>
                <a:lnTo>
                  <a:pt x="91" y="19"/>
                </a:lnTo>
                <a:lnTo>
                  <a:pt x="91" y="19"/>
                </a:lnTo>
                <a:lnTo>
                  <a:pt x="91" y="19"/>
                </a:lnTo>
                <a:lnTo>
                  <a:pt x="91" y="19"/>
                </a:lnTo>
                <a:lnTo>
                  <a:pt x="91" y="17"/>
                </a:lnTo>
                <a:lnTo>
                  <a:pt x="91" y="17"/>
                </a:lnTo>
                <a:lnTo>
                  <a:pt x="91" y="17"/>
                </a:lnTo>
                <a:lnTo>
                  <a:pt x="93" y="17"/>
                </a:lnTo>
                <a:lnTo>
                  <a:pt x="93" y="17"/>
                </a:lnTo>
                <a:lnTo>
                  <a:pt x="93" y="17"/>
                </a:lnTo>
                <a:lnTo>
                  <a:pt x="93" y="17"/>
                </a:lnTo>
                <a:lnTo>
                  <a:pt x="94" y="19"/>
                </a:lnTo>
                <a:lnTo>
                  <a:pt x="94" y="19"/>
                </a:lnTo>
                <a:lnTo>
                  <a:pt x="94" y="17"/>
                </a:lnTo>
                <a:lnTo>
                  <a:pt x="94" y="17"/>
                </a:lnTo>
                <a:lnTo>
                  <a:pt x="94" y="19"/>
                </a:lnTo>
                <a:lnTo>
                  <a:pt x="95" y="19"/>
                </a:lnTo>
                <a:lnTo>
                  <a:pt x="95" y="19"/>
                </a:lnTo>
                <a:lnTo>
                  <a:pt x="97" y="17"/>
                </a:lnTo>
                <a:lnTo>
                  <a:pt x="98" y="17"/>
                </a:lnTo>
                <a:lnTo>
                  <a:pt x="98" y="17"/>
                </a:lnTo>
                <a:lnTo>
                  <a:pt x="98" y="17"/>
                </a:lnTo>
                <a:lnTo>
                  <a:pt x="98" y="17"/>
                </a:lnTo>
                <a:lnTo>
                  <a:pt x="98" y="17"/>
                </a:lnTo>
                <a:lnTo>
                  <a:pt x="98" y="17"/>
                </a:lnTo>
                <a:lnTo>
                  <a:pt x="100" y="17"/>
                </a:lnTo>
                <a:lnTo>
                  <a:pt x="101" y="17"/>
                </a:lnTo>
                <a:lnTo>
                  <a:pt x="101" y="17"/>
                </a:lnTo>
                <a:lnTo>
                  <a:pt x="103" y="17"/>
                </a:lnTo>
                <a:lnTo>
                  <a:pt x="103" y="17"/>
                </a:lnTo>
                <a:lnTo>
                  <a:pt x="103" y="17"/>
                </a:lnTo>
                <a:lnTo>
                  <a:pt x="103" y="17"/>
                </a:lnTo>
                <a:lnTo>
                  <a:pt x="104" y="17"/>
                </a:lnTo>
                <a:lnTo>
                  <a:pt x="104" y="17"/>
                </a:lnTo>
                <a:lnTo>
                  <a:pt x="104" y="17"/>
                </a:lnTo>
                <a:lnTo>
                  <a:pt x="104" y="17"/>
                </a:lnTo>
                <a:lnTo>
                  <a:pt x="104" y="17"/>
                </a:lnTo>
                <a:lnTo>
                  <a:pt x="104" y="17"/>
                </a:lnTo>
                <a:lnTo>
                  <a:pt x="104" y="17"/>
                </a:lnTo>
                <a:lnTo>
                  <a:pt x="105" y="17"/>
                </a:lnTo>
                <a:lnTo>
                  <a:pt x="105" y="17"/>
                </a:lnTo>
                <a:lnTo>
                  <a:pt x="105" y="17"/>
                </a:lnTo>
                <a:lnTo>
                  <a:pt x="105" y="17"/>
                </a:lnTo>
                <a:lnTo>
                  <a:pt x="105" y="17"/>
                </a:lnTo>
                <a:lnTo>
                  <a:pt x="105" y="16"/>
                </a:lnTo>
                <a:lnTo>
                  <a:pt x="105" y="16"/>
                </a:lnTo>
                <a:lnTo>
                  <a:pt x="105" y="14"/>
                </a:lnTo>
                <a:lnTo>
                  <a:pt x="105" y="14"/>
                </a:lnTo>
                <a:lnTo>
                  <a:pt x="107" y="14"/>
                </a:lnTo>
                <a:lnTo>
                  <a:pt x="107" y="14"/>
                </a:lnTo>
                <a:lnTo>
                  <a:pt x="107" y="14"/>
                </a:lnTo>
                <a:lnTo>
                  <a:pt x="108" y="14"/>
                </a:lnTo>
                <a:lnTo>
                  <a:pt x="108" y="14"/>
                </a:lnTo>
                <a:lnTo>
                  <a:pt x="108" y="14"/>
                </a:lnTo>
                <a:lnTo>
                  <a:pt x="110" y="14"/>
                </a:lnTo>
                <a:lnTo>
                  <a:pt x="110" y="14"/>
                </a:lnTo>
                <a:lnTo>
                  <a:pt x="110" y="14"/>
                </a:lnTo>
                <a:lnTo>
                  <a:pt x="110" y="16"/>
                </a:lnTo>
                <a:lnTo>
                  <a:pt x="110" y="17"/>
                </a:lnTo>
                <a:lnTo>
                  <a:pt x="110" y="17"/>
                </a:lnTo>
                <a:lnTo>
                  <a:pt x="110" y="17"/>
                </a:lnTo>
                <a:lnTo>
                  <a:pt x="110" y="17"/>
                </a:lnTo>
                <a:lnTo>
                  <a:pt x="110" y="16"/>
                </a:lnTo>
                <a:lnTo>
                  <a:pt x="111" y="14"/>
                </a:lnTo>
                <a:lnTo>
                  <a:pt x="111" y="14"/>
                </a:lnTo>
                <a:lnTo>
                  <a:pt x="111" y="14"/>
                </a:lnTo>
                <a:lnTo>
                  <a:pt x="111" y="13"/>
                </a:lnTo>
                <a:lnTo>
                  <a:pt x="112" y="14"/>
                </a:lnTo>
                <a:lnTo>
                  <a:pt x="112" y="16"/>
                </a:lnTo>
                <a:lnTo>
                  <a:pt x="112" y="16"/>
                </a:lnTo>
                <a:lnTo>
                  <a:pt x="114" y="16"/>
                </a:lnTo>
                <a:lnTo>
                  <a:pt x="114" y="14"/>
                </a:lnTo>
                <a:lnTo>
                  <a:pt x="114" y="14"/>
                </a:lnTo>
                <a:lnTo>
                  <a:pt x="115" y="13"/>
                </a:lnTo>
                <a:lnTo>
                  <a:pt x="115" y="13"/>
                </a:lnTo>
                <a:lnTo>
                  <a:pt x="115" y="13"/>
                </a:lnTo>
                <a:lnTo>
                  <a:pt x="115" y="13"/>
                </a:lnTo>
                <a:lnTo>
                  <a:pt x="118" y="13"/>
                </a:lnTo>
                <a:lnTo>
                  <a:pt x="120" y="13"/>
                </a:lnTo>
                <a:lnTo>
                  <a:pt x="121" y="13"/>
                </a:lnTo>
                <a:lnTo>
                  <a:pt x="121" y="13"/>
                </a:lnTo>
                <a:lnTo>
                  <a:pt x="122" y="13"/>
                </a:lnTo>
                <a:lnTo>
                  <a:pt x="122" y="14"/>
                </a:lnTo>
                <a:lnTo>
                  <a:pt x="122" y="14"/>
                </a:lnTo>
                <a:lnTo>
                  <a:pt x="122" y="14"/>
                </a:lnTo>
                <a:lnTo>
                  <a:pt x="124" y="13"/>
                </a:lnTo>
                <a:lnTo>
                  <a:pt x="124" y="13"/>
                </a:lnTo>
                <a:lnTo>
                  <a:pt x="124" y="13"/>
                </a:lnTo>
                <a:lnTo>
                  <a:pt x="124" y="13"/>
                </a:lnTo>
                <a:lnTo>
                  <a:pt x="124" y="13"/>
                </a:lnTo>
                <a:lnTo>
                  <a:pt x="125" y="13"/>
                </a:lnTo>
                <a:lnTo>
                  <a:pt x="125" y="13"/>
                </a:lnTo>
                <a:lnTo>
                  <a:pt x="125" y="14"/>
                </a:lnTo>
                <a:lnTo>
                  <a:pt x="125" y="14"/>
                </a:lnTo>
                <a:lnTo>
                  <a:pt x="125" y="13"/>
                </a:lnTo>
                <a:lnTo>
                  <a:pt x="127" y="13"/>
                </a:lnTo>
                <a:lnTo>
                  <a:pt x="128" y="13"/>
                </a:lnTo>
                <a:lnTo>
                  <a:pt x="128" y="13"/>
                </a:lnTo>
                <a:lnTo>
                  <a:pt x="130" y="13"/>
                </a:lnTo>
                <a:lnTo>
                  <a:pt x="130" y="13"/>
                </a:lnTo>
                <a:lnTo>
                  <a:pt x="130" y="13"/>
                </a:lnTo>
                <a:lnTo>
                  <a:pt x="130" y="13"/>
                </a:lnTo>
                <a:lnTo>
                  <a:pt x="130" y="12"/>
                </a:lnTo>
                <a:lnTo>
                  <a:pt x="130" y="12"/>
                </a:lnTo>
                <a:lnTo>
                  <a:pt x="131" y="12"/>
                </a:lnTo>
                <a:lnTo>
                  <a:pt x="131" y="12"/>
                </a:lnTo>
                <a:lnTo>
                  <a:pt x="131" y="12"/>
                </a:lnTo>
                <a:lnTo>
                  <a:pt x="131" y="12"/>
                </a:lnTo>
                <a:lnTo>
                  <a:pt x="131" y="13"/>
                </a:lnTo>
                <a:lnTo>
                  <a:pt x="131" y="13"/>
                </a:lnTo>
                <a:lnTo>
                  <a:pt x="131" y="12"/>
                </a:lnTo>
                <a:lnTo>
                  <a:pt x="131" y="12"/>
                </a:lnTo>
                <a:lnTo>
                  <a:pt x="131" y="12"/>
                </a:lnTo>
                <a:lnTo>
                  <a:pt x="131" y="13"/>
                </a:lnTo>
                <a:lnTo>
                  <a:pt x="131" y="13"/>
                </a:lnTo>
                <a:lnTo>
                  <a:pt x="132" y="13"/>
                </a:lnTo>
                <a:lnTo>
                  <a:pt x="134" y="13"/>
                </a:lnTo>
                <a:lnTo>
                  <a:pt x="135" y="13"/>
                </a:lnTo>
                <a:lnTo>
                  <a:pt x="135" y="13"/>
                </a:lnTo>
                <a:lnTo>
                  <a:pt x="135" y="13"/>
                </a:lnTo>
                <a:lnTo>
                  <a:pt x="135" y="13"/>
                </a:lnTo>
                <a:lnTo>
                  <a:pt x="135" y="13"/>
                </a:lnTo>
                <a:lnTo>
                  <a:pt x="135" y="14"/>
                </a:lnTo>
                <a:lnTo>
                  <a:pt x="135" y="14"/>
                </a:lnTo>
                <a:lnTo>
                  <a:pt x="135" y="14"/>
                </a:lnTo>
                <a:lnTo>
                  <a:pt x="135" y="14"/>
                </a:lnTo>
                <a:lnTo>
                  <a:pt x="135" y="13"/>
                </a:lnTo>
                <a:lnTo>
                  <a:pt x="137" y="13"/>
                </a:lnTo>
                <a:lnTo>
                  <a:pt x="137" y="13"/>
                </a:lnTo>
                <a:lnTo>
                  <a:pt x="137" y="14"/>
                </a:lnTo>
                <a:lnTo>
                  <a:pt x="138" y="14"/>
                </a:lnTo>
                <a:lnTo>
                  <a:pt x="138" y="14"/>
                </a:lnTo>
                <a:lnTo>
                  <a:pt x="140" y="14"/>
                </a:lnTo>
                <a:lnTo>
                  <a:pt x="140" y="14"/>
                </a:lnTo>
                <a:lnTo>
                  <a:pt x="141" y="14"/>
                </a:lnTo>
                <a:lnTo>
                  <a:pt x="142" y="14"/>
                </a:lnTo>
                <a:lnTo>
                  <a:pt x="142" y="13"/>
                </a:lnTo>
                <a:lnTo>
                  <a:pt x="144" y="13"/>
                </a:lnTo>
                <a:lnTo>
                  <a:pt x="144" y="13"/>
                </a:lnTo>
                <a:lnTo>
                  <a:pt x="144" y="13"/>
                </a:lnTo>
                <a:lnTo>
                  <a:pt x="145" y="13"/>
                </a:lnTo>
                <a:lnTo>
                  <a:pt x="145" y="13"/>
                </a:lnTo>
                <a:lnTo>
                  <a:pt x="144" y="14"/>
                </a:lnTo>
                <a:lnTo>
                  <a:pt x="144" y="14"/>
                </a:lnTo>
                <a:lnTo>
                  <a:pt x="145" y="14"/>
                </a:lnTo>
                <a:lnTo>
                  <a:pt x="145" y="14"/>
                </a:lnTo>
                <a:lnTo>
                  <a:pt x="145" y="14"/>
                </a:lnTo>
                <a:lnTo>
                  <a:pt x="145" y="14"/>
                </a:lnTo>
                <a:lnTo>
                  <a:pt x="147" y="14"/>
                </a:lnTo>
                <a:lnTo>
                  <a:pt x="147" y="14"/>
                </a:lnTo>
                <a:lnTo>
                  <a:pt x="147" y="13"/>
                </a:lnTo>
                <a:lnTo>
                  <a:pt x="147" y="13"/>
                </a:lnTo>
                <a:lnTo>
                  <a:pt x="147" y="14"/>
                </a:lnTo>
                <a:lnTo>
                  <a:pt x="148" y="14"/>
                </a:lnTo>
                <a:lnTo>
                  <a:pt x="150" y="13"/>
                </a:lnTo>
                <a:lnTo>
                  <a:pt x="150" y="13"/>
                </a:lnTo>
                <a:lnTo>
                  <a:pt x="150" y="13"/>
                </a:lnTo>
                <a:lnTo>
                  <a:pt x="150" y="13"/>
                </a:lnTo>
                <a:lnTo>
                  <a:pt x="150" y="13"/>
                </a:lnTo>
                <a:lnTo>
                  <a:pt x="150" y="14"/>
                </a:lnTo>
                <a:lnTo>
                  <a:pt x="150" y="14"/>
                </a:lnTo>
                <a:lnTo>
                  <a:pt x="151" y="13"/>
                </a:lnTo>
                <a:lnTo>
                  <a:pt x="151" y="13"/>
                </a:lnTo>
                <a:lnTo>
                  <a:pt x="151" y="13"/>
                </a:lnTo>
                <a:lnTo>
                  <a:pt x="151" y="13"/>
                </a:lnTo>
                <a:lnTo>
                  <a:pt x="151" y="13"/>
                </a:lnTo>
                <a:lnTo>
                  <a:pt x="152" y="14"/>
                </a:lnTo>
                <a:lnTo>
                  <a:pt x="152" y="14"/>
                </a:lnTo>
                <a:lnTo>
                  <a:pt x="152" y="14"/>
                </a:lnTo>
                <a:lnTo>
                  <a:pt x="154" y="14"/>
                </a:lnTo>
                <a:lnTo>
                  <a:pt x="154" y="14"/>
                </a:lnTo>
                <a:lnTo>
                  <a:pt x="154" y="14"/>
                </a:lnTo>
                <a:lnTo>
                  <a:pt x="154" y="13"/>
                </a:lnTo>
                <a:lnTo>
                  <a:pt x="154" y="13"/>
                </a:lnTo>
                <a:lnTo>
                  <a:pt x="155" y="14"/>
                </a:lnTo>
                <a:lnTo>
                  <a:pt x="155" y="14"/>
                </a:lnTo>
                <a:lnTo>
                  <a:pt x="155" y="14"/>
                </a:lnTo>
                <a:lnTo>
                  <a:pt x="155" y="14"/>
                </a:lnTo>
                <a:lnTo>
                  <a:pt x="155" y="13"/>
                </a:lnTo>
                <a:lnTo>
                  <a:pt x="158" y="14"/>
                </a:lnTo>
                <a:lnTo>
                  <a:pt x="157" y="14"/>
                </a:lnTo>
                <a:lnTo>
                  <a:pt x="157" y="14"/>
                </a:lnTo>
                <a:lnTo>
                  <a:pt x="157" y="14"/>
                </a:lnTo>
                <a:lnTo>
                  <a:pt x="157" y="16"/>
                </a:lnTo>
                <a:lnTo>
                  <a:pt x="155" y="16"/>
                </a:lnTo>
                <a:lnTo>
                  <a:pt x="155" y="16"/>
                </a:lnTo>
                <a:lnTo>
                  <a:pt x="155" y="16"/>
                </a:lnTo>
                <a:lnTo>
                  <a:pt x="155" y="17"/>
                </a:lnTo>
                <a:lnTo>
                  <a:pt x="155" y="17"/>
                </a:lnTo>
                <a:lnTo>
                  <a:pt x="155" y="17"/>
                </a:lnTo>
                <a:lnTo>
                  <a:pt x="157" y="17"/>
                </a:lnTo>
                <a:lnTo>
                  <a:pt x="157" y="17"/>
                </a:lnTo>
                <a:lnTo>
                  <a:pt x="158" y="19"/>
                </a:lnTo>
                <a:lnTo>
                  <a:pt x="158" y="19"/>
                </a:lnTo>
                <a:lnTo>
                  <a:pt x="158" y="19"/>
                </a:lnTo>
                <a:lnTo>
                  <a:pt x="158" y="19"/>
                </a:lnTo>
                <a:lnTo>
                  <a:pt x="160" y="19"/>
                </a:lnTo>
                <a:lnTo>
                  <a:pt x="160" y="19"/>
                </a:lnTo>
                <a:lnTo>
                  <a:pt x="161" y="20"/>
                </a:lnTo>
                <a:lnTo>
                  <a:pt x="161" y="20"/>
                </a:lnTo>
                <a:lnTo>
                  <a:pt x="162" y="19"/>
                </a:lnTo>
                <a:lnTo>
                  <a:pt x="162" y="19"/>
                </a:lnTo>
                <a:lnTo>
                  <a:pt x="162" y="19"/>
                </a:lnTo>
                <a:lnTo>
                  <a:pt x="162" y="17"/>
                </a:lnTo>
                <a:lnTo>
                  <a:pt x="162" y="17"/>
                </a:lnTo>
                <a:lnTo>
                  <a:pt x="162" y="16"/>
                </a:lnTo>
                <a:lnTo>
                  <a:pt x="162" y="16"/>
                </a:lnTo>
                <a:lnTo>
                  <a:pt x="162" y="14"/>
                </a:lnTo>
                <a:lnTo>
                  <a:pt x="162" y="14"/>
                </a:lnTo>
                <a:lnTo>
                  <a:pt x="162" y="14"/>
                </a:lnTo>
                <a:lnTo>
                  <a:pt x="162" y="14"/>
                </a:lnTo>
                <a:lnTo>
                  <a:pt x="162" y="13"/>
                </a:lnTo>
                <a:lnTo>
                  <a:pt x="164" y="13"/>
                </a:lnTo>
                <a:lnTo>
                  <a:pt x="164" y="13"/>
                </a:lnTo>
                <a:lnTo>
                  <a:pt x="164" y="13"/>
                </a:lnTo>
                <a:lnTo>
                  <a:pt x="165" y="14"/>
                </a:lnTo>
                <a:lnTo>
                  <a:pt x="165" y="14"/>
                </a:lnTo>
                <a:lnTo>
                  <a:pt x="167" y="14"/>
                </a:lnTo>
                <a:lnTo>
                  <a:pt x="167" y="14"/>
                </a:lnTo>
                <a:lnTo>
                  <a:pt x="167" y="16"/>
                </a:lnTo>
                <a:lnTo>
                  <a:pt x="167" y="16"/>
                </a:lnTo>
                <a:lnTo>
                  <a:pt x="165" y="16"/>
                </a:lnTo>
                <a:lnTo>
                  <a:pt x="165" y="16"/>
                </a:lnTo>
                <a:lnTo>
                  <a:pt x="165" y="16"/>
                </a:lnTo>
                <a:lnTo>
                  <a:pt x="167" y="16"/>
                </a:lnTo>
                <a:lnTo>
                  <a:pt x="168" y="17"/>
                </a:lnTo>
                <a:lnTo>
                  <a:pt x="168" y="17"/>
                </a:lnTo>
                <a:lnTo>
                  <a:pt x="169" y="17"/>
                </a:lnTo>
                <a:lnTo>
                  <a:pt x="169" y="17"/>
                </a:lnTo>
                <a:lnTo>
                  <a:pt x="169" y="17"/>
                </a:lnTo>
                <a:lnTo>
                  <a:pt x="171" y="17"/>
                </a:lnTo>
                <a:lnTo>
                  <a:pt x="171" y="17"/>
                </a:lnTo>
                <a:lnTo>
                  <a:pt x="172" y="17"/>
                </a:lnTo>
                <a:lnTo>
                  <a:pt x="174" y="17"/>
                </a:lnTo>
                <a:lnTo>
                  <a:pt x="174" y="17"/>
                </a:lnTo>
                <a:lnTo>
                  <a:pt x="174" y="17"/>
                </a:lnTo>
                <a:lnTo>
                  <a:pt x="174" y="17"/>
                </a:lnTo>
                <a:lnTo>
                  <a:pt x="174" y="17"/>
                </a:lnTo>
                <a:lnTo>
                  <a:pt x="174" y="17"/>
                </a:lnTo>
                <a:lnTo>
                  <a:pt x="174" y="16"/>
                </a:lnTo>
                <a:lnTo>
                  <a:pt x="174" y="16"/>
                </a:lnTo>
                <a:lnTo>
                  <a:pt x="174" y="16"/>
                </a:lnTo>
                <a:lnTo>
                  <a:pt x="175" y="17"/>
                </a:lnTo>
                <a:lnTo>
                  <a:pt x="175" y="17"/>
                </a:lnTo>
                <a:lnTo>
                  <a:pt x="175" y="16"/>
                </a:lnTo>
                <a:lnTo>
                  <a:pt x="175" y="16"/>
                </a:lnTo>
                <a:lnTo>
                  <a:pt x="175" y="16"/>
                </a:lnTo>
                <a:lnTo>
                  <a:pt x="175" y="16"/>
                </a:lnTo>
                <a:lnTo>
                  <a:pt x="175" y="14"/>
                </a:lnTo>
                <a:lnTo>
                  <a:pt x="174" y="14"/>
                </a:lnTo>
                <a:lnTo>
                  <a:pt x="174" y="14"/>
                </a:lnTo>
                <a:lnTo>
                  <a:pt x="174" y="14"/>
                </a:lnTo>
                <a:lnTo>
                  <a:pt x="174" y="14"/>
                </a:lnTo>
                <a:lnTo>
                  <a:pt x="175" y="14"/>
                </a:lnTo>
                <a:lnTo>
                  <a:pt x="175" y="14"/>
                </a:lnTo>
                <a:lnTo>
                  <a:pt x="175" y="14"/>
                </a:lnTo>
                <a:lnTo>
                  <a:pt x="175" y="14"/>
                </a:lnTo>
                <a:lnTo>
                  <a:pt x="177" y="16"/>
                </a:lnTo>
                <a:lnTo>
                  <a:pt x="177" y="16"/>
                </a:lnTo>
                <a:lnTo>
                  <a:pt x="175" y="16"/>
                </a:lnTo>
                <a:lnTo>
                  <a:pt x="175" y="17"/>
                </a:lnTo>
                <a:lnTo>
                  <a:pt x="175" y="17"/>
                </a:lnTo>
                <a:lnTo>
                  <a:pt x="177" y="17"/>
                </a:lnTo>
                <a:lnTo>
                  <a:pt x="177" y="17"/>
                </a:lnTo>
                <a:lnTo>
                  <a:pt x="177" y="17"/>
                </a:lnTo>
                <a:lnTo>
                  <a:pt x="177" y="17"/>
                </a:lnTo>
                <a:lnTo>
                  <a:pt x="177" y="17"/>
                </a:lnTo>
                <a:lnTo>
                  <a:pt x="177" y="17"/>
                </a:lnTo>
                <a:lnTo>
                  <a:pt x="178" y="16"/>
                </a:lnTo>
                <a:lnTo>
                  <a:pt x="178" y="16"/>
                </a:lnTo>
                <a:lnTo>
                  <a:pt x="178" y="17"/>
                </a:lnTo>
                <a:lnTo>
                  <a:pt x="179" y="17"/>
                </a:lnTo>
                <a:lnTo>
                  <a:pt x="179" y="17"/>
                </a:lnTo>
                <a:lnTo>
                  <a:pt x="179" y="16"/>
                </a:lnTo>
                <a:lnTo>
                  <a:pt x="179" y="16"/>
                </a:lnTo>
                <a:lnTo>
                  <a:pt x="181" y="17"/>
                </a:lnTo>
                <a:lnTo>
                  <a:pt x="181" y="17"/>
                </a:lnTo>
                <a:lnTo>
                  <a:pt x="182" y="17"/>
                </a:lnTo>
                <a:lnTo>
                  <a:pt x="184" y="17"/>
                </a:lnTo>
                <a:lnTo>
                  <a:pt x="184" y="17"/>
                </a:lnTo>
                <a:lnTo>
                  <a:pt x="184" y="16"/>
                </a:lnTo>
                <a:lnTo>
                  <a:pt x="185" y="16"/>
                </a:lnTo>
                <a:lnTo>
                  <a:pt x="185" y="16"/>
                </a:lnTo>
                <a:lnTo>
                  <a:pt x="187" y="16"/>
                </a:lnTo>
                <a:lnTo>
                  <a:pt x="188" y="16"/>
                </a:lnTo>
                <a:lnTo>
                  <a:pt x="188" y="16"/>
                </a:lnTo>
                <a:lnTo>
                  <a:pt x="188" y="14"/>
                </a:lnTo>
                <a:lnTo>
                  <a:pt x="188" y="14"/>
                </a:lnTo>
                <a:lnTo>
                  <a:pt x="188" y="13"/>
                </a:lnTo>
                <a:lnTo>
                  <a:pt x="188" y="13"/>
                </a:lnTo>
                <a:lnTo>
                  <a:pt x="188" y="13"/>
                </a:lnTo>
                <a:lnTo>
                  <a:pt x="189" y="13"/>
                </a:lnTo>
                <a:lnTo>
                  <a:pt x="189" y="13"/>
                </a:lnTo>
                <a:lnTo>
                  <a:pt x="191" y="13"/>
                </a:lnTo>
                <a:lnTo>
                  <a:pt x="191" y="13"/>
                </a:lnTo>
                <a:lnTo>
                  <a:pt x="191" y="13"/>
                </a:lnTo>
                <a:lnTo>
                  <a:pt x="191" y="13"/>
                </a:lnTo>
                <a:lnTo>
                  <a:pt x="189" y="13"/>
                </a:lnTo>
                <a:lnTo>
                  <a:pt x="188" y="13"/>
                </a:lnTo>
                <a:lnTo>
                  <a:pt x="188" y="14"/>
                </a:lnTo>
                <a:lnTo>
                  <a:pt x="188" y="14"/>
                </a:lnTo>
                <a:lnTo>
                  <a:pt x="188" y="14"/>
                </a:lnTo>
                <a:lnTo>
                  <a:pt x="188" y="14"/>
                </a:lnTo>
                <a:lnTo>
                  <a:pt x="189" y="16"/>
                </a:lnTo>
                <a:lnTo>
                  <a:pt x="189" y="16"/>
                </a:lnTo>
                <a:lnTo>
                  <a:pt x="191" y="16"/>
                </a:lnTo>
                <a:lnTo>
                  <a:pt x="192" y="16"/>
                </a:lnTo>
                <a:lnTo>
                  <a:pt x="195" y="16"/>
                </a:lnTo>
                <a:lnTo>
                  <a:pt x="195" y="16"/>
                </a:lnTo>
                <a:lnTo>
                  <a:pt x="195" y="14"/>
                </a:lnTo>
                <a:lnTo>
                  <a:pt x="195" y="14"/>
                </a:lnTo>
                <a:lnTo>
                  <a:pt x="197" y="14"/>
                </a:lnTo>
                <a:lnTo>
                  <a:pt x="197" y="14"/>
                </a:lnTo>
                <a:lnTo>
                  <a:pt x="198" y="14"/>
                </a:lnTo>
                <a:lnTo>
                  <a:pt x="198" y="14"/>
                </a:lnTo>
                <a:lnTo>
                  <a:pt x="198" y="14"/>
                </a:lnTo>
                <a:lnTo>
                  <a:pt x="198" y="14"/>
                </a:lnTo>
                <a:lnTo>
                  <a:pt x="199" y="14"/>
                </a:lnTo>
                <a:lnTo>
                  <a:pt x="199" y="14"/>
                </a:lnTo>
                <a:lnTo>
                  <a:pt x="201" y="14"/>
                </a:lnTo>
                <a:lnTo>
                  <a:pt x="202" y="14"/>
                </a:lnTo>
                <a:lnTo>
                  <a:pt x="202" y="14"/>
                </a:lnTo>
                <a:lnTo>
                  <a:pt x="204" y="14"/>
                </a:lnTo>
                <a:lnTo>
                  <a:pt x="205" y="13"/>
                </a:lnTo>
                <a:lnTo>
                  <a:pt x="205" y="13"/>
                </a:lnTo>
                <a:lnTo>
                  <a:pt x="205" y="13"/>
                </a:lnTo>
                <a:lnTo>
                  <a:pt x="205" y="13"/>
                </a:lnTo>
                <a:lnTo>
                  <a:pt x="205" y="13"/>
                </a:lnTo>
                <a:lnTo>
                  <a:pt x="207" y="13"/>
                </a:lnTo>
                <a:lnTo>
                  <a:pt x="207" y="13"/>
                </a:lnTo>
                <a:lnTo>
                  <a:pt x="207" y="13"/>
                </a:lnTo>
                <a:lnTo>
                  <a:pt x="208" y="13"/>
                </a:lnTo>
                <a:lnTo>
                  <a:pt x="208" y="13"/>
                </a:lnTo>
                <a:lnTo>
                  <a:pt x="208" y="13"/>
                </a:lnTo>
                <a:lnTo>
                  <a:pt x="208" y="13"/>
                </a:lnTo>
                <a:lnTo>
                  <a:pt x="209" y="13"/>
                </a:lnTo>
                <a:lnTo>
                  <a:pt x="209" y="13"/>
                </a:lnTo>
                <a:lnTo>
                  <a:pt x="209" y="13"/>
                </a:lnTo>
                <a:lnTo>
                  <a:pt x="211" y="13"/>
                </a:lnTo>
                <a:lnTo>
                  <a:pt x="212" y="13"/>
                </a:lnTo>
                <a:lnTo>
                  <a:pt x="214" y="13"/>
                </a:lnTo>
                <a:lnTo>
                  <a:pt x="215" y="12"/>
                </a:lnTo>
                <a:lnTo>
                  <a:pt x="215" y="12"/>
                </a:lnTo>
                <a:lnTo>
                  <a:pt x="215" y="12"/>
                </a:lnTo>
                <a:lnTo>
                  <a:pt x="215" y="12"/>
                </a:lnTo>
                <a:lnTo>
                  <a:pt x="215" y="12"/>
                </a:lnTo>
                <a:lnTo>
                  <a:pt x="215" y="12"/>
                </a:lnTo>
                <a:lnTo>
                  <a:pt x="216" y="12"/>
                </a:lnTo>
                <a:lnTo>
                  <a:pt x="216" y="12"/>
                </a:lnTo>
                <a:lnTo>
                  <a:pt x="216" y="12"/>
                </a:lnTo>
                <a:lnTo>
                  <a:pt x="216" y="13"/>
                </a:lnTo>
                <a:lnTo>
                  <a:pt x="216" y="13"/>
                </a:lnTo>
                <a:lnTo>
                  <a:pt x="216" y="13"/>
                </a:lnTo>
                <a:lnTo>
                  <a:pt x="218" y="14"/>
                </a:lnTo>
                <a:lnTo>
                  <a:pt x="218" y="14"/>
                </a:lnTo>
                <a:lnTo>
                  <a:pt x="218" y="13"/>
                </a:lnTo>
                <a:lnTo>
                  <a:pt x="219" y="13"/>
                </a:lnTo>
                <a:lnTo>
                  <a:pt x="221" y="13"/>
                </a:lnTo>
                <a:lnTo>
                  <a:pt x="221" y="13"/>
                </a:lnTo>
                <a:lnTo>
                  <a:pt x="221" y="13"/>
                </a:lnTo>
                <a:lnTo>
                  <a:pt x="222" y="13"/>
                </a:lnTo>
                <a:lnTo>
                  <a:pt x="222" y="13"/>
                </a:lnTo>
                <a:lnTo>
                  <a:pt x="222" y="13"/>
                </a:lnTo>
                <a:lnTo>
                  <a:pt x="224" y="13"/>
                </a:lnTo>
                <a:lnTo>
                  <a:pt x="224" y="13"/>
                </a:lnTo>
                <a:lnTo>
                  <a:pt x="224" y="13"/>
                </a:lnTo>
                <a:lnTo>
                  <a:pt x="224" y="13"/>
                </a:lnTo>
                <a:lnTo>
                  <a:pt x="224" y="13"/>
                </a:lnTo>
                <a:lnTo>
                  <a:pt x="225" y="12"/>
                </a:lnTo>
                <a:lnTo>
                  <a:pt x="225" y="12"/>
                </a:lnTo>
                <a:lnTo>
                  <a:pt x="225" y="12"/>
                </a:lnTo>
                <a:lnTo>
                  <a:pt x="225" y="12"/>
                </a:lnTo>
                <a:lnTo>
                  <a:pt x="225" y="12"/>
                </a:lnTo>
                <a:lnTo>
                  <a:pt x="226" y="12"/>
                </a:lnTo>
                <a:lnTo>
                  <a:pt x="226" y="12"/>
                </a:lnTo>
                <a:lnTo>
                  <a:pt x="226" y="12"/>
                </a:lnTo>
                <a:lnTo>
                  <a:pt x="226" y="12"/>
                </a:lnTo>
                <a:lnTo>
                  <a:pt x="228" y="12"/>
                </a:lnTo>
                <a:lnTo>
                  <a:pt x="228" y="12"/>
                </a:lnTo>
                <a:lnTo>
                  <a:pt x="228" y="12"/>
                </a:lnTo>
                <a:lnTo>
                  <a:pt x="228" y="10"/>
                </a:lnTo>
                <a:lnTo>
                  <a:pt x="228" y="10"/>
                </a:lnTo>
                <a:lnTo>
                  <a:pt x="228" y="10"/>
                </a:lnTo>
                <a:lnTo>
                  <a:pt x="228" y="10"/>
                </a:lnTo>
                <a:lnTo>
                  <a:pt x="228" y="10"/>
                </a:lnTo>
                <a:lnTo>
                  <a:pt x="229" y="10"/>
                </a:lnTo>
                <a:lnTo>
                  <a:pt x="229" y="10"/>
                </a:lnTo>
                <a:lnTo>
                  <a:pt x="228" y="10"/>
                </a:lnTo>
                <a:lnTo>
                  <a:pt x="228" y="10"/>
                </a:lnTo>
                <a:lnTo>
                  <a:pt x="226" y="10"/>
                </a:lnTo>
                <a:lnTo>
                  <a:pt x="226" y="10"/>
                </a:lnTo>
                <a:lnTo>
                  <a:pt x="228" y="10"/>
                </a:lnTo>
                <a:lnTo>
                  <a:pt x="228" y="9"/>
                </a:lnTo>
                <a:lnTo>
                  <a:pt x="229" y="9"/>
                </a:lnTo>
                <a:lnTo>
                  <a:pt x="229" y="10"/>
                </a:lnTo>
                <a:lnTo>
                  <a:pt x="229" y="10"/>
                </a:lnTo>
                <a:lnTo>
                  <a:pt x="231" y="10"/>
                </a:lnTo>
                <a:lnTo>
                  <a:pt x="231" y="10"/>
                </a:lnTo>
                <a:lnTo>
                  <a:pt x="232" y="10"/>
                </a:lnTo>
                <a:lnTo>
                  <a:pt x="232" y="10"/>
                </a:lnTo>
                <a:lnTo>
                  <a:pt x="234" y="9"/>
                </a:lnTo>
                <a:lnTo>
                  <a:pt x="234" y="9"/>
                </a:lnTo>
                <a:lnTo>
                  <a:pt x="234" y="9"/>
                </a:lnTo>
                <a:lnTo>
                  <a:pt x="234" y="9"/>
                </a:lnTo>
                <a:lnTo>
                  <a:pt x="234" y="9"/>
                </a:lnTo>
                <a:lnTo>
                  <a:pt x="232" y="9"/>
                </a:lnTo>
                <a:lnTo>
                  <a:pt x="232" y="9"/>
                </a:lnTo>
                <a:lnTo>
                  <a:pt x="232" y="7"/>
                </a:lnTo>
                <a:lnTo>
                  <a:pt x="232" y="7"/>
                </a:lnTo>
                <a:lnTo>
                  <a:pt x="234" y="7"/>
                </a:lnTo>
                <a:lnTo>
                  <a:pt x="234" y="7"/>
                </a:lnTo>
                <a:lnTo>
                  <a:pt x="234" y="9"/>
                </a:lnTo>
                <a:lnTo>
                  <a:pt x="234" y="9"/>
                </a:lnTo>
                <a:lnTo>
                  <a:pt x="235" y="9"/>
                </a:lnTo>
                <a:lnTo>
                  <a:pt x="235" y="9"/>
                </a:lnTo>
                <a:lnTo>
                  <a:pt x="236" y="9"/>
                </a:lnTo>
                <a:lnTo>
                  <a:pt x="238" y="9"/>
                </a:lnTo>
                <a:lnTo>
                  <a:pt x="238" y="9"/>
                </a:lnTo>
                <a:lnTo>
                  <a:pt x="238" y="7"/>
                </a:lnTo>
                <a:lnTo>
                  <a:pt x="238" y="7"/>
                </a:lnTo>
                <a:lnTo>
                  <a:pt x="238" y="6"/>
                </a:lnTo>
                <a:lnTo>
                  <a:pt x="238" y="6"/>
                </a:lnTo>
                <a:lnTo>
                  <a:pt x="238" y="6"/>
                </a:lnTo>
                <a:lnTo>
                  <a:pt x="238" y="7"/>
                </a:lnTo>
                <a:lnTo>
                  <a:pt x="238" y="7"/>
                </a:lnTo>
                <a:lnTo>
                  <a:pt x="238" y="7"/>
                </a:lnTo>
                <a:lnTo>
                  <a:pt x="238" y="7"/>
                </a:lnTo>
                <a:lnTo>
                  <a:pt x="239" y="7"/>
                </a:lnTo>
                <a:lnTo>
                  <a:pt x="239" y="9"/>
                </a:lnTo>
                <a:lnTo>
                  <a:pt x="239" y="9"/>
                </a:lnTo>
                <a:lnTo>
                  <a:pt x="241" y="9"/>
                </a:lnTo>
                <a:lnTo>
                  <a:pt x="242" y="9"/>
                </a:lnTo>
                <a:lnTo>
                  <a:pt x="244" y="7"/>
                </a:lnTo>
                <a:lnTo>
                  <a:pt x="244" y="7"/>
                </a:lnTo>
                <a:lnTo>
                  <a:pt x="244" y="7"/>
                </a:lnTo>
                <a:lnTo>
                  <a:pt x="244" y="7"/>
                </a:lnTo>
                <a:lnTo>
                  <a:pt x="244" y="7"/>
                </a:lnTo>
                <a:lnTo>
                  <a:pt x="244" y="7"/>
                </a:lnTo>
                <a:lnTo>
                  <a:pt x="245" y="6"/>
                </a:lnTo>
                <a:lnTo>
                  <a:pt x="246" y="6"/>
                </a:lnTo>
                <a:lnTo>
                  <a:pt x="246" y="6"/>
                </a:lnTo>
                <a:lnTo>
                  <a:pt x="246" y="7"/>
                </a:lnTo>
                <a:lnTo>
                  <a:pt x="246" y="7"/>
                </a:lnTo>
                <a:lnTo>
                  <a:pt x="246" y="7"/>
                </a:lnTo>
                <a:lnTo>
                  <a:pt x="246" y="7"/>
                </a:lnTo>
                <a:lnTo>
                  <a:pt x="246" y="7"/>
                </a:lnTo>
                <a:lnTo>
                  <a:pt x="248" y="7"/>
                </a:lnTo>
                <a:lnTo>
                  <a:pt x="248" y="6"/>
                </a:lnTo>
                <a:lnTo>
                  <a:pt x="248" y="6"/>
                </a:lnTo>
                <a:lnTo>
                  <a:pt x="248" y="6"/>
                </a:lnTo>
                <a:lnTo>
                  <a:pt x="248" y="4"/>
                </a:lnTo>
                <a:lnTo>
                  <a:pt x="248" y="4"/>
                </a:lnTo>
                <a:lnTo>
                  <a:pt x="248" y="4"/>
                </a:lnTo>
                <a:lnTo>
                  <a:pt x="248" y="4"/>
                </a:lnTo>
                <a:lnTo>
                  <a:pt x="248" y="4"/>
                </a:lnTo>
                <a:lnTo>
                  <a:pt x="248" y="4"/>
                </a:lnTo>
                <a:lnTo>
                  <a:pt x="248" y="4"/>
                </a:lnTo>
                <a:lnTo>
                  <a:pt x="248" y="3"/>
                </a:lnTo>
                <a:lnTo>
                  <a:pt x="248" y="3"/>
                </a:lnTo>
                <a:lnTo>
                  <a:pt x="248" y="4"/>
                </a:lnTo>
                <a:lnTo>
                  <a:pt x="248" y="4"/>
                </a:lnTo>
                <a:lnTo>
                  <a:pt x="249" y="3"/>
                </a:lnTo>
                <a:lnTo>
                  <a:pt x="249" y="3"/>
                </a:lnTo>
                <a:lnTo>
                  <a:pt x="251" y="3"/>
                </a:lnTo>
                <a:lnTo>
                  <a:pt x="251" y="3"/>
                </a:lnTo>
                <a:lnTo>
                  <a:pt x="252" y="4"/>
                </a:lnTo>
                <a:lnTo>
                  <a:pt x="249" y="6"/>
                </a:lnTo>
                <a:lnTo>
                  <a:pt x="249" y="6"/>
                </a:lnTo>
                <a:lnTo>
                  <a:pt x="251" y="6"/>
                </a:lnTo>
                <a:lnTo>
                  <a:pt x="251" y="6"/>
                </a:lnTo>
                <a:lnTo>
                  <a:pt x="252" y="6"/>
                </a:lnTo>
                <a:lnTo>
                  <a:pt x="252" y="6"/>
                </a:lnTo>
                <a:lnTo>
                  <a:pt x="252" y="6"/>
                </a:lnTo>
                <a:lnTo>
                  <a:pt x="254" y="6"/>
                </a:lnTo>
                <a:lnTo>
                  <a:pt x="255" y="6"/>
                </a:lnTo>
                <a:lnTo>
                  <a:pt x="256" y="4"/>
                </a:lnTo>
                <a:lnTo>
                  <a:pt x="258" y="4"/>
                </a:lnTo>
                <a:lnTo>
                  <a:pt x="258" y="4"/>
                </a:lnTo>
                <a:lnTo>
                  <a:pt x="259" y="4"/>
                </a:lnTo>
                <a:lnTo>
                  <a:pt x="259" y="4"/>
                </a:lnTo>
                <a:lnTo>
                  <a:pt x="259" y="4"/>
                </a:lnTo>
                <a:lnTo>
                  <a:pt x="259" y="4"/>
                </a:lnTo>
                <a:lnTo>
                  <a:pt x="261" y="4"/>
                </a:lnTo>
                <a:lnTo>
                  <a:pt x="262" y="4"/>
                </a:lnTo>
                <a:lnTo>
                  <a:pt x="264" y="4"/>
                </a:lnTo>
                <a:lnTo>
                  <a:pt x="265" y="3"/>
                </a:lnTo>
                <a:lnTo>
                  <a:pt x="265" y="3"/>
                </a:lnTo>
                <a:lnTo>
                  <a:pt x="265" y="4"/>
                </a:lnTo>
                <a:lnTo>
                  <a:pt x="264" y="4"/>
                </a:lnTo>
                <a:lnTo>
                  <a:pt x="262" y="4"/>
                </a:lnTo>
                <a:lnTo>
                  <a:pt x="261" y="6"/>
                </a:lnTo>
                <a:lnTo>
                  <a:pt x="261" y="6"/>
                </a:lnTo>
                <a:lnTo>
                  <a:pt x="261" y="6"/>
                </a:lnTo>
                <a:lnTo>
                  <a:pt x="259" y="6"/>
                </a:lnTo>
                <a:lnTo>
                  <a:pt x="258" y="6"/>
                </a:lnTo>
                <a:lnTo>
                  <a:pt x="258" y="6"/>
                </a:lnTo>
                <a:lnTo>
                  <a:pt x="256" y="6"/>
                </a:lnTo>
                <a:lnTo>
                  <a:pt x="256" y="7"/>
                </a:lnTo>
                <a:lnTo>
                  <a:pt x="256" y="7"/>
                </a:lnTo>
                <a:lnTo>
                  <a:pt x="258" y="7"/>
                </a:lnTo>
                <a:lnTo>
                  <a:pt x="258" y="7"/>
                </a:lnTo>
                <a:lnTo>
                  <a:pt x="259" y="7"/>
                </a:lnTo>
                <a:lnTo>
                  <a:pt x="261" y="7"/>
                </a:lnTo>
                <a:lnTo>
                  <a:pt x="262" y="9"/>
                </a:lnTo>
                <a:lnTo>
                  <a:pt x="262" y="9"/>
                </a:lnTo>
                <a:lnTo>
                  <a:pt x="264" y="9"/>
                </a:lnTo>
                <a:lnTo>
                  <a:pt x="264" y="9"/>
                </a:lnTo>
                <a:lnTo>
                  <a:pt x="264" y="9"/>
                </a:lnTo>
                <a:lnTo>
                  <a:pt x="264" y="9"/>
                </a:lnTo>
                <a:lnTo>
                  <a:pt x="264" y="9"/>
                </a:lnTo>
                <a:lnTo>
                  <a:pt x="264" y="7"/>
                </a:lnTo>
                <a:lnTo>
                  <a:pt x="264" y="7"/>
                </a:lnTo>
                <a:lnTo>
                  <a:pt x="264" y="7"/>
                </a:lnTo>
                <a:lnTo>
                  <a:pt x="264" y="6"/>
                </a:lnTo>
                <a:lnTo>
                  <a:pt x="265" y="6"/>
                </a:lnTo>
                <a:lnTo>
                  <a:pt x="265" y="6"/>
                </a:lnTo>
                <a:lnTo>
                  <a:pt x="266" y="6"/>
                </a:lnTo>
                <a:lnTo>
                  <a:pt x="266" y="6"/>
                </a:lnTo>
                <a:lnTo>
                  <a:pt x="266" y="6"/>
                </a:lnTo>
                <a:lnTo>
                  <a:pt x="266" y="6"/>
                </a:lnTo>
                <a:lnTo>
                  <a:pt x="268" y="6"/>
                </a:lnTo>
                <a:lnTo>
                  <a:pt x="268" y="6"/>
                </a:lnTo>
                <a:lnTo>
                  <a:pt x="269" y="6"/>
                </a:lnTo>
                <a:lnTo>
                  <a:pt x="271" y="6"/>
                </a:lnTo>
                <a:lnTo>
                  <a:pt x="271" y="6"/>
                </a:lnTo>
                <a:lnTo>
                  <a:pt x="271" y="6"/>
                </a:lnTo>
                <a:lnTo>
                  <a:pt x="271" y="6"/>
                </a:lnTo>
                <a:lnTo>
                  <a:pt x="272" y="6"/>
                </a:lnTo>
                <a:lnTo>
                  <a:pt x="272" y="6"/>
                </a:lnTo>
                <a:lnTo>
                  <a:pt x="273" y="6"/>
                </a:lnTo>
                <a:lnTo>
                  <a:pt x="273" y="6"/>
                </a:lnTo>
                <a:lnTo>
                  <a:pt x="273" y="7"/>
                </a:lnTo>
                <a:lnTo>
                  <a:pt x="273" y="9"/>
                </a:lnTo>
                <a:lnTo>
                  <a:pt x="273" y="9"/>
                </a:lnTo>
                <a:lnTo>
                  <a:pt x="275" y="7"/>
                </a:lnTo>
                <a:lnTo>
                  <a:pt x="275" y="7"/>
                </a:lnTo>
                <a:lnTo>
                  <a:pt x="275" y="9"/>
                </a:lnTo>
                <a:lnTo>
                  <a:pt x="276" y="10"/>
                </a:lnTo>
                <a:lnTo>
                  <a:pt x="276" y="10"/>
                </a:lnTo>
                <a:lnTo>
                  <a:pt x="276" y="10"/>
                </a:lnTo>
                <a:lnTo>
                  <a:pt x="278" y="10"/>
                </a:lnTo>
                <a:lnTo>
                  <a:pt x="278" y="10"/>
                </a:lnTo>
                <a:lnTo>
                  <a:pt x="278" y="10"/>
                </a:lnTo>
                <a:lnTo>
                  <a:pt x="278" y="10"/>
                </a:lnTo>
                <a:lnTo>
                  <a:pt x="279" y="9"/>
                </a:lnTo>
                <a:lnTo>
                  <a:pt x="279" y="7"/>
                </a:lnTo>
                <a:lnTo>
                  <a:pt x="279" y="7"/>
                </a:lnTo>
                <a:lnTo>
                  <a:pt x="279" y="7"/>
                </a:lnTo>
                <a:lnTo>
                  <a:pt x="281" y="7"/>
                </a:lnTo>
                <a:lnTo>
                  <a:pt x="281" y="7"/>
                </a:lnTo>
                <a:lnTo>
                  <a:pt x="281" y="7"/>
                </a:lnTo>
                <a:lnTo>
                  <a:pt x="282" y="7"/>
                </a:lnTo>
                <a:lnTo>
                  <a:pt x="282" y="7"/>
                </a:lnTo>
                <a:lnTo>
                  <a:pt x="283" y="6"/>
                </a:lnTo>
                <a:lnTo>
                  <a:pt x="283" y="6"/>
                </a:lnTo>
                <a:lnTo>
                  <a:pt x="282" y="6"/>
                </a:lnTo>
                <a:lnTo>
                  <a:pt x="281" y="6"/>
                </a:lnTo>
                <a:lnTo>
                  <a:pt x="281" y="6"/>
                </a:lnTo>
                <a:lnTo>
                  <a:pt x="279" y="6"/>
                </a:lnTo>
                <a:lnTo>
                  <a:pt x="279" y="6"/>
                </a:lnTo>
                <a:lnTo>
                  <a:pt x="279" y="6"/>
                </a:lnTo>
                <a:lnTo>
                  <a:pt x="279" y="6"/>
                </a:lnTo>
                <a:lnTo>
                  <a:pt x="279" y="7"/>
                </a:lnTo>
                <a:lnTo>
                  <a:pt x="278" y="7"/>
                </a:lnTo>
                <a:lnTo>
                  <a:pt x="278" y="7"/>
                </a:lnTo>
                <a:lnTo>
                  <a:pt x="279" y="7"/>
                </a:lnTo>
                <a:lnTo>
                  <a:pt x="279" y="6"/>
                </a:lnTo>
                <a:lnTo>
                  <a:pt x="279" y="6"/>
                </a:lnTo>
                <a:lnTo>
                  <a:pt x="278" y="6"/>
                </a:lnTo>
                <a:lnTo>
                  <a:pt x="278" y="6"/>
                </a:lnTo>
                <a:lnTo>
                  <a:pt x="276" y="6"/>
                </a:lnTo>
                <a:lnTo>
                  <a:pt x="276" y="6"/>
                </a:lnTo>
                <a:lnTo>
                  <a:pt x="275" y="6"/>
                </a:lnTo>
                <a:lnTo>
                  <a:pt x="275" y="4"/>
                </a:lnTo>
                <a:lnTo>
                  <a:pt x="278" y="4"/>
                </a:lnTo>
                <a:lnTo>
                  <a:pt x="278" y="4"/>
                </a:lnTo>
                <a:lnTo>
                  <a:pt x="278" y="4"/>
                </a:lnTo>
                <a:lnTo>
                  <a:pt x="278" y="4"/>
                </a:lnTo>
                <a:lnTo>
                  <a:pt x="279" y="4"/>
                </a:lnTo>
                <a:lnTo>
                  <a:pt x="279" y="4"/>
                </a:lnTo>
                <a:lnTo>
                  <a:pt x="279" y="4"/>
                </a:lnTo>
                <a:lnTo>
                  <a:pt x="279" y="4"/>
                </a:lnTo>
                <a:lnTo>
                  <a:pt x="279" y="4"/>
                </a:lnTo>
                <a:lnTo>
                  <a:pt x="281" y="6"/>
                </a:lnTo>
                <a:lnTo>
                  <a:pt x="281" y="6"/>
                </a:lnTo>
                <a:lnTo>
                  <a:pt x="281" y="6"/>
                </a:lnTo>
                <a:lnTo>
                  <a:pt x="281" y="6"/>
                </a:lnTo>
                <a:lnTo>
                  <a:pt x="281" y="4"/>
                </a:lnTo>
                <a:lnTo>
                  <a:pt x="282" y="4"/>
                </a:lnTo>
                <a:lnTo>
                  <a:pt x="283" y="4"/>
                </a:lnTo>
                <a:lnTo>
                  <a:pt x="283" y="4"/>
                </a:lnTo>
                <a:lnTo>
                  <a:pt x="283" y="4"/>
                </a:lnTo>
                <a:lnTo>
                  <a:pt x="283" y="4"/>
                </a:lnTo>
                <a:lnTo>
                  <a:pt x="283" y="3"/>
                </a:lnTo>
                <a:lnTo>
                  <a:pt x="282" y="3"/>
                </a:lnTo>
                <a:lnTo>
                  <a:pt x="282" y="3"/>
                </a:lnTo>
                <a:lnTo>
                  <a:pt x="283" y="3"/>
                </a:lnTo>
                <a:lnTo>
                  <a:pt x="285" y="3"/>
                </a:lnTo>
                <a:lnTo>
                  <a:pt x="286" y="2"/>
                </a:lnTo>
                <a:lnTo>
                  <a:pt x="289" y="2"/>
                </a:lnTo>
                <a:lnTo>
                  <a:pt x="291" y="2"/>
                </a:lnTo>
                <a:lnTo>
                  <a:pt x="292" y="0"/>
                </a:lnTo>
                <a:lnTo>
                  <a:pt x="293" y="0"/>
                </a:lnTo>
                <a:lnTo>
                  <a:pt x="293" y="0"/>
                </a:ln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1961"/>
          <p:cNvSpPr/>
          <p:nvPr/>
        </p:nvSpPr>
        <p:spPr bwMode="auto">
          <a:xfrm>
            <a:off x="4861043" y="1877069"/>
            <a:ext cx="2697998" cy="1636019"/>
          </a:xfrm>
          <a:custGeom>
            <a:avLst/>
            <a:gdLst>
              <a:gd name="T0" fmla="*/ 299 w 376"/>
              <a:gd name="T1" fmla="*/ 23 h 228"/>
              <a:gd name="T2" fmla="*/ 295 w 376"/>
              <a:gd name="T3" fmla="*/ 33 h 228"/>
              <a:gd name="T4" fmla="*/ 312 w 376"/>
              <a:gd name="T5" fmla="*/ 16 h 228"/>
              <a:gd name="T6" fmla="*/ 333 w 376"/>
              <a:gd name="T7" fmla="*/ 24 h 228"/>
              <a:gd name="T8" fmla="*/ 340 w 376"/>
              <a:gd name="T9" fmla="*/ 22 h 228"/>
              <a:gd name="T10" fmla="*/ 350 w 376"/>
              <a:gd name="T11" fmla="*/ 17 h 228"/>
              <a:gd name="T12" fmla="*/ 369 w 376"/>
              <a:gd name="T13" fmla="*/ 23 h 228"/>
              <a:gd name="T14" fmla="*/ 345 w 376"/>
              <a:gd name="T15" fmla="*/ 40 h 228"/>
              <a:gd name="T16" fmla="*/ 308 w 376"/>
              <a:gd name="T17" fmla="*/ 56 h 228"/>
              <a:gd name="T18" fmla="*/ 299 w 376"/>
              <a:gd name="T19" fmla="*/ 59 h 228"/>
              <a:gd name="T20" fmla="*/ 264 w 376"/>
              <a:gd name="T21" fmla="*/ 74 h 228"/>
              <a:gd name="T22" fmla="*/ 348 w 376"/>
              <a:gd name="T23" fmla="*/ 51 h 228"/>
              <a:gd name="T24" fmla="*/ 328 w 376"/>
              <a:gd name="T25" fmla="*/ 67 h 228"/>
              <a:gd name="T26" fmla="*/ 303 w 376"/>
              <a:gd name="T27" fmla="*/ 83 h 228"/>
              <a:gd name="T28" fmla="*/ 316 w 376"/>
              <a:gd name="T29" fmla="*/ 101 h 228"/>
              <a:gd name="T30" fmla="*/ 349 w 376"/>
              <a:gd name="T31" fmla="*/ 98 h 228"/>
              <a:gd name="T32" fmla="*/ 301 w 376"/>
              <a:gd name="T33" fmla="*/ 123 h 228"/>
              <a:gd name="T34" fmla="*/ 346 w 376"/>
              <a:gd name="T35" fmla="*/ 108 h 228"/>
              <a:gd name="T36" fmla="*/ 358 w 376"/>
              <a:gd name="T37" fmla="*/ 113 h 228"/>
              <a:gd name="T38" fmla="*/ 342 w 376"/>
              <a:gd name="T39" fmla="*/ 121 h 228"/>
              <a:gd name="T40" fmla="*/ 336 w 376"/>
              <a:gd name="T41" fmla="*/ 125 h 228"/>
              <a:gd name="T42" fmla="*/ 319 w 376"/>
              <a:gd name="T43" fmla="*/ 127 h 228"/>
              <a:gd name="T44" fmla="*/ 272 w 376"/>
              <a:gd name="T45" fmla="*/ 140 h 228"/>
              <a:gd name="T46" fmla="*/ 255 w 376"/>
              <a:gd name="T47" fmla="*/ 157 h 228"/>
              <a:gd name="T48" fmla="*/ 322 w 376"/>
              <a:gd name="T49" fmla="*/ 135 h 228"/>
              <a:gd name="T50" fmla="*/ 345 w 376"/>
              <a:gd name="T51" fmla="*/ 135 h 228"/>
              <a:gd name="T52" fmla="*/ 316 w 376"/>
              <a:gd name="T53" fmla="*/ 153 h 228"/>
              <a:gd name="T54" fmla="*/ 343 w 376"/>
              <a:gd name="T55" fmla="*/ 145 h 228"/>
              <a:gd name="T56" fmla="*/ 336 w 376"/>
              <a:gd name="T57" fmla="*/ 154 h 228"/>
              <a:gd name="T58" fmla="*/ 299 w 376"/>
              <a:gd name="T59" fmla="*/ 164 h 228"/>
              <a:gd name="T60" fmla="*/ 245 w 376"/>
              <a:gd name="T61" fmla="*/ 190 h 228"/>
              <a:gd name="T62" fmla="*/ 219 w 376"/>
              <a:gd name="T63" fmla="*/ 207 h 228"/>
              <a:gd name="T64" fmla="*/ 195 w 376"/>
              <a:gd name="T65" fmla="*/ 212 h 228"/>
              <a:gd name="T66" fmla="*/ 154 w 376"/>
              <a:gd name="T67" fmla="*/ 222 h 228"/>
              <a:gd name="T68" fmla="*/ 104 w 376"/>
              <a:gd name="T69" fmla="*/ 227 h 228"/>
              <a:gd name="T70" fmla="*/ 85 w 376"/>
              <a:gd name="T71" fmla="*/ 221 h 228"/>
              <a:gd name="T72" fmla="*/ 70 w 376"/>
              <a:gd name="T73" fmla="*/ 211 h 228"/>
              <a:gd name="T74" fmla="*/ 40 w 376"/>
              <a:gd name="T75" fmla="*/ 207 h 228"/>
              <a:gd name="T76" fmla="*/ 46 w 376"/>
              <a:gd name="T77" fmla="*/ 200 h 228"/>
              <a:gd name="T78" fmla="*/ 65 w 376"/>
              <a:gd name="T79" fmla="*/ 192 h 228"/>
              <a:gd name="T80" fmla="*/ 84 w 376"/>
              <a:gd name="T81" fmla="*/ 178 h 228"/>
              <a:gd name="T82" fmla="*/ 37 w 376"/>
              <a:gd name="T83" fmla="*/ 178 h 228"/>
              <a:gd name="T84" fmla="*/ 47 w 376"/>
              <a:gd name="T85" fmla="*/ 165 h 228"/>
              <a:gd name="T86" fmla="*/ 23 w 376"/>
              <a:gd name="T87" fmla="*/ 160 h 228"/>
              <a:gd name="T88" fmla="*/ 16 w 376"/>
              <a:gd name="T89" fmla="*/ 154 h 228"/>
              <a:gd name="T90" fmla="*/ 1 w 376"/>
              <a:gd name="T91" fmla="*/ 135 h 228"/>
              <a:gd name="T92" fmla="*/ 33 w 376"/>
              <a:gd name="T93" fmla="*/ 134 h 228"/>
              <a:gd name="T94" fmla="*/ 14 w 376"/>
              <a:gd name="T95" fmla="*/ 128 h 228"/>
              <a:gd name="T96" fmla="*/ 44 w 376"/>
              <a:gd name="T97" fmla="*/ 120 h 228"/>
              <a:gd name="T98" fmla="*/ 8 w 376"/>
              <a:gd name="T99" fmla="*/ 117 h 228"/>
              <a:gd name="T100" fmla="*/ 27 w 376"/>
              <a:gd name="T101" fmla="*/ 111 h 228"/>
              <a:gd name="T102" fmla="*/ 31 w 376"/>
              <a:gd name="T103" fmla="*/ 100 h 228"/>
              <a:gd name="T104" fmla="*/ 10 w 376"/>
              <a:gd name="T105" fmla="*/ 97 h 228"/>
              <a:gd name="T106" fmla="*/ 33 w 376"/>
              <a:gd name="T107" fmla="*/ 88 h 228"/>
              <a:gd name="T108" fmla="*/ 23 w 376"/>
              <a:gd name="T109" fmla="*/ 83 h 228"/>
              <a:gd name="T110" fmla="*/ 31 w 376"/>
              <a:gd name="T111" fmla="*/ 77 h 228"/>
              <a:gd name="T112" fmla="*/ 33 w 376"/>
              <a:gd name="T113" fmla="*/ 64 h 228"/>
              <a:gd name="T114" fmla="*/ 51 w 376"/>
              <a:gd name="T115" fmla="*/ 47 h 228"/>
              <a:gd name="T116" fmla="*/ 84 w 376"/>
              <a:gd name="T117" fmla="*/ 20 h 228"/>
              <a:gd name="T118" fmla="*/ 132 w 376"/>
              <a:gd name="T119" fmla="*/ 13 h 228"/>
              <a:gd name="T120" fmla="*/ 175 w 376"/>
              <a:gd name="T121" fmla="*/ 14 h 228"/>
              <a:gd name="T122" fmla="*/ 228 w 376"/>
              <a:gd name="T123" fmla="*/ 10 h 228"/>
              <a:gd name="T124" fmla="*/ 265 w 376"/>
              <a:gd name="T125" fmla="*/ 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6" h="228">
                <a:moveTo>
                  <a:pt x="293" y="0"/>
                </a:moveTo>
                <a:lnTo>
                  <a:pt x="293" y="0"/>
                </a:lnTo>
                <a:lnTo>
                  <a:pt x="292" y="2"/>
                </a:lnTo>
                <a:lnTo>
                  <a:pt x="292" y="2"/>
                </a:lnTo>
                <a:lnTo>
                  <a:pt x="292" y="2"/>
                </a:lnTo>
                <a:lnTo>
                  <a:pt x="292" y="2"/>
                </a:lnTo>
                <a:lnTo>
                  <a:pt x="295" y="3"/>
                </a:lnTo>
                <a:lnTo>
                  <a:pt x="295" y="3"/>
                </a:lnTo>
                <a:lnTo>
                  <a:pt x="296" y="3"/>
                </a:lnTo>
                <a:lnTo>
                  <a:pt x="296" y="2"/>
                </a:lnTo>
                <a:lnTo>
                  <a:pt x="296" y="2"/>
                </a:lnTo>
                <a:lnTo>
                  <a:pt x="296" y="2"/>
                </a:lnTo>
                <a:lnTo>
                  <a:pt x="296" y="3"/>
                </a:lnTo>
                <a:lnTo>
                  <a:pt x="298" y="3"/>
                </a:lnTo>
                <a:lnTo>
                  <a:pt x="298" y="3"/>
                </a:lnTo>
                <a:lnTo>
                  <a:pt x="298" y="3"/>
                </a:lnTo>
                <a:lnTo>
                  <a:pt x="296" y="3"/>
                </a:lnTo>
                <a:lnTo>
                  <a:pt x="296" y="4"/>
                </a:lnTo>
                <a:lnTo>
                  <a:pt x="296" y="4"/>
                </a:lnTo>
                <a:lnTo>
                  <a:pt x="296" y="4"/>
                </a:lnTo>
                <a:lnTo>
                  <a:pt x="296" y="4"/>
                </a:lnTo>
                <a:lnTo>
                  <a:pt x="296" y="6"/>
                </a:lnTo>
                <a:lnTo>
                  <a:pt x="296" y="6"/>
                </a:lnTo>
                <a:lnTo>
                  <a:pt x="296" y="6"/>
                </a:lnTo>
                <a:lnTo>
                  <a:pt x="296" y="6"/>
                </a:lnTo>
                <a:lnTo>
                  <a:pt x="296" y="6"/>
                </a:lnTo>
                <a:lnTo>
                  <a:pt x="296" y="7"/>
                </a:lnTo>
                <a:lnTo>
                  <a:pt x="296" y="7"/>
                </a:lnTo>
                <a:lnTo>
                  <a:pt x="296" y="7"/>
                </a:lnTo>
                <a:lnTo>
                  <a:pt x="296" y="7"/>
                </a:lnTo>
                <a:lnTo>
                  <a:pt x="296" y="7"/>
                </a:lnTo>
                <a:lnTo>
                  <a:pt x="296" y="7"/>
                </a:lnTo>
                <a:lnTo>
                  <a:pt x="296" y="7"/>
                </a:lnTo>
                <a:lnTo>
                  <a:pt x="296" y="7"/>
                </a:lnTo>
                <a:lnTo>
                  <a:pt x="295" y="7"/>
                </a:lnTo>
                <a:lnTo>
                  <a:pt x="292" y="9"/>
                </a:lnTo>
                <a:lnTo>
                  <a:pt x="295" y="12"/>
                </a:lnTo>
                <a:lnTo>
                  <a:pt x="295" y="12"/>
                </a:lnTo>
                <a:lnTo>
                  <a:pt x="296" y="10"/>
                </a:lnTo>
                <a:lnTo>
                  <a:pt x="298" y="10"/>
                </a:lnTo>
                <a:lnTo>
                  <a:pt x="301" y="10"/>
                </a:lnTo>
                <a:lnTo>
                  <a:pt x="301" y="10"/>
                </a:lnTo>
                <a:lnTo>
                  <a:pt x="299" y="10"/>
                </a:lnTo>
                <a:lnTo>
                  <a:pt x="299" y="10"/>
                </a:lnTo>
                <a:lnTo>
                  <a:pt x="298" y="12"/>
                </a:lnTo>
                <a:lnTo>
                  <a:pt x="298" y="12"/>
                </a:lnTo>
                <a:lnTo>
                  <a:pt x="298" y="12"/>
                </a:lnTo>
                <a:lnTo>
                  <a:pt x="296" y="12"/>
                </a:lnTo>
                <a:lnTo>
                  <a:pt x="295" y="13"/>
                </a:lnTo>
                <a:lnTo>
                  <a:pt x="295" y="13"/>
                </a:lnTo>
                <a:lnTo>
                  <a:pt x="295" y="13"/>
                </a:lnTo>
                <a:lnTo>
                  <a:pt x="295" y="13"/>
                </a:lnTo>
                <a:lnTo>
                  <a:pt x="295" y="13"/>
                </a:lnTo>
                <a:lnTo>
                  <a:pt x="295" y="13"/>
                </a:lnTo>
                <a:lnTo>
                  <a:pt x="296" y="13"/>
                </a:lnTo>
                <a:lnTo>
                  <a:pt x="296" y="13"/>
                </a:lnTo>
                <a:lnTo>
                  <a:pt x="296" y="13"/>
                </a:lnTo>
                <a:lnTo>
                  <a:pt x="298" y="13"/>
                </a:lnTo>
                <a:lnTo>
                  <a:pt x="298" y="13"/>
                </a:lnTo>
                <a:lnTo>
                  <a:pt x="298" y="13"/>
                </a:lnTo>
                <a:lnTo>
                  <a:pt x="298" y="13"/>
                </a:lnTo>
                <a:lnTo>
                  <a:pt x="299" y="13"/>
                </a:lnTo>
                <a:lnTo>
                  <a:pt x="299" y="14"/>
                </a:lnTo>
                <a:lnTo>
                  <a:pt x="299" y="14"/>
                </a:lnTo>
                <a:lnTo>
                  <a:pt x="298" y="16"/>
                </a:lnTo>
                <a:lnTo>
                  <a:pt x="298" y="16"/>
                </a:lnTo>
                <a:lnTo>
                  <a:pt x="298" y="16"/>
                </a:lnTo>
                <a:lnTo>
                  <a:pt x="298" y="16"/>
                </a:lnTo>
                <a:lnTo>
                  <a:pt x="298" y="16"/>
                </a:lnTo>
                <a:lnTo>
                  <a:pt x="298" y="16"/>
                </a:lnTo>
                <a:lnTo>
                  <a:pt x="296" y="14"/>
                </a:lnTo>
                <a:lnTo>
                  <a:pt x="296" y="14"/>
                </a:lnTo>
                <a:lnTo>
                  <a:pt x="296" y="14"/>
                </a:lnTo>
                <a:lnTo>
                  <a:pt x="296" y="14"/>
                </a:lnTo>
                <a:lnTo>
                  <a:pt x="295" y="14"/>
                </a:lnTo>
                <a:lnTo>
                  <a:pt x="295" y="14"/>
                </a:lnTo>
                <a:lnTo>
                  <a:pt x="295" y="14"/>
                </a:lnTo>
                <a:lnTo>
                  <a:pt x="295" y="14"/>
                </a:lnTo>
                <a:lnTo>
                  <a:pt x="295" y="16"/>
                </a:lnTo>
                <a:lnTo>
                  <a:pt x="295" y="16"/>
                </a:lnTo>
                <a:lnTo>
                  <a:pt x="295" y="17"/>
                </a:lnTo>
                <a:lnTo>
                  <a:pt x="296" y="17"/>
                </a:lnTo>
                <a:lnTo>
                  <a:pt x="296" y="17"/>
                </a:lnTo>
                <a:lnTo>
                  <a:pt x="296" y="17"/>
                </a:lnTo>
                <a:lnTo>
                  <a:pt x="295" y="17"/>
                </a:lnTo>
                <a:lnTo>
                  <a:pt x="295" y="17"/>
                </a:lnTo>
                <a:lnTo>
                  <a:pt x="293" y="19"/>
                </a:lnTo>
                <a:lnTo>
                  <a:pt x="293" y="19"/>
                </a:lnTo>
                <a:lnTo>
                  <a:pt x="292" y="19"/>
                </a:lnTo>
                <a:lnTo>
                  <a:pt x="292" y="19"/>
                </a:lnTo>
                <a:lnTo>
                  <a:pt x="292" y="17"/>
                </a:lnTo>
                <a:lnTo>
                  <a:pt x="292" y="17"/>
                </a:lnTo>
                <a:lnTo>
                  <a:pt x="292" y="16"/>
                </a:lnTo>
                <a:lnTo>
                  <a:pt x="291" y="16"/>
                </a:lnTo>
                <a:lnTo>
                  <a:pt x="291" y="16"/>
                </a:lnTo>
                <a:lnTo>
                  <a:pt x="291" y="16"/>
                </a:lnTo>
                <a:lnTo>
                  <a:pt x="289" y="17"/>
                </a:lnTo>
                <a:lnTo>
                  <a:pt x="289" y="17"/>
                </a:lnTo>
                <a:lnTo>
                  <a:pt x="288" y="17"/>
                </a:lnTo>
                <a:lnTo>
                  <a:pt x="286" y="19"/>
                </a:lnTo>
                <a:lnTo>
                  <a:pt x="285" y="19"/>
                </a:lnTo>
                <a:lnTo>
                  <a:pt x="285" y="19"/>
                </a:lnTo>
                <a:lnTo>
                  <a:pt x="285" y="20"/>
                </a:lnTo>
                <a:lnTo>
                  <a:pt x="285" y="20"/>
                </a:lnTo>
                <a:lnTo>
                  <a:pt x="285" y="22"/>
                </a:lnTo>
                <a:lnTo>
                  <a:pt x="286" y="22"/>
                </a:lnTo>
                <a:lnTo>
                  <a:pt x="286" y="22"/>
                </a:lnTo>
                <a:lnTo>
                  <a:pt x="286" y="20"/>
                </a:lnTo>
                <a:lnTo>
                  <a:pt x="288" y="20"/>
                </a:lnTo>
                <a:lnTo>
                  <a:pt x="288" y="20"/>
                </a:lnTo>
                <a:lnTo>
                  <a:pt x="289" y="20"/>
                </a:lnTo>
                <a:lnTo>
                  <a:pt x="289" y="22"/>
                </a:lnTo>
                <a:lnTo>
                  <a:pt x="289" y="22"/>
                </a:lnTo>
                <a:lnTo>
                  <a:pt x="289" y="22"/>
                </a:lnTo>
                <a:lnTo>
                  <a:pt x="289" y="22"/>
                </a:lnTo>
                <a:lnTo>
                  <a:pt x="289" y="22"/>
                </a:lnTo>
                <a:lnTo>
                  <a:pt x="291" y="22"/>
                </a:lnTo>
                <a:lnTo>
                  <a:pt x="291" y="22"/>
                </a:lnTo>
                <a:lnTo>
                  <a:pt x="291" y="22"/>
                </a:lnTo>
                <a:lnTo>
                  <a:pt x="292" y="22"/>
                </a:lnTo>
                <a:lnTo>
                  <a:pt x="293" y="20"/>
                </a:lnTo>
                <a:lnTo>
                  <a:pt x="295" y="20"/>
                </a:lnTo>
                <a:lnTo>
                  <a:pt x="296" y="20"/>
                </a:lnTo>
                <a:lnTo>
                  <a:pt x="296" y="19"/>
                </a:lnTo>
                <a:lnTo>
                  <a:pt x="296" y="19"/>
                </a:lnTo>
                <a:lnTo>
                  <a:pt x="298" y="20"/>
                </a:lnTo>
                <a:lnTo>
                  <a:pt x="298" y="20"/>
                </a:lnTo>
                <a:lnTo>
                  <a:pt x="298" y="20"/>
                </a:lnTo>
                <a:lnTo>
                  <a:pt x="298" y="20"/>
                </a:lnTo>
                <a:lnTo>
                  <a:pt x="298" y="20"/>
                </a:lnTo>
                <a:lnTo>
                  <a:pt x="299" y="22"/>
                </a:lnTo>
                <a:lnTo>
                  <a:pt x="299" y="23"/>
                </a:lnTo>
                <a:lnTo>
                  <a:pt x="299" y="23"/>
                </a:lnTo>
                <a:lnTo>
                  <a:pt x="301" y="23"/>
                </a:lnTo>
                <a:lnTo>
                  <a:pt x="301" y="23"/>
                </a:lnTo>
                <a:lnTo>
                  <a:pt x="302" y="23"/>
                </a:lnTo>
                <a:lnTo>
                  <a:pt x="302" y="23"/>
                </a:lnTo>
                <a:lnTo>
                  <a:pt x="303" y="22"/>
                </a:lnTo>
                <a:lnTo>
                  <a:pt x="303" y="22"/>
                </a:lnTo>
                <a:lnTo>
                  <a:pt x="303" y="22"/>
                </a:lnTo>
                <a:lnTo>
                  <a:pt x="303" y="22"/>
                </a:lnTo>
                <a:lnTo>
                  <a:pt x="302" y="20"/>
                </a:lnTo>
                <a:lnTo>
                  <a:pt x="302" y="20"/>
                </a:lnTo>
                <a:lnTo>
                  <a:pt x="302" y="20"/>
                </a:lnTo>
                <a:lnTo>
                  <a:pt x="302" y="20"/>
                </a:lnTo>
                <a:lnTo>
                  <a:pt x="302" y="20"/>
                </a:lnTo>
                <a:lnTo>
                  <a:pt x="303" y="20"/>
                </a:lnTo>
                <a:lnTo>
                  <a:pt x="303" y="20"/>
                </a:lnTo>
                <a:lnTo>
                  <a:pt x="303" y="19"/>
                </a:lnTo>
                <a:lnTo>
                  <a:pt x="303" y="19"/>
                </a:lnTo>
                <a:lnTo>
                  <a:pt x="303" y="20"/>
                </a:lnTo>
                <a:lnTo>
                  <a:pt x="305" y="22"/>
                </a:lnTo>
                <a:lnTo>
                  <a:pt x="305" y="23"/>
                </a:lnTo>
                <a:lnTo>
                  <a:pt x="305" y="23"/>
                </a:lnTo>
                <a:lnTo>
                  <a:pt x="303" y="23"/>
                </a:lnTo>
                <a:lnTo>
                  <a:pt x="303" y="23"/>
                </a:lnTo>
                <a:lnTo>
                  <a:pt x="303" y="23"/>
                </a:lnTo>
                <a:lnTo>
                  <a:pt x="302" y="23"/>
                </a:lnTo>
                <a:lnTo>
                  <a:pt x="302" y="23"/>
                </a:lnTo>
                <a:lnTo>
                  <a:pt x="302" y="23"/>
                </a:lnTo>
                <a:lnTo>
                  <a:pt x="302" y="23"/>
                </a:lnTo>
                <a:lnTo>
                  <a:pt x="301" y="23"/>
                </a:lnTo>
                <a:lnTo>
                  <a:pt x="299" y="24"/>
                </a:lnTo>
                <a:lnTo>
                  <a:pt x="299" y="24"/>
                </a:lnTo>
                <a:lnTo>
                  <a:pt x="299" y="24"/>
                </a:lnTo>
                <a:lnTo>
                  <a:pt x="299" y="24"/>
                </a:lnTo>
                <a:lnTo>
                  <a:pt x="299" y="26"/>
                </a:lnTo>
                <a:lnTo>
                  <a:pt x="299" y="26"/>
                </a:lnTo>
                <a:lnTo>
                  <a:pt x="299" y="26"/>
                </a:lnTo>
                <a:lnTo>
                  <a:pt x="299" y="26"/>
                </a:lnTo>
                <a:lnTo>
                  <a:pt x="301" y="27"/>
                </a:lnTo>
                <a:lnTo>
                  <a:pt x="301" y="26"/>
                </a:lnTo>
                <a:lnTo>
                  <a:pt x="301" y="26"/>
                </a:lnTo>
                <a:lnTo>
                  <a:pt x="301" y="27"/>
                </a:lnTo>
                <a:lnTo>
                  <a:pt x="301" y="27"/>
                </a:lnTo>
                <a:lnTo>
                  <a:pt x="302" y="27"/>
                </a:lnTo>
                <a:lnTo>
                  <a:pt x="302" y="27"/>
                </a:lnTo>
                <a:lnTo>
                  <a:pt x="302" y="26"/>
                </a:lnTo>
                <a:lnTo>
                  <a:pt x="302" y="26"/>
                </a:lnTo>
                <a:lnTo>
                  <a:pt x="302" y="24"/>
                </a:lnTo>
                <a:lnTo>
                  <a:pt x="302" y="24"/>
                </a:lnTo>
                <a:lnTo>
                  <a:pt x="302" y="24"/>
                </a:lnTo>
                <a:lnTo>
                  <a:pt x="302" y="24"/>
                </a:lnTo>
                <a:lnTo>
                  <a:pt x="302" y="24"/>
                </a:lnTo>
                <a:lnTo>
                  <a:pt x="303" y="24"/>
                </a:lnTo>
                <a:lnTo>
                  <a:pt x="303" y="26"/>
                </a:lnTo>
                <a:lnTo>
                  <a:pt x="303" y="26"/>
                </a:lnTo>
                <a:lnTo>
                  <a:pt x="303" y="26"/>
                </a:lnTo>
                <a:lnTo>
                  <a:pt x="305" y="26"/>
                </a:lnTo>
                <a:lnTo>
                  <a:pt x="305" y="26"/>
                </a:lnTo>
                <a:lnTo>
                  <a:pt x="305" y="26"/>
                </a:lnTo>
                <a:lnTo>
                  <a:pt x="305" y="27"/>
                </a:lnTo>
                <a:lnTo>
                  <a:pt x="305" y="27"/>
                </a:lnTo>
                <a:lnTo>
                  <a:pt x="305" y="29"/>
                </a:lnTo>
                <a:lnTo>
                  <a:pt x="305" y="29"/>
                </a:lnTo>
                <a:lnTo>
                  <a:pt x="303" y="30"/>
                </a:lnTo>
                <a:lnTo>
                  <a:pt x="303" y="30"/>
                </a:lnTo>
                <a:lnTo>
                  <a:pt x="305" y="30"/>
                </a:lnTo>
                <a:lnTo>
                  <a:pt x="305" y="30"/>
                </a:lnTo>
                <a:lnTo>
                  <a:pt x="305" y="30"/>
                </a:lnTo>
                <a:lnTo>
                  <a:pt x="305" y="31"/>
                </a:lnTo>
                <a:lnTo>
                  <a:pt x="305" y="31"/>
                </a:lnTo>
                <a:lnTo>
                  <a:pt x="305" y="31"/>
                </a:lnTo>
                <a:lnTo>
                  <a:pt x="305" y="33"/>
                </a:lnTo>
                <a:lnTo>
                  <a:pt x="303" y="31"/>
                </a:lnTo>
                <a:lnTo>
                  <a:pt x="303" y="31"/>
                </a:lnTo>
                <a:lnTo>
                  <a:pt x="303" y="31"/>
                </a:lnTo>
                <a:lnTo>
                  <a:pt x="305" y="31"/>
                </a:lnTo>
                <a:lnTo>
                  <a:pt x="303" y="31"/>
                </a:lnTo>
                <a:lnTo>
                  <a:pt x="303" y="31"/>
                </a:lnTo>
                <a:lnTo>
                  <a:pt x="303" y="30"/>
                </a:lnTo>
                <a:lnTo>
                  <a:pt x="303" y="30"/>
                </a:lnTo>
                <a:lnTo>
                  <a:pt x="303" y="30"/>
                </a:lnTo>
                <a:lnTo>
                  <a:pt x="303" y="30"/>
                </a:lnTo>
                <a:lnTo>
                  <a:pt x="302" y="29"/>
                </a:lnTo>
                <a:lnTo>
                  <a:pt x="301" y="29"/>
                </a:lnTo>
                <a:lnTo>
                  <a:pt x="301" y="29"/>
                </a:lnTo>
                <a:lnTo>
                  <a:pt x="301" y="29"/>
                </a:lnTo>
                <a:lnTo>
                  <a:pt x="301" y="29"/>
                </a:lnTo>
                <a:lnTo>
                  <a:pt x="301" y="30"/>
                </a:lnTo>
                <a:lnTo>
                  <a:pt x="301" y="30"/>
                </a:lnTo>
                <a:lnTo>
                  <a:pt x="301" y="30"/>
                </a:lnTo>
                <a:lnTo>
                  <a:pt x="301" y="30"/>
                </a:lnTo>
                <a:lnTo>
                  <a:pt x="301" y="30"/>
                </a:lnTo>
                <a:lnTo>
                  <a:pt x="299" y="31"/>
                </a:lnTo>
                <a:lnTo>
                  <a:pt x="299" y="31"/>
                </a:lnTo>
                <a:lnTo>
                  <a:pt x="299" y="31"/>
                </a:lnTo>
                <a:lnTo>
                  <a:pt x="299" y="31"/>
                </a:lnTo>
                <a:lnTo>
                  <a:pt x="299" y="33"/>
                </a:lnTo>
                <a:lnTo>
                  <a:pt x="299" y="33"/>
                </a:lnTo>
                <a:lnTo>
                  <a:pt x="299" y="33"/>
                </a:lnTo>
                <a:lnTo>
                  <a:pt x="299" y="33"/>
                </a:lnTo>
                <a:lnTo>
                  <a:pt x="301" y="33"/>
                </a:lnTo>
                <a:lnTo>
                  <a:pt x="301" y="33"/>
                </a:lnTo>
                <a:lnTo>
                  <a:pt x="301" y="33"/>
                </a:lnTo>
                <a:lnTo>
                  <a:pt x="302" y="33"/>
                </a:lnTo>
                <a:lnTo>
                  <a:pt x="302" y="33"/>
                </a:lnTo>
                <a:lnTo>
                  <a:pt x="299" y="34"/>
                </a:lnTo>
                <a:lnTo>
                  <a:pt x="298" y="34"/>
                </a:lnTo>
                <a:lnTo>
                  <a:pt x="298" y="33"/>
                </a:lnTo>
                <a:lnTo>
                  <a:pt x="298" y="33"/>
                </a:lnTo>
                <a:lnTo>
                  <a:pt x="298" y="33"/>
                </a:lnTo>
                <a:lnTo>
                  <a:pt x="298" y="33"/>
                </a:lnTo>
                <a:lnTo>
                  <a:pt x="298" y="31"/>
                </a:lnTo>
                <a:lnTo>
                  <a:pt x="298" y="31"/>
                </a:lnTo>
                <a:lnTo>
                  <a:pt x="298" y="31"/>
                </a:lnTo>
                <a:lnTo>
                  <a:pt x="298" y="30"/>
                </a:lnTo>
                <a:lnTo>
                  <a:pt x="296" y="30"/>
                </a:lnTo>
                <a:lnTo>
                  <a:pt x="296" y="30"/>
                </a:lnTo>
                <a:lnTo>
                  <a:pt x="296" y="30"/>
                </a:lnTo>
                <a:lnTo>
                  <a:pt x="296" y="30"/>
                </a:lnTo>
                <a:lnTo>
                  <a:pt x="296" y="30"/>
                </a:lnTo>
                <a:lnTo>
                  <a:pt x="296" y="30"/>
                </a:lnTo>
                <a:lnTo>
                  <a:pt x="296" y="31"/>
                </a:lnTo>
                <a:lnTo>
                  <a:pt x="296" y="31"/>
                </a:lnTo>
                <a:lnTo>
                  <a:pt x="296" y="33"/>
                </a:lnTo>
                <a:lnTo>
                  <a:pt x="295" y="34"/>
                </a:lnTo>
                <a:lnTo>
                  <a:pt x="295" y="34"/>
                </a:lnTo>
                <a:lnTo>
                  <a:pt x="296" y="34"/>
                </a:lnTo>
                <a:lnTo>
                  <a:pt x="296" y="34"/>
                </a:lnTo>
                <a:lnTo>
                  <a:pt x="296" y="34"/>
                </a:lnTo>
                <a:lnTo>
                  <a:pt x="296" y="34"/>
                </a:lnTo>
                <a:lnTo>
                  <a:pt x="295" y="34"/>
                </a:lnTo>
                <a:lnTo>
                  <a:pt x="295" y="33"/>
                </a:lnTo>
                <a:lnTo>
                  <a:pt x="295" y="33"/>
                </a:lnTo>
                <a:lnTo>
                  <a:pt x="295" y="33"/>
                </a:lnTo>
                <a:lnTo>
                  <a:pt x="295" y="33"/>
                </a:lnTo>
                <a:lnTo>
                  <a:pt x="295" y="31"/>
                </a:lnTo>
                <a:lnTo>
                  <a:pt x="295" y="31"/>
                </a:lnTo>
                <a:lnTo>
                  <a:pt x="295" y="31"/>
                </a:lnTo>
                <a:lnTo>
                  <a:pt x="293" y="31"/>
                </a:lnTo>
                <a:lnTo>
                  <a:pt x="292" y="31"/>
                </a:lnTo>
                <a:lnTo>
                  <a:pt x="292" y="31"/>
                </a:lnTo>
                <a:lnTo>
                  <a:pt x="292" y="31"/>
                </a:lnTo>
                <a:lnTo>
                  <a:pt x="291" y="33"/>
                </a:lnTo>
                <a:lnTo>
                  <a:pt x="291" y="33"/>
                </a:lnTo>
                <a:lnTo>
                  <a:pt x="291" y="33"/>
                </a:lnTo>
                <a:lnTo>
                  <a:pt x="291" y="33"/>
                </a:lnTo>
                <a:lnTo>
                  <a:pt x="289" y="33"/>
                </a:lnTo>
                <a:lnTo>
                  <a:pt x="289" y="33"/>
                </a:lnTo>
                <a:lnTo>
                  <a:pt x="289" y="33"/>
                </a:lnTo>
                <a:lnTo>
                  <a:pt x="289" y="33"/>
                </a:lnTo>
                <a:lnTo>
                  <a:pt x="289" y="33"/>
                </a:lnTo>
                <a:lnTo>
                  <a:pt x="291" y="33"/>
                </a:lnTo>
                <a:lnTo>
                  <a:pt x="291" y="34"/>
                </a:lnTo>
                <a:lnTo>
                  <a:pt x="291" y="34"/>
                </a:lnTo>
                <a:lnTo>
                  <a:pt x="291" y="36"/>
                </a:lnTo>
                <a:lnTo>
                  <a:pt x="291" y="36"/>
                </a:lnTo>
                <a:lnTo>
                  <a:pt x="292" y="36"/>
                </a:lnTo>
                <a:lnTo>
                  <a:pt x="292" y="36"/>
                </a:lnTo>
                <a:lnTo>
                  <a:pt x="291" y="36"/>
                </a:lnTo>
                <a:lnTo>
                  <a:pt x="289" y="36"/>
                </a:lnTo>
                <a:lnTo>
                  <a:pt x="289" y="37"/>
                </a:lnTo>
                <a:lnTo>
                  <a:pt x="288" y="37"/>
                </a:lnTo>
                <a:lnTo>
                  <a:pt x="288" y="37"/>
                </a:lnTo>
                <a:lnTo>
                  <a:pt x="286" y="37"/>
                </a:lnTo>
                <a:lnTo>
                  <a:pt x="286" y="37"/>
                </a:lnTo>
                <a:lnTo>
                  <a:pt x="285" y="37"/>
                </a:lnTo>
                <a:lnTo>
                  <a:pt x="285" y="37"/>
                </a:lnTo>
                <a:lnTo>
                  <a:pt x="285" y="39"/>
                </a:lnTo>
                <a:lnTo>
                  <a:pt x="285" y="39"/>
                </a:lnTo>
                <a:lnTo>
                  <a:pt x="285" y="39"/>
                </a:lnTo>
                <a:lnTo>
                  <a:pt x="285" y="39"/>
                </a:lnTo>
                <a:lnTo>
                  <a:pt x="286" y="39"/>
                </a:lnTo>
                <a:lnTo>
                  <a:pt x="288" y="39"/>
                </a:lnTo>
                <a:lnTo>
                  <a:pt x="289" y="39"/>
                </a:lnTo>
                <a:lnTo>
                  <a:pt x="289" y="39"/>
                </a:lnTo>
                <a:lnTo>
                  <a:pt x="289" y="39"/>
                </a:lnTo>
                <a:lnTo>
                  <a:pt x="289" y="39"/>
                </a:lnTo>
                <a:lnTo>
                  <a:pt x="289" y="39"/>
                </a:lnTo>
                <a:lnTo>
                  <a:pt x="289" y="37"/>
                </a:lnTo>
                <a:lnTo>
                  <a:pt x="291" y="37"/>
                </a:lnTo>
                <a:lnTo>
                  <a:pt x="292" y="37"/>
                </a:lnTo>
                <a:lnTo>
                  <a:pt x="292" y="37"/>
                </a:lnTo>
                <a:lnTo>
                  <a:pt x="292" y="37"/>
                </a:lnTo>
                <a:lnTo>
                  <a:pt x="292" y="37"/>
                </a:lnTo>
                <a:lnTo>
                  <a:pt x="292" y="37"/>
                </a:lnTo>
                <a:lnTo>
                  <a:pt x="292" y="37"/>
                </a:lnTo>
                <a:lnTo>
                  <a:pt x="292" y="37"/>
                </a:lnTo>
                <a:lnTo>
                  <a:pt x="292" y="37"/>
                </a:lnTo>
                <a:lnTo>
                  <a:pt x="292" y="37"/>
                </a:lnTo>
                <a:lnTo>
                  <a:pt x="293" y="37"/>
                </a:lnTo>
                <a:lnTo>
                  <a:pt x="293" y="37"/>
                </a:lnTo>
                <a:lnTo>
                  <a:pt x="295" y="37"/>
                </a:lnTo>
                <a:lnTo>
                  <a:pt x="296" y="36"/>
                </a:lnTo>
                <a:lnTo>
                  <a:pt x="296" y="36"/>
                </a:lnTo>
                <a:lnTo>
                  <a:pt x="298" y="36"/>
                </a:lnTo>
                <a:lnTo>
                  <a:pt x="298" y="36"/>
                </a:lnTo>
                <a:lnTo>
                  <a:pt x="298" y="36"/>
                </a:lnTo>
                <a:lnTo>
                  <a:pt x="298" y="36"/>
                </a:lnTo>
                <a:lnTo>
                  <a:pt x="299" y="36"/>
                </a:lnTo>
                <a:lnTo>
                  <a:pt x="301" y="36"/>
                </a:lnTo>
                <a:lnTo>
                  <a:pt x="302" y="34"/>
                </a:lnTo>
                <a:lnTo>
                  <a:pt x="302" y="34"/>
                </a:lnTo>
                <a:lnTo>
                  <a:pt x="303" y="34"/>
                </a:lnTo>
                <a:lnTo>
                  <a:pt x="305" y="34"/>
                </a:lnTo>
                <a:lnTo>
                  <a:pt x="306" y="33"/>
                </a:lnTo>
                <a:lnTo>
                  <a:pt x="306" y="33"/>
                </a:lnTo>
                <a:lnTo>
                  <a:pt x="308" y="33"/>
                </a:lnTo>
                <a:lnTo>
                  <a:pt x="308" y="33"/>
                </a:lnTo>
                <a:lnTo>
                  <a:pt x="309" y="33"/>
                </a:lnTo>
                <a:lnTo>
                  <a:pt x="309" y="31"/>
                </a:lnTo>
                <a:lnTo>
                  <a:pt x="311" y="31"/>
                </a:lnTo>
                <a:lnTo>
                  <a:pt x="311" y="31"/>
                </a:lnTo>
                <a:lnTo>
                  <a:pt x="311" y="31"/>
                </a:lnTo>
                <a:lnTo>
                  <a:pt x="309" y="31"/>
                </a:lnTo>
                <a:lnTo>
                  <a:pt x="309" y="31"/>
                </a:lnTo>
                <a:lnTo>
                  <a:pt x="309" y="30"/>
                </a:lnTo>
                <a:lnTo>
                  <a:pt x="309" y="30"/>
                </a:lnTo>
                <a:lnTo>
                  <a:pt x="309" y="30"/>
                </a:lnTo>
                <a:lnTo>
                  <a:pt x="309" y="30"/>
                </a:lnTo>
                <a:lnTo>
                  <a:pt x="309" y="29"/>
                </a:lnTo>
                <a:lnTo>
                  <a:pt x="309" y="29"/>
                </a:lnTo>
                <a:lnTo>
                  <a:pt x="306" y="26"/>
                </a:lnTo>
                <a:lnTo>
                  <a:pt x="308" y="26"/>
                </a:lnTo>
                <a:lnTo>
                  <a:pt x="308" y="26"/>
                </a:lnTo>
                <a:lnTo>
                  <a:pt x="308" y="26"/>
                </a:lnTo>
                <a:lnTo>
                  <a:pt x="308" y="26"/>
                </a:lnTo>
                <a:lnTo>
                  <a:pt x="308" y="26"/>
                </a:lnTo>
                <a:lnTo>
                  <a:pt x="308" y="26"/>
                </a:lnTo>
                <a:lnTo>
                  <a:pt x="308" y="24"/>
                </a:lnTo>
                <a:lnTo>
                  <a:pt x="305" y="24"/>
                </a:lnTo>
                <a:lnTo>
                  <a:pt x="305" y="24"/>
                </a:lnTo>
                <a:lnTo>
                  <a:pt x="305" y="24"/>
                </a:lnTo>
                <a:lnTo>
                  <a:pt x="306" y="24"/>
                </a:lnTo>
                <a:lnTo>
                  <a:pt x="306" y="23"/>
                </a:lnTo>
                <a:lnTo>
                  <a:pt x="308" y="23"/>
                </a:lnTo>
                <a:lnTo>
                  <a:pt x="308" y="23"/>
                </a:lnTo>
                <a:lnTo>
                  <a:pt x="308" y="23"/>
                </a:lnTo>
                <a:lnTo>
                  <a:pt x="308" y="23"/>
                </a:lnTo>
                <a:lnTo>
                  <a:pt x="308" y="22"/>
                </a:lnTo>
                <a:lnTo>
                  <a:pt x="308" y="22"/>
                </a:lnTo>
                <a:lnTo>
                  <a:pt x="308" y="22"/>
                </a:lnTo>
                <a:lnTo>
                  <a:pt x="308" y="22"/>
                </a:lnTo>
                <a:lnTo>
                  <a:pt x="308" y="20"/>
                </a:lnTo>
                <a:lnTo>
                  <a:pt x="305" y="23"/>
                </a:lnTo>
                <a:lnTo>
                  <a:pt x="305" y="23"/>
                </a:lnTo>
                <a:lnTo>
                  <a:pt x="305" y="23"/>
                </a:lnTo>
                <a:lnTo>
                  <a:pt x="306" y="22"/>
                </a:lnTo>
                <a:lnTo>
                  <a:pt x="306" y="22"/>
                </a:lnTo>
                <a:lnTo>
                  <a:pt x="306" y="22"/>
                </a:lnTo>
                <a:lnTo>
                  <a:pt x="306" y="22"/>
                </a:lnTo>
                <a:lnTo>
                  <a:pt x="306" y="20"/>
                </a:lnTo>
                <a:lnTo>
                  <a:pt x="306" y="20"/>
                </a:lnTo>
                <a:lnTo>
                  <a:pt x="308" y="20"/>
                </a:lnTo>
                <a:lnTo>
                  <a:pt x="308" y="20"/>
                </a:lnTo>
                <a:lnTo>
                  <a:pt x="308" y="20"/>
                </a:lnTo>
                <a:lnTo>
                  <a:pt x="308" y="19"/>
                </a:lnTo>
                <a:lnTo>
                  <a:pt x="308" y="19"/>
                </a:lnTo>
                <a:lnTo>
                  <a:pt x="308" y="19"/>
                </a:lnTo>
                <a:lnTo>
                  <a:pt x="308" y="19"/>
                </a:lnTo>
                <a:lnTo>
                  <a:pt x="309" y="17"/>
                </a:lnTo>
                <a:lnTo>
                  <a:pt x="309" y="17"/>
                </a:lnTo>
                <a:lnTo>
                  <a:pt x="309" y="16"/>
                </a:lnTo>
                <a:lnTo>
                  <a:pt x="309" y="16"/>
                </a:lnTo>
                <a:lnTo>
                  <a:pt x="311" y="16"/>
                </a:lnTo>
                <a:lnTo>
                  <a:pt x="312" y="16"/>
                </a:lnTo>
                <a:lnTo>
                  <a:pt x="312" y="16"/>
                </a:lnTo>
                <a:lnTo>
                  <a:pt x="312" y="16"/>
                </a:lnTo>
                <a:lnTo>
                  <a:pt x="312" y="17"/>
                </a:lnTo>
                <a:lnTo>
                  <a:pt x="312" y="17"/>
                </a:lnTo>
                <a:lnTo>
                  <a:pt x="312" y="17"/>
                </a:lnTo>
                <a:lnTo>
                  <a:pt x="312" y="17"/>
                </a:lnTo>
                <a:lnTo>
                  <a:pt x="313" y="17"/>
                </a:lnTo>
                <a:lnTo>
                  <a:pt x="313" y="17"/>
                </a:lnTo>
                <a:lnTo>
                  <a:pt x="313" y="17"/>
                </a:lnTo>
                <a:lnTo>
                  <a:pt x="313" y="16"/>
                </a:lnTo>
                <a:lnTo>
                  <a:pt x="313" y="16"/>
                </a:lnTo>
                <a:lnTo>
                  <a:pt x="313" y="17"/>
                </a:lnTo>
                <a:lnTo>
                  <a:pt x="315" y="17"/>
                </a:lnTo>
                <a:lnTo>
                  <a:pt x="315" y="17"/>
                </a:lnTo>
                <a:lnTo>
                  <a:pt x="315" y="19"/>
                </a:lnTo>
                <a:lnTo>
                  <a:pt x="315" y="19"/>
                </a:lnTo>
                <a:lnTo>
                  <a:pt x="315" y="19"/>
                </a:lnTo>
                <a:lnTo>
                  <a:pt x="316" y="19"/>
                </a:lnTo>
                <a:lnTo>
                  <a:pt x="316" y="17"/>
                </a:lnTo>
                <a:lnTo>
                  <a:pt x="316" y="17"/>
                </a:lnTo>
                <a:lnTo>
                  <a:pt x="316" y="17"/>
                </a:lnTo>
                <a:lnTo>
                  <a:pt x="316" y="17"/>
                </a:lnTo>
                <a:lnTo>
                  <a:pt x="316" y="17"/>
                </a:lnTo>
                <a:lnTo>
                  <a:pt x="315" y="17"/>
                </a:lnTo>
                <a:lnTo>
                  <a:pt x="315" y="17"/>
                </a:lnTo>
                <a:lnTo>
                  <a:pt x="316" y="17"/>
                </a:lnTo>
                <a:lnTo>
                  <a:pt x="316" y="16"/>
                </a:lnTo>
                <a:lnTo>
                  <a:pt x="316" y="16"/>
                </a:lnTo>
                <a:lnTo>
                  <a:pt x="318" y="16"/>
                </a:lnTo>
                <a:lnTo>
                  <a:pt x="318" y="16"/>
                </a:lnTo>
                <a:lnTo>
                  <a:pt x="318" y="16"/>
                </a:lnTo>
                <a:lnTo>
                  <a:pt x="318" y="16"/>
                </a:lnTo>
                <a:lnTo>
                  <a:pt x="318" y="17"/>
                </a:lnTo>
                <a:lnTo>
                  <a:pt x="319" y="17"/>
                </a:lnTo>
                <a:lnTo>
                  <a:pt x="319" y="17"/>
                </a:lnTo>
                <a:lnTo>
                  <a:pt x="319" y="16"/>
                </a:lnTo>
                <a:lnTo>
                  <a:pt x="320" y="17"/>
                </a:lnTo>
                <a:lnTo>
                  <a:pt x="320" y="17"/>
                </a:lnTo>
                <a:lnTo>
                  <a:pt x="319" y="17"/>
                </a:lnTo>
                <a:lnTo>
                  <a:pt x="319" y="17"/>
                </a:lnTo>
                <a:lnTo>
                  <a:pt x="319" y="19"/>
                </a:lnTo>
                <a:lnTo>
                  <a:pt x="318" y="19"/>
                </a:lnTo>
                <a:lnTo>
                  <a:pt x="318" y="19"/>
                </a:lnTo>
                <a:lnTo>
                  <a:pt x="318" y="19"/>
                </a:lnTo>
                <a:lnTo>
                  <a:pt x="318" y="19"/>
                </a:lnTo>
                <a:lnTo>
                  <a:pt x="318" y="19"/>
                </a:lnTo>
                <a:lnTo>
                  <a:pt x="316" y="19"/>
                </a:lnTo>
                <a:lnTo>
                  <a:pt x="316" y="19"/>
                </a:lnTo>
                <a:lnTo>
                  <a:pt x="316" y="19"/>
                </a:lnTo>
                <a:lnTo>
                  <a:pt x="316" y="19"/>
                </a:lnTo>
                <a:lnTo>
                  <a:pt x="315" y="19"/>
                </a:lnTo>
                <a:lnTo>
                  <a:pt x="313" y="20"/>
                </a:lnTo>
                <a:lnTo>
                  <a:pt x="313" y="20"/>
                </a:lnTo>
                <a:lnTo>
                  <a:pt x="312" y="20"/>
                </a:lnTo>
                <a:lnTo>
                  <a:pt x="311" y="22"/>
                </a:lnTo>
                <a:lnTo>
                  <a:pt x="311" y="22"/>
                </a:lnTo>
                <a:lnTo>
                  <a:pt x="312" y="22"/>
                </a:lnTo>
                <a:lnTo>
                  <a:pt x="312" y="23"/>
                </a:lnTo>
                <a:lnTo>
                  <a:pt x="312" y="23"/>
                </a:lnTo>
                <a:lnTo>
                  <a:pt x="312" y="23"/>
                </a:lnTo>
                <a:lnTo>
                  <a:pt x="312" y="23"/>
                </a:lnTo>
                <a:lnTo>
                  <a:pt x="312" y="23"/>
                </a:lnTo>
                <a:lnTo>
                  <a:pt x="312" y="23"/>
                </a:lnTo>
                <a:lnTo>
                  <a:pt x="312" y="23"/>
                </a:lnTo>
                <a:lnTo>
                  <a:pt x="312" y="24"/>
                </a:lnTo>
                <a:lnTo>
                  <a:pt x="313" y="24"/>
                </a:lnTo>
                <a:lnTo>
                  <a:pt x="313" y="26"/>
                </a:lnTo>
                <a:lnTo>
                  <a:pt x="313" y="24"/>
                </a:lnTo>
                <a:lnTo>
                  <a:pt x="313" y="24"/>
                </a:lnTo>
                <a:lnTo>
                  <a:pt x="313" y="24"/>
                </a:lnTo>
                <a:lnTo>
                  <a:pt x="313" y="24"/>
                </a:lnTo>
                <a:lnTo>
                  <a:pt x="313" y="24"/>
                </a:lnTo>
                <a:lnTo>
                  <a:pt x="313" y="24"/>
                </a:lnTo>
                <a:lnTo>
                  <a:pt x="313" y="24"/>
                </a:lnTo>
                <a:lnTo>
                  <a:pt x="315" y="24"/>
                </a:lnTo>
                <a:lnTo>
                  <a:pt x="315" y="24"/>
                </a:lnTo>
                <a:lnTo>
                  <a:pt x="315" y="24"/>
                </a:lnTo>
                <a:lnTo>
                  <a:pt x="315" y="24"/>
                </a:lnTo>
                <a:lnTo>
                  <a:pt x="315" y="24"/>
                </a:lnTo>
                <a:lnTo>
                  <a:pt x="316" y="23"/>
                </a:lnTo>
                <a:lnTo>
                  <a:pt x="316" y="23"/>
                </a:lnTo>
                <a:lnTo>
                  <a:pt x="316" y="24"/>
                </a:lnTo>
                <a:lnTo>
                  <a:pt x="318" y="24"/>
                </a:lnTo>
                <a:lnTo>
                  <a:pt x="318" y="24"/>
                </a:lnTo>
                <a:lnTo>
                  <a:pt x="319" y="24"/>
                </a:lnTo>
                <a:lnTo>
                  <a:pt x="319" y="23"/>
                </a:lnTo>
                <a:lnTo>
                  <a:pt x="319" y="23"/>
                </a:lnTo>
                <a:lnTo>
                  <a:pt x="319" y="23"/>
                </a:lnTo>
                <a:lnTo>
                  <a:pt x="320" y="23"/>
                </a:lnTo>
                <a:lnTo>
                  <a:pt x="322" y="23"/>
                </a:lnTo>
                <a:lnTo>
                  <a:pt x="322" y="23"/>
                </a:lnTo>
                <a:lnTo>
                  <a:pt x="322" y="23"/>
                </a:lnTo>
                <a:lnTo>
                  <a:pt x="322" y="23"/>
                </a:lnTo>
                <a:lnTo>
                  <a:pt x="322" y="23"/>
                </a:lnTo>
                <a:lnTo>
                  <a:pt x="323" y="23"/>
                </a:lnTo>
                <a:lnTo>
                  <a:pt x="323" y="22"/>
                </a:lnTo>
                <a:lnTo>
                  <a:pt x="323" y="22"/>
                </a:lnTo>
                <a:lnTo>
                  <a:pt x="325" y="22"/>
                </a:lnTo>
                <a:lnTo>
                  <a:pt x="325" y="22"/>
                </a:lnTo>
                <a:lnTo>
                  <a:pt x="325" y="22"/>
                </a:lnTo>
                <a:lnTo>
                  <a:pt x="325" y="22"/>
                </a:lnTo>
                <a:lnTo>
                  <a:pt x="325" y="22"/>
                </a:lnTo>
                <a:lnTo>
                  <a:pt x="325" y="20"/>
                </a:lnTo>
                <a:lnTo>
                  <a:pt x="325" y="20"/>
                </a:lnTo>
                <a:lnTo>
                  <a:pt x="325" y="20"/>
                </a:lnTo>
                <a:lnTo>
                  <a:pt x="325" y="20"/>
                </a:lnTo>
                <a:lnTo>
                  <a:pt x="326" y="20"/>
                </a:lnTo>
                <a:lnTo>
                  <a:pt x="326" y="20"/>
                </a:lnTo>
                <a:lnTo>
                  <a:pt x="326" y="20"/>
                </a:lnTo>
                <a:lnTo>
                  <a:pt x="326" y="20"/>
                </a:lnTo>
                <a:lnTo>
                  <a:pt x="325" y="19"/>
                </a:lnTo>
                <a:lnTo>
                  <a:pt x="325" y="19"/>
                </a:lnTo>
                <a:lnTo>
                  <a:pt x="325" y="19"/>
                </a:lnTo>
                <a:lnTo>
                  <a:pt x="323" y="20"/>
                </a:lnTo>
                <a:lnTo>
                  <a:pt x="323" y="20"/>
                </a:lnTo>
                <a:lnTo>
                  <a:pt x="323" y="20"/>
                </a:lnTo>
                <a:lnTo>
                  <a:pt x="323" y="20"/>
                </a:lnTo>
                <a:lnTo>
                  <a:pt x="323" y="20"/>
                </a:lnTo>
                <a:lnTo>
                  <a:pt x="323" y="20"/>
                </a:lnTo>
                <a:lnTo>
                  <a:pt x="323" y="20"/>
                </a:lnTo>
                <a:lnTo>
                  <a:pt x="323" y="20"/>
                </a:lnTo>
                <a:lnTo>
                  <a:pt x="325" y="19"/>
                </a:lnTo>
                <a:lnTo>
                  <a:pt x="328" y="19"/>
                </a:lnTo>
                <a:lnTo>
                  <a:pt x="330" y="19"/>
                </a:lnTo>
                <a:lnTo>
                  <a:pt x="330" y="19"/>
                </a:lnTo>
                <a:lnTo>
                  <a:pt x="330" y="19"/>
                </a:lnTo>
                <a:lnTo>
                  <a:pt x="332" y="19"/>
                </a:lnTo>
                <a:lnTo>
                  <a:pt x="332" y="19"/>
                </a:lnTo>
                <a:lnTo>
                  <a:pt x="332" y="19"/>
                </a:lnTo>
                <a:lnTo>
                  <a:pt x="332" y="20"/>
                </a:lnTo>
                <a:lnTo>
                  <a:pt x="332" y="22"/>
                </a:lnTo>
                <a:lnTo>
                  <a:pt x="332" y="23"/>
                </a:lnTo>
                <a:lnTo>
                  <a:pt x="333" y="23"/>
                </a:lnTo>
                <a:lnTo>
                  <a:pt x="333" y="24"/>
                </a:lnTo>
                <a:lnTo>
                  <a:pt x="333" y="24"/>
                </a:lnTo>
                <a:lnTo>
                  <a:pt x="333" y="24"/>
                </a:lnTo>
                <a:lnTo>
                  <a:pt x="333" y="24"/>
                </a:lnTo>
                <a:lnTo>
                  <a:pt x="333" y="24"/>
                </a:lnTo>
                <a:lnTo>
                  <a:pt x="333" y="24"/>
                </a:lnTo>
                <a:lnTo>
                  <a:pt x="332" y="23"/>
                </a:lnTo>
                <a:lnTo>
                  <a:pt x="332" y="23"/>
                </a:lnTo>
                <a:lnTo>
                  <a:pt x="332" y="24"/>
                </a:lnTo>
                <a:lnTo>
                  <a:pt x="332" y="24"/>
                </a:lnTo>
                <a:lnTo>
                  <a:pt x="332" y="24"/>
                </a:lnTo>
                <a:lnTo>
                  <a:pt x="330" y="26"/>
                </a:lnTo>
                <a:lnTo>
                  <a:pt x="330" y="26"/>
                </a:lnTo>
                <a:lnTo>
                  <a:pt x="330" y="24"/>
                </a:lnTo>
                <a:lnTo>
                  <a:pt x="330" y="24"/>
                </a:lnTo>
                <a:lnTo>
                  <a:pt x="329" y="26"/>
                </a:lnTo>
                <a:lnTo>
                  <a:pt x="329" y="26"/>
                </a:lnTo>
                <a:lnTo>
                  <a:pt x="329" y="26"/>
                </a:lnTo>
                <a:lnTo>
                  <a:pt x="329" y="26"/>
                </a:lnTo>
                <a:lnTo>
                  <a:pt x="329" y="26"/>
                </a:lnTo>
                <a:lnTo>
                  <a:pt x="328" y="24"/>
                </a:lnTo>
                <a:lnTo>
                  <a:pt x="328" y="24"/>
                </a:lnTo>
                <a:lnTo>
                  <a:pt x="328" y="26"/>
                </a:lnTo>
                <a:lnTo>
                  <a:pt x="328" y="26"/>
                </a:lnTo>
                <a:lnTo>
                  <a:pt x="326" y="27"/>
                </a:lnTo>
                <a:lnTo>
                  <a:pt x="326" y="26"/>
                </a:lnTo>
                <a:lnTo>
                  <a:pt x="325" y="26"/>
                </a:lnTo>
                <a:lnTo>
                  <a:pt x="325" y="26"/>
                </a:lnTo>
                <a:lnTo>
                  <a:pt x="325" y="26"/>
                </a:lnTo>
                <a:lnTo>
                  <a:pt x="325" y="26"/>
                </a:lnTo>
                <a:lnTo>
                  <a:pt x="325" y="26"/>
                </a:lnTo>
                <a:lnTo>
                  <a:pt x="325" y="26"/>
                </a:lnTo>
                <a:lnTo>
                  <a:pt x="325" y="26"/>
                </a:lnTo>
                <a:lnTo>
                  <a:pt x="325" y="26"/>
                </a:lnTo>
                <a:lnTo>
                  <a:pt x="325" y="26"/>
                </a:lnTo>
                <a:lnTo>
                  <a:pt x="325" y="26"/>
                </a:lnTo>
                <a:lnTo>
                  <a:pt x="325" y="27"/>
                </a:lnTo>
                <a:lnTo>
                  <a:pt x="323" y="27"/>
                </a:lnTo>
                <a:lnTo>
                  <a:pt x="323" y="27"/>
                </a:lnTo>
                <a:lnTo>
                  <a:pt x="323" y="27"/>
                </a:lnTo>
                <a:lnTo>
                  <a:pt x="320" y="27"/>
                </a:lnTo>
                <a:lnTo>
                  <a:pt x="320" y="27"/>
                </a:lnTo>
                <a:lnTo>
                  <a:pt x="320" y="27"/>
                </a:lnTo>
                <a:lnTo>
                  <a:pt x="322" y="27"/>
                </a:lnTo>
                <a:lnTo>
                  <a:pt x="322" y="26"/>
                </a:lnTo>
                <a:lnTo>
                  <a:pt x="323" y="26"/>
                </a:lnTo>
                <a:lnTo>
                  <a:pt x="323" y="26"/>
                </a:lnTo>
                <a:lnTo>
                  <a:pt x="323" y="26"/>
                </a:lnTo>
                <a:lnTo>
                  <a:pt x="323" y="26"/>
                </a:lnTo>
                <a:lnTo>
                  <a:pt x="323" y="26"/>
                </a:lnTo>
                <a:lnTo>
                  <a:pt x="322" y="24"/>
                </a:lnTo>
                <a:lnTo>
                  <a:pt x="322" y="24"/>
                </a:lnTo>
                <a:lnTo>
                  <a:pt x="322" y="23"/>
                </a:lnTo>
                <a:lnTo>
                  <a:pt x="320" y="23"/>
                </a:lnTo>
                <a:lnTo>
                  <a:pt x="320" y="24"/>
                </a:lnTo>
                <a:lnTo>
                  <a:pt x="320" y="24"/>
                </a:lnTo>
                <a:lnTo>
                  <a:pt x="320" y="24"/>
                </a:lnTo>
                <a:lnTo>
                  <a:pt x="319" y="24"/>
                </a:lnTo>
                <a:lnTo>
                  <a:pt x="319" y="24"/>
                </a:lnTo>
                <a:lnTo>
                  <a:pt x="319" y="24"/>
                </a:lnTo>
                <a:lnTo>
                  <a:pt x="319" y="24"/>
                </a:lnTo>
                <a:lnTo>
                  <a:pt x="319" y="26"/>
                </a:lnTo>
                <a:lnTo>
                  <a:pt x="319" y="26"/>
                </a:lnTo>
                <a:lnTo>
                  <a:pt x="319" y="26"/>
                </a:lnTo>
                <a:lnTo>
                  <a:pt x="319" y="27"/>
                </a:lnTo>
                <a:lnTo>
                  <a:pt x="320" y="27"/>
                </a:lnTo>
                <a:lnTo>
                  <a:pt x="320" y="29"/>
                </a:lnTo>
                <a:lnTo>
                  <a:pt x="322" y="29"/>
                </a:lnTo>
                <a:lnTo>
                  <a:pt x="322" y="29"/>
                </a:lnTo>
                <a:lnTo>
                  <a:pt x="320" y="29"/>
                </a:lnTo>
                <a:lnTo>
                  <a:pt x="319" y="29"/>
                </a:lnTo>
                <a:lnTo>
                  <a:pt x="319" y="29"/>
                </a:lnTo>
                <a:lnTo>
                  <a:pt x="318" y="29"/>
                </a:lnTo>
                <a:lnTo>
                  <a:pt x="318" y="29"/>
                </a:lnTo>
                <a:lnTo>
                  <a:pt x="319" y="30"/>
                </a:lnTo>
                <a:lnTo>
                  <a:pt x="319" y="30"/>
                </a:lnTo>
                <a:lnTo>
                  <a:pt x="320" y="30"/>
                </a:lnTo>
                <a:lnTo>
                  <a:pt x="320" y="30"/>
                </a:lnTo>
                <a:lnTo>
                  <a:pt x="320" y="30"/>
                </a:lnTo>
                <a:lnTo>
                  <a:pt x="322" y="29"/>
                </a:lnTo>
                <a:lnTo>
                  <a:pt x="322" y="29"/>
                </a:lnTo>
                <a:lnTo>
                  <a:pt x="323" y="29"/>
                </a:lnTo>
                <a:lnTo>
                  <a:pt x="323" y="29"/>
                </a:lnTo>
                <a:lnTo>
                  <a:pt x="323" y="29"/>
                </a:lnTo>
                <a:lnTo>
                  <a:pt x="325" y="29"/>
                </a:lnTo>
                <a:lnTo>
                  <a:pt x="325" y="29"/>
                </a:lnTo>
                <a:lnTo>
                  <a:pt x="325" y="29"/>
                </a:lnTo>
                <a:lnTo>
                  <a:pt x="326" y="29"/>
                </a:lnTo>
                <a:lnTo>
                  <a:pt x="326" y="27"/>
                </a:lnTo>
                <a:lnTo>
                  <a:pt x="328" y="27"/>
                </a:lnTo>
                <a:lnTo>
                  <a:pt x="328" y="27"/>
                </a:lnTo>
                <a:lnTo>
                  <a:pt x="329" y="27"/>
                </a:lnTo>
                <a:lnTo>
                  <a:pt x="329" y="27"/>
                </a:lnTo>
                <a:lnTo>
                  <a:pt x="329" y="27"/>
                </a:lnTo>
                <a:lnTo>
                  <a:pt x="330" y="26"/>
                </a:lnTo>
                <a:lnTo>
                  <a:pt x="330" y="26"/>
                </a:lnTo>
                <a:lnTo>
                  <a:pt x="332" y="26"/>
                </a:lnTo>
                <a:lnTo>
                  <a:pt x="335" y="26"/>
                </a:lnTo>
                <a:lnTo>
                  <a:pt x="335" y="26"/>
                </a:lnTo>
                <a:lnTo>
                  <a:pt x="335" y="26"/>
                </a:lnTo>
                <a:lnTo>
                  <a:pt x="335" y="26"/>
                </a:lnTo>
                <a:lnTo>
                  <a:pt x="335" y="26"/>
                </a:lnTo>
                <a:lnTo>
                  <a:pt x="336" y="26"/>
                </a:lnTo>
                <a:lnTo>
                  <a:pt x="336" y="26"/>
                </a:lnTo>
                <a:lnTo>
                  <a:pt x="336" y="26"/>
                </a:lnTo>
                <a:lnTo>
                  <a:pt x="336" y="24"/>
                </a:lnTo>
                <a:lnTo>
                  <a:pt x="336" y="24"/>
                </a:lnTo>
                <a:lnTo>
                  <a:pt x="336" y="24"/>
                </a:lnTo>
                <a:lnTo>
                  <a:pt x="336" y="24"/>
                </a:lnTo>
                <a:lnTo>
                  <a:pt x="338" y="24"/>
                </a:lnTo>
                <a:lnTo>
                  <a:pt x="338" y="24"/>
                </a:lnTo>
                <a:lnTo>
                  <a:pt x="339" y="24"/>
                </a:lnTo>
                <a:lnTo>
                  <a:pt x="340" y="23"/>
                </a:lnTo>
                <a:lnTo>
                  <a:pt x="340" y="23"/>
                </a:lnTo>
                <a:lnTo>
                  <a:pt x="342" y="23"/>
                </a:lnTo>
                <a:lnTo>
                  <a:pt x="342" y="23"/>
                </a:lnTo>
                <a:lnTo>
                  <a:pt x="342" y="23"/>
                </a:lnTo>
                <a:lnTo>
                  <a:pt x="343" y="23"/>
                </a:lnTo>
                <a:lnTo>
                  <a:pt x="345" y="22"/>
                </a:lnTo>
                <a:lnTo>
                  <a:pt x="345" y="22"/>
                </a:lnTo>
                <a:lnTo>
                  <a:pt x="345" y="22"/>
                </a:lnTo>
                <a:lnTo>
                  <a:pt x="345" y="22"/>
                </a:lnTo>
                <a:lnTo>
                  <a:pt x="345" y="22"/>
                </a:lnTo>
                <a:lnTo>
                  <a:pt x="345" y="20"/>
                </a:lnTo>
                <a:lnTo>
                  <a:pt x="343" y="20"/>
                </a:lnTo>
                <a:lnTo>
                  <a:pt x="343" y="20"/>
                </a:lnTo>
                <a:lnTo>
                  <a:pt x="343" y="22"/>
                </a:lnTo>
                <a:lnTo>
                  <a:pt x="343" y="22"/>
                </a:lnTo>
                <a:lnTo>
                  <a:pt x="342" y="22"/>
                </a:lnTo>
                <a:lnTo>
                  <a:pt x="342" y="22"/>
                </a:lnTo>
                <a:lnTo>
                  <a:pt x="342" y="20"/>
                </a:lnTo>
                <a:lnTo>
                  <a:pt x="342" y="20"/>
                </a:lnTo>
                <a:lnTo>
                  <a:pt x="342" y="20"/>
                </a:lnTo>
                <a:lnTo>
                  <a:pt x="340" y="20"/>
                </a:lnTo>
                <a:lnTo>
                  <a:pt x="340" y="22"/>
                </a:lnTo>
                <a:lnTo>
                  <a:pt x="340" y="22"/>
                </a:lnTo>
                <a:lnTo>
                  <a:pt x="340" y="22"/>
                </a:lnTo>
                <a:lnTo>
                  <a:pt x="340" y="20"/>
                </a:lnTo>
                <a:lnTo>
                  <a:pt x="340" y="20"/>
                </a:lnTo>
                <a:lnTo>
                  <a:pt x="340" y="19"/>
                </a:lnTo>
                <a:lnTo>
                  <a:pt x="340" y="19"/>
                </a:lnTo>
                <a:lnTo>
                  <a:pt x="342" y="19"/>
                </a:lnTo>
                <a:lnTo>
                  <a:pt x="342" y="19"/>
                </a:lnTo>
                <a:lnTo>
                  <a:pt x="342" y="19"/>
                </a:lnTo>
                <a:lnTo>
                  <a:pt x="342" y="19"/>
                </a:lnTo>
                <a:lnTo>
                  <a:pt x="342" y="19"/>
                </a:lnTo>
                <a:lnTo>
                  <a:pt x="342" y="19"/>
                </a:lnTo>
                <a:lnTo>
                  <a:pt x="343" y="19"/>
                </a:lnTo>
                <a:lnTo>
                  <a:pt x="345" y="17"/>
                </a:lnTo>
                <a:lnTo>
                  <a:pt x="345" y="17"/>
                </a:lnTo>
                <a:lnTo>
                  <a:pt x="343" y="17"/>
                </a:lnTo>
                <a:lnTo>
                  <a:pt x="342" y="16"/>
                </a:lnTo>
                <a:lnTo>
                  <a:pt x="340" y="16"/>
                </a:lnTo>
                <a:lnTo>
                  <a:pt x="340" y="17"/>
                </a:lnTo>
                <a:lnTo>
                  <a:pt x="340" y="17"/>
                </a:lnTo>
                <a:lnTo>
                  <a:pt x="338" y="19"/>
                </a:lnTo>
                <a:lnTo>
                  <a:pt x="338" y="20"/>
                </a:lnTo>
                <a:lnTo>
                  <a:pt x="338" y="20"/>
                </a:lnTo>
                <a:lnTo>
                  <a:pt x="338" y="19"/>
                </a:lnTo>
                <a:lnTo>
                  <a:pt x="338" y="19"/>
                </a:lnTo>
                <a:lnTo>
                  <a:pt x="336" y="20"/>
                </a:lnTo>
                <a:lnTo>
                  <a:pt x="335" y="20"/>
                </a:lnTo>
                <a:lnTo>
                  <a:pt x="335" y="20"/>
                </a:lnTo>
                <a:lnTo>
                  <a:pt x="335" y="20"/>
                </a:lnTo>
                <a:lnTo>
                  <a:pt x="335" y="20"/>
                </a:lnTo>
                <a:lnTo>
                  <a:pt x="335" y="19"/>
                </a:lnTo>
                <a:lnTo>
                  <a:pt x="335" y="19"/>
                </a:lnTo>
                <a:lnTo>
                  <a:pt x="333" y="19"/>
                </a:lnTo>
                <a:lnTo>
                  <a:pt x="335" y="17"/>
                </a:lnTo>
                <a:lnTo>
                  <a:pt x="335" y="17"/>
                </a:lnTo>
                <a:lnTo>
                  <a:pt x="335" y="17"/>
                </a:lnTo>
                <a:lnTo>
                  <a:pt x="335" y="17"/>
                </a:lnTo>
                <a:lnTo>
                  <a:pt x="335" y="17"/>
                </a:lnTo>
                <a:lnTo>
                  <a:pt x="335" y="17"/>
                </a:lnTo>
                <a:lnTo>
                  <a:pt x="335" y="17"/>
                </a:lnTo>
                <a:lnTo>
                  <a:pt x="335" y="17"/>
                </a:lnTo>
                <a:lnTo>
                  <a:pt x="335" y="17"/>
                </a:lnTo>
                <a:lnTo>
                  <a:pt x="336" y="17"/>
                </a:lnTo>
                <a:lnTo>
                  <a:pt x="336" y="17"/>
                </a:lnTo>
                <a:lnTo>
                  <a:pt x="336" y="17"/>
                </a:lnTo>
                <a:lnTo>
                  <a:pt x="336" y="16"/>
                </a:lnTo>
                <a:lnTo>
                  <a:pt x="336" y="16"/>
                </a:lnTo>
                <a:lnTo>
                  <a:pt x="336" y="17"/>
                </a:lnTo>
                <a:lnTo>
                  <a:pt x="336" y="17"/>
                </a:lnTo>
                <a:lnTo>
                  <a:pt x="336" y="16"/>
                </a:lnTo>
                <a:lnTo>
                  <a:pt x="338" y="16"/>
                </a:lnTo>
                <a:lnTo>
                  <a:pt x="338" y="16"/>
                </a:lnTo>
                <a:lnTo>
                  <a:pt x="338" y="16"/>
                </a:lnTo>
                <a:lnTo>
                  <a:pt x="338" y="14"/>
                </a:lnTo>
                <a:lnTo>
                  <a:pt x="338" y="14"/>
                </a:lnTo>
                <a:lnTo>
                  <a:pt x="339" y="14"/>
                </a:lnTo>
                <a:lnTo>
                  <a:pt x="340" y="14"/>
                </a:lnTo>
                <a:lnTo>
                  <a:pt x="340" y="16"/>
                </a:lnTo>
                <a:lnTo>
                  <a:pt x="340" y="16"/>
                </a:lnTo>
                <a:lnTo>
                  <a:pt x="342" y="16"/>
                </a:lnTo>
                <a:lnTo>
                  <a:pt x="342" y="16"/>
                </a:lnTo>
                <a:lnTo>
                  <a:pt x="342" y="16"/>
                </a:lnTo>
                <a:lnTo>
                  <a:pt x="342" y="16"/>
                </a:lnTo>
                <a:lnTo>
                  <a:pt x="342" y="14"/>
                </a:lnTo>
                <a:lnTo>
                  <a:pt x="342" y="14"/>
                </a:lnTo>
                <a:lnTo>
                  <a:pt x="342" y="14"/>
                </a:lnTo>
                <a:lnTo>
                  <a:pt x="343" y="14"/>
                </a:lnTo>
                <a:lnTo>
                  <a:pt x="345" y="14"/>
                </a:lnTo>
                <a:lnTo>
                  <a:pt x="345" y="14"/>
                </a:lnTo>
                <a:lnTo>
                  <a:pt x="346" y="16"/>
                </a:lnTo>
                <a:lnTo>
                  <a:pt x="348" y="16"/>
                </a:lnTo>
                <a:lnTo>
                  <a:pt x="348" y="16"/>
                </a:lnTo>
                <a:lnTo>
                  <a:pt x="348" y="16"/>
                </a:lnTo>
                <a:lnTo>
                  <a:pt x="348" y="14"/>
                </a:lnTo>
                <a:lnTo>
                  <a:pt x="349" y="14"/>
                </a:lnTo>
                <a:lnTo>
                  <a:pt x="350" y="14"/>
                </a:lnTo>
                <a:lnTo>
                  <a:pt x="350" y="13"/>
                </a:lnTo>
                <a:lnTo>
                  <a:pt x="350" y="13"/>
                </a:lnTo>
                <a:lnTo>
                  <a:pt x="350" y="13"/>
                </a:lnTo>
                <a:lnTo>
                  <a:pt x="350" y="13"/>
                </a:lnTo>
                <a:lnTo>
                  <a:pt x="350" y="13"/>
                </a:lnTo>
                <a:lnTo>
                  <a:pt x="350" y="12"/>
                </a:lnTo>
                <a:lnTo>
                  <a:pt x="352" y="12"/>
                </a:lnTo>
                <a:lnTo>
                  <a:pt x="352" y="12"/>
                </a:lnTo>
                <a:lnTo>
                  <a:pt x="353" y="12"/>
                </a:lnTo>
                <a:lnTo>
                  <a:pt x="353" y="12"/>
                </a:lnTo>
                <a:lnTo>
                  <a:pt x="355" y="12"/>
                </a:lnTo>
                <a:lnTo>
                  <a:pt x="355" y="12"/>
                </a:lnTo>
                <a:lnTo>
                  <a:pt x="355" y="12"/>
                </a:lnTo>
                <a:lnTo>
                  <a:pt x="355" y="12"/>
                </a:lnTo>
                <a:lnTo>
                  <a:pt x="355" y="10"/>
                </a:lnTo>
                <a:lnTo>
                  <a:pt x="355" y="10"/>
                </a:lnTo>
                <a:lnTo>
                  <a:pt x="355" y="10"/>
                </a:lnTo>
                <a:lnTo>
                  <a:pt x="353" y="10"/>
                </a:lnTo>
                <a:lnTo>
                  <a:pt x="353" y="10"/>
                </a:lnTo>
                <a:lnTo>
                  <a:pt x="353" y="10"/>
                </a:lnTo>
                <a:lnTo>
                  <a:pt x="353" y="10"/>
                </a:lnTo>
                <a:lnTo>
                  <a:pt x="353" y="10"/>
                </a:lnTo>
                <a:lnTo>
                  <a:pt x="355" y="10"/>
                </a:lnTo>
                <a:lnTo>
                  <a:pt x="355" y="10"/>
                </a:lnTo>
                <a:lnTo>
                  <a:pt x="355" y="10"/>
                </a:lnTo>
                <a:lnTo>
                  <a:pt x="355" y="10"/>
                </a:lnTo>
                <a:lnTo>
                  <a:pt x="355" y="10"/>
                </a:lnTo>
                <a:lnTo>
                  <a:pt x="355" y="12"/>
                </a:lnTo>
                <a:lnTo>
                  <a:pt x="356" y="12"/>
                </a:lnTo>
                <a:lnTo>
                  <a:pt x="356" y="12"/>
                </a:lnTo>
                <a:lnTo>
                  <a:pt x="356" y="12"/>
                </a:lnTo>
                <a:lnTo>
                  <a:pt x="356" y="12"/>
                </a:lnTo>
                <a:lnTo>
                  <a:pt x="356" y="13"/>
                </a:lnTo>
                <a:lnTo>
                  <a:pt x="358" y="13"/>
                </a:lnTo>
                <a:lnTo>
                  <a:pt x="358" y="13"/>
                </a:lnTo>
                <a:lnTo>
                  <a:pt x="355" y="13"/>
                </a:lnTo>
                <a:lnTo>
                  <a:pt x="355" y="14"/>
                </a:lnTo>
                <a:lnTo>
                  <a:pt x="353" y="14"/>
                </a:lnTo>
                <a:lnTo>
                  <a:pt x="353" y="14"/>
                </a:lnTo>
                <a:lnTo>
                  <a:pt x="353" y="14"/>
                </a:lnTo>
                <a:lnTo>
                  <a:pt x="353" y="14"/>
                </a:lnTo>
                <a:lnTo>
                  <a:pt x="352" y="14"/>
                </a:lnTo>
                <a:lnTo>
                  <a:pt x="352" y="16"/>
                </a:lnTo>
                <a:lnTo>
                  <a:pt x="352" y="16"/>
                </a:lnTo>
                <a:lnTo>
                  <a:pt x="352" y="17"/>
                </a:lnTo>
                <a:lnTo>
                  <a:pt x="352" y="17"/>
                </a:lnTo>
                <a:lnTo>
                  <a:pt x="352" y="17"/>
                </a:lnTo>
                <a:lnTo>
                  <a:pt x="352" y="17"/>
                </a:lnTo>
                <a:lnTo>
                  <a:pt x="352" y="16"/>
                </a:lnTo>
                <a:lnTo>
                  <a:pt x="352" y="16"/>
                </a:lnTo>
                <a:lnTo>
                  <a:pt x="352" y="16"/>
                </a:lnTo>
                <a:lnTo>
                  <a:pt x="352" y="16"/>
                </a:lnTo>
                <a:lnTo>
                  <a:pt x="352" y="16"/>
                </a:lnTo>
                <a:lnTo>
                  <a:pt x="352" y="16"/>
                </a:lnTo>
                <a:lnTo>
                  <a:pt x="350" y="16"/>
                </a:lnTo>
                <a:lnTo>
                  <a:pt x="350" y="17"/>
                </a:lnTo>
                <a:lnTo>
                  <a:pt x="350" y="17"/>
                </a:lnTo>
                <a:lnTo>
                  <a:pt x="350" y="17"/>
                </a:lnTo>
                <a:lnTo>
                  <a:pt x="350" y="17"/>
                </a:lnTo>
                <a:lnTo>
                  <a:pt x="350" y="16"/>
                </a:lnTo>
                <a:lnTo>
                  <a:pt x="349" y="16"/>
                </a:lnTo>
                <a:lnTo>
                  <a:pt x="349" y="16"/>
                </a:lnTo>
                <a:lnTo>
                  <a:pt x="345" y="17"/>
                </a:lnTo>
                <a:lnTo>
                  <a:pt x="345" y="17"/>
                </a:lnTo>
                <a:lnTo>
                  <a:pt x="345" y="17"/>
                </a:lnTo>
                <a:lnTo>
                  <a:pt x="345" y="17"/>
                </a:lnTo>
                <a:lnTo>
                  <a:pt x="345" y="17"/>
                </a:lnTo>
                <a:lnTo>
                  <a:pt x="345" y="19"/>
                </a:lnTo>
                <a:lnTo>
                  <a:pt x="345" y="19"/>
                </a:lnTo>
                <a:lnTo>
                  <a:pt x="345" y="17"/>
                </a:lnTo>
                <a:lnTo>
                  <a:pt x="345" y="17"/>
                </a:lnTo>
                <a:lnTo>
                  <a:pt x="343" y="19"/>
                </a:lnTo>
                <a:lnTo>
                  <a:pt x="343" y="19"/>
                </a:lnTo>
                <a:lnTo>
                  <a:pt x="342" y="20"/>
                </a:lnTo>
                <a:lnTo>
                  <a:pt x="342" y="20"/>
                </a:lnTo>
                <a:lnTo>
                  <a:pt x="342" y="20"/>
                </a:lnTo>
                <a:lnTo>
                  <a:pt x="342" y="20"/>
                </a:lnTo>
                <a:lnTo>
                  <a:pt x="343" y="20"/>
                </a:lnTo>
                <a:lnTo>
                  <a:pt x="345" y="20"/>
                </a:lnTo>
                <a:lnTo>
                  <a:pt x="346" y="20"/>
                </a:lnTo>
                <a:lnTo>
                  <a:pt x="348" y="20"/>
                </a:lnTo>
                <a:lnTo>
                  <a:pt x="346" y="20"/>
                </a:lnTo>
                <a:lnTo>
                  <a:pt x="346" y="20"/>
                </a:lnTo>
                <a:lnTo>
                  <a:pt x="348" y="22"/>
                </a:lnTo>
                <a:lnTo>
                  <a:pt x="348" y="22"/>
                </a:lnTo>
                <a:lnTo>
                  <a:pt x="348" y="22"/>
                </a:lnTo>
                <a:lnTo>
                  <a:pt x="349" y="22"/>
                </a:lnTo>
                <a:lnTo>
                  <a:pt x="350" y="20"/>
                </a:lnTo>
                <a:lnTo>
                  <a:pt x="350" y="20"/>
                </a:lnTo>
                <a:lnTo>
                  <a:pt x="350" y="20"/>
                </a:lnTo>
                <a:lnTo>
                  <a:pt x="350" y="20"/>
                </a:lnTo>
                <a:lnTo>
                  <a:pt x="350" y="19"/>
                </a:lnTo>
                <a:lnTo>
                  <a:pt x="350" y="19"/>
                </a:lnTo>
                <a:lnTo>
                  <a:pt x="350" y="19"/>
                </a:lnTo>
                <a:lnTo>
                  <a:pt x="350" y="19"/>
                </a:lnTo>
                <a:lnTo>
                  <a:pt x="350" y="19"/>
                </a:lnTo>
                <a:lnTo>
                  <a:pt x="350" y="19"/>
                </a:lnTo>
                <a:lnTo>
                  <a:pt x="350" y="19"/>
                </a:lnTo>
                <a:lnTo>
                  <a:pt x="350" y="19"/>
                </a:lnTo>
                <a:lnTo>
                  <a:pt x="352" y="19"/>
                </a:lnTo>
                <a:lnTo>
                  <a:pt x="352" y="19"/>
                </a:lnTo>
                <a:lnTo>
                  <a:pt x="352" y="17"/>
                </a:lnTo>
                <a:lnTo>
                  <a:pt x="352" y="17"/>
                </a:lnTo>
                <a:lnTo>
                  <a:pt x="352" y="19"/>
                </a:lnTo>
                <a:lnTo>
                  <a:pt x="352" y="20"/>
                </a:lnTo>
                <a:lnTo>
                  <a:pt x="352" y="20"/>
                </a:lnTo>
                <a:lnTo>
                  <a:pt x="352" y="20"/>
                </a:lnTo>
                <a:lnTo>
                  <a:pt x="352" y="20"/>
                </a:lnTo>
                <a:lnTo>
                  <a:pt x="353" y="20"/>
                </a:lnTo>
                <a:lnTo>
                  <a:pt x="353" y="19"/>
                </a:lnTo>
                <a:lnTo>
                  <a:pt x="353" y="19"/>
                </a:lnTo>
                <a:lnTo>
                  <a:pt x="353" y="20"/>
                </a:lnTo>
                <a:lnTo>
                  <a:pt x="353" y="20"/>
                </a:lnTo>
                <a:lnTo>
                  <a:pt x="353" y="20"/>
                </a:lnTo>
                <a:lnTo>
                  <a:pt x="355" y="19"/>
                </a:lnTo>
                <a:lnTo>
                  <a:pt x="355" y="19"/>
                </a:lnTo>
                <a:lnTo>
                  <a:pt x="355" y="19"/>
                </a:lnTo>
                <a:lnTo>
                  <a:pt x="355" y="19"/>
                </a:lnTo>
                <a:lnTo>
                  <a:pt x="353" y="17"/>
                </a:lnTo>
                <a:lnTo>
                  <a:pt x="353" y="17"/>
                </a:lnTo>
                <a:lnTo>
                  <a:pt x="353" y="17"/>
                </a:lnTo>
                <a:lnTo>
                  <a:pt x="353" y="17"/>
                </a:lnTo>
                <a:lnTo>
                  <a:pt x="353" y="16"/>
                </a:lnTo>
                <a:lnTo>
                  <a:pt x="353" y="16"/>
                </a:lnTo>
                <a:lnTo>
                  <a:pt x="353" y="16"/>
                </a:lnTo>
                <a:lnTo>
                  <a:pt x="353" y="17"/>
                </a:lnTo>
                <a:lnTo>
                  <a:pt x="355" y="17"/>
                </a:lnTo>
                <a:lnTo>
                  <a:pt x="355" y="17"/>
                </a:lnTo>
                <a:lnTo>
                  <a:pt x="355" y="17"/>
                </a:lnTo>
                <a:lnTo>
                  <a:pt x="356" y="17"/>
                </a:lnTo>
                <a:lnTo>
                  <a:pt x="358" y="19"/>
                </a:lnTo>
                <a:lnTo>
                  <a:pt x="358" y="17"/>
                </a:lnTo>
                <a:lnTo>
                  <a:pt x="360" y="17"/>
                </a:lnTo>
                <a:lnTo>
                  <a:pt x="362" y="16"/>
                </a:lnTo>
                <a:lnTo>
                  <a:pt x="363" y="16"/>
                </a:lnTo>
                <a:lnTo>
                  <a:pt x="363" y="16"/>
                </a:lnTo>
                <a:lnTo>
                  <a:pt x="363" y="17"/>
                </a:lnTo>
                <a:lnTo>
                  <a:pt x="362" y="17"/>
                </a:lnTo>
                <a:lnTo>
                  <a:pt x="362" y="17"/>
                </a:lnTo>
                <a:lnTo>
                  <a:pt x="362" y="19"/>
                </a:lnTo>
                <a:lnTo>
                  <a:pt x="362" y="19"/>
                </a:lnTo>
                <a:lnTo>
                  <a:pt x="362" y="19"/>
                </a:lnTo>
                <a:lnTo>
                  <a:pt x="363" y="19"/>
                </a:lnTo>
                <a:lnTo>
                  <a:pt x="363" y="19"/>
                </a:lnTo>
                <a:lnTo>
                  <a:pt x="363" y="20"/>
                </a:lnTo>
                <a:lnTo>
                  <a:pt x="363" y="20"/>
                </a:lnTo>
                <a:lnTo>
                  <a:pt x="363" y="20"/>
                </a:lnTo>
                <a:lnTo>
                  <a:pt x="363" y="20"/>
                </a:lnTo>
                <a:lnTo>
                  <a:pt x="363" y="20"/>
                </a:lnTo>
                <a:lnTo>
                  <a:pt x="362" y="20"/>
                </a:lnTo>
                <a:lnTo>
                  <a:pt x="362" y="20"/>
                </a:lnTo>
                <a:lnTo>
                  <a:pt x="362" y="20"/>
                </a:lnTo>
                <a:lnTo>
                  <a:pt x="360" y="20"/>
                </a:lnTo>
                <a:lnTo>
                  <a:pt x="360" y="20"/>
                </a:lnTo>
                <a:lnTo>
                  <a:pt x="360" y="22"/>
                </a:lnTo>
                <a:lnTo>
                  <a:pt x="360" y="22"/>
                </a:lnTo>
                <a:lnTo>
                  <a:pt x="360" y="22"/>
                </a:lnTo>
                <a:lnTo>
                  <a:pt x="360" y="22"/>
                </a:lnTo>
                <a:lnTo>
                  <a:pt x="362" y="22"/>
                </a:lnTo>
                <a:lnTo>
                  <a:pt x="362" y="22"/>
                </a:lnTo>
                <a:lnTo>
                  <a:pt x="362" y="22"/>
                </a:lnTo>
                <a:lnTo>
                  <a:pt x="362" y="23"/>
                </a:lnTo>
                <a:lnTo>
                  <a:pt x="360" y="23"/>
                </a:lnTo>
                <a:lnTo>
                  <a:pt x="360" y="23"/>
                </a:lnTo>
                <a:lnTo>
                  <a:pt x="359" y="23"/>
                </a:lnTo>
                <a:lnTo>
                  <a:pt x="359" y="24"/>
                </a:lnTo>
                <a:lnTo>
                  <a:pt x="359" y="24"/>
                </a:lnTo>
                <a:lnTo>
                  <a:pt x="360" y="24"/>
                </a:lnTo>
                <a:lnTo>
                  <a:pt x="360" y="24"/>
                </a:lnTo>
                <a:lnTo>
                  <a:pt x="360" y="24"/>
                </a:lnTo>
                <a:lnTo>
                  <a:pt x="360" y="24"/>
                </a:lnTo>
                <a:lnTo>
                  <a:pt x="360" y="24"/>
                </a:lnTo>
                <a:lnTo>
                  <a:pt x="362" y="24"/>
                </a:lnTo>
                <a:lnTo>
                  <a:pt x="362" y="24"/>
                </a:lnTo>
                <a:lnTo>
                  <a:pt x="362" y="24"/>
                </a:lnTo>
                <a:lnTo>
                  <a:pt x="363" y="24"/>
                </a:lnTo>
                <a:lnTo>
                  <a:pt x="363" y="24"/>
                </a:lnTo>
                <a:lnTo>
                  <a:pt x="365" y="23"/>
                </a:lnTo>
                <a:lnTo>
                  <a:pt x="365" y="23"/>
                </a:lnTo>
                <a:lnTo>
                  <a:pt x="365" y="24"/>
                </a:lnTo>
                <a:lnTo>
                  <a:pt x="365" y="24"/>
                </a:lnTo>
                <a:lnTo>
                  <a:pt x="365" y="24"/>
                </a:lnTo>
                <a:lnTo>
                  <a:pt x="365" y="24"/>
                </a:lnTo>
                <a:lnTo>
                  <a:pt x="365" y="23"/>
                </a:lnTo>
                <a:lnTo>
                  <a:pt x="366" y="23"/>
                </a:lnTo>
                <a:lnTo>
                  <a:pt x="366" y="23"/>
                </a:lnTo>
                <a:lnTo>
                  <a:pt x="366" y="23"/>
                </a:lnTo>
                <a:lnTo>
                  <a:pt x="367" y="23"/>
                </a:lnTo>
                <a:lnTo>
                  <a:pt x="367" y="23"/>
                </a:lnTo>
                <a:lnTo>
                  <a:pt x="369" y="23"/>
                </a:lnTo>
                <a:lnTo>
                  <a:pt x="369" y="23"/>
                </a:lnTo>
                <a:lnTo>
                  <a:pt x="369" y="23"/>
                </a:lnTo>
                <a:lnTo>
                  <a:pt x="369" y="23"/>
                </a:lnTo>
                <a:lnTo>
                  <a:pt x="369" y="23"/>
                </a:lnTo>
                <a:lnTo>
                  <a:pt x="370" y="23"/>
                </a:lnTo>
                <a:lnTo>
                  <a:pt x="370" y="23"/>
                </a:lnTo>
                <a:lnTo>
                  <a:pt x="370" y="23"/>
                </a:lnTo>
                <a:lnTo>
                  <a:pt x="370" y="23"/>
                </a:lnTo>
                <a:lnTo>
                  <a:pt x="370" y="23"/>
                </a:lnTo>
                <a:lnTo>
                  <a:pt x="369" y="23"/>
                </a:lnTo>
                <a:lnTo>
                  <a:pt x="367" y="24"/>
                </a:lnTo>
                <a:lnTo>
                  <a:pt x="367" y="24"/>
                </a:lnTo>
                <a:lnTo>
                  <a:pt x="366" y="26"/>
                </a:lnTo>
                <a:lnTo>
                  <a:pt x="365" y="26"/>
                </a:lnTo>
                <a:lnTo>
                  <a:pt x="365" y="26"/>
                </a:lnTo>
                <a:lnTo>
                  <a:pt x="365" y="26"/>
                </a:lnTo>
                <a:lnTo>
                  <a:pt x="365" y="26"/>
                </a:lnTo>
                <a:lnTo>
                  <a:pt x="365" y="26"/>
                </a:lnTo>
                <a:lnTo>
                  <a:pt x="365" y="26"/>
                </a:lnTo>
                <a:lnTo>
                  <a:pt x="363" y="26"/>
                </a:lnTo>
                <a:lnTo>
                  <a:pt x="363" y="26"/>
                </a:lnTo>
                <a:lnTo>
                  <a:pt x="363" y="26"/>
                </a:lnTo>
                <a:lnTo>
                  <a:pt x="363" y="26"/>
                </a:lnTo>
                <a:lnTo>
                  <a:pt x="363" y="26"/>
                </a:lnTo>
                <a:lnTo>
                  <a:pt x="363" y="26"/>
                </a:lnTo>
                <a:lnTo>
                  <a:pt x="363" y="27"/>
                </a:lnTo>
                <a:lnTo>
                  <a:pt x="363" y="27"/>
                </a:lnTo>
                <a:lnTo>
                  <a:pt x="363" y="27"/>
                </a:lnTo>
                <a:lnTo>
                  <a:pt x="363" y="27"/>
                </a:lnTo>
                <a:lnTo>
                  <a:pt x="363" y="29"/>
                </a:lnTo>
                <a:lnTo>
                  <a:pt x="363" y="29"/>
                </a:lnTo>
                <a:lnTo>
                  <a:pt x="362" y="29"/>
                </a:lnTo>
                <a:lnTo>
                  <a:pt x="362" y="29"/>
                </a:lnTo>
                <a:lnTo>
                  <a:pt x="362" y="29"/>
                </a:lnTo>
                <a:lnTo>
                  <a:pt x="362" y="29"/>
                </a:lnTo>
                <a:lnTo>
                  <a:pt x="362" y="27"/>
                </a:lnTo>
                <a:lnTo>
                  <a:pt x="362" y="27"/>
                </a:lnTo>
                <a:lnTo>
                  <a:pt x="362" y="27"/>
                </a:lnTo>
                <a:lnTo>
                  <a:pt x="360" y="27"/>
                </a:lnTo>
                <a:lnTo>
                  <a:pt x="360" y="27"/>
                </a:lnTo>
                <a:lnTo>
                  <a:pt x="360" y="27"/>
                </a:lnTo>
                <a:lnTo>
                  <a:pt x="360" y="27"/>
                </a:lnTo>
                <a:lnTo>
                  <a:pt x="360" y="27"/>
                </a:lnTo>
                <a:lnTo>
                  <a:pt x="360" y="27"/>
                </a:lnTo>
                <a:lnTo>
                  <a:pt x="360" y="27"/>
                </a:lnTo>
                <a:lnTo>
                  <a:pt x="360" y="27"/>
                </a:lnTo>
                <a:lnTo>
                  <a:pt x="359" y="27"/>
                </a:lnTo>
                <a:lnTo>
                  <a:pt x="359" y="29"/>
                </a:lnTo>
                <a:lnTo>
                  <a:pt x="359" y="29"/>
                </a:lnTo>
                <a:lnTo>
                  <a:pt x="359" y="30"/>
                </a:lnTo>
                <a:lnTo>
                  <a:pt x="359" y="30"/>
                </a:lnTo>
                <a:lnTo>
                  <a:pt x="359" y="30"/>
                </a:lnTo>
                <a:lnTo>
                  <a:pt x="359" y="30"/>
                </a:lnTo>
                <a:lnTo>
                  <a:pt x="358" y="30"/>
                </a:lnTo>
                <a:lnTo>
                  <a:pt x="358" y="30"/>
                </a:lnTo>
                <a:lnTo>
                  <a:pt x="358" y="31"/>
                </a:lnTo>
                <a:lnTo>
                  <a:pt x="358" y="31"/>
                </a:lnTo>
                <a:lnTo>
                  <a:pt x="356" y="30"/>
                </a:lnTo>
                <a:lnTo>
                  <a:pt x="356" y="30"/>
                </a:lnTo>
                <a:lnTo>
                  <a:pt x="356" y="30"/>
                </a:lnTo>
                <a:lnTo>
                  <a:pt x="355" y="30"/>
                </a:lnTo>
                <a:lnTo>
                  <a:pt x="355" y="30"/>
                </a:lnTo>
                <a:lnTo>
                  <a:pt x="355" y="30"/>
                </a:lnTo>
                <a:lnTo>
                  <a:pt x="355" y="30"/>
                </a:lnTo>
                <a:lnTo>
                  <a:pt x="355" y="31"/>
                </a:lnTo>
                <a:lnTo>
                  <a:pt x="355" y="31"/>
                </a:lnTo>
                <a:lnTo>
                  <a:pt x="355" y="31"/>
                </a:lnTo>
                <a:lnTo>
                  <a:pt x="356" y="31"/>
                </a:lnTo>
                <a:lnTo>
                  <a:pt x="355" y="31"/>
                </a:lnTo>
                <a:lnTo>
                  <a:pt x="355" y="31"/>
                </a:lnTo>
                <a:lnTo>
                  <a:pt x="355" y="31"/>
                </a:lnTo>
                <a:lnTo>
                  <a:pt x="353" y="30"/>
                </a:lnTo>
                <a:lnTo>
                  <a:pt x="353" y="30"/>
                </a:lnTo>
                <a:lnTo>
                  <a:pt x="353" y="30"/>
                </a:lnTo>
                <a:lnTo>
                  <a:pt x="352" y="30"/>
                </a:lnTo>
                <a:lnTo>
                  <a:pt x="352" y="31"/>
                </a:lnTo>
                <a:lnTo>
                  <a:pt x="352" y="31"/>
                </a:lnTo>
                <a:lnTo>
                  <a:pt x="352" y="31"/>
                </a:lnTo>
                <a:lnTo>
                  <a:pt x="352" y="31"/>
                </a:lnTo>
                <a:lnTo>
                  <a:pt x="352" y="33"/>
                </a:lnTo>
                <a:lnTo>
                  <a:pt x="352" y="33"/>
                </a:lnTo>
                <a:lnTo>
                  <a:pt x="352" y="34"/>
                </a:lnTo>
                <a:lnTo>
                  <a:pt x="353" y="34"/>
                </a:lnTo>
                <a:lnTo>
                  <a:pt x="353" y="33"/>
                </a:lnTo>
                <a:lnTo>
                  <a:pt x="353" y="34"/>
                </a:lnTo>
                <a:lnTo>
                  <a:pt x="353" y="34"/>
                </a:lnTo>
                <a:lnTo>
                  <a:pt x="352" y="34"/>
                </a:lnTo>
                <a:lnTo>
                  <a:pt x="352" y="34"/>
                </a:lnTo>
                <a:lnTo>
                  <a:pt x="350" y="34"/>
                </a:lnTo>
                <a:lnTo>
                  <a:pt x="350" y="34"/>
                </a:lnTo>
                <a:lnTo>
                  <a:pt x="350" y="34"/>
                </a:lnTo>
                <a:lnTo>
                  <a:pt x="350" y="34"/>
                </a:lnTo>
                <a:lnTo>
                  <a:pt x="350" y="34"/>
                </a:lnTo>
                <a:lnTo>
                  <a:pt x="350" y="36"/>
                </a:lnTo>
                <a:lnTo>
                  <a:pt x="352" y="36"/>
                </a:lnTo>
                <a:lnTo>
                  <a:pt x="352" y="36"/>
                </a:lnTo>
                <a:lnTo>
                  <a:pt x="352" y="36"/>
                </a:lnTo>
                <a:lnTo>
                  <a:pt x="352" y="36"/>
                </a:lnTo>
                <a:lnTo>
                  <a:pt x="353" y="36"/>
                </a:lnTo>
                <a:lnTo>
                  <a:pt x="353" y="36"/>
                </a:lnTo>
                <a:lnTo>
                  <a:pt x="352" y="36"/>
                </a:lnTo>
                <a:lnTo>
                  <a:pt x="352" y="36"/>
                </a:lnTo>
                <a:lnTo>
                  <a:pt x="353" y="37"/>
                </a:lnTo>
                <a:lnTo>
                  <a:pt x="353" y="37"/>
                </a:lnTo>
                <a:lnTo>
                  <a:pt x="353" y="37"/>
                </a:lnTo>
                <a:lnTo>
                  <a:pt x="353" y="39"/>
                </a:lnTo>
                <a:lnTo>
                  <a:pt x="355" y="39"/>
                </a:lnTo>
                <a:lnTo>
                  <a:pt x="355" y="39"/>
                </a:lnTo>
                <a:lnTo>
                  <a:pt x="353" y="39"/>
                </a:lnTo>
                <a:lnTo>
                  <a:pt x="353" y="39"/>
                </a:lnTo>
                <a:lnTo>
                  <a:pt x="352" y="40"/>
                </a:lnTo>
                <a:lnTo>
                  <a:pt x="352" y="41"/>
                </a:lnTo>
                <a:lnTo>
                  <a:pt x="352" y="41"/>
                </a:lnTo>
                <a:lnTo>
                  <a:pt x="350" y="41"/>
                </a:lnTo>
                <a:lnTo>
                  <a:pt x="350" y="41"/>
                </a:lnTo>
                <a:lnTo>
                  <a:pt x="350" y="41"/>
                </a:lnTo>
                <a:lnTo>
                  <a:pt x="350" y="41"/>
                </a:lnTo>
                <a:lnTo>
                  <a:pt x="349" y="41"/>
                </a:lnTo>
                <a:lnTo>
                  <a:pt x="349" y="41"/>
                </a:lnTo>
                <a:lnTo>
                  <a:pt x="349" y="41"/>
                </a:lnTo>
                <a:lnTo>
                  <a:pt x="349" y="41"/>
                </a:lnTo>
                <a:lnTo>
                  <a:pt x="348" y="41"/>
                </a:lnTo>
                <a:lnTo>
                  <a:pt x="348" y="41"/>
                </a:lnTo>
                <a:lnTo>
                  <a:pt x="348" y="40"/>
                </a:lnTo>
                <a:lnTo>
                  <a:pt x="348" y="40"/>
                </a:lnTo>
                <a:lnTo>
                  <a:pt x="348" y="39"/>
                </a:lnTo>
                <a:lnTo>
                  <a:pt x="346" y="39"/>
                </a:lnTo>
                <a:lnTo>
                  <a:pt x="346" y="40"/>
                </a:lnTo>
                <a:lnTo>
                  <a:pt x="346" y="40"/>
                </a:lnTo>
                <a:lnTo>
                  <a:pt x="346" y="40"/>
                </a:lnTo>
                <a:lnTo>
                  <a:pt x="345" y="40"/>
                </a:lnTo>
                <a:lnTo>
                  <a:pt x="345" y="40"/>
                </a:lnTo>
                <a:lnTo>
                  <a:pt x="345" y="40"/>
                </a:lnTo>
                <a:lnTo>
                  <a:pt x="345" y="41"/>
                </a:lnTo>
                <a:lnTo>
                  <a:pt x="345" y="41"/>
                </a:lnTo>
                <a:lnTo>
                  <a:pt x="345" y="41"/>
                </a:lnTo>
                <a:lnTo>
                  <a:pt x="345" y="41"/>
                </a:lnTo>
                <a:lnTo>
                  <a:pt x="345" y="41"/>
                </a:lnTo>
                <a:lnTo>
                  <a:pt x="343" y="43"/>
                </a:lnTo>
                <a:lnTo>
                  <a:pt x="345" y="43"/>
                </a:lnTo>
                <a:lnTo>
                  <a:pt x="345" y="43"/>
                </a:lnTo>
                <a:lnTo>
                  <a:pt x="345" y="43"/>
                </a:lnTo>
                <a:lnTo>
                  <a:pt x="345" y="43"/>
                </a:lnTo>
                <a:lnTo>
                  <a:pt x="343" y="43"/>
                </a:lnTo>
                <a:lnTo>
                  <a:pt x="342" y="43"/>
                </a:lnTo>
                <a:lnTo>
                  <a:pt x="342" y="43"/>
                </a:lnTo>
                <a:lnTo>
                  <a:pt x="342" y="43"/>
                </a:lnTo>
                <a:lnTo>
                  <a:pt x="342" y="44"/>
                </a:lnTo>
                <a:lnTo>
                  <a:pt x="342" y="44"/>
                </a:lnTo>
                <a:lnTo>
                  <a:pt x="342" y="44"/>
                </a:lnTo>
                <a:lnTo>
                  <a:pt x="342" y="44"/>
                </a:lnTo>
                <a:lnTo>
                  <a:pt x="340" y="44"/>
                </a:lnTo>
                <a:lnTo>
                  <a:pt x="340" y="44"/>
                </a:lnTo>
                <a:lnTo>
                  <a:pt x="340" y="44"/>
                </a:lnTo>
                <a:lnTo>
                  <a:pt x="340" y="44"/>
                </a:lnTo>
                <a:lnTo>
                  <a:pt x="340" y="43"/>
                </a:lnTo>
                <a:lnTo>
                  <a:pt x="340" y="43"/>
                </a:lnTo>
                <a:lnTo>
                  <a:pt x="340" y="43"/>
                </a:lnTo>
                <a:lnTo>
                  <a:pt x="339" y="46"/>
                </a:lnTo>
                <a:lnTo>
                  <a:pt x="339" y="46"/>
                </a:lnTo>
                <a:lnTo>
                  <a:pt x="339" y="44"/>
                </a:lnTo>
                <a:lnTo>
                  <a:pt x="338" y="44"/>
                </a:lnTo>
                <a:lnTo>
                  <a:pt x="338" y="44"/>
                </a:lnTo>
                <a:lnTo>
                  <a:pt x="338" y="44"/>
                </a:lnTo>
                <a:lnTo>
                  <a:pt x="338" y="44"/>
                </a:lnTo>
                <a:lnTo>
                  <a:pt x="338" y="44"/>
                </a:lnTo>
                <a:lnTo>
                  <a:pt x="338" y="44"/>
                </a:lnTo>
                <a:lnTo>
                  <a:pt x="338" y="46"/>
                </a:lnTo>
                <a:lnTo>
                  <a:pt x="338" y="46"/>
                </a:lnTo>
                <a:lnTo>
                  <a:pt x="338" y="44"/>
                </a:lnTo>
                <a:lnTo>
                  <a:pt x="336" y="44"/>
                </a:lnTo>
                <a:lnTo>
                  <a:pt x="336" y="46"/>
                </a:lnTo>
                <a:lnTo>
                  <a:pt x="335" y="46"/>
                </a:lnTo>
                <a:lnTo>
                  <a:pt x="335" y="46"/>
                </a:lnTo>
                <a:lnTo>
                  <a:pt x="333" y="46"/>
                </a:lnTo>
                <a:lnTo>
                  <a:pt x="333" y="46"/>
                </a:lnTo>
                <a:lnTo>
                  <a:pt x="333" y="46"/>
                </a:lnTo>
                <a:lnTo>
                  <a:pt x="333" y="46"/>
                </a:lnTo>
                <a:lnTo>
                  <a:pt x="332" y="46"/>
                </a:lnTo>
                <a:lnTo>
                  <a:pt x="332" y="46"/>
                </a:lnTo>
                <a:lnTo>
                  <a:pt x="332" y="46"/>
                </a:lnTo>
                <a:lnTo>
                  <a:pt x="332" y="46"/>
                </a:lnTo>
                <a:lnTo>
                  <a:pt x="332" y="47"/>
                </a:lnTo>
                <a:lnTo>
                  <a:pt x="330" y="47"/>
                </a:lnTo>
                <a:lnTo>
                  <a:pt x="330" y="49"/>
                </a:lnTo>
                <a:lnTo>
                  <a:pt x="330" y="49"/>
                </a:lnTo>
                <a:lnTo>
                  <a:pt x="330" y="49"/>
                </a:lnTo>
                <a:lnTo>
                  <a:pt x="330" y="49"/>
                </a:lnTo>
                <a:lnTo>
                  <a:pt x="329" y="47"/>
                </a:lnTo>
                <a:lnTo>
                  <a:pt x="329" y="47"/>
                </a:lnTo>
                <a:lnTo>
                  <a:pt x="329" y="47"/>
                </a:lnTo>
                <a:lnTo>
                  <a:pt x="328" y="47"/>
                </a:lnTo>
                <a:lnTo>
                  <a:pt x="328" y="47"/>
                </a:lnTo>
                <a:lnTo>
                  <a:pt x="328" y="47"/>
                </a:lnTo>
                <a:lnTo>
                  <a:pt x="328" y="47"/>
                </a:lnTo>
                <a:lnTo>
                  <a:pt x="328" y="47"/>
                </a:lnTo>
                <a:lnTo>
                  <a:pt x="326" y="49"/>
                </a:lnTo>
                <a:lnTo>
                  <a:pt x="326" y="49"/>
                </a:lnTo>
                <a:lnTo>
                  <a:pt x="326" y="49"/>
                </a:lnTo>
                <a:lnTo>
                  <a:pt x="326" y="49"/>
                </a:lnTo>
                <a:lnTo>
                  <a:pt x="325" y="49"/>
                </a:lnTo>
                <a:lnTo>
                  <a:pt x="325" y="47"/>
                </a:lnTo>
                <a:lnTo>
                  <a:pt x="325" y="47"/>
                </a:lnTo>
                <a:lnTo>
                  <a:pt x="325" y="47"/>
                </a:lnTo>
                <a:lnTo>
                  <a:pt x="323" y="49"/>
                </a:lnTo>
                <a:lnTo>
                  <a:pt x="323" y="49"/>
                </a:lnTo>
                <a:lnTo>
                  <a:pt x="323" y="49"/>
                </a:lnTo>
                <a:lnTo>
                  <a:pt x="323" y="49"/>
                </a:lnTo>
                <a:lnTo>
                  <a:pt x="323" y="50"/>
                </a:lnTo>
                <a:lnTo>
                  <a:pt x="323" y="50"/>
                </a:lnTo>
                <a:lnTo>
                  <a:pt x="323" y="49"/>
                </a:lnTo>
                <a:lnTo>
                  <a:pt x="323" y="49"/>
                </a:lnTo>
                <a:lnTo>
                  <a:pt x="320" y="50"/>
                </a:lnTo>
                <a:lnTo>
                  <a:pt x="320" y="51"/>
                </a:lnTo>
                <a:lnTo>
                  <a:pt x="319" y="51"/>
                </a:lnTo>
                <a:lnTo>
                  <a:pt x="319" y="51"/>
                </a:lnTo>
                <a:lnTo>
                  <a:pt x="319" y="51"/>
                </a:lnTo>
                <a:lnTo>
                  <a:pt x="319" y="51"/>
                </a:lnTo>
                <a:lnTo>
                  <a:pt x="319" y="51"/>
                </a:lnTo>
                <a:lnTo>
                  <a:pt x="319" y="53"/>
                </a:lnTo>
                <a:lnTo>
                  <a:pt x="319" y="53"/>
                </a:lnTo>
                <a:lnTo>
                  <a:pt x="319" y="53"/>
                </a:lnTo>
                <a:lnTo>
                  <a:pt x="318" y="53"/>
                </a:lnTo>
                <a:lnTo>
                  <a:pt x="318" y="54"/>
                </a:lnTo>
                <a:lnTo>
                  <a:pt x="318" y="54"/>
                </a:lnTo>
                <a:lnTo>
                  <a:pt x="316" y="54"/>
                </a:lnTo>
                <a:lnTo>
                  <a:pt x="316" y="54"/>
                </a:lnTo>
                <a:lnTo>
                  <a:pt x="318" y="54"/>
                </a:lnTo>
                <a:lnTo>
                  <a:pt x="318" y="54"/>
                </a:lnTo>
                <a:lnTo>
                  <a:pt x="316" y="56"/>
                </a:lnTo>
                <a:lnTo>
                  <a:pt x="316" y="56"/>
                </a:lnTo>
                <a:lnTo>
                  <a:pt x="318" y="54"/>
                </a:lnTo>
                <a:lnTo>
                  <a:pt x="316" y="54"/>
                </a:lnTo>
                <a:lnTo>
                  <a:pt x="316" y="53"/>
                </a:lnTo>
                <a:lnTo>
                  <a:pt x="316" y="53"/>
                </a:lnTo>
                <a:lnTo>
                  <a:pt x="318" y="53"/>
                </a:lnTo>
                <a:lnTo>
                  <a:pt x="318" y="53"/>
                </a:lnTo>
                <a:lnTo>
                  <a:pt x="316" y="53"/>
                </a:lnTo>
                <a:lnTo>
                  <a:pt x="316" y="53"/>
                </a:lnTo>
                <a:lnTo>
                  <a:pt x="315" y="51"/>
                </a:lnTo>
                <a:lnTo>
                  <a:pt x="315" y="51"/>
                </a:lnTo>
                <a:lnTo>
                  <a:pt x="315" y="53"/>
                </a:lnTo>
                <a:lnTo>
                  <a:pt x="315" y="53"/>
                </a:lnTo>
                <a:lnTo>
                  <a:pt x="313" y="53"/>
                </a:lnTo>
                <a:lnTo>
                  <a:pt x="313" y="53"/>
                </a:lnTo>
                <a:lnTo>
                  <a:pt x="313" y="53"/>
                </a:lnTo>
                <a:lnTo>
                  <a:pt x="312" y="53"/>
                </a:lnTo>
                <a:lnTo>
                  <a:pt x="312" y="53"/>
                </a:lnTo>
                <a:lnTo>
                  <a:pt x="312" y="54"/>
                </a:lnTo>
                <a:lnTo>
                  <a:pt x="312" y="54"/>
                </a:lnTo>
                <a:lnTo>
                  <a:pt x="311" y="53"/>
                </a:lnTo>
                <a:lnTo>
                  <a:pt x="311" y="53"/>
                </a:lnTo>
                <a:lnTo>
                  <a:pt x="309" y="53"/>
                </a:lnTo>
                <a:lnTo>
                  <a:pt x="309" y="54"/>
                </a:lnTo>
                <a:lnTo>
                  <a:pt x="309" y="54"/>
                </a:lnTo>
                <a:lnTo>
                  <a:pt x="308" y="54"/>
                </a:lnTo>
                <a:lnTo>
                  <a:pt x="308" y="54"/>
                </a:lnTo>
                <a:lnTo>
                  <a:pt x="308" y="54"/>
                </a:lnTo>
                <a:lnTo>
                  <a:pt x="308" y="54"/>
                </a:lnTo>
                <a:lnTo>
                  <a:pt x="308" y="56"/>
                </a:lnTo>
                <a:lnTo>
                  <a:pt x="308" y="56"/>
                </a:lnTo>
                <a:lnTo>
                  <a:pt x="308" y="56"/>
                </a:lnTo>
                <a:lnTo>
                  <a:pt x="308" y="56"/>
                </a:lnTo>
                <a:lnTo>
                  <a:pt x="308" y="56"/>
                </a:lnTo>
                <a:lnTo>
                  <a:pt x="308" y="56"/>
                </a:lnTo>
                <a:lnTo>
                  <a:pt x="308" y="56"/>
                </a:lnTo>
                <a:lnTo>
                  <a:pt x="308" y="56"/>
                </a:lnTo>
                <a:lnTo>
                  <a:pt x="306" y="56"/>
                </a:lnTo>
                <a:lnTo>
                  <a:pt x="306" y="56"/>
                </a:lnTo>
                <a:lnTo>
                  <a:pt x="306" y="54"/>
                </a:lnTo>
                <a:lnTo>
                  <a:pt x="306" y="54"/>
                </a:lnTo>
                <a:lnTo>
                  <a:pt x="305" y="56"/>
                </a:lnTo>
                <a:lnTo>
                  <a:pt x="305" y="56"/>
                </a:lnTo>
                <a:lnTo>
                  <a:pt x="305" y="56"/>
                </a:lnTo>
                <a:lnTo>
                  <a:pt x="305" y="57"/>
                </a:lnTo>
                <a:lnTo>
                  <a:pt x="305" y="57"/>
                </a:lnTo>
                <a:lnTo>
                  <a:pt x="305" y="57"/>
                </a:lnTo>
                <a:lnTo>
                  <a:pt x="305" y="57"/>
                </a:lnTo>
                <a:lnTo>
                  <a:pt x="306" y="57"/>
                </a:lnTo>
                <a:lnTo>
                  <a:pt x="306" y="57"/>
                </a:lnTo>
                <a:lnTo>
                  <a:pt x="306" y="57"/>
                </a:lnTo>
                <a:lnTo>
                  <a:pt x="306" y="57"/>
                </a:lnTo>
                <a:lnTo>
                  <a:pt x="306" y="59"/>
                </a:lnTo>
                <a:lnTo>
                  <a:pt x="306" y="59"/>
                </a:lnTo>
                <a:lnTo>
                  <a:pt x="308" y="59"/>
                </a:lnTo>
                <a:lnTo>
                  <a:pt x="308" y="59"/>
                </a:lnTo>
                <a:lnTo>
                  <a:pt x="308" y="57"/>
                </a:lnTo>
                <a:lnTo>
                  <a:pt x="308" y="57"/>
                </a:lnTo>
                <a:lnTo>
                  <a:pt x="309" y="57"/>
                </a:lnTo>
                <a:lnTo>
                  <a:pt x="311" y="57"/>
                </a:lnTo>
                <a:lnTo>
                  <a:pt x="312" y="56"/>
                </a:lnTo>
                <a:lnTo>
                  <a:pt x="312" y="54"/>
                </a:lnTo>
                <a:lnTo>
                  <a:pt x="312" y="54"/>
                </a:lnTo>
                <a:lnTo>
                  <a:pt x="312" y="54"/>
                </a:lnTo>
                <a:lnTo>
                  <a:pt x="313" y="54"/>
                </a:lnTo>
                <a:lnTo>
                  <a:pt x="313" y="56"/>
                </a:lnTo>
                <a:lnTo>
                  <a:pt x="313" y="56"/>
                </a:lnTo>
                <a:lnTo>
                  <a:pt x="313" y="56"/>
                </a:lnTo>
                <a:lnTo>
                  <a:pt x="313" y="56"/>
                </a:lnTo>
                <a:lnTo>
                  <a:pt x="315" y="56"/>
                </a:lnTo>
                <a:lnTo>
                  <a:pt x="315" y="56"/>
                </a:lnTo>
                <a:lnTo>
                  <a:pt x="315" y="56"/>
                </a:lnTo>
                <a:lnTo>
                  <a:pt x="315" y="54"/>
                </a:lnTo>
                <a:lnTo>
                  <a:pt x="315" y="54"/>
                </a:lnTo>
                <a:lnTo>
                  <a:pt x="315" y="54"/>
                </a:lnTo>
                <a:lnTo>
                  <a:pt x="315" y="54"/>
                </a:lnTo>
                <a:lnTo>
                  <a:pt x="315" y="54"/>
                </a:lnTo>
                <a:lnTo>
                  <a:pt x="315" y="56"/>
                </a:lnTo>
                <a:lnTo>
                  <a:pt x="315" y="56"/>
                </a:lnTo>
                <a:lnTo>
                  <a:pt x="316" y="56"/>
                </a:lnTo>
                <a:lnTo>
                  <a:pt x="316" y="56"/>
                </a:lnTo>
                <a:lnTo>
                  <a:pt x="315" y="57"/>
                </a:lnTo>
                <a:lnTo>
                  <a:pt x="315" y="57"/>
                </a:lnTo>
                <a:lnTo>
                  <a:pt x="315" y="56"/>
                </a:lnTo>
                <a:lnTo>
                  <a:pt x="313" y="56"/>
                </a:lnTo>
                <a:lnTo>
                  <a:pt x="313" y="56"/>
                </a:lnTo>
                <a:lnTo>
                  <a:pt x="313" y="57"/>
                </a:lnTo>
                <a:lnTo>
                  <a:pt x="313" y="57"/>
                </a:lnTo>
                <a:lnTo>
                  <a:pt x="313" y="57"/>
                </a:lnTo>
                <a:lnTo>
                  <a:pt x="313" y="57"/>
                </a:lnTo>
                <a:lnTo>
                  <a:pt x="312" y="57"/>
                </a:lnTo>
                <a:lnTo>
                  <a:pt x="311" y="57"/>
                </a:lnTo>
                <a:lnTo>
                  <a:pt x="311" y="57"/>
                </a:lnTo>
                <a:lnTo>
                  <a:pt x="309" y="57"/>
                </a:lnTo>
                <a:lnTo>
                  <a:pt x="309" y="57"/>
                </a:lnTo>
                <a:lnTo>
                  <a:pt x="309" y="59"/>
                </a:lnTo>
                <a:lnTo>
                  <a:pt x="309" y="59"/>
                </a:lnTo>
                <a:lnTo>
                  <a:pt x="309" y="59"/>
                </a:lnTo>
                <a:lnTo>
                  <a:pt x="308" y="59"/>
                </a:lnTo>
                <a:lnTo>
                  <a:pt x="308" y="59"/>
                </a:lnTo>
                <a:lnTo>
                  <a:pt x="308" y="60"/>
                </a:lnTo>
                <a:lnTo>
                  <a:pt x="308" y="60"/>
                </a:lnTo>
                <a:lnTo>
                  <a:pt x="309" y="60"/>
                </a:lnTo>
                <a:lnTo>
                  <a:pt x="309" y="60"/>
                </a:lnTo>
                <a:lnTo>
                  <a:pt x="311" y="60"/>
                </a:lnTo>
                <a:lnTo>
                  <a:pt x="309" y="61"/>
                </a:lnTo>
                <a:lnTo>
                  <a:pt x="309" y="61"/>
                </a:lnTo>
                <a:lnTo>
                  <a:pt x="309" y="61"/>
                </a:lnTo>
                <a:lnTo>
                  <a:pt x="309" y="61"/>
                </a:lnTo>
                <a:lnTo>
                  <a:pt x="309" y="61"/>
                </a:lnTo>
                <a:lnTo>
                  <a:pt x="308" y="61"/>
                </a:lnTo>
                <a:lnTo>
                  <a:pt x="308" y="61"/>
                </a:lnTo>
                <a:lnTo>
                  <a:pt x="305" y="61"/>
                </a:lnTo>
                <a:lnTo>
                  <a:pt x="305" y="61"/>
                </a:lnTo>
                <a:lnTo>
                  <a:pt x="306" y="60"/>
                </a:lnTo>
                <a:lnTo>
                  <a:pt x="308" y="60"/>
                </a:lnTo>
                <a:lnTo>
                  <a:pt x="308" y="60"/>
                </a:lnTo>
                <a:lnTo>
                  <a:pt x="306" y="59"/>
                </a:lnTo>
                <a:lnTo>
                  <a:pt x="306" y="59"/>
                </a:lnTo>
                <a:lnTo>
                  <a:pt x="306" y="59"/>
                </a:lnTo>
                <a:lnTo>
                  <a:pt x="306" y="59"/>
                </a:lnTo>
                <a:lnTo>
                  <a:pt x="306" y="60"/>
                </a:lnTo>
                <a:lnTo>
                  <a:pt x="306" y="60"/>
                </a:lnTo>
                <a:lnTo>
                  <a:pt x="305" y="60"/>
                </a:lnTo>
                <a:lnTo>
                  <a:pt x="303" y="60"/>
                </a:lnTo>
                <a:lnTo>
                  <a:pt x="302" y="60"/>
                </a:lnTo>
                <a:lnTo>
                  <a:pt x="302" y="60"/>
                </a:lnTo>
                <a:lnTo>
                  <a:pt x="302" y="60"/>
                </a:lnTo>
                <a:lnTo>
                  <a:pt x="302" y="61"/>
                </a:lnTo>
                <a:lnTo>
                  <a:pt x="302" y="61"/>
                </a:lnTo>
                <a:lnTo>
                  <a:pt x="302" y="61"/>
                </a:lnTo>
                <a:lnTo>
                  <a:pt x="302" y="61"/>
                </a:lnTo>
                <a:lnTo>
                  <a:pt x="302" y="61"/>
                </a:lnTo>
                <a:lnTo>
                  <a:pt x="303" y="61"/>
                </a:lnTo>
                <a:lnTo>
                  <a:pt x="303" y="61"/>
                </a:lnTo>
                <a:lnTo>
                  <a:pt x="305" y="61"/>
                </a:lnTo>
                <a:lnTo>
                  <a:pt x="305" y="61"/>
                </a:lnTo>
                <a:lnTo>
                  <a:pt x="303" y="61"/>
                </a:lnTo>
                <a:lnTo>
                  <a:pt x="302" y="61"/>
                </a:lnTo>
                <a:lnTo>
                  <a:pt x="302" y="61"/>
                </a:lnTo>
                <a:lnTo>
                  <a:pt x="302" y="61"/>
                </a:lnTo>
                <a:lnTo>
                  <a:pt x="302" y="61"/>
                </a:lnTo>
                <a:lnTo>
                  <a:pt x="302" y="61"/>
                </a:lnTo>
                <a:lnTo>
                  <a:pt x="302" y="61"/>
                </a:lnTo>
                <a:lnTo>
                  <a:pt x="301" y="60"/>
                </a:lnTo>
                <a:lnTo>
                  <a:pt x="301" y="60"/>
                </a:lnTo>
                <a:lnTo>
                  <a:pt x="299" y="60"/>
                </a:lnTo>
                <a:lnTo>
                  <a:pt x="299" y="61"/>
                </a:lnTo>
                <a:lnTo>
                  <a:pt x="299" y="61"/>
                </a:lnTo>
                <a:lnTo>
                  <a:pt x="299" y="61"/>
                </a:lnTo>
                <a:lnTo>
                  <a:pt x="298" y="61"/>
                </a:lnTo>
                <a:lnTo>
                  <a:pt x="298" y="61"/>
                </a:lnTo>
                <a:lnTo>
                  <a:pt x="298" y="61"/>
                </a:lnTo>
                <a:lnTo>
                  <a:pt x="298" y="60"/>
                </a:lnTo>
                <a:lnTo>
                  <a:pt x="298" y="60"/>
                </a:lnTo>
                <a:lnTo>
                  <a:pt x="299" y="60"/>
                </a:lnTo>
                <a:lnTo>
                  <a:pt x="299" y="60"/>
                </a:lnTo>
                <a:lnTo>
                  <a:pt x="299" y="60"/>
                </a:lnTo>
                <a:lnTo>
                  <a:pt x="299" y="60"/>
                </a:lnTo>
                <a:lnTo>
                  <a:pt x="299" y="60"/>
                </a:lnTo>
                <a:lnTo>
                  <a:pt x="299" y="60"/>
                </a:lnTo>
                <a:lnTo>
                  <a:pt x="301" y="60"/>
                </a:lnTo>
                <a:lnTo>
                  <a:pt x="301" y="59"/>
                </a:lnTo>
                <a:lnTo>
                  <a:pt x="301" y="59"/>
                </a:lnTo>
                <a:lnTo>
                  <a:pt x="301" y="57"/>
                </a:lnTo>
                <a:lnTo>
                  <a:pt x="301" y="57"/>
                </a:lnTo>
                <a:lnTo>
                  <a:pt x="301" y="57"/>
                </a:lnTo>
                <a:lnTo>
                  <a:pt x="299" y="57"/>
                </a:lnTo>
                <a:lnTo>
                  <a:pt x="299" y="59"/>
                </a:lnTo>
                <a:lnTo>
                  <a:pt x="298" y="59"/>
                </a:lnTo>
                <a:lnTo>
                  <a:pt x="298" y="59"/>
                </a:lnTo>
                <a:lnTo>
                  <a:pt x="298" y="59"/>
                </a:lnTo>
                <a:lnTo>
                  <a:pt x="298" y="57"/>
                </a:lnTo>
                <a:lnTo>
                  <a:pt x="298" y="57"/>
                </a:lnTo>
                <a:lnTo>
                  <a:pt x="295" y="57"/>
                </a:lnTo>
                <a:lnTo>
                  <a:pt x="295" y="57"/>
                </a:lnTo>
                <a:lnTo>
                  <a:pt x="295" y="57"/>
                </a:lnTo>
                <a:lnTo>
                  <a:pt x="295" y="57"/>
                </a:lnTo>
                <a:lnTo>
                  <a:pt x="295" y="59"/>
                </a:lnTo>
                <a:lnTo>
                  <a:pt x="295" y="59"/>
                </a:lnTo>
                <a:lnTo>
                  <a:pt x="296" y="59"/>
                </a:lnTo>
                <a:lnTo>
                  <a:pt x="296" y="59"/>
                </a:lnTo>
                <a:lnTo>
                  <a:pt x="296" y="59"/>
                </a:lnTo>
                <a:lnTo>
                  <a:pt x="296" y="60"/>
                </a:lnTo>
                <a:lnTo>
                  <a:pt x="295" y="60"/>
                </a:lnTo>
                <a:lnTo>
                  <a:pt x="295" y="60"/>
                </a:lnTo>
                <a:lnTo>
                  <a:pt x="295" y="60"/>
                </a:lnTo>
                <a:lnTo>
                  <a:pt x="295" y="60"/>
                </a:lnTo>
                <a:lnTo>
                  <a:pt x="295" y="60"/>
                </a:lnTo>
                <a:lnTo>
                  <a:pt x="293" y="60"/>
                </a:lnTo>
                <a:lnTo>
                  <a:pt x="293" y="61"/>
                </a:lnTo>
                <a:lnTo>
                  <a:pt x="293" y="61"/>
                </a:lnTo>
                <a:lnTo>
                  <a:pt x="293" y="61"/>
                </a:lnTo>
                <a:lnTo>
                  <a:pt x="293" y="61"/>
                </a:lnTo>
                <a:lnTo>
                  <a:pt x="293" y="61"/>
                </a:lnTo>
                <a:lnTo>
                  <a:pt x="293" y="61"/>
                </a:lnTo>
                <a:lnTo>
                  <a:pt x="295" y="61"/>
                </a:lnTo>
                <a:lnTo>
                  <a:pt x="296" y="61"/>
                </a:lnTo>
                <a:lnTo>
                  <a:pt x="296" y="61"/>
                </a:lnTo>
                <a:lnTo>
                  <a:pt x="295" y="61"/>
                </a:lnTo>
                <a:lnTo>
                  <a:pt x="295" y="61"/>
                </a:lnTo>
                <a:lnTo>
                  <a:pt x="295" y="63"/>
                </a:lnTo>
                <a:lnTo>
                  <a:pt x="293" y="63"/>
                </a:lnTo>
                <a:lnTo>
                  <a:pt x="293" y="63"/>
                </a:lnTo>
                <a:lnTo>
                  <a:pt x="292" y="63"/>
                </a:lnTo>
                <a:lnTo>
                  <a:pt x="292" y="63"/>
                </a:lnTo>
                <a:lnTo>
                  <a:pt x="292" y="63"/>
                </a:lnTo>
                <a:lnTo>
                  <a:pt x="292" y="63"/>
                </a:lnTo>
                <a:lnTo>
                  <a:pt x="291" y="64"/>
                </a:lnTo>
                <a:lnTo>
                  <a:pt x="291" y="64"/>
                </a:lnTo>
                <a:lnTo>
                  <a:pt x="289" y="64"/>
                </a:lnTo>
                <a:lnTo>
                  <a:pt x="289" y="64"/>
                </a:lnTo>
                <a:lnTo>
                  <a:pt x="288" y="64"/>
                </a:lnTo>
                <a:lnTo>
                  <a:pt x="288" y="64"/>
                </a:lnTo>
                <a:lnTo>
                  <a:pt x="286" y="64"/>
                </a:lnTo>
                <a:lnTo>
                  <a:pt x="286" y="64"/>
                </a:lnTo>
                <a:lnTo>
                  <a:pt x="286" y="64"/>
                </a:lnTo>
                <a:lnTo>
                  <a:pt x="286" y="64"/>
                </a:lnTo>
                <a:lnTo>
                  <a:pt x="286" y="63"/>
                </a:lnTo>
                <a:lnTo>
                  <a:pt x="286" y="63"/>
                </a:lnTo>
                <a:lnTo>
                  <a:pt x="286" y="63"/>
                </a:lnTo>
                <a:lnTo>
                  <a:pt x="286" y="63"/>
                </a:lnTo>
                <a:lnTo>
                  <a:pt x="285" y="63"/>
                </a:lnTo>
                <a:lnTo>
                  <a:pt x="285" y="63"/>
                </a:lnTo>
                <a:lnTo>
                  <a:pt x="283" y="64"/>
                </a:lnTo>
                <a:lnTo>
                  <a:pt x="282" y="64"/>
                </a:lnTo>
                <a:lnTo>
                  <a:pt x="282" y="64"/>
                </a:lnTo>
                <a:lnTo>
                  <a:pt x="283" y="64"/>
                </a:lnTo>
                <a:lnTo>
                  <a:pt x="285" y="64"/>
                </a:lnTo>
                <a:lnTo>
                  <a:pt x="285" y="64"/>
                </a:lnTo>
                <a:lnTo>
                  <a:pt x="285" y="64"/>
                </a:lnTo>
                <a:lnTo>
                  <a:pt x="285" y="66"/>
                </a:lnTo>
                <a:lnTo>
                  <a:pt x="283" y="66"/>
                </a:lnTo>
                <a:lnTo>
                  <a:pt x="285" y="66"/>
                </a:lnTo>
                <a:lnTo>
                  <a:pt x="285" y="66"/>
                </a:lnTo>
                <a:lnTo>
                  <a:pt x="285" y="66"/>
                </a:lnTo>
                <a:lnTo>
                  <a:pt x="285" y="66"/>
                </a:lnTo>
                <a:lnTo>
                  <a:pt x="283" y="66"/>
                </a:lnTo>
                <a:lnTo>
                  <a:pt x="283" y="66"/>
                </a:lnTo>
                <a:lnTo>
                  <a:pt x="282" y="66"/>
                </a:lnTo>
                <a:lnTo>
                  <a:pt x="282" y="67"/>
                </a:lnTo>
                <a:lnTo>
                  <a:pt x="282" y="67"/>
                </a:lnTo>
                <a:lnTo>
                  <a:pt x="282" y="67"/>
                </a:lnTo>
                <a:lnTo>
                  <a:pt x="281" y="67"/>
                </a:lnTo>
                <a:lnTo>
                  <a:pt x="279" y="69"/>
                </a:lnTo>
                <a:lnTo>
                  <a:pt x="279" y="69"/>
                </a:lnTo>
                <a:lnTo>
                  <a:pt x="279" y="69"/>
                </a:lnTo>
                <a:lnTo>
                  <a:pt x="278" y="69"/>
                </a:lnTo>
                <a:lnTo>
                  <a:pt x="278" y="67"/>
                </a:lnTo>
                <a:lnTo>
                  <a:pt x="276" y="67"/>
                </a:lnTo>
                <a:lnTo>
                  <a:pt x="275" y="67"/>
                </a:lnTo>
                <a:lnTo>
                  <a:pt x="275" y="69"/>
                </a:lnTo>
                <a:lnTo>
                  <a:pt x="275" y="69"/>
                </a:lnTo>
                <a:lnTo>
                  <a:pt x="275" y="69"/>
                </a:lnTo>
                <a:lnTo>
                  <a:pt x="275" y="69"/>
                </a:lnTo>
                <a:lnTo>
                  <a:pt x="275" y="69"/>
                </a:lnTo>
                <a:lnTo>
                  <a:pt x="275" y="69"/>
                </a:lnTo>
                <a:lnTo>
                  <a:pt x="273" y="69"/>
                </a:lnTo>
                <a:lnTo>
                  <a:pt x="273" y="69"/>
                </a:lnTo>
                <a:lnTo>
                  <a:pt x="273" y="69"/>
                </a:lnTo>
                <a:lnTo>
                  <a:pt x="272" y="69"/>
                </a:lnTo>
                <a:lnTo>
                  <a:pt x="272" y="69"/>
                </a:lnTo>
                <a:lnTo>
                  <a:pt x="271" y="69"/>
                </a:lnTo>
                <a:lnTo>
                  <a:pt x="271" y="70"/>
                </a:lnTo>
                <a:lnTo>
                  <a:pt x="271" y="70"/>
                </a:lnTo>
                <a:lnTo>
                  <a:pt x="271" y="69"/>
                </a:lnTo>
                <a:lnTo>
                  <a:pt x="271" y="69"/>
                </a:lnTo>
                <a:lnTo>
                  <a:pt x="269" y="70"/>
                </a:lnTo>
                <a:lnTo>
                  <a:pt x="269" y="70"/>
                </a:lnTo>
                <a:lnTo>
                  <a:pt x="269" y="70"/>
                </a:lnTo>
                <a:lnTo>
                  <a:pt x="268" y="70"/>
                </a:lnTo>
                <a:lnTo>
                  <a:pt x="268" y="70"/>
                </a:lnTo>
                <a:lnTo>
                  <a:pt x="268" y="70"/>
                </a:lnTo>
                <a:lnTo>
                  <a:pt x="268" y="71"/>
                </a:lnTo>
                <a:lnTo>
                  <a:pt x="266" y="71"/>
                </a:lnTo>
                <a:lnTo>
                  <a:pt x="265" y="71"/>
                </a:lnTo>
                <a:lnTo>
                  <a:pt x="265" y="71"/>
                </a:lnTo>
                <a:lnTo>
                  <a:pt x="264" y="73"/>
                </a:lnTo>
                <a:lnTo>
                  <a:pt x="264" y="73"/>
                </a:lnTo>
                <a:lnTo>
                  <a:pt x="264" y="73"/>
                </a:lnTo>
                <a:lnTo>
                  <a:pt x="264" y="73"/>
                </a:lnTo>
                <a:lnTo>
                  <a:pt x="264" y="74"/>
                </a:lnTo>
                <a:lnTo>
                  <a:pt x="264" y="74"/>
                </a:lnTo>
                <a:lnTo>
                  <a:pt x="264" y="74"/>
                </a:lnTo>
                <a:lnTo>
                  <a:pt x="264" y="74"/>
                </a:lnTo>
                <a:lnTo>
                  <a:pt x="265" y="74"/>
                </a:lnTo>
                <a:lnTo>
                  <a:pt x="265" y="73"/>
                </a:lnTo>
                <a:lnTo>
                  <a:pt x="266" y="73"/>
                </a:lnTo>
                <a:lnTo>
                  <a:pt x="266" y="73"/>
                </a:lnTo>
                <a:lnTo>
                  <a:pt x="268" y="71"/>
                </a:lnTo>
                <a:lnTo>
                  <a:pt x="268" y="73"/>
                </a:lnTo>
                <a:lnTo>
                  <a:pt x="268" y="73"/>
                </a:lnTo>
                <a:lnTo>
                  <a:pt x="266" y="73"/>
                </a:lnTo>
                <a:lnTo>
                  <a:pt x="266" y="73"/>
                </a:lnTo>
                <a:lnTo>
                  <a:pt x="265" y="73"/>
                </a:lnTo>
                <a:lnTo>
                  <a:pt x="264" y="76"/>
                </a:lnTo>
                <a:lnTo>
                  <a:pt x="265" y="74"/>
                </a:lnTo>
                <a:lnTo>
                  <a:pt x="265" y="74"/>
                </a:lnTo>
                <a:lnTo>
                  <a:pt x="264" y="74"/>
                </a:lnTo>
                <a:lnTo>
                  <a:pt x="264" y="74"/>
                </a:lnTo>
                <a:lnTo>
                  <a:pt x="264" y="74"/>
                </a:lnTo>
                <a:lnTo>
                  <a:pt x="264" y="74"/>
                </a:lnTo>
                <a:lnTo>
                  <a:pt x="262" y="74"/>
                </a:lnTo>
                <a:lnTo>
                  <a:pt x="262" y="76"/>
                </a:lnTo>
                <a:lnTo>
                  <a:pt x="262" y="76"/>
                </a:lnTo>
                <a:lnTo>
                  <a:pt x="262" y="76"/>
                </a:lnTo>
                <a:lnTo>
                  <a:pt x="262" y="76"/>
                </a:lnTo>
                <a:lnTo>
                  <a:pt x="261" y="74"/>
                </a:lnTo>
                <a:lnTo>
                  <a:pt x="261" y="74"/>
                </a:lnTo>
                <a:lnTo>
                  <a:pt x="261" y="74"/>
                </a:lnTo>
                <a:lnTo>
                  <a:pt x="261" y="74"/>
                </a:lnTo>
                <a:lnTo>
                  <a:pt x="261" y="74"/>
                </a:lnTo>
                <a:lnTo>
                  <a:pt x="261" y="74"/>
                </a:lnTo>
                <a:lnTo>
                  <a:pt x="259" y="74"/>
                </a:lnTo>
                <a:lnTo>
                  <a:pt x="259" y="74"/>
                </a:lnTo>
                <a:lnTo>
                  <a:pt x="259" y="74"/>
                </a:lnTo>
                <a:lnTo>
                  <a:pt x="259" y="74"/>
                </a:lnTo>
                <a:lnTo>
                  <a:pt x="259" y="76"/>
                </a:lnTo>
                <a:lnTo>
                  <a:pt x="259" y="77"/>
                </a:lnTo>
                <a:lnTo>
                  <a:pt x="258" y="77"/>
                </a:lnTo>
                <a:lnTo>
                  <a:pt x="258" y="77"/>
                </a:lnTo>
                <a:lnTo>
                  <a:pt x="258" y="77"/>
                </a:lnTo>
                <a:lnTo>
                  <a:pt x="258" y="78"/>
                </a:lnTo>
                <a:lnTo>
                  <a:pt x="259" y="78"/>
                </a:lnTo>
                <a:lnTo>
                  <a:pt x="259" y="78"/>
                </a:lnTo>
                <a:lnTo>
                  <a:pt x="259" y="80"/>
                </a:lnTo>
                <a:lnTo>
                  <a:pt x="259" y="80"/>
                </a:lnTo>
                <a:lnTo>
                  <a:pt x="261" y="80"/>
                </a:lnTo>
                <a:lnTo>
                  <a:pt x="261" y="80"/>
                </a:lnTo>
                <a:lnTo>
                  <a:pt x="262" y="78"/>
                </a:lnTo>
                <a:lnTo>
                  <a:pt x="264" y="78"/>
                </a:lnTo>
                <a:lnTo>
                  <a:pt x="265" y="78"/>
                </a:lnTo>
                <a:lnTo>
                  <a:pt x="265" y="78"/>
                </a:lnTo>
                <a:lnTo>
                  <a:pt x="265" y="78"/>
                </a:lnTo>
                <a:lnTo>
                  <a:pt x="266" y="77"/>
                </a:lnTo>
                <a:lnTo>
                  <a:pt x="266" y="77"/>
                </a:lnTo>
                <a:lnTo>
                  <a:pt x="266" y="77"/>
                </a:lnTo>
                <a:lnTo>
                  <a:pt x="266" y="77"/>
                </a:lnTo>
                <a:lnTo>
                  <a:pt x="269" y="77"/>
                </a:lnTo>
                <a:lnTo>
                  <a:pt x="272" y="76"/>
                </a:lnTo>
                <a:lnTo>
                  <a:pt x="276" y="74"/>
                </a:lnTo>
                <a:lnTo>
                  <a:pt x="276" y="74"/>
                </a:lnTo>
                <a:lnTo>
                  <a:pt x="279" y="73"/>
                </a:lnTo>
                <a:lnTo>
                  <a:pt x="283" y="73"/>
                </a:lnTo>
                <a:lnTo>
                  <a:pt x="289" y="70"/>
                </a:lnTo>
                <a:lnTo>
                  <a:pt x="296" y="67"/>
                </a:lnTo>
                <a:lnTo>
                  <a:pt x="299" y="67"/>
                </a:lnTo>
                <a:lnTo>
                  <a:pt x="303" y="66"/>
                </a:lnTo>
                <a:lnTo>
                  <a:pt x="303" y="66"/>
                </a:lnTo>
                <a:lnTo>
                  <a:pt x="306" y="64"/>
                </a:lnTo>
                <a:lnTo>
                  <a:pt x="308" y="64"/>
                </a:lnTo>
                <a:lnTo>
                  <a:pt x="311" y="63"/>
                </a:lnTo>
                <a:lnTo>
                  <a:pt x="312" y="63"/>
                </a:lnTo>
                <a:lnTo>
                  <a:pt x="313" y="61"/>
                </a:lnTo>
                <a:lnTo>
                  <a:pt x="313" y="61"/>
                </a:lnTo>
                <a:lnTo>
                  <a:pt x="318" y="61"/>
                </a:lnTo>
                <a:lnTo>
                  <a:pt x="320" y="60"/>
                </a:lnTo>
                <a:lnTo>
                  <a:pt x="322" y="59"/>
                </a:lnTo>
                <a:lnTo>
                  <a:pt x="322" y="59"/>
                </a:lnTo>
                <a:lnTo>
                  <a:pt x="323" y="59"/>
                </a:lnTo>
                <a:lnTo>
                  <a:pt x="325" y="59"/>
                </a:lnTo>
                <a:lnTo>
                  <a:pt x="326" y="57"/>
                </a:lnTo>
                <a:lnTo>
                  <a:pt x="328" y="57"/>
                </a:lnTo>
                <a:lnTo>
                  <a:pt x="328" y="57"/>
                </a:lnTo>
                <a:lnTo>
                  <a:pt x="330" y="57"/>
                </a:lnTo>
                <a:lnTo>
                  <a:pt x="332" y="56"/>
                </a:lnTo>
                <a:lnTo>
                  <a:pt x="333" y="56"/>
                </a:lnTo>
                <a:lnTo>
                  <a:pt x="336" y="54"/>
                </a:lnTo>
                <a:lnTo>
                  <a:pt x="336" y="54"/>
                </a:lnTo>
                <a:lnTo>
                  <a:pt x="336" y="54"/>
                </a:lnTo>
                <a:lnTo>
                  <a:pt x="338" y="54"/>
                </a:lnTo>
                <a:lnTo>
                  <a:pt x="339" y="54"/>
                </a:lnTo>
                <a:lnTo>
                  <a:pt x="340" y="53"/>
                </a:lnTo>
                <a:lnTo>
                  <a:pt x="340" y="53"/>
                </a:lnTo>
                <a:lnTo>
                  <a:pt x="340" y="53"/>
                </a:lnTo>
                <a:lnTo>
                  <a:pt x="340" y="53"/>
                </a:lnTo>
                <a:lnTo>
                  <a:pt x="342" y="53"/>
                </a:lnTo>
                <a:lnTo>
                  <a:pt x="343" y="51"/>
                </a:lnTo>
                <a:lnTo>
                  <a:pt x="345" y="51"/>
                </a:lnTo>
                <a:lnTo>
                  <a:pt x="345" y="51"/>
                </a:lnTo>
                <a:lnTo>
                  <a:pt x="345" y="51"/>
                </a:lnTo>
                <a:lnTo>
                  <a:pt x="346" y="51"/>
                </a:lnTo>
                <a:lnTo>
                  <a:pt x="346" y="51"/>
                </a:lnTo>
                <a:lnTo>
                  <a:pt x="349" y="50"/>
                </a:lnTo>
                <a:lnTo>
                  <a:pt x="350" y="50"/>
                </a:lnTo>
                <a:lnTo>
                  <a:pt x="352" y="50"/>
                </a:lnTo>
                <a:lnTo>
                  <a:pt x="352" y="49"/>
                </a:lnTo>
                <a:lnTo>
                  <a:pt x="352" y="49"/>
                </a:lnTo>
                <a:lnTo>
                  <a:pt x="353" y="49"/>
                </a:lnTo>
                <a:lnTo>
                  <a:pt x="355" y="49"/>
                </a:lnTo>
                <a:lnTo>
                  <a:pt x="353" y="49"/>
                </a:lnTo>
                <a:lnTo>
                  <a:pt x="353" y="49"/>
                </a:lnTo>
                <a:lnTo>
                  <a:pt x="355" y="50"/>
                </a:lnTo>
                <a:lnTo>
                  <a:pt x="355" y="50"/>
                </a:lnTo>
                <a:lnTo>
                  <a:pt x="355" y="49"/>
                </a:lnTo>
                <a:lnTo>
                  <a:pt x="356" y="49"/>
                </a:lnTo>
                <a:lnTo>
                  <a:pt x="358" y="47"/>
                </a:lnTo>
                <a:lnTo>
                  <a:pt x="358" y="47"/>
                </a:lnTo>
                <a:lnTo>
                  <a:pt x="359" y="47"/>
                </a:lnTo>
                <a:lnTo>
                  <a:pt x="359" y="47"/>
                </a:lnTo>
                <a:lnTo>
                  <a:pt x="359" y="47"/>
                </a:lnTo>
                <a:lnTo>
                  <a:pt x="360" y="47"/>
                </a:lnTo>
                <a:lnTo>
                  <a:pt x="360" y="47"/>
                </a:lnTo>
                <a:lnTo>
                  <a:pt x="360" y="47"/>
                </a:lnTo>
                <a:lnTo>
                  <a:pt x="360" y="47"/>
                </a:lnTo>
                <a:lnTo>
                  <a:pt x="360" y="47"/>
                </a:lnTo>
                <a:lnTo>
                  <a:pt x="359" y="47"/>
                </a:lnTo>
                <a:lnTo>
                  <a:pt x="358" y="49"/>
                </a:lnTo>
                <a:lnTo>
                  <a:pt x="358" y="49"/>
                </a:lnTo>
                <a:lnTo>
                  <a:pt x="358" y="49"/>
                </a:lnTo>
                <a:lnTo>
                  <a:pt x="356" y="49"/>
                </a:lnTo>
                <a:lnTo>
                  <a:pt x="356" y="49"/>
                </a:lnTo>
                <a:lnTo>
                  <a:pt x="355" y="50"/>
                </a:lnTo>
                <a:lnTo>
                  <a:pt x="355" y="50"/>
                </a:lnTo>
                <a:lnTo>
                  <a:pt x="355" y="50"/>
                </a:lnTo>
                <a:lnTo>
                  <a:pt x="353" y="50"/>
                </a:lnTo>
                <a:lnTo>
                  <a:pt x="353" y="50"/>
                </a:lnTo>
                <a:lnTo>
                  <a:pt x="352" y="50"/>
                </a:lnTo>
                <a:lnTo>
                  <a:pt x="352" y="51"/>
                </a:lnTo>
                <a:lnTo>
                  <a:pt x="352" y="51"/>
                </a:lnTo>
                <a:lnTo>
                  <a:pt x="352" y="51"/>
                </a:lnTo>
                <a:lnTo>
                  <a:pt x="350" y="51"/>
                </a:lnTo>
                <a:lnTo>
                  <a:pt x="350" y="51"/>
                </a:lnTo>
                <a:lnTo>
                  <a:pt x="350" y="51"/>
                </a:lnTo>
                <a:lnTo>
                  <a:pt x="350" y="51"/>
                </a:lnTo>
                <a:lnTo>
                  <a:pt x="350" y="50"/>
                </a:lnTo>
                <a:lnTo>
                  <a:pt x="350" y="50"/>
                </a:lnTo>
                <a:lnTo>
                  <a:pt x="350" y="50"/>
                </a:lnTo>
                <a:lnTo>
                  <a:pt x="349" y="50"/>
                </a:lnTo>
                <a:lnTo>
                  <a:pt x="349" y="50"/>
                </a:lnTo>
                <a:lnTo>
                  <a:pt x="349" y="51"/>
                </a:lnTo>
                <a:lnTo>
                  <a:pt x="349" y="51"/>
                </a:lnTo>
                <a:lnTo>
                  <a:pt x="349" y="51"/>
                </a:lnTo>
                <a:lnTo>
                  <a:pt x="348" y="51"/>
                </a:lnTo>
                <a:lnTo>
                  <a:pt x="348" y="51"/>
                </a:lnTo>
                <a:lnTo>
                  <a:pt x="348" y="51"/>
                </a:lnTo>
                <a:lnTo>
                  <a:pt x="348" y="51"/>
                </a:lnTo>
                <a:lnTo>
                  <a:pt x="346" y="53"/>
                </a:lnTo>
                <a:lnTo>
                  <a:pt x="345" y="53"/>
                </a:lnTo>
                <a:lnTo>
                  <a:pt x="345" y="53"/>
                </a:lnTo>
                <a:lnTo>
                  <a:pt x="345" y="53"/>
                </a:lnTo>
                <a:lnTo>
                  <a:pt x="343" y="53"/>
                </a:lnTo>
                <a:lnTo>
                  <a:pt x="343" y="53"/>
                </a:lnTo>
                <a:lnTo>
                  <a:pt x="342" y="53"/>
                </a:lnTo>
                <a:lnTo>
                  <a:pt x="342" y="53"/>
                </a:lnTo>
                <a:lnTo>
                  <a:pt x="342" y="54"/>
                </a:lnTo>
                <a:lnTo>
                  <a:pt x="340" y="54"/>
                </a:lnTo>
                <a:lnTo>
                  <a:pt x="340" y="54"/>
                </a:lnTo>
                <a:lnTo>
                  <a:pt x="339" y="54"/>
                </a:lnTo>
                <a:lnTo>
                  <a:pt x="339" y="54"/>
                </a:lnTo>
                <a:lnTo>
                  <a:pt x="338" y="56"/>
                </a:lnTo>
                <a:lnTo>
                  <a:pt x="336" y="57"/>
                </a:lnTo>
                <a:lnTo>
                  <a:pt x="336" y="56"/>
                </a:lnTo>
                <a:lnTo>
                  <a:pt x="336" y="56"/>
                </a:lnTo>
                <a:lnTo>
                  <a:pt x="336" y="56"/>
                </a:lnTo>
                <a:lnTo>
                  <a:pt x="335" y="56"/>
                </a:lnTo>
                <a:lnTo>
                  <a:pt x="335" y="57"/>
                </a:lnTo>
                <a:lnTo>
                  <a:pt x="335" y="57"/>
                </a:lnTo>
                <a:lnTo>
                  <a:pt x="335" y="57"/>
                </a:lnTo>
                <a:lnTo>
                  <a:pt x="335" y="57"/>
                </a:lnTo>
                <a:lnTo>
                  <a:pt x="335" y="57"/>
                </a:lnTo>
                <a:lnTo>
                  <a:pt x="336" y="57"/>
                </a:lnTo>
                <a:lnTo>
                  <a:pt x="338" y="57"/>
                </a:lnTo>
                <a:lnTo>
                  <a:pt x="339" y="57"/>
                </a:lnTo>
                <a:lnTo>
                  <a:pt x="339" y="57"/>
                </a:lnTo>
                <a:lnTo>
                  <a:pt x="338" y="57"/>
                </a:lnTo>
                <a:lnTo>
                  <a:pt x="336" y="59"/>
                </a:lnTo>
                <a:lnTo>
                  <a:pt x="335" y="60"/>
                </a:lnTo>
                <a:lnTo>
                  <a:pt x="333" y="60"/>
                </a:lnTo>
                <a:lnTo>
                  <a:pt x="332" y="60"/>
                </a:lnTo>
                <a:lnTo>
                  <a:pt x="332" y="60"/>
                </a:lnTo>
                <a:lnTo>
                  <a:pt x="332" y="60"/>
                </a:lnTo>
                <a:lnTo>
                  <a:pt x="330" y="60"/>
                </a:lnTo>
                <a:lnTo>
                  <a:pt x="329" y="61"/>
                </a:lnTo>
                <a:lnTo>
                  <a:pt x="328" y="61"/>
                </a:lnTo>
                <a:lnTo>
                  <a:pt x="328" y="61"/>
                </a:lnTo>
                <a:lnTo>
                  <a:pt x="326" y="61"/>
                </a:lnTo>
                <a:lnTo>
                  <a:pt x="326" y="61"/>
                </a:lnTo>
                <a:lnTo>
                  <a:pt x="326" y="61"/>
                </a:lnTo>
                <a:lnTo>
                  <a:pt x="326" y="63"/>
                </a:lnTo>
                <a:lnTo>
                  <a:pt x="325" y="63"/>
                </a:lnTo>
                <a:lnTo>
                  <a:pt x="325" y="63"/>
                </a:lnTo>
                <a:lnTo>
                  <a:pt x="323" y="63"/>
                </a:lnTo>
                <a:lnTo>
                  <a:pt x="323" y="63"/>
                </a:lnTo>
                <a:lnTo>
                  <a:pt x="323" y="64"/>
                </a:lnTo>
                <a:lnTo>
                  <a:pt x="322" y="64"/>
                </a:lnTo>
                <a:lnTo>
                  <a:pt x="320" y="64"/>
                </a:lnTo>
                <a:lnTo>
                  <a:pt x="319" y="64"/>
                </a:lnTo>
                <a:lnTo>
                  <a:pt x="319" y="64"/>
                </a:lnTo>
                <a:lnTo>
                  <a:pt x="318" y="66"/>
                </a:lnTo>
                <a:lnTo>
                  <a:pt x="318" y="66"/>
                </a:lnTo>
                <a:lnTo>
                  <a:pt x="318" y="66"/>
                </a:lnTo>
                <a:lnTo>
                  <a:pt x="319" y="67"/>
                </a:lnTo>
                <a:lnTo>
                  <a:pt x="319" y="69"/>
                </a:lnTo>
                <a:lnTo>
                  <a:pt x="320" y="70"/>
                </a:lnTo>
                <a:lnTo>
                  <a:pt x="320" y="70"/>
                </a:lnTo>
                <a:lnTo>
                  <a:pt x="320" y="70"/>
                </a:lnTo>
                <a:lnTo>
                  <a:pt x="320" y="70"/>
                </a:lnTo>
                <a:lnTo>
                  <a:pt x="320" y="70"/>
                </a:lnTo>
                <a:lnTo>
                  <a:pt x="320" y="70"/>
                </a:lnTo>
                <a:lnTo>
                  <a:pt x="319" y="71"/>
                </a:lnTo>
                <a:lnTo>
                  <a:pt x="319" y="71"/>
                </a:lnTo>
                <a:lnTo>
                  <a:pt x="319" y="71"/>
                </a:lnTo>
                <a:lnTo>
                  <a:pt x="319" y="71"/>
                </a:lnTo>
                <a:lnTo>
                  <a:pt x="319" y="71"/>
                </a:lnTo>
                <a:lnTo>
                  <a:pt x="319" y="71"/>
                </a:lnTo>
                <a:lnTo>
                  <a:pt x="319" y="71"/>
                </a:lnTo>
                <a:lnTo>
                  <a:pt x="320" y="71"/>
                </a:lnTo>
                <a:lnTo>
                  <a:pt x="320" y="71"/>
                </a:lnTo>
                <a:lnTo>
                  <a:pt x="320" y="71"/>
                </a:lnTo>
                <a:lnTo>
                  <a:pt x="320" y="71"/>
                </a:lnTo>
                <a:lnTo>
                  <a:pt x="320" y="70"/>
                </a:lnTo>
                <a:lnTo>
                  <a:pt x="320" y="70"/>
                </a:lnTo>
                <a:lnTo>
                  <a:pt x="320" y="69"/>
                </a:lnTo>
                <a:lnTo>
                  <a:pt x="320" y="69"/>
                </a:lnTo>
                <a:lnTo>
                  <a:pt x="320" y="67"/>
                </a:lnTo>
                <a:lnTo>
                  <a:pt x="320" y="67"/>
                </a:lnTo>
                <a:lnTo>
                  <a:pt x="320" y="67"/>
                </a:lnTo>
                <a:lnTo>
                  <a:pt x="320" y="67"/>
                </a:lnTo>
                <a:lnTo>
                  <a:pt x="320" y="66"/>
                </a:lnTo>
                <a:lnTo>
                  <a:pt x="322" y="66"/>
                </a:lnTo>
                <a:lnTo>
                  <a:pt x="322" y="66"/>
                </a:lnTo>
                <a:lnTo>
                  <a:pt x="322" y="66"/>
                </a:lnTo>
                <a:lnTo>
                  <a:pt x="322" y="66"/>
                </a:lnTo>
                <a:lnTo>
                  <a:pt x="323" y="66"/>
                </a:lnTo>
                <a:lnTo>
                  <a:pt x="323" y="66"/>
                </a:lnTo>
                <a:lnTo>
                  <a:pt x="323" y="66"/>
                </a:lnTo>
                <a:lnTo>
                  <a:pt x="323" y="66"/>
                </a:lnTo>
                <a:lnTo>
                  <a:pt x="323" y="66"/>
                </a:lnTo>
                <a:lnTo>
                  <a:pt x="325" y="66"/>
                </a:lnTo>
                <a:lnTo>
                  <a:pt x="325" y="66"/>
                </a:lnTo>
                <a:lnTo>
                  <a:pt x="325" y="66"/>
                </a:lnTo>
                <a:lnTo>
                  <a:pt x="325" y="66"/>
                </a:lnTo>
                <a:lnTo>
                  <a:pt x="325" y="66"/>
                </a:lnTo>
                <a:lnTo>
                  <a:pt x="325" y="64"/>
                </a:lnTo>
                <a:lnTo>
                  <a:pt x="325" y="64"/>
                </a:lnTo>
                <a:lnTo>
                  <a:pt x="326" y="64"/>
                </a:lnTo>
                <a:lnTo>
                  <a:pt x="328" y="64"/>
                </a:lnTo>
                <a:lnTo>
                  <a:pt x="328" y="64"/>
                </a:lnTo>
                <a:lnTo>
                  <a:pt x="328" y="64"/>
                </a:lnTo>
                <a:lnTo>
                  <a:pt x="328" y="64"/>
                </a:lnTo>
                <a:lnTo>
                  <a:pt x="328" y="64"/>
                </a:lnTo>
                <a:lnTo>
                  <a:pt x="328" y="64"/>
                </a:lnTo>
                <a:lnTo>
                  <a:pt x="328" y="64"/>
                </a:lnTo>
                <a:lnTo>
                  <a:pt x="329" y="64"/>
                </a:lnTo>
                <a:lnTo>
                  <a:pt x="329" y="63"/>
                </a:lnTo>
                <a:lnTo>
                  <a:pt x="329" y="63"/>
                </a:lnTo>
                <a:lnTo>
                  <a:pt x="329" y="63"/>
                </a:lnTo>
                <a:lnTo>
                  <a:pt x="329" y="63"/>
                </a:lnTo>
                <a:lnTo>
                  <a:pt x="330" y="63"/>
                </a:lnTo>
                <a:lnTo>
                  <a:pt x="330" y="63"/>
                </a:lnTo>
                <a:lnTo>
                  <a:pt x="332" y="63"/>
                </a:lnTo>
                <a:lnTo>
                  <a:pt x="332" y="63"/>
                </a:lnTo>
                <a:lnTo>
                  <a:pt x="333" y="63"/>
                </a:lnTo>
                <a:lnTo>
                  <a:pt x="333" y="63"/>
                </a:lnTo>
                <a:lnTo>
                  <a:pt x="333" y="63"/>
                </a:lnTo>
                <a:lnTo>
                  <a:pt x="330" y="64"/>
                </a:lnTo>
                <a:lnTo>
                  <a:pt x="329" y="66"/>
                </a:lnTo>
                <a:lnTo>
                  <a:pt x="328" y="66"/>
                </a:lnTo>
                <a:lnTo>
                  <a:pt x="328" y="66"/>
                </a:lnTo>
                <a:lnTo>
                  <a:pt x="328" y="66"/>
                </a:lnTo>
                <a:lnTo>
                  <a:pt x="326" y="66"/>
                </a:lnTo>
                <a:lnTo>
                  <a:pt x="326" y="66"/>
                </a:lnTo>
                <a:lnTo>
                  <a:pt x="326" y="66"/>
                </a:lnTo>
                <a:lnTo>
                  <a:pt x="326" y="66"/>
                </a:lnTo>
                <a:lnTo>
                  <a:pt x="326" y="66"/>
                </a:lnTo>
                <a:lnTo>
                  <a:pt x="326" y="66"/>
                </a:lnTo>
                <a:lnTo>
                  <a:pt x="328" y="67"/>
                </a:lnTo>
                <a:lnTo>
                  <a:pt x="328" y="67"/>
                </a:lnTo>
                <a:lnTo>
                  <a:pt x="328" y="69"/>
                </a:lnTo>
                <a:lnTo>
                  <a:pt x="328" y="69"/>
                </a:lnTo>
                <a:lnTo>
                  <a:pt x="329" y="69"/>
                </a:lnTo>
                <a:lnTo>
                  <a:pt x="329" y="67"/>
                </a:lnTo>
                <a:lnTo>
                  <a:pt x="329" y="67"/>
                </a:lnTo>
                <a:lnTo>
                  <a:pt x="329" y="67"/>
                </a:lnTo>
                <a:lnTo>
                  <a:pt x="329" y="67"/>
                </a:lnTo>
                <a:lnTo>
                  <a:pt x="329" y="66"/>
                </a:lnTo>
                <a:lnTo>
                  <a:pt x="330" y="66"/>
                </a:lnTo>
                <a:lnTo>
                  <a:pt x="330" y="66"/>
                </a:lnTo>
                <a:lnTo>
                  <a:pt x="330" y="66"/>
                </a:lnTo>
                <a:lnTo>
                  <a:pt x="330" y="66"/>
                </a:lnTo>
                <a:lnTo>
                  <a:pt x="332" y="66"/>
                </a:lnTo>
                <a:lnTo>
                  <a:pt x="332" y="66"/>
                </a:lnTo>
                <a:lnTo>
                  <a:pt x="332" y="66"/>
                </a:lnTo>
                <a:lnTo>
                  <a:pt x="332" y="66"/>
                </a:lnTo>
                <a:lnTo>
                  <a:pt x="332" y="66"/>
                </a:lnTo>
                <a:lnTo>
                  <a:pt x="332" y="67"/>
                </a:lnTo>
                <a:lnTo>
                  <a:pt x="333" y="67"/>
                </a:lnTo>
                <a:lnTo>
                  <a:pt x="333" y="67"/>
                </a:lnTo>
                <a:lnTo>
                  <a:pt x="333" y="67"/>
                </a:lnTo>
                <a:lnTo>
                  <a:pt x="333" y="67"/>
                </a:lnTo>
                <a:lnTo>
                  <a:pt x="333" y="67"/>
                </a:lnTo>
                <a:lnTo>
                  <a:pt x="335" y="67"/>
                </a:lnTo>
                <a:lnTo>
                  <a:pt x="335" y="67"/>
                </a:lnTo>
                <a:lnTo>
                  <a:pt x="336" y="67"/>
                </a:lnTo>
                <a:lnTo>
                  <a:pt x="338" y="66"/>
                </a:lnTo>
                <a:lnTo>
                  <a:pt x="339" y="66"/>
                </a:lnTo>
                <a:lnTo>
                  <a:pt x="339" y="66"/>
                </a:lnTo>
                <a:lnTo>
                  <a:pt x="339" y="64"/>
                </a:lnTo>
                <a:lnTo>
                  <a:pt x="339" y="64"/>
                </a:lnTo>
                <a:lnTo>
                  <a:pt x="340" y="64"/>
                </a:lnTo>
                <a:lnTo>
                  <a:pt x="340" y="66"/>
                </a:lnTo>
                <a:lnTo>
                  <a:pt x="340" y="66"/>
                </a:lnTo>
                <a:lnTo>
                  <a:pt x="339" y="66"/>
                </a:lnTo>
                <a:lnTo>
                  <a:pt x="339" y="66"/>
                </a:lnTo>
                <a:lnTo>
                  <a:pt x="339" y="66"/>
                </a:lnTo>
                <a:lnTo>
                  <a:pt x="339" y="66"/>
                </a:lnTo>
                <a:lnTo>
                  <a:pt x="340" y="66"/>
                </a:lnTo>
                <a:lnTo>
                  <a:pt x="340" y="67"/>
                </a:lnTo>
                <a:lnTo>
                  <a:pt x="340" y="67"/>
                </a:lnTo>
                <a:lnTo>
                  <a:pt x="338" y="69"/>
                </a:lnTo>
                <a:lnTo>
                  <a:pt x="338" y="69"/>
                </a:lnTo>
                <a:lnTo>
                  <a:pt x="338" y="69"/>
                </a:lnTo>
                <a:lnTo>
                  <a:pt x="338" y="69"/>
                </a:lnTo>
                <a:lnTo>
                  <a:pt x="336" y="69"/>
                </a:lnTo>
                <a:lnTo>
                  <a:pt x="336" y="69"/>
                </a:lnTo>
                <a:lnTo>
                  <a:pt x="336" y="69"/>
                </a:lnTo>
                <a:lnTo>
                  <a:pt x="336" y="70"/>
                </a:lnTo>
                <a:lnTo>
                  <a:pt x="336" y="70"/>
                </a:lnTo>
                <a:lnTo>
                  <a:pt x="335" y="70"/>
                </a:lnTo>
                <a:lnTo>
                  <a:pt x="335" y="70"/>
                </a:lnTo>
                <a:lnTo>
                  <a:pt x="335" y="70"/>
                </a:lnTo>
                <a:lnTo>
                  <a:pt x="335" y="69"/>
                </a:lnTo>
                <a:lnTo>
                  <a:pt x="335" y="69"/>
                </a:lnTo>
                <a:lnTo>
                  <a:pt x="335" y="69"/>
                </a:lnTo>
                <a:lnTo>
                  <a:pt x="335" y="70"/>
                </a:lnTo>
                <a:lnTo>
                  <a:pt x="333" y="70"/>
                </a:lnTo>
                <a:lnTo>
                  <a:pt x="333" y="70"/>
                </a:lnTo>
                <a:lnTo>
                  <a:pt x="333" y="70"/>
                </a:lnTo>
                <a:lnTo>
                  <a:pt x="333" y="70"/>
                </a:lnTo>
                <a:lnTo>
                  <a:pt x="333" y="71"/>
                </a:lnTo>
                <a:lnTo>
                  <a:pt x="333" y="71"/>
                </a:lnTo>
                <a:lnTo>
                  <a:pt x="333" y="71"/>
                </a:lnTo>
                <a:lnTo>
                  <a:pt x="333" y="73"/>
                </a:lnTo>
                <a:lnTo>
                  <a:pt x="333" y="73"/>
                </a:lnTo>
                <a:lnTo>
                  <a:pt x="333" y="73"/>
                </a:lnTo>
                <a:lnTo>
                  <a:pt x="333" y="73"/>
                </a:lnTo>
                <a:lnTo>
                  <a:pt x="335" y="73"/>
                </a:lnTo>
                <a:lnTo>
                  <a:pt x="335" y="73"/>
                </a:lnTo>
                <a:lnTo>
                  <a:pt x="333" y="73"/>
                </a:lnTo>
                <a:lnTo>
                  <a:pt x="333" y="73"/>
                </a:lnTo>
                <a:lnTo>
                  <a:pt x="333" y="74"/>
                </a:lnTo>
                <a:lnTo>
                  <a:pt x="333" y="74"/>
                </a:lnTo>
                <a:lnTo>
                  <a:pt x="333" y="74"/>
                </a:lnTo>
                <a:lnTo>
                  <a:pt x="332" y="74"/>
                </a:lnTo>
                <a:lnTo>
                  <a:pt x="332" y="74"/>
                </a:lnTo>
                <a:lnTo>
                  <a:pt x="330" y="74"/>
                </a:lnTo>
                <a:lnTo>
                  <a:pt x="329" y="76"/>
                </a:lnTo>
                <a:lnTo>
                  <a:pt x="328" y="77"/>
                </a:lnTo>
                <a:lnTo>
                  <a:pt x="328" y="77"/>
                </a:lnTo>
                <a:lnTo>
                  <a:pt x="328" y="76"/>
                </a:lnTo>
                <a:lnTo>
                  <a:pt x="328" y="76"/>
                </a:lnTo>
                <a:lnTo>
                  <a:pt x="326" y="76"/>
                </a:lnTo>
                <a:lnTo>
                  <a:pt x="325" y="76"/>
                </a:lnTo>
                <a:lnTo>
                  <a:pt x="325" y="76"/>
                </a:lnTo>
                <a:lnTo>
                  <a:pt x="325" y="76"/>
                </a:lnTo>
                <a:lnTo>
                  <a:pt x="323" y="77"/>
                </a:lnTo>
                <a:lnTo>
                  <a:pt x="323" y="77"/>
                </a:lnTo>
                <a:lnTo>
                  <a:pt x="323" y="77"/>
                </a:lnTo>
                <a:lnTo>
                  <a:pt x="323" y="77"/>
                </a:lnTo>
                <a:lnTo>
                  <a:pt x="323" y="77"/>
                </a:lnTo>
                <a:lnTo>
                  <a:pt x="322" y="77"/>
                </a:lnTo>
                <a:lnTo>
                  <a:pt x="320" y="78"/>
                </a:lnTo>
                <a:lnTo>
                  <a:pt x="318" y="78"/>
                </a:lnTo>
                <a:lnTo>
                  <a:pt x="318" y="78"/>
                </a:lnTo>
                <a:lnTo>
                  <a:pt x="316" y="80"/>
                </a:lnTo>
                <a:lnTo>
                  <a:pt x="316" y="80"/>
                </a:lnTo>
                <a:lnTo>
                  <a:pt x="316" y="78"/>
                </a:lnTo>
                <a:lnTo>
                  <a:pt x="316" y="78"/>
                </a:lnTo>
                <a:lnTo>
                  <a:pt x="316" y="78"/>
                </a:lnTo>
                <a:lnTo>
                  <a:pt x="316" y="78"/>
                </a:lnTo>
                <a:lnTo>
                  <a:pt x="316" y="78"/>
                </a:lnTo>
                <a:lnTo>
                  <a:pt x="316" y="78"/>
                </a:lnTo>
                <a:lnTo>
                  <a:pt x="316" y="78"/>
                </a:lnTo>
                <a:lnTo>
                  <a:pt x="315" y="78"/>
                </a:lnTo>
                <a:lnTo>
                  <a:pt x="315" y="78"/>
                </a:lnTo>
                <a:lnTo>
                  <a:pt x="315" y="78"/>
                </a:lnTo>
                <a:lnTo>
                  <a:pt x="315" y="78"/>
                </a:lnTo>
                <a:lnTo>
                  <a:pt x="315" y="80"/>
                </a:lnTo>
                <a:lnTo>
                  <a:pt x="316" y="80"/>
                </a:lnTo>
                <a:lnTo>
                  <a:pt x="316" y="80"/>
                </a:lnTo>
                <a:lnTo>
                  <a:pt x="316" y="80"/>
                </a:lnTo>
                <a:lnTo>
                  <a:pt x="315" y="80"/>
                </a:lnTo>
                <a:lnTo>
                  <a:pt x="313" y="81"/>
                </a:lnTo>
                <a:lnTo>
                  <a:pt x="312" y="81"/>
                </a:lnTo>
                <a:lnTo>
                  <a:pt x="312" y="81"/>
                </a:lnTo>
                <a:lnTo>
                  <a:pt x="311" y="81"/>
                </a:lnTo>
                <a:lnTo>
                  <a:pt x="311" y="81"/>
                </a:lnTo>
                <a:lnTo>
                  <a:pt x="309" y="83"/>
                </a:lnTo>
                <a:lnTo>
                  <a:pt x="309" y="83"/>
                </a:lnTo>
                <a:lnTo>
                  <a:pt x="308" y="83"/>
                </a:lnTo>
                <a:lnTo>
                  <a:pt x="308" y="83"/>
                </a:lnTo>
                <a:lnTo>
                  <a:pt x="308" y="83"/>
                </a:lnTo>
                <a:lnTo>
                  <a:pt x="308" y="83"/>
                </a:lnTo>
                <a:lnTo>
                  <a:pt x="306" y="84"/>
                </a:lnTo>
                <a:lnTo>
                  <a:pt x="306" y="84"/>
                </a:lnTo>
                <a:lnTo>
                  <a:pt x="305" y="81"/>
                </a:lnTo>
                <a:lnTo>
                  <a:pt x="302" y="83"/>
                </a:lnTo>
                <a:lnTo>
                  <a:pt x="302" y="83"/>
                </a:lnTo>
                <a:lnTo>
                  <a:pt x="303" y="83"/>
                </a:lnTo>
                <a:lnTo>
                  <a:pt x="303" y="83"/>
                </a:lnTo>
                <a:lnTo>
                  <a:pt x="305" y="83"/>
                </a:lnTo>
                <a:lnTo>
                  <a:pt x="305" y="83"/>
                </a:lnTo>
                <a:lnTo>
                  <a:pt x="305" y="83"/>
                </a:lnTo>
                <a:lnTo>
                  <a:pt x="303" y="83"/>
                </a:lnTo>
                <a:lnTo>
                  <a:pt x="303" y="83"/>
                </a:lnTo>
                <a:lnTo>
                  <a:pt x="303" y="84"/>
                </a:lnTo>
                <a:lnTo>
                  <a:pt x="303" y="84"/>
                </a:lnTo>
                <a:lnTo>
                  <a:pt x="303" y="84"/>
                </a:lnTo>
                <a:lnTo>
                  <a:pt x="303" y="84"/>
                </a:lnTo>
                <a:lnTo>
                  <a:pt x="303" y="84"/>
                </a:lnTo>
                <a:lnTo>
                  <a:pt x="303" y="84"/>
                </a:lnTo>
                <a:lnTo>
                  <a:pt x="303" y="84"/>
                </a:lnTo>
                <a:lnTo>
                  <a:pt x="303" y="84"/>
                </a:lnTo>
                <a:lnTo>
                  <a:pt x="303" y="84"/>
                </a:lnTo>
                <a:lnTo>
                  <a:pt x="302" y="84"/>
                </a:lnTo>
                <a:lnTo>
                  <a:pt x="302" y="84"/>
                </a:lnTo>
                <a:lnTo>
                  <a:pt x="301" y="84"/>
                </a:lnTo>
                <a:lnTo>
                  <a:pt x="301" y="86"/>
                </a:lnTo>
                <a:lnTo>
                  <a:pt x="299" y="86"/>
                </a:lnTo>
                <a:lnTo>
                  <a:pt x="299" y="86"/>
                </a:lnTo>
                <a:lnTo>
                  <a:pt x="299" y="86"/>
                </a:lnTo>
                <a:lnTo>
                  <a:pt x="299" y="86"/>
                </a:lnTo>
                <a:lnTo>
                  <a:pt x="299" y="86"/>
                </a:lnTo>
                <a:lnTo>
                  <a:pt x="299" y="87"/>
                </a:lnTo>
                <a:lnTo>
                  <a:pt x="299" y="87"/>
                </a:lnTo>
                <a:lnTo>
                  <a:pt x="299" y="87"/>
                </a:lnTo>
                <a:lnTo>
                  <a:pt x="299" y="88"/>
                </a:lnTo>
                <a:lnTo>
                  <a:pt x="299" y="88"/>
                </a:lnTo>
                <a:lnTo>
                  <a:pt x="299" y="88"/>
                </a:lnTo>
                <a:lnTo>
                  <a:pt x="299" y="88"/>
                </a:lnTo>
                <a:lnTo>
                  <a:pt x="301" y="87"/>
                </a:lnTo>
                <a:lnTo>
                  <a:pt x="301" y="87"/>
                </a:lnTo>
                <a:lnTo>
                  <a:pt x="301" y="87"/>
                </a:lnTo>
                <a:lnTo>
                  <a:pt x="301" y="87"/>
                </a:lnTo>
                <a:lnTo>
                  <a:pt x="301" y="87"/>
                </a:lnTo>
                <a:lnTo>
                  <a:pt x="302" y="87"/>
                </a:lnTo>
                <a:lnTo>
                  <a:pt x="302" y="88"/>
                </a:lnTo>
                <a:lnTo>
                  <a:pt x="302" y="88"/>
                </a:lnTo>
                <a:lnTo>
                  <a:pt x="302" y="88"/>
                </a:lnTo>
                <a:lnTo>
                  <a:pt x="302" y="87"/>
                </a:lnTo>
                <a:lnTo>
                  <a:pt x="303" y="88"/>
                </a:lnTo>
                <a:lnTo>
                  <a:pt x="303" y="88"/>
                </a:lnTo>
                <a:lnTo>
                  <a:pt x="302" y="88"/>
                </a:lnTo>
                <a:lnTo>
                  <a:pt x="302" y="88"/>
                </a:lnTo>
                <a:lnTo>
                  <a:pt x="302" y="91"/>
                </a:lnTo>
                <a:lnTo>
                  <a:pt x="302" y="91"/>
                </a:lnTo>
                <a:lnTo>
                  <a:pt x="303" y="91"/>
                </a:lnTo>
                <a:lnTo>
                  <a:pt x="303" y="91"/>
                </a:lnTo>
                <a:lnTo>
                  <a:pt x="303" y="91"/>
                </a:lnTo>
                <a:lnTo>
                  <a:pt x="303" y="91"/>
                </a:lnTo>
                <a:lnTo>
                  <a:pt x="303" y="93"/>
                </a:lnTo>
                <a:lnTo>
                  <a:pt x="303" y="93"/>
                </a:lnTo>
                <a:lnTo>
                  <a:pt x="303" y="93"/>
                </a:lnTo>
                <a:lnTo>
                  <a:pt x="306" y="93"/>
                </a:lnTo>
                <a:lnTo>
                  <a:pt x="306" y="93"/>
                </a:lnTo>
                <a:lnTo>
                  <a:pt x="303" y="94"/>
                </a:lnTo>
                <a:lnTo>
                  <a:pt x="302" y="96"/>
                </a:lnTo>
                <a:lnTo>
                  <a:pt x="301" y="96"/>
                </a:lnTo>
                <a:lnTo>
                  <a:pt x="301" y="96"/>
                </a:lnTo>
                <a:lnTo>
                  <a:pt x="301" y="97"/>
                </a:lnTo>
                <a:lnTo>
                  <a:pt x="301" y="98"/>
                </a:lnTo>
                <a:lnTo>
                  <a:pt x="301" y="98"/>
                </a:lnTo>
                <a:lnTo>
                  <a:pt x="301" y="100"/>
                </a:lnTo>
                <a:lnTo>
                  <a:pt x="301" y="100"/>
                </a:lnTo>
                <a:lnTo>
                  <a:pt x="301" y="100"/>
                </a:lnTo>
                <a:lnTo>
                  <a:pt x="301" y="100"/>
                </a:lnTo>
                <a:lnTo>
                  <a:pt x="302" y="100"/>
                </a:lnTo>
                <a:lnTo>
                  <a:pt x="302" y="100"/>
                </a:lnTo>
                <a:lnTo>
                  <a:pt x="302" y="100"/>
                </a:lnTo>
                <a:lnTo>
                  <a:pt x="302" y="100"/>
                </a:lnTo>
                <a:lnTo>
                  <a:pt x="303" y="100"/>
                </a:lnTo>
                <a:lnTo>
                  <a:pt x="303" y="100"/>
                </a:lnTo>
                <a:lnTo>
                  <a:pt x="302" y="100"/>
                </a:lnTo>
                <a:lnTo>
                  <a:pt x="302" y="100"/>
                </a:lnTo>
                <a:lnTo>
                  <a:pt x="302" y="100"/>
                </a:lnTo>
                <a:lnTo>
                  <a:pt x="302" y="100"/>
                </a:lnTo>
                <a:lnTo>
                  <a:pt x="302" y="100"/>
                </a:lnTo>
                <a:lnTo>
                  <a:pt x="303" y="100"/>
                </a:lnTo>
                <a:lnTo>
                  <a:pt x="305" y="100"/>
                </a:lnTo>
                <a:lnTo>
                  <a:pt x="306" y="100"/>
                </a:lnTo>
                <a:lnTo>
                  <a:pt x="306" y="98"/>
                </a:lnTo>
                <a:lnTo>
                  <a:pt x="306" y="98"/>
                </a:lnTo>
                <a:lnTo>
                  <a:pt x="308" y="98"/>
                </a:lnTo>
                <a:lnTo>
                  <a:pt x="308" y="98"/>
                </a:lnTo>
                <a:lnTo>
                  <a:pt x="308" y="98"/>
                </a:lnTo>
                <a:lnTo>
                  <a:pt x="308" y="98"/>
                </a:lnTo>
                <a:lnTo>
                  <a:pt x="308" y="98"/>
                </a:lnTo>
                <a:lnTo>
                  <a:pt x="309" y="97"/>
                </a:lnTo>
                <a:lnTo>
                  <a:pt x="311" y="97"/>
                </a:lnTo>
                <a:lnTo>
                  <a:pt x="311" y="97"/>
                </a:lnTo>
                <a:lnTo>
                  <a:pt x="311" y="97"/>
                </a:lnTo>
                <a:lnTo>
                  <a:pt x="311" y="97"/>
                </a:lnTo>
                <a:lnTo>
                  <a:pt x="312" y="97"/>
                </a:lnTo>
                <a:lnTo>
                  <a:pt x="312" y="97"/>
                </a:lnTo>
                <a:lnTo>
                  <a:pt x="313" y="97"/>
                </a:lnTo>
                <a:lnTo>
                  <a:pt x="313" y="97"/>
                </a:lnTo>
                <a:lnTo>
                  <a:pt x="313" y="97"/>
                </a:lnTo>
                <a:lnTo>
                  <a:pt x="313" y="97"/>
                </a:lnTo>
                <a:lnTo>
                  <a:pt x="312" y="96"/>
                </a:lnTo>
                <a:lnTo>
                  <a:pt x="312" y="96"/>
                </a:lnTo>
                <a:lnTo>
                  <a:pt x="312" y="94"/>
                </a:lnTo>
                <a:lnTo>
                  <a:pt x="312" y="94"/>
                </a:lnTo>
                <a:lnTo>
                  <a:pt x="313" y="94"/>
                </a:lnTo>
                <a:lnTo>
                  <a:pt x="313" y="94"/>
                </a:lnTo>
                <a:lnTo>
                  <a:pt x="315" y="94"/>
                </a:lnTo>
                <a:lnTo>
                  <a:pt x="315" y="94"/>
                </a:lnTo>
                <a:lnTo>
                  <a:pt x="315" y="94"/>
                </a:lnTo>
                <a:lnTo>
                  <a:pt x="313" y="93"/>
                </a:lnTo>
                <a:lnTo>
                  <a:pt x="313" y="93"/>
                </a:lnTo>
                <a:lnTo>
                  <a:pt x="313" y="91"/>
                </a:lnTo>
                <a:lnTo>
                  <a:pt x="313" y="91"/>
                </a:lnTo>
                <a:lnTo>
                  <a:pt x="313" y="91"/>
                </a:lnTo>
                <a:lnTo>
                  <a:pt x="313" y="93"/>
                </a:lnTo>
                <a:lnTo>
                  <a:pt x="313" y="93"/>
                </a:lnTo>
                <a:lnTo>
                  <a:pt x="313" y="93"/>
                </a:lnTo>
                <a:lnTo>
                  <a:pt x="313" y="93"/>
                </a:lnTo>
                <a:lnTo>
                  <a:pt x="315" y="93"/>
                </a:lnTo>
                <a:lnTo>
                  <a:pt x="316" y="93"/>
                </a:lnTo>
                <a:lnTo>
                  <a:pt x="316" y="93"/>
                </a:lnTo>
                <a:lnTo>
                  <a:pt x="316" y="94"/>
                </a:lnTo>
                <a:lnTo>
                  <a:pt x="316" y="94"/>
                </a:lnTo>
                <a:lnTo>
                  <a:pt x="316" y="94"/>
                </a:lnTo>
                <a:lnTo>
                  <a:pt x="315" y="94"/>
                </a:lnTo>
                <a:lnTo>
                  <a:pt x="315" y="96"/>
                </a:lnTo>
                <a:lnTo>
                  <a:pt x="315" y="96"/>
                </a:lnTo>
                <a:lnTo>
                  <a:pt x="315" y="96"/>
                </a:lnTo>
                <a:lnTo>
                  <a:pt x="315" y="97"/>
                </a:lnTo>
                <a:lnTo>
                  <a:pt x="315" y="97"/>
                </a:lnTo>
                <a:lnTo>
                  <a:pt x="315" y="98"/>
                </a:lnTo>
                <a:lnTo>
                  <a:pt x="316" y="100"/>
                </a:lnTo>
                <a:lnTo>
                  <a:pt x="316" y="100"/>
                </a:lnTo>
                <a:lnTo>
                  <a:pt x="316" y="101"/>
                </a:lnTo>
                <a:lnTo>
                  <a:pt x="316" y="101"/>
                </a:lnTo>
                <a:lnTo>
                  <a:pt x="315" y="103"/>
                </a:lnTo>
                <a:lnTo>
                  <a:pt x="315" y="104"/>
                </a:lnTo>
                <a:lnTo>
                  <a:pt x="315" y="104"/>
                </a:lnTo>
                <a:lnTo>
                  <a:pt x="313" y="104"/>
                </a:lnTo>
                <a:lnTo>
                  <a:pt x="312" y="104"/>
                </a:lnTo>
                <a:lnTo>
                  <a:pt x="311" y="106"/>
                </a:lnTo>
                <a:lnTo>
                  <a:pt x="311" y="106"/>
                </a:lnTo>
                <a:lnTo>
                  <a:pt x="311" y="106"/>
                </a:lnTo>
                <a:lnTo>
                  <a:pt x="311" y="107"/>
                </a:lnTo>
                <a:lnTo>
                  <a:pt x="311" y="107"/>
                </a:lnTo>
                <a:lnTo>
                  <a:pt x="311" y="107"/>
                </a:lnTo>
                <a:lnTo>
                  <a:pt x="311" y="107"/>
                </a:lnTo>
                <a:lnTo>
                  <a:pt x="311" y="107"/>
                </a:lnTo>
                <a:lnTo>
                  <a:pt x="312" y="106"/>
                </a:lnTo>
                <a:lnTo>
                  <a:pt x="313" y="106"/>
                </a:lnTo>
                <a:lnTo>
                  <a:pt x="315" y="106"/>
                </a:lnTo>
                <a:lnTo>
                  <a:pt x="315" y="106"/>
                </a:lnTo>
                <a:lnTo>
                  <a:pt x="315" y="104"/>
                </a:lnTo>
                <a:lnTo>
                  <a:pt x="315" y="104"/>
                </a:lnTo>
                <a:lnTo>
                  <a:pt x="316" y="104"/>
                </a:lnTo>
                <a:lnTo>
                  <a:pt x="316" y="104"/>
                </a:lnTo>
                <a:lnTo>
                  <a:pt x="318" y="104"/>
                </a:lnTo>
                <a:lnTo>
                  <a:pt x="318" y="104"/>
                </a:lnTo>
                <a:lnTo>
                  <a:pt x="318" y="104"/>
                </a:lnTo>
                <a:lnTo>
                  <a:pt x="318" y="106"/>
                </a:lnTo>
                <a:lnTo>
                  <a:pt x="318" y="106"/>
                </a:lnTo>
                <a:lnTo>
                  <a:pt x="318" y="106"/>
                </a:lnTo>
                <a:lnTo>
                  <a:pt x="318" y="106"/>
                </a:lnTo>
                <a:lnTo>
                  <a:pt x="318" y="107"/>
                </a:lnTo>
                <a:lnTo>
                  <a:pt x="319" y="107"/>
                </a:lnTo>
                <a:lnTo>
                  <a:pt x="319" y="107"/>
                </a:lnTo>
                <a:lnTo>
                  <a:pt x="319" y="107"/>
                </a:lnTo>
                <a:lnTo>
                  <a:pt x="318" y="107"/>
                </a:lnTo>
                <a:lnTo>
                  <a:pt x="319" y="108"/>
                </a:lnTo>
                <a:lnTo>
                  <a:pt x="319" y="108"/>
                </a:lnTo>
                <a:lnTo>
                  <a:pt x="319" y="108"/>
                </a:lnTo>
                <a:lnTo>
                  <a:pt x="319" y="108"/>
                </a:lnTo>
                <a:lnTo>
                  <a:pt x="319" y="108"/>
                </a:lnTo>
                <a:lnTo>
                  <a:pt x="320" y="108"/>
                </a:lnTo>
                <a:lnTo>
                  <a:pt x="320" y="108"/>
                </a:lnTo>
                <a:lnTo>
                  <a:pt x="320" y="108"/>
                </a:lnTo>
                <a:lnTo>
                  <a:pt x="320" y="107"/>
                </a:lnTo>
                <a:lnTo>
                  <a:pt x="322" y="107"/>
                </a:lnTo>
                <a:lnTo>
                  <a:pt x="323" y="107"/>
                </a:lnTo>
                <a:lnTo>
                  <a:pt x="323" y="107"/>
                </a:lnTo>
                <a:lnTo>
                  <a:pt x="323" y="106"/>
                </a:lnTo>
                <a:lnTo>
                  <a:pt x="323" y="106"/>
                </a:lnTo>
                <a:lnTo>
                  <a:pt x="323" y="106"/>
                </a:lnTo>
                <a:lnTo>
                  <a:pt x="322" y="106"/>
                </a:lnTo>
                <a:lnTo>
                  <a:pt x="320" y="106"/>
                </a:lnTo>
                <a:lnTo>
                  <a:pt x="320" y="106"/>
                </a:lnTo>
                <a:lnTo>
                  <a:pt x="320" y="106"/>
                </a:lnTo>
                <a:lnTo>
                  <a:pt x="320" y="106"/>
                </a:lnTo>
                <a:lnTo>
                  <a:pt x="320" y="106"/>
                </a:lnTo>
                <a:lnTo>
                  <a:pt x="322" y="106"/>
                </a:lnTo>
                <a:lnTo>
                  <a:pt x="323" y="106"/>
                </a:lnTo>
                <a:lnTo>
                  <a:pt x="323" y="106"/>
                </a:lnTo>
                <a:lnTo>
                  <a:pt x="323" y="104"/>
                </a:lnTo>
                <a:lnTo>
                  <a:pt x="323" y="104"/>
                </a:lnTo>
                <a:lnTo>
                  <a:pt x="322" y="104"/>
                </a:lnTo>
                <a:lnTo>
                  <a:pt x="322" y="104"/>
                </a:lnTo>
                <a:lnTo>
                  <a:pt x="322" y="103"/>
                </a:lnTo>
                <a:lnTo>
                  <a:pt x="322" y="103"/>
                </a:lnTo>
                <a:lnTo>
                  <a:pt x="322" y="103"/>
                </a:lnTo>
                <a:lnTo>
                  <a:pt x="322" y="103"/>
                </a:lnTo>
                <a:lnTo>
                  <a:pt x="323" y="103"/>
                </a:lnTo>
                <a:lnTo>
                  <a:pt x="323" y="103"/>
                </a:lnTo>
                <a:lnTo>
                  <a:pt x="323" y="103"/>
                </a:lnTo>
                <a:lnTo>
                  <a:pt x="323" y="103"/>
                </a:lnTo>
                <a:lnTo>
                  <a:pt x="323" y="103"/>
                </a:lnTo>
                <a:lnTo>
                  <a:pt x="323" y="103"/>
                </a:lnTo>
                <a:lnTo>
                  <a:pt x="325" y="103"/>
                </a:lnTo>
                <a:lnTo>
                  <a:pt x="325" y="103"/>
                </a:lnTo>
                <a:lnTo>
                  <a:pt x="326" y="103"/>
                </a:lnTo>
                <a:lnTo>
                  <a:pt x="326" y="103"/>
                </a:lnTo>
                <a:lnTo>
                  <a:pt x="326" y="101"/>
                </a:lnTo>
                <a:lnTo>
                  <a:pt x="328" y="101"/>
                </a:lnTo>
                <a:lnTo>
                  <a:pt x="329" y="101"/>
                </a:lnTo>
                <a:lnTo>
                  <a:pt x="330" y="100"/>
                </a:lnTo>
                <a:lnTo>
                  <a:pt x="330" y="100"/>
                </a:lnTo>
                <a:lnTo>
                  <a:pt x="330" y="101"/>
                </a:lnTo>
                <a:lnTo>
                  <a:pt x="330" y="101"/>
                </a:lnTo>
                <a:lnTo>
                  <a:pt x="330" y="100"/>
                </a:lnTo>
                <a:lnTo>
                  <a:pt x="330" y="100"/>
                </a:lnTo>
                <a:lnTo>
                  <a:pt x="330" y="100"/>
                </a:lnTo>
                <a:lnTo>
                  <a:pt x="333" y="100"/>
                </a:lnTo>
                <a:lnTo>
                  <a:pt x="335" y="100"/>
                </a:lnTo>
                <a:lnTo>
                  <a:pt x="335" y="100"/>
                </a:lnTo>
                <a:lnTo>
                  <a:pt x="336" y="98"/>
                </a:lnTo>
                <a:lnTo>
                  <a:pt x="338" y="98"/>
                </a:lnTo>
                <a:lnTo>
                  <a:pt x="340" y="97"/>
                </a:lnTo>
                <a:lnTo>
                  <a:pt x="340" y="97"/>
                </a:lnTo>
                <a:lnTo>
                  <a:pt x="339" y="98"/>
                </a:lnTo>
                <a:lnTo>
                  <a:pt x="339" y="98"/>
                </a:lnTo>
                <a:lnTo>
                  <a:pt x="339" y="100"/>
                </a:lnTo>
                <a:lnTo>
                  <a:pt x="339" y="100"/>
                </a:lnTo>
                <a:lnTo>
                  <a:pt x="339" y="100"/>
                </a:lnTo>
                <a:lnTo>
                  <a:pt x="342" y="100"/>
                </a:lnTo>
                <a:lnTo>
                  <a:pt x="343" y="98"/>
                </a:lnTo>
                <a:lnTo>
                  <a:pt x="343" y="98"/>
                </a:lnTo>
                <a:lnTo>
                  <a:pt x="343" y="98"/>
                </a:lnTo>
                <a:lnTo>
                  <a:pt x="345" y="97"/>
                </a:lnTo>
                <a:lnTo>
                  <a:pt x="345" y="97"/>
                </a:lnTo>
                <a:lnTo>
                  <a:pt x="345" y="97"/>
                </a:lnTo>
                <a:lnTo>
                  <a:pt x="345" y="96"/>
                </a:lnTo>
                <a:lnTo>
                  <a:pt x="345" y="96"/>
                </a:lnTo>
                <a:lnTo>
                  <a:pt x="345" y="96"/>
                </a:lnTo>
                <a:lnTo>
                  <a:pt x="345" y="96"/>
                </a:lnTo>
                <a:lnTo>
                  <a:pt x="346" y="96"/>
                </a:lnTo>
                <a:lnTo>
                  <a:pt x="346" y="96"/>
                </a:lnTo>
                <a:lnTo>
                  <a:pt x="348" y="96"/>
                </a:lnTo>
                <a:lnTo>
                  <a:pt x="348" y="97"/>
                </a:lnTo>
                <a:lnTo>
                  <a:pt x="348" y="97"/>
                </a:lnTo>
                <a:lnTo>
                  <a:pt x="348" y="96"/>
                </a:lnTo>
                <a:lnTo>
                  <a:pt x="348" y="94"/>
                </a:lnTo>
                <a:lnTo>
                  <a:pt x="348" y="94"/>
                </a:lnTo>
                <a:lnTo>
                  <a:pt x="352" y="94"/>
                </a:lnTo>
                <a:lnTo>
                  <a:pt x="352" y="94"/>
                </a:lnTo>
                <a:lnTo>
                  <a:pt x="352" y="94"/>
                </a:lnTo>
                <a:lnTo>
                  <a:pt x="352" y="94"/>
                </a:lnTo>
                <a:lnTo>
                  <a:pt x="352" y="94"/>
                </a:lnTo>
                <a:lnTo>
                  <a:pt x="353" y="94"/>
                </a:lnTo>
                <a:lnTo>
                  <a:pt x="353" y="94"/>
                </a:lnTo>
                <a:lnTo>
                  <a:pt x="353" y="94"/>
                </a:lnTo>
                <a:lnTo>
                  <a:pt x="353" y="94"/>
                </a:lnTo>
                <a:lnTo>
                  <a:pt x="353" y="96"/>
                </a:lnTo>
                <a:lnTo>
                  <a:pt x="353" y="96"/>
                </a:lnTo>
                <a:lnTo>
                  <a:pt x="353" y="96"/>
                </a:lnTo>
                <a:lnTo>
                  <a:pt x="352" y="97"/>
                </a:lnTo>
                <a:lnTo>
                  <a:pt x="350" y="97"/>
                </a:lnTo>
                <a:lnTo>
                  <a:pt x="350" y="97"/>
                </a:lnTo>
                <a:lnTo>
                  <a:pt x="349" y="97"/>
                </a:lnTo>
                <a:lnTo>
                  <a:pt x="349" y="98"/>
                </a:lnTo>
                <a:lnTo>
                  <a:pt x="349" y="98"/>
                </a:lnTo>
                <a:lnTo>
                  <a:pt x="349" y="98"/>
                </a:lnTo>
                <a:lnTo>
                  <a:pt x="348" y="100"/>
                </a:lnTo>
                <a:lnTo>
                  <a:pt x="345" y="101"/>
                </a:lnTo>
                <a:lnTo>
                  <a:pt x="345" y="103"/>
                </a:lnTo>
                <a:lnTo>
                  <a:pt x="345" y="103"/>
                </a:lnTo>
                <a:lnTo>
                  <a:pt x="345" y="103"/>
                </a:lnTo>
                <a:lnTo>
                  <a:pt x="345" y="103"/>
                </a:lnTo>
                <a:lnTo>
                  <a:pt x="345" y="103"/>
                </a:lnTo>
                <a:lnTo>
                  <a:pt x="343" y="101"/>
                </a:lnTo>
                <a:lnTo>
                  <a:pt x="343" y="101"/>
                </a:lnTo>
                <a:lnTo>
                  <a:pt x="343" y="101"/>
                </a:lnTo>
                <a:lnTo>
                  <a:pt x="343" y="100"/>
                </a:lnTo>
                <a:lnTo>
                  <a:pt x="343" y="100"/>
                </a:lnTo>
                <a:lnTo>
                  <a:pt x="342" y="100"/>
                </a:lnTo>
                <a:lnTo>
                  <a:pt x="342" y="101"/>
                </a:lnTo>
                <a:lnTo>
                  <a:pt x="340" y="101"/>
                </a:lnTo>
                <a:lnTo>
                  <a:pt x="339" y="103"/>
                </a:lnTo>
                <a:lnTo>
                  <a:pt x="339" y="103"/>
                </a:lnTo>
                <a:lnTo>
                  <a:pt x="338" y="103"/>
                </a:lnTo>
                <a:lnTo>
                  <a:pt x="338" y="103"/>
                </a:lnTo>
                <a:lnTo>
                  <a:pt x="336" y="104"/>
                </a:lnTo>
                <a:lnTo>
                  <a:pt x="336" y="104"/>
                </a:lnTo>
                <a:lnTo>
                  <a:pt x="336" y="104"/>
                </a:lnTo>
                <a:lnTo>
                  <a:pt x="336" y="104"/>
                </a:lnTo>
                <a:lnTo>
                  <a:pt x="338" y="104"/>
                </a:lnTo>
                <a:lnTo>
                  <a:pt x="338" y="106"/>
                </a:lnTo>
                <a:lnTo>
                  <a:pt x="335" y="106"/>
                </a:lnTo>
                <a:lnTo>
                  <a:pt x="335" y="106"/>
                </a:lnTo>
                <a:lnTo>
                  <a:pt x="335" y="106"/>
                </a:lnTo>
                <a:lnTo>
                  <a:pt x="335" y="106"/>
                </a:lnTo>
                <a:lnTo>
                  <a:pt x="335" y="104"/>
                </a:lnTo>
                <a:lnTo>
                  <a:pt x="335" y="104"/>
                </a:lnTo>
                <a:lnTo>
                  <a:pt x="333" y="104"/>
                </a:lnTo>
                <a:lnTo>
                  <a:pt x="333" y="104"/>
                </a:lnTo>
                <a:lnTo>
                  <a:pt x="333" y="104"/>
                </a:lnTo>
                <a:lnTo>
                  <a:pt x="333" y="106"/>
                </a:lnTo>
                <a:lnTo>
                  <a:pt x="333" y="106"/>
                </a:lnTo>
                <a:lnTo>
                  <a:pt x="332" y="106"/>
                </a:lnTo>
                <a:lnTo>
                  <a:pt x="332" y="106"/>
                </a:lnTo>
                <a:lnTo>
                  <a:pt x="332" y="106"/>
                </a:lnTo>
                <a:lnTo>
                  <a:pt x="332" y="106"/>
                </a:lnTo>
                <a:lnTo>
                  <a:pt x="332" y="106"/>
                </a:lnTo>
                <a:lnTo>
                  <a:pt x="332" y="107"/>
                </a:lnTo>
                <a:lnTo>
                  <a:pt x="332" y="107"/>
                </a:lnTo>
                <a:lnTo>
                  <a:pt x="332" y="107"/>
                </a:lnTo>
                <a:lnTo>
                  <a:pt x="332" y="107"/>
                </a:lnTo>
                <a:lnTo>
                  <a:pt x="330" y="107"/>
                </a:lnTo>
                <a:lnTo>
                  <a:pt x="330" y="108"/>
                </a:lnTo>
                <a:lnTo>
                  <a:pt x="330" y="108"/>
                </a:lnTo>
                <a:lnTo>
                  <a:pt x="330" y="108"/>
                </a:lnTo>
                <a:lnTo>
                  <a:pt x="329" y="108"/>
                </a:lnTo>
                <a:lnTo>
                  <a:pt x="329" y="108"/>
                </a:lnTo>
                <a:lnTo>
                  <a:pt x="329" y="110"/>
                </a:lnTo>
                <a:lnTo>
                  <a:pt x="328" y="110"/>
                </a:lnTo>
                <a:lnTo>
                  <a:pt x="328" y="110"/>
                </a:lnTo>
                <a:lnTo>
                  <a:pt x="328" y="110"/>
                </a:lnTo>
                <a:lnTo>
                  <a:pt x="328" y="110"/>
                </a:lnTo>
                <a:lnTo>
                  <a:pt x="326" y="110"/>
                </a:lnTo>
                <a:lnTo>
                  <a:pt x="326" y="110"/>
                </a:lnTo>
                <a:lnTo>
                  <a:pt x="325" y="110"/>
                </a:lnTo>
                <a:lnTo>
                  <a:pt x="325" y="110"/>
                </a:lnTo>
                <a:lnTo>
                  <a:pt x="323" y="110"/>
                </a:lnTo>
                <a:lnTo>
                  <a:pt x="323" y="110"/>
                </a:lnTo>
                <a:lnTo>
                  <a:pt x="323" y="111"/>
                </a:lnTo>
                <a:lnTo>
                  <a:pt x="323" y="111"/>
                </a:lnTo>
                <a:lnTo>
                  <a:pt x="322" y="111"/>
                </a:lnTo>
                <a:lnTo>
                  <a:pt x="320" y="111"/>
                </a:lnTo>
                <a:lnTo>
                  <a:pt x="322" y="111"/>
                </a:lnTo>
                <a:lnTo>
                  <a:pt x="322" y="111"/>
                </a:lnTo>
                <a:lnTo>
                  <a:pt x="322" y="110"/>
                </a:lnTo>
                <a:lnTo>
                  <a:pt x="322" y="110"/>
                </a:lnTo>
                <a:lnTo>
                  <a:pt x="320" y="108"/>
                </a:lnTo>
                <a:lnTo>
                  <a:pt x="320" y="108"/>
                </a:lnTo>
                <a:lnTo>
                  <a:pt x="320" y="108"/>
                </a:lnTo>
                <a:lnTo>
                  <a:pt x="320" y="108"/>
                </a:lnTo>
                <a:lnTo>
                  <a:pt x="320" y="108"/>
                </a:lnTo>
                <a:lnTo>
                  <a:pt x="319" y="110"/>
                </a:lnTo>
                <a:lnTo>
                  <a:pt x="319" y="110"/>
                </a:lnTo>
                <a:lnTo>
                  <a:pt x="320" y="111"/>
                </a:lnTo>
                <a:lnTo>
                  <a:pt x="320" y="113"/>
                </a:lnTo>
                <a:lnTo>
                  <a:pt x="320" y="113"/>
                </a:lnTo>
                <a:lnTo>
                  <a:pt x="320" y="113"/>
                </a:lnTo>
                <a:lnTo>
                  <a:pt x="320" y="113"/>
                </a:lnTo>
                <a:lnTo>
                  <a:pt x="322" y="113"/>
                </a:lnTo>
                <a:lnTo>
                  <a:pt x="323" y="113"/>
                </a:lnTo>
                <a:lnTo>
                  <a:pt x="323" y="113"/>
                </a:lnTo>
                <a:lnTo>
                  <a:pt x="323" y="113"/>
                </a:lnTo>
                <a:lnTo>
                  <a:pt x="322" y="114"/>
                </a:lnTo>
                <a:lnTo>
                  <a:pt x="320" y="114"/>
                </a:lnTo>
                <a:lnTo>
                  <a:pt x="319" y="116"/>
                </a:lnTo>
                <a:lnTo>
                  <a:pt x="318" y="116"/>
                </a:lnTo>
                <a:lnTo>
                  <a:pt x="318" y="116"/>
                </a:lnTo>
                <a:lnTo>
                  <a:pt x="318" y="116"/>
                </a:lnTo>
                <a:lnTo>
                  <a:pt x="318" y="116"/>
                </a:lnTo>
                <a:lnTo>
                  <a:pt x="318" y="114"/>
                </a:lnTo>
                <a:lnTo>
                  <a:pt x="318" y="114"/>
                </a:lnTo>
                <a:lnTo>
                  <a:pt x="318" y="114"/>
                </a:lnTo>
                <a:lnTo>
                  <a:pt x="318" y="114"/>
                </a:lnTo>
                <a:lnTo>
                  <a:pt x="318" y="114"/>
                </a:lnTo>
                <a:lnTo>
                  <a:pt x="316" y="114"/>
                </a:lnTo>
                <a:lnTo>
                  <a:pt x="315" y="116"/>
                </a:lnTo>
                <a:lnTo>
                  <a:pt x="315" y="116"/>
                </a:lnTo>
                <a:lnTo>
                  <a:pt x="313" y="116"/>
                </a:lnTo>
                <a:lnTo>
                  <a:pt x="313" y="116"/>
                </a:lnTo>
                <a:lnTo>
                  <a:pt x="312" y="116"/>
                </a:lnTo>
                <a:lnTo>
                  <a:pt x="311" y="117"/>
                </a:lnTo>
                <a:lnTo>
                  <a:pt x="309" y="117"/>
                </a:lnTo>
                <a:lnTo>
                  <a:pt x="308" y="117"/>
                </a:lnTo>
                <a:lnTo>
                  <a:pt x="308" y="117"/>
                </a:lnTo>
                <a:lnTo>
                  <a:pt x="308" y="117"/>
                </a:lnTo>
                <a:lnTo>
                  <a:pt x="308" y="118"/>
                </a:lnTo>
                <a:lnTo>
                  <a:pt x="308" y="118"/>
                </a:lnTo>
                <a:lnTo>
                  <a:pt x="306" y="118"/>
                </a:lnTo>
                <a:lnTo>
                  <a:pt x="305" y="118"/>
                </a:lnTo>
                <a:lnTo>
                  <a:pt x="305" y="120"/>
                </a:lnTo>
                <a:lnTo>
                  <a:pt x="305" y="120"/>
                </a:lnTo>
                <a:lnTo>
                  <a:pt x="305" y="120"/>
                </a:lnTo>
                <a:lnTo>
                  <a:pt x="303" y="120"/>
                </a:lnTo>
                <a:lnTo>
                  <a:pt x="303" y="120"/>
                </a:lnTo>
                <a:lnTo>
                  <a:pt x="302" y="120"/>
                </a:lnTo>
                <a:lnTo>
                  <a:pt x="302" y="121"/>
                </a:lnTo>
                <a:lnTo>
                  <a:pt x="302" y="121"/>
                </a:lnTo>
                <a:lnTo>
                  <a:pt x="301" y="121"/>
                </a:lnTo>
                <a:lnTo>
                  <a:pt x="301" y="121"/>
                </a:lnTo>
                <a:lnTo>
                  <a:pt x="301" y="121"/>
                </a:lnTo>
                <a:lnTo>
                  <a:pt x="301" y="123"/>
                </a:lnTo>
                <a:lnTo>
                  <a:pt x="301" y="123"/>
                </a:lnTo>
                <a:lnTo>
                  <a:pt x="299" y="123"/>
                </a:lnTo>
                <a:lnTo>
                  <a:pt x="299" y="123"/>
                </a:lnTo>
                <a:lnTo>
                  <a:pt x="299" y="123"/>
                </a:lnTo>
                <a:lnTo>
                  <a:pt x="301" y="123"/>
                </a:lnTo>
                <a:lnTo>
                  <a:pt x="301" y="123"/>
                </a:lnTo>
                <a:lnTo>
                  <a:pt x="301" y="123"/>
                </a:lnTo>
                <a:lnTo>
                  <a:pt x="299" y="123"/>
                </a:lnTo>
                <a:lnTo>
                  <a:pt x="299" y="123"/>
                </a:lnTo>
                <a:lnTo>
                  <a:pt x="298" y="123"/>
                </a:lnTo>
                <a:lnTo>
                  <a:pt x="299" y="123"/>
                </a:lnTo>
                <a:lnTo>
                  <a:pt x="299" y="124"/>
                </a:lnTo>
                <a:lnTo>
                  <a:pt x="301" y="124"/>
                </a:lnTo>
                <a:lnTo>
                  <a:pt x="301" y="124"/>
                </a:lnTo>
                <a:lnTo>
                  <a:pt x="302" y="123"/>
                </a:lnTo>
                <a:lnTo>
                  <a:pt x="303" y="123"/>
                </a:lnTo>
                <a:lnTo>
                  <a:pt x="303" y="123"/>
                </a:lnTo>
                <a:lnTo>
                  <a:pt x="303" y="123"/>
                </a:lnTo>
                <a:lnTo>
                  <a:pt x="305" y="123"/>
                </a:lnTo>
                <a:lnTo>
                  <a:pt x="305" y="123"/>
                </a:lnTo>
                <a:lnTo>
                  <a:pt x="306" y="123"/>
                </a:lnTo>
                <a:lnTo>
                  <a:pt x="306" y="123"/>
                </a:lnTo>
                <a:lnTo>
                  <a:pt x="306" y="123"/>
                </a:lnTo>
                <a:lnTo>
                  <a:pt x="308" y="123"/>
                </a:lnTo>
                <a:lnTo>
                  <a:pt x="308" y="123"/>
                </a:lnTo>
                <a:lnTo>
                  <a:pt x="308" y="123"/>
                </a:lnTo>
                <a:lnTo>
                  <a:pt x="309" y="121"/>
                </a:lnTo>
                <a:lnTo>
                  <a:pt x="312" y="120"/>
                </a:lnTo>
                <a:lnTo>
                  <a:pt x="312" y="120"/>
                </a:lnTo>
                <a:lnTo>
                  <a:pt x="313" y="118"/>
                </a:lnTo>
                <a:lnTo>
                  <a:pt x="313" y="118"/>
                </a:lnTo>
                <a:lnTo>
                  <a:pt x="315" y="117"/>
                </a:lnTo>
                <a:lnTo>
                  <a:pt x="315" y="117"/>
                </a:lnTo>
                <a:lnTo>
                  <a:pt x="315" y="117"/>
                </a:lnTo>
                <a:lnTo>
                  <a:pt x="315" y="118"/>
                </a:lnTo>
                <a:lnTo>
                  <a:pt x="315" y="118"/>
                </a:lnTo>
                <a:lnTo>
                  <a:pt x="316" y="118"/>
                </a:lnTo>
                <a:lnTo>
                  <a:pt x="316" y="120"/>
                </a:lnTo>
                <a:lnTo>
                  <a:pt x="316" y="120"/>
                </a:lnTo>
                <a:lnTo>
                  <a:pt x="316" y="120"/>
                </a:lnTo>
                <a:lnTo>
                  <a:pt x="318" y="118"/>
                </a:lnTo>
                <a:lnTo>
                  <a:pt x="318" y="118"/>
                </a:lnTo>
                <a:lnTo>
                  <a:pt x="318" y="118"/>
                </a:lnTo>
                <a:lnTo>
                  <a:pt x="318" y="118"/>
                </a:lnTo>
                <a:lnTo>
                  <a:pt x="318" y="118"/>
                </a:lnTo>
                <a:lnTo>
                  <a:pt x="318" y="118"/>
                </a:lnTo>
                <a:lnTo>
                  <a:pt x="318" y="118"/>
                </a:lnTo>
                <a:lnTo>
                  <a:pt x="319" y="118"/>
                </a:lnTo>
                <a:lnTo>
                  <a:pt x="319" y="118"/>
                </a:lnTo>
                <a:lnTo>
                  <a:pt x="320" y="118"/>
                </a:lnTo>
                <a:lnTo>
                  <a:pt x="320" y="117"/>
                </a:lnTo>
                <a:lnTo>
                  <a:pt x="320" y="117"/>
                </a:lnTo>
                <a:lnTo>
                  <a:pt x="320" y="118"/>
                </a:lnTo>
                <a:lnTo>
                  <a:pt x="320" y="118"/>
                </a:lnTo>
                <a:lnTo>
                  <a:pt x="320" y="118"/>
                </a:lnTo>
                <a:lnTo>
                  <a:pt x="320" y="120"/>
                </a:lnTo>
                <a:lnTo>
                  <a:pt x="319" y="120"/>
                </a:lnTo>
                <a:lnTo>
                  <a:pt x="319" y="121"/>
                </a:lnTo>
                <a:lnTo>
                  <a:pt x="319" y="121"/>
                </a:lnTo>
                <a:lnTo>
                  <a:pt x="319" y="121"/>
                </a:lnTo>
                <a:lnTo>
                  <a:pt x="320" y="121"/>
                </a:lnTo>
                <a:lnTo>
                  <a:pt x="320" y="121"/>
                </a:lnTo>
                <a:lnTo>
                  <a:pt x="320" y="121"/>
                </a:lnTo>
                <a:lnTo>
                  <a:pt x="320" y="121"/>
                </a:lnTo>
                <a:lnTo>
                  <a:pt x="322" y="120"/>
                </a:lnTo>
                <a:lnTo>
                  <a:pt x="322" y="120"/>
                </a:lnTo>
                <a:lnTo>
                  <a:pt x="323" y="120"/>
                </a:lnTo>
                <a:lnTo>
                  <a:pt x="323" y="120"/>
                </a:lnTo>
                <a:lnTo>
                  <a:pt x="322" y="118"/>
                </a:lnTo>
                <a:lnTo>
                  <a:pt x="323" y="118"/>
                </a:lnTo>
                <a:lnTo>
                  <a:pt x="322" y="117"/>
                </a:lnTo>
                <a:lnTo>
                  <a:pt x="323" y="116"/>
                </a:lnTo>
                <a:lnTo>
                  <a:pt x="323" y="116"/>
                </a:lnTo>
                <a:lnTo>
                  <a:pt x="325" y="114"/>
                </a:lnTo>
                <a:lnTo>
                  <a:pt x="325" y="116"/>
                </a:lnTo>
                <a:lnTo>
                  <a:pt x="325" y="116"/>
                </a:lnTo>
                <a:lnTo>
                  <a:pt x="325" y="116"/>
                </a:lnTo>
                <a:lnTo>
                  <a:pt x="325" y="116"/>
                </a:lnTo>
                <a:lnTo>
                  <a:pt x="325" y="116"/>
                </a:lnTo>
                <a:lnTo>
                  <a:pt x="325" y="114"/>
                </a:lnTo>
                <a:lnTo>
                  <a:pt x="326" y="114"/>
                </a:lnTo>
                <a:lnTo>
                  <a:pt x="326" y="114"/>
                </a:lnTo>
                <a:lnTo>
                  <a:pt x="326" y="114"/>
                </a:lnTo>
                <a:lnTo>
                  <a:pt x="326" y="116"/>
                </a:lnTo>
                <a:lnTo>
                  <a:pt x="328" y="116"/>
                </a:lnTo>
                <a:lnTo>
                  <a:pt x="328" y="116"/>
                </a:lnTo>
                <a:lnTo>
                  <a:pt x="329" y="116"/>
                </a:lnTo>
                <a:lnTo>
                  <a:pt x="329" y="116"/>
                </a:lnTo>
                <a:lnTo>
                  <a:pt x="329" y="116"/>
                </a:lnTo>
                <a:lnTo>
                  <a:pt x="329" y="117"/>
                </a:lnTo>
                <a:lnTo>
                  <a:pt x="329" y="117"/>
                </a:lnTo>
                <a:lnTo>
                  <a:pt x="329" y="116"/>
                </a:lnTo>
                <a:lnTo>
                  <a:pt x="329" y="116"/>
                </a:lnTo>
                <a:lnTo>
                  <a:pt x="329" y="114"/>
                </a:lnTo>
                <a:lnTo>
                  <a:pt x="330" y="114"/>
                </a:lnTo>
                <a:lnTo>
                  <a:pt x="330" y="114"/>
                </a:lnTo>
                <a:lnTo>
                  <a:pt x="330" y="114"/>
                </a:lnTo>
                <a:lnTo>
                  <a:pt x="332" y="114"/>
                </a:lnTo>
                <a:lnTo>
                  <a:pt x="332" y="114"/>
                </a:lnTo>
                <a:lnTo>
                  <a:pt x="332" y="114"/>
                </a:lnTo>
                <a:lnTo>
                  <a:pt x="332" y="114"/>
                </a:lnTo>
                <a:lnTo>
                  <a:pt x="332" y="116"/>
                </a:lnTo>
                <a:lnTo>
                  <a:pt x="332" y="116"/>
                </a:lnTo>
                <a:lnTo>
                  <a:pt x="332" y="116"/>
                </a:lnTo>
                <a:lnTo>
                  <a:pt x="332" y="116"/>
                </a:lnTo>
                <a:lnTo>
                  <a:pt x="333" y="117"/>
                </a:lnTo>
                <a:lnTo>
                  <a:pt x="333" y="117"/>
                </a:lnTo>
                <a:lnTo>
                  <a:pt x="333" y="116"/>
                </a:lnTo>
                <a:lnTo>
                  <a:pt x="335" y="116"/>
                </a:lnTo>
                <a:lnTo>
                  <a:pt x="335" y="114"/>
                </a:lnTo>
                <a:lnTo>
                  <a:pt x="335" y="113"/>
                </a:lnTo>
                <a:lnTo>
                  <a:pt x="335" y="113"/>
                </a:lnTo>
                <a:lnTo>
                  <a:pt x="335" y="113"/>
                </a:lnTo>
                <a:lnTo>
                  <a:pt x="335" y="113"/>
                </a:lnTo>
                <a:lnTo>
                  <a:pt x="335" y="113"/>
                </a:lnTo>
                <a:lnTo>
                  <a:pt x="336" y="113"/>
                </a:lnTo>
                <a:lnTo>
                  <a:pt x="336" y="113"/>
                </a:lnTo>
                <a:lnTo>
                  <a:pt x="336" y="113"/>
                </a:lnTo>
                <a:lnTo>
                  <a:pt x="338" y="111"/>
                </a:lnTo>
                <a:lnTo>
                  <a:pt x="338" y="111"/>
                </a:lnTo>
                <a:lnTo>
                  <a:pt x="339" y="111"/>
                </a:lnTo>
                <a:lnTo>
                  <a:pt x="340" y="111"/>
                </a:lnTo>
                <a:lnTo>
                  <a:pt x="340" y="111"/>
                </a:lnTo>
                <a:lnTo>
                  <a:pt x="340" y="110"/>
                </a:lnTo>
                <a:lnTo>
                  <a:pt x="340" y="110"/>
                </a:lnTo>
                <a:lnTo>
                  <a:pt x="342" y="110"/>
                </a:lnTo>
                <a:lnTo>
                  <a:pt x="342" y="110"/>
                </a:lnTo>
                <a:lnTo>
                  <a:pt x="342" y="110"/>
                </a:lnTo>
                <a:lnTo>
                  <a:pt x="342" y="110"/>
                </a:lnTo>
                <a:lnTo>
                  <a:pt x="343" y="110"/>
                </a:lnTo>
                <a:lnTo>
                  <a:pt x="342" y="110"/>
                </a:lnTo>
                <a:lnTo>
                  <a:pt x="342" y="110"/>
                </a:lnTo>
                <a:lnTo>
                  <a:pt x="343" y="110"/>
                </a:lnTo>
                <a:lnTo>
                  <a:pt x="343" y="110"/>
                </a:lnTo>
                <a:lnTo>
                  <a:pt x="343" y="110"/>
                </a:lnTo>
                <a:lnTo>
                  <a:pt x="345" y="110"/>
                </a:lnTo>
                <a:lnTo>
                  <a:pt x="345" y="110"/>
                </a:lnTo>
                <a:lnTo>
                  <a:pt x="346" y="108"/>
                </a:lnTo>
                <a:lnTo>
                  <a:pt x="346" y="108"/>
                </a:lnTo>
                <a:lnTo>
                  <a:pt x="348" y="110"/>
                </a:lnTo>
                <a:lnTo>
                  <a:pt x="348" y="110"/>
                </a:lnTo>
                <a:lnTo>
                  <a:pt x="349" y="108"/>
                </a:lnTo>
                <a:lnTo>
                  <a:pt x="350" y="108"/>
                </a:lnTo>
                <a:lnTo>
                  <a:pt x="350" y="108"/>
                </a:lnTo>
                <a:lnTo>
                  <a:pt x="350" y="108"/>
                </a:lnTo>
                <a:lnTo>
                  <a:pt x="352" y="108"/>
                </a:lnTo>
                <a:lnTo>
                  <a:pt x="353" y="108"/>
                </a:lnTo>
                <a:lnTo>
                  <a:pt x="353" y="107"/>
                </a:lnTo>
                <a:lnTo>
                  <a:pt x="355" y="107"/>
                </a:lnTo>
                <a:lnTo>
                  <a:pt x="355" y="107"/>
                </a:lnTo>
                <a:lnTo>
                  <a:pt x="355" y="107"/>
                </a:lnTo>
                <a:lnTo>
                  <a:pt x="355" y="107"/>
                </a:lnTo>
                <a:lnTo>
                  <a:pt x="355" y="107"/>
                </a:lnTo>
                <a:lnTo>
                  <a:pt x="355" y="107"/>
                </a:lnTo>
                <a:lnTo>
                  <a:pt x="356" y="107"/>
                </a:lnTo>
                <a:lnTo>
                  <a:pt x="356" y="107"/>
                </a:lnTo>
                <a:lnTo>
                  <a:pt x="356" y="107"/>
                </a:lnTo>
                <a:lnTo>
                  <a:pt x="356" y="107"/>
                </a:lnTo>
                <a:lnTo>
                  <a:pt x="358" y="107"/>
                </a:lnTo>
                <a:lnTo>
                  <a:pt x="358" y="107"/>
                </a:lnTo>
                <a:lnTo>
                  <a:pt x="358" y="107"/>
                </a:lnTo>
                <a:lnTo>
                  <a:pt x="358" y="107"/>
                </a:lnTo>
                <a:lnTo>
                  <a:pt x="358" y="107"/>
                </a:lnTo>
                <a:lnTo>
                  <a:pt x="356" y="107"/>
                </a:lnTo>
                <a:lnTo>
                  <a:pt x="358" y="107"/>
                </a:lnTo>
                <a:lnTo>
                  <a:pt x="358" y="107"/>
                </a:lnTo>
                <a:lnTo>
                  <a:pt x="358" y="108"/>
                </a:lnTo>
                <a:lnTo>
                  <a:pt x="358" y="108"/>
                </a:lnTo>
                <a:lnTo>
                  <a:pt x="359" y="107"/>
                </a:lnTo>
                <a:lnTo>
                  <a:pt x="359" y="107"/>
                </a:lnTo>
                <a:lnTo>
                  <a:pt x="359" y="107"/>
                </a:lnTo>
                <a:lnTo>
                  <a:pt x="359" y="107"/>
                </a:lnTo>
                <a:lnTo>
                  <a:pt x="359" y="106"/>
                </a:lnTo>
                <a:lnTo>
                  <a:pt x="359" y="106"/>
                </a:lnTo>
                <a:lnTo>
                  <a:pt x="359" y="106"/>
                </a:lnTo>
                <a:lnTo>
                  <a:pt x="360" y="106"/>
                </a:lnTo>
                <a:lnTo>
                  <a:pt x="359" y="104"/>
                </a:lnTo>
                <a:lnTo>
                  <a:pt x="359" y="104"/>
                </a:lnTo>
                <a:lnTo>
                  <a:pt x="360" y="104"/>
                </a:lnTo>
                <a:lnTo>
                  <a:pt x="360" y="104"/>
                </a:lnTo>
                <a:lnTo>
                  <a:pt x="360" y="104"/>
                </a:lnTo>
                <a:lnTo>
                  <a:pt x="360" y="104"/>
                </a:lnTo>
                <a:lnTo>
                  <a:pt x="360" y="104"/>
                </a:lnTo>
                <a:lnTo>
                  <a:pt x="360" y="104"/>
                </a:lnTo>
                <a:lnTo>
                  <a:pt x="360" y="104"/>
                </a:lnTo>
                <a:lnTo>
                  <a:pt x="360" y="104"/>
                </a:lnTo>
                <a:lnTo>
                  <a:pt x="363" y="104"/>
                </a:lnTo>
                <a:lnTo>
                  <a:pt x="365" y="104"/>
                </a:lnTo>
                <a:lnTo>
                  <a:pt x="365" y="103"/>
                </a:lnTo>
                <a:lnTo>
                  <a:pt x="365" y="103"/>
                </a:lnTo>
                <a:lnTo>
                  <a:pt x="365" y="103"/>
                </a:lnTo>
                <a:lnTo>
                  <a:pt x="366" y="103"/>
                </a:lnTo>
                <a:lnTo>
                  <a:pt x="367" y="103"/>
                </a:lnTo>
                <a:lnTo>
                  <a:pt x="369" y="103"/>
                </a:lnTo>
                <a:lnTo>
                  <a:pt x="369" y="103"/>
                </a:lnTo>
                <a:lnTo>
                  <a:pt x="370" y="101"/>
                </a:lnTo>
                <a:lnTo>
                  <a:pt x="370" y="101"/>
                </a:lnTo>
                <a:lnTo>
                  <a:pt x="370" y="101"/>
                </a:lnTo>
                <a:lnTo>
                  <a:pt x="370" y="101"/>
                </a:lnTo>
                <a:lnTo>
                  <a:pt x="370" y="101"/>
                </a:lnTo>
                <a:lnTo>
                  <a:pt x="370" y="100"/>
                </a:lnTo>
                <a:lnTo>
                  <a:pt x="370" y="100"/>
                </a:lnTo>
                <a:lnTo>
                  <a:pt x="370" y="101"/>
                </a:lnTo>
                <a:lnTo>
                  <a:pt x="370" y="101"/>
                </a:lnTo>
                <a:lnTo>
                  <a:pt x="372" y="101"/>
                </a:lnTo>
                <a:lnTo>
                  <a:pt x="372" y="101"/>
                </a:lnTo>
                <a:lnTo>
                  <a:pt x="373" y="101"/>
                </a:lnTo>
                <a:lnTo>
                  <a:pt x="373" y="101"/>
                </a:lnTo>
                <a:lnTo>
                  <a:pt x="375" y="100"/>
                </a:lnTo>
                <a:lnTo>
                  <a:pt x="376" y="100"/>
                </a:lnTo>
                <a:lnTo>
                  <a:pt x="376" y="100"/>
                </a:lnTo>
                <a:lnTo>
                  <a:pt x="375" y="100"/>
                </a:lnTo>
                <a:lnTo>
                  <a:pt x="375" y="100"/>
                </a:lnTo>
                <a:lnTo>
                  <a:pt x="375" y="101"/>
                </a:lnTo>
                <a:lnTo>
                  <a:pt x="375" y="101"/>
                </a:lnTo>
                <a:lnTo>
                  <a:pt x="375" y="103"/>
                </a:lnTo>
                <a:lnTo>
                  <a:pt x="375" y="103"/>
                </a:lnTo>
                <a:lnTo>
                  <a:pt x="373" y="103"/>
                </a:lnTo>
                <a:lnTo>
                  <a:pt x="372" y="104"/>
                </a:lnTo>
                <a:lnTo>
                  <a:pt x="370" y="104"/>
                </a:lnTo>
                <a:lnTo>
                  <a:pt x="370" y="104"/>
                </a:lnTo>
                <a:lnTo>
                  <a:pt x="370" y="104"/>
                </a:lnTo>
                <a:lnTo>
                  <a:pt x="370" y="104"/>
                </a:lnTo>
                <a:lnTo>
                  <a:pt x="370" y="104"/>
                </a:lnTo>
                <a:lnTo>
                  <a:pt x="370" y="104"/>
                </a:lnTo>
                <a:lnTo>
                  <a:pt x="369" y="104"/>
                </a:lnTo>
                <a:lnTo>
                  <a:pt x="369" y="104"/>
                </a:lnTo>
                <a:lnTo>
                  <a:pt x="369" y="106"/>
                </a:lnTo>
                <a:lnTo>
                  <a:pt x="369" y="106"/>
                </a:lnTo>
                <a:lnTo>
                  <a:pt x="370" y="106"/>
                </a:lnTo>
                <a:lnTo>
                  <a:pt x="370" y="106"/>
                </a:lnTo>
                <a:lnTo>
                  <a:pt x="370" y="106"/>
                </a:lnTo>
                <a:lnTo>
                  <a:pt x="369" y="106"/>
                </a:lnTo>
                <a:lnTo>
                  <a:pt x="369" y="107"/>
                </a:lnTo>
                <a:lnTo>
                  <a:pt x="369" y="107"/>
                </a:lnTo>
                <a:lnTo>
                  <a:pt x="369" y="107"/>
                </a:lnTo>
                <a:lnTo>
                  <a:pt x="369" y="107"/>
                </a:lnTo>
                <a:lnTo>
                  <a:pt x="369" y="106"/>
                </a:lnTo>
                <a:lnTo>
                  <a:pt x="367" y="106"/>
                </a:lnTo>
                <a:lnTo>
                  <a:pt x="367" y="104"/>
                </a:lnTo>
                <a:lnTo>
                  <a:pt x="366" y="104"/>
                </a:lnTo>
                <a:lnTo>
                  <a:pt x="366" y="106"/>
                </a:lnTo>
                <a:lnTo>
                  <a:pt x="366" y="106"/>
                </a:lnTo>
                <a:lnTo>
                  <a:pt x="366" y="104"/>
                </a:lnTo>
                <a:lnTo>
                  <a:pt x="366" y="104"/>
                </a:lnTo>
                <a:lnTo>
                  <a:pt x="366" y="104"/>
                </a:lnTo>
                <a:lnTo>
                  <a:pt x="366" y="104"/>
                </a:lnTo>
                <a:lnTo>
                  <a:pt x="366" y="104"/>
                </a:lnTo>
                <a:lnTo>
                  <a:pt x="365" y="104"/>
                </a:lnTo>
                <a:lnTo>
                  <a:pt x="365" y="104"/>
                </a:lnTo>
                <a:lnTo>
                  <a:pt x="365" y="104"/>
                </a:lnTo>
                <a:lnTo>
                  <a:pt x="365" y="104"/>
                </a:lnTo>
                <a:lnTo>
                  <a:pt x="365" y="104"/>
                </a:lnTo>
                <a:lnTo>
                  <a:pt x="365" y="106"/>
                </a:lnTo>
                <a:lnTo>
                  <a:pt x="366" y="106"/>
                </a:lnTo>
                <a:lnTo>
                  <a:pt x="366" y="106"/>
                </a:lnTo>
                <a:lnTo>
                  <a:pt x="365" y="106"/>
                </a:lnTo>
                <a:lnTo>
                  <a:pt x="365" y="106"/>
                </a:lnTo>
                <a:lnTo>
                  <a:pt x="365" y="106"/>
                </a:lnTo>
                <a:lnTo>
                  <a:pt x="365" y="107"/>
                </a:lnTo>
                <a:lnTo>
                  <a:pt x="363" y="107"/>
                </a:lnTo>
                <a:lnTo>
                  <a:pt x="363" y="107"/>
                </a:lnTo>
                <a:lnTo>
                  <a:pt x="363" y="108"/>
                </a:lnTo>
                <a:lnTo>
                  <a:pt x="363" y="108"/>
                </a:lnTo>
                <a:lnTo>
                  <a:pt x="362" y="108"/>
                </a:lnTo>
                <a:lnTo>
                  <a:pt x="360" y="110"/>
                </a:lnTo>
                <a:lnTo>
                  <a:pt x="360" y="110"/>
                </a:lnTo>
                <a:lnTo>
                  <a:pt x="359" y="110"/>
                </a:lnTo>
                <a:lnTo>
                  <a:pt x="359" y="110"/>
                </a:lnTo>
                <a:lnTo>
                  <a:pt x="359" y="111"/>
                </a:lnTo>
                <a:lnTo>
                  <a:pt x="358" y="113"/>
                </a:lnTo>
                <a:lnTo>
                  <a:pt x="358" y="113"/>
                </a:lnTo>
                <a:lnTo>
                  <a:pt x="359" y="113"/>
                </a:lnTo>
                <a:lnTo>
                  <a:pt x="359" y="113"/>
                </a:lnTo>
                <a:lnTo>
                  <a:pt x="360" y="113"/>
                </a:lnTo>
                <a:lnTo>
                  <a:pt x="360" y="113"/>
                </a:lnTo>
                <a:lnTo>
                  <a:pt x="360" y="114"/>
                </a:lnTo>
                <a:lnTo>
                  <a:pt x="360" y="114"/>
                </a:lnTo>
                <a:lnTo>
                  <a:pt x="359" y="114"/>
                </a:lnTo>
                <a:lnTo>
                  <a:pt x="359" y="116"/>
                </a:lnTo>
                <a:lnTo>
                  <a:pt x="359" y="116"/>
                </a:lnTo>
                <a:lnTo>
                  <a:pt x="359" y="116"/>
                </a:lnTo>
                <a:lnTo>
                  <a:pt x="359" y="116"/>
                </a:lnTo>
                <a:lnTo>
                  <a:pt x="359" y="116"/>
                </a:lnTo>
                <a:lnTo>
                  <a:pt x="359" y="116"/>
                </a:lnTo>
                <a:lnTo>
                  <a:pt x="358" y="116"/>
                </a:lnTo>
                <a:lnTo>
                  <a:pt x="358" y="116"/>
                </a:lnTo>
                <a:lnTo>
                  <a:pt x="358" y="116"/>
                </a:lnTo>
                <a:lnTo>
                  <a:pt x="358" y="117"/>
                </a:lnTo>
                <a:lnTo>
                  <a:pt x="356" y="117"/>
                </a:lnTo>
                <a:lnTo>
                  <a:pt x="356" y="118"/>
                </a:lnTo>
                <a:lnTo>
                  <a:pt x="355" y="118"/>
                </a:lnTo>
                <a:lnTo>
                  <a:pt x="355" y="118"/>
                </a:lnTo>
                <a:lnTo>
                  <a:pt x="355" y="118"/>
                </a:lnTo>
                <a:lnTo>
                  <a:pt x="355" y="118"/>
                </a:lnTo>
                <a:lnTo>
                  <a:pt x="355" y="118"/>
                </a:lnTo>
                <a:lnTo>
                  <a:pt x="355" y="117"/>
                </a:lnTo>
                <a:lnTo>
                  <a:pt x="355" y="116"/>
                </a:lnTo>
                <a:lnTo>
                  <a:pt x="355" y="116"/>
                </a:lnTo>
                <a:lnTo>
                  <a:pt x="355" y="116"/>
                </a:lnTo>
                <a:lnTo>
                  <a:pt x="355" y="114"/>
                </a:lnTo>
                <a:lnTo>
                  <a:pt x="355" y="114"/>
                </a:lnTo>
                <a:lnTo>
                  <a:pt x="355" y="114"/>
                </a:lnTo>
                <a:lnTo>
                  <a:pt x="355" y="113"/>
                </a:lnTo>
                <a:lnTo>
                  <a:pt x="356" y="113"/>
                </a:lnTo>
                <a:lnTo>
                  <a:pt x="356" y="113"/>
                </a:lnTo>
                <a:lnTo>
                  <a:pt x="356" y="113"/>
                </a:lnTo>
                <a:lnTo>
                  <a:pt x="356" y="111"/>
                </a:lnTo>
                <a:lnTo>
                  <a:pt x="355" y="111"/>
                </a:lnTo>
                <a:lnTo>
                  <a:pt x="355" y="113"/>
                </a:lnTo>
                <a:lnTo>
                  <a:pt x="355" y="113"/>
                </a:lnTo>
                <a:lnTo>
                  <a:pt x="353" y="113"/>
                </a:lnTo>
                <a:lnTo>
                  <a:pt x="353" y="113"/>
                </a:lnTo>
                <a:lnTo>
                  <a:pt x="353" y="113"/>
                </a:lnTo>
                <a:lnTo>
                  <a:pt x="353" y="113"/>
                </a:lnTo>
                <a:lnTo>
                  <a:pt x="355" y="111"/>
                </a:lnTo>
                <a:lnTo>
                  <a:pt x="356" y="111"/>
                </a:lnTo>
                <a:lnTo>
                  <a:pt x="356" y="110"/>
                </a:lnTo>
                <a:lnTo>
                  <a:pt x="356" y="110"/>
                </a:lnTo>
                <a:lnTo>
                  <a:pt x="356" y="110"/>
                </a:lnTo>
                <a:lnTo>
                  <a:pt x="356" y="110"/>
                </a:lnTo>
                <a:lnTo>
                  <a:pt x="355" y="110"/>
                </a:lnTo>
                <a:lnTo>
                  <a:pt x="355" y="110"/>
                </a:lnTo>
                <a:lnTo>
                  <a:pt x="355" y="110"/>
                </a:lnTo>
                <a:lnTo>
                  <a:pt x="353" y="110"/>
                </a:lnTo>
                <a:lnTo>
                  <a:pt x="353" y="110"/>
                </a:lnTo>
                <a:lnTo>
                  <a:pt x="353" y="110"/>
                </a:lnTo>
                <a:lnTo>
                  <a:pt x="353" y="110"/>
                </a:lnTo>
                <a:lnTo>
                  <a:pt x="353" y="110"/>
                </a:lnTo>
                <a:lnTo>
                  <a:pt x="352" y="110"/>
                </a:lnTo>
                <a:lnTo>
                  <a:pt x="352" y="110"/>
                </a:lnTo>
                <a:lnTo>
                  <a:pt x="352" y="110"/>
                </a:lnTo>
                <a:lnTo>
                  <a:pt x="352" y="110"/>
                </a:lnTo>
                <a:lnTo>
                  <a:pt x="352" y="110"/>
                </a:lnTo>
                <a:lnTo>
                  <a:pt x="350" y="111"/>
                </a:lnTo>
                <a:lnTo>
                  <a:pt x="350" y="111"/>
                </a:lnTo>
                <a:lnTo>
                  <a:pt x="350" y="111"/>
                </a:lnTo>
                <a:lnTo>
                  <a:pt x="350" y="111"/>
                </a:lnTo>
                <a:lnTo>
                  <a:pt x="349" y="111"/>
                </a:lnTo>
                <a:lnTo>
                  <a:pt x="349" y="111"/>
                </a:lnTo>
                <a:lnTo>
                  <a:pt x="348" y="111"/>
                </a:lnTo>
                <a:lnTo>
                  <a:pt x="348" y="111"/>
                </a:lnTo>
                <a:lnTo>
                  <a:pt x="348" y="111"/>
                </a:lnTo>
                <a:lnTo>
                  <a:pt x="348" y="111"/>
                </a:lnTo>
                <a:lnTo>
                  <a:pt x="348" y="111"/>
                </a:lnTo>
                <a:lnTo>
                  <a:pt x="346" y="111"/>
                </a:lnTo>
                <a:lnTo>
                  <a:pt x="346" y="111"/>
                </a:lnTo>
                <a:lnTo>
                  <a:pt x="346" y="111"/>
                </a:lnTo>
                <a:lnTo>
                  <a:pt x="346" y="111"/>
                </a:lnTo>
                <a:lnTo>
                  <a:pt x="346" y="111"/>
                </a:lnTo>
                <a:lnTo>
                  <a:pt x="346" y="111"/>
                </a:lnTo>
                <a:lnTo>
                  <a:pt x="346" y="113"/>
                </a:lnTo>
                <a:lnTo>
                  <a:pt x="348" y="113"/>
                </a:lnTo>
                <a:lnTo>
                  <a:pt x="348" y="113"/>
                </a:lnTo>
                <a:lnTo>
                  <a:pt x="346" y="113"/>
                </a:lnTo>
                <a:lnTo>
                  <a:pt x="345" y="114"/>
                </a:lnTo>
                <a:lnTo>
                  <a:pt x="345" y="114"/>
                </a:lnTo>
                <a:lnTo>
                  <a:pt x="345" y="114"/>
                </a:lnTo>
                <a:lnTo>
                  <a:pt x="345" y="114"/>
                </a:lnTo>
                <a:lnTo>
                  <a:pt x="345" y="114"/>
                </a:lnTo>
                <a:lnTo>
                  <a:pt x="345" y="114"/>
                </a:lnTo>
                <a:lnTo>
                  <a:pt x="345" y="114"/>
                </a:lnTo>
                <a:lnTo>
                  <a:pt x="345" y="113"/>
                </a:lnTo>
                <a:lnTo>
                  <a:pt x="343" y="113"/>
                </a:lnTo>
                <a:lnTo>
                  <a:pt x="343" y="114"/>
                </a:lnTo>
                <a:lnTo>
                  <a:pt x="343" y="114"/>
                </a:lnTo>
                <a:lnTo>
                  <a:pt x="342" y="116"/>
                </a:lnTo>
                <a:lnTo>
                  <a:pt x="342" y="116"/>
                </a:lnTo>
                <a:lnTo>
                  <a:pt x="342" y="116"/>
                </a:lnTo>
                <a:lnTo>
                  <a:pt x="342" y="116"/>
                </a:lnTo>
                <a:lnTo>
                  <a:pt x="342" y="116"/>
                </a:lnTo>
                <a:lnTo>
                  <a:pt x="342" y="116"/>
                </a:lnTo>
                <a:lnTo>
                  <a:pt x="342" y="116"/>
                </a:lnTo>
                <a:lnTo>
                  <a:pt x="342" y="116"/>
                </a:lnTo>
                <a:lnTo>
                  <a:pt x="342" y="117"/>
                </a:lnTo>
                <a:lnTo>
                  <a:pt x="342" y="117"/>
                </a:lnTo>
                <a:lnTo>
                  <a:pt x="342" y="116"/>
                </a:lnTo>
                <a:lnTo>
                  <a:pt x="342" y="116"/>
                </a:lnTo>
                <a:lnTo>
                  <a:pt x="340" y="116"/>
                </a:lnTo>
                <a:lnTo>
                  <a:pt x="339" y="117"/>
                </a:lnTo>
                <a:lnTo>
                  <a:pt x="339" y="116"/>
                </a:lnTo>
                <a:lnTo>
                  <a:pt x="339" y="116"/>
                </a:lnTo>
                <a:lnTo>
                  <a:pt x="339" y="116"/>
                </a:lnTo>
                <a:lnTo>
                  <a:pt x="338" y="116"/>
                </a:lnTo>
                <a:lnTo>
                  <a:pt x="338" y="116"/>
                </a:lnTo>
                <a:lnTo>
                  <a:pt x="338" y="117"/>
                </a:lnTo>
                <a:lnTo>
                  <a:pt x="338" y="117"/>
                </a:lnTo>
                <a:lnTo>
                  <a:pt x="338" y="117"/>
                </a:lnTo>
                <a:lnTo>
                  <a:pt x="338" y="117"/>
                </a:lnTo>
                <a:lnTo>
                  <a:pt x="338" y="118"/>
                </a:lnTo>
                <a:lnTo>
                  <a:pt x="338" y="118"/>
                </a:lnTo>
                <a:lnTo>
                  <a:pt x="338" y="118"/>
                </a:lnTo>
                <a:lnTo>
                  <a:pt x="338" y="118"/>
                </a:lnTo>
                <a:lnTo>
                  <a:pt x="338" y="118"/>
                </a:lnTo>
                <a:lnTo>
                  <a:pt x="338" y="118"/>
                </a:lnTo>
                <a:lnTo>
                  <a:pt x="338" y="118"/>
                </a:lnTo>
                <a:lnTo>
                  <a:pt x="338" y="118"/>
                </a:lnTo>
                <a:lnTo>
                  <a:pt x="338" y="120"/>
                </a:lnTo>
                <a:lnTo>
                  <a:pt x="338" y="120"/>
                </a:lnTo>
                <a:lnTo>
                  <a:pt x="338" y="121"/>
                </a:lnTo>
                <a:lnTo>
                  <a:pt x="339" y="121"/>
                </a:lnTo>
                <a:lnTo>
                  <a:pt x="340" y="121"/>
                </a:lnTo>
                <a:lnTo>
                  <a:pt x="340" y="121"/>
                </a:lnTo>
                <a:lnTo>
                  <a:pt x="342" y="121"/>
                </a:lnTo>
                <a:lnTo>
                  <a:pt x="342" y="121"/>
                </a:lnTo>
                <a:lnTo>
                  <a:pt x="342" y="121"/>
                </a:lnTo>
                <a:lnTo>
                  <a:pt x="343" y="120"/>
                </a:lnTo>
                <a:lnTo>
                  <a:pt x="343" y="120"/>
                </a:lnTo>
                <a:lnTo>
                  <a:pt x="343" y="120"/>
                </a:lnTo>
                <a:lnTo>
                  <a:pt x="342" y="120"/>
                </a:lnTo>
                <a:lnTo>
                  <a:pt x="343" y="118"/>
                </a:lnTo>
                <a:lnTo>
                  <a:pt x="343" y="118"/>
                </a:lnTo>
                <a:lnTo>
                  <a:pt x="343" y="118"/>
                </a:lnTo>
                <a:lnTo>
                  <a:pt x="343" y="118"/>
                </a:lnTo>
                <a:lnTo>
                  <a:pt x="343" y="118"/>
                </a:lnTo>
                <a:lnTo>
                  <a:pt x="345" y="120"/>
                </a:lnTo>
                <a:lnTo>
                  <a:pt x="345" y="120"/>
                </a:lnTo>
                <a:lnTo>
                  <a:pt x="346" y="120"/>
                </a:lnTo>
                <a:lnTo>
                  <a:pt x="346" y="120"/>
                </a:lnTo>
                <a:lnTo>
                  <a:pt x="345" y="120"/>
                </a:lnTo>
                <a:lnTo>
                  <a:pt x="343" y="121"/>
                </a:lnTo>
                <a:lnTo>
                  <a:pt x="343" y="121"/>
                </a:lnTo>
                <a:lnTo>
                  <a:pt x="343" y="123"/>
                </a:lnTo>
                <a:lnTo>
                  <a:pt x="343" y="123"/>
                </a:lnTo>
                <a:lnTo>
                  <a:pt x="343" y="124"/>
                </a:lnTo>
                <a:lnTo>
                  <a:pt x="343" y="124"/>
                </a:lnTo>
                <a:lnTo>
                  <a:pt x="343" y="124"/>
                </a:lnTo>
                <a:lnTo>
                  <a:pt x="343" y="125"/>
                </a:lnTo>
                <a:lnTo>
                  <a:pt x="343" y="125"/>
                </a:lnTo>
                <a:lnTo>
                  <a:pt x="343" y="127"/>
                </a:lnTo>
                <a:lnTo>
                  <a:pt x="343" y="127"/>
                </a:lnTo>
                <a:lnTo>
                  <a:pt x="343" y="127"/>
                </a:lnTo>
                <a:lnTo>
                  <a:pt x="342" y="127"/>
                </a:lnTo>
                <a:lnTo>
                  <a:pt x="342" y="127"/>
                </a:lnTo>
                <a:lnTo>
                  <a:pt x="342" y="127"/>
                </a:lnTo>
                <a:lnTo>
                  <a:pt x="342" y="128"/>
                </a:lnTo>
                <a:lnTo>
                  <a:pt x="342" y="128"/>
                </a:lnTo>
                <a:lnTo>
                  <a:pt x="342" y="128"/>
                </a:lnTo>
                <a:lnTo>
                  <a:pt x="343" y="128"/>
                </a:lnTo>
                <a:lnTo>
                  <a:pt x="343" y="128"/>
                </a:lnTo>
                <a:lnTo>
                  <a:pt x="345" y="127"/>
                </a:lnTo>
                <a:lnTo>
                  <a:pt x="345" y="127"/>
                </a:lnTo>
                <a:lnTo>
                  <a:pt x="345" y="127"/>
                </a:lnTo>
                <a:lnTo>
                  <a:pt x="345" y="127"/>
                </a:lnTo>
                <a:lnTo>
                  <a:pt x="345" y="128"/>
                </a:lnTo>
                <a:lnTo>
                  <a:pt x="346" y="128"/>
                </a:lnTo>
                <a:lnTo>
                  <a:pt x="346" y="128"/>
                </a:lnTo>
                <a:lnTo>
                  <a:pt x="346" y="128"/>
                </a:lnTo>
                <a:lnTo>
                  <a:pt x="346" y="128"/>
                </a:lnTo>
                <a:lnTo>
                  <a:pt x="346" y="128"/>
                </a:lnTo>
                <a:lnTo>
                  <a:pt x="346" y="130"/>
                </a:lnTo>
                <a:lnTo>
                  <a:pt x="346" y="130"/>
                </a:lnTo>
                <a:lnTo>
                  <a:pt x="346" y="130"/>
                </a:lnTo>
                <a:lnTo>
                  <a:pt x="345" y="131"/>
                </a:lnTo>
                <a:lnTo>
                  <a:pt x="345" y="131"/>
                </a:lnTo>
                <a:lnTo>
                  <a:pt x="345" y="131"/>
                </a:lnTo>
                <a:lnTo>
                  <a:pt x="345" y="131"/>
                </a:lnTo>
                <a:lnTo>
                  <a:pt x="345" y="131"/>
                </a:lnTo>
                <a:lnTo>
                  <a:pt x="345" y="130"/>
                </a:lnTo>
                <a:lnTo>
                  <a:pt x="345" y="130"/>
                </a:lnTo>
                <a:lnTo>
                  <a:pt x="345" y="130"/>
                </a:lnTo>
                <a:lnTo>
                  <a:pt x="345" y="128"/>
                </a:lnTo>
                <a:lnTo>
                  <a:pt x="345" y="128"/>
                </a:lnTo>
                <a:lnTo>
                  <a:pt x="345" y="128"/>
                </a:lnTo>
                <a:lnTo>
                  <a:pt x="345" y="128"/>
                </a:lnTo>
                <a:lnTo>
                  <a:pt x="345" y="128"/>
                </a:lnTo>
                <a:lnTo>
                  <a:pt x="345" y="127"/>
                </a:lnTo>
                <a:lnTo>
                  <a:pt x="345" y="127"/>
                </a:lnTo>
                <a:lnTo>
                  <a:pt x="343" y="128"/>
                </a:lnTo>
                <a:lnTo>
                  <a:pt x="343" y="128"/>
                </a:lnTo>
                <a:lnTo>
                  <a:pt x="343" y="128"/>
                </a:lnTo>
                <a:lnTo>
                  <a:pt x="343" y="128"/>
                </a:lnTo>
                <a:lnTo>
                  <a:pt x="343" y="130"/>
                </a:lnTo>
                <a:lnTo>
                  <a:pt x="343" y="130"/>
                </a:lnTo>
                <a:lnTo>
                  <a:pt x="343" y="130"/>
                </a:lnTo>
                <a:lnTo>
                  <a:pt x="343" y="130"/>
                </a:lnTo>
                <a:lnTo>
                  <a:pt x="343" y="131"/>
                </a:lnTo>
                <a:lnTo>
                  <a:pt x="342" y="131"/>
                </a:lnTo>
                <a:lnTo>
                  <a:pt x="342" y="131"/>
                </a:lnTo>
                <a:lnTo>
                  <a:pt x="342" y="131"/>
                </a:lnTo>
                <a:lnTo>
                  <a:pt x="342" y="131"/>
                </a:lnTo>
                <a:lnTo>
                  <a:pt x="342" y="131"/>
                </a:lnTo>
                <a:lnTo>
                  <a:pt x="342" y="130"/>
                </a:lnTo>
                <a:lnTo>
                  <a:pt x="342" y="130"/>
                </a:lnTo>
                <a:lnTo>
                  <a:pt x="342" y="130"/>
                </a:lnTo>
                <a:lnTo>
                  <a:pt x="342" y="130"/>
                </a:lnTo>
                <a:lnTo>
                  <a:pt x="342" y="128"/>
                </a:lnTo>
                <a:lnTo>
                  <a:pt x="342" y="128"/>
                </a:lnTo>
                <a:lnTo>
                  <a:pt x="342" y="130"/>
                </a:lnTo>
                <a:lnTo>
                  <a:pt x="340" y="130"/>
                </a:lnTo>
                <a:lnTo>
                  <a:pt x="340" y="130"/>
                </a:lnTo>
                <a:lnTo>
                  <a:pt x="339" y="131"/>
                </a:lnTo>
                <a:lnTo>
                  <a:pt x="339" y="131"/>
                </a:lnTo>
                <a:lnTo>
                  <a:pt x="339" y="133"/>
                </a:lnTo>
                <a:lnTo>
                  <a:pt x="339" y="133"/>
                </a:lnTo>
                <a:lnTo>
                  <a:pt x="339" y="133"/>
                </a:lnTo>
                <a:lnTo>
                  <a:pt x="338" y="133"/>
                </a:lnTo>
                <a:lnTo>
                  <a:pt x="336" y="133"/>
                </a:lnTo>
                <a:lnTo>
                  <a:pt x="336" y="134"/>
                </a:lnTo>
                <a:lnTo>
                  <a:pt x="336" y="134"/>
                </a:lnTo>
                <a:lnTo>
                  <a:pt x="336" y="133"/>
                </a:lnTo>
                <a:lnTo>
                  <a:pt x="335" y="133"/>
                </a:lnTo>
                <a:lnTo>
                  <a:pt x="335" y="133"/>
                </a:lnTo>
                <a:lnTo>
                  <a:pt x="335" y="133"/>
                </a:lnTo>
                <a:lnTo>
                  <a:pt x="335" y="131"/>
                </a:lnTo>
                <a:lnTo>
                  <a:pt x="335" y="131"/>
                </a:lnTo>
                <a:lnTo>
                  <a:pt x="335" y="131"/>
                </a:lnTo>
                <a:lnTo>
                  <a:pt x="336" y="131"/>
                </a:lnTo>
                <a:lnTo>
                  <a:pt x="336" y="130"/>
                </a:lnTo>
                <a:lnTo>
                  <a:pt x="338" y="130"/>
                </a:lnTo>
                <a:lnTo>
                  <a:pt x="338" y="130"/>
                </a:lnTo>
                <a:lnTo>
                  <a:pt x="338" y="130"/>
                </a:lnTo>
                <a:lnTo>
                  <a:pt x="338" y="128"/>
                </a:lnTo>
                <a:lnTo>
                  <a:pt x="338" y="128"/>
                </a:lnTo>
                <a:lnTo>
                  <a:pt x="338" y="128"/>
                </a:lnTo>
                <a:lnTo>
                  <a:pt x="336" y="128"/>
                </a:lnTo>
                <a:lnTo>
                  <a:pt x="336" y="128"/>
                </a:lnTo>
                <a:lnTo>
                  <a:pt x="336" y="128"/>
                </a:lnTo>
                <a:lnTo>
                  <a:pt x="336" y="127"/>
                </a:lnTo>
                <a:lnTo>
                  <a:pt x="335" y="128"/>
                </a:lnTo>
                <a:lnTo>
                  <a:pt x="335" y="128"/>
                </a:lnTo>
                <a:lnTo>
                  <a:pt x="335" y="128"/>
                </a:lnTo>
                <a:lnTo>
                  <a:pt x="335" y="128"/>
                </a:lnTo>
                <a:lnTo>
                  <a:pt x="335" y="128"/>
                </a:lnTo>
                <a:lnTo>
                  <a:pt x="335" y="128"/>
                </a:lnTo>
                <a:lnTo>
                  <a:pt x="335" y="128"/>
                </a:lnTo>
                <a:lnTo>
                  <a:pt x="335" y="128"/>
                </a:lnTo>
                <a:lnTo>
                  <a:pt x="335" y="128"/>
                </a:lnTo>
                <a:lnTo>
                  <a:pt x="333" y="127"/>
                </a:lnTo>
                <a:lnTo>
                  <a:pt x="333" y="127"/>
                </a:lnTo>
                <a:lnTo>
                  <a:pt x="335" y="127"/>
                </a:lnTo>
                <a:lnTo>
                  <a:pt x="335" y="127"/>
                </a:lnTo>
                <a:lnTo>
                  <a:pt x="336" y="127"/>
                </a:lnTo>
                <a:lnTo>
                  <a:pt x="336" y="127"/>
                </a:lnTo>
                <a:lnTo>
                  <a:pt x="336" y="125"/>
                </a:lnTo>
                <a:lnTo>
                  <a:pt x="336" y="125"/>
                </a:lnTo>
                <a:lnTo>
                  <a:pt x="336" y="127"/>
                </a:lnTo>
                <a:lnTo>
                  <a:pt x="336" y="125"/>
                </a:lnTo>
                <a:lnTo>
                  <a:pt x="338" y="125"/>
                </a:lnTo>
                <a:lnTo>
                  <a:pt x="338" y="125"/>
                </a:lnTo>
                <a:lnTo>
                  <a:pt x="338" y="124"/>
                </a:lnTo>
                <a:lnTo>
                  <a:pt x="338" y="124"/>
                </a:lnTo>
                <a:lnTo>
                  <a:pt x="338" y="124"/>
                </a:lnTo>
                <a:lnTo>
                  <a:pt x="339" y="124"/>
                </a:lnTo>
                <a:lnTo>
                  <a:pt x="339" y="124"/>
                </a:lnTo>
                <a:lnTo>
                  <a:pt x="339" y="125"/>
                </a:lnTo>
                <a:lnTo>
                  <a:pt x="339" y="125"/>
                </a:lnTo>
                <a:lnTo>
                  <a:pt x="339" y="125"/>
                </a:lnTo>
                <a:lnTo>
                  <a:pt x="340" y="125"/>
                </a:lnTo>
                <a:lnTo>
                  <a:pt x="340" y="125"/>
                </a:lnTo>
                <a:lnTo>
                  <a:pt x="340" y="125"/>
                </a:lnTo>
                <a:lnTo>
                  <a:pt x="342" y="125"/>
                </a:lnTo>
                <a:lnTo>
                  <a:pt x="342" y="125"/>
                </a:lnTo>
                <a:lnTo>
                  <a:pt x="342" y="125"/>
                </a:lnTo>
                <a:lnTo>
                  <a:pt x="342" y="125"/>
                </a:lnTo>
                <a:lnTo>
                  <a:pt x="342" y="124"/>
                </a:lnTo>
                <a:lnTo>
                  <a:pt x="342" y="124"/>
                </a:lnTo>
                <a:lnTo>
                  <a:pt x="342" y="123"/>
                </a:lnTo>
                <a:lnTo>
                  <a:pt x="342" y="123"/>
                </a:lnTo>
                <a:lnTo>
                  <a:pt x="342" y="121"/>
                </a:lnTo>
                <a:lnTo>
                  <a:pt x="342" y="121"/>
                </a:lnTo>
                <a:lnTo>
                  <a:pt x="340" y="121"/>
                </a:lnTo>
                <a:lnTo>
                  <a:pt x="340" y="123"/>
                </a:lnTo>
                <a:lnTo>
                  <a:pt x="339" y="123"/>
                </a:lnTo>
                <a:lnTo>
                  <a:pt x="338" y="124"/>
                </a:lnTo>
                <a:lnTo>
                  <a:pt x="336" y="124"/>
                </a:lnTo>
                <a:lnTo>
                  <a:pt x="336" y="124"/>
                </a:lnTo>
                <a:lnTo>
                  <a:pt x="336" y="124"/>
                </a:lnTo>
                <a:lnTo>
                  <a:pt x="330" y="125"/>
                </a:lnTo>
                <a:lnTo>
                  <a:pt x="329" y="125"/>
                </a:lnTo>
                <a:lnTo>
                  <a:pt x="329" y="125"/>
                </a:lnTo>
                <a:lnTo>
                  <a:pt x="330" y="125"/>
                </a:lnTo>
                <a:lnTo>
                  <a:pt x="330" y="125"/>
                </a:lnTo>
                <a:lnTo>
                  <a:pt x="332" y="125"/>
                </a:lnTo>
                <a:lnTo>
                  <a:pt x="332" y="124"/>
                </a:lnTo>
                <a:lnTo>
                  <a:pt x="332" y="124"/>
                </a:lnTo>
                <a:lnTo>
                  <a:pt x="332" y="124"/>
                </a:lnTo>
                <a:lnTo>
                  <a:pt x="332" y="124"/>
                </a:lnTo>
                <a:lnTo>
                  <a:pt x="333" y="124"/>
                </a:lnTo>
                <a:lnTo>
                  <a:pt x="333" y="124"/>
                </a:lnTo>
                <a:lnTo>
                  <a:pt x="333" y="123"/>
                </a:lnTo>
                <a:lnTo>
                  <a:pt x="335" y="123"/>
                </a:lnTo>
                <a:lnTo>
                  <a:pt x="335" y="123"/>
                </a:lnTo>
                <a:lnTo>
                  <a:pt x="335" y="123"/>
                </a:lnTo>
                <a:lnTo>
                  <a:pt x="335" y="123"/>
                </a:lnTo>
                <a:lnTo>
                  <a:pt x="335" y="123"/>
                </a:lnTo>
                <a:lnTo>
                  <a:pt x="335" y="124"/>
                </a:lnTo>
                <a:lnTo>
                  <a:pt x="336" y="124"/>
                </a:lnTo>
                <a:lnTo>
                  <a:pt x="336" y="124"/>
                </a:lnTo>
                <a:lnTo>
                  <a:pt x="336" y="123"/>
                </a:lnTo>
                <a:lnTo>
                  <a:pt x="338" y="123"/>
                </a:lnTo>
                <a:lnTo>
                  <a:pt x="338" y="121"/>
                </a:lnTo>
                <a:lnTo>
                  <a:pt x="338" y="121"/>
                </a:lnTo>
                <a:lnTo>
                  <a:pt x="338" y="120"/>
                </a:lnTo>
                <a:lnTo>
                  <a:pt x="338" y="120"/>
                </a:lnTo>
                <a:lnTo>
                  <a:pt x="338" y="120"/>
                </a:lnTo>
                <a:lnTo>
                  <a:pt x="336" y="118"/>
                </a:lnTo>
                <a:lnTo>
                  <a:pt x="336" y="118"/>
                </a:lnTo>
                <a:lnTo>
                  <a:pt x="336" y="118"/>
                </a:lnTo>
                <a:lnTo>
                  <a:pt x="336" y="120"/>
                </a:lnTo>
                <a:lnTo>
                  <a:pt x="336" y="120"/>
                </a:lnTo>
                <a:lnTo>
                  <a:pt x="336" y="120"/>
                </a:lnTo>
                <a:lnTo>
                  <a:pt x="336" y="118"/>
                </a:lnTo>
                <a:lnTo>
                  <a:pt x="336" y="118"/>
                </a:lnTo>
                <a:lnTo>
                  <a:pt x="336" y="118"/>
                </a:lnTo>
                <a:lnTo>
                  <a:pt x="336" y="118"/>
                </a:lnTo>
                <a:lnTo>
                  <a:pt x="335" y="118"/>
                </a:lnTo>
                <a:lnTo>
                  <a:pt x="335" y="118"/>
                </a:lnTo>
                <a:lnTo>
                  <a:pt x="333" y="118"/>
                </a:lnTo>
                <a:lnTo>
                  <a:pt x="333" y="118"/>
                </a:lnTo>
                <a:lnTo>
                  <a:pt x="333" y="118"/>
                </a:lnTo>
                <a:lnTo>
                  <a:pt x="332" y="118"/>
                </a:lnTo>
                <a:lnTo>
                  <a:pt x="330" y="120"/>
                </a:lnTo>
                <a:lnTo>
                  <a:pt x="329" y="120"/>
                </a:lnTo>
                <a:lnTo>
                  <a:pt x="328" y="120"/>
                </a:lnTo>
                <a:lnTo>
                  <a:pt x="328" y="120"/>
                </a:lnTo>
                <a:lnTo>
                  <a:pt x="328" y="120"/>
                </a:lnTo>
                <a:lnTo>
                  <a:pt x="328" y="120"/>
                </a:lnTo>
                <a:lnTo>
                  <a:pt x="328" y="120"/>
                </a:lnTo>
                <a:lnTo>
                  <a:pt x="328" y="121"/>
                </a:lnTo>
                <a:lnTo>
                  <a:pt x="328" y="121"/>
                </a:lnTo>
                <a:lnTo>
                  <a:pt x="328" y="121"/>
                </a:lnTo>
                <a:lnTo>
                  <a:pt x="328" y="123"/>
                </a:lnTo>
                <a:lnTo>
                  <a:pt x="326" y="123"/>
                </a:lnTo>
                <a:lnTo>
                  <a:pt x="326" y="123"/>
                </a:lnTo>
                <a:lnTo>
                  <a:pt x="328" y="123"/>
                </a:lnTo>
                <a:lnTo>
                  <a:pt x="328" y="123"/>
                </a:lnTo>
                <a:lnTo>
                  <a:pt x="328" y="123"/>
                </a:lnTo>
                <a:lnTo>
                  <a:pt x="328" y="123"/>
                </a:lnTo>
                <a:lnTo>
                  <a:pt x="328" y="123"/>
                </a:lnTo>
                <a:lnTo>
                  <a:pt x="326" y="123"/>
                </a:lnTo>
                <a:lnTo>
                  <a:pt x="326" y="124"/>
                </a:lnTo>
                <a:lnTo>
                  <a:pt x="326" y="124"/>
                </a:lnTo>
                <a:lnTo>
                  <a:pt x="326" y="124"/>
                </a:lnTo>
                <a:lnTo>
                  <a:pt x="325" y="124"/>
                </a:lnTo>
                <a:lnTo>
                  <a:pt x="325" y="124"/>
                </a:lnTo>
                <a:lnTo>
                  <a:pt x="325" y="124"/>
                </a:lnTo>
                <a:lnTo>
                  <a:pt x="325" y="124"/>
                </a:lnTo>
                <a:lnTo>
                  <a:pt x="325" y="123"/>
                </a:lnTo>
                <a:lnTo>
                  <a:pt x="325" y="123"/>
                </a:lnTo>
                <a:lnTo>
                  <a:pt x="325" y="123"/>
                </a:lnTo>
                <a:lnTo>
                  <a:pt x="325" y="123"/>
                </a:lnTo>
                <a:lnTo>
                  <a:pt x="325" y="121"/>
                </a:lnTo>
                <a:lnTo>
                  <a:pt x="325" y="121"/>
                </a:lnTo>
                <a:lnTo>
                  <a:pt x="325" y="121"/>
                </a:lnTo>
                <a:lnTo>
                  <a:pt x="325" y="121"/>
                </a:lnTo>
                <a:lnTo>
                  <a:pt x="323" y="121"/>
                </a:lnTo>
                <a:lnTo>
                  <a:pt x="323" y="121"/>
                </a:lnTo>
                <a:lnTo>
                  <a:pt x="323" y="121"/>
                </a:lnTo>
                <a:lnTo>
                  <a:pt x="323" y="121"/>
                </a:lnTo>
                <a:lnTo>
                  <a:pt x="323" y="121"/>
                </a:lnTo>
                <a:lnTo>
                  <a:pt x="323" y="121"/>
                </a:lnTo>
                <a:lnTo>
                  <a:pt x="323" y="123"/>
                </a:lnTo>
                <a:lnTo>
                  <a:pt x="323" y="124"/>
                </a:lnTo>
                <a:lnTo>
                  <a:pt x="323" y="124"/>
                </a:lnTo>
                <a:lnTo>
                  <a:pt x="323" y="124"/>
                </a:lnTo>
                <a:lnTo>
                  <a:pt x="323" y="124"/>
                </a:lnTo>
                <a:lnTo>
                  <a:pt x="323" y="124"/>
                </a:lnTo>
                <a:lnTo>
                  <a:pt x="323" y="124"/>
                </a:lnTo>
                <a:lnTo>
                  <a:pt x="323" y="124"/>
                </a:lnTo>
                <a:lnTo>
                  <a:pt x="322" y="125"/>
                </a:lnTo>
                <a:lnTo>
                  <a:pt x="322" y="125"/>
                </a:lnTo>
                <a:lnTo>
                  <a:pt x="322" y="125"/>
                </a:lnTo>
                <a:lnTo>
                  <a:pt x="322" y="125"/>
                </a:lnTo>
                <a:lnTo>
                  <a:pt x="322" y="125"/>
                </a:lnTo>
                <a:lnTo>
                  <a:pt x="320" y="125"/>
                </a:lnTo>
                <a:lnTo>
                  <a:pt x="320" y="127"/>
                </a:lnTo>
                <a:lnTo>
                  <a:pt x="319" y="127"/>
                </a:lnTo>
                <a:lnTo>
                  <a:pt x="319" y="127"/>
                </a:lnTo>
                <a:lnTo>
                  <a:pt x="319" y="127"/>
                </a:lnTo>
                <a:lnTo>
                  <a:pt x="319" y="127"/>
                </a:lnTo>
                <a:lnTo>
                  <a:pt x="318" y="127"/>
                </a:lnTo>
                <a:lnTo>
                  <a:pt x="318" y="127"/>
                </a:lnTo>
                <a:lnTo>
                  <a:pt x="318" y="125"/>
                </a:lnTo>
                <a:lnTo>
                  <a:pt x="318" y="125"/>
                </a:lnTo>
                <a:lnTo>
                  <a:pt x="319" y="125"/>
                </a:lnTo>
                <a:lnTo>
                  <a:pt x="319" y="125"/>
                </a:lnTo>
                <a:lnTo>
                  <a:pt x="320" y="125"/>
                </a:lnTo>
                <a:lnTo>
                  <a:pt x="320" y="125"/>
                </a:lnTo>
                <a:lnTo>
                  <a:pt x="319" y="124"/>
                </a:lnTo>
                <a:lnTo>
                  <a:pt x="319" y="124"/>
                </a:lnTo>
                <a:lnTo>
                  <a:pt x="319" y="123"/>
                </a:lnTo>
                <a:lnTo>
                  <a:pt x="319" y="123"/>
                </a:lnTo>
                <a:lnTo>
                  <a:pt x="318" y="123"/>
                </a:lnTo>
                <a:lnTo>
                  <a:pt x="318" y="124"/>
                </a:lnTo>
                <a:lnTo>
                  <a:pt x="316" y="124"/>
                </a:lnTo>
                <a:lnTo>
                  <a:pt x="316" y="124"/>
                </a:lnTo>
                <a:lnTo>
                  <a:pt x="316" y="124"/>
                </a:lnTo>
                <a:lnTo>
                  <a:pt x="316" y="124"/>
                </a:lnTo>
                <a:lnTo>
                  <a:pt x="316" y="125"/>
                </a:lnTo>
                <a:lnTo>
                  <a:pt x="316" y="125"/>
                </a:lnTo>
                <a:lnTo>
                  <a:pt x="315" y="124"/>
                </a:lnTo>
                <a:lnTo>
                  <a:pt x="315" y="124"/>
                </a:lnTo>
                <a:lnTo>
                  <a:pt x="313" y="124"/>
                </a:lnTo>
                <a:lnTo>
                  <a:pt x="313" y="124"/>
                </a:lnTo>
                <a:lnTo>
                  <a:pt x="313" y="124"/>
                </a:lnTo>
                <a:lnTo>
                  <a:pt x="315" y="125"/>
                </a:lnTo>
                <a:lnTo>
                  <a:pt x="315" y="125"/>
                </a:lnTo>
                <a:lnTo>
                  <a:pt x="315" y="127"/>
                </a:lnTo>
                <a:lnTo>
                  <a:pt x="312" y="127"/>
                </a:lnTo>
                <a:lnTo>
                  <a:pt x="312" y="127"/>
                </a:lnTo>
                <a:lnTo>
                  <a:pt x="312" y="127"/>
                </a:lnTo>
                <a:lnTo>
                  <a:pt x="312" y="127"/>
                </a:lnTo>
                <a:lnTo>
                  <a:pt x="312" y="125"/>
                </a:lnTo>
                <a:lnTo>
                  <a:pt x="313" y="125"/>
                </a:lnTo>
                <a:lnTo>
                  <a:pt x="313" y="125"/>
                </a:lnTo>
                <a:lnTo>
                  <a:pt x="313" y="125"/>
                </a:lnTo>
                <a:lnTo>
                  <a:pt x="313" y="125"/>
                </a:lnTo>
                <a:lnTo>
                  <a:pt x="313" y="124"/>
                </a:lnTo>
                <a:lnTo>
                  <a:pt x="313" y="124"/>
                </a:lnTo>
                <a:lnTo>
                  <a:pt x="313" y="125"/>
                </a:lnTo>
                <a:lnTo>
                  <a:pt x="313" y="125"/>
                </a:lnTo>
                <a:lnTo>
                  <a:pt x="312" y="125"/>
                </a:lnTo>
                <a:lnTo>
                  <a:pt x="312" y="125"/>
                </a:lnTo>
                <a:lnTo>
                  <a:pt x="312" y="124"/>
                </a:lnTo>
                <a:lnTo>
                  <a:pt x="312" y="124"/>
                </a:lnTo>
                <a:lnTo>
                  <a:pt x="312" y="124"/>
                </a:lnTo>
                <a:lnTo>
                  <a:pt x="312" y="123"/>
                </a:lnTo>
                <a:lnTo>
                  <a:pt x="312" y="123"/>
                </a:lnTo>
                <a:lnTo>
                  <a:pt x="312" y="123"/>
                </a:lnTo>
                <a:lnTo>
                  <a:pt x="312" y="123"/>
                </a:lnTo>
                <a:lnTo>
                  <a:pt x="311" y="123"/>
                </a:lnTo>
                <a:lnTo>
                  <a:pt x="311" y="123"/>
                </a:lnTo>
                <a:lnTo>
                  <a:pt x="309" y="123"/>
                </a:lnTo>
                <a:lnTo>
                  <a:pt x="309" y="123"/>
                </a:lnTo>
                <a:lnTo>
                  <a:pt x="309" y="123"/>
                </a:lnTo>
                <a:lnTo>
                  <a:pt x="308" y="123"/>
                </a:lnTo>
                <a:lnTo>
                  <a:pt x="308" y="123"/>
                </a:lnTo>
                <a:lnTo>
                  <a:pt x="306" y="124"/>
                </a:lnTo>
                <a:lnTo>
                  <a:pt x="305" y="124"/>
                </a:lnTo>
                <a:lnTo>
                  <a:pt x="305" y="125"/>
                </a:lnTo>
                <a:lnTo>
                  <a:pt x="305" y="125"/>
                </a:lnTo>
                <a:lnTo>
                  <a:pt x="305" y="125"/>
                </a:lnTo>
                <a:lnTo>
                  <a:pt x="305" y="125"/>
                </a:lnTo>
                <a:lnTo>
                  <a:pt x="305" y="127"/>
                </a:lnTo>
                <a:lnTo>
                  <a:pt x="305" y="127"/>
                </a:lnTo>
                <a:lnTo>
                  <a:pt x="303" y="127"/>
                </a:lnTo>
                <a:lnTo>
                  <a:pt x="303" y="127"/>
                </a:lnTo>
                <a:lnTo>
                  <a:pt x="305" y="127"/>
                </a:lnTo>
                <a:lnTo>
                  <a:pt x="305" y="127"/>
                </a:lnTo>
                <a:lnTo>
                  <a:pt x="303" y="125"/>
                </a:lnTo>
                <a:lnTo>
                  <a:pt x="303" y="125"/>
                </a:lnTo>
                <a:lnTo>
                  <a:pt x="303" y="125"/>
                </a:lnTo>
                <a:lnTo>
                  <a:pt x="302" y="125"/>
                </a:lnTo>
                <a:lnTo>
                  <a:pt x="302" y="127"/>
                </a:lnTo>
                <a:lnTo>
                  <a:pt x="301" y="127"/>
                </a:lnTo>
                <a:lnTo>
                  <a:pt x="301" y="128"/>
                </a:lnTo>
                <a:lnTo>
                  <a:pt x="301" y="128"/>
                </a:lnTo>
                <a:lnTo>
                  <a:pt x="299" y="128"/>
                </a:lnTo>
                <a:lnTo>
                  <a:pt x="298" y="130"/>
                </a:lnTo>
                <a:lnTo>
                  <a:pt x="298" y="130"/>
                </a:lnTo>
                <a:lnTo>
                  <a:pt x="298" y="130"/>
                </a:lnTo>
                <a:lnTo>
                  <a:pt x="298" y="128"/>
                </a:lnTo>
                <a:lnTo>
                  <a:pt x="296" y="128"/>
                </a:lnTo>
                <a:lnTo>
                  <a:pt x="296" y="128"/>
                </a:lnTo>
                <a:lnTo>
                  <a:pt x="296" y="130"/>
                </a:lnTo>
                <a:lnTo>
                  <a:pt x="296" y="130"/>
                </a:lnTo>
                <a:lnTo>
                  <a:pt x="296" y="130"/>
                </a:lnTo>
                <a:lnTo>
                  <a:pt x="296" y="131"/>
                </a:lnTo>
                <a:lnTo>
                  <a:pt x="296" y="130"/>
                </a:lnTo>
                <a:lnTo>
                  <a:pt x="295" y="130"/>
                </a:lnTo>
                <a:lnTo>
                  <a:pt x="295" y="130"/>
                </a:lnTo>
                <a:lnTo>
                  <a:pt x="295" y="130"/>
                </a:lnTo>
                <a:lnTo>
                  <a:pt x="293" y="130"/>
                </a:lnTo>
                <a:lnTo>
                  <a:pt x="293" y="130"/>
                </a:lnTo>
                <a:lnTo>
                  <a:pt x="295" y="131"/>
                </a:lnTo>
                <a:lnTo>
                  <a:pt x="295" y="131"/>
                </a:lnTo>
                <a:lnTo>
                  <a:pt x="295" y="131"/>
                </a:lnTo>
                <a:lnTo>
                  <a:pt x="295" y="131"/>
                </a:lnTo>
                <a:lnTo>
                  <a:pt x="292" y="131"/>
                </a:lnTo>
                <a:lnTo>
                  <a:pt x="291" y="133"/>
                </a:lnTo>
                <a:lnTo>
                  <a:pt x="289" y="133"/>
                </a:lnTo>
                <a:lnTo>
                  <a:pt x="289" y="133"/>
                </a:lnTo>
                <a:lnTo>
                  <a:pt x="286" y="134"/>
                </a:lnTo>
                <a:lnTo>
                  <a:pt x="285" y="134"/>
                </a:lnTo>
                <a:lnTo>
                  <a:pt x="283" y="134"/>
                </a:lnTo>
                <a:lnTo>
                  <a:pt x="283" y="135"/>
                </a:lnTo>
                <a:lnTo>
                  <a:pt x="283" y="135"/>
                </a:lnTo>
                <a:lnTo>
                  <a:pt x="283" y="135"/>
                </a:lnTo>
                <a:lnTo>
                  <a:pt x="283" y="135"/>
                </a:lnTo>
                <a:lnTo>
                  <a:pt x="282" y="135"/>
                </a:lnTo>
                <a:lnTo>
                  <a:pt x="282" y="135"/>
                </a:lnTo>
                <a:lnTo>
                  <a:pt x="281" y="135"/>
                </a:lnTo>
                <a:lnTo>
                  <a:pt x="281" y="137"/>
                </a:lnTo>
                <a:lnTo>
                  <a:pt x="278" y="138"/>
                </a:lnTo>
                <a:lnTo>
                  <a:pt x="278" y="138"/>
                </a:lnTo>
                <a:lnTo>
                  <a:pt x="278" y="137"/>
                </a:lnTo>
                <a:lnTo>
                  <a:pt x="278" y="137"/>
                </a:lnTo>
                <a:lnTo>
                  <a:pt x="276" y="137"/>
                </a:lnTo>
                <a:lnTo>
                  <a:pt x="276" y="135"/>
                </a:lnTo>
                <a:lnTo>
                  <a:pt x="276" y="135"/>
                </a:lnTo>
                <a:lnTo>
                  <a:pt x="276" y="137"/>
                </a:lnTo>
                <a:lnTo>
                  <a:pt x="276" y="137"/>
                </a:lnTo>
                <a:lnTo>
                  <a:pt x="275" y="138"/>
                </a:lnTo>
                <a:lnTo>
                  <a:pt x="275" y="138"/>
                </a:lnTo>
                <a:lnTo>
                  <a:pt x="275" y="138"/>
                </a:lnTo>
                <a:lnTo>
                  <a:pt x="275" y="140"/>
                </a:lnTo>
                <a:lnTo>
                  <a:pt x="273" y="140"/>
                </a:lnTo>
                <a:lnTo>
                  <a:pt x="273" y="140"/>
                </a:lnTo>
                <a:lnTo>
                  <a:pt x="273" y="140"/>
                </a:lnTo>
                <a:lnTo>
                  <a:pt x="273" y="140"/>
                </a:lnTo>
                <a:lnTo>
                  <a:pt x="272" y="140"/>
                </a:lnTo>
                <a:lnTo>
                  <a:pt x="272" y="140"/>
                </a:lnTo>
                <a:lnTo>
                  <a:pt x="272" y="140"/>
                </a:lnTo>
                <a:lnTo>
                  <a:pt x="273" y="138"/>
                </a:lnTo>
                <a:lnTo>
                  <a:pt x="273" y="138"/>
                </a:lnTo>
                <a:lnTo>
                  <a:pt x="273" y="138"/>
                </a:lnTo>
                <a:lnTo>
                  <a:pt x="275" y="137"/>
                </a:lnTo>
                <a:lnTo>
                  <a:pt x="275" y="137"/>
                </a:lnTo>
                <a:lnTo>
                  <a:pt x="273" y="137"/>
                </a:lnTo>
                <a:lnTo>
                  <a:pt x="273" y="137"/>
                </a:lnTo>
                <a:lnTo>
                  <a:pt x="272" y="137"/>
                </a:lnTo>
                <a:lnTo>
                  <a:pt x="271" y="138"/>
                </a:lnTo>
                <a:lnTo>
                  <a:pt x="271" y="138"/>
                </a:lnTo>
                <a:lnTo>
                  <a:pt x="271" y="138"/>
                </a:lnTo>
                <a:lnTo>
                  <a:pt x="271" y="140"/>
                </a:lnTo>
                <a:lnTo>
                  <a:pt x="271" y="140"/>
                </a:lnTo>
                <a:lnTo>
                  <a:pt x="271" y="140"/>
                </a:lnTo>
                <a:lnTo>
                  <a:pt x="271" y="140"/>
                </a:lnTo>
                <a:lnTo>
                  <a:pt x="269" y="141"/>
                </a:lnTo>
                <a:lnTo>
                  <a:pt x="268" y="141"/>
                </a:lnTo>
                <a:lnTo>
                  <a:pt x="268" y="141"/>
                </a:lnTo>
                <a:lnTo>
                  <a:pt x="266" y="141"/>
                </a:lnTo>
                <a:lnTo>
                  <a:pt x="266" y="143"/>
                </a:lnTo>
                <a:lnTo>
                  <a:pt x="266" y="143"/>
                </a:lnTo>
                <a:lnTo>
                  <a:pt x="266" y="143"/>
                </a:lnTo>
                <a:lnTo>
                  <a:pt x="266" y="143"/>
                </a:lnTo>
                <a:lnTo>
                  <a:pt x="266" y="143"/>
                </a:lnTo>
                <a:lnTo>
                  <a:pt x="265" y="144"/>
                </a:lnTo>
                <a:lnTo>
                  <a:pt x="265" y="144"/>
                </a:lnTo>
                <a:lnTo>
                  <a:pt x="264" y="144"/>
                </a:lnTo>
                <a:lnTo>
                  <a:pt x="264" y="144"/>
                </a:lnTo>
                <a:lnTo>
                  <a:pt x="264" y="144"/>
                </a:lnTo>
                <a:lnTo>
                  <a:pt x="264" y="145"/>
                </a:lnTo>
                <a:lnTo>
                  <a:pt x="264" y="145"/>
                </a:lnTo>
                <a:lnTo>
                  <a:pt x="264" y="145"/>
                </a:lnTo>
                <a:lnTo>
                  <a:pt x="264" y="145"/>
                </a:lnTo>
                <a:lnTo>
                  <a:pt x="264" y="145"/>
                </a:lnTo>
                <a:lnTo>
                  <a:pt x="264" y="147"/>
                </a:lnTo>
                <a:lnTo>
                  <a:pt x="264" y="147"/>
                </a:lnTo>
                <a:lnTo>
                  <a:pt x="264" y="147"/>
                </a:lnTo>
                <a:lnTo>
                  <a:pt x="264" y="147"/>
                </a:lnTo>
                <a:lnTo>
                  <a:pt x="264" y="147"/>
                </a:lnTo>
                <a:lnTo>
                  <a:pt x="264" y="145"/>
                </a:lnTo>
                <a:lnTo>
                  <a:pt x="262" y="147"/>
                </a:lnTo>
                <a:lnTo>
                  <a:pt x="262" y="147"/>
                </a:lnTo>
                <a:lnTo>
                  <a:pt x="262" y="147"/>
                </a:lnTo>
                <a:lnTo>
                  <a:pt x="262" y="147"/>
                </a:lnTo>
                <a:lnTo>
                  <a:pt x="261" y="147"/>
                </a:lnTo>
                <a:lnTo>
                  <a:pt x="259" y="147"/>
                </a:lnTo>
                <a:lnTo>
                  <a:pt x="259" y="148"/>
                </a:lnTo>
                <a:lnTo>
                  <a:pt x="259" y="148"/>
                </a:lnTo>
                <a:lnTo>
                  <a:pt x="259" y="148"/>
                </a:lnTo>
                <a:lnTo>
                  <a:pt x="259" y="148"/>
                </a:lnTo>
                <a:lnTo>
                  <a:pt x="258" y="148"/>
                </a:lnTo>
                <a:lnTo>
                  <a:pt x="258" y="150"/>
                </a:lnTo>
                <a:lnTo>
                  <a:pt x="258" y="150"/>
                </a:lnTo>
                <a:lnTo>
                  <a:pt x="256" y="150"/>
                </a:lnTo>
                <a:lnTo>
                  <a:pt x="256" y="150"/>
                </a:lnTo>
                <a:lnTo>
                  <a:pt x="256" y="150"/>
                </a:lnTo>
                <a:lnTo>
                  <a:pt x="255" y="150"/>
                </a:lnTo>
                <a:lnTo>
                  <a:pt x="255" y="150"/>
                </a:lnTo>
                <a:lnTo>
                  <a:pt x="255" y="150"/>
                </a:lnTo>
                <a:lnTo>
                  <a:pt x="255" y="150"/>
                </a:lnTo>
                <a:lnTo>
                  <a:pt x="255" y="150"/>
                </a:lnTo>
                <a:lnTo>
                  <a:pt x="254" y="150"/>
                </a:lnTo>
                <a:lnTo>
                  <a:pt x="254" y="151"/>
                </a:lnTo>
                <a:lnTo>
                  <a:pt x="251" y="151"/>
                </a:lnTo>
                <a:lnTo>
                  <a:pt x="251" y="151"/>
                </a:lnTo>
                <a:lnTo>
                  <a:pt x="249" y="153"/>
                </a:lnTo>
                <a:lnTo>
                  <a:pt x="249" y="153"/>
                </a:lnTo>
                <a:lnTo>
                  <a:pt x="251" y="154"/>
                </a:lnTo>
                <a:lnTo>
                  <a:pt x="251" y="154"/>
                </a:lnTo>
                <a:lnTo>
                  <a:pt x="249" y="154"/>
                </a:lnTo>
                <a:lnTo>
                  <a:pt x="249" y="154"/>
                </a:lnTo>
                <a:lnTo>
                  <a:pt x="249" y="154"/>
                </a:lnTo>
                <a:lnTo>
                  <a:pt x="249" y="154"/>
                </a:lnTo>
                <a:lnTo>
                  <a:pt x="249" y="153"/>
                </a:lnTo>
                <a:lnTo>
                  <a:pt x="248" y="153"/>
                </a:lnTo>
                <a:lnTo>
                  <a:pt x="248" y="154"/>
                </a:lnTo>
                <a:lnTo>
                  <a:pt x="248" y="154"/>
                </a:lnTo>
                <a:lnTo>
                  <a:pt x="246" y="154"/>
                </a:lnTo>
                <a:lnTo>
                  <a:pt x="246" y="154"/>
                </a:lnTo>
                <a:lnTo>
                  <a:pt x="246" y="154"/>
                </a:lnTo>
                <a:lnTo>
                  <a:pt x="245" y="154"/>
                </a:lnTo>
                <a:lnTo>
                  <a:pt x="244" y="154"/>
                </a:lnTo>
                <a:lnTo>
                  <a:pt x="244" y="154"/>
                </a:lnTo>
                <a:lnTo>
                  <a:pt x="242" y="154"/>
                </a:lnTo>
                <a:lnTo>
                  <a:pt x="242" y="154"/>
                </a:lnTo>
                <a:lnTo>
                  <a:pt x="242" y="155"/>
                </a:lnTo>
                <a:lnTo>
                  <a:pt x="242" y="155"/>
                </a:lnTo>
                <a:lnTo>
                  <a:pt x="242" y="155"/>
                </a:lnTo>
                <a:lnTo>
                  <a:pt x="239" y="155"/>
                </a:lnTo>
                <a:lnTo>
                  <a:pt x="238" y="157"/>
                </a:lnTo>
                <a:lnTo>
                  <a:pt x="236" y="158"/>
                </a:lnTo>
                <a:lnTo>
                  <a:pt x="234" y="160"/>
                </a:lnTo>
                <a:lnTo>
                  <a:pt x="232" y="160"/>
                </a:lnTo>
                <a:lnTo>
                  <a:pt x="232" y="161"/>
                </a:lnTo>
                <a:lnTo>
                  <a:pt x="232" y="161"/>
                </a:lnTo>
                <a:lnTo>
                  <a:pt x="231" y="160"/>
                </a:lnTo>
                <a:lnTo>
                  <a:pt x="231" y="160"/>
                </a:lnTo>
                <a:lnTo>
                  <a:pt x="229" y="161"/>
                </a:lnTo>
                <a:lnTo>
                  <a:pt x="229" y="161"/>
                </a:lnTo>
                <a:lnTo>
                  <a:pt x="229" y="161"/>
                </a:lnTo>
                <a:lnTo>
                  <a:pt x="229" y="161"/>
                </a:lnTo>
                <a:lnTo>
                  <a:pt x="231" y="163"/>
                </a:lnTo>
                <a:lnTo>
                  <a:pt x="231" y="163"/>
                </a:lnTo>
                <a:lnTo>
                  <a:pt x="231" y="163"/>
                </a:lnTo>
                <a:lnTo>
                  <a:pt x="232" y="161"/>
                </a:lnTo>
                <a:lnTo>
                  <a:pt x="232" y="161"/>
                </a:lnTo>
                <a:lnTo>
                  <a:pt x="232" y="163"/>
                </a:lnTo>
                <a:lnTo>
                  <a:pt x="234" y="163"/>
                </a:lnTo>
                <a:lnTo>
                  <a:pt x="234" y="163"/>
                </a:lnTo>
                <a:lnTo>
                  <a:pt x="234" y="161"/>
                </a:lnTo>
                <a:lnTo>
                  <a:pt x="234" y="161"/>
                </a:lnTo>
                <a:lnTo>
                  <a:pt x="234" y="163"/>
                </a:lnTo>
                <a:lnTo>
                  <a:pt x="234" y="163"/>
                </a:lnTo>
                <a:lnTo>
                  <a:pt x="232" y="163"/>
                </a:lnTo>
                <a:lnTo>
                  <a:pt x="232" y="163"/>
                </a:lnTo>
                <a:lnTo>
                  <a:pt x="232" y="163"/>
                </a:lnTo>
                <a:lnTo>
                  <a:pt x="234" y="164"/>
                </a:lnTo>
                <a:lnTo>
                  <a:pt x="235" y="164"/>
                </a:lnTo>
                <a:lnTo>
                  <a:pt x="236" y="163"/>
                </a:lnTo>
                <a:lnTo>
                  <a:pt x="236" y="163"/>
                </a:lnTo>
                <a:lnTo>
                  <a:pt x="239" y="163"/>
                </a:lnTo>
                <a:lnTo>
                  <a:pt x="242" y="161"/>
                </a:lnTo>
                <a:lnTo>
                  <a:pt x="242" y="161"/>
                </a:lnTo>
                <a:lnTo>
                  <a:pt x="242" y="161"/>
                </a:lnTo>
                <a:lnTo>
                  <a:pt x="246" y="160"/>
                </a:lnTo>
                <a:lnTo>
                  <a:pt x="248" y="160"/>
                </a:lnTo>
                <a:lnTo>
                  <a:pt x="249" y="158"/>
                </a:lnTo>
                <a:lnTo>
                  <a:pt x="249" y="158"/>
                </a:lnTo>
                <a:lnTo>
                  <a:pt x="251" y="158"/>
                </a:lnTo>
                <a:lnTo>
                  <a:pt x="251" y="158"/>
                </a:lnTo>
                <a:lnTo>
                  <a:pt x="252" y="158"/>
                </a:lnTo>
                <a:lnTo>
                  <a:pt x="254" y="157"/>
                </a:lnTo>
                <a:lnTo>
                  <a:pt x="255" y="157"/>
                </a:lnTo>
                <a:lnTo>
                  <a:pt x="255" y="157"/>
                </a:lnTo>
                <a:lnTo>
                  <a:pt x="255" y="157"/>
                </a:lnTo>
                <a:lnTo>
                  <a:pt x="255" y="157"/>
                </a:lnTo>
                <a:lnTo>
                  <a:pt x="256" y="157"/>
                </a:lnTo>
                <a:lnTo>
                  <a:pt x="258" y="157"/>
                </a:lnTo>
                <a:lnTo>
                  <a:pt x="258" y="155"/>
                </a:lnTo>
                <a:lnTo>
                  <a:pt x="258" y="155"/>
                </a:lnTo>
                <a:lnTo>
                  <a:pt x="258" y="155"/>
                </a:lnTo>
                <a:lnTo>
                  <a:pt x="258" y="155"/>
                </a:lnTo>
                <a:lnTo>
                  <a:pt x="258" y="155"/>
                </a:lnTo>
                <a:lnTo>
                  <a:pt x="259" y="155"/>
                </a:lnTo>
                <a:lnTo>
                  <a:pt x="259" y="155"/>
                </a:lnTo>
                <a:lnTo>
                  <a:pt x="259" y="155"/>
                </a:lnTo>
                <a:lnTo>
                  <a:pt x="261" y="155"/>
                </a:lnTo>
                <a:lnTo>
                  <a:pt x="264" y="154"/>
                </a:lnTo>
                <a:lnTo>
                  <a:pt x="266" y="154"/>
                </a:lnTo>
                <a:lnTo>
                  <a:pt x="266" y="153"/>
                </a:lnTo>
                <a:lnTo>
                  <a:pt x="268" y="153"/>
                </a:lnTo>
                <a:lnTo>
                  <a:pt x="268" y="153"/>
                </a:lnTo>
                <a:lnTo>
                  <a:pt x="271" y="153"/>
                </a:lnTo>
                <a:lnTo>
                  <a:pt x="272" y="151"/>
                </a:lnTo>
                <a:lnTo>
                  <a:pt x="275" y="150"/>
                </a:lnTo>
                <a:lnTo>
                  <a:pt x="278" y="148"/>
                </a:lnTo>
                <a:lnTo>
                  <a:pt x="278" y="148"/>
                </a:lnTo>
                <a:lnTo>
                  <a:pt x="278" y="148"/>
                </a:lnTo>
                <a:lnTo>
                  <a:pt x="278" y="148"/>
                </a:lnTo>
                <a:lnTo>
                  <a:pt x="278" y="148"/>
                </a:lnTo>
                <a:lnTo>
                  <a:pt x="278" y="148"/>
                </a:lnTo>
                <a:lnTo>
                  <a:pt x="278" y="148"/>
                </a:lnTo>
                <a:lnTo>
                  <a:pt x="278" y="148"/>
                </a:lnTo>
                <a:lnTo>
                  <a:pt x="281" y="148"/>
                </a:lnTo>
                <a:lnTo>
                  <a:pt x="283" y="147"/>
                </a:lnTo>
                <a:lnTo>
                  <a:pt x="285" y="147"/>
                </a:lnTo>
                <a:lnTo>
                  <a:pt x="288" y="145"/>
                </a:lnTo>
                <a:lnTo>
                  <a:pt x="288" y="145"/>
                </a:lnTo>
                <a:lnTo>
                  <a:pt x="288" y="145"/>
                </a:lnTo>
                <a:lnTo>
                  <a:pt x="288" y="145"/>
                </a:lnTo>
                <a:lnTo>
                  <a:pt x="289" y="145"/>
                </a:lnTo>
                <a:lnTo>
                  <a:pt x="289" y="145"/>
                </a:lnTo>
                <a:lnTo>
                  <a:pt x="289" y="144"/>
                </a:lnTo>
                <a:lnTo>
                  <a:pt x="289" y="144"/>
                </a:lnTo>
                <a:lnTo>
                  <a:pt x="289" y="144"/>
                </a:lnTo>
                <a:lnTo>
                  <a:pt x="289" y="144"/>
                </a:lnTo>
                <a:lnTo>
                  <a:pt x="289" y="144"/>
                </a:lnTo>
                <a:lnTo>
                  <a:pt x="289" y="144"/>
                </a:lnTo>
                <a:lnTo>
                  <a:pt x="289" y="144"/>
                </a:lnTo>
                <a:lnTo>
                  <a:pt x="289" y="144"/>
                </a:lnTo>
                <a:lnTo>
                  <a:pt x="291" y="144"/>
                </a:lnTo>
                <a:lnTo>
                  <a:pt x="291" y="145"/>
                </a:lnTo>
                <a:lnTo>
                  <a:pt x="291" y="145"/>
                </a:lnTo>
                <a:lnTo>
                  <a:pt x="296" y="143"/>
                </a:lnTo>
                <a:lnTo>
                  <a:pt x="302" y="140"/>
                </a:lnTo>
                <a:lnTo>
                  <a:pt x="302" y="140"/>
                </a:lnTo>
                <a:lnTo>
                  <a:pt x="302" y="141"/>
                </a:lnTo>
                <a:lnTo>
                  <a:pt x="302" y="141"/>
                </a:lnTo>
                <a:lnTo>
                  <a:pt x="302" y="141"/>
                </a:lnTo>
                <a:lnTo>
                  <a:pt x="302" y="143"/>
                </a:lnTo>
                <a:lnTo>
                  <a:pt x="302" y="143"/>
                </a:lnTo>
                <a:lnTo>
                  <a:pt x="303" y="143"/>
                </a:lnTo>
                <a:lnTo>
                  <a:pt x="303" y="143"/>
                </a:lnTo>
                <a:lnTo>
                  <a:pt x="303" y="143"/>
                </a:lnTo>
                <a:lnTo>
                  <a:pt x="303" y="143"/>
                </a:lnTo>
                <a:lnTo>
                  <a:pt x="305" y="141"/>
                </a:lnTo>
                <a:lnTo>
                  <a:pt x="305" y="141"/>
                </a:lnTo>
                <a:lnTo>
                  <a:pt x="305" y="143"/>
                </a:lnTo>
                <a:lnTo>
                  <a:pt x="305" y="143"/>
                </a:lnTo>
                <a:lnTo>
                  <a:pt x="306" y="143"/>
                </a:lnTo>
                <a:lnTo>
                  <a:pt x="306" y="143"/>
                </a:lnTo>
                <a:lnTo>
                  <a:pt x="306" y="143"/>
                </a:lnTo>
                <a:lnTo>
                  <a:pt x="306" y="141"/>
                </a:lnTo>
                <a:lnTo>
                  <a:pt x="306" y="141"/>
                </a:lnTo>
                <a:lnTo>
                  <a:pt x="306" y="141"/>
                </a:lnTo>
                <a:lnTo>
                  <a:pt x="305" y="141"/>
                </a:lnTo>
                <a:lnTo>
                  <a:pt x="305" y="141"/>
                </a:lnTo>
                <a:lnTo>
                  <a:pt x="305" y="141"/>
                </a:lnTo>
                <a:lnTo>
                  <a:pt x="305" y="141"/>
                </a:lnTo>
                <a:lnTo>
                  <a:pt x="305" y="140"/>
                </a:lnTo>
                <a:lnTo>
                  <a:pt x="305" y="140"/>
                </a:lnTo>
                <a:lnTo>
                  <a:pt x="305" y="138"/>
                </a:lnTo>
                <a:lnTo>
                  <a:pt x="305" y="138"/>
                </a:lnTo>
                <a:lnTo>
                  <a:pt x="305" y="138"/>
                </a:lnTo>
                <a:lnTo>
                  <a:pt x="305" y="138"/>
                </a:lnTo>
                <a:lnTo>
                  <a:pt x="305" y="138"/>
                </a:lnTo>
                <a:lnTo>
                  <a:pt x="306" y="138"/>
                </a:lnTo>
                <a:lnTo>
                  <a:pt x="306" y="138"/>
                </a:lnTo>
                <a:lnTo>
                  <a:pt x="306" y="140"/>
                </a:lnTo>
                <a:lnTo>
                  <a:pt x="306" y="140"/>
                </a:lnTo>
                <a:lnTo>
                  <a:pt x="306" y="138"/>
                </a:lnTo>
                <a:lnTo>
                  <a:pt x="306" y="138"/>
                </a:lnTo>
                <a:lnTo>
                  <a:pt x="306" y="138"/>
                </a:lnTo>
                <a:lnTo>
                  <a:pt x="308" y="140"/>
                </a:lnTo>
                <a:lnTo>
                  <a:pt x="308" y="140"/>
                </a:lnTo>
                <a:lnTo>
                  <a:pt x="308" y="140"/>
                </a:lnTo>
                <a:lnTo>
                  <a:pt x="306" y="141"/>
                </a:lnTo>
                <a:lnTo>
                  <a:pt x="306" y="141"/>
                </a:lnTo>
                <a:lnTo>
                  <a:pt x="306" y="141"/>
                </a:lnTo>
                <a:lnTo>
                  <a:pt x="306" y="141"/>
                </a:lnTo>
                <a:lnTo>
                  <a:pt x="308" y="141"/>
                </a:lnTo>
                <a:lnTo>
                  <a:pt x="308" y="141"/>
                </a:lnTo>
                <a:lnTo>
                  <a:pt x="308" y="141"/>
                </a:lnTo>
                <a:lnTo>
                  <a:pt x="309" y="141"/>
                </a:lnTo>
                <a:lnTo>
                  <a:pt x="309" y="141"/>
                </a:lnTo>
                <a:lnTo>
                  <a:pt x="312" y="140"/>
                </a:lnTo>
                <a:lnTo>
                  <a:pt x="313" y="138"/>
                </a:lnTo>
                <a:lnTo>
                  <a:pt x="315" y="138"/>
                </a:lnTo>
                <a:lnTo>
                  <a:pt x="316" y="137"/>
                </a:lnTo>
                <a:lnTo>
                  <a:pt x="316" y="137"/>
                </a:lnTo>
                <a:lnTo>
                  <a:pt x="316" y="137"/>
                </a:lnTo>
                <a:lnTo>
                  <a:pt x="315" y="137"/>
                </a:lnTo>
                <a:lnTo>
                  <a:pt x="315" y="137"/>
                </a:lnTo>
                <a:lnTo>
                  <a:pt x="315" y="137"/>
                </a:lnTo>
                <a:lnTo>
                  <a:pt x="316" y="135"/>
                </a:lnTo>
                <a:lnTo>
                  <a:pt x="318" y="134"/>
                </a:lnTo>
                <a:lnTo>
                  <a:pt x="319" y="134"/>
                </a:lnTo>
                <a:lnTo>
                  <a:pt x="319" y="135"/>
                </a:lnTo>
                <a:lnTo>
                  <a:pt x="319" y="135"/>
                </a:lnTo>
                <a:lnTo>
                  <a:pt x="319" y="135"/>
                </a:lnTo>
                <a:lnTo>
                  <a:pt x="319" y="135"/>
                </a:lnTo>
                <a:lnTo>
                  <a:pt x="318" y="137"/>
                </a:lnTo>
                <a:lnTo>
                  <a:pt x="318" y="137"/>
                </a:lnTo>
                <a:lnTo>
                  <a:pt x="318" y="137"/>
                </a:lnTo>
                <a:lnTo>
                  <a:pt x="319" y="137"/>
                </a:lnTo>
                <a:lnTo>
                  <a:pt x="319" y="137"/>
                </a:lnTo>
                <a:lnTo>
                  <a:pt x="320" y="135"/>
                </a:lnTo>
                <a:lnTo>
                  <a:pt x="322" y="135"/>
                </a:lnTo>
                <a:lnTo>
                  <a:pt x="320" y="134"/>
                </a:lnTo>
                <a:lnTo>
                  <a:pt x="320" y="134"/>
                </a:lnTo>
                <a:lnTo>
                  <a:pt x="320" y="134"/>
                </a:lnTo>
                <a:lnTo>
                  <a:pt x="322" y="134"/>
                </a:lnTo>
                <a:lnTo>
                  <a:pt x="322" y="134"/>
                </a:lnTo>
                <a:lnTo>
                  <a:pt x="322" y="134"/>
                </a:lnTo>
                <a:lnTo>
                  <a:pt x="322" y="134"/>
                </a:lnTo>
                <a:lnTo>
                  <a:pt x="322" y="135"/>
                </a:lnTo>
                <a:lnTo>
                  <a:pt x="322" y="135"/>
                </a:lnTo>
                <a:lnTo>
                  <a:pt x="323" y="135"/>
                </a:lnTo>
                <a:lnTo>
                  <a:pt x="323" y="134"/>
                </a:lnTo>
                <a:lnTo>
                  <a:pt x="323" y="134"/>
                </a:lnTo>
                <a:lnTo>
                  <a:pt x="325" y="134"/>
                </a:lnTo>
                <a:lnTo>
                  <a:pt x="325" y="134"/>
                </a:lnTo>
                <a:lnTo>
                  <a:pt x="323" y="133"/>
                </a:lnTo>
                <a:lnTo>
                  <a:pt x="323" y="133"/>
                </a:lnTo>
                <a:lnTo>
                  <a:pt x="323" y="133"/>
                </a:lnTo>
                <a:lnTo>
                  <a:pt x="325" y="133"/>
                </a:lnTo>
                <a:lnTo>
                  <a:pt x="325" y="131"/>
                </a:lnTo>
                <a:lnTo>
                  <a:pt x="325" y="131"/>
                </a:lnTo>
                <a:lnTo>
                  <a:pt x="325" y="131"/>
                </a:lnTo>
                <a:lnTo>
                  <a:pt x="325" y="131"/>
                </a:lnTo>
                <a:lnTo>
                  <a:pt x="326" y="130"/>
                </a:lnTo>
                <a:lnTo>
                  <a:pt x="328" y="130"/>
                </a:lnTo>
                <a:lnTo>
                  <a:pt x="329" y="128"/>
                </a:lnTo>
                <a:lnTo>
                  <a:pt x="332" y="128"/>
                </a:lnTo>
                <a:lnTo>
                  <a:pt x="332" y="128"/>
                </a:lnTo>
                <a:lnTo>
                  <a:pt x="332" y="128"/>
                </a:lnTo>
                <a:lnTo>
                  <a:pt x="332" y="128"/>
                </a:lnTo>
                <a:lnTo>
                  <a:pt x="332" y="130"/>
                </a:lnTo>
                <a:lnTo>
                  <a:pt x="330" y="130"/>
                </a:lnTo>
                <a:lnTo>
                  <a:pt x="330" y="130"/>
                </a:lnTo>
                <a:lnTo>
                  <a:pt x="330" y="130"/>
                </a:lnTo>
                <a:lnTo>
                  <a:pt x="330" y="130"/>
                </a:lnTo>
                <a:lnTo>
                  <a:pt x="330" y="130"/>
                </a:lnTo>
                <a:lnTo>
                  <a:pt x="329" y="131"/>
                </a:lnTo>
                <a:lnTo>
                  <a:pt x="329" y="131"/>
                </a:lnTo>
                <a:lnTo>
                  <a:pt x="329" y="131"/>
                </a:lnTo>
                <a:lnTo>
                  <a:pt x="328" y="131"/>
                </a:lnTo>
                <a:lnTo>
                  <a:pt x="326" y="131"/>
                </a:lnTo>
                <a:lnTo>
                  <a:pt x="326" y="131"/>
                </a:lnTo>
                <a:lnTo>
                  <a:pt x="326" y="131"/>
                </a:lnTo>
                <a:lnTo>
                  <a:pt x="326" y="131"/>
                </a:lnTo>
                <a:lnTo>
                  <a:pt x="326" y="131"/>
                </a:lnTo>
                <a:lnTo>
                  <a:pt x="326" y="133"/>
                </a:lnTo>
                <a:lnTo>
                  <a:pt x="326" y="133"/>
                </a:lnTo>
                <a:lnTo>
                  <a:pt x="328" y="133"/>
                </a:lnTo>
                <a:lnTo>
                  <a:pt x="328" y="134"/>
                </a:lnTo>
                <a:lnTo>
                  <a:pt x="328" y="134"/>
                </a:lnTo>
                <a:lnTo>
                  <a:pt x="329" y="134"/>
                </a:lnTo>
                <a:lnTo>
                  <a:pt x="329" y="134"/>
                </a:lnTo>
                <a:lnTo>
                  <a:pt x="329" y="133"/>
                </a:lnTo>
                <a:lnTo>
                  <a:pt x="330" y="133"/>
                </a:lnTo>
                <a:lnTo>
                  <a:pt x="330" y="133"/>
                </a:lnTo>
                <a:lnTo>
                  <a:pt x="332" y="133"/>
                </a:lnTo>
                <a:lnTo>
                  <a:pt x="332" y="133"/>
                </a:lnTo>
                <a:lnTo>
                  <a:pt x="332" y="133"/>
                </a:lnTo>
                <a:lnTo>
                  <a:pt x="333" y="133"/>
                </a:lnTo>
                <a:lnTo>
                  <a:pt x="333" y="133"/>
                </a:lnTo>
                <a:lnTo>
                  <a:pt x="333" y="133"/>
                </a:lnTo>
                <a:lnTo>
                  <a:pt x="332" y="134"/>
                </a:lnTo>
                <a:lnTo>
                  <a:pt x="332" y="134"/>
                </a:lnTo>
                <a:lnTo>
                  <a:pt x="330" y="134"/>
                </a:lnTo>
                <a:lnTo>
                  <a:pt x="330" y="135"/>
                </a:lnTo>
                <a:lnTo>
                  <a:pt x="330" y="135"/>
                </a:lnTo>
                <a:lnTo>
                  <a:pt x="330" y="134"/>
                </a:lnTo>
                <a:lnTo>
                  <a:pt x="330" y="134"/>
                </a:lnTo>
                <a:lnTo>
                  <a:pt x="330" y="135"/>
                </a:lnTo>
                <a:lnTo>
                  <a:pt x="329" y="134"/>
                </a:lnTo>
                <a:lnTo>
                  <a:pt x="329" y="134"/>
                </a:lnTo>
                <a:lnTo>
                  <a:pt x="329" y="135"/>
                </a:lnTo>
                <a:lnTo>
                  <a:pt x="328" y="137"/>
                </a:lnTo>
                <a:lnTo>
                  <a:pt x="328" y="137"/>
                </a:lnTo>
                <a:lnTo>
                  <a:pt x="328" y="137"/>
                </a:lnTo>
                <a:lnTo>
                  <a:pt x="329" y="137"/>
                </a:lnTo>
                <a:lnTo>
                  <a:pt x="329" y="137"/>
                </a:lnTo>
                <a:lnTo>
                  <a:pt x="329" y="137"/>
                </a:lnTo>
                <a:lnTo>
                  <a:pt x="329" y="137"/>
                </a:lnTo>
                <a:lnTo>
                  <a:pt x="329" y="137"/>
                </a:lnTo>
                <a:lnTo>
                  <a:pt x="328" y="137"/>
                </a:lnTo>
                <a:lnTo>
                  <a:pt x="328" y="137"/>
                </a:lnTo>
                <a:lnTo>
                  <a:pt x="328" y="138"/>
                </a:lnTo>
                <a:lnTo>
                  <a:pt x="328" y="138"/>
                </a:lnTo>
                <a:lnTo>
                  <a:pt x="328" y="138"/>
                </a:lnTo>
                <a:lnTo>
                  <a:pt x="328" y="137"/>
                </a:lnTo>
                <a:lnTo>
                  <a:pt x="328" y="137"/>
                </a:lnTo>
                <a:lnTo>
                  <a:pt x="326" y="138"/>
                </a:lnTo>
                <a:lnTo>
                  <a:pt x="326" y="138"/>
                </a:lnTo>
                <a:lnTo>
                  <a:pt x="325" y="138"/>
                </a:lnTo>
                <a:lnTo>
                  <a:pt x="325" y="138"/>
                </a:lnTo>
                <a:lnTo>
                  <a:pt x="323" y="138"/>
                </a:lnTo>
                <a:lnTo>
                  <a:pt x="323" y="140"/>
                </a:lnTo>
                <a:lnTo>
                  <a:pt x="323" y="140"/>
                </a:lnTo>
                <a:lnTo>
                  <a:pt x="320" y="141"/>
                </a:lnTo>
                <a:lnTo>
                  <a:pt x="319" y="141"/>
                </a:lnTo>
                <a:lnTo>
                  <a:pt x="318" y="143"/>
                </a:lnTo>
                <a:lnTo>
                  <a:pt x="318" y="143"/>
                </a:lnTo>
                <a:lnTo>
                  <a:pt x="318" y="143"/>
                </a:lnTo>
                <a:lnTo>
                  <a:pt x="318" y="143"/>
                </a:lnTo>
                <a:lnTo>
                  <a:pt x="318" y="143"/>
                </a:lnTo>
                <a:lnTo>
                  <a:pt x="318" y="144"/>
                </a:lnTo>
                <a:lnTo>
                  <a:pt x="318" y="144"/>
                </a:lnTo>
                <a:lnTo>
                  <a:pt x="319" y="144"/>
                </a:lnTo>
                <a:lnTo>
                  <a:pt x="319" y="144"/>
                </a:lnTo>
                <a:lnTo>
                  <a:pt x="320" y="144"/>
                </a:lnTo>
                <a:lnTo>
                  <a:pt x="320" y="143"/>
                </a:lnTo>
                <a:lnTo>
                  <a:pt x="320" y="143"/>
                </a:lnTo>
                <a:lnTo>
                  <a:pt x="322" y="143"/>
                </a:lnTo>
                <a:lnTo>
                  <a:pt x="322" y="143"/>
                </a:lnTo>
                <a:lnTo>
                  <a:pt x="323" y="141"/>
                </a:lnTo>
                <a:lnTo>
                  <a:pt x="325" y="141"/>
                </a:lnTo>
                <a:lnTo>
                  <a:pt x="326" y="141"/>
                </a:lnTo>
                <a:lnTo>
                  <a:pt x="326" y="141"/>
                </a:lnTo>
                <a:lnTo>
                  <a:pt x="326" y="140"/>
                </a:lnTo>
                <a:lnTo>
                  <a:pt x="326" y="140"/>
                </a:lnTo>
                <a:lnTo>
                  <a:pt x="328" y="140"/>
                </a:lnTo>
                <a:lnTo>
                  <a:pt x="328" y="141"/>
                </a:lnTo>
                <a:lnTo>
                  <a:pt x="328" y="141"/>
                </a:lnTo>
                <a:lnTo>
                  <a:pt x="328" y="140"/>
                </a:lnTo>
                <a:lnTo>
                  <a:pt x="328" y="140"/>
                </a:lnTo>
                <a:lnTo>
                  <a:pt x="329" y="140"/>
                </a:lnTo>
                <a:lnTo>
                  <a:pt x="330" y="138"/>
                </a:lnTo>
                <a:lnTo>
                  <a:pt x="330" y="138"/>
                </a:lnTo>
                <a:lnTo>
                  <a:pt x="332" y="137"/>
                </a:lnTo>
                <a:lnTo>
                  <a:pt x="332" y="137"/>
                </a:lnTo>
                <a:lnTo>
                  <a:pt x="333" y="137"/>
                </a:lnTo>
                <a:lnTo>
                  <a:pt x="336" y="137"/>
                </a:lnTo>
                <a:lnTo>
                  <a:pt x="336" y="137"/>
                </a:lnTo>
                <a:lnTo>
                  <a:pt x="335" y="137"/>
                </a:lnTo>
                <a:lnTo>
                  <a:pt x="335" y="137"/>
                </a:lnTo>
                <a:lnTo>
                  <a:pt x="335" y="138"/>
                </a:lnTo>
                <a:lnTo>
                  <a:pt x="335" y="138"/>
                </a:lnTo>
                <a:lnTo>
                  <a:pt x="336" y="138"/>
                </a:lnTo>
                <a:lnTo>
                  <a:pt x="339" y="137"/>
                </a:lnTo>
                <a:lnTo>
                  <a:pt x="343" y="135"/>
                </a:lnTo>
                <a:lnTo>
                  <a:pt x="343" y="135"/>
                </a:lnTo>
                <a:lnTo>
                  <a:pt x="343" y="137"/>
                </a:lnTo>
                <a:lnTo>
                  <a:pt x="343" y="137"/>
                </a:lnTo>
                <a:lnTo>
                  <a:pt x="345" y="135"/>
                </a:lnTo>
                <a:lnTo>
                  <a:pt x="345" y="135"/>
                </a:lnTo>
                <a:lnTo>
                  <a:pt x="345" y="135"/>
                </a:lnTo>
                <a:lnTo>
                  <a:pt x="345" y="135"/>
                </a:lnTo>
                <a:lnTo>
                  <a:pt x="345" y="134"/>
                </a:lnTo>
                <a:lnTo>
                  <a:pt x="345" y="134"/>
                </a:lnTo>
                <a:lnTo>
                  <a:pt x="346" y="134"/>
                </a:lnTo>
                <a:lnTo>
                  <a:pt x="346" y="134"/>
                </a:lnTo>
                <a:lnTo>
                  <a:pt x="346" y="134"/>
                </a:lnTo>
                <a:lnTo>
                  <a:pt x="346" y="134"/>
                </a:lnTo>
                <a:lnTo>
                  <a:pt x="348" y="134"/>
                </a:lnTo>
                <a:lnTo>
                  <a:pt x="348" y="134"/>
                </a:lnTo>
                <a:lnTo>
                  <a:pt x="350" y="134"/>
                </a:lnTo>
                <a:lnTo>
                  <a:pt x="350" y="134"/>
                </a:lnTo>
                <a:lnTo>
                  <a:pt x="350" y="133"/>
                </a:lnTo>
                <a:lnTo>
                  <a:pt x="352" y="133"/>
                </a:lnTo>
                <a:lnTo>
                  <a:pt x="353" y="133"/>
                </a:lnTo>
                <a:lnTo>
                  <a:pt x="353" y="133"/>
                </a:lnTo>
                <a:lnTo>
                  <a:pt x="353" y="133"/>
                </a:lnTo>
                <a:lnTo>
                  <a:pt x="355" y="133"/>
                </a:lnTo>
                <a:lnTo>
                  <a:pt x="355" y="133"/>
                </a:lnTo>
                <a:lnTo>
                  <a:pt x="355" y="133"/>
                </a:lnTo>
                <a:lnTo>
                  <a:pt x="355" y="133"/>
                </a:lnTo>
                <a:lnTo>
                  <a:pt x="353" y="134"/>
                </a:lnTo>
                <a:lnTo>
                  <a:pt x="353" y="134"/>
                </a:lnTo>
                <a:lnTo>
                  <a:pt x="353" y="134"/>
                </a:lnTo>
                <a:lnTo>
                  <a:pt x="353" y="134"/>
                </a:lnTo>
                <a:lnTo>
                  <a:pt x="346" y="135"/>
                </a:lnTo>
                <a:lnTo>
                  <a:pt x="343" y="137"/>
                </a:lnTo>
                <a:lnTo>
                  <a:pt x="340" y="138"/>
                </a:lnTo>
                <a:lnTo>
                  <a:pt x="340" y="138"/>
                </a:lnTo>
                <a:lnTo>
                  <a:pt x="339" y="138"/>
                </a:lnTo>
                <a:lnTo>
                  <a:pt x="338" y="138"/>
                </a:lnTo>
                <a:lnTo>
                  <a:pt x="338" y="140"/>
                </a:lnTo>
                <a:lnTo>
                  <a:pt x="338" y="140"/>
                </a:lnTo>
                <a:lnTo>
                  <a:pt x="336" y="138"/>
                </a:lnTo>
                <a:lnTo>
                  <a:pt x="336" y="138"/>
                </a:lnTo>
                <a:lnTo>
                  <a:pt x="336" y="138"/>
                </a:lnTo>
                <a:lnTo>
                  <a:pt x="336" y="138"/>
                </a:lnTo>
                <a:lnTo>
                  <a:pt x="336" y="140"/>
                </a:lnTo>
                <a:lnTo>
                  <a:pt x="335" y="140"/>
                </a:lnTo>
                <a:lnTo>
                  <a:pt x="333" y="141"/>
                </a:lnTo>
                <a:lnTo>
                  <a:pt x="333" y="141"/>
                </a:lnTo>
                <a:lnTo>
                  <a:pt x="333" y="141"/>
                </a:lnTo>
                <a:lnTo>
                  <a:pt x="332" y="141"/>
                </a:lnTo>
                <a:lnTo>
                  <a:pt x="332" y="141"/>
                </a:lnTo>
                <a:lnTo>
                  <a:pt x="332" y="140"/>
                </a:lnTo>
                <a:lnTo>
                  <a:pt x="332" y="140"/>
                </a:lnTo>
                <a:lnTo>
                  <a:pt x="332" y="140"/>
                </a:lnTo>
                <a:lnTo>
                  <a:pt x="330" y="141"/>
                </a:lnTo>
                <a:lnTo>
                  <a:pt x="329" y="143"/>
                </a:lnTo>
                <a:lnTo>
                  <a:pt x="329" y="143"/>
                </a:lnTo>
                <a:lnTo>
                  <a:pt x="328" y="143"/>
                </a:lnTo>
                <a:lnTo>
                  <a:pt x="326" y="145"/>
                </a:lnTo>
                <a:lnTo>
                  <a:pt x="326" y="145"/>
                </a:lnTo>
                <a:lnTo>
                  <a:pt x="326" y="144"/>
                </a:lnTo>
                <a:lnTo>
                  <a:pt x="325" y="144"/>
                </a:lnTo>
                <a:lnTo>
                  <a:pt x="323" y="145"/>
                </a:lnTo>
                <a:lnTo>
                  <a:pt x="323" y="145"/>
                </a:lnTo>
                <a:lnTo>
                  <a:pt x="323" y="145"/>
                </a:lnTo>
                <a:lnTo>
                  <a:pt x="323" y="147"/>
                </a:lnTo>
                <a:lnTo>
                  <a:pt x="323" y="147"/>
                </a:lnTo>
                <a:lnTo>
                  <a:pt x="323" y="145"/>
                </a:lnTo>
                <a:lnTo>
                  <a:pt x="323" y="145"/>
                </a:lnTo>
                <a:lnTo>
                  <a:pt x="322" y="147"/>
                </a:lnTo>
                <a:lnTo>
                  <a:pt x="322" y="147"/>
                </a:lnTo>
                <a:lnTo>
                  <a:pt x="322" y="147"/>
                </a:lnTo>
                <a:lnTo>
                  <a:pt x="322" y="147"/>
                </a:lnTo>
                <a:lnTo>
                  <a:pt x="322" y="147"/>
                </a:lnTo>
                <a:lnTo>
                  <a:pt x="322" y="147"/>
                </a:lnTo>
                <a:lnTo>
                  <a:pt x="320" y="147"/>
                </a:lnTo>
                <a:lnTo>
                  <a:pt x="320" y="147"/>
                </a:lnTo>
                <a:lnTo>
                  <a:pt x="320" y="147"/>
                </a:lnTo>
                <a:lnTo>
                  <a:pt x="320" y="147"/>
                </a:lnTo>
                <a:lnTo>
                  <a:pt x="320" y="147"/>
                </a:lnTo>
                <a:lnTo>
                  <a:pt x="319" y="147"/>
                </a:lnTo>
                <a:lnTo>
                  <a:pt x="319" y="147"/>
                </a:lnTo>
                <a:lnTo>
                  <a:pt x="319" y="148"/>
                </a:lnTo>
                <a:lnTo>
                  <a:pt x="318" y="150"/>
                </a:lnTo>
                <a:lnTo>
                  <a:pt x="318" y="150"/>
                </a:lnTo>
                <a:lnTo>
                  <a:pt x="316" y="150"/>
                </a:lnTo>
                <a:lnTo>
                  <a:pt x="316" y="150"/>
                </a:lnTo>
                <a:lnTo>
                  <a:pt x="316" y="150"/>
                </a:lnTo>
                <a:lnTo>
                  <a:pt x="316" y="150"/>
                </a:lnTo>
                <a:lnTo>
                  <a:pt x="316" y="148"/>
                </a:lnTo>
                <a:lnTo>
                  <a:pt x="316" y="148"/>
                </a:lnTo>
                <a:lnTo>
                  <a:pt x="316" y="148"/>
                </a:lnTo>
                <a:lnTo>
                  <a:pt x="316" y="148"/>
                </a:lnTo>
                <a:lnTo>
                  <a:pt x="315" y="147"/>
                </a:lnTo>
                <a:lnTo>
                  <a:pt x="315" y="147"/>
                </a:lnTo>
                <a:lnTo>
                  <a:pt x="313" y="147"/>
                </a:lnTo>
                <a:lnTo>
                  <a:pt x="312" y="148"/>
                </a:lnTo>
                <a:lnTo>
                  <a:pt x="312" y="148"/>
                </a:lnTo>
                <a:lnTo>
                  <a:pt x="312" y="148"/>
                </a:lnTo>
                <a:lnTo>
                  <a:pt x="312" y="148"/>
                </a:lnTo>
                <a:lnTo>
                  <a:pt x="312" y="148"/>
                </a:lnTo>
                <a:lnTo>
                  <a:pt x="312" y="150"/>
                </a:lnTo>
                <a:lnTo>
                  <a:pt x="312" y="150"/>
                </a:lnTo>
                <a:lnTo>
                  <a:pt x="312" y="150"/>
                </a:lnTo>
                <a:lnTo>
                  <a:pt x="312" y="150"/>
                </a:lnTo>
                <a:lnTo>
                  <a:pt x="311" y="150"/>
                </a:lnTo>
                <a:lnTo>
                  <a:pt x="311" y="150"/>
                </a:lnTo>
                <a:lnTo>
                  <a:pt x="311" y="150"/>
                </a:lnTo>
                <a:lnTo>
                  <a:pt x="311" y="150"/>
                </a:lnTo>
                <a:lnTo>
                  <a:pt x="311" y="150"/>
                </a:lnTo>
                <a:lnTo>
                  <a:pt x="311" y="151"/>
                </a:lnTo>
                <a:lnTo>
                  <a:pt x="311" y="151"/>
                </a:lnTo>
                <a:lnTo>
                  <a:pt x="311" y="151"/>
                </a:lnTo>
                <a:lnTo>
                  <a:pt x="311" y="153"/>
                </a:lnTo>
                <a:lnTo>
                  <a:pt x="309" y="153"/>
                </a:lnTo>
                <a:lnTo>
                  <a:pt x="308" y="153"/>
                </a:lnTo>
                <a:lnTo>
                  <a:pt x="308" y="154"/>
                </a:lnTo>
                <a:lnTo>
                  <a:pt x="308" y="154"/>
                </a:lnTo>
                <a:lnTo>
                  <a:pt x="308" y="155"/>
                </a:lnTo>
                <a:lnTo>
                  <a:pt x="308" y="155"/>
                </a:lnTo>
                <a:lnTo>
                  <a:pt x="309" y="155"/>
                </a:lnTo>
                <a:lnTo>
                  <a:pt x="309" y="154"/>
                </a:lnTo>
                <a:lnTo>
                  <a:pt x="309" y="154"/>
                </a:lnTo>
                <a:lnTo>
                  <a:pt x="311" y="153"/>
                </a:lnTo>
                <a:lnTo>
                  <a:pt x="311" y="154"/>
                </a:lnTo>
                <a:lnTo>
                  <a:pt x="311" y="154"/>
                </a:lnTo>
                <a:lnTo>
                  <a:pt x="312" y="153"/>
                </a:lnTo>
                <a:lnTo>
                  <a:pt x="312" y="153"/>
                </a:lnTo>
                <a:lnTo>
                  <a:pt x="312" y="153"/>
                </a:lnTo>
                <a:lnTo>
                  <a:pt x="313" y="153"/>
                </a:lnTo>
                <a:lnTo>
                  <a:pt x="313" y="153"/>
                </a:lnTo>
                <a:lnTo>
                  <a:pt x="313" y="151"/>
                </a:lnTo>
                <a:lnTo>
                  <a:pt x="313" y="151"/>
                </a:lnTo>
                <a:lnTo>
                  <a:pt x="313" y="151"/>
                </a:lnTo>
                <a:lnTo>
                  <a:pt x="313" y="153"/>
                </a:lnTo>
                <a:lnTo>
                  <a:pt x="313" y="153"/>
                </a:lnTo>
                <a:lnTo>
                  <a:pt x="313" y="153"/>
                </a:lnTo>
                <a:lnTo>
                  <a:pt x="313" y="153"/>
                </a:lnTo>
                <a:lnTo>
                  <a:pt x="313" y="153"/>
                </a:lnTo>
                <a:lnTo>
                  <a:pt x="315" y="153"/>
                </a:lnTo>
                <a:lnTo>
                  <a:pt x="316" y="153"/>
                </a:lnTo>
                <a:lnTo>
                  <a:pt x="316" y="153"/>
                </a:lnTo>
                <a:lnTo>
                  <a:pt x="318" y="151"/>
                </a:lnTo>
                <a:lnTo>
                  <a:pt x="319" y="150"/>
                </a:lnTo>
                <a:lnTo>
                  <a:pt x="320" y="150"/>
                </a:lnTo>
                <a:lnTo>
                  <a:pt x="322" y="150"/>
                </a:lnTo>
                <a:lnTo>
                  <a:pt x="322" y="150"/>
                </a:lnTo>
                <a:lnTo>
                  <a:pt x="322" y="150"/>
                </a:lnTo>
                <a:lnTo>
                  <a:pt x="322" y="150"/>
                </a:lnTo>
                <a:lnTo>
                  <a:pt x="323" y="150"/>
                </a:lnTo>
                <a:lnTo>
                  <a:pt x="323" y="148"/>
                </a:lnTo>
                <a:lnTo>
                  <a:pt x="326" y="148"/>
                </a:lnTo>
                <a:lnTo>
                  <a:pt x="328" y="147"/>
                </a:lnTo>
                <a:lnTo>
                  <a:pt x="329" y="147"/>
                </a:lnTo>
                <a:lnTo>
                  <a:pt x="330" y="147"/>
                </a:lnTo>
                <a:lnTo>
                  <a:pt x="330" y="147"/>
                </a:lnTo>
                <a:lnTo>
                  <a:pt x="330" y="147"/>
                </a:lnTo>
                <a:lnTo>
                  <a:pt x="332" y="147"/>
                </a:lnTo>
                <a:lnTo>
                  <a:pt x="333" y="145"/>
                </a:lnTo>
                <a:lnTo>
                  <a:pt x="335" y="144"/>
                </a:lnTo>
                <a:lnTo>
                  <a:pt x="335" y="144"/>
                </a:lnTo>
                <a:lnTo>
                  <a:pt x="336" y="144"/>
                </a:lnTo>
                <a:lnTo>
                  <a:pt x="336" y="144"/>
                </a:lnTo>
                <a:lnTo>
                  <a:pt x="338" y="144"/>
                </a:lnTo>
                <a:lnTo>
                  <a:pt x="339" y="144"/>
                </a:lnTo>
                <a:lnTo>
                  <a:pt x="340" y="143"/>
                </a:lnTo>
                <a:lnTo>
                  <a:pt x="343" y="141"/>
                </a:lnTo>
                <a:lnTo>
                  <a:pt x="343" y="141"/>
                </a:lnTo>
                <a:lnTo>
                  <a:pt x="345" y="141"/>
                </a:lnTo>
                <a:lnTo>
                  <a:pt x="345" y="141"/>
                </a:lnTo>
                <a:lnTo>
                  <a:pt x="345" y="141"/>
                </a:lnTo>
                <a:lnTo>
                  <a:pt x="345" y="141"/>
                </a:lnTo>
                <a:lnTo>
                  <a:pt x="345" y="141"/>
                </a:lnTo>
                <a:lnTo>
                  <a:pt x="346" y="141"/>
                </a:lnTo>
                <a:lnTo>
                  <a:pt x="346" y="141"/>
                </a:lnTo>
                <a:lnTo>
                  <a:pt x="346" y="141"/>
                </a:lnTo>
                <a:lnTo>
                  <a:pt x="346" y="141"/>
                </a:lnTo>
                <a:lnTo>
                  <a:pt x="346" y="140"/>
                </a:lnTo>
                <a:lnTo>
                  <a:pt x="346" y="140"/>
                </a:lnTo>
                <a:lnTo>
                  <a:pt x="349" y="138"/>
                </a:lnTo>
                <a:lnTo>
                  <a:pt x="350" y="138"/>
                </a:lnTo>
                <a:lnTo>
                  <a:pt x="352" y="137"/>
                </a:lnTo>
                <a:lnTo>
                  <a:pt x="352" y="137"/>
                </a:lnTo>
                <a:lnTo>
                  <a:pt x="352" y="138"/>
                </a:lnTo>
                <a:lnTo>
                  <a:pt x="353" y="138"/>
                </a:lnTo>
                <a:lnTo>
                  <a:pt x="353" y="138"/>
                </a:lnTo>
                <a:lnTo>
                  <a:pt x="353" y="138"/>
                </a:lnTo>
                <a:lnTo>
                  <a:pt x="355" y="138"/>
                </a:lnTo>
                <a:lnTo>
                  <a:pt x="355" y="138"/>
                </a:lnTo>
                <a:lnTo>
                  <a:pt x="355" y="138"/>
                </a:lnTo>
                <a:lnTo>
                  <a:pt x="355" y="138"/>
                </a:lnTo>
                <a:lnTo>
                  <a:pt x="355" y="138"/>
                </a:lnTo>
                <a:lnTo>
                  <a:pt x="356" y="138"/>
                </a:lnTo>
                <a:lnTo>
                  <a:pt x="356" y="138"/>
                </a:lnTo>
                <a:lnTo>
                  <a:pt x="356" y="137"/>
                </a:lnTo>
                <a:lnTo>
                  <a:pt x="356" y="137"/>
                </a:lnTo>
                <a:lnTo>
                  <a:pt x="358" y="137"/>
                </a:lnTo>
                <a:lnTo>
                  <a:pt x="360" y="137"/>
                </a:lnTo>
                <a:lnTo>
                  <a:pt x="363" y="135"/>
                </a:lnTo>
                <a:lnTo>
                  <a:pt x="365" y="134"/>
                </a:lnTo>
                <a:lnTo>
                  <a:pt x="363" y="134"/>
                </a:lnTo>
                <a:lnTo>
                  <a:pt x="363" y="134"/>
                </a:lnTo>
                <a:lnTo>
                  <a:pt x="365" y="134"/>
                </a:lnTo>
                <a:lnTo>
                  <a:pt x="365" y="134"/>
                </a:lnTo>
                <a:lnTo>
                  <a:pt x="366" y="134"/>
                </a:lnTo>
                <a:lnTo>
                  <a:pt x="366" y="133"/>
                </a:lnTo>
                <a:lnTo>
                  <a:pt x="366" y="133"/>
                </a:lnTo>
                <a:lnTo>
                  <a:pt x="367" y="134"/>
                </a:lnTo>
                <a:lnTo>
                  <a:pt x="367" y="134"/>
                </a:lnTo>
                <a:lnTo>
                  <a:pt x="367" y="134"/>
                </a:lnTo>
                <a:lnTo>
                  <a:pt x="369" y="134"/>
                </a:lnTo>
                <a:lnTo>
                  <a:pt x="369" y="134"/>
                </a:lnTo>
                <a:lnTo>
                  <a:pt x="367" y="134"/>
                </a:lnTo>
                <a:lnTo>
                  <a:pt x="369" y="134"/>
                </a:lnTo>
                <a:lnTo>
                  <a:pt x="369" y="134"/>
                </a:lnTo>
                <a:lnTo>
                  <a:pt x="367" y="135"/>
                </a:lnTo>
                <a:lnTo>
                  <a:pt x="367" y="135"/>
                </a:lnTo>
                <a:lnTo>
                  <a:pt x="365" y="135"/>
                </a:lnTo>
                <a:lnTo>
                  <a:pt x="365" y="135"/>
                </a:lnTo>
                <a:lnTo>
                  <a:pt x="363" y="135"/>
                </a:lnTo>
                <a:lnTo>
                  <a:pt x="363" y="137"/>
                </a:lnTo>
                <a:lnTo>
                  <a:pt x="363" y="137"/>
                </a:lnTo>
                <a:lnTo>
                  <a:pt x="363" y="137"/>
                </a:lnTo>
                <a:lnTo>
                  <a:pt x="363" y="137"/>
                </a:lnTo>
                <a:lnTo>
                  <a:pt x="363" y="138"/>
                </a:lnTo>
                <a:lnTo>
                  <a:pt x="363" y="138"/>
                </a:lnTo>
                <a:lnTo>
                  <a:pt x="362" y="138"/>
                </a:lnTo>
                <a:lnTo>
                  <a:pt x="359" y="138"/>
                </a:lnTo>
                <a:lnTo>
                  <a:pt x="358" y="140"/>
                </a:lnTo>
                <a:lnTo>
                  <a:pt x="356" y="141"/>
                </a:lnTo>
                <a:lnTo>
                  <a:pt x="356" y="141"/>
                </a:lnTo>
                <a:lnTo>
                  <a:pt x="355" y="141"/>
                </a:lnTo>
                <a:lnTo>
                  <a:pt x="353" y="143"/>
                </a:lnTo>
                <a:lnTo>
                  <a:pt x="352" y="143"/>
                </a:lnTo>
                <a:lnTo>
                  <a:pt x="350" y="143"/>
                </a:lnTo>
                <a:lnTo>
                  <a:pt x="350" y="143"/>
                </a:lnTo>
                <a:lnTo>
                  <a:pt x="350" y="143"/>
                </a:lnTo>
                <a:lnTo>
                  <a:pt x="350" y="143"/>
                </a:lnTo>
                <a:lnTo>
                  <a:pt x="350" y="143"/>
                </a:lnTo>
                <a:lnTo>
                  <a:pt x="350" y="143"/>
                </a:lnTo>
                <a:lnTo>
                  <a:pt x="349" y="143"/>
                </a:lnTo>
                <a:lnTo>
                  <a:pt x="349" y="143"/>
                </a:lnTo>
                <a:lnTo>
                  <a:pt x="349" y="143"/>
                </a:lnTo>
                <a:lnTo>
                  <a:pt x="349" y="143"/>
                </a:lnTo>
                <a:lnTo>
                  <a:pt x="348" y="144"/>
                </a:lnTo>
                <a:lnTo>
                  <a:pt x="348" y="144"/>
                </a:lnTo>
                <a:lnTo>
                  <a:pt x="348" y="144"/>
                </a:lnTo>
                <a:lnTo>
                  <a:pt x="348" y="144"/>
                </a:lnTo>
                <a:lnTo>
                  <a:pt x="348" y="145"/>
                </a:lnTo>
                <a:lnTo>
                  <a:pt x="346" y="145"/>
                </a:lnTo>
                <a:lnTo>
                  <a:pt x="345" y="145"/>
                </a:lnTo>
                <a:lnTo>
                  <a:pt x="345" y="145"/>
                </a:lnTo>
                <a:lnTo>
                  <a:pt x="345" y="145"/>
                </a:lnTo>
                <a:lnTo>
                  <a:pt x="345" y="147"/>
                </a:lnTo>
                <a:lnTo>
                  <a:pt x="343" y="147"/>
                </a:lnTo>
                <a:lnTo>
                  <a:pt x="345" y="147"/>
                </a:lnTo>
                <a:lnTo>
                  <a:pt x="345" y="147"/>
                </a:lnTo>
                <a:lnTo>
                  <a:pt x="343" y="147"/>
                </a:lnTo>
                <a:lnTo>
                  <a:pt x="343" y="147"/>
                </a:lnTo>
                <a:lnTo>
                  <a:pt x="342" y="147"/>
                </a:lnTo>
                <a:lnTo>
                  <a:pt x="342" y="147"/>
                </a:lnTo>
                <a:lnTo>
                  <a:pt x="342" y="147"/>
                </a:lnTo>
                <a:lnTo>
                  <a:pt x="340" y="148"/>
                </a:lnTo>
                <a:lnTo>
                  <a:pt x="340" y="148"/>
                </a:lnTo>
                <a:lnTo>
                  <a:pt x="339" y="147"/>
                </a:lnTo>
                <a:lnTo>
                  <a:pt x="342" y="145"/>
                </a:lnTo>
                <a:lnTo>
                  <a:pt x="342" y="145"/>
                </a:lnTo>
                <a:lnTo>
                  <a:pt x="342" y="145"/>
                </a:lnTo>
                <a:lnTo>
                  <a:pt x="342" y="145"/>
                </a:lnTo>
                <a:lnTo>
                  <a:pt x="343" y="145"/>
                </a:lnTo>
                <a:lnTo>
                  <a:pt x="343" y="145"/>
                </a:lnTo>
                <a:lnTo>
                  <a:pt x="343" y="145"/>
                </a:lnTo>
                <a:lnTo>
                  <a:pt x="343" y="145"/>
                </a:lnTo>
                <a:lnTo>
                  <a:pt x="343" y="145"/>
                </a:lnTo>
                <a:lnTo>
                  <a:pt x="345" y="145"/>
                </a:lnTo>
                <a:lnTo>
                  <a:pt x="345" y="144"/>
                </a:lnTo>
                <a:lnTo>
                  <a:pt x="345" y="144"/>
                </a:lnTo>
                <a:lnTo>
                  <a:pt x="345" y="144"/>
                </a:lnTo>
                <a:lnTo>
                  <a:pt x="345" y="144"/>
                </a:lnTo>
                <a:lnTo>
                  <a:pt x="343" y="144"/>
                </a:lnTo>
                <a:lnTo>
                  <a:pt x="340" y="144"/>
                </a:lnTo>
                <a:lnTo>
                  <a:pt x="336" y="147"/>
                </a:lnTo>
                <a:lnTo>
                  <a:pt x="336" y="147"/>
                </a:lnTo>
                <a:lnTo>
                  <a:pt x="335" y="147"/>
                </a:lnTo>
                <a:lnTo>
                  <a:pt x="335" y="147"/>
                </a:lnTo>
                <a:lnTo>
                  <a:pt x="332" y="148"/>
                </a:lnTo>
                <a:lnTo>
                  <a:pt x="328" y="150"/>
                </a:lnTo>
                <a:lnTo>
                  <a:pt x="328" y="150"/>
                </a:lnTo>
                <a:lnTo>
                  <a:pt x="328" y="150"/>
                </a:lnTo>
                <a:lnTo>
                  <a:pt x="326" y="150"/>
                </a:lnTo>
                <a:lnTo>
                  <a:pt x="326" y="150"/>
                </a:lnTo>
                <a:lnTo>
                  <a:pt x="326" y="151"/>
                </a:lnTo>
                <a:lnTo>
                  <a:pt x="329" y="151"/>
                </a:lnTo>
                <a:lnTo>
                  <a:pt x="329" y="151"/>
                </a:lnTo>
                <a:lnTo>
                  <a:pt x="329" y="151"/>
                </a:lnTo>
                <a:lnTo>
                  <a:pt x="329" y="151"/>
                </a:lnTo>
                <a:lnTo>
                  <a:pt x="328" y="151"/>
                </a:lnTo>
                <a:lnTo>
                  <a:pt x="326" y="151"/>
                </a:lnTo>
                <a:lnTo>
                  <a:pt x="326" y="153"/>
                </a:lnTo>
                <a:lnTo>
                  <a:pt x="326" y="153"/>
                </a:lnTo>
                <a:lnTo>
                  <a:pt x="326" y="153"/>
                </a:lnTo>
                <a:lnTo>
                  <a:pt x="326" y="153"/>
                </a:lnTo>
                <a:lnTo>
                  <a:pt x="326" y="151"/>
                </a:lnTo>
                <a:lnTo>
                  <a:pt x="325" y="151"/>
                </a:lnTo>
                <a:lnTo>
                  <a:pt x="325" y="151"/>
                </a:lnTo>
                <a:lnTo>
                  <a:pt x="325" y="153"/>
                </a:lnTo>
                <a:lnTo>
                  <a:pt x="325" y="153"/>
                </a:lnTo>
                <a:lnTo>
                  <a:pt x="325" y="153"/>
                </a:lnTo>
                <a:lnTo>
                  <a:pt x="325" y="154"/>
                </a:lnTo>
                <a:lnTo>
                  <a:pt x="325" y="154"/>
                </a:lnTo>
                <a:lnTo>
                  <a:pt x="325" y="155"/>
                </a:lnTo>
                <a:lnTo>
                  <a:pt x="325" y="155"/>
                </a:lnTo>
                <a:lnTo>
                  <a:pt x="325" y="155"/>
                </a:lnTo>
                <a:lnTo>
                  <a:pt x="326" y="155"/>
                </a:lnTo>
                <a:lnTo>
                  <a:pt x="326" y="155"/>
                </a:lnTo>
                <a:lnTo>
                  <a:pt x="326" y="155"/>
                </a:lnTo>
                <a:lnTo>
                  <a:pt x="326" y="157"/>
                </a:lnTo>
                <a:lnTo>
                  <a:pt x="326" y="157"/>
                </a:lnTo>
                <a:lnTo>
                  <a:pt x="326" y="157"/>
                </a:lnTo>
                <a:lnTo>
                  <a:pt x="326" y="157"/>
                </a:lnTo>
                <a:lnTo>
                  <a:pt x="328" y="157"/>
                </a:lnTo>
                <a:lnTo>
                  <a:pt x="329" y="157"/>
                </a:lnTo>
                <a:lnTo>
                  <a:pt x="330" y="157"/>
                </a:lnTo>
                <a:lnTo>
                  <a:pt x="332" y="155"/>
                </a:lnTo>
                <a:lnTo>
                  <a:pt x="332" y="155"/>
                </a:lnTo>
                <a:lnTo>
                  <a:pt x="332" y="155"/>
                </a:lnTo>
                <a:lnTo>
                  <a:pt x="332" y="154"/>
                </a:lnTo>
                <a:lnTo>
                  <a:pt x="333" y="154"/>
                </a:lnTo>
                <a:lnTo>
                  <a:pt x="335" y="154"/>
                </a:lnTo>
                <a:lnTo>
                  <a:pt x="335" y="154"/>
                </a:lnTo>
                <a:lnTo>
                  <a:pt x="336" y="154"/>
                </a:lnTo>
                <a:lnTo>
                  <a:pt x="336" y="154"/>
                </a:lnTo>
                <a:lnTo>
                  <a:pt x="335" y="153"/>
                </a:lnTo>
                <a:lnTo>
                  <a:pt x="335" y="153"/>
                </a:lnTo>
                <a:lnTo>
                  <a:pt x="335" y="153"/>
                </a:lnTo>
                <a:lnTo>
                  <a:pt x="336" y="153"/>
                </a:lnTo>
                <a:lnTo>
                  <a:pt x="336" y="153"/>
                </a:lnTo>
                <a:lnTo>
                  <a:pt x="338" y="153"/>
                </a:lnTo>
                <a:lnTo>
                  <a:pt x="338" y="151"/>
                </a:lnTo>
                <a:lnTo>
                  <a:pt x="338" y="151"/>
                </a:lnTo>
                <a:lnTo>
                  <a:pt x="339" y="151"/>
                </a:lnTo>
                <a:lnTo>
                  <a:pt x="339" y="151"/>
                </a:lnTo>
                <a:lnTo>
                  <a:pt x="340" y="151"/>
                </a:lnTo>
                <a:lnTo>
                  <a:pt x="340" y="151"/>
                </a:lnTo>
                <a:lnTo>
                  <a:pt x="340" y="150"/>
                </a:lnTo>
                <a:lnTo>
                  <a:pt x="340" y="150"/>
                </a:lnTo>
                <a:lnTo>
                  <a:pt x="340" y="150"/>
                </a:lnTo>
                <a:lnTo>
                  <a:pt x="342" y="150"/>
                </a:lnTo>
                <a:lnTo>
                  <a:pt x="343" y="150"/>
                </a:lnTo>
                <a:lnTo>
                  <a:pt x="345" y="148"/>
                </a:lnTo>
                <a:lnTo>
                  <a:pt x="346" y="148"/>
                </a:lnTo>
                <a:lnTo>
                  <a:pt x="348" y="147"/>
                </a:lnTo>
                <a:lnTo>
                  <a:pt x="349" y="148"/>
                </a:lnTo>
                <a:lnTo>
                  <a:pt x="349" y="148"/>
                </a:lnTo>
                <a:lnTo>
                  <a:pt x="350" y="147"/>
                </a:lnTo>
                <a:lnTo>
                  <a:pt x="350" y="147"/>
                </a:lnTo>
                <a:lnTo>
                  <a:pt x="352" y="147"/>
                </a:lnTo>
                <a:lnTo>
                  <a:pt x="353" y="147"/>
                </a:lnTo>
                <a:lnTo>
                  <a:pt x="353" y="147"/>
                </a:lnTo>
                <a:lnTo>
                  <a:pt x="353" y="147"/>
                </a:lnTo>
                <a:lnTo>
                  <a:pt x="353" y="145"/>
                </a:lnTo>
                <a:lnTo>
                  <a:pt x="355" y="145"/>
                </a:lnTo>
                <a:lnTo>
                  <a:pt x="355" y="145"/>
                </a:lnTo>
                <a:lnTo>
                  <a:pt x="356" y="145"/>
                </a:lnTo>
                <a:lnTo>
                  <a:pt x="356" y="145"/>
                </a:lnTo>
                <a:lnTo>
                  <a:pt x="356" y="144"/>
                </a:lnTo>
                <a:lnTo>
                  <a:pt x="356" y="144"/>
                </a:lnTo>
                <a:lnTo>
                  <a:pt x="358" y="144"/>
                </a:lnTo>
                <a:lnTo>
                  <a:pt x="359" y="144"/>
                </a:lnTo>
                <a:lnTo>
                  <a:pt x="360" y="143"/>
                </a:lnTo>
                <a:lnTo>
                  <a:pt x="362" y="143"/>
                </a:lnTo>
                <a:lnTo>
                  <a:pt x="362" y="144"/>
                </a:lnTo>
                <a:lnTo>
                  <a:pt x="362" y="144"/>
                </a:lnTo>
                <a:lnTo>
                  <a:pt x="360" y="144"/>
                </a:lnTo>
                <a:lnTo>
                  <a:pt x="359" y="144"/>
                </a:lnTo>
                <a:lnTo>
                  <a:pt x="358" y="145"/>
                </a:lnTo>
                <a:lnTo>
                  <a:pt x="358" y="147"/>
                </a:lnTo>
                <a:lnTo>
                  <a:pt x="358" y="147"/>
                </a:lnTo>
                <a:lnTo>
                  <a:pt x="356" y="147"/>
                </a:lnTo>
                <a:lnTo>
                  <a:pt x="356" y="147"/>
                </a:lnTo>
                <a:lnTo>
                  <a:pt x="355" y="147"/>
                </a:lnTo>
                <a:lnTo>
                  <a:pt x="355" y="147"/>
                </a:lnTo>
                <a:lnTo>
                  <a:pt x="353" y="147"/>
                </a:lnTo>
                <a:lnTo>
                  <a:pt x="353" y="147"/>
                </a:lnTo>
                <a:lnTo>
                  <a:pt x="349" y="148"/>
                </a:lnTo>
                <a:lnTo>
                  <a:pt x="345" y="151"/>
                </a:lnTo>
                <a:lnTo>
                  <a:pt x="345" y="153"/>
                </a:lnTo>
                <a:lnTo>
                  <a:pt x="345" y="153"/>
                </a:lnTo>
                <a:lnTo>
                  <a:pt x="343" y="153"/>
                </a:lnTo>
                <a:lnTo>
                  <a:pt x="342" y="153"/>
                </a:lnTo>
                <a:lnTo>
                  <a:pt x="340" y="153"/>
                </a:lnTo>
                <a:lnTo>
                  <a:pt x="340" y="154"/>
                </a:lnTo>
                <a:lnTo>
                  <a:pt x="340" y="154"/>
                </a:lnTo>
                <a:lnTo>
                  <a:pt x="340" y="154"/>
                </a:lnTo>
                <a:lnTo>
                  <a:pt x="339" y="154"/>
                </a:lnTo>
                <a:lnTo>
                  <a:pt x="339" y="154"/>
                </a:lnTo>
                <a:lnTo>
                  <a:pt x="338" y="154"/>
                </a:lnTo>
                <a:lnTo>
                  <a:pt x="338" y="154"/>
                </a:lnTo>
                <a:lnTo>
                  <a:pt x="338" y="153"/>
                </a:lnTo>
                <a:lnTo>
                  <a:pt x="338" y="153"/>
                </a:lnTo>
                <a:lnTo>
                  <a:pt x="338" y="153"/>
                </a:lnTo>
                <a:lnTo>
                  <a:pt x="338" y="153"/>
                </a:lnTo>
                <a:lnTo>
                  <a:pt x="336" y="153"/>
                </a:lnTo>
                <a:lnTo>
                  <a:pt x="336" y="153"/>
                </a:lnTo>
                <a:lnTo>
                  <a:pt x="336" y="153"/>
                </a:lnTo>
                <a:lnTo>
                  <a:pt x="336" y="154"/>
                </a:lnTo>
                <a:lnTo>
                  <a:pt x="336" y="154"/>
                </a:lnTo>
                <a:lnTo>
                  <a:pt x="338" y="154"/>
                </a:lnTo>
                <a:lnTo>
                  <a:pt x="338" y="154"/>
                </a:lnTo>
                <a:lnTo>
                  <a:pt x="336" y="154"/>
                </a:lnTo>
                <a:lnTo>
                  <a:pt x="336" y="154"/>
                </a:lnTo>
                <a:lnTo>
                  <a:pt x="335" y="154"/>
                </a:lnTo>
                <a:lnTo>
                  <a:pt x="333" y="154"/>
                </a:lnTo>
                <a:lnTo>
                  <a:pt x="333" y="155"/>
                </a:lnTo>
                <a:lnTo>
                  <a:pt x="333" y="155"/>
                </a:lnTo>
                <a:lnTo>
                  <a:pt x="333" y="155"/>
                </a:lnTo>
                <a:lnTo>
                  <a:pt x="333" y="155"/>
                </a:lnTo>
                <a:lnTo>
                  <a:pt x="328" y="158"/>
                </a:lnTo>
                <a:lnTo>
                  <a:pt x="328" y="158"/>
                </a:lnTo>
                <a:lnTo>
                  <a:pt x="328" y="158"/>
                </a:lnTo>
                <a:lnTo>
                  <a:pt x="328" y="160"/>
                </a:lnTo>
                <a:lnTo>
                  <a:pt x="326" y="161"/>
                </a:lnTo>
                <a:lnTo>
                  <a:pt x="328" y="161"/>
                </a:lnTo>
                <a:lnTo>
                  <a:pt x="328" y="161"/>
                </a:lnTo>
                <a:lnTo>
                  <a:pt x="326" y="161"/>
                </a:lnTo>
                <a:lnTo>
                  <a:pt x="326" y="161"/>
                </a:lnTo>
                <a:lnTo>
                  <a:pt x="325" y="161"/>
                </a:lnTo>
                <a:lnTo>
                  <a:pt x="325" y="161"/>
                </a:lnTo>
                <a:lnTo>
                  <a:pt x="325" y="161"/>
                </a:lnTo>
                <a:lnTo>
                  <a:pt x="323" y="161"/>
                </a:lnTo>
                <a:lnTo>
                  <a:pt x="323" y="161"/>
                </a:lnTo>
                <a:lnTo>
                  <a:pt x="322" y="161"/>
                </a:lnTo>
                <a:lnTo>
                  <a:pt x="322" y="161"/>
                </a:lnTo>
                <a:lnTo>
                  <a:pt x="322" y="163"/>
                </a:lnTo>
                <a:lnTo>
                  <a:pt x="322" y="163"/>
                </a:lnTo>
                <a:lnTo>
                  <a:pt x="322" y="163"/>
                </a:lnTo>
                <a:lnTo>
                  <a:pt x="320" y="163"/>
                </a:lnTo>
                <a:lnTo>
                  <a:pt x="320" y="164"/>
                </a:lnTo>
                <a:lnTo>
                  <a:pt x="320" y="164"/>
                </a:lnTo>
                <a:lnTo>
                  <a:pt x="319" y="164"/>
                </a:lnTo>
                <a:lnTo>
                  <a:pt x="319" y="164"/>
                </a:lnTo>
                <a:lnTo>
                  <a:pt x="319" y="164"/>
                </a:lnTo>
                <a:lnTo>
                  <a:pt x="319" y="164"/>
                </a:lnTo>
                <a:lnTo>
                  <a:pt x="319" y="164"/>
                </a:lnTo>
                <a:lnTo>
                  <a:pt x="318" y="165"/>
                </a:lnTo>
                <a:lnTo>
                  <a:pt x="318" y="165"/>
                </a:lnTo>
                <a:lnTo>
                  <a:pt x="316" y="165"/>
                </a:lnTo>
                <a:lnTo>
                  <a:pt x="316" y="165"/>
                </a:lnTo>
                <a:lnTo>
                  <a:pt x="316" y="165"/>
                </a:lnTo>
                <a:lnTo>
                  <a:pt x="316" y="165"/>
                </a:lnTo>
                <a:lnTo>
                  <a:pt x="316" y="165"/>
                </a:lnTo>
                <a:lnTo>
                  <a:pt x="316" y="165"/>
                </a:lnTo>
                <a:lnTo>
                  <a:pt x="318" y="165"/>
                </a:lnTo>
                <a:lnTo>
                  <a:pt x="318" y="164"/>
                </a:lnTo>
                <a:lnTo>
                  <a:pt x="318" y="164"/>
                </a:lnTo>
                <a:lnTo>
                  <a:pt x="316" y="164"/>
                </a:lnTo>
                <a:lnTo>
                  <a:pt x="316" y="164"/>
                </a:lnTo>
                <a:lnTo>
                  <a:pt x="316" y="163"/>
                </a:lnTo>
                <a:lnTo>
                  <a:pt x="316" y="163"/>
                </a:lnTo>
                <a:lnTo>
                  <a:pt x="318" y="163"/>
                </a:lnTo>
                <a:lnTo>
                  <a:pt x="319" y="163"/>
                </a:lnTo>
                <a:lnTo>
                  <a:pt x="319" y="163"/>
                </a:lnTo>
                <a:lnTo>
                  <a:pt x="319" y="161"/>
                </a:lnTo>
                <a:lnTo>
                  <a:pt x="319" y="161"/>
                </a:lnTo>
                <a:lnTo>
                  <a:pt x="319" y="160"/>
                </a:lnTo>
                <a:lnTo>
                  <a:pt x="320" y="158"/>
                </a:lnTo>
                <a:lnTo>
                  <a:pt x="320" y="158"/>
                </a:lnTo>
                <a:lnTo>
                  <a:pt x="319" y="158"/>
                </a:lnTo>
                <a:lnTo>
                  <a:pt x="319" y="158"/>
                </a:lnTo>
                <a:lnTo>
                  <a:pt x="319" y="158"/>
                </a:lnTo>
                <a:lnTo>
                  <a:pt x="319" y="158"/>
                </a:lnTo>
                <a:lnTo>
                  <a:pt x="319" y="158"/>
                </a:lnTo>
                <a:lnTo>
                  <a:pt x="319" y="158"/>
                </a:lnTo>
                <a:lnTo>
                  <a:pt x="319" y="157"/>
                </a:lnTo>
                <a:lnTo>
                  <a:pt x="319" y="157"/>
                </a:lnTo>
                <a:lnTo>
                  <a:pt x="319" y="155"/>
                </a:lnTo>
                <a:lnTo>
                  <a:pt x="320" y="155"/>
                </a:lnTo>
                <a:lnTo>
                  <a:pt x="320" y="155"/>
                </a:lnTo>
                <a:lnTo>
                  <a:pt x="319" y="157"/>
                </a:lnTo>
                <a:lnTo>
                  <a:pt x="319" y="157"/>
                </a:lnTo>
                <a:lnTo>
                  <a:pt x="319" y="158"/>
                </a:lnTo>
                <a:lnTo>
                  <a:pt x="319" y="158"/>
                </a:lnTo>
                <a:lnTo>
                  <a:pt x="319" y="158"/>
                </a:lnTo>
                <a:lnTo>
                  <a:pt x="319" y="158"/>
                </a:lnTo>
                <a:lnTo>
                  <a:pt x="320" y="158"/>
                </a:lnTo>
                <a:lnTo>
                  <a:pt x="322" y="158"/>
                </a:lnTo>
                <a:lnTo>
                  <a:pt x="323" y="158"/>
                </a:lnTo>
                <a:lnTo>
                  <a:pt x="323" y="158"/>
                </a:lnTo>
                <a:lnTo>
                  <a:pt x="323" y="160"/>
                </a:lnTo>
                <a:lnTo>
                  <a:pt x="323" y="160"/>
                </a:lnTo>
                <a:lnTo>
                  <a:pt x="323" y="160"/>
                </a:lnTo>
                <a:lnTo>
                  <a:pt x="323" y="158"/>
                </a:lnTo>
                <a:lnTo>
                  <a:pt x="323" y="158"/>
                </a:lnTo>
                <a:lnTo>
                  <a:pt x="323" y="158"/>
                </a:lnTo>
                <a:lnTo>
                  <a:pt x="323" y="158"/>
                </a:lnTo>
                <a:lnTo>
                  <a:pt x="323" y="158"/>
                </a:lnTo>
                <a:lnTo>
                  <a:pt x="323" y="157"/>
                </a:lnTo>
                <a:lnTo>
                  <a:pt x="323" y="157"/>
                </a:lnTo>
                <a:lnTo>
                  <a:pt x="323" y="157"/>
                </a:lnTo>
                <a:lnTo>
                  <a:pt x="323" y="157"/>
                </a:lnTo>
                <a:lnTo>
                  <a:pt x="323" y="157"/>
                </a:lnTo>
                <a:lnTo>
                  <a:pt x="323" y="155"/>
                </a:lnTo>
                <a:lnTo>
                  <a:pt x="323" y="155"/>
                </a:lnTo>
                <a:lnTo>
                  <a:pt x="323" y="155"/>
                </a:lnTo>
                <a:lnTo>
                  <a:pt x="323" y="154"/>
                </a:lnTo>
                <a:lnTo>
                  <a:pt x="323" y="154"/>
                </a:lnTo>
                <a:lnTo>
                  <a:pt x="323" y="154"/>
                </a:lnTo>
                <a:lnTo>
                  <a:pt x="323" y="154"/>
                </a:lnTo>
                <a:lnTo>
                  <a:pt x="323" y="154"/>
                </a:lnTo>
                <a:lnTo>
                  <a:pt x="322" y="154"/>
                </a:lnTo>
                <a:lnTo>
                  <a:pt x="320" y="154"/>
                </a:lnTo>
                <a:lnTo>
                  <a:pt x="319" y="155"/>
                </a:lnTo>
                <a:lnTo>
                  <a:pt x="318" y="155"/>
                </a:lnTo>
                <a:lnTo>
                  <a:pt x="318" y="155"/>
                </a:lnTo>
                <a:lnTo>
                  <a:pt x="315" y="157"/>
                </a:lnTo>
                <a:lnTo>
                  <a:pt x="312" y="158"/>
                </a:lnTo>
                <a:lnTo>
                  <a:pt x="309" y="160"/>
                </a:lnTo>
                <a:lnTo>
                  <a:pt x="306" y="161"/>
                </a:lnTo>
                <a:lnTo>
                  <a:pt x="306" y="161"/>
                </a:lnTo>
                <a:lnTo>
                  <a:pt x="305" y="161"/>
                </a:lnTo>
                <a:lnTo>
                  <a:pt x="305" y="163"/>
                </a:lnTo>
                <a:lnTo>
                  <a:pt x="303" y="163"/>
                </a:lnTo>
                <a:lnTo>
                  <a:pt x="302" y="163"/>
                </a:lnTo>
                <a:lnTo>
                  <a:pt x="302" y="163"/>
                </a:lnTo>
                <a:lnTo>
                  <a:pt x="302" y="163"/>
                </a:lnTo>
                <a:lnTo>
                  <a:pt x="302" y="163"/>
                </a:lnTo>
                <a:lnTo>
                  <a:pt x="301" y="163"/>
                </a:lnTo>
                <a:lnTo>
                  <a:pt x="301" y="164"/>
                </a:lnTo>
                <a:lnTo>
                  <a:pt x="301" y="164"/>
                </a:lnTo>
                <a:lnTo>
                  <a:pt x="301" y="164"/>
                </a:lnTo>
                <a:lnTo>
                  <a:pt x="301" y="165"/>
                </a:lnTo>
                <a:lnTo>
                  <a:pt x="301" y="165"/>
                </a:lnTo>
                <a:lnTo>
                  <a:pt x="299" y="165"/>
                </a:lnTo>
                <a:lnTo>
                  <a:pt x="299" y="165"/>
                </a:lnTo>
                <a:lnTo>
                  <a:pt x="301" y="165"/>
                </a:lnTo>
                <a:lnTo>
                  <a:pt x="301" y="164"/>
                </a:lnTo>
                <a:lnTo>
                  <a:pt x="301" y="164"/>
                </a:lnTo>
                <a:lnTo>
                  <a:pt x="301" y="164"/>
                </a:lnTo>
                <a:lnTo>
                  <a:pt x="301" y="164"/>
                </a:lnTo>
                <a:lnTo>
                  <a:pt x="299" y="164"/>
                </a:lnTo>
                <a:lnTo>
                  <a:pt x="299" y="164"/>
                </a:lnTo>
                <a:lnTo>
                  <a:pt x="298" y="165"/>
                </a:lnTo>
                <a:lnTo>
                  <a:pt x="298" y="165"/>
                </a:lnTo>
                <a:lnTo>
                  <a:pt x="298" y="165"/>
                </a:lnTo>
                <a:lnTo>
                  <a:pt x="298" y="167"/>
                </a:lnTo>
                <a:lnTo>
                  <a:pt x="298" y="167"/>
                </a:lnTo>
                <a:lnTo>
                  <a:pt x="298" y="167"/>
                </a:lnTo>
                <a:lnTo>
                  <a:pt x="298" y="167"/>
                </a:lnTo>
                <a:lnTo>
                  <a:pt x="298" y="167"/>
                </a:lnTo>
                <a:lnTo>
                  <a:pt x="298" y="165"/>
                </a:lnTo>
                <a:lnTo>
                  <a:pt x="298" y="165"/>
                </a:lnTo>
                <a:lnTo>
                  <a:pt x="296" y="165"/>
                </a:lnTo>
                <a:lnTo>
                  <a:pt x="296" y="165"/>
                </a:lnTo>
                <a:lnTo>
                  <a:pt x="296" y="165"/>
                </a:lnTo>
                <a:lnTo>
                  <a:pt x="295" y="165"/>
                </a:lnTo>
                <a:lnTo>
                  <a:pt x="295" y="167"/>
                </a:lnTo>
                <a:lnTo>
                  <a:pt x="295" y="167"/>
                </a:lnTo>
                <a:lnTo>
                  <a:pt x="295" y="167"/>
                </a:lnTo>
                <a:lnTo>
                  <a:pt x="295" y="167"/>
                </a:lnTo>
                <a:lnTo>
                  <a:pt x="295" y="167"/>
                </a:lnTo>
                <a:lnTo>
                  <a:pt x="293" y="167"/>
                </a:lnTo>
                <a:lnTo>
                  <a:pt x="293" y="167"/>
                </a:lnTo>
                <a:lnTo>
                  <a:pt x="293" y="168"/>
                </a:lnTo>
                <a:lnTo>
                  <a:pt x="292" y="168"/>
                </a:lnTo>
                <a:lnTo>
                  <a:pt x="292" y="168"/>
                </a:lnTo>
                <a:lnTo>
                  <a:pt x="292" y="167"/>
                </a:lnTo>
                <a:lnTo>
                  <a:pt x="292" y="167"/>
                </a:lnTo>
                <a:lnTo>
                  <a:pt x="292" y="168"/>
                </a:lnTo>
                <a:lnTo>
                  <a:pt x="291" y="168"/>
                </a:lnTo>
                <a:lnTo>
                  <a:pt x="291" y="168"/>
                </a:lnTo>
                <a:lnTo>
                  <a:pt x="291" y="168"/>
                </a:lnTo>
                <a:lnTo>
                  <a:pt x="291" y="168"/>
                </a:lnTo>
                <a:lnTo>
                  <a:pt x="288" y="170"/>
                </a:lnTo>
                <a:lnTo>
                  <a:pt x="285" y="171"/>
                </a:lnTo>
                <a:lnTo>
                  <a:pt x="281" y="172"/>
                </a:lnTo>
                <a:lnTo>
                  <a:pt x="281" y="172"/>
                </a:lnTo>
                <a:lnTo>
                  <a:pt x="278" y="174"/>
                </a:lnTo>
                <a:lnTo>
                  <a:pt x="275" y="174"/>
                </a:lnTo>
                <a:lnTo>
                  <a:pt x="273" y="175"/>
                </a:lnTo>
                <a:lnTo>
                  <a:pt x="273" y="175"/>
                </a:lnTo>
                <a:lnTo>
                  <a:pt x="273" y="175"/>
                </a:lnTo>
                <a:lnTo>
                  <a:pt x="275" y="177"/>
                </a:lnTo>
                <a:lnTo>
                  <a:pt x="275" y="177"/>
                </a:lnTo>
                <a:lnTo>
                  <a:pt x="275" y="177"/>
                </a:lnTo>
                <a:lnTo>
                  <a:pt x="273" y="177"/>
                </a:lnTo>
                <a:lnTo>
                  <a:pt x="273" y="177"/>
                </a:lnTo>
                <a:lnTo>
                  <a:pt x="273" y="177"/>
                </a:lnTo>
                <a:lnTo>
                  <a:pt x="273" y="177"/>
                </a:lnTo>
                <a:lnTo>
                  <a:pt x="273" y="175"/>
                </a:lnTo>
                <a:lnTo>
                  <a:pt x="272" y="175"/>
                </a:lnTo>
                <a:lnTo>
                  <a:pt x="272" y="175"/>
                </a:lnTo>
                <a:lnTo>
                  <a:pt x="272" y="175"/>
                </a:lnTo>
                <a:lnTo>
                  <a:pt x="271" y="175"/>
                </a:lnTo>
                <a:lnTo>
                  <a:pt x="271" y="177"/>
                </a:lnTo>
                <a:lnTo>
                  <a:pt x="269" y="178"/>
                </a:lnTo>
                <a:lnTo>
                  <a:pt x="269" y="178"/>
                </a:lnTo>
                <a:lnTo>
                  <a:pt x="269" y="177"/>
                </a:lnTo>
                <a:lnTo>
                  <a:pt x="269" y="177"/>
                </a:lnTo>
                <a:lnTo>
                  <a:pt x="268" y="177"/>
                </a:lnTo>
                <a:lnTo>
                  <a:pt x="268" y="177"/>
                </a:lnTo>
                <a:lnTo>
                  <a:pt x="268" y="177"/>
                </a:lnTo>
                <a:lnTo>
                  <a:pt x="268" y="177"/>
                </a:lnTo>
                <a:lnTo>
                  <a:pt x="266" y="177"/>
                </a:lnTo>
                <a:lnTo>
                  <a:pt x="266" y="177"/>
                </a:lnTo>
                <a:lnTo>
                  <a:pt x="268" y="178"/>
                </a:lnTo>
                <a:lnTo>
                  <a:pt x="268" y="178"/>
                </a:lnTo>
                <a:lnTo>
                  <a:pt x="268" y="178"/>
                </a:lnTo>
                <a:lnTo>
                  <a:pt x="266" y="178"/>
                </a:lnTo>
                <a:lnTo>
                  <a:pt x="266" y="178"/>
                </a:lnTo>
                <a:lnTo>
                  <a:pt x="266" y="180"/>
                </a:lnTo>
                <a:lnTo>
                  <a:pt x="266" y="180"/>
                </a:lnTo>
                <a:lnTo>
                  <a:pt x="268" y="180"/>
                </a:lnTo>
                <a:lnTo>
                  <a:pt x="268" y="180"/>
                </a:lnTo>
                <a:lnTo>
                  <a:pt x="266" y="180"/>
                </a:lnTo>
                <a:lnTo>
                  <a:pt x="266" y="180"/>
                </a:lnTo>
                <a:lnTo>
                  <a:pt x="266" y="180"/>
                </a:lnTo>
                <a:lnTo>
                  <a:pt x="266" y="181"/>
                </a:lnTo>
                <a:lnTo>
                  <a:pt x="266" y="181"/>
                </a:lnTo>
                <a:lnTo>
                  <a:pt x="266" y="180"/>
                </a:lnTo>
                <a:lnTo>
                  <a:pt x="265" y="180"/>
                </a:lnTo>
                <a:lnTo>
                  <a:pt x="265" y="180"/>
                </a:lnTo>
                <a:lnTo>
                  <a:pt x="265" y="180"/>
                </a:lnTo>
                <a:lnTo>
                  <a:pt x="264" y="180"/>
                </a:lnTo>
                <a:lnTo>
                  <a:pt x="262" y="180"/>
                </a:lnTo>
                <a:lnTo>
                  <a:pt x="262" y="180"/>
                </a:lnTo>
                <a:lnTo>
                  <a:pt x="262" y="180"/>
                </a:lnTo>
                <a:lnTo>
                  <a:pt x="262" y="180"/>
                </a:lnTo>
                <a:lnTo>
                  <a:pt x="261" y="180"/>
                </a:lnTo>
                <a:lnTo>
                  <a:pt x="261" y="180"/>
                </a:lnTo>
                <a:lnTo>
                  <a:pt x="259" y="180"/>
                </a:lnTo>
                <a:lnTo>
                  <a:pt x="258" y="180"/>
                </a:lnTo>
                <a:lnTo>
                  <a:pt x="258" y="180"/>
                </a:lnTo>
                <a:lnTo>
                  <a:pt x="258" y="180"/>
                </a:lnTo>
                <a:lnTo>
                  <a:pt x="258" y="180"/>
                </a:lnTo>
                <a:lnTo>
                  <a:pt x="258" y="181"/>
                </a:lnTo>
                <a:lnTo>
                  <a:pt x="258" y="181"/>
                </a:lnTo>
                <a:lnTo>
                  <a:pt x="256" y="181"/>
                </a:lnTo>
                <a:lnTo>
                  <a:pt x="256" y="181"/>
                </a:lnTo>
                <a:lnTo>
                  <a:pt x="256" y="181"/>
                </a:lnTo>
                <a:lnTo>
                  <a:pt x="256" y="182"/>
                </a:lnTo>
                <a:lnTo>
                  <a:pt x="256" y="182"/>
                </a:lnTo>
                <a:lnTo>
                  <a:pt x="255" y="184"/>
                </a:lnTo>
                <a:lnTo>
                  <a:pt x="254" y="184"/>
                </a:lnTo>
                <a:lnTo>
                  <a:pt x="254" y="184"/>
                </a:lnTo>
                <a:lnTo>
                  <a:pt x="254" y="185"/>
                </a:lnTo>
                <a:lnTo>
                  <a:pt x="254" y="185"/>
                </a:lnTo>
                <a:lnTo>
                  <a:pt x="252" y="187"/>
                </a:lnTo>
                <a:lnTo>
                  <a:pt x="252" y="187"/>
                </a:lnTo>
                <a:lnTo>
                  <a:pt x="252" y="187"/>
                </a:lnTo>
                <a:lnTo>
                  <a:pt x="252" y="185"/>
                </a:lnTo>
                <a:lnTo>
                  <a:pt x="251" y="185"/>
                </a:lnTo>
                <a:lnTo>
                  <a:pt x="251" y="185"/>
                </a:lnTo>
                <a:lnTo>
                  <a:pt x="249" y="185"/>
                </a:lnTo>
                <a:lnTo>
                  <a:pt x="249" y="185"/>
                </a:lnTo>
                <a:lnTo>
                  <a:pt x="249" y="185"/>
                </a:lnTo>
                <a:lnTo>
                  <a:pt x="249" y="185"/>
                </a:lnTo>
                <a:lnTo>
                  <a:pt x="249" y="187"/>
                </a:lnTo>
                <a:lnTo>
                  <a:pt x="249" y="188"/>
                </a:lnTo>
                <a:lnTo>
                  <a:pt x="248" y="188"/>
                </a:lnTo>
                <a:lnTo>
                  <a:pt x="248" y="188"/>
                </a:lnTo>
                <a:lnTo>
                  <a:pt x="248" y="190"/>
                </a:lnTo>
                <a:lnTo>
                  <a:pt x="246" y="190"/>
                </a:lnTo>
                <a:lnTo>
                  <a:pt x="246" y="190"/>
                </a:lnTo>
                <a:lnTo>
                  <a:pt x="246" y="190"/>
                </a:lnTo>
                <a:lnTo>
                  <a:pt x="246" y="188"/>
                </a:lnTo>
                <a:lnTo>
                  <a:pt x="248" y="188"/>
                </a:lnTo>
                <a:lnTo>
                  <a:pt x="248" y="188"/>
                </a:lnTo>
                <a:lnTo>
                  <a:pt x="246" y="188"/>
                </a:lnTo>
                <a:lnTo>
                  <a:pt x="246" y="188"/>
                </a:lnTo>
                <a:lnTo>
                  <a:pt x="246" y="188"/>
                </a:lnTo>
                <a:lnTo>
                  <a:pt x="245" y="188"/>
                </a:lnTo>
                <a:lnTo>
                  <a:pt x="245" y="190"/>
                </a:lnTo>
                <a:lnTo>
                  <a:pt x="245" y="190"/>
                </a:lnTo>
                <a:lnTo>
                  <a:pt x="245" y="190"/>
                </a:lnTo>
                <a:lnTo>
                  <a:pt x="245" y="190"/>
                </a:lnTo>
                <a:lnTo>
                  <a:pt x="245" y="191"/>
                </a:lnTo>
                <a:lnTo>
                  <a:pt x="246" y="191"/>
                </a:lnTo>
                <a:lnTo>
                  <a:pt x="248" y="190"/>
                </a:lnTo>
                <a:lnTo>
                  <a:pt x="248" y="190"/>
                </a:lnTo>
                <a:lnTo>
                  <a:pt x="249" y="190"/>
                </a:lnTo>
                <a:lnTo>
                  <a:pt x="251" y="188"/>
                </a:lnTo>
                <a:lnTo>
                  <a:pt x="251" y="188"/>
                </a:lnTo>
                <a:lnTo>
                  <a:pt x="251" y="188"/>
                </a:lnTo>
                <a:lnTo>
                  <a:pt x="252" y="188"/>
                </a:lnTo>
                <a:lnTo>
                  <a:pt x="252" y="190"/>
                </a:lnTo>
                <a:lnTo>
                  <a:pt x="251" y="191"/>
                </a:lnTo>
                <a:lnTo>
                  <a:pt x="251" y="191"/>
                </a:lnTo>
                <a:lnTo>
                  <a:pt x="251" y="191"/>
                </a:lnTo>
                <a:lnTo>
                  <a:pt x="251" y="191"/>
                </a:lnTo>
                <a:lnTo>
                  <a:pt x="251" y="190"/>
                </a:lnTo>
                <a:lnTo>
                  <a:pt x="251" y="190"/>
                </a:lnTo>
                <a:lnTo>
                  <a:pt x="251" y="190"/>
                </a:lnTo>
                <a:lnTo>
                  <a:pt x="251" y="190"/>
                </a:lnTo>
                <a:lnTo>
                  <a:pt x="251" y="191"/>
                </a:lnTo>
                <a:lnTo>
                  <a:pt x="249" y="191"/>
                </a:lnTo>
                <a:lnTo>
                  <a:pt x="249" y="192"/>
                </a:lnTo>
                <a:lnTo>
                  <a:pt x="248" y="192"/>
                </a:lnTo>
                <a:lnTo>
                  <a:pt x="246" y="192"/>
                </a:lnTo>
                <a:lnTo>
                  <a:pt x="246" y="194"/>
                </a:lnTo>
                <a:lnTo>
                  <a:pt x="245" y="194"/>
                </a:lnTo>
                <a:lnTo>
                  <a:pt x="242" y="195"/>
                </a:lnTo>
                <a:lnTo>
                  <a:pt x="242" y="195"/>
                </a:lnTo>
                <a:lnTo>
                  <a:pt x="242" y="194"/>
                </a:lnTo>
                <a:lnTo>
                  <a:pt x="244" y="194"/>
                </a:lnTo>
                <a:lnTo>
                  <a:pt x="244" y="194"/>
                </a:lnTo>
                <a:lnTo>
                  <a:pt x="244" y="194"/>
                </a:lnTo>
                <a:lnTo>
                  <a:pt x="245" y="192"/>
                </a:lnTo>
                <a:lnTo>
                  <a:pt x="244" y="192"/>
                </a:lnTo>
                <a:lnTo>
                  <a:pt x="244" y="192"/>
                </a:lnTo>
                <a:lnTo>
                  <a:pt x="242" y="192"/>
                </a:lnTo>
                <a:lnTo>
                  <a:pt x="242" y="192"/>
                </a:lnTo>
                <a:lnTo>
                  <a:pt x="242" y="191"/>
                </a:lnTo>
                <a:lnTo>
                  <a:pt x="242" y="190"/>
                </a:lnTo>
                <a:lnTo>
                  <a:pt x="242" y="190"/>
                </a:lnTo>
                <a:lnTo>
                  <a:pt x="241" y="190"/>
                </a:lnTo>
                <a:lnTo>
                  <a:pt x="241" y="191"/>
                </a:lnTo>
                <a:lnTo>
                  <a:pt x="239" y="191"/>
                </a:lnTo>
                <a:lnTo>
                  <a:pt x="239" y="191"/>
                </a:lnTo>
                <a:lnTo>
                  <a:pt x="239" y="191"/>
                </a:lnTo>
                <a:lnTo>
                  <a:pt x="239" y="192"/>
                </a:lnTo>
                <a:lnTo>
                  <a:pt x="239" y="192"/>
                </a:lnTo>
                <a:lnTo>
                  <a:pt x="241" y="194"/>
                </a:lnTo>
                <a:lnTo>
                  <a:pt x="241" y="194"/>
                </a:lnTo>
                <a:lnTo>
                  <a:pt x="241" y="194"/>
                </a:lnTo>
                <a:lnTo>
                  <a:pt x="241" y="194"/>
                </a:lnTo>
                <a:lnTo>
                  <a:pt x="241" y="194"/>
                </a:lnTo>
                <a:lnTo>
                  <a:pt x="241" y="194"/>
                </a:lnTo>
                <a:lnTo>
                  <a:pt x="241" y="195"/>
                </a:lnTo>
                <a:lnTo>
                  <a:pt x="241" y="195"/>
                </a:lnTo>
                <a:lnTo>
                  <a:pt x="241" y="197"/>
                </a:lnTo>
                <a:lnTo>
                  <a:pt x="241" y="197"/>
                </a:lnTo>
                <a:lnTo>
                  <a:pt x="241" y="197"/>
                </a:lnTo>
                <a:lnTo>
                  <a:pt x="239" y="198"/>
                </a:lnTo>
                <a:lnTo>
                  <a:pt x="239" y="198"/>
                </a:lnTo>
                <a:lnTo>
                  <a:pt x="239" y="200"/>
                </a:lnTo>
                <a:lnTo>
                  <a:pt x="239" y="200"/>
                </a:lnTo>
                <a:lnTo>
                  <a:pt x="239" y="200"/>
                </a:lnTo>
                <a:lnTo>
                  <a:pt x="238" y="200"/>
                </a:lnTo>
                <a:lnTo>
                  <a:pt x="236" y="200"/>
                </a:lnTo>
                <a:lnTo>
                  <a:pt x="235" y="201"/>
                </a:lnTo>
                <a:lnTo>
                  <a:pt x="234" y="201"/>
                </a:lnTo>
                <a:lnTo>
                  <a:pt x="234" y="202"/>
                </a:lnTo>
                <a:lnTo>
                  <a:pt x="232" y="202"/>
                </a:lnTo>
                <a:lnTo>
                  <a:pt x="231" y="202"/>
                </a:lnTo>
                <a:lnTo>
                  <a:pt x="231" y="202"/>
                </a:lnTo>
                <a:lnTo>
                  <a:pt x="231" y="202"/>
                </a:lnTo>
                <a:lnTo>
                  <a:pt x="229" y="202"/>
                </a:lnTo>
                <a:lnTo>
                  <a:pt x="229" y="202"/>
                </a:lnTo>
                <a:lnTo>
                  <a:pt x="229" y="202"/>
                </a:lnTo>
                <a:lnTo>
                  <a:pt x="229" y="202"/>
                </a:lnTo>
                <a:lnTo>
                  <a:pt x="229" y="202"/>
                </a:lnTo>
                <a:lnTo>
                  <a:pt x="228" y="202"/>
                </a:lnTo>
                <a:lnTo>
                  <a:pt x="228" y="204"/>
                </a:lnTo>
                <a:lnTo>
                  <a:pt x="226" y="204"/>
                </a:lnTo>
                <a:lnTo>
                  <a:pt x="226" y="204"/>
                </a:lnTo>
                <a:lnTo>
                  <a:pt x="226" y="202"/>
                </a:lnTo>
                <a:lnTo>
                  <a:pt x="226" y="202"/>
                </a:lnTo>
                <a:lnTo>
                  <a:pt x="225" y="204"/>
                </a:lnTo>
                <a:lnTo>
                  <a:pt x="225" y="204"/>
                </a:lnTo>
                <a:lnTo>
                  <a:pt x="224" y="205"/>
                </a:lnTo>
                <a:lnTo>
                  <a:pt x="224" y="205"/>
                </a:lnTo>
                <a:lnTo>
                  <a:pt x="224" y="205"/>
                </a:lnTo>
                <a:lnTo>
                  <a:pt x="222" y="205"/>
                </a:lnTo>
                <a:lnTo>
                  <a:pt x="222" y="207"/>
                </a:lnTo>
                <a:lnTo>
                  <a:pt x="221" y="207"/>
                </a:lnTo>
                <a:lnTo>
                  <a:pt x="221" y="205"/>
                </a:lnTo>
                <a:lnTo>
                  <a:pt x="221" y="207"/>
                </a:lnTo>
                <a:lnTo>
                  <a:pt x="219" y="207"/>
                </a:lnTo>
                <a:lnTo>
                  <a:pt x="221" y="205"/>
                </a:lnTo>
                <a:lnTo>
                  <a:pt x="219" y="205"/>
                </a:lnTo>
                <a:lnTo>
                  <a:pt x="219" y="205"/>
                </a:lnTo>
                <a:lnTo>
                  <a:pt x="221" y="205"/>
                </a:lnTo>
                <a:lnTo>
                  <a:pt x="221" y="205"/>
                </a:lnTo>
                <a:lnTo>
                  <a:pt x="221" y="205"/>
                </a:lnTo>
                <a:lnTo>
                  <a:pt x="221" y="205"/>
                </a:lnTo>
                <a:lnTo>
                  <a:pt x="221" y="205"/>
                </a:lnTo>
                <a:lnTo>
                  <a:pt x="221" y="205"/>
                </a:lnTo>
                <a:lnTo>
                  <a:pt x="221" y="205"/>
                </a:lnTo>
                <a:lnTo>
                  <a:pt x="221" y="204"/>
                </a:lnTo>
                <a:lnTo>
                  <a:pt x="221" y="204"/>
                </a:lnTo>
                <a:lnTo>
                  <a:pt x="219" y="204"/>
                </a:lnTo>
                <a:lnTo>
                  <a:pt x="219" y="202"/>
                </a:lnTo>
                <a:lnTo>
                  <a:pt x="218" y="202"/>
                </a:lnTo>
                <a:lnTo>
                  <a:pt x="218" y="201"/>
                </a:lnTo>
                <a:lnTo>
                  <a:pt x="218" y="201"/>
                </a:lnTo>
                <a:lnTo>
                  <a:pt x="218" y="201"/>
                </a:lnTo>
                <a:lnTo>
                  <a:pt x="218" y="202"/>
                </a:lnTo>
                <a:lnTo>
                  <a:pt x="218" y="204"/>
                </a:lnTo>
                <a:lnTo>
                  <a:pt x="218" y="204"/>
                </a:lnTo>
                <a:lnTo>
                  <a:pt x="216" y="202"/>
                </a:lnTo>
                <a:lnTo>
                  <a:pt x="216" y="202"/>
                </a:lnTo>
                <a:lnTo>
                  <a:pt x="216" y="202"/>
                </a:lnTo>
                <a:lnTo>
                  <a:pt x="216" y="202"/>
                </a:lnTo>
                <a:lnTo>
                  <a:pt x="216" y="202"/>
                </a:lnTo>
                <a:lnTo>
                  <a:pt x="216" y="204"/>
                </a:lnTo>
                <a:lnTo>
                  <a:pt x="216" y="204"/>
                </a:lnTo>
                <a:lnTo>
                  <a:pt x="216" y="204"/>
                </a:lnTo>
                <a:lnTo>
                  <a:pt x="216" y="205"/>
                </a:lnTo>
                <a:lnTo>
                  <a:pt x="216" y="205"/>
                </a:lnTo>
                <a:lnTo>
                  <a:pt x="216" y="207"/>
                </a:lnTo>
                <a:lnTo>
                  <a:pt x="218" y="207"/>
                </a:lnTo>
                <a:lnTo>
                  <a:pt x="218" y="207"/>
                </a:lnTo>
                <a:lnTo>
                  <a:pt x="218" y="207"/>
                </a:lnTo>
                <a:lnTo>
                  <a:pt x="218" y="207"/>
                </a:lnTo>
                <a:lnTo>
                  <a:pt x="218" y="207"/>
                </a:lnTo>
                <a:lnTo>
                  <a:pt x="219" y="207"/>
                </a:lnTo>
                <a:lnTo>
                  <a:pt x="219" y="205"/>
                </a:lnTo>
                <a:lnTo>
                  <a:pt x="219" y="205"/>
                </a:lnTo>
                <a:lnTo>
                  <a:pt x="219" y="207"/>
                </a:lnTo>
                <a:lnTo>
                  <a:pt x="218" y="207"/>
                </a:lnTo>
                <a:lnTo>
                  <a:pt x="219" y="207"/>
                </a:lnTo>
                <a:lnTo>
                  <a:pt x="219" y="207"/>
                </a:lnTo>
                <a:lnTo>
                  <a:pt x="218" y="208"/>
                </a:lnTo>
                <a:lnTo>
                  <a:pt x="218" y="208"/>
                </a:lnTo>
                <a:lnTo>
                  <a:pt x="218" y="208"/>
                </a:lnTo>
                <a:lnTo>
                  <a:pt x="218" y="207"/>
                </a:lnTo>
                <a:lnTo>
                  <a:pt x="216" y="207"/>
                </a:lnTo>
                <a:lnTo>
                  <a:pt x="216" y="207"/>
                </a:lnTo>
                <a:lnTo>
                  <a:pt x="216" y="207"/>
                </a:lnTo>
                <a:lnTo>
                  <a:pt x="216" y="207"/>
                </a:lnTo>
                <a:lnTo>
                  <a:pt x="216" y="207"/>
                </a:lnTo>
                <a:lnTo>
                  <a:pt x="216" y="207"/>
                </a:lnTo>
                <a:lnTo>
                  <a:pt x="216" y="207"/>
                </a:lnTo>
                <a:lnTo>
                  <a:pt x="215" y="205"/>
                </a:lnTo>
                <a:lnTo>
                  <a:pt x="215" y="205"/>
                </a:lnTo>
                <a:lnTo>
                  <a:pt x="215" y="205"/>
                </a:lnTo>
                <a:lnTo>
                  <a:pt x="214" y="205"/>
                </a:lnTo>
                <a:lnTo>
                  <a:pt x="214" y="205"/>
                </a:lnTo>
                <a:lnTo>
                  <a:pt x="214" y="205"/>
                </a:lnTo>
                <a:lnTo>
                  <a:pt x="214" y="205"/>
                </a:lnTo>
                <a:lnTo>
                  <a:pt x="212" y="205"/>
                </a:lnTo>
                <a:lnTo>
                  <a:pt x="212" y="205"/>
                </a:lnTo>
                <a:lnTo>
                  <a:pt x="212" y="205"/>
                </a:lnTo>
                <a:lnTo>
                  <a:pt x="211" y="205"/>
                </a:lnTo>
                <a:lnTo>
                  <a:pt x="211" y="205"/>
                </a:lnTo>
                <a:lnTo>
                  <a:pt x="209" y="205"/>
                </a:lnTo>
                <a:lnTo>
                  <a:pt x="209" y="207"/>
                </a:lnTo>
                <a:lnTo>
                  <a:pt x="209" y="207"/>
                </a:lnTo>
                <a:lnTo>
                  <a:pt x="209" y="207"/>
                </a:lnTo>
                <a:lnTo>
                  <a:pt x="209" y="207"/>
                </a:lnTo>
                <a:lnTo>
                  <a:pt x="209" y="207"/>
                </a:lnTo>
                <a:lnTo>
                  <a:pt x="208" y="208"/>
                </a:lnTo>
                <a:lnTo>
                  <a:pt x="208" y="208"/>
                </a:lnTo>
                <a:lnTo>
                  <a:pt x="208" y="208"/>
                </a:lnTo>
                <a:lnTo>
                  <a:pt x="209" y="208"/>
                </a:lnTo>
                <a:lnTo>
                  <a:pt x="209" y="208"/>
                </a:lnTo>
                <a:lnTo>
                  <a:pt x="209" y="210"/>
                </a:lnTo>
                <a:lnTo>
                  <a:pt x="209" y="210"/>
                </a:lnTo>
                <a:lnTo>
                  <a:pt x="209" y="210"/>
                </a:lnTo>
                <a:lnTo>
                  <a:pt x="208" y="210"/>
                </a:lnTo>
                <a:lnTo>
                  <a:pt x="207" y="208"/>
                </a:lnTo>
                <a:lnTo>
                  <a:pt x="207" y="208"/>
                </a:lnTo>
                <a:lnTo>
                  <a:pt x="207" y="208"/>
                </a:lnTo>
                <a:lnTo>
                  <a:pt x="207" y="208"/>
                </a:lnTo>
                <a:lnTo>
                  <a:pt x="207" y="207"/>
                </a:lnTo>
                <a:lnTo>
                  <a:pt x="207" y="207"/>
                </a:lnTo>
                <a:lnTo>
                  <a:pt x="207" y="207"/>
                </a:lnTo>
                <a:lnTo>
                  <a:pt x="207" y="207"/>
                </a:lnTo>
                <a:lnTo>
                  <a:pt x="207" y="207"/>
                </a:lnTo>
                <a:lnTo>
                  <a:pt x="205" y="207"/>
                </a:lnTo>
                <a:lnTo>
                  <a:pt x="205" y="207"/>
                </a:lnTo>
                <a:lnTo>
                  <a:pt x="205" y="207"/>
                </a:lnTo>
                <a:lnTo>
                  <a:pt x="205" y="207"/>
                </a:lnTo>
                <a:lnTo>
                  <a:pt x="205" y="205"/>
                </a:lnTo>
                <a:lnTo>
                  <a:pt x="205" y="205"/>
                </a:lnTo>
                <a:lnTo>
                  <a:pt x="207" y="205"/>
                </a:lnTo>
                <a:lnTo>
                  <a:pt x="207" y="205"/>
                </a:lnTo>
                <a:lnTo>
                  <a:pt x="207" y="204"/>
                </a:lnTo>
                <a:lnTo>
                  <a:pt x="207" y="204"/>
                </a:lnTo>
                <a:lnTo>
                  <a:pt x="205" y="204"/>
                </a:lnTo>
                <a:lnTo>
                  <a:pt x="205" y="204"/>
                </a:lnTo>
                <a:lnTo>
                  <a:pt x="205" y="204"/>
                </a:lnTo>
                <a:lnTo>
                  <a:pt x="204" y="204"/>
                </a:lnTo>
                <a:lnTo>
                  <a:pt x="202" y="205"/>
                </a:lnTo>
                <a:lnTo>
                  <a:pt x="202" y="205"/>
                </a:lnTo>
                <a:lnTo>
                  <a:pt x="202" y="205"/>
                </a:lnTo>
                <a:lnTo>
                  <a:pt x="202" y="205"/>
                </a:lnTo>
                <a:lnTo>
                  <a:pt x="202" y="207"/>
                </a:lnTo>
                <a:lnTo>
                  <a:pt x="204" y="207"/>
                </a:lnTo>
                <a:lnTo>
                  <a:pt x="204" y="207"/>
                </a:lnTo>
                <a:lnTo>
                  <a:pt x="202" y="207"/>
                </a:lnTo>
                <a:lnTo>
                  <a:pt x="202" y="207"/>
                </a:lnTo>
                <a:lnTo>
                  <a:pt x="202" y="207"/>
                </a:lnTo>
                <a:lnTo>
                  <a:pt x="202" y="208"/>
                </a:lnTo>
                <a:lnTo>
                  <a:pt x="202" y="210"/>
                </a:lnTo>
                <a:lnTo>
                  <a:pt x="201" y="211"/>
                </a:lnTo>
                <a:lnTo>
                  <a:pt x="202" y="211"/>
                </a:lnTo>
                <a:lnTo>
                  <a:pt x="202" y="211"/>
                </a:lnTo>
                <a:lnTo>
                  <a:pt x="202" y="211"/>
                </a:lnTo>
                <a:lnTo>
                  <a:pt x="201" y="211"/>
                </a:lnTo>
                <a:lnTo>
                  <a:pt x="201" y="211"/>
                </a:lnTo>
                <a:lnTo>
                  <a:pt x="201" y="211"/>
                </a:lnTo>
                <a:lnTo>
                  <a:pt x="201" y="212"/>
                </a:lnTo>
                <a:lnTo>
                  <a:pt x="201" y="212"/>
                </a:lnTo>
                <a:lnTo>
                  <a:pt x="202" y="212"/>
                </a:lnTo>
                <a:lnTo>
                  <a:pt x="202" y="212"/>
                </a:lnTo>
                <a:lnTo>
                  <a:pt x="202" y="214"/>
                </a:lnTo>
                <a:lnTo>
                  <a:pt x="202" y="214"/>
                </a:lnTo>
                <a:lnTo>
                  <a:pt x="201" y="212"/>
                </a:lnTo>
                <a:lnTo>
                  <a:pt x="199" y="212"/>
                </a:lnTo>
                <a:lnTo>
                  <a:pt x="199" y="211"/>
                </a:lnTo>
                <a:lnTo>
                  <a:pt x="199" y="211"/>
                </a:lnTo>
                <a:lnTo>
                  <a:pt x="199" y="211"/>
                </a:lnTo>
                <a:lnTo>
                  <a:pt x="199" y="210"/>
                </a:lnTo>
                <a:lnTo>
                  <a:pt x="199" y="210"/>
                </a:lnTo>
                <a:lnTo>
                  <a:pt x="199" y="210"/>
                </a:lnTo>
                <a:lnTo>
                  <a:pt x="199" y="210"/>
                </a:lnTo>
                <a:lnTo>
                  <a:pt x="199" y="210"/>
                </a:lnTo>
                <a:lnTo>
                  <a:pt x="198" y="210"/>
                </a:lnTo>
                <a:lnTo>
                  <a:pt x="199" y="208"/>
                </a:lnTo>
                <a:lnTo>
                  <a:pt x="199" y="208"/>
                </a:lnTo>
                <a:lnTo>
                  <a:pt x="199" y="208"/>
                </a:lnTo>
                <a:lnTo>
                  <a:pt x="198" y="208"/>
                </a:lnTo>
                <a:lnTo>
                  <a:pt x="198" y="208"/>
                </a:lnTo>
                <a:lnTo>
                  <a:pt x="197" y="208"/>
                </a:lnTo>
                <a:lnTo>
                  <a:pt x="197" y="208"/>
                </a:lnTo>
                <a:lnTo>
                  <a:pt x="197" y="208"/>
                </a:lnTo>
                <a:lnTo>
                  <a:pt x="197" y="208"/>
                </a:lnTo>
                <a:lnTo>
                  <a:pt x="197" y="208"/>
                </a:lnTo>
                <a:lnTo>
                  <a:pt x="197" y="208"/>
                </a:lnTo>
                <a:lnTo>
                  <a:pt x="197" y="208"/>
                </a:lnTo>
                <a:lnTo>
                  <a:pt x="197" y="208"/>
                </a:lnTo>
                <a:lnTo>
                  <a:pt x="197" y="210"/>
                </a:lnTo>
                <a:lnTo>
                  <a:pt x="197" y="210"/>
                </a:lnTo>
                <a:lnTo>
                  <a:pt x="197" y="210"/>
                </a:lnTo>
                <a:lnTo>
                  <a:pt x="197" y="210"/>
                </a:lnTo>
                <a:lnTo>
                  <a:pt x="197" y="210"/>
                </a:lnTo>
                <a:lnTo>
                  <a:pt x="197" y="210"/>
                </a:lnTo>
                <a:lnTo>
                  <a:pt x="195" y="210"/>
                </a:lnTo>
                <a:lnTo>
                  <a:pt x="195" y="208"/>
                </a:lnTo>
                <a:lnTo>
                  <a:pt x="195" y="210"/>
                </a:lnTo>
                <a:lnTo>
                  <a:pt x="195" y="210"/>
                </a:lnTo>
                <a:lnTo>
                  <a:pt x="195" y="210"/>
                </a:lnTo>
                <a:lnTo>
                  <a:pt x="195" y="210"/>
                </a:lnTo>
                <a:lnTo>
                  <a:pt x="195" y="211"/>
                </a:lnTo>
                <a:lnTo>
                  <a:pt x="195" y="211"/>
                </a:lnTo>
                <a:lnTo>
                  <a:pt x="195" y="211"/>
                </a:lnTo>
                <a:lnTo>
                  <a:pt x="195" y="211"/>
                </a:lnTo>
                <a:lnTo>
                  <a:pt x="195" y="212"/>
                </a:lnTo>
                <a:lnTo>
                  <a:pt x="194" y="212"/>
                </a:lnTo>
                <a:lnTo>
                  <a:pt x="194" y="212"/>
                </a:lnTo>
                <a:lnTo>
                  <a:pt x="194" y="214"/>
                </a:lnTo>
                <a:lnTo>
                  <a:pt x="194" y="214"/>
                </a:lnTo>
                <a:lnTo>
                  <a:pt x="194" y="214"/>
                </a:lnTo>
                <a:lnTo>
                  <a:pt x="194" y="214"/>
                </a:lnTo>
                <a:lnTo>
                  <a:pt x="194" y="214"/>
                </a:lnTo>
                <a:lnTo>
                  <a:pt x="194" y="214"/>
                </a:lnTo>
                <a:lnTo>
                  <a:pt x="194" y="214"/>
                </a:lnTo>
                <a:lnTo>
                  <a:pt x="194" y="214"/>
                </a:lnTo>
                <a:lnTo>
                  <a:pt x="194" y="214"/>
                </a:lnTo>
                <a:lnTo>
                  <a:pt x="194" y="212"/>
                </a:lnTo>
                <a:lnTo>
                  <a:pt x="192" y="212"/>
                </a:lnTo>
                <a:lnTo>
                  <a:pt x="192" y="212"/>
                </a:lnTo>
                <a:lnTo>
                  <a:pt x="192" y="215"/>
                </a:lnTo>
                <a:lnTo>
                  <a:pt x="192" y="215"/>
                </a:lnTo>
                <a:lnTo>
                  <a:pt x="192" y="214"/>
                </a:lnTo>
                <a:lnTo>
                  <a:pt x="191" y="214"/>
                </a:lnTo>
                <a:lnTo>
                  <a:pt x="191" y="214"/>
                </a:lnTo>
                <a:lnTo>
                  <a:pt x="189" y="214"/>
                </a:lnTo>
                <a:lnTo>
                  <a:pt x="189" y="214"/>
                </a:lnTo>
                <a:lnTo>
                  <a:pt x="189" y="214"/>
                </a:lnTo>
                <a:lnTo>
                  <a:pt x="189" y="214"/>
                </a:lnTo>
                <a:lnTo>
                  <a:pt x="189" y="214"/>
                </a:lnTo>
                <a:lnTo>
                  <a:pt x="188" y="214"/>
                </a:lnTo>
                <a:lnTo>
                  <a:pt x="187" y="215"/>
                </a:lnTo>
                <a:lnTo>
                  <a:pt x="187" y="214"/>
                </a:lnTo>
                <a:lnTo>
                  <a:pt x="187" y="214"/>
                </a:lnTo>
                <a:lnTo>
                  <a:pt x="185" y="215"/>
                </a:lnTo>
                <a:lnTo>
                  <a:pt x="185" y="215"/>
                </a:lnTo>
                <a:lnTo>
                  <a:pt x="185" y="217"/>
                </a:lnTo>
                <a:lnTo>
                  <a:pt x="185" y="217"/>
                </a:lnTo>
                <a:lnTo>
                  <a:pt x="184" y="217"/>
                </a:lnTo>
                <a:lnTo>
                  <a:pt x="184" y="217"/>
                </a:lnTo>
                <a:lnTo>
                  <a:pt x="184" y="217"/>
                </a:lnTo>
                <a:lnTo>
                  <a:pt x="184" y="217"/>
                </a:lnTo>
                <a:lnTo>
                  <a:pt x="182" y="217"/>
                </a:lnTo>
                <a:lnTo>
                  <a:pt x="182" y="217"/>
                </a:lnTo>
                <a:lnTo>
                  <a:pt x="182" y="217"/>
                </a:lnTo>
                <a:lnTo>
                  <a:pt x="182" y="217"/>
                </a:lnTo>
                <a:lnTo>
                  <a:pt x="182" y="218"/>
                </a:lnTo>
                <a:lnTo>
                  <a:pt x="182" y="218"/>
                </a:lnTo>
                <a:lnTo>
                  <a:pt x="182" y="218"/>
                </a:lnTo>
                <a:lnTo>
                  <a:pt x="182" y="218"/>
                </a:lnTo>
                <a:lnTo>
                  <a:pt x="181" y="218"/>
                </a:lnTo>
                <a:lnTo>
                  <a:pt x="181" y="217"/>
                </a:lnTo>
                <a:lnTo>
                  <a:pt x="181" y="217"/>
                </a:lnTo>
                <a:lnTo>
                  <a:pt x="181" y="217"/>
                </a:lnTo>
                <a:lnTo>
                  <a:pt x="181" y="217"/>
                </a:lnTo>
                <a:lnTo>
                  <a:pt x="181" y="217"/>
                </a:lnTo>
                <a:lnTo>
                  <a:pt x="181" y="215"/>
                </a:lnTo>
                <a:lnTo>
                  <a:pt x="181" y="215"/>
                </a:lnTo>
                <a:lnTo>
                  <a:pt x="179" y="217"/>
                </a:lnTo>
                <a:lnTo>
                  <a:pt x="179" y="217"/>
                </a:lnTo>
                <a:lnTo>
                  <a:pt x="179" y="217"/>
                </a:lnTo>
                <a:lnTo>
                  <a:pt x="179" y="217"/>
                </a:lnTo>
                <a:lnTo>
                  <a:pt x="179" y="217"/>
                </a:lnTo>
                <a:lnTo>
                  <a:pt x="179" y="217"/>
                </a:lnTo>
                <a:lnTo>
                  <a:pt x="179" y="218"/>
                </a:lnTo>
                <a:lnTo>
                  <a:pt x="179" y="218"/>
                </a:lnTo>
                <a:lnTo>
                  <a:pt x="179" y="218"/>
                </a:lnTo>
                <a:lnTo>
                  <a:pt x="179" y="218"/>
                </a:lnTo>
                <a:lnTo>
                  <a:pt x="179" y="218"/>
                </a:lnTo>
                <a:lnTo>
                  <a:pt x="179" y="218"/>
                </a:lnTo>
                <a:lnTo>
                  <a:pt x="179" y="218"/>
                </a:lnTo>
                <a:lnTo>
                  <a:pt x="179" y="217"/>
                </a:lnTo>
                <a:lnTo>
                  <a:pt x="179" y="217"/>
                </a:lnTo>
                <a:lnTo>
                  <a:pt x="179" y="217"/>
                </a:lnTo>
                <a:lnTo>
                  <a:pt x="178" y="217"/>
                </a:lnTo>
                <a:lnTo>
                  <a:pt x="178" y="217"/>
                </a:lnTo>
                <a:lnTo>
                  <a:pt x="178" y="218"/>
                </a:lnTo>
                <a:lnTo>
                  <a:pt x="177" y="218"/>
                </a:lnTo>
                <a:lnTo>
                  <a:pt x="177" y="218"/>
                </a:lnTo>
                <a:lnTo>
                  <a:pt x="177" y="218"/>
                </a:lnTo>
                <a:lnTo>
                  <a:pt x="177" y="218"/>
                </a:lnTo>
                <a:lnTo>
                  <a:pt x="177" y="218"/>
                </a:lnTo>
                <a:lnTo>
                  <a:pt x="175" y="218"/>
                </a:lnTo>
                <a:lnTo>
                  <a:pt x="175" y="219"/>
                </a:lnTo>
                <a:lnTo>
                  <a:pt x="174" y="219"/>
                </a:lnTo>
                <a:lnTo>
                  <a:pt x="174" y="219"/>
                </a:lnTo>
                <a:lnTo>
                  <a:pt x="174" y="218"/>
                </a:lnTo>
                <a:lnTo>
                  <a:pt x="174" y="218"/>
                </a:lnTo>
                <a:lnTo>
                  <a:pt x="174" y="218"/>
                </a:lnTo>
                <a:lnTo>
                  <a:pt x="174" y="218"/>
                </a:lnTo>
                <a:lnTo>
                  <a:pt x="174" y="219"/>
                </a:lnTo>
                <a:lnTo>
                  <a:pt x="174" y="219"/>
                </a:lnTo>
                <a:lnTo>
                  <a:pt x="174" y="219"/>
                </a:lnTo>
                <a:lnTo>
                  <a:pt x="174" y="219"/>
                </a:lnTo>
                <a:lnTo>
                  <a:pt x="174" y="219"/>
                </a:lnTo>
                <a:lnTo>
                  <a:pt x="174" y="219"/>
                </a:lnTo>
                <a:lnTo>
                  <a:pt x="172" y="218"/>
                </a:lnTo>
                <a:lnTo>
                  <a:pt x="172" y="218"/>
                </a:lnTo>
                <a:lnTo>
                  <a:pt x="171" y="219"/>
                </a:lnTo>
                <a:lnTo>
                  <a:pt x="171" y="219"/>
                </a:lnTo>
                <a:lnTo>
                  <a:pt x="171" y="218"/>
                </a:lnTo>
                <a:lnTo>
                  <a:pt x="171" y="218"/>
                </a:lnTo>
                <a:lnTo>
                  <a:pt x="169" y="218"/>
                </a:lnTo>
                <a:lnTo>
                  <a:pt x="169" y="218"/>
                </a:lnTo>
                <a:lnTo>
                  <a:pt x="168" y="218"/>
                </a:lnTo>
                <a:lnTo>
                  <a:pt x="168" y="219"/>
                </a:lnTo>
                <a:lnTo>
                  <a:pt x="167" y="219"/>
                </a:lnTo>
                <a:lnTo>
                  <a:pt x="167" y="219"/>
                </a:lnTo>
                <a:lnTo>
                  <a:pt x="167" y="219"/>
                </a:lnTo>
                <a:lnTo>
                  <a:pt x="167" y="219"/>
                </a:lnTo>
                <a:lnTo>
                  <a:pt x="165" y="221"/>
                </a:lnTo>
                <a:lnTo>
                  <a:pt x="165" y="221"/>
                </a:lnTo>
                <a:lnTo>
                  <a:pt x="164" y="219"/>
                </a:lnTo>
                <a:lnTo>
                  <a:pt x="164" y="219"/>
                </a:lnTo>
                <a:lnTo>
                  <a:pt x="162" y="219"/>
                </a:lnTo>
                <a:lnTo>
                  <a:pt x="162" y="221"/>
                </a:lnTo>
                <a:lnTo>
                  <a:pt x="162" y="221"/>
                </a:lnTo>
                <a:lnTo>
                  <a:pt x="162" y="221"/>
                </a:lnTo>
                <a:lnTo>
                  <a:pt x="162" y="221"/>
                </a:lnTo>
                <a:lnTo>
                  <a:pt x="161" y="221"/>
                </a:lnTo>
                <a:lnTo>
                  <a:pt x="161" y="222"/>
                </a:lnTo>
                <a:lnTo>
                  <a:pt x="161" y="222"/>
                </a:lnTo>
                <a:lnTo>
                  <a:pt x="161" y="221"/>
                </a:lnTo>
                <a:lnTo>
                  <a:pt x="160" y="221"/>
                </a:lnTo>
                <a:lnTo>
                  <a:pt x="160" y="221"/>
                </a:lnTo>
                <a:lnTo>
                  <a:pt x="160" y="221"/>
                </a:lnTo>
                <a:lnTo>
                  <a:pt x="160" y="221"/>
                </a:lnTo>
                <a:lnTo>
                  <a:pt x="160" y="221"/>
                </a:lnTo>
                <a:lnTo>
                  <a:pt x="158" y="221"/>
                </a:lnTo>
                <a:lnTo>
                  <a:pt x="158" y="221"/>
                </a:lnTo>
                <a:lnTo>
                  <a:pt x="158" y="221"/>
                </a:lnTo>
                <a:lnTo>
                  <a:pt x="158" y="222"/>
                </a:lnTo>
                <a:lnTo>
                  <a:pt x="157" y="222"/>
                </a:lnTo>
                <a:lnTo>
                  <a:pt x="157" y="222"/>
                </a:lnTo>
                <a:lnTo>
                  <a:pt x="157" y="222"/>
                </a:lnTo>
                <a:lnTo>
                  <a:pt x="155" y="222"/>
                </a:lnTo>
                <a:lnTo>
                  <a:pt x="155" y="222"/>
                </a:lnTo>
                <a:lnTo>
                  <a:pt x="154" y="222"/>
                </a:lnTo>
                <a:lnTo>
                  <a:pt x="154" y="222"/>
                </a:lnTo>
                <a:lnTo>
                  <a:pt x="154" y="222"/>
                </a:lnTo>
                <a:lnTo>
                  <a:pt x="152" y="222"/>
                </a:lnTo>
                <a:lnTo>
                  <a:pt x="152" y="222"/>
                </a:lnTo>
                <a:lnTo>
                  <a:pt x="152" y="222"/>
                </a:lnTo>
                <a:lnTo>
                  <a:pt x="151" y="224"/>
                </a:lnTo>
                <a:lnTo>
                  <a:pt x="151" y="224"/>
                </a:lnTo>
                <a:lnTo>
                  <a:pt x="150" y="222"/>
                </a:lnTo>
                <a:lnTo>
                  <a:pt x="150" y="222"/>
                </a:lnTo>
                <a:lnTo>
                  <a:pt x="150" y="222"/>
                </a:lnTo>
                <a:lnTo>
                  <a:pt x="150" y="222"/>
                </a:lnTo>
                <a:lnTo>
                  <a:pt x="148" y="224"/>
                </a:lnTo>
                <a:lnTo>
                  <a:pt x="147" y="224"/>
                </a:lnTo>
                <a:lnTo>
                  <a:pt x="145" y="224"/>
                </a:lnTo>
                <a:lnTo>
                  <a:pt x="145" y="224"/>
                </a:lnTo>
                <a:lnTo>
                  <a:pt x="145" y="224"/>
                </a:lnTo>
                <a:lnTo>
                  <a:pt x="145" y="224"/>
                </a:lnTo>
                <a:lnTo>
                  <a:pt x="145" y="224"/>
                </a:lnTo>
                <a:lnTo>
                  <a:pt x="145" y="224"/>
                </a:lnTo>
                <a:lnTo>
                  <a:pt x="145" y="224"/>
                </a:lnTo>
                <a:lnTo>
                  <a:pt x="144" y="224"/>
                </a:lnTo>
                <a:lnTo>
                  <a:pt x="144" y="224"/>
                </a:lnTo>
                <a:lnTo>
                  <a:pt x="142" y="224"/>
                </a:lnTo>
                <a:lnTo>
                  <a:pt x="142" y="224"/>
                </a:lnTo>
                <a:lnTo>
                  <a:pt x="141" y="224"/>
                </a:lnTo>
                <a:lnTo>
                  <a:pt x="141" y="224"/>
                </a:lnTo>
                <a:lnTo>
                  <a:pt x="141" y="224"/>
                </a:lnTo>
                <a:lnTo>
                  <a:pt x="140" y="225"/>
                </a:lnTo>
                <a:lnTo>
                  <a:pt x="140" y="225"/>
                </a:lnTo>
                <a:lnTo>
                  <a:pt x="140" y="225"/>
                </a:lnTo>
                <a:lnTo>
                  <a:pt x="140" y="225"/>
                </a:lnTo>
                <a:lnTo>
                  <a:pt x="138" y="225"/>
                </a:lnTo>
                <a:lnTo>
                  <a:pt x="137" y="227"/>
                </a:lnTo>
                <a:lnTo>
                  <a:pt x="137" y="225"/>
                </a:lnTo>
                <a:lnTo>
                  <a:pt x="137" y="225"/>
                </a:lnTo>
                <a:lnTo>
                  <a:pt x="137" y="225"/>
                </a:lnTo>
                <a:lnTo>
                  <a:pt x="135" y="225"/>
                </a:lnTo>
                <a:lnTo>
                  <a:pt x="135" y="225"/>
                </a:lnTo>
                <a:lnTo>
                  <a:pt x="135" y="225"/>
                </a:lnTo>
                <a:lnTo>
                  <a:pt x="135" y="225"/>
                </a:lnTo>
                <a:lnTo>
                  <a:pt x="134" y="225"/>
                </a:lnTo>
                <a:lnTo>
                  <a:pt x="134" y="227"/>
                </a:lnTo>
                <a:lnTo>
                  <a:pt x="134" y="227"/>
                </a:lnTo>
                <a:lnTo>
                  <a:pt x="134" y="227"/>
                </a:lnTo>
                <a:lnTo>
                  <a:pt x="134" y="227"/>
                </a:lnTo>
                <a:lnTo>
                  <a:pt x="134" y="225"/>
                </a:lnTo>
                <a:lnTo>
                  <a:pt x="134" y="225"/>
                </a:lnTo>
                <a:lnTo>
                  <a:pt x="132" y="225"/>
                </a:lnTo>
                <a:lnTo>
                  <a:pt x="132" y="225"/>
                </a:lnTo>
                <a:lnTo>
                  <a:pt x="132" y="227"/>
                </a:lnTo>
                <a:lnTo>
                  <a:pt x="131" y="227"/>
                </a:lnTo>
                <a:lnTo>
                  <a:pt x="131" y="227"/>
                </a:lnTo>
                <a:lnTo>
                  <a:pt x="131" y="227"/>
                </a:lnTo>
                <a:lnTo>
                  <a:pt x="131" y="227"/>
                </a:lnTo>
                <a:lnTo>
                  <a:pt x="131" y="228"/>
                </a:lnTo>
                <a:lnTo>
                  <a:pt x="131" y="228"/>
                </a:lnTo>
                <a:lnTo>
                  <a:pt x="131" y="227"/>
                </a:lnTo>
                <a:lnTo>
                  <a:pt x="131" y="227"/>
                </a:lnTo>
                <a:lnTo>
                  <a:pt x="131" y="227"/>
                </a:lnTo>
                <a:lnTo>
                  <a:pt x="130" y="227"/>
                </a:lnTo>
                <a:lnTo>
                  <a:pt x="130" y="227"/>
                </a:lnTo>
                <a:lnTo>
                  <a:pt x="130" y="227"/>
                </a:lnTo>
                <a:lnTo>
                  <a:pt x="128" y="227"/>
                </a:lnTo>
                <a:lnTo>
                  <a:pt x="128" y="227"/>
                </a:lnTo>
                <a:lnTo>
                  <a:pt x="127" y="227"/>
                </a:lnTo>
                <a:lnTo>
                  <a:pt x="127" y="227"/>
                </a:lnTo>
                <a:lnTo>
                  <a:pt x="127" y="227"/>
                </a:lnTo>
                <a:lnTo>
                  <a:pt x="127" y="227"/>
                </a:lnTo>
                <a:lnTo>
                  <a:pt x="127" y="227"/>
                </a:lnTo>
                <a:lnTo>
                  <a:pt x="127" y="225"/>
                </a:lnTo>
                <a:lnTo>
                  <a:pt x="127" y="225"/>
                </a:lnTo>
                <a:lnTo>
                  <a:pt x="125" y="227"/>
                </a:lnTo>
                <a:lnTo>
                  <a:pt x="125" y="227"/>
                </a:lnTo>
                <a:lnTo>
                  <a:pt x="124" y="228"/>
                </a:lnTo>
                <a:lnTo>
                  <a:pt x="122" y="228"/>
                </a:lnTo>
                <a:lnTo>
                  <a:pt x="122" y="228"/>
                </a:lnTo>
                <a:lnTo>
                  <a:pt x="122" y="227"/>
                </a:lnTo>
                <a:lnTo>
                  <a:pt x="122" y="225"/>
                </a:lnTo>
                <a:lnTo>
                  <a:pt x="122" y="225"/>
                </a:lnTo>
                <a:lnTo>
                  <a:pt x="122" y="225"/>
                </a:lnTo>
                <a:lnTo>
                  <a:pt x="121" y="225"/>
                </a:lnTo>
                <a:lnTo>
                  <a:pt x="121" y="225"/>
                </a:lnTo>
                <a:lnTo>
                  <a:pt x="121" y="225"/>
                </a:lnTo>
                <a:lnTo>
                  <a:pt x="121" y="225"/>
                </a:lnTo>
                <a:lnTo>
                  <a:pt x="121" y="227"/>
                </a:lnTo>
                <a:lnTo>
                  <a:pt x="121" y="227"/>
                </a:lnTo>
                <a:lnTo>
                  <a:pt x="121" y="227"/>
                </a:lnTo>
                <a:lnTo>
                  <a:pt x="122" y="228"/>
                </a:lnTo>
                <a:lnTo>
                  <a:pt x="122" y="228"/>
                </a:lnTo>
                <a:lnTo>
                  <a:pt x="121" y="228"/>
                </a:lnTo>
                <a:lnTo>
                  <a:pt x="121" y="228"/>
                </a:lnTo>
                <a:lnTo>
                  <a:pt x="120" y="227"/>
                </a:lnTo>
                <a:lnTo>
                  <a:pt x="118" y="227"/>
                </a:lnTo>
                <a:lnTo>
                  <a:pt x="118" y="227"/>
                </a:lnTo>
                <a:lnTo>
                  <a:pt x="117" y="227"/>
                </a:lnTo>
                <a:lnTo>
                  <a:pt x="117" y="227"/>
                </a:lnTo>
                <a:lnTo>
                  <a:pt x="117" y="227"/>
                </a:lnTo>
                <a:lnTo>
                  <a:pt x="117" y="227"/>
                </a:lnTo>
                <a:lnTo>
                  <a:pt x="117" y="227"/>
                </a:lnTo>
                <a:lnTo>
                  <a:pt x="115" y="227"/>
                </a:lnTo>
                <a:lnTo>
                  <a:pt x="115" y="227"/>
                </a:lnTo>
                <a:lnTo>
                  <a:pt x="114" y="227"/>
                </a:lnTo>
                <a:lnTo>
                  <a:pt x="114" y="228"/>
                </a:lnTo>
                <a:lnTo>
                  <a:pt x="114" y="228"/>
                </a:lnTo>
                <a:lnTo>
                  <a:pt x="114" y="227"/>
                </a:lnTo>
                <a:lnTo>
                  <a:pt x="115" y="227"/>
                </a:lnTo>
                <a:lnTo>
                  <a:pt x="115" y="227"/>
                </a:lnTo>
                <a:lnTo>
                  <a:pt x="114" y="227"/>
                </a:lnTo>
                <a:lnTo>
                  <a:pt x="114" y="227"/>
                </a:lnTo>
                <a:lnTo>
                  <a:pt x="112" y="227"/>
                </a:lnTo>
                <a:lnTo>
                  <a:pt x="111" y="228"/>
                </a:lnTo>
                <a:lnTo>
                  <a:pt x="111" y="228"/>
                </a:lnTo>
                <a:lnTo>
                  <a:pt x="111" y="228"/>
                </a:lnTo>
                <a:lnTo>
                  <a:pt x="111" y="227"/>
                </a:lnTo>
                <a:lnTo>
                  <a:pt x="111" y="227"/>
                </a:lnTo>
                <a:lnTo>
                  <a:pt x="111" y="225"/>
                </a:lnTo>
                <a:lnTo>
                  <a:pt x="110" y="224"/>
                </a:lnTo>
                <a:lnTo>
                  <a:pt x="110" y="224"/>
                </a:lnTo>
                <a:lnTo>
                  <a:pt x="110" y="224"/>
                </a:lnTo>
                <a:lnTo>
                  <a:pt x="110" y="225"/>
                </a:lnTo>
                <a:lnTo>
                  <a:pt x="108" y="225"/>
                </a:lnTo>
                <a:lnTo>
                  <a:pt x="107" y="227"/>
                </a:lnTo>
                <a:lnTo>
                  <a:pt x="107" y="228"/>
                </a:lnTo>
                <a:lnTo>
                  <a:pt x="107" y="228"/>
                </a:lnTo>
                <a:lnTo>
                  <a:pt x="107" y="228"/>
                </a:lnTo>
                <a:lnTo>
                  <a:pt x="105" y="228"/>
                </a:lnTo>
                <a:lnTo>
                  <a:pt x="105" y="227"/>
                </a:lnTo>
                <a:lnTo>
                  <a:pt x="105" y="227"/>
                </a:lnTo>
                <a:lnTo>
                  <a:pt x="104" y="227"/>
                </a:lnTo>
                <a:lnTo>
                  <a:pt x="104" y="227"/>
                </a:lnTo>
                <a:lnTo>
                  <a:pt x="104" y="228"/>
                </a:lnTo>
                <a:lnTo>
                  <a:pt x="104" y="228"/>
                </a:lnTo>
                <a:lnTo>
                  <a:pt x="104" y="228"/>
                </a:lnTo>
                <a:lnTo>
                  <a:pt x="104" y="227"/>
                </a:lnTo>
                <a:lnTo>
                  <a:pt x="104" y="227"/>
                </a:lnTo>
                <a:lnTo>
                  <a:pt x="104" y="227"/>
                </a:lnTo>
                <a:lnTo>
                  <a:pt x="104" y="227"/>
                </a:lnTo>
                <a:lnTo>
                  <a:pt x="104" y="227"/>
                </a:lnTo>
                <a:lnTo>
                  <a:pt x="104" y="227"/>
                </a:lnTo>
                <a:lnTo>
                  <a:pt x="104" y="227"/>
                </a:lnTo>
                <a:lnTo>
                  <a:pt x="104" y="225"/>
                </a:lnTo>
                <a:lnTo>
                  <a:pt x="104" y="225"/>
                </a:lnTo>
                <a:lnTo>
                  <a:pt x="103" y="225"/>
                </a:lnTo>
                <a:lnTo>
                  <a:pt x="103" y="225"/>
                </a:lnTo>
                <a:lnTo>
                  <a:pt x="103" y="227"/>
                </a:lnTo>
                <a:lnTo>
                  <a:pt x="103" y="227"/>
                </a:lnTo>
                <a:lnTo>
                  <a:pt x="103" y="228"/>
                </a:lnTo>
                <a:lnTo>
                  <a:pt x="101" y="228"/>
                </a:lnTo>
                <a:lnTo>
                  <a:pt x="100" y="228"/>
                </a:lnTo>
                <a:lnTo>
                  <a:pt x="98" y="228"/>
                </a:lnTo>
                <a:lnTo>
                  <a:pt x="98" y="228"/>
                </a:lnTo>
                <a:lnTo>
                  <a:pt x="98" y="227"/>
                </a:lnTo>
                <a:lnTo>
                  <a:pt x="98" y="227"/>
                </a:lnTo>
                <a:lnTo>
                  <a:pt x="98" y="227"/>
                </a:lnTo>
                <a:lnTo>
                  <a:pt x="100" y="227"/>
                </a:lnTo>
                <a:lnTo>
                  <a:pt x="100" y="227"/>
                </a:lnTo>
                <a:lnTo>
                  <a:pt x="100" y="227"/>
                </a:lnTo>
                <a:lnTo>
                  <a:pt x="100" y="227"/>
                </a:lnTo>
                <a:lnTo>
                  <a:pt x="100" y="227"/>
                </a:lnTo>
                <a:lnTo>
                  <a:pt x="100" y="227"/>
                </a:lnTo>
                <a:lnTo>
                  <a:pt x="100" y="227"/>
                </a:lnTo>
                <a:lnTo>
                  <a:pt x="100" y="227"/>
                </a:lnTo>
                <a:lnTo>
                  <a:pt x="100" y="227"/>
                </a:lnTo>
                <a:lnTo>
                  <a:pt x="101" y="227"/>
                </a:lnTo>
                <a:lnTo>
                  <a:pt x="101" y="227"/>
                </a:lnTo>
                <a:lnTo>
                  <a:pt x="101" y="225"/>
                </a:lnTo>
                <a:lnTo>
                  <a:pt x="103" y="227"/>
                </a:lnTo>
                <a:lnTo>
                  <a:pt x="103" y="227"/>
                </a:lnTo>
                <a:lnTo>
                  <a:pt x="103" y="225"/>
                </a:lnTo>
                <a:lnTo>
                  <a:pt x="103" y="224"/>
                </a:lnTo>
                <a:lnTo>
                  <a:pt x="103" y="224"/>
                </a:lnTo>
                <a:lnTo>
                  <a:pt x="103" y="224"/>
                </a:lnTo>
                <a:lnTo>
                  <a:pt x="103" y="222"/>
                </a:lnTo>
                <a:lnTo>
                  <a:pt x="101" y="222"/>
                </a:lnTo>
                <a:lnTo>
                  <a:pt x="100" y="222"/>
                </a:lnTo>
                <a:lnTo>
                  <a:pt x="100" y="222"/>
                </a:lnTo>
                <a:lnTo>
                  <a:pt x="100" y="222"/>
                </a:lnTo>
                <a:lnTo>
                  <a:pt x="100" y="222"/>
                </a:lnTo>
                <a:lnTo>
                  <a:pt x="100" y="222"/>
                </a:lnTo>
                <a:lnTo>
                  <a:pt x="100" y="222"/>
                </a:lnTo>
                <a:lnTo>
                  <a:pt x="100" y="222"/>
                </a:lnTo>
                <a:lnTo>
                  <a:pt x="101" y="224"/>
                </a:lnTo>
                <a:lnTo>
                  <a:pt x="101" y="224"/>
                </a:lnTo>
                <a:lnTo>
                  <a:pt x="101" y="224"/>
                </a:lnTo>
                <a:lnTo>
                  <a:pt x="101" y="224"/>
                </a:lnTo>
                <a:lnTo>
                  <a:pt x="100" y="224"/>
                </a:lnTo>
                <a:lnTo>
                  <a:pt x="100" y="225"/>
                </a:lnTo>
                <a:lnTo>
                  <a:pt x="100" y="225"/>
                </a:lnTo>
                <a:lnTo>
                  <a:pt x="97" y="224"/>
                </a:lnTo>
                <a:lnTo>
                  <a:pt x="97" y="224"/>
                </a:lnTo>
                <a:lnTo>
                  <a:pt x="97" y="224"/>
                </a:lnTo>
                <a:lnTo>
                  <a:pt x="95" y="225"/>
                </a:lnTo>
                <a:lnTo>
                  <a:pt x="95" y="225"/>
                </a:lnTo>
                <a:lnTo>
                  <a:pt x="95" y="224"/>
                </a:lnTo>
                <a:lnTo>
                  <a:pt x="95" y="224"/>
                </a:lnTo>
                <a:lnTo>
                  <a:pt x="95" y="224"/>
                </a:lnTo>
                <a:lnTo>
                  <a:pt x="95" y="224"/>
                </a:lnTo>
                <a:lnTo>
                  <a:pt x="95" y="225"/>
                </a:lnTo>
                <a:lnTo>
                  <a:pt x="94" y="225"/>
                </a:lnTo>
                <a:lnTo>
                  <a:pt x="94" y="227"/>
                </a:lnTo>
                <a:lnTo>
                  <a:pt x="94" y="227"/>
                </a:lnTo>
                <a:lnTo>
                  <a:pt x="94" y="227"/>
                </a:lnTo>
                <a:lnTo>
                  <a:pt x="93" y="225"/>
                </a:lnTo>
                <a:lnTo>
                  <a:pt x="93" y="224"/>
                </a:lnTo>
                <a:lnTo>
                  <a:pt x="93" y="224"/>
                </a:lnTo>
                <a:lnTo>
                  <a:pt x="93" y="224"/>
                </a:lnTo>
                <a:lnTo>
                  <a:pt x="93" y="224"/>
                </a:lnTo>
                <a:lnTo>
                  <a:pt x="94" y="224"/>
                </a:lnTo>
                <a:lnTo>
                  <a:pt x="94" y="224"/>
                </a:lnTo>
                <a:lnTo>
                  <a:pt x="94" y="224"/>
                </a:lnTo>
                <a:lnTo>
                  <a:pt x="94" y="224"/>
                </a:lnTo>
                <a:lnTo>
                  <a:pt x="94" y="224"/>
                </a:lnTo>
                <a:lnTo>
                  <a:pt x="94" y="224"/>
                </a:lnTo>
                <a:lnTo>
                  <a:pt x="94" y="222"/>
                </a:lnTo>
                <a:lnTo>
                  <a:pt x="94" y="222"/>
                </a:lnTo>
                <a:lnTo>
                  <a:pt x="93" y="222"/>
                </a:lnTo>
                <a:lnTo>
                  <a:pt x="93" y="222"/>
                </a:lnTo>
                <a:lnTo>
                  <a:pt x="91" y="221"/>
                </a:lnTo>
                <a:lnTo>
                  <a:pt x="91" y="221"/>
                </a:lnTo>
                <a:lnTo>
                  <a:pt x="91" y="221"/>
                </a:lnTo>
                <a:lnTo>
                  <a:pt x="91" y="219"/>
                </a:lnTo>
                <a:lnTo>
                  <a:pt x="90" y="219"/>
                </a:lnTo>
                <a:lnTo>
                  <a:pt x="90" y="219"/>
                </a:lnTo>
                <a:lnTo>
                  <a:pt x="90" y="219"/>
                </a:lnTo>
                <a:lnTo>
                  <a:pt x="90" y="219"/>
                </a:lnTo>
                <a:lnTo>
                  <a:pt x="90" y="221"/>
                </a:lnTo>
                <a:lnTo>
                  <a:pt x="90" y="222"/>
                </a:lnTo>
                <a:lnTo>
                  <a:pt x="90" y="222"/>
                </a:lnTo>
                <a:lnTo>
                  <a:pt x="91" y="224"/>
                </a:lnTo>
                <a:lnTo>
                  <a:pt x="91" y="224"/>
                </a:lnTo>
                <a:lnTo>
                  <a:pt x="91" y="224"/>
                </a:lnTo>
                <a:lnTo>
                  <a:pt x="91" y="224"/>
                </a:lnTo>
                <a:lnTo>
                  <a:pt x="91" y="224"/>
                </a:lnTo>
                <a:lnTo>
                  <a:pt x="91" y="225"/>
                </a:lnTo>
                <a:lnTo>
                  <a:pt x="91" y="225"/>
                </a:lnTo>
                <a:lnTo>
                  <a:pt x="91" y="227"/>
                </a:lnTo>
                <a:lnTo>
                  <a:pt x="91" y="227"/>
                </a:lnTo>
                <a:lnTo>
                  <a:pt x="91" y="227"/>
                </a:lnTo>
                <a:lnTo>
                  <a:pt x="90" y="227"/>
                </a:lnTo>
                <a:lnTo>
                  <a:pt x="90" y="227"/>
                </a:lnTo>
                <a:lnTo>
                  <a:pt x="88" y="225"/>
                </a:lnTo>
                <a:lnTo>
                  <a:pt x="88" y="225"/>
                </a:lnTo>
                <a:lnTo>
                  <a:pt x="90" y="225"/>
                </a:lnTo>
                <a:lnTo>
                  <a:pt x="90" y="225"/>
                </a:lnTo>
                <a:lnTo>
                  <a:pt x="90" y="225"/>
                </a:lnTo>
                <a:lnTo>
                  <a:pt x="90" y="225"/>
                </a:lnTo>
                <a:lnTo>
                  <a:pt x="90" y="224"/>
                </a:lnTo>
                <a:lnTo>
                  <a:pt x="88" y="224"/>
                </a:lnTo>
                <a:lnTo>
                  <a:pt x="88" y="222"/>
                </a:lnTo>
                <a:lnTo>
                  <a:pt x="88" y="222"/>
                </a:lnTo>
                <a:lnTo>
                  <a:pt x="87" y="224"/>
                </a:lnTo>
                <a:lnTo>
                  <a:pt x="87" y="224"/>
                </a:lnTo>
                <a:lnTo>
                  <a:pt x="87" y="224"/>
                </a:lnTo>
                <a:lnTo>
                  <a:pt x="87" y="224"/>
                </a:lnTo>
                <a:lnTo>
                  <a:pt x="87" y="224"/>
                </a:lnTo>
                <a:lnTo>
                  <a:pt x="87" y="224"/>
                </a:lnTo>
                <a:lnTo>
                  <a:pt x="85" y="224"/>
                </a:lnTo>
                <a:lnTo>
                  <a:pt x="85" y="224"/>
                </a:lnTo>
                <a:lnTo>
                  <a:pt x="85" y="224"/>
                </a:lnTo>
                <a:lnTo>
                  <a:pt x="85" y="224"/>
                </a:lnTo>
                <a:lnTo>
                  <a:pt x="84" y="224"/>
                </a:lnTo>
                <a:lnTo>
                  <a:pt x="84" y="224"/>
                </a:lnTo>
                <a:lnTo>
                  <a:pt x="84" y="222"/>
                </a:lnTo>
                <a:lnTo>
                  <a:pt x="84" y="222"/>
                </a:lnTo>
                <a:lnTo>
                  <a:pt x="85" y="222"/>
                </a:lnTo>
                <a:lnTo>
                  <a:pt x="85" y="221"/>
                </a:lnTo>
                <a:lnTo>
                  <a:pt x="85" y="221"/>
                </a:lnTo>
                <a:lnTo>
                  <a:pt x="85" y="221"/>
                </a:lnTo>
                <a:lnTo>
                  <a:pt x="85" y="221"/>
                </a:lnTo>
                <a:lnTo>
                  <a:pt x="85" y="221"/>
                </a:lnTo>
                <a:lnTo>
                  <a:pt x="85" y="222"/>
                </a:lnTo>
                <a:lnTo>
                  <a:pt x="85" y="222"/>
                </a:lnTo>
                <a:lnTo>
                  <a:pt x="85" y="222"/>
                </a:lnTo>
                <a:lnTo>
                  <a:pt x="87" y="222"/>
                </a:lnTo>
                <a:lnTo>
                  <a:pt x="87" y="221"/>
                </a:lnTo>
                <a:lnTo>
                  <a:pt x="87" y="221"/>
                </a:lnTo>
                <a:lnTo>
                  <a:pt x="87" y="221"/>
                </a:lnTo>
                <a:lnTo>
                  <a:pt x="87" y="219"/>
                </a:lnTo>
                <a:lnTo>
                  <a:pt x="87" y="219"/>
                </a:lnTo>
                <a:lnTo>
                  <a:pt x="87" y="219"/>
                </a:lnTo>
                <a:lnTo>
                  <a:pt x="88" y="219"/>
                </a:lnTo>
                <a:lnTo>
                  <a:pt x="88" y="218"/>
                </a:lnTo>
                <a:lnTo>
                  <a:pt x="88" y="218"/>
                </a:lnTo>
                <a:lnTo>
                  <a:pt x="87" y="218"/>
                </a:lnTo>
                <a:lnTo>
                  <a:pt x="87" y="218"/>
                </a:lnTo>
                <a:lnTo>
                  <a:pt x="87" y="217"/>
                </a:lnTo>
                <a:lnTo>
                  <a:pt x="87" y="217"/>
                </a:lnTo>
                <a:lnTo>
                  <a:pt x="87" y="217"/>
                </a:lnTo>
                <a:lnTo>
                  <a:pt x="87" y="217"/>
                </a:lnTo>
                <a:lnTo>
                  <a:pt x="87" y="215"/>
                </a:lnTo>
                <a:lnTo>
                  <a:pt x="87" y="215"/>
                </a:lnTo>
                <a:lnTo>
                  <a:pt x="87" y="215"/>
                </a:lnTo>
                <a:lnTo>
                  <a:pt x="87" y="214"/>
                </a:lnTo>
                <a:lnTo>
                  <a:pt x="85" y="214"/>
                </a:lnTo>
                <a:lnTo>
                  <a:pt x="84" y="214"/>
                </a:lnTo>
                <a:lnTo>
                  <a:pt x="84" y="214"/>
                </a:lnTo>
                <a:lnTo>
                  <a:pt x="84" y="214"/>
                </a:lnTo>
                <a:lnTo>
                  <a:pt x="84" y="214"/>
                </a:lnTo>
                <a:lnTo>
                  <a:pt x="83" y="214"/>
                </a:lnTo>
                <a:lnTo>
                  <a:pt x="83" y="214"/>
                </a:lnTo>
                <a:lnTo>
                  <a:pt x="83" y="214"/>
                </a:lnTo>
                <a:lnTo>
                  <a:pt x="83" y="214"/>
                </a:lnTo>
                <a:lnTo>
                  <a:pt x="81" y="214"/>
                </a:lnTo>
                <a:lnTo>
                  <a:pt x="81" y="214"/>
                </a:lnTo>
                <a:lnTo>
                  <a:pt x="81" y="215"/>
                </a:lnTo>
                <a:lnTo>
                  <a:pt x="81" y="215"/>
                </a:lnTo>
                <a:lnTo>
                  <a:pt x="81" y="215"/>
                </a:lnTo>
                <a:lnTo>
                  <a:pt x="81" y="215"/>
                </a:lnTo>
                <a:lnTo>
                  <a:pt x="83" y="215"/>
                </a:lnTo>
                <a:lnTo>
                  <a:pt x="83" y="217"/>
                </a:lnTo>
                <a:lnTo>
                  <a:pt x="83" y="217"/>
                </a:lnTo>
                <a:lnTo>
                  <a:pt x="83" y="217"/>
                </a:lnTo>
                <a:lnTo>
                  <a:pt x="83" y="218"/>
                </a:lnTo>
                <a:lnTo>
                  <a:pt x="83" y="218"/>
                </a:lnTo>
                <a:lnTo>
                  <a:pt x="83" y="218"/>
                </a:lnTo>
                <a:lnTo>
                  <a:pt x="83" y="218"/>
                </a:lnTo>
                <a:lnTo>
                  <a:pt x="83" y="218"/>
                </a:lnTo>
                <a:lnTo>
                  <a:pt x="83" y="219"/>
                </a:lnTo>
                <a:lnTo>
                  <a:pt x="83" y="219"/>
                </a:lnTo>
                <a:lnTo>
                  <a:pt x="81" y="218"/>
                </a:lnTo>
                <a:lnTo>
                  <a:pt x="81" y="218"/>
                </a:lnTo>
                <a:lnTo>
                  <a:pt x="81" y="218"/>
                </a:lnTo>
                <a:lnTo>
                  <a:pt x="81" y="218"/>
                </a:lnTo>
                <a:lnTo>
                  <a:pt x="81" y="218"/>
                </a:lnTo>
                <a:lnTo>
                  <a:pt x="80" y="218"/>
                </a:lnTo>
                <a:lnTo>
                  <a:pt x="80" y="218"/>
                </a:lnTo>
                <a:lnTo>
                  <a:pt x="80" y="218"/>
                </a:lnTo>
                <a:lnTo>
                  <a:pt x="78" y="218"/>
                </a:lnTo>
                <a:lnTo>
                  <a:pt x="78" y="218"/>
                </a:lnTo>
                <a:lnTo>
                  <a:pt x="78" y="219"/>
                </a:lnTo>
                <a:lnTo>
                  <a:pt x="78" y="219"/>
                </a:lnTo>
                <a:lnTo>
                  <a:pt x="78" y="219"/>
                </a:lnTo>
                <a:lnTo>
                  <a:pt x="78" y="219"/>
                </a:lnTo>
                <a:lnTo>
                  <a:pt x="77" y="219"/>
                </a:lnTo>
                <a:lnTo>
                  <a:pt x="77" y="221"/>
                </a:lnTo>
                <a:lnTo>
                  <a:pt x="77" y="221"/>
                </a:lnTo>
                <a:lnTo>
                  <a:pt x="78" y="221"/>
                </a:lnTo>
                <a:lnTo>
                  <a:pt x="78" y="221"/>
                </a:lnTo>
                <a:lnTo>
                  <a:pt x="78" y="222"/>
                </a:lnTo>
                <a:lnTo>
                  <a:pt x="78" y="222"/>
                </a:lnTo>
                <a:lnTo>
                  <a:pt x="77" y="221"/>
                </a:lnTo>
                <a:lnTo>
                  <a:pt x="75" y="221"/>
                </a:lnTo>
                <a:lnTo>
                  <a:pt x="75" y="221"/>
                </a:lnTo>
                <a:lnTo>
                  <a:pt x="75" y="222"/>
                </a:lnTo>
                <a:lnTo>
                  <a:pt x="75" y="222"/>
                </a:lnTo>
                <a:lnTo>
                  <a:pt x="74" y="222"/>
                </a:lnTo>
                <a:lnTo>
                  <a:pt x="74" y="222"/>
                </a:lnTo>
                <a:lnTo>
                  <a:pt x="74" y="222"/>
                </a:lnTo>
                <a:lnTo>
                  <a:pt x="74" y="221"/>
                </a:lnTo>
                <a:lnTo>
                  <a:pt x="73" y="221"/>
                </a:lnTo>
                <a:lnTo>
                  <a:pt x="73" y="219"/>
                </a:lnTo>
                <a:lnTo>
                  <a:pt x="71" y="219"/>
                </a:lnTo>
                <a:lnTo>
                  <a:pt x="71" y="219"/>
                </a:lnTo>
                <a:lnTo>
                  <a:pt x="71" y="219"/>
                </a:lnTo>
                <a:lnTo>
                  <a:pt x="70" y="219"/>
                </a:lnTo>
                <a:lnTo>
                  <a:pt x="70" y="219"/>
                </a:lnTo>
                <a:lnTo>
                  <a:pt x="70" y="218"/>
                </a:lnTo>
                <a:lnTo>
                  <a:pt x="70" y="218"/>
                </a:lnTo>
                <a:lnTo>
                  <a:pt x="70" y="218"/>
                </a:lnTo>
                <a:lnTo>
                  <a:pt x="71" y="218"/>
                </a:lnTo>
                <a:lnTo>
                  <a:pt x="73" y="218"/>
                </a:lnTo>
                <a:lnTo>
                  <a:pt x="73" y="218"/>
                </a:lnTo>
                <a:lnTo>
                  <a:pt x="74" y="218"/>
                </a:lnTo>
                <a:lnTo>
                  <a:pt x="74" y="218"/>
                </a:lnTo>
                <a:lnTo>
                  <a:pt x="74" y="218"/>
                </a:lnTo>
                <a:lnTo>
                  <a:pt x="74" y="218"/>
                </a:lnTo>
                <a:lnTo>
                  <a:pt x="75" y="218"/>
                </a:lnTo>
                <a:lnTo>
                  <a:pt x="75" y="218"/>
                </a:lnTo>
                <a:lnTo>
                  <a:pt x="77" y="218"/>
                </a:lnTo>
                <a:lnTo>
                  <a:pt x="77" y="218"/>
                </a:lnTo>
                <a:lnTo>
                  <a:pt x="77" y="218"/>
                </a:lnTo>
                <a:lnTo>
                  <a:pt x="77" y="217"/>
                </a:lnTo>
                <a:lnTo>
                  <a:pt x="77" y="217"/>
                </a:lnTo>
                <a:lnTo>
                  <a:pt x="78" y="217"/>
                </a:lnTo>
                <a:lnTo>
                  <a:pt x="78" y="215"/>
                </a:lnTo>
                <a:lnTo>
                  <a:pt x="78" y="215"/>
                </a:lnTo>
                <a:lnTo>
                  <a:pt x="78" y="215"/>
                </a:lnTo>
                <a:lnTo>
                  <a:pt x="77" y="215"/>
                </a:lnTo>
                <a:lnTo>
                  <a:pt x="77" y="215"/>
                </a:lnTo>
                <a:lnTo>
                  <a:pt x="77" y="214"/>
                </a:lnTo>
                <a:lnTo>
                  <a:pt x="77" y="214"/>
                </a:lnTo>
                <a:lnTo>
                  <a:pt x="75" y="214"/>
                </a:lnTo>
                <a:lnTo>
                  <a:pt x="75" y="214"/>
                </a:lnTo>
                <a:lnTo>
                  <a:pt x="75" y="214"/>
                </a:lnTo>
                <a:lnTo>
                  <a:pt x="74" y="212"/>
                </a:lnTo>
                <a:lnTo>
                  <a:pt x="74" y="212"/>
                </a:lnTo>
                <a:lnTo>
                  <a:pt x="74" y="212"/>
                </a:lnTo>
                <a:lnTo>
                  <a:pt x="74" y="212"/>
                </a:lnTo>
                <a:lnTo>
                  <a:pt x="74" y="212"/>
                </a:lnTo>
                <a:lnTo>
                  <a:pt x="73" y="212"/>
                </a:lnTo>
                <a:lnTo>
                  <a:pt x="73" y="212"/>
                </a:lnTo>
                <a:lnTo>
                  <a:pt x="73" y="212"/>
                </a:lnTo>
                <a:lnTo>
                  <a:pt x="71" y="212"/>
                </a:lnTo>
                <a:lnTo>
                  <a:pt x="73" y="212"/>
                </a:lnTo>
                <a:lnTo>
                  <a:pt x="73" y="212"/>
                </a:lnTo>
                <a:lnTo>
                  <a:pt x="71" y="211"/>
                </a:lnTo>
                <a:lnTo>
                  <a:pt x="71" y="211"/>
                </a:lnTo>
                <a:lnTo>
                  <a:pt x="71" y="211"/>
                </a:lnTo>
                <a:lnTo>
                  <a:pt x="71" y="211"/>
                </a:lnTo>
                <a:lnTo>
                  <a:pt x="70" y="211"/>
                </a:lnTo>
                <a:lnTo>
                  <a:pt x="70" y="211"/>
                </a:lnTo>
                <a:lnTo>
                  <a:pt x="68" y="211"/>
                </a:lnTo>
                <a:lnTo>
                  <a:pt x="65" y="211"/>
                </a:lnTo>
                <a:lnTo>
                  <a:pt x="67" y="212"/>
                </a:lnTo>
                <a:lnTo>
                  <a:pt x="67" y="212"/>
                </a:lnTo>
                <a:lnTo>
                  <a:pt x="67" y="212"/>
                </a:lnTo>
                <a:lnTo>
                  <a:pt x="65" y="214"/>
                </a:lnTo>
                <a:lnTo>
                  <a:pt x="65" y="214"/>
                </a:lnTo>
                <a:lnTo>
                  <a:pt x="65" y="215"/>
                </a:lnTo>
                <a:lnTo>
                  <a:pt x="65" y="215"/>
                </a:lnTo>
                <a:lnTo>
                  <a:pt x="65" y="215"/>
                </a:lnTo>
                <a:lnTo>
                  <a:pt x="64" y="215"/>
                </a:lnTo>
                <a:lnTo>
                  <a:pt x="63" y="215"/>
                </a:lnTo>
                <a:lnTo>
                  <a:pt x="60" y="214"/>
                </a:lnTo>
                <a:lnTo>
                  <a:pt x="58" y="214"/>
                </a:lnTo>
                <a:lnTo>
                  <a:pt x="58" y="214"/>
                </a:lnTo>
                <a:lnTo>
                  <a:pt x="58" y="214"/>
                </a:lnTo>
                <a:lnTo>
                  <a:pt x="58" y="214"/>
                </a:lnTo>
                <a:lnTo>
                  <a:pt x="58" y="214"/>
                </a:lnTo>
                <a:lnTo>
                  <a:pt x="58" y="214"/>
                </a:lnTo>
                <a:lnTo>
                  <a:pt x="58" y="212"/>
                </a:lnTo>
                <a:lnTo>
                  <a:pt x="58" y="212"/>
                </a:lnTo>
                <a:lnTo>
                  <a:pt x="58" y="212"/>
                </a:lnTo>
                <a:lnTo>
                  <a:pt x="58" y="212"/>
                </a:lnTo>
                <a:lnTo>
                  <a:pt x="58" y="214"/>
                </a:lnTo>
                <a:lnTo>
                  <a:pt x="60" y="214"/>
                </a:lnTo>
                <a:lnTo>
                  <a:pt x="60" y="214"/>
                </a:lnTo>
                <a:lnTo>
                  <a:pt x="61" y="214"/>
                </a:lnTo>
                <a:lnTo>
                  <a:pt x="61" y="214"/>
                </a:lnTo>
                <a:lnTo>
                  <a:pt x="61" y="214"/>
                </a:lnTo>
                <a:lnTo>
                  <a:pt x="61" y="212"/>
                </a:lnTo>
                <a:lnTo>
                  <a:pt x="63" y="212"/>
                </a:lnTo>
                <a:lnTo>
                  <a:pt x="63" y="212"/>
                </a:lnTo>
                <a:lnTo>
                  <a:pt x="63" y="211"/>
                </a:lnTo>
                <a:lnTo>
                  <a:pt x="63" y="211"/>
                </a:lnTo>
                <a:lnTo>
                  <a:pt x="61" y="211"/>
                </a:lnTo>
                <a:lnTo>
                  <a:pt x="61" y="211"/>
                </a:lnTo>
                <a:lnTo>
                  <a:pt x="61" y="211"/>
                </a:lnTo>
                <a:lnTo>
                  <a:pt x="61" y="211"/>
                </a:lnTo>
                <a:lnTo>
                  <a:pt x="60" y="212"/>
                </a:lnTo>
                <a:lnTo>
                  <a:pt x="60" y="212"/>
                </a:lnTo>
                <a:lnTo>
                  <a:pt x="60" y="212"/>
                </a:lnTo>
                <a:lnTo>
                  <a:pt x="60" y="212"/>
                </a:lnTo>
                <a:lnTo>
                  <a:pt x="60" y="211"/>
                </a:lnTo>
                <a:lnTo>
                  <a:pt x="60" y="211"/>
                </a:lnTo>
                <a:lnTo>
                  <a:pt x="60" y="210"/>
                </a:lnTo>
                <a:lnTo>
                  <a:pt x="60" y="210"/>
                </a:lnTo>
                <a:lnTo>
                  <a:pt x="60" y="208"/>
                </a:lnTo>
                <a:lnTo>
                  <a:pt x="60" y="208"/>
                </a:lnTo>
                <a:lnTo>
                  <a:pt x="58" y="208"/>
                </a:lnTo>
                <a:lnTo>
                  <a:pt x="58" y="208"/>
                </a:lnTo>
                <a:lnTo>
                  <a:pt x="58" y="208"/>
                </a:lnTo>
                <a:lnTo>
                  <a:pt x="58" y="210"/>
                </a:lnTo>
                <a:lnTo>
                  <a:pt x="58" y="211"/>
                </a:lnTo>
                <a:lnTo>
                  <a:pt x="58" y="211"/>
                </a:lnTo>
                <a:lnTo>
                  <a:pt x="58" y="212"/>
                </a:lnTo>
                <a:lnTo>
                  <a:pt x="58" y="212"/>
                </a:lnTo>
                <a:lnTo>
                  <a:pt x="57" y="211"/>
                </a:lnTo>
                <a:lnTo>
                  <a:pt x="56" y="211"/>
                </a:lnTo>
                <a:lnTo>
                  <a:pt x="56" y="211"/>
                </a:lnTo>
                <a:lnTo>
                  <a:pt x="56" y="211"/>
                </a:lnTo>
                <a:lnTo>
                  <a:pt x="56" y="212"/>
                </a:lnTo>
                <a:lnTo>
                  <a:pt x="56" y="212"/>
                </a:lnTo>
                <a:lnTo>
                  <a:pt x="56" y="212"/>
                </a:lnTo>
                <a:lnTo>
                  <a:pt x="56" y="214"/>
                </a:lnTo>
                <a:lnTo>
                  <a:pt x="56" y="214"/>
                </a:lnTo>
                <a:lnTo>
                  <a:pt x="54" y="214"/>
                </a:lnTo>
                <a:lnTo>
                  <a:pt x="54" y="214"/>
                </a:lnTo>
                <a:lnTo>
                  <a:pt x="56" y="215"/>
                </a:lnTo>
                <a:lnTo>
                  <a:pt x="56" y="215"/>
                </a:lnTo>
                <a:lnTo>
                  <a:pt x="57" y="215"/>
                </a:lnTo>
                <a:lnTo>
                  <a:pt x="57" y="215"/>
                </a:lnTo>
                <a:lnTo>
                  <a:pt x="56" y="215"/>
                </a:lnTo>
                <a:lnTo>
                  <a:pt x="57" y="217"/>
                </a:lnTo>
                <a:lnTo>
                  <a:pt x="57" y="217"/>
                </a:lnTo>
                <a:lnTo>
                  <a:pt x="57" y="217"/>
                </a:lnTo>
                <a:lnTo>
                  <a:pt x="56" y="217"/>
                </a:lnTo>
                <a:lnTo>
                  <a:pt x="56" y="217"/>
                </a:lnTo>
                <a:lnTo>
                  <a:pt x="56" y="217"/>
                </a:lnTo>
                <a:lnTo>
                  <a:pt x="54" y="217"/>
                </a:lnTo>
                <a:lnTo>
                  <a:pt x="54" y="217"/>
                </a:lnTo>
                <a:lnTo>
                  <a:pt x="54" y="215"/>
                </a:lnTo>
                <a:lnTo>
                  <a:pt x="54" y="215"/>
                </a:lnTo>
                <a:lnTo>
                  <a:pt x="54" y="214"/>
                </a:lnTo>
                <a:lnTo>
                  <a:pt x="53" y="212"/>
                </a:lnTo>
                <a:lnTo>
                  <a:pt x="53" y="212"/>
                </a:lnTo>
                <a:lnTo>
                  <a:pt x="53" y="211"/>
                </a:lnTo>
                <a:lnTo>
                  <a:pt x="51" y="211"/>
                </a:lnTo>
                <a:lnTo>
                  <a:pt x="51" y="211"/>
                </a:lnTo>
                <a:lnTo>
                  <a:pt x="51" y="211"/>
                </a:lnTo>
                <a:lnTo>
                  <a:pt x="50" y="211"/>
                </a:lnTo>
                <a:lnTo>
                  <a:pt x="50" y="210"/>
                </a:lnTo>
                <a:lnTo>
                  <a:pt x="50" y="210"/>
                </a:lnTo>
                <a:lnTo>
                  <a:pt x="50" y="210"/>
                </a:lnTo>
                <a:lnTo>
                  <a:pt x="50" y="210"/>
                </a:lnTo>
                <a:lnTo>
                  <a:pt x="50" y="210"/>
                </a:lnTo>
                <a:lnTo>
                  <a:pt x="51" y="210"/>
                </a:lnTo>
                <a:lnTo>
                  <a:pt x="51" y="210"/>
                </a:lnTo>
                <a:lnTo>
                  <a:pt x="53" y="208"/>
                </a:lnTo>
                <a:lnTo>
                  <a:pt x="53" y="208"/>
                </a:lnTo>
                <a:lnTo>
                  <a:pt x="53" y="208"/>
                </a:lnTo>
                <a:lnTo>
                  <a:pt x="53" y="208"/>
                </a:lnTo>
                <a:lnTo>
                  <a:pt x="53" y="208"/>
                </a:lnTo>
                <a:lnTo>
                  <a:pt x="51" y="208"/>
                </a:lnTo>
                <a:lnTo>
                  <a:pt x="51" y="208"/>
                </a:lnTo>
                <a:lnTo>
                  <a:pt x="51" y="208"/>
                </a:lnTo>
                <a:lnTo>
                  <a:pt x="51" y="208"/>
                </a:lnTo>
                <a:lnTo>
                  <a:pt x="50" y="208"/>
                </a:lnTo>
                <a:lnTo>
                  <a:pt x="50" y="207"/>
                </a:lnTo>
                <a:lnTo>
                  <a:pt x="48" y="207"/>
                </a:lnTo>
                <a:lnTo>
                  <a:pt x="48" y="205"/>
                </a:lnTo>
                <a:lnTo>
                  <a:pt x="48" y="205"/>
                </a:lnTo>
                <a:lnTo>
                  <a:pt x="47" y="205"/>
                </a:lnTo>
                <a:lnTo>
                  <a:pt x="47" y="205"/>
                </a:lnTo>
                <a:lnTo>
                  <a:pt x="47" y="207"/>
                </a:lnTo>
                <a:lnTo>
                  <a:pt x="47" y="207"/>
                </a:lnTo>
                <a:lnTo>
                  <a:pt x="46" y="207"/>
                </a:lnTo>
                <a:lnTo>
                  <a:pt x="44" y="207"/>
                </a:lnTo>
                <a:lnTo>
                  <a:pt x="44" y="207"/>
                </a:lnTo>
                <a:lnTo>
                  <a:pt x="43" y="205"/>
                </a:lnTo>
                <a:lnTo>
                  <a:pt x="43" y="205"/>
                </a:lnTo>
                <a:lnTo>
                  <a:pt x="41" y="207"/>
                </a:lnTo>
                <a:lnTo>
                  <a:pt x="41" y="207"/>
                </a:lnTo>
                <a:lnTo>
                  <a:pt x="41" y="208"/>
                </a:lnTo>
                <a:lnTo>
                  <a:pt x="41" y="208"/>
                </a:lnTo>
                <a:lnTo>
                  <a:pt x="40" y="207"/>
                </a:lnTo>
                <a:lnTo>
                  <a:pt x="40" y="207"/>
                </a:lnTo>
                <a:lnTo>
                  <a:pt x="40" y="207"/>
                </a:lnTo>
                <a:lnTo>
                  <a:pt x="40" y="207"/>
                </a:lnTo>
                <a:lnTo>
                  <a:pt x="40" y="207"/>
                </a:lnTo>
                <a:lnTo>
                  <a:pt x="40" y="207"/>
                </a:lnTo>
                <a:lnTo>
                  <a:pt x="40" y="207"/>
                </a:lnTo>
                <a:lnTo>
                  <a:pt x="40" y="207"/>
                </a:lnTo>
                <a:lnTo>
                  <a:pt x="38" y="207"/>
                </a:lnTo>
                <a:lnTo>
                  <a:pt x="38" y="205"/>
                </a:lnTo>
                <a:lnTo>
                  <a:pt x="38" y="205"/>
                </a:lnTo>
                <a:lnTo>
                  <a:pt x="37" y="207"/>
                </a:lnTo>
                <a:lnTo>
                  <a:pt x="37" y="207"/>
                </a:lnTo>
                <a:lnTo>
                  <a:pt x="37" y="208"/>
                </a:lnTo>
                <a:lnTo>
                  <a:pt x="37" y="208"/>
                </a:lnTo>
                <a:lnTo>
                  <a:pt x="37" y="208"/>
                </a:lnTo>
                <a:lnTo>
                  <a:pt x="37" y="208"/>
                </a:lnTo>
                <a:lnTo>
                  <a:pt x="36" y="208"/>
                </a:lnTo>
                <a:lnTo>
                  <a:pt x="36" y="208"/>
                </a:lnTo>
                <a:lnTo>
                  <a:pt x="36" y="208"/>
                </a:lnTo>
                <a:lnTo>
                  <a:pt x="34" y="208"/>
                </a:lnTo>
                <a:lnTo>
                  <a:pt x="34" y="207"/>
                </a:lnTo>
                <a:lnTo>
                  <a:pt x="33" y="207"/>
                </a:lnTo>
                <a:lnTo>
                  <a:pt x="33" y="207"/>
                </a:lnTo>
                <a:lnTo>
                  <a:pt x="34" y="207"/>
                </a:lnTo>
                <a:lnTo>
                  <a:pt x="34" y="205"/>
                </a:lnTo>
                <a:lnTo>
                  <a:pt x="33" y="205"/>
                </a:lnTo>
                <a:lnTo>
                  <a:pt x="31" y="204"/>
                </a:lnTo>
                <a:lnTo>
                  <a:pt x="31" y="204"/>
                </a:lnTo>
                <a:lnTo>
                  <a:pt x="30" y="204"/>
                </a:lnTo>
                <a:lnTo>
                  <a:pt x="28" y="204"/>
                </a:lnTo>
                <a:lnTo>
                  <a:pt x="26" y="204"/>
                </a:lnTo>
                <a:lnTo>
                  <a:pt x="26" y="204"/>
                </a:lnTo>
                <a:lnTo>
                  <a:pt x="26" y="204"/>
                </a:lnTo>
                <a:lnTo>
                  <a:pt x="26" y="204"/>
                </a:lnTo>
                <a:lnTo>
                  <a:pt x="24" y="204"/>
                </a:lnTo>
                <a:lnTo>
                  <a:pt x="24" y="204"/>
                </a:lnTo>
                <a:lnTo>
                  <a:pt x="23" y="204"/>
                </a:lnTo>
                <a:lnTo>
                  <a:pt x="23" y="202"/>
                </a:lnTo>
                <a:lnTo>
                  <a:pt x="23" y="202"/>
                </a:lnTo>
                <a:lnTo>
                  <a:pt x="21" y="202"/>
                </a:lnTo>
                <a:lnTo>
                  <a:pt x="21" y="202"/>
                </a:lnTo>
                <a:lnTo>
                  <a:pt x="20" y="202"/>
                </a:lnTo>
                <a:lnTo>
                  <a:pt x="20" y="202"/>
                </a:lnTo>
                <a:lnTo>
                  <a:pt x="20" y="202"/>
                </a:lnTo>
                <a:lnTo>
                  <a:pt x="20" y="202"/>
                </a:lnTo>
                <a:lnTo>
                  <a:pt x="20" y="202"/>
                </a:lnTo>
                <a:lnTo>
                  <a:pt x="20" y="202"/>
                </a:lnTo>
                <a:lnTo>
                  <a:pt x="20" y="202"/>
                </a:lnTo>
                <a:lnTo>
                  <a:pt x="20" y="201"/>
                </a:lnTo>
                <a:lnTo>
                  <a:pt x="18" y="201"/>
                </a:lnTo>
                <a:lnTo>
                  <a:pt x="18" y="201"/>
                </a:lnTo>
                <a:lnTo>
                  <a:pt x="18" y="200"/>
                </a:lnTo>
                <a:lnTo>
                  <a:pt x="18" y="200"/>
                </a:lnTo>
                <a:lnTo>
                  <a:pt x="17" y="198"/>
                </a:lnTo>
                <a:lnTo>
                  <a:pt x="17" y="198"/>
                </a:lnTo>
                <a:lnTo>
                  <a:pt x="18" y="198"/>
                </a:lnTo>
                <a:lnTo>
                  <a:pt x="18" y="197"/>
                </a:lnTo>
                <a:lnTo>
                  <a:pt x="18" y="197"/>
                </a:lnTo>
                <a:lnTo>
                  <a:pt x="18" y="197"/>
                </a:lnTo>
                <a:lnTo>
                  <a:pt x="18" y="198"/>
                </a:lnTo>
                <a:lnTo>
                  <a:pt x="18" y="198"/>
                </a:lnTo>
                <a:lnTo>
                  <a:pt x="20" y="200"/>
                </a:lnTo>
                <a:lnTo>
                  <a:pt x="20" y="201"/>
                </a:lnTo>
                <a:lnTo>
                  <a:pt x="20" y="201"/>
                </a:lnTo>
                <a:lnTo>
                  <a:pt x="23" y="200"/>
                </a:lnTo>
                <a:lnTo>
                  <a:pt x="23" y="200"/>
                </a:lnTo>
                <a:lnTo>
                  <a:pt x="24" y="198"/>
                </a:lnTo>
                <a:lnTo>
                  <a:pt x="24" y="198"/>
                </a:lnTo>
                <a:lnTo>
                  <a:pt x="24" y="198"/>
                </a:lnTo>
                <a:lnTo>
                  <a:pt x="24" y="198"/>
                </a:lnTo>
                <a:lnTo>
                  <a:pt x="23" y="197"/>
                </a:lnTo>
                <a:lnTo>
                  <a:pt x="23" y="195"/>
                </a:lnTo>
                <a:lnTo>
                  <a:pt x="23" y="195"/>
                </a:lnTo>
                <a:lnTo>
                  <a:pt x="23" y="195"/>
                </a:lnTo>
                <a:lnTo>
                  <a:pt x="24" y="194"/>
                </a:lnTo>
                <a:lnTo>
                  <a:pt x="24" y="194"/>
                </a:lnTo>
                <a:lnTo>
                  <a:pt x="24" y="195"/>
                </a:lnTo>
                <a:lnTo>
                  <a:pt x="26" y="195"/>
                </a:lnTo>
                <a:lnTo>
                  <a:pt x="26" y="195"/>
                </a:lnTo>
                <a:lnTo>
                  <a:pt x="26" y="197"/>
                </a:lnTo>
                <a:lnTo>
                  <a:pt x="27" y="197"/>
                </a:lnTo>
                <a:lnTo>
                  <a:pt x="27" y="197"/>
                </a:lnTo>
                <a:lnTo>
                  <a:pt x="27" y="197"/>
                </a:lnTo>
                <a:lnTo>
                  <a:pt x="27" y="197"/>
                </a:lnTo>
                <a:lnTo>
                  <a:pt x="27" y="195"/>
                </a:lnTo>
                <a:lnTo>
                  <a:pt x="27" y="195"/>
                </a:lnTo>
                <a:lnTo>
                  <a:pt x="27" y="195"/>
                </a:lnTo>
                <a:lnTo>
                  <a:pt x="27" y="194"/>
                </a:lnTo>
                <a:lnTo>
                  <a:pt x="27" y="194"/>
                </a:lnTo>
                <a:lnTo>
                  <a:pt x="28" y="194"/>
                </a:lnTo>
                <a:lnTo>
                  <a:pt x="27" y="195"/>
                </a:lnTo>
                <a:lnTo>
                  <a:pt x="28" y="197"/>
                </a:lnTo>
                <a:lnTo>
                  <a:pt x="28" y="197"/>
                </a:lnTo>
                <a:lnTo>
                  <a:pt x="28" y="197"/>
                </a:lnTo>
                <a:lnTo>
                  <a:pt x="28" y="197"/>
                </a:lnTo>
                <a:lnTo>
                  <a:pt x="28" y="198"/>
                </a:lnTo>
                <a:lnTo>
                  <a:pt x="28" y="198"/>
                </a:lnTo>
                <a:lnTo>
                  <a:pt x="30" y="198"/>
                </a:lnTo>
                <a:lnTo>
                  <a:pt x="31" y="200"/>
                </a:lnTo>
                <a:lnTo>
                  <a:pt x="31" y="200"/>
                </a:lnTo>
                <a:lnTo>
                  <a:pt x="31" y="200"/>
                </a:lnTo>
                <a:lnTo>
                  <a:pt x="31" y="200"/>
                </a:lnTo>
                <a:lnTo>
                  <a:pt x="31" y="200"/>
                </a:lnTo>
                <a:lnTo>
                  <a:pt x="33" y="200"/>
                </a:lnTo>
                <a:lnTo>
                  <a:pt x="33" y="200"/>
                </a:lnTo>
                <a:lnTo>
                  <a:pt x="33" y="200"/>
                </a:lnTo>
                <a:lnTo>
                  <a:pt x="34" y="200"/>
                </a:lnTo>
                <a:lnTo>
                  <a:pt x="36" y="200"/>
                </a:lnTo>
                <a:lnTo>
                  <a:pt x="36" y="200"/>
                </a:lnTo>
                <a:lnTo>
                  <a:pt x="36" y="200"/>
                </a:lnTo>
                <a:lnTo>
                  <a:pt x="36" y="200"/>
                </a:lnTo>
                <a:lnTo>
                  <a:pt x="36" y="201"/>
                </a:lnTo>
                <a:lnTo>
                  <a:pt x="36" y="202"/>
                </a:lnTo>
                <a:lnTo>
                  <a:pt x="36" y="202"/>
                </a:lnTo>
                <a:lnTo>
                  <a:pt x="37" y="202"/>
                </a:lnTo>
                <a:lnTo>
                  <a:pt x="37" y="202"/>
                </a:lnTo>
                <a:lnTo>
                  <a:pt x="38" y="201"/>
                </a:lnTo>
                <a:lnTo>
                  <a:pt x="38" y="201"/>
                </a:lnTo>
                <a:lnTo>
                  <a:pt x="38" y="201"/>
                </a:lnTo>
                <a:lnTo>
                  <a:pt x="38" y="201"/>
                </a:lnTo>
                <a:lnTo>
                  <a:pt x="38" y="201"/>
                </a:lnTo>
                <a:lnTo>
                  <a:pt x="37" y="201"/>
                </a:lnTo>
                <a:lnTo>
                  <a:pt x="37" y="201"/>
                </a:lnTo>
                <a:lnTo>
                  <a:pt x="38" y="200"/>
                </a:lnTo>
                <a:lnTo>
                  <a:pt x="40" y="200"/>
                </a:lnTo>
                <a:lnTo>
                  <a:pt x="41" y="200"/>
                </a:lnTo>
                <a:lnTo>
                  <a:pt x="43" y="201"/>
                </a:lnTo>
                <a:lnTo>
                  <a:pt x="43" y="201"/>
                </a:lnTo>
                <a:lnTo>
                  <a:pt x="44" y="201"/>
                </a:lnTo>
                <a:lnTo>
                  <a:pt x="44" y="201"/>
                </a:lnTo>
                <a:lnTo>
                  <a:pt x="44" y="202"/>
                </a:lnTo>
                <a:lnTo>
                  <a:pt x="46" y="202"/>
                </a:lnTo>
                <a:lnTo>
                  <a:pt x="46" y="202"/>
                </a:lnTo>
                <a:lnTo>
                  <a:pt x="46" y="202"/>
                </a:lnTo>
                <a:lnTo>
                  <a:pt x="44" y="201"/>
                </a:lnTo>
                <a:lnTo>
                  <a:pt x="44" y="201"/>
                </a:lnTo>
                <a:lnTo>
                  <a:pt x="44" y="201"/>
                </a:lnTo>
                <a:lnTo>
                  <a:pt x="44" y="201"/>
                </a:lnTo>
                <a:lnTo>
                  <a:pt x="46" y="201"/>
                </a:lnTo>
                <a:lnTo>
                  <a:pt x="46" y="200"/>
                </a:lnTo>
                <a:lnTo>
                  <a:pt x="47" y="200"/>
                </a:lnTo>
                <a:lnTo>
                  <a:pt x="47" y="200"/>
                </a:lnTo>
                <a:lnTo>
                  <a:pt x="46" y="200"/>
                </a:lnTo>
                <a:lnTo>
                  <a:pt x="46" y="200"/>
                </a:lnTo>
                <a:lnTo>
                  <a:pt x="46" y="200"/>
                </a:lnTo>
                <a:lnTo>
                  <a:pt x="46" y="200"/>
                </a:lnTo>
                <a:lnTo>
                  <a:pt x="46" y="200"/>
                </a:lnTo>
                <a:lnTo>
                  <a:pt x="44" y="200"/>
                </a:lnTo>
                <a:lnTo>
                  <a:pt x="44" y="200"/>
                </a:lnTo>
                <a:lnTo>
                  <a:pt x="44" y="200"/>
                </a:lnTo>
                <a:lnTo>
                  <a:pt x="44" y="200"/>
                </a:lnTo>
                <a:lnTo>
                  <a:pt x="43" y="200"/>
                </a:lnTo>
                <a:lnTo>
                  <a:pt x="41" y="200"/>
                </a:lnTo>
                <a:lnTo>
                  <a:pt x="41" y="198"/>
                </a:lnTo>
                <a:lnTo>
                  <a:pt x="40" y="198"/>
                </a:lnTo>
                <a:lnTo>
                  <a:pt x="40" y="197"/>
                </a:lnTo>
                <a:lnTo>
                  <a:pt x="40" y="197"/>
                </a:lnTo>
                <a:lnTo>
                  <a:pt x="38" y="197"/>
                </a:lnTo>
                <a:lnTo>
                  <a:pt x="37" y="197"/>
                </a:lnTo>
                <a:lnTo>
                  <a:pt x="36" y="197"/>
                </a:lnTo>
                <a:lnTo>
                  <a:pt x="34" y="197"/>
                </a:lnTo>
                <a:lnTo>
                  <a:pt x="34" y="197"/>
                </a:lnTo>
                <a:lnTo>
                  <a:pt x="34" y="194"/>
                </a:lnTo>
                <a:lnTo>
                  <a:pt x="33" y="192"/>
                </a:lnTo>
                <a:lnTo>
                  <a:pt x="33" y="192"/>
                </a:lnTo>
                <a:lnTo>
                  <a:pt x="34" y="192"/>
                </a:lnTo>
                <a:lnTo>
                  <a:pt x="36" y="194"/>
                </a:lnTo>
                <a:lnTo>
                  <a:pt x="36" y="194"/>
                </a:lnTo>
                <a:lnTo>
                  <a:pt x="36" y="194"/>
                </a:lnTo>
                <a:lnTo>
                  <a:pt x="36" y="194"/>
                </a:lnTo>
                <a:lnTo>
                  <a:pt x="36" y="194"/>
                </a:lnTo>
                <a:lnTo>
                  <a:pt x="36" y="194"/>
                </a:lnTo>
                <a:lnTo>
                  <a:pt x="36" y="194"/>
                </a:lnTo>
                <a:lnTo>
                  <a:pt x="36" y="194"/>
                </a:lnTo>
                <a:lnTo>
                  <a:pt x="36" y="195"/>
                </a:lnTo>
                <a:lnTo>
                  <a:pt x="36" y="195"/>
                </a:lnTo>
                <a:lnTo>
                  <a:pt x="37" y="195"/>
                </a:lnTo>
                <a:lnTo>
                  <a:pt x="37" y="197"/>
                </a:lnTo>
                <a:lnTo>
                  <a:pt x="37" y="197"/>
                </a:lnTo>
                <a:lnTo>
                  <a:pt x="38" y="197"/>
                </a:lnTo>
                <a:lnTo>
                  <a:pt x="40" y="197"/>
                </a:lnTo>
                <a:lnTo>
                  <a:pt x="41" y="197"/>
                </a:lnTo>
                <a:lnTo>
                  <a:pt x="41" y="197"/>
                </a:lnTo>
                <a:lnTo>
                  <a:pt x="43" y="195"/>
                </a:lnTo>
                <a:lnTo>
                  <a:pt x="43" y="195"/>
                </a:lnTo>
                <a:lnTo>
                  <a:pt x="41" y="195"/>
                </a:lnTo>
                <a:lnTo>
                  <a:pt x="41" y="195"/>
                </a:lnTo>
                <a:lnTo>
                  <a:pt x="40" y="195"/>
                </a:lnTo>
                <a:lnTo>
                  <a:pt x="40" y="195"/>
                </a:lnTo>
                <a:lnTo>
                  <a:pt x="40" y="195"/>
                </a:lnTo>
                <a:lnTo>
                  <a:pt x="40" y="195"/>
                </a:lnTo>
                <a:lnTo>
                  <a:pt x="40" y="195"/>
                </a:lnTo>
                <a:lnTo>
                  <a:pt x="41" y="195"/>
                </a:lnTo>
                <a:lnTo>
                  <a:pt x="41" y="195"/>
                </a:lnTo>
                <a:lnTo>
                  <a:pt x="41" y="195"/>
                </a:lnTo>
                <a:lnTo>
                  <a:pt x="41" y="195"/>
                </a:lnTo>
                <a:lnTo>
                  <a:pt x="43" y="194"/>
                </a:lnTo>
                <a:lnTo>
                  <a:pt x="43" y="194"/>
                </a:lnTo>
                <a:lnTo>
                  <a:pt x="41" y="194"/>
                </a:lnTo>
                <a:lnTo>
                  <a:pt x="41" y="192"/>
                </a:lnTo>
                <a:lnTo>
                  <a:pt x="40" y="192"/>
                </a:lnTo>
                <a:lnTo>
                  <a:pt x="40" y="194"/>
                </a:lnTo>
                <a:lnTo>
                  <a:pt x="40" y="194"/>
                </a:lnTo>
                <a:lnTo>
                  <a:pt x="40" y="194"/>
                </a:lnTo>
                <a:lnTo>
                  <a:pt x="38" y="192"/>
                </a:lnTo>
                <a:lnTo>
                  <a:pt x="38" y="192"/>
                </a:lnTo>
                <a:lnTo>
                  <a:pt x="36" y="192"/>
                </a:lnTo>
                <a:lnTo>
                  <a:pt x="36" y="191"/>
                </a:lnTo>
                <a:lnTo>
                  <a:pt x="36" y="191"/>
                </a:lnTo>
                <a:lnTo>
                  <a:pt x="37" y="191"/>
                </a:lnTo>
                <a:lnTo>
                  <a:pt x="38" y="191"/>
                </a:lnTo>
                <a:lnTo>
                  <a:pt x="38" y="191"/>
                </a:lnTo>
                <a:lnTo>
                  <a:pt x="38" y="191"/>
                </a:lnTo>
                <a:lnTo>
                  <a:pt x="38" y="191"/>
                </a:lnTo>
                <a:lnTo>
                  <a:pt x="38" y="190"/>
                </a:lnTo>
                <a:lnTo>
                  <a:pt x="38" y="190"/>
                </a:lnTo>
                <a:lnTo>
                  <a:pt x="38" y="190"/>
                </a:lnTo>
                <a:lnTo>
                  <a:pt x="40" y="190"/>
                </a:lnTo>
                <a:lnTo>
                  <a:pt x="40" y="190"/>
                </a:lnTo>
                <a:lnTo>
                  <a:pt x="41" y="190"/>
                </a:lnTo>
                <a:lnTo>
                  <a:pt x="41" y="190"/>
                </a:lnTo>
                <a:lnTo>
                  <a:pt x="41" y="191"/>
                </a:lnTo>
                <a:lnTo>
                  <a:pt x="43" y="191"/>
                </a:lnTo>
                <a:lnTo>
                  <a:pt x="44" y="192"/>
                </a:lnTo>
                <a:lnTo>
                  <a:pt x="44" y="192"/>
                </a:lnTo>
                <a:lnTo>
                  <a:pt x="44" y="191"/>
                </a:lnTo>
                <a:lnTo>
                  <a:pt x="44" y="191"/>
                </a:lnTo>
                <a:lnTo>
                  <a:pt x="46" y="192"/>
                </a:lnTo>
                <a:lnTo>
                  <a:pt x="46" y="192"/>
                </a:lnTo>
                <a:lnTo>
                  <a:pt x="47" y="192"/>
                </a:lnTo>
                <a:lnTo>
                  <a:pt x="47" y="192"/>
                </a:lnTo>
                <a:lnTo>
                  <a:pt x="47" y="192"/>
                </a:lnTo>
                <a:lnTo>
                  <a:pt x="48" y="192"/>
                </a:lnTo>
                <a:lnTo>
                  <a:pt x="48" y="192"/>
                </a:lnTo>
                <a:lnTo>
                  <a:pt x="50" y="192"/>
                </a:lnTo>
                <a:lnTo>
                  <a:pt x="50" y="192"/>
                </a:lnTo>
                <a:lnTo>
                  <a:pt x="50" y="194"/>
                </a:lnTo>
                <a:lnTo>
                  <a:pt x="50" y="194"/>
                </a:lnTo>
                <a:lnTo>
                  <a:pt x="51" y="194"/>
                </a:lnTo>
                <a:lnTo>
                  <a:pt x="51" y="194"/>
                </a:lnTo>
                <a:lnTo>
                  <a:pt x="51" y="192"/>
                </a:lnTo>
                <a:lnTo>
                  <a:pt x="51" y="192"/>
                </a:lnTo>
                <a:lnTo>
                  <a:pt x="53" y="192"/>
                </a:lnTo>
                <a:lnTo>
                  <a:pt x="53" y="192"/>
                </a:lnTo>
                <a:lnTo>
                  <a:pt x="54" y="192"/>
                </a:lnTo>
                <a:lnTo>
                  <a:pt x="56" y="192"/>
                </a:lnTo>
                <a:lnTo>
                  <a:pt x="56" y="192"/>
                </a:lnTo>
                <a:lnTo>
                  <a:pt x="57" y="192"/>
                </a:lnTo>
                <a:lnTo>
                  <a:pt x="57" y="194"/>
                </a:lnTo>
                <a:lnTo>
                  <a:pt x="57" y="194"/>
                </a:lnTo>
                <a:lnTo>
                  <a:pt x="58" y="194"/>
                </a:lnTo>
                <a:lnTo>
                  <a:pt x="58" y="194"/>
                </a:lnTo>
                <a:lnTo>
                  <a:pt x="58" y="194"/>
                </a:lnTo>
                <a:lnTo>
                  <a:pt x="60" y="194"/>
                </a:lnTo>
                <a:lnTo>
                  <a:pt x="60" y="194"/>
                </a:lnTo>
                <a:lnTo>
                  <a:pt x="60" y="194"/>
                </a:lnTo>
                <a:lnTo>
                  <a:pt x="60" y="194"/>
                </a:lnTo>
                <a:lnTo>
                  <a:pt x="60" y="194"/>
                </a:lnTo>
                <a:lnTo>
                  <a:pt x="60" y="194"/>
                </a:lnTo>
                <a:lnTo>
                  <a:pt x="61" y="194"/>
                </a:lnTo>
                <a:lnTo>
                  <a:pt x="61" y="192"/>
                </a:lnTo>
                <a:lnTo>
                  <a:pt x="61" y="192"/>
                </a:lnTo>
                <a:lnTo>
                  <a:pt x="61" y="192"/>
                </a:lnTo>
                <a:lnTo>
                  <a:pt x="61" y="192"/>
                </a:lnTo>
                <a:lnTo>
                  <a:pt x="61" y="191"/>
                </a:lnTo>
                <a:lnTo>
                  <a:pt x="61" y="191"/>
                </a:lnTo>
                <a:lnTo>
                  <a:pt x="63" y="192"/>
                </a:lnTo>
                <a:lnTo>
                  <a:pt x="63" y="192"/>
                </a:lnTo>
                <a:lnTo>
                  <a:pt x="63" y="192"/>
                </a:lnTo>
                <a:lnTo>
                  <a:pt x="63" y="192"/>
                </a:lnTo>
                <a:lnTo>
                  <a:pt x="64" y="192"/>
                </a:lnTo>
                <a:lnTo>
                  <a:pt x="64" y="192"/>
                </a:lnTo>
                <a:lnTo>
                  <a:pt x="65" y="192"/>
                </a:lnTo>
                <a:lnTo>
                  <a:pt x="65" y="192"/>
                </a:lnTo>
                <a:lnTo>
                  <a:pt x="65" y="192"/>
                </a:lnTo>
                <a:lnTo>
                  <a:pt x="67" y="194"/>
                </a:lnTo>
                <a:lnTo>
                  <a:pt x="67" y="194"/>
                </a:lnTo>
                <a:lnTo>
                  <a:pt x="67" y="194"/>
                </a:lnTo>
                <a:lnTo>
                  <a:pt x="68" y="194"/>
                </a:lnTo>
                <a:lnTo>
                  <a:pt x="68" y="192"/>
                </a:lnTo>
                <a:lnTo>
                  <a:pt x="68" y="192"/>
                </a:lnTo>
                <a:lnTo>
                  <a:pt x="68" y="192"/>
                </a:lnTo>
                <a:lnTo>
                  <a:pt x="68" y="192"/>
                </a:lnTo>
                <a:lnTo>
                  <a:pt x="68" y="191"/>
                </a:lnTo>
                <a:lnTo>
                  <a:pt x="68" y="191"/>
                </a:lnTo>
                <a:lnTo>
                  <a:pt x="67" y="191"/>
                </a:lnTo>
                <a:lnTo>
                  <a:pt x="67" y="191"/>
                </a:lnTo>
                <a:lnTo>
                  <a:pt x="67" y="191"/>
                </a:lnTo>
                <a:lnTo>
                  <a:pt x="67" y="191"/>
                </a:lnTo>
                <a:lnTo>
                  <a:pt x="67" y="190"/>
                </a:lnTo>
                <a:lnTo>
                  <a:pt x="67" y="190"/>
                </a:lnTo>
                <a:lnTo>
                  <a:pt x="67" y="191"/>
                </a:lnTo>
                <a:lnTo>
                  <a:pt x="68" y="191"/>
                </a:lnTo>
                <a:lnTo>
                  <a:pt x="70" y="191"/>
                </a:lnTo>
                <a:lnTo>
                  <a:pt x="70" y="192"/>
                </a:lnTo>
                <a:lnTo>
                  <a:pt x="70" y="192"/>
                </a:lnTo>
                <a:lnTo>
                  <a:pt x="71" y="192"/>
                </a:lnTo>
                <a:lnTo>
                  <a:pt x="71" y="191"/>
                </a:lnTo>
                <a:lnTo>
                  <a:pt x="71" y="191"/>
                </a:lnTo>
                <a:lnTo>
                  <a:pt x="71" y="191"/>
                </a:lnTo>
                <a:lnTo>
                  <a:pt x="73" y="191"/>
                </a:lnTo>
                <a:lnTo>
                  <a:pt x="71" y="191"/>
                </a:lnTo>
                <a:lnTo>
                  <a:pt x="73" y="192"/>
                </a:lnTo>
                <a:lnTo>
                  <a:pt x="73" y="192"/>
                </a:lnTo>
                <a:lnTo>
                  <a:pt x="73" y="192"/>
                </a:lnTo>
                <a:lnTo>
                  <a:pt x="73" y="192"/>
                </a:lnTo>
                <a:lnTo>
                  <a:pt x="74" y="192"/>
                </a:lnTo>
                <a:lnTo>
                  <a:pt x="74" y="192"/>
                </a:lnTo>
                <a:lnTo>
                  <a:pt x="74" y="192"/>
                </a:lnTo>
                <a:lnTo>
                  <a:pt x="75" y="192"/>
                </a:lnTo>
                <a:lnTo>
                  <a:pt x="75" y="192"/>
                </a:lnTo>
                <a:lnTo>
                  <a:pt x="75" y="192"/>
                </a:lnTo>
                <a:lnTo>
                  <a:pt x="78" y="192"/>
                </a:lnTo>
                <a:lnTo>
                  <a:pt x="81" y="192"/>
                </a:lnTo>
                <a:lnTo>
                  <a:pt x="83" y="191"/>
                </a:lnTo>
                <a:lnTo>
                  <a:pt x="83" y="190"/>
                </a:lnTo>
                <a:lnTo>
                  <a:pt x="83" y="190"/>
                </a:lnTo>
                <a:lnTo>
                  <a:pt x="84" y="190"/>
                </a:lnTo>
                <a:lnTo>
                  <a:pt x="84" y="190"/>
                </a:lnTo>
                <a:lnTo>
                  <a:pt x="84" y="190"/>
                </a:lnTo>
                <a:lnTo>
                  <a:pt x="85" y="191"/>
                </a:lnTo>
                <a:lnTo>
                  <a:pt x="85" y="191"/>
                </a:lnTo>
                <a:lnTo>
                  <a:pt x="85" y="191"/>
                </a:lnTo>
                <a:lnTo>
                  <a:pt x="87" y="191"/>
                </a:lnTo>
                <a:lnTo>
                  <a:pt x="87" y="190"/>
                </a:lnTo>
                <a:lnTo>
                  <a:pt x="87" y="190"/>
                </a:lnTo>
                <a:lnTo>
                  <a:pt x="90" y="190"/>
                </a:lnTo>
                <a:lnTo>
                  <a:pt x="91" y="190"/>
                </a:lnTo>
                <a:lnTo>
                  <a:pt x="91" y="190"/>
                </a:lnTo>
                <a:lnTo>
                  <a:pt x="91" y="190"/>
                </a:lnTo>
                <a:lnTo>
                  <a:pt x="93" y="190"/>
                </a:lnTo>
                <a:lnTo>
                  <a:pt x="93" y="190"/>
                </a:lnTo>
                <a:lnTo>
                  <a:pt x="93" y="188"/>
                </a:lnTo>
                <a:lnTo>
                  <a:pt x="93" y="188"/>
                </a:lnTo>
                <a:lnTo>
                  <a:pt x="93" y="187"/>
                </a:lnTo>
                <a:lnTo>
                  <a:pt x="93" y="185"/>
                </a:lnTo>
                <a:lnTo>
                  <a:pt x="93" y="185"/>
                </a:lnTo>
                <a:lnTo>
                  <a:pt x="93" y="185"/>
                </a:lnTo>
                <a:lnTo>
                  <a:pt x="94" y="185"/>
                </a:lnTo>
                <a:lnTo>
                  <a:pt x="94" y="185"/>
                </a:lnTo>
                <a:lnTo>
                  <a:pt x="94" y="184"/>
                </a:lnTo>
                <a:lnTo>
                  <a:pt x="93" y="184"/>
                </a:lnTo>
                <a:lnTo>
                  <a:pt x="91" y="182"/>
                </a:lnTo>
                <a:lnTo>
                  <a:pt x="91" y="182"/>
                </a:lnTo>
                <a:lnTo>
                  <a:pt x="91" y="182"/>
                </a:lnTo>
                <a:lnTo>
                  <a:pt x="90" y="182"/>
                </a:lnTo>
                <a:lnTo>
                  <a:pt x="90" y="182"/>
                </a:lnTo>
                <a:lnTo>
                  <a:pt x="88" y="182"/>
                </a:lnTo>
                <a:lnTo>
                  <a:pt x="90" y="184"/>
                </a:lnTo>
                <a:lnTo>
                  <a:pt x="90" y="184"/>
                </a:lnTo>
                <a:lnTo>
                  <a:pt x="90" y="184"/>
                </a:lnTo>
                <a:lnTo>
                  <a:pt x="90" y="185"/>
                </a:lnTo>
                <a:lnTo>
                  <a:pt x="90" y="185"/>
                </a:lnTo>
                <a:lnTo>
                  <a:pt x="90" y="185"/>
                </a:lnTo>
                <a:lnTo>
                  <a:pt x="90" y="185"/>
                </a:lnTo>
                <a:lnTo>
                  <a:pt x="90" y="187"/>
                </a:lnTo>
                <a:lnTo>
                  <a:pt x="91" y="187"/>
                </a:lnTo>
                <a:lnTo>
                  <a:pt x="91" y="187"/>
                </a:lnTo>
                <a:lnTo>
                  <a:pt x="90" y="187"/>
                </a:lnTo>
                <a:lnTo>
                  <a:pt x="90" y="187"/>
                </a:lnTo>
                <a:lnTo>
                  <a:pt x="88" y="188"/>
                </a:lnTo>
                <a:lnTo>
                  <a:pt x="88" y="187"/>
                </a:lnTo>
                <a:lnTo>
                  <a:pt x="87" y="188"/>
                </a:lnTo>
                <a:lnTo>
                  <a:pt x="87" y="188"/>
                </a:lnTo>
                <a:lnTo>
                  <a:pt x="87" y="187"/>
                </a:lnTo>
                <a:lnTo>
                  <a:pt x="87" y="187"/>
                </a:lnTo>
                <a:lnTo>
                  <a:pt x="85" y="187"/>
                </a:lnTo>
                <a:lnTo>
                  <a:pt x="85" y="187"/>
                </a:lnTo>
                <a:lnTo>
                  <a:pt x="85" y="187"/>
                </a:lnTo>
                <a:lnTo>
                  <a:pt x="85" y="185"/>
                </a:lnTo>
                <a:lnTo>
                  <a:pt x="85" y="184"/>
                </a:lnTo>
                <a:lnTo>
                  <a:pt x="84" y="184"/>
                </a:lnTo>
                <a:lnTo>
                  <a:pt x="84" y="184"/>
                </a:lnTo>
                <a:lnTo>
                  <a:pt x="84" y="184"/>
                </a:lnTo>
                <a:lnTo>
                  <a:pt x="84" y="185"/>
                </a:lnTo>
                <a:lnTo>
                  <a:pt x="84" y="185"/>
                </a:lnTo>
                <a:lnTo>
                  <a:pt x="84" y="185"/>
                </a:lnTo>
                <a:lnTo>
                  <a:pt x="83" y="184"/>
                </a:lnTo>
                <a:lnTo>
                  <a:pt x="81" y="185"/>
                </a:lnTo>
                <a:lnTo>
                  <a:pt x="81" y="185"/>
                </a:lnTo>
                <a:lnTo>
                  <a:pt x="81" y="185"/>
                </a:lnTo>
                <a:lnTo>
                  <a:pt x="81" y="185"/>
                </a:lnTo>
                <a:lnTo>
                  <a:pt x="81" y="184"/>
                </a:lnTo>
                <a:lnTo>
                  <a:pt x="81" y="184"/>
                </a:lnTo>
                <a:lnTo>
                  <a:pt x="81" y="184"/>
                </a:lnTo>
                <a:lnTo>
                  <a:pt x="81" y="184"/>
                </a:lnTo>
                <a:lnTo>
                  <a:pt x="81" y="184"/>
                </a:lnTo>
                <a:lnTo>
                  <a:pt x="81" y="182"/>
                </a:lnTo>
                <a:lnTo>
                  <a:pt x="81" y="182"/>
                </a:lnTo>
                <a:lnTo>
                  <a:pt x="81" y="181"/>
                </a:lnTo>
                <a:lnTo>
                  <a:pt x="81" y="181"/>
                </a:lnTo>
                <a:lnTo>
                  <a:pt x="81" y="181"/>
                </a:lnTo>
                <a:lnTo>
                  <a:pt x="81" y="181"/>
                </a:lnTo>
                <a:lnTo>
                  <a:pt x="83" y="180"/>
                </a:lnTo>
                <a:lnTo>
                  <a:pt x="84" y="180"/>
                </a:lnTo>
                <a:lnTo>
                  <a:pt x="85" y="178"/>
                </a:lnTo>
                <a:lnTo>
                  <a:pt x="85" y="178"/>
                </a:lnTo>
                <a:lnTo>
                  <a:pt x="85" y="178"/>
                </a:lnTo>
                <a:lnTo>
                  <a:pt x="85" y="178"/>
                </a:lnTo>
                <a:lnTo>
                  <a:pt x="85" y="178"/>
                </a:lnTo>
                <a:lnTo>
                  <a:pt x="85" y="177"/>
                </a:lnTo>
                <a:lnTo>
                  <a:pt x="84" y="177"/>
                </a:lnTo>
                <a:lnTo>
                  <a:pt x="84" y="177"/>
                </a:lnTo>
                <a:lnTo>
                  <a:pt x="84" y="177"/>
                </a:lnTo>
                <a:lnTo>
                  <a:pt x="84" y="177"/>
                </a:lnTo>
                <a:lnTo>
                  <a:pt x="84" y="178"/>
                </a:lnTo>
                <a:lnTo>
                  <a:pt x="84" y="178"/>
                </a:lnTo>
                <a:lnTo>
                  <a:pt x="83" y="180"/>
                </a:lnTo>
                <a:lnTo>
                  <a:pt x="83" y="180"/>
                </a:lnTo>
                <a:lnTo>
                  <a:pt x="83" y="178"/>
                </a:lnTo>
                <a:lnTo>
                  <a:pt x="83" y="178"/>
                </a:lnTo>
                <a:lnTo>
                  <a:pt x="81" y="177"/>
                </a:lnTo>
                <a:lnTo>
                  <a:pt x="81" y="177"/>
                </a:lnTo>
                <a:lnTo>
                  <a:pt x="81" y="177"/>
                </a:lnTo>
                <a:lnTo>
                  <a:pt x="81" y="177"/>
                </a:lnTo>
                <a:lnTo>
                  <a:pt x="80" y="177"/>
                </a:lnTo>
                <a:lnTo>
                  <a:pt x="80" y="177"/>
                </a:lnTo>
                <a:lnTo>
                  <a:pt x="81" y="178"/>
                </a:lnTo>
                <a:lnTo>
                  <a:pt x="81" y="178"/>
                </a:lnTo>
                <a:lnTo>
                  <a:pt x="81" y="180"/>
                </a:lnTo>
                <a:lnTo>
                  <a:pt x="80" y="180"/>
                </a:lnTo>
                <a:lnTo>
                  <a:pt x="80" y="180"/>
                </a:lnTo>
                <a:lnTo>
                  <a:pt x="80" y="180"/>
                </a:lnTo>
                <a:lnTo>
                  <a:pt x="80" y="178"/>
                </a:lnTo>
                <a:lnTo>
                  <a:pt x="80" y="178"/>
                </a:lnTo>
                <a:lnTo>
                  <a:pt x="80" y="178"/>
                </a:lnTo>
                <a:lnTo>
                  <a:pt x="78" y="178"/>
                </a:lnTo>
                <a:lnTo>
                  <a:pt x="80" y="177"/>
                </a:lnTo>
                <a:lnTo>
                  <a:pt x="80" y="177"/>
                </a:lnTo>
                <a:lnTo>
                  <a:pt x="78" y="177"/>
                </a:lnTo>
                <a:lnTo>
                  <a:pt x="78" y="177"/>
                </a:lnTo>
                <a:lnTo>
                  <a:pt x="77" y="177"/>
                </a:lnTo>
                <a:lnTo>
                  <a:pt x="75" y="178"/>
                </a:lnTo>
                <a:lnTo>
                  <a:pt x="77" y="178"/>
                </a:lnTo>
                <a:lnTo>
                  <a:pt x="77" y="178"/>
                </a:lnTo>
                <a:lnTo>
                  <a:pt x="75" y="178"/>
                </a:lnTo>
                <a:lnTo>
                  <a:pt x="75" y="178"/>
                </a:lnTo>
                <a:lnTo>
                  <a:pt x="75" y="178"/>
                </a:lnTo>
                <a:lnTo>
                  <a:pt x="75" y="180"/>
                </a:lnTo>
                <a:lnTo>
                  <a:pt x="75" y="180"/>
                </a:lnTo>
                <a:lnTo>
                  <a:pt x="75" y="178"/>
                </a:lnTo>
                <a:lnTo>
                  <a:pt x="74" y="178"/>
                </a:lnTo>
                <a:lnTo>
                  <a:pt x="73" y="178"/>
                </a:lnTo>
                <a:lnTo>
                  <a:pt x="73" y="178"/>
                </a:lnTo>
                <a:lnTo>
                  <a:pt x="73" y="178"/>
                </a:lnTo>
                <a:lnTo>
                  <a:pt x="73" y="178"/>
                </a:lnTo>
                <a:lnTo>
                  <a:pt x="73" y="178"/>
                </a:lnTo>
                <a:lnTo>
                  <a:pt x="73" y="180"/>
                </a:lnTo>
                <a:lnTo>
                  <a:pt x="73" y="180"/>
                </a:lnTo>
                <a:lnTo>
                  <a:pt x="71" y="178"/>
                </a:lnTo>
                <a:lnTo>
                  <a:pt x="71" y="178"/>
                </a:lnTo>
                <a:lnTo>
                  <a:pt x="70" y="178"/>
                </a:lnTo>
                <a:lnTo>
                  <a:pt x="70" y="178"/>
                </a:lnTo>
                <a:lnTo>
                  <a:pt x="70" y="180"/>
                </a:lnTo>
                <a:lnTo>
                  <a:pt x="68" y="180"/>
                </a:lnTo>
                <a:lnTo>
                  <a:pt x="67" y="180"/>
                </a:lnTo>
                <a:lnTo>
                  <a:pt x="67" y="180"/>
                </a:lnTo>
                <a:lnTo>
                  <a:pt x="67" y="180"/>
                </a:lnTo>
                <a:lnTo>
                  <a:pt x="67" y="180"/>
                </a:lnTo>
                <a:lnTo>
                  <a:pt x="67" y="180"/>
                </a:lnTo>
                <a:lnTo>
                  <a:pt x="67" y="178"/>
                </a:lnTo>
                <a:lnTo>
                  <a:pt x="67" y="178"/>
                </a:lnTo>
                <a:lnTo>
                  <a:pt x="67" y="178"/>
                </a:lnTo>
                <a:lnTo>
                  <a:pt x="67" y="178"/>
                </a:lnTo>
                <a:lnTo>
                  <a:pt x="67" y="178"/>
                </a:lnTo>
                <a:lnTo>
                  <a:pt x="65" y="178"/>
                </a:lnTo>
                <a:lnTo>
                  <a:pt x="67" y="178"/>
                </a:lnTo>
                <a:lnTo>
                  <a:pt x="67" y="178"/>
                </a:lnTo>
                <a:lnTo>
                  <a:pt x="67" y="177"/>
                </a:lnTo>
                <a:lnTo>
                  <a:pt x="67" y="177"/>
                </a:lnTo>
                <a:lnTo>
                  <a:pt x="65" y="177"/>
                </a:lnTo>
                <a:lnTo>
                  <a:pt x="65" y="177"/>
                </a:lnTo>
                <a:lnTo>
                  <a:pt x="64" y="175"/>
                </a:lnTo>
                <a:lnTo>
                  <a:pt x="64" y="175"/>
                </a:lnTo>
                <a:lnTo>
                  <a:pt x="64" y="175"/>
                </a:lnTo>
                <a:lnTo>
                  <a:pt x="64" y="177"/>
                </a:lnTo>
                <a:lnTo>
                  <a:pt x="63" y="177"/>
                </a:lnTo>
                <a:lnTo>
                  <a:pt x="64" y="178"/>
                </a:lnTo>
                <a:lnTo>
                  <a:pt x="64" y="178"/>
                </a:lnTo>
                <a:lnTo>
                  <a:pt x="64" y="178"/>
                </a:lnTo>
                <a:lnTo>
                  <a:pt x="63" y="178"/>
                </a:lnTo>
                <a:lnTo>
                  <a:pt x="63" y="178"/>
                </a:lnTo>
                <a:lnTo>
                  <a:pt x="63" y="177"/>
                </a:lnTo>
                <a:lnTo>
                  <a:pt x="63" y="177"/>
                </a:lnTo>
                <a:lnTo>
                  <a:pt x="61" y="177"/>
                </a:lnTo>
                <a:lnTo>
                  <a:pt x="61" y="177"/>
                </a:lnTo>
                <a:lnTo>
                  <a:pt x="61" y="177"/>
                </a:lnTo>
                <a:lnTo>
                  <a:pt x="61" y="177"/>
                </a:lnTo>
                <a:lnTo>
                  <a:pt x="60" y="175"/>
                </a:lnTo>
                <a:lnTo>
                  <a:pt x="60" y="175"/>
                </a:lnTo>
                <a:lnTo>
                  <a:pt x="60" y="177"/>
                </a:lnTo>
                <a:lnTo>
                  <a:pt x="60" y="177"/>
                </a:lnTo>
                <a:lnTo>
                  <a:pt x="60" y="177"/>
                </a:lnTo>
                <a:lnTo>
                  <a:pt x="60" y="177"/>
                </a:lnTo>
                <a:lnTo>
                  <a:pt x="58" y="177"/>
                </a:lnTo>
                <a:lnTo>
                  <a:pt x="58" y="175"/>
                </a:lnTo>
                <a:lnTo>
                  <a:pt x="57" y="175"/>
                </a:lnTo>
                <a:lnTo>
                  <a:pt x="57" y="177"/>
                </a:lnTo>
                <a:lnTo>
                  <a:pt x="57" y="175"/>
                </a:lnTo>
                <a:lnTo>
                  <a:pt x="57" y="175"/>
                </a:lnTo>
                <a:lnTo>
                  <a:pt x="57" y="175"/>
                </a:lnTo>
                <a:lnTo>
                  <a:pt x="56" y="175"/>
                </a:lnTo>
                <a:lnTo>
                  <a:pt x="56" y="175"/>
                </a:lnTo>
                <a:lnTo>
                  <a:pt x="54" y="175"/>
                </a:lnTo>
                <a:lnTo>
                  <a:pt x="54" y="175"/>
                </a:lnTo>
                <a:lnTo>
                  <a:pt x="53" y="175"/>
                </a:lnTo>
                <a:lnTo>
                  <a:pt x="53" y="175"/>
                </a:lnTo>
                <a:lnTo>
                  <a:pt x="53" y="174"/>
                </a:lnTo>
                <a:lnTo>
                  <a:pt x="53" y="174"/>
                </a:lnTo>
                <a:lnTo>
                  <a:pt x="51" y="174"/>
                </a:lnTo>
                <a:lnTo>
                  <a:pt x="50" y="174"/>
                </a:lnTo>
                <a:lnTo>
                  <a:pt x="50" y="174"/>
                </a:lnTo>
                <a:lnTo>
                  <a:pt x="50" y="174"/>
                </a:lnTo>
                <a:lnTo>
                  <a:pt x="48" y="175"/>
                </a:lnTo>
                <a:lnTo>
                  <a:pt x="47" y="175"/>
                </a:lnTo>
                <a:lnTo>
                  <a:pt x="47" y="175"/>
                </a:lnTo>
                <a:lnTo>
                  <a:pt x="47" y="175"/>
                </a:lnTo>
                <a:lnTo>
                  <a:pt x="47" y="175"/>
                </a:lnTo>
                <a:lnTo>
                  <a:pt x="47" y="175"/>
                </a:lnTo>
                <a:lnTo>
                  <a:pt x="47" y="175"/>
                </a:lnTo>
                <a:lnTo>
                  <a:pt x="46" y="175"/>
                </a:lnTo>
                <a:lnTo>
                  <a:pt x="46" y="175"/>
                </a:lnTo>
                <a:lnTo>
                  <a:pt x="46" y="175"/>
                </a:lnTo>
                <a:lnTo>
                  <a:pt x="46" y="175"/>
                </a:lnTo>
                <a:lnTo>
                  <a:pt x="46" y="175"/>
                </a:lnTo>
                <a:lnTo>
                  <a:pt x="44" y="174"/>
                </a:lnTo>
                <a:lnTo>
                  <a:pt x="44" y="174"/>
                </a:lnTo>
                <a:lnTo>
                  <a:pt x="43" y="175"/>
                </a:lnTo>
                <a:lnTo>
                  <a:pt x="43" y="175"/>
                </a:lnTo>
                <a:lnTo>
                  <a:pt x="41" y="175"/>
                </a:lnTo>
                <a:lnTo>
                  <a:pt x="41" y="175"/>
                </a:lnTo>
                <a:lnTo>
                  <a:pt x="41" y="175"/>
                </a:lnTo>
                <a:lnTo>
                  <a:pt x="41" y="175"/>
                </a:lnTo>
                <a:lnTo>
                  <a:pt x="40" y="175"/>
                </a:lnTo>
                <a:lnTo>
                  <a:pt x="40" y="177"/>
                </a:lnTo>
                <a:lnTo>
                  <a:pt x="38" y="178"/>
                </a:lnTo>
                <a:lnTo>
                  <a:pt x="38" y="178"/>
                </a:lnTo>
                <a:lnTo>
                  <a:pt x="38" y="178"/>
                </a:lnTo>
                <a:lnTo>
                  <a:pt x="37" y="178"/>
                </a:lnTo>
                <a:lnTo>
                  <a:pt x="37" y="178"/>
                </a:lnTo>
                <a:lnTo>
                  <a:pt x="36" y="178"/>
                </a:lnTo>
                <a:lnTo>
                  <a:pt x="36" y="178"/>
                </a:lnTo>
                <a:lnTo>
                  <a:pt x="36" y="178"/>
                </a:lnTo>
                <a:lnTo>
                  <a:pt x="36" y="178"/>
                </a:lnTo>
                <a:lnTo>
                  <a:pt x="36" y="178"/>
                </a:lnTo>
                <a:lnTo>
                  <a:pt x="34" y="178"/>
                </a:lnTo>
                <a:lnTo>
                  <a:pt x="34" y="177"/>
                </a:lnTo>
                <a:lnTo>
                  <a:pt x="31" y="177"/>
                </a:lnTo>
                <a:lnTo>
                  <a:pt x="31" y="177"/>
                </a:lnTo>
                <a:lnTo>
                  <a:pt x="31" y="177"/>
                </a:lnTo>
                <a:lnTo>
                  <a:pt x="31" y="177"/>
                </a:lnTo>
                <a:lnTo>
                  <a:pt x="30" y="177"/>
                </a:lnTo>
                <a:lnTo>
                  <a:pt x="30" y="177"/>
                </a:lnTo>
                <a:lnTo>
                  <a:pt x="28" y="175"/>
                </a:lnTo>
                <a:lnTo>
                  <a:pt x="28" y="175"/>
                </a:lnTo>
                <a:lnTo>
                  <a:pt x="28" y="175"/>
                </a:lnTo>
                <a:lnTo>
                  <a:pt x="28" y="175"/>
                </a:lnTo>
                <a:lnTo>
                  <a:pt x="27" y="175"/>
                </a:lnTo>
                <a:lnTo>
                  <a:pt x="26" y="175"/>
                </a:lnTo>
                <a:lnTo>
                  <a:pt x="26" y="175"/>
                </a:lnTo>
                <a:lnTo>
                  <a:pt x="26" y="175"/>
                </a:lnTo>
                <a:lnTo>
                  <a:pt x="26" y="174"/>
                </a:lnTo>
                <a:lnTo>
                  <a:pt x="26" y="174"/>
                </a:lnTo>
                <a:lnTo>
                  <a:pt x="24" y="174"/>
                </a:lnTo>
                <a:lnTo>
                  <a:pt x="26" y="174"/>
                </a:lnTo>
                <a:lnTo>
                  <a:pt x="26" y="174"/>
                </a:lnTo>
                <a:lnTo>
                  <a:pt x="26" y="174"/>
                </a:lnTo>
                <a:lnTo>
                  <a:pt x="26" y="174"/>
                </a:lnTo>
                <a:lnTo>
                  <a:pt x="26" y="172"/>
                </a:lnTo>
                <a:lnTo>
                  <a:pt x="26" y="172"/>
                </a:lnTo>
                <a:lnTo>
                  <a:pt x="26" y="172"/>
                </a:lnTo>
                <a:lnTo>
                  <a:pt x="26" y="172"/>
                </a:lnTo>
                <a:lnTo>
                  <a:pt x="24" y="171"/>
                </a:lnTo>
                <a:lnTo>
                  <a:pt x="23" y="171"/>
                </a:lnTo>
                <a:lnTo>
                  <a:pt x="23" y="171"/>
                </a:lnTo>
                <a:lnTo>
                  <a:pt x="23" y="171"/>
                </a:lnTo>
                <a:lnTo>
                  <a:pt x="23" y="171"/>
                </a:lnTo>
                <a:lnTo>
                  <a:pt x="23" y="171"/>
                </a:lnTo>
                <a:lnTo>
                  <a:pt x="23" y="171"/>
                </a:lnTo>
                <a:lnTo>
                  <a:pt x="23" y="171"/>
                </a:lnTo>
                <a:lnTo>
                  <a:pt x="23" y="171"/>
                </a:lnTo>
                <a:lnTo>
                  <a:pt x="23" y="171"/>
                </a:lnTo>
                <a:lnTo>
                  <a:pt x="23" y="170"/>
                </a:lnTo>
                <a:lnTo>
                  <a:pt x="23" y="170"/>
                </a:lnTo>
                <a:lnTo>
                  <a:pt x="23" y="170"/>
                </a:lnTo>
                <a:lnTo>
                  <a:pt x="23" y="171"/>
                </a:lnTo>
                <a:lnTo>
                  <a:pt x="24" y="171"/>
                </a:lnTo>
                <a:lnTo>
                  <a:pt x="24" y="171"/>
                </a:lnTo>
                <a:lnTo>
                  <a:pt x="24" y="171"/>
                </a:lnTo>
                <a:lnTo>
                  <a:pt x="24" y="171"/>
                </a:lnTo>
                <a:lnTo>
                  <a:pt x="24" y="170"/>
                </a:lnTo>
                <a:lnTo>
                  <a:pt x="24" y="170"/>
                </a:lnTo>
                <a:lnTo>
                  <a:pt x="26" y="170"/>
                </a:lnTo>
                <a:lnTo>
                  <a:pt x="24" y="168"/>
                </a:lnTo>
                <a:lnTo>
                  <a:pt x="24" y="168"/>
                </a:lnTo>
                <a:lnTo>
                  <a:pt x="24" y="168"/>
                </a:lnTo>
                <a:lnTo>
                  <a:pt x="23" y="168"/>
                </a:lnTo>
                <a:lnTo>
                  <a:pt x="23" y="168"/>
                </a:lnTo>
                <a:lnTo>
                  <a:pt x="23" y="168"/>
                </a:lnTo>
                <a:lnTo>
                  <a:pt x="23" y="168"/>
                </a:lnTo>
                <a:lnTo>
                  <a:pt x="23" y="168"/>
                </a:lnTo>
                <a:lnTo>
                  <a:pt x="23" y="168"/>
                </a:lnTo>
                <a:lnTo>
                  <a:pt x="23" y="167"/>
                </a:lnTo>
                <a:lnTo>
                  <a:pt x="24" y="168"/>
                </a:lnTo>
                <a:lnTo>
                  <a:pt x="24" y="168"/>
                </a:lnTo>
                <a:lnTo>
                  <a:pt x="24" y="168"/>
                </a:lnTo>
                <a:lnTo>
                  <a:pt x="24" y="167"/>
                </a:lnTo>
                <a:lnTo>
                  <a:pt x="26" y="167"/>
                </a:lnTo>
                <a:lnTo>
                  <a:pt x="26" y="167"/>
                </a:lnTo>
                <a:lnTo>
                  <a:pt x="26" y="168"/>
                </a:lnTo>
                <a:lnTo>
                  <a:pt x="27" y="170"/>
                </a:lnTo>
                <a:lnTo>
                  <a:pt x="27" y="170"/>
                </a:lnTo>
                <a:lnTo>
                  <a:pt x="28" y="170"/>
                </a:lnTo>
                <a:lnTo>
                  <a:pt x="28" y="170"/>
                </a:lnTo>
                <a:lnTo>
                  <a:pt x="30" y="170"/>
                </a:lnTo>
                <a:lnTo>
                  <a:pt x="30" y="170"/>
                </a:lnTo>
                <a:lnTo>
                  <a:pt x="30" y="170"/>
                </a:lnTo>
                <a:lnTo>
                  <a:pt x="31" y="170"/>
                </a:lnTo>
                <a:lnTo>
                  <a:pt x="31" y="168"/>
                </a:lnTo>
                <a:lnTo>
                  <a:pt x="28" y="167"/>
                </a:lnTo>
                <a:lnTo>
                  <a:pt x="28" y="167"/>
                </a:lnTo>
                <a:lnTo>
                  <a:pt x="30" y="167"/>
                </a:lnTo>
                <a:lnTo>
                  <a:pt x="30" y="167"/>
                </a:lnTo>
                <a:lnTo>
                  <a:pt x="30" y="167"/>
                </a:lnTo>
                <a:lnTo>
                  <a:pt x="31" y="167"/>
                </a:lnTo>
                <a:lnTo>
                  <a:pt x="31" y="167"/>
                </a:lnTo>
                <a:lnTo>
                  <a:pt x="31" y="167"/>
                </a:lnTo>
                <a:lnTo>
                  <a:pt x="33" y="167"/>
                </a:lnTo>
                <a:lnTo>
                  <a:pt x="33" y="167"/>
                </a:lnTo>
                <a:lnTo>
                  <a:pt x="33" y="167"/>
                </a:lnTo>
                <a:lnTo>
                  <a:pt x="33" y="167"/>
                </a:lnTo>
                <a:lnTo>
                  <a:pt x="33" y="167"/>
                </a:lnTo>
                <a:lnTo>
                  <a:pt x="34" y="168"/>
                </a:lnTo>
                <a:lnTo>
                  <a:pt x="34" y="168"/>
                </a:lnTo>
                <a:lnTo>
                  <a:pt x="36" y="168"/>
                </a:lnTo>
                <a:lnTo>
                  <a:pt x="36" y="168"/>
                </a:lnTo>
                <a:lnTo>
                  <a:pt x="37" y="168"/>
                </a:lnTo>
                <a:lnTo>
                  <a:pt x="37" y="168"/>
                </a:lnTo>
                <a:lnTo>
                  <a:pt x="37" y="168"/>
                </a:lnTo>
                <a:lnTo>
                  <a:pt x="37" y="168"/>
                </a:lnTo>
                <a:lnTo>
                  <a:pt x="38" y="168"/>
                </a:lnTo>
                <a:lnTo>
                  <a:pt x="38" y="168"/>
                </a:lnTo>
                <a:lnTo>
                  <a:pt x="38" y="168"/>
                </a:lnTo>
                <a:lnTo>
                  <a:pt x="38" y="170"/>
                </a:lnTo>
                <a:lnTo>
                  <a:pt x="38" y="170"/>
                </a:lnTo>
                <a:lnTo>
                  <a:pt x="40" y="170"/>
                </a:lnTo>
                <a:lnTo>
                  <a:pt x="40" y="170"/>
                </a:lnTo>
                <a:lnTo>
                  <a:pt x="41" y="170"/>
                </a:lnTo>
                <a:lnTo>
                  <a:pt x="41" y="170"/>
                </a:lnTo>
                <a:lnTo>
                  <a:pt x="40" y="168"/>
                </a:lnTo>
                <a:lnTo>
                  <a:pt x="40" y="168"/>
                </a:lnTo>
                <a:lnTo>
                  <a:pt x="40" y="168"/>
                </a:lnTo>
                <a:lnTo>
                  <a:pt x="41" y="168"/>
                </a:lnTo>
                <a:lnTo>
                  <a:pt x="41" y="168"/>
                </a:lnTo>
                <a:lnTo>
                  <a:pt x="41" y="167"/>
                </a:lnTo>
                <a:lnTo>
                  <a:pt x="41" y="167"/>
                </a:lnTo>
                <a:lnTo>
                  <a:pt x="41" y="167"/>
                </a:lnTo>
                <a:lnTo>
                  <a:pt x="41" y="167"/>
                </a:lnTo>
                <a:lnTo>
                  <a:pt x="41" y="167"/>
                </a:lnTo>
                <a:lnTo>
                  <a:pt x="41" y="167"/>
                </a:lnTo>
                <a:lnTo>
                  <a:pt x="43" y="167"/>
                </a:lnTo>
                <a:lnTo>
                  <a:pt x="43" y="167"/>
                </a:lnTo>
                <a:lnTo>
                  <a:pt x="43" y="167"/>
                </a:lnTo>
                <a:lnTo>
                  <a:pt x="44" y="168"/>
                </a:lnTo>
                <a:lnTo>
                  <a:pt x="44" y="168"/>
                </a:lnTo>
                <a:lnTo>
                  <a:pt x="44" y="167"/>
                </a:lnTo>
                <a:lnTo>
                  <a:pt x="46" y="167"/>
                </a:lnTo>
                <a:lnTo>
                  <a:pt x="47" y="167"/>
                </a:lnTo>
                <a:lnTo>
                  <a:pt x="47" y="167"/>
                </a:lnTo>
                <a:lnTo>
                  <a:pt x="47" y="167"/>
                </a:lnTo>
                <a:lnTo>
                  <a:pt x="47" y="165"/>
                </a:lnTo>
                <a:lnTo>
                  <a:pt x="47" y="165"/>
                </a:lnTo>
                <a:lnTo>
                  <a:pt x="47" y="165"/>
                </a:lnTo>
                <a:lnTo>
                  <a:pt x="47" y="165"/>
                </a:lnTo>
                <a:lnTo>
                  <a:pt x="48" y="164"/>
                </a:lnTo>
                <a:lnTo>
                  <a:pt x="50" y="164"/>
                </a:lnTo>
                <a:lnTo>
                  <a:pt x="51" y="164"/>
                </a:lnTo>
                <a:lnTo>
                  <a:pt x="53" y="164"/>
                </a:lnTo>
                <a:lnTo>
                  <a:pt x="53" y="164"/>
                </a:lnTo>
                <a:lnTo>
                  <a:pt x="54" y="164"/>
                </a:lnTo>
                <a:lnTo>
                  <a:pt x="54" y="164"/>
                </a:lnTo>
                <a:lnTo>
                  <a:pt x="54" y="164"/>
                </a:lnTo>
                <a:lnTo>
                  <a:pt x="56" y="163"/>
                </a:lnTo>
                <a:lnTo>
                  <a:pt x="56" y="163"/>
                </a:lnTo>
                <a:lnTo>
                  <a:pt x="56" y="163"/>
                </a:lnTo>
                <a:lnTo>
                  <a:pt x="56" y="163"/>
                </a:lnTo>
                <a:lnTo>
                  <a:pt x="56" y="163"/>
                </a:lnTo>
                <a:lnTo>
                  <a:pt x="54" y="163"/>
                </a:lnTo>
                <a:lnTo>
                  <a:pt x="54" y="163"/>
                </a:lnTo>
                <a:lnTo>
                  <a:pt x="53" y="163"/>
                </a:lnTo>
                <a:lnTo>
                  <a:pt x="53" y="163"/>
                </a:lnTo>
                <a:lnTo>
                  <a:pt x="53" y="163"/>
                </a:lnTo>
                <a:lnTo>
                  <a:pt x="51" y="163"/>
                </a:lnTo>
                <a:lnTo>
                  <a:pt x="48" y="163"/>
                </a:lnTo>
                <a:lnTo>
                  <a:pt x="47" y="161"/>
                </a:lnTo>
                <a:lnTo>
                  <a:pt x="46" y="161"/>
                </a:lnTo>
                <a:lnTo>
                  <a:pt x="46" y="161"/>
                </a:lnTo>
                <a:lnTo>
                  <a:pt x="46" y="161"/>
                </a:lnTo>
                <a:lnTo>
                  <a:pt x="44" y="161"/>
                </a:lnTo>
                <a:lnTo>
                  <a:pt x="44" y="161"/>
                </a:lnTo>
                <a:lnTo>
                  <a:pt x="43" y="161"/>
                </a:lnTo>
                <a:lnTo>
                  <a:pt x="43" y="161"/>
                </a:lnTo>
                <a:lnTo>
                  <a:pt x="43" y="163"/>
                </a:lnTo>
                <a:lnTo>
                  <a:pt x="43" y="163"/>
                </a:lnTo>
                <a:lnTo>
                  <a:pt x="41" y="163"/>
                </a:lnTo>
                <a:lnTo>
                  <a:pt x="40" y="163"/>
                </a:lnTo>
                <a:lnTo>
                  <a:pt x="38" y="163"/>
                </a:lnTo>
                <a:lnTo>
                  <a:pt x="38" y="163"/>
                </a:lnTo>
                <a:lnTo>
                  <a:pt x="38" y="161"/>
                </a:lnTo>
                <a:lnTo>
                  <a:pt x="38" y="161"/>
                </a:lnTo>
                <a:lnTo>
                  <a:pt x="38" y="161"/>
                </a:lnTo>
                <a:lnTo>
                  <a:pt x="38" y="160"/>
                </a:lnTo>
                <a:lnTo>
                  <a:pt x="38" y="160"/>
                </a:lnTo>
                <a:lnTo>
                  <a:pt x="38" y="160"/>
                </a:lnTo>
                <a:lnTo>
                  <a:pt x="38" y="160"/>
                </a:lnTo>
                <a:lnTo>
                  <a:pt x="37" y="161"/>
                </a:lnTo>
                <a:lnTo>
                  <a:pt x="37" y="161"/>
                </a:lnTo>
                <a:lnTo>
                  <a:pt x="36" y="161"/>
                </a:lnTo>
                <a:lnTo>
                  <a:pt x="34" y="161"/>
                </a:lnTo>
                <a:lnTo>
                  <a:pt x="34" y="161"/>
                </a:lnTo>
                <a:lnTo>
                  <a:pt x="34" y="161"/>
                </a:lnTo>
                <a:lnTo>
                  <a:pt x="34" y="161"/>
                </a:lnTo>
                <a:lnTo>
                  <a:pt x="34" y="161"/>
                </a:lnTo>
                <a:lnTo>
                  <a:pt x="34" y="160"/>
                </a:lnTo>
                <a:lnTo>
                  <a:pt x="34" y="160"/>
                </a:lnTo>
                <a:lnTo>
                  <a:pt x="34" y="160"/>
                </a:lnTo>
                <a:lnTo>
                  <a:pt x="33" y="161"/>
                </a:lnTo>
                <a:lnTo>
                  <a:pt x="33" y="161"/>
                </a:lnTo>
                <a:lnTo>
                  <a:pt x="33" y="161"/>
                </a:lnTo>
                <a:lnTo>
                  <a:pt x="33" y="161"/>
                </a:lnTo>
                <a:lnTo>
                  <a:pt x="33" y="161"/>
                </a:lnTo>
                <a:lnTo>
                  <a:pt x="33" y="160"/>
                </a:lnTo>
                <a:lnTo>
                  <a:pt x="33" y="160"/>
                </a:lnTo>
                <a:lnTo>
                  <a:pt x="33" y="160"/>
                </a:lnTo>
                <a:lnTo>
                  <a:pt x="31" y="160"/>
                </a:lnTo>
                <a:lnTo>
                  <a:pt x="31" y="160"/>
                </a:lnTo>
                <a:lnTo>
                  <a:pt x="31" y="161"/>
                </a:lnTo>
                <a:lnTo>
                  <a:pt x="31" y="161"/>
                </a:lnTo>
                <a:lnTo>
                  <a:pt x="31" y="163"/>
                </a:lnTo>
                <a:lnTo>
                  <a:pt x="31" y="163"/>
                </a:lnTo>
                <a:lnTo>
                  <a:pt x="31" y="163"/>
                </a:lnTo>
                <a:lnTo>
                  <a:pt x="30" y="163"/>
                </a:lnTo>
                <a:lnTo>
                  <a:pt x="28" y="163"/>
                </a:lnTo>
                <a:lnTo>
                  <a:pt x="28" y="163"/>
                </a:lnTo>
                <a:lnTo>
                  <a:pt x="28" y="163"/>
                </a:lnTo>
                <a:lnTo>
                  <a:pt x="28" y="163"/>
                </a:lnTo>
                <a:lnTo>
                  <a:pt x="27" y="163"/>
                </a:lnTo>
                <a:lnTo>
                  <a:pt x="26" y="163"/>
                </a:lnTo>
                <a:lnTo>
                  <a:pt x="26" y="163"/>
                </a:lnTo>
                <a:lnTo>
                  <a:pt x="24" y="163"/>
                </a:lnTo>
                <a:lnTo>
                  <a:pt x="24" y="163"/>
                </a:lnTo>
                <a:lnTo>
                  <a:pt x="24" y="163"/>
                </a:lnTo>
                <a:lnTo>
                  <a:pt x="24" y="163"/>
                </a:lnTo>
                <a:lnTo>
                  <a:pt x="24" y="163"/>
                </a:lnTo>
                <a:lnTo>
                  <a:pt x="23" y="163"/>
                </a:lnTo>
                <a:lnTo>
                  <a:pt x="21" y="161"/>
                </a:lnTo>
                <a:lnTo>
                  <a:pt x="21" y="161"/>
                </a:lnTo>
                <a:lnTo>
                  <a:pt x="18" y="161"/>
                </a:lnTo>
                <a:lnTo>
                  <a:pt x="18" y="161"/>
                </a:lnTo>
                <a:lnTo>
                  <a:pt x="18" y="160"/>
                </a:lnTo>
                <a:lnTo>
                  <a:pt x="18" y="160"/>
                </a:lnTo>
                <a:lnTo>
                  <a:pt x="18" y="160"/>
                </a:lnTo>
                <a:lnTo>
                  <a:pt x="18" y="160"/>
                </a:lnTo>
                <a:lnTo>
                  <a:pt x="18" y="160"/>
                </a:lnTo>
                <a:lnTo>
                  <a:pt x="18" y="160"/>
                </a:lnTo>
                <a:lnTo>
                  <a:pt x="18" y="160"/>
                </a:lnTo>
                <a:lnTo>
                  <a:pt x="17" y="160"/>
                </a:lnTo>
                <a:lnTo>
                  <a:pt x="17" y="161"/>
                </a:lnTo>
                <a:lnTo>
                  <a:pt x="16" y="161"/>
                </a:lnTo>
                <a:lnTo>
                  <a:pt x="16" y="161"/>
                </a:lnTo>
                <a:lnTo>
                  <a:pt x="13" y="160"/>
                </a:lnTo>
                <a:lnTo>
                  <a:pt x="13" y="160"/>
                </a:lnTo>
                <a:lnTo>
                  <a:pt x="13" y="160"/>
                </a:lnTo>
                <a:lnTo>
                  <a:pt x="13" y="158"/>
                </a:lnTo>
                <a:lnTo>
                  <a:pt x="13" y="158"/>
                </a:lnTo>
                <a:lnTo>
                  <a:pt x="14" y="158"/>
                </a:lnTo>
                <a:lnTo>
                  <a:pt x="14" y="158"/>
                </a:lnTo>
                <a:lnTo>
                  <a:pt x="14" y="158"/>
                </a:lnTo>
                <a:lnTo>
                  <a:pt x="16" y="158"/>
                </a:lnTo>
                <a:lnTo>
                  <a:pt x="16" y="158"/>
                </a:lnTo>
                <a:lnTo>
                  <a:pt x="16" y="157"/>
                </a:lnTo>
                <a:lnTo>
                  <a:pt x="16" y="158"/>
                </a:lnTo>
                <a:lnTo>
                  <a:pt x="16" y="158"/>
                </a:lnTo>
                <a:lnTo>
                  <a:pt x="17" y="158"/>
                </a:lnTo>
                <a:lnTo>
                  <a:pt x="17" y="158"/>
                </a:lnTo>
                <a:lnTo>
                  <a:pt x="17" y="158"/>
                </a:lnTo>
                <a:lnTo>
                  <a:pt x="17" y="157"/>
                </a:lnTo>
                <a:lnTo>
                  <a:pt x="20" y="157"/>
                </a:lnTo>
                <a:lnTo>
                  <a:pt x="20" y="157"/>
                </a:lnTo>
                <a:lnTo>
                  <a:pt x="20" y="158"/>
                </a:lnTo>
                <a:lnTo>
                  <a:pt x="20" y="158"/>
                </a:lnTo>
                <a:lnTo>
                  <a:pt x="20" y="158"/>
                </a:lnTo>
                <a:lnTo>
                  <a:pt x="20" y="160"/>
                </a:lnTo>
                <a:lnTo>
                  <a:pt x="20" y="160"/>
                </a:lnTo>
                <a:lnTo>
                  <a:pt x="20" y="160"/>
                </a:lnTo>
                <a:lnTo>
                  <a:pt x="20" y="160"/>
                </a:lnTo>
                <a:lnTo>
                  <a:pt x="20" y="160"/>
                </a:lnTo>
                <a:lnTo>
                  <a:pt x="20" y="158"/>
                </a:lnTo>
                <a:lnTo>
                  <a:pt x="21" y="158"/>
                </a:lnTo>
                <a:lnTo>
                  <a:pt x="21" y="158"/>
                </a:lnTo>
                <a:lnTo>
                  <a:pt x="23" y="158"/>
                </a:lnTo>
                <a:lnTo>
                  <a:pt x="23" y="158"/>
                </a:lnTo>
                <a:lnTo>
                  <a:pt x="23" y="158"/>
                </a:lnTo>
                <a:lnTo>
                  <a:pt x="23" y="160"/>
                </a:lnTo>
                <a:lnTo>
                  <a:pt x="23" y="160"/>
                </a:lnTo>
                <a:lnTo>
                  <a:pt x="24" y="160"/>
                </a:lnTo>
                <a:lnTo>
                  <a:pt x="24" y="160"/>
                </a:lnTo>
                <a:lnTo>
                  <a:pt x="24" y="160"/>
                </a:lnTo>
                <a:lnTo>
                  <a:pt x="24" y="160"/>
                </a:lnTo>
                <a:lnTo>
                  <a:pt x="26" y="158"/>
                </a:lnTo>
                <a:lnTo>
                  <a:pt x="26" y="158"/>
                </a:lnTo>
                <a:lnTo>
                  <a:pt x="26" y="157"/>
                </a:lnTo>
                <a:lnTo>
                  <a:pt x="26" y="157"/>
                </a:lnTo>
                <a:lnTo>
                  <a:pt x="27" y="157"/>
                </a:lnTo>
                <a:lnTo>
                  <a:pt x="27" y="157"/>
                </a:lnTo>
                <a:lnTo>
                  <a:pt x="28" y="157"/>
                </a:lnTo>
                <a:lnTo>
                  <a:pt x="30" y="157"/>
                </a:lnTo>
                <a:lnTo>
                  <a:pt x="30" y="157"/>
                </a:lnTo>
                <a:lnTo>
                  <a:pt x="31" y="157"/>
                </a:lnTo>
                <a:lnTo>
                  <a:pt x="31" y="157"/>
                </a:lnTo>
                <a:lnTo>
                  <a:pt x="31" y="157"/>
                </a:lnTo>
                <a:lnTo>
                  <a:pt x="31" y="157"/>
                </a:lnTo>
                <a:lnTo>
                  <a:pt x="33" y="158"/>
                </a:lnTo>
                <a:lnTo>
                  <a:pt x="34" y="158"/>
                </a:lnTo>
                <a:lnTo>
                  <a:pt x="36" y="158"/>
                </a:lnTo>
                <a:lnTo>
                  <a:pt x="36" y="158"/>
                </a:lnTo>
                <a:lnTo>
                  <a:pt x="37" y="158"/>
                </a:lnTo>
                <a:lnTo>
                  <a:pt x="37" y="158"/>
                </a:lnTo>
                <a:lnTo>
                  <a:pt x="43" y="157"/>
                </a:lnTo>
                <a:lnTo>
                  <a:pt x="47" y="157"/>
                </a:lnTo>
                <a:lnTo>
                  <a:pt x="50" y="157"/>
                </a:lnTo>
                <a:lnTo>
                  <a:pt x="51" y="155"/>
                </a:lnTo>
                <a:lnTo>
                  <a:pt x="50" y="155"/>
                </a:lnTo>
                <a:lnTo>
                  <a:pt x="50" y="155"/>
                </a:lnTo>
                <a:lnTo>
                  <a:pt x="51" y="155"/>
                </a:lnTo>
                <a:lnTo>
                  <a:pt x="51" y="154"/>
                </a:lnTo>
                <a:lnTo>
                  <a:pt x="51" y="154"/>
                </a:lnTo>
                <a:lnTo>
                  <a:pt x="51" y="154"/>
                </a:lnTo>
                <a:lnTo>
                  <a:pt x="51" y="154"/>
                </a:lnTo>
                <a:lnTo>
                  <a:pt x="50" y="153"/>
                </a:lnTo>
                <a:lnTo>
                  <a:pt x="48" y="154"/>
                </a:lnTo>
                <a:lnTo>
                  <a:pt x="50" y="154"/>
                </a:lnTo>
                <a:lnTo>
                  <a:pt x="50" y="154"/>
                </a:lnTo>
                <a:lnTo>
                  <a:pt x="48" y="154"/>
                </a:lnTo>
                <a:lnTo>
                  <a:pt x="47" y="155"/>
                </a:lnTo>
                <a:lnTo>
                  <a:pt x="47" y="155"/>
                </a:lnTo>
                <a:lnTo>
                  <a:pt x="47" y="155"/>
                </a:lnTo>
                <a:lnTo>
                  <a:pt x="47" y="155"/>
                </a:lnTo>
                <a:lnTo>
                  <a:pt x="47" y="155"/>
                </a:lnTo>
                <a:lnTo>
                  <a:pt x="47" y="155"/>
                </a:lnTo>
                <a:lnTo>
                  <a:pt x="47" y="155"/>
                </a:lnTo>
                <a:lnTo>
                  <a:pt x="47" y="155"/>
                </a:lnTo>
                <a:lnTo>
                  <a:pt x="47" y="155"/>
                </a:lnTo>
                <a:lnTo>
                  <a:pt x="46" y="155"/>
                </a:lnTo>
                <a:lnTo>
                  <a:pt x="46" y="154"/>
                </a:lnTo>
                <a:lnTo>
                  <a:pt x="44" y="154"/>
                </a:lnTo>
                <a:lnTo>
                  <a:pt x="44" y="154"/>
                </a:lnTo>
                <a:lnTo>
                  <a:pt x="44" y="154"/>
                </a:lnTo>
                <a:lnTo>
                  <a:pt x="43" y="154"/>
                </a:lnTo>
                <a:lnTo>
                  <a:pt x="41" y="154"/>
                </a:lnTo>
                <a:lnTo>
                  <a:pt x="41" y="154"/>
                </a:lnTo>
                <a:lnTo>
                  <a:pt x="40" y="154"/>
                </a:lnTo>
                <a:lnTo>
                  <a:pt x="40" y="154"/>
                </a:lnTo>
                <a:lnTo>
                  <a:pt x="40" y="154"/>
                </a:lnTo>
                <a:lnTo>
                  <a:pt x="38" y="154"/>
                </a:lnTo>
                <a:lnTo>
                  <a:pt x="38" y="154"/>
                </a:lnTo>
                <a:lnTo>
                  <a:pt x="38" y="154"/>
                </a:lnTo>
                <a:lnTo>
                  <a:pt x="38" y="154"/>
                </a:lnTo>
                <a:lnTo>
                  <a:pt x="37" y="154"/>
                </a:lnTo>
                <a:lnTo>
                  <a:pt x="37" y="154"/>
                </a:lnTo>
                <a:lnTo>
                  <a:pt x="37" y="154"/>
                </a:lnTo>
                <a:lnTo>
                  <a:pt x="36" y="154"/>
                </a:lnTo>
                <a:lnTo>
                  <a:pt x="36" y="155"/>
                </a:lnTo>
                <a:lnTo>
                  <a:pt x="36" y="155"/>
                </a:lnTo>
                <a:lnTo>
                  <a:pt x="36" y="155"/>
                </a:lnTo>
                <a:lnTo>
                  <a:pt x="34" y="155"/>
                </a:lnTo>
                <a:lnTo>
                  <a:pt x="33" y="155"/>
                </a:lnTo>
                <a:lnTo>
                  <a:pt x="33" y="155"/>
                </a:lnTo>
                <a:lnTo>
                  <a:pt x="31" y="155"/>
                </a:lnTo>
                <a:lnTo>
                  <a:pt x="31" y="155"/>
                </a:lnTo>
                <a:lnTo>
                  <a:pt x="30" y="155"/>
                </a:lnTo>
                <a:lnTo>
                  <a:pt x="28" y="154"/>
                </a:lnTo>
                <a:lnTo>
                  <a:pt x="28" y="154"/>
                </a:lnTo>
                <a:lnTo>
                  <a:pt x="28" y="154"/>
                </a:lnTo>
                <a:lnTo>
                  <a:pt x="28" y="154"/>
                </a:lnTo>
                <a:lnTo>
                  <a:pt x="28" y="154"/>
                </a:lnTo>
                <a:lnTo>
                  <a:pt x="27" y="154"/>
                </a:lnTo>
                <a:lnTo>
                  <a:pt x="27" y="154"/>
                </a:lnTo>
                <a:lnTo>
                  <a:pt x="26" y="154"/>
                </a:lnTo>
                <a:lnTo>
                  <a:pt x="26" y="154"/>
                </a:lnTo>
                <a:lnTo>
                  <a:pt x="27" y="155"/>
                </a:lnTo>
                <a:lnTo>
                  <a:pt x="27" y="155"/>
                </a:lnTo>
                <a:lnTo>
                  <a:pt x="26" y="155"/>
                </a:lnTo>
                <a:lnTo>
                  <a:pt x="26" y="155"/>
                </a:lnTo>
                <a:lnTo>
                  <a:pt x="24" y="154"/>
                </a:lnTo>
                <a:lnTo>
                  <a:pt x="24" y="154"/>
                </a:lnTo>
                <a:lnTo>
                  <a:pt x="23" y="154"/>
                </a:lnTo>
                <a:lnTo>
                  <a:pt x="23" y="154"/>
                </a:lnTo>
                <a:lnTo>
                  <a:pt x="23" y="155"/>
                </a:lnTo>
                <a:lnTo>
                  <a:pt x="23" y="155"/>
                </a:lnTo>
                <a:lnTo>
                  <a:pt x="23" y="155"/>
                </a:lnTo>
                <a:lnTo>
                  <a:pt x="23" y="155"/>
                </a:lnTo>
                <a:lnTo>
                  <a:pt x="23" y="155"/>
                </a:lnTo>
                <a:lnTo>
                  <a:pt x="23" y="155"/>
                </a:lnTo>
                <a:lnTo>
                  <a:pt x="21" y="155"/>
                </a:lnTo>
                <a:lnTo>
                  <a:pt x="21" y="154"/>
                </a:lnTo>
                <a:lnTo>
                  <a:pt x="23" y="154"/>
                </a:lnTo>
                <a:lnTo>
                  <a:pt x="23" y="153"/>
                </a:lnTo>
                <a:lnTo>
                  <a:pt x="21" y="153"/>
                </a:lnTo>
                <a:lnTo>
                  <a:pt x="21" y="153"/>
                </a:lnTo>
                <a:lnTo>
                  <a:pt x="21" y="153"/>
                </a:lnTo>
                <a:lnTo>
                  <a:pt x="21" y="153"/>
                </a:lnTo>
                <a:lnTo>
                  <a:pt x="20" y="153"/>
                </a:lnTo>
                <a:lnTo>
                  <a:pt x="20" y="153"/>
                </a:lnTo>
                <a:lnTo>
                  <a:pt x="20" y="153"/>
                </a:lnTo>
                <a:lnTo>
                  <a:pt x="18" y="153"/>
                </a:lnTo>
                <a:lnTo>
                  <a:pt x="18" y="153"/>
                </a:lnTo>
                <a:lnTo>
                  <a:pt x="18" y="153"/>
                </a:lnTo>
                <a:lnTo>
                  <a:pt x="18" y="153"/>
                </a:lnTo>
                <a:lnTo>
                  <a:pt x="18" y="153"/>
                </a:lnTo>
                <a:lnTo>
                  <a:pt x="18" y="154"/>
                </a:lnTo>
                <a:lnTo>
                  <a:pt x="18" y="154"/>
                </a:lnTo>
                <a:lnTo>
                  <a:pt x="17" y="154"/>
                </a:lnTo>
                <a:lnTo>
                  <a:pt x="17" y="154"/>
                </a:lnTo>
                <a:lnTo>
                  <a:pt x="17" y="154"/>
                </a:lnTo>
                <a:lnTo>
                  <a:pt x="17" y="154"/>
                </a:lnTo>
                <a:lnTo>
                  <a:pt x="17" y="153"/>
                </a:lnTo>
                <a:lnTo>
                  <a:pt x="17" y="153"/>
                </a:lnTo>
                <a:lnTo>
                  <a:pt x="17" y="153"/>
                </a:lnTo>
                <a:lnTo>
                  <a:pt x="17" y="153"/>
                </a:lnTo>
                <a:lnTo>
                  <a:pt x="17" y="153"/>
                </a:lnTo>
                <a:lnTo>
                  <a:pt x="17" y="153"/>
                </a:lnTo>
                <a:lnTo>
                  <a:pt x="16" y="154"/>
                </a:lnTo>
                <a:lnTo>
                  <a:pt x="17" y="154"/>
                </a:lnTo>
                <a:lnTo>
                  <a:pt x="17" y="154"/>
                </a:lnTo>
                <a:lnTo>
                  <a:pt x="16" y="154"/>
                </a:lnTo>
                <a:lnTo>
                  <a:pt x="16" y="154"/>
                </a:lnTo>
                <a:lnTo>
                  <a:pt x="16" y="154"/>
                </a:lnTo>
                <a:lnTo>
                  <a:pt x="16" y="153"/>
                </a:lnTo>
                <a:lnTo>
                  <a:pt x="14" y="153"/>
                </a:lnTo>
                <a:lnTo>
                  <a:pt x="13" y="151"/>
                </a:lnTo>
                <a:lnTo>
                  <a:pt x="13" y="151"/>
                </a:lnTo>
                <a:lnTo>
                  <a:pt x="14" y="151"/>
                </a:lnTo>
                <a:lnTo>
                  <a:pt x="14" y="150"/>
                </a:lnTo>
                <a:lnTo>
                  <a:pt x="14" y="150"/>
                </a:lnTo>
                <a:lnTo>
                  <a:pt x="14" y="150"/>
                </a:lnTo>
                <a:lnTo>
                  <a:pt x="14" y="150"/>
                </a:lnTo>
                <a:lnTo>
                  <a:pt x="14" y="150"/>
                </a:lnTo>
                <a:lnTo>
                  <a:pt x="13" y="150"/>
                </a:lnTo>
                <a:lnTo>
                  <a:pt x="13" y="150"/>
                </a:lnTo>
                <a:lnTo>
                  <a:pt x="13" y="148"/>
                </a:lnTo>
                <a:lnTo>
                  <a:pt x="13" y="148"/>
                </a:lnTo>
                <a:lnTo>
                  <a:pt x="13" y="148"/>
                </a:lnTo>
                <a:lnTo>
                  <a:pt x="13" y="148"/>
                </a:lnTo>
                <a:lnTo>
                  <a:pt x="13" y="148"/>
                </a:lnTo>
                <a:lnTo>
                  <a:pt x="14" y="148"/>
                </a:lnTo>
                <a:lnTo>
                  <a:pt x="14" y="148"/>
                </a:lnTo>
                <a:lnTo>
                  <a:pt x="16" y="148"/>
                </a:lnTo>
                <a:lnTo>
                  <a:pt x="16" y="148"/>
                </a:lnTo>
                <a:lnTo>
                  <a:pt x="16" y="148"/>
                </a:lnTo>
                <a:lnTo>
                  <a:pt x="16" y="148"/>
                </a:lnTo>
                <a:lnTo>
                  <a:pt x="16" y="148"/>
                </a:lnTo>
                <a:lnTo>
                  <a:pt x="16" y="148"/>
                </a:lnTo>
                <a:lnTo>
                  <a:pt x="16" y="150"/>
                </a:lnTo>
                <a:lnTo>
                  <a:pt x="17" y="150"/>
                </a:lnTo>
                <a:lnTo>
                  <a:pt x="17" y="150"/>
                </a:lnTo>
                <a:lnTo>
                  <a:pt x="18" y="150"/>
                </a:lnTo>
                <a:lnTo>
                  <a:pt x="18" y="150"/>
                </a:lnTo>
                <a:lnTo>
                  <a:pt x="18" y="148"/>
                </a:lnTo>
                <a:lnTo>
                  <a:pt x="18" y="148"/>
                </a:lnTo>
                <a:lnTo>
                  <a:pt x="18" y="150"/>
                </a:lnTo>
                <a:lnTo>
                  <a:pt x="20" y="150"/>
                </a:lnTo>
                <a:lnTo>
                  <a:pt x="20" y="150"/>
                </a:lnTo>
                <a:lnTo>
                  <a:pt x="20" y="148"/>
                </a:lnTo>
                <a:lnTo>
                  <a:pt x="20" y="148"/>
                </a:lnTo>
                <a:lnTo>
                  <a:pt x="20" y="148"/>
                </a:lnTo>
                <a:lnTo>
                  <a:pt x="20" y="147"/>
                </a:lnTo>
                <a:lnTo>
                  <a:pt x="20" y="147"/>
                </a:lnTo>
                <a:lnTo>
                  <a:pt x="20" y="147"/>
                </a:lnTo>
                <a:lnTo>
                  <a:pt x="20" y="145"/>
                </a:lnTo>
                <a:lnTo>
                  <a:pt x="18" y="145"/>
                </a:lnTo>
                <a:lnTo>
                  <a:pt x="18" y="147"/>
                </a:lnTo>
                <a:lnTo>
                  <a:pt x="18" y="147"/>
                </a:lnTo>
                <a:lnTo>
                  <a:pt x="18" y="147"/>
                </a:lnTo>
                <a:lnTo>
                  <a:pt x="18" y="147"/>
                </a:lnTo>
                <a:lnTo>
                  <a:pt x="18" y="147"/>
                </a:lnTo>
                <a:lnTo>
                  <a:pt x="18" y="147"/>
                </a:lnTo>
                <a:lnTo>
                  <a:pt x="18" y="147"/>
                </a:lnTo>
                <a:lnTo>
                  <a:pt x="17" y="147"/>
                </a:lnTo>
                <a:lnTo>
                  <a:pt x="17" y="147"/>
                </a:lnTo>
                <a:lnTo>
                  <a:pt x="16" y="147"/>
                </a:lnTo>
                <a:lnTo>
                  <a:pt x="16" y="145"/>
                </a:lnTo>
                <a:lnTo>
                  <a:pt x="16" y="147"/>
                </a:lnTo>
                <a:lnTo>
                  <a:pt x="14" y="147"/>
                </a:lnTo>
                <a:lnTo>
                  <a:pt x="14" y="147"/>
                </a:lnTo>
                <a:lnTo>
                  <a:pt x="14" y="145"/>
                </a:lnTo>
                <a:lnTo>
                  <a:pt x="14" y="145"/>
                </a:lnTo>
                <a:lnTo>
                  <a:pt x="14" y="145"/>
                </a:lnTo>
                <a:lnTo>
                  <a:pt x="13" y="145"/>
                </a:lnTo>
                <a:lnTo>
                  <a:pt x="11" y="145"/>
                </a:lnTo>
                <a:lnTo>
                  <a:pt x="10" y="145"/>
                </a:lnTo>
                <a:lnTo>
                  <a:pt x="8" y="145"/>
                </a:lnTo>
                <a:lnTo>
                  <a:pt x="10" y="144"/>
                </a:lnTo>
                <a:lnTo>
                  <a:pt x="10" y="144"/>
                </a:lnTo>
                <a:lnTo>
                  <a:pt x="8" y="144"/>
                </a:lnTo>
                <a:lnTo>
                  <a:pt x="8" y="144"/>
                </a:lnTo>
                <a:lnTo>
                  <a:pt x="8" y="144"/>
                </a:lnTo>
                <a:lnTo>
                  <a:pt x="10" y="144"/>
                </a:lnTo>
                <a:lnTo>
                  <a:pt x="10" y="144"/>
                </a:lnTo>
                <a:lnTo>
                  <a:pt x="10" y="144"/>
                </a:lnTo>
                <a:lnTo>
                  <a:pt x="10" y="144"/>
                </a:lnTo>
                <a:lnTo>
                  <a:pt x="10" y="144"/>
                </a:lnTo>
                <a:lnTo>
                  <a:pt x="10" y="144"/>
                </a:lnTo>
                <a:lnTo>
                  <a:pt x="10" y="144"/>
                </a:lnTo>
                <a:lnTo>
                  <a:pt x="11" y="144"/>
                </a:lnTo>
                <a:lnTo>
                  <a:pt x="11" y="144"/>
                </a:lnTo>
                <a:lnTo>
                  <a:pt x="13" y="144"/>
                </a:lnTo>
                <a:lnTo>
                  <a:pt x="13" y="144"/>
                </a:lnTo>
                <a:lnTo>
                  <a:pt x="13" y="144"/>
                </a:lnTo>
                <a:lnTo>
                  <a:pt x="13" y="145"/>
                </a:lnTo>
                <a:lnTo>
                  <a:pt x="13" y="145"/>
                </a:lnTo>
                <a:lnTo>
                  <a:pt x="13" y="144"/>
                </a:lnTo>
                <a:lnTo>
                  <a:pt x="13" y="144"/>
                </a:lnTo>
                <a:lnTo>
                  <a:pt x="13" y="144"/>
                </a:lnTo>
                <a:lnTo>
                  <a:pt x="14" y="144"/>
                </a:lnTo>
                <a:lnTo>
                  <a:pt x="14" y="144"/>
                </a:lnTo>
                <a:lnTo>
                  <a:pt x="13" y="143"/>
                </a:lnTo>
                <a:lnTo>
                  <a:pt x="13" y="143"/>
                </a:lnTo>
                <a:lnTo>
                  <a:pt x="13" y="141"/>
                </a:lnTo>
                <a:lnTo>
                  <a:pt x="11" y="141"/>
                </a:lnTo>
                <a:lnTo>
                  <a:pt x="11" y="141"/>
                </a:lnTo>
                <a:lnTo>
                  <a:pt x="11" y="141"/>
                </a:lnTo>
                <a:lnTo>
                  <a:pt x="11" y="143"/>
                </a:lnTo>
                <a:lnTo>
                  <a:pt x="11" y="143"/>
                </a:lnTo>
                <a:lnTo>
                  <a:pt x="11" y="143"/>
                </a:lnTo>
                <a:lnTo>
                  <a:pt x="11" y="143"/>
                </a:lnTo>
                <a:lnTo>
                  <a:pt x="10" y="143"/>
                </a:lnTo>
                <a:lnTo>
                  <a:pt x="10" y="143"/>
                </a:lnTo>
                <a:lnTo>
                  <a:pt x="8" y="143"/>
                </a:lnTo>
                <a:lnTo>
                  <a:pt x="8" y="143"/>
                </a:lnTo>
                <a:lnTo>
                  <a:pt x="7" y="143"/>
                </a:lnTo>
                <a:lnTo>
                  <a:pt x="7" y="141"/>
                </a:lnTo>
                <a:lnTo>
                  <a:pt x="7" y="141"/>
                </a:lnTo>
                <a:lnTo>
                  <a:pt x="7" y="141"/>
                </a:lnTo>
                <a:lnTo>
                  <a:pt x="7" y="141"/>
                </a:lnTo>
                <a:lnTo>
                  <a:pt x="7" y="141"/>
                </a:lnTo>
                <a:lnTo>
                  <a:pt x="7" y="141"/>
                </a:lnTo>
                <a:lnTo>
                  <a:pt x="6" y="141"/>
                </a:lnTo>
                <a:lnTo>
                  <a:pt x="6" y="141"/>
                </a:lnTo>
                <a:lnTo>
                  <a:pt x="7" y="140"/>
                </a:lnTo>
                <a:lnTo>
                  <a:pt x="7" y="140"/>
                </a:lnTo>
                <a:lnTo>
                  <a:pt x="6" y="140"/>
                </a:lnTo>
                <a:lnTo>
                  <a:pt x="6" y="140"/>
                </a:lnTo>
                <a:lnTo>
                  <a:pt x="6" y="140"/>
                </a:lnTo>
                <a:lnTo>
                  <a:pt x="3" y="140"/>
                </a:lnTo>
                <a:lnTo>
                  <a:pt x="3" y="140"/>
                </a:lnTo>
                <a:lnTo>
                  <a:pt x="3" y="140"/>
                </a:lnTo>
                <a:lnTo>
                  <a:pt x="3" y="140"/>
                </a:lnTo>
                <a:lnTo>
                  <a:pt x="1" y="138"/>
                </a:lnTo>
                <a:lnTo>
                  <a:pt x="0" y="137"/>
                </a:lnTo>
                <a:lnTo>
                  <a:pt x="0" y="137"/>
                </a:lnTo>
                <a:lnTo>
                  <a:pt x="1" y="137"/>
                </a:lnTo>
                <a:lnTo>
                  <a:pt x="1" y="137"/>
                </a:lnTo>
                <a:lnTo>
                  <a:pt x="1" y="137"/>
                </a:lnTo>
                <a:lnTo>
                  <a:pt x="1" y="137"/>
                </a:lnTo>
                <a:lnTo>
                  <a:pt x="1" y="137"/>
                </a:lnTo>
                <a:lnTo>
                  <a:pt x="1" y="137"/>
                </a:lnTo>
                <a:lnTo>
                  <a:pt x="0" y="135"/>
                </a:lnTo>
                <a:lnTo>
                  <a:pt x="0" y="135"/>
                </a:lnTo>
                <a:lnTo>
                  <a:pt x="1" y="135"/>
                </a:lnTo>
                <a:lnTo>
                  <a:pt x="1" y="135"/>
                </a:lnTo>
                <a:lnTo>
                  <a:pt x="1" y="135"/>
                </a:lnTo>
                <a:lnTo>
                  <a:pt x="1" y="135"/>
                </a:lnTo>
                <a:lnTo>
                  <a:pt x="1" y="135"/>
                </a:lnTo>
                <a:lnTo>
                  <a:pt x="1" y="135"/>
                </a:lnTo>
                <a:lnTo>
                  <a:pt x="1" y="135"/>
                </a:lnTo>
                <a:lnTo>
                  <a:pt x="3" y="135"/>
                </a:lnTo>
                <a:lnTo>
                  <a:pt x="4" y="135"/>
                </a:lnTo>
                <a:lnTo>
                  <a:pt x="6" y="134"/>
                </a:lnTo>
                <a:lnTo>
                  <a:pt x="6" y="134"/>
                </a:lnTo>
                <a:lnTo>
                  <a:pt x="7" y="134"/>
                </a:lnTo>
                <a:lnTo>
                  <a:pt x="7" y="134"/>
                </a:lnTo>
                <a:lnTo>
                  <a:pt x="7" y="133"/>
                </a:lnTo>
                <a:lnTo>
                  <a:pt x="7" y="133"/>
                </a:lnTo>
                <a:lnTo>
                  <a:pt x="8" y="134"/>
                </a:lnTo>
                <a:lnTo>
                  <a:pt x="8" y="134"/>
                </a:lnTo>
                <a:lnTo>
                  <a:pt x="8" y="134"/>
                </a:lnTo>
                <a:lnTo>
                  <a:pt x="8" y="134"/>
                </a:lnTo>
                <a:lnTo>
                  <a:pt x="8" y="133"/>
                </a:lnTo>
                <a:lnTo>
                  <a:pt x="8" y="133"/>
                </a:lnTo>
                <a:lnTo>
                  <a:pt x="8" y="133"/>
                </a:lnTo>
                <a:lnTo>
                  <a:pt x="8" y="131"/>
                </a:lnTo>
                <a:lnTo>
                  <a:pt x="8" y="131"/>
                </a:lnTo>
                <a:lnTo>
                  <a:pt x="8" y="131"/>
                </a:lnTo>
                <a:lnTo>
                  <a:pt x="10" y="131"/>
                </a:lnTo>
                <a:lnTo>
                  <a:pt x="11" y="131"/>
                </a:lnTo>
                <a:lnTo>
                  <a:pt x="11" y="131"/>
                </a:lnTo>
                <a:lnTo>
                  <a:pt x="11" y="131"/>
                </a:lnTo>
                <a:lnTo>
                  <a:pt x="11" y="131"/>
                </a:lnTo>
                <a:lnTo>
                  <a:pt x="13" y="131"/>
                </a:lnTo>
                <a:lnTo>
                  <a:pt x="13" y="133"/>
                </a:lnTo>
                <a:lnTo>
                  <a:pt x="14" y="133"/>
                </a:lnTo>
                <a:lnTo>
                  <a:pt x="14" y="133"/>
                </a:lnTo>
                <a:lnTo>
                  <a:pt x="14" y="133"/>
                </a:lnTo>
                <a:lnTo>
                  <a:pt x="16" y="133"/>
                </a:lnTo>
                <a:lnTo>
                  <a:pt x="16" y="133"/>
                </a:lnTo>
                <a:lnTo>
                  <a:pt x="16" y="133"/>
                </a:lnTo>
                <a:lnTo>
                  <a:pt x="16" y="133"/>
                </a:lnTo>
                <a:lnTo>
                  <a:pt x="16" y="133"/>
                </a:lnTo>
                <a:lnTo>
                  <a:pt x="16" y="133"/>
                </a:lnTo>
                <a:lnTo>
                  <a:pt x="16" y="133"/>
                </a:lnTo>
                <a:lnTo>
                  <a:pt x="16" y="133"/>
                </a:lnTo>
                <a:lnTo>
                  <a:pt x="16" y="133"/>
                </a:lnTo>
                <a:lnTo>
                  <a:pt x="17" y="133"/>
                </a:lnTo>
                <a:lnTo>
                  <a:pt x="17" y="131"/>
                </a:lnTo>
                <a:lnTo>
                  <a:pt x="18" y="131"/>
                </a:lnTo>
                <a:lnTo>
                  <a:pt x="18" y="131"/>
                </a:lnTo>
                <a:lnTo>
                  <a:pt x="20" y="133"/>
                </a:lnTo>
                <a:lnTo>
                  <a:pt x="20" y="133"/>
                </a:lnTo>
                <a:lnTo>
                  <a:pt x="20" y="133"/>
                </a:lnTo>
                <a:lnTo>
                  <a:pt x="20" y="133"/>
                </a:lnTo>
                <a:lnTo>
                  <a:pt x="21" y="131"/>
                </a:lnTo>
                <a:lnTo>
                  <a:pt x="23" y="131"/>
                </a:lnTo>
                <a:lnTo>
                  <a:pt x="23" y="131"/>
                </a:lnTo>
                <a:lnTo>
                  <a:pt x="23" y="133"/>
                </a:lnTo>
                <a:lnTo>
                  <a:pt x="23" y="133"/>
                </a:lnTo>
                <a:lnTo>
                  <a:pt x="23" y="134"/>
                </a:lnTo>
                <a:lnTo>
                  <a:pt x="23" y="134"/>
                </a:lnTo>
                <a:lnTo>
                  <a:pt x="23" y="134"/>
                </a:lnTo>
                <a:lnTo>
                  <a:pt x="23" y="134"/>
                </a:lnTo>
                <a:lnTo>
                  <a:pt x="21" y="134"/>
                </a:lnTo>
                <a:lnTo>
                  <a:pt x="21" y="135"/>
                </a:lnTo>
                <a:lnTo>
                  <a:pt x="21" y="135"/>
                </a:lnTo>
                <a:lnTo>
                  <a:pt x="20" y="134"/>
                </a:lnTo>
                <a:lnTo>
                  <a:pt x="18" y="134"/>
                </a:lnTo>
                <a:lnTo>
                  <a:pt x="18" y="134"/>
                </a:lnTo>
                <a:lnTo>
                  <a:pt x="18" y="134"/>
                </a:lnTo>
                <a:lnTo>
                  <a:pt x="17" y="134"/>
                </a:lnTo>
                <a:lnTo>
                  <a:pt x="16" y="134"/>
                </a:lnTo>
                <a:lnTo>
                  <a:pt x="16" y="133"/>
                </a:lnTo>
                <a:lnTo>
                  <a:pt x="16" y="133"/>
                </a:lnTo>
                <a:lnTo>
                  <a:pt x="16" y="133"/>
                </a:lnTo>
                <a:lnTo>
                  <a:pt x="16" y="133"/>
                </a:lnTo>
                <a:lnTo>
                  <a:pt x="16" y="134"/>
                </a:lnTo>
                <a:lnTo>
                  <a:pt x="16" y="134"/>
                </a:lnTo>
                <a:lnTo>
                  <a:pt x="16" y="133"/>
                </a:lnTo>
                <a:lnTo>
                  <a:pt x="14" y="133"/>
                </a:lnTo>
                <a:lnTo>
                  <a:pt x="14" y="133"/>
                </a:lnTo>
                <a:lnTo>
                  <a:pt x="11" y="133"/>
                </a:lnTo>
                <a:lnTo>
                  <a:pt x="11" y="134"/>
                </a:lnTo>
                <a:lnTo>
                  <a:pt x="11" y="134"/>
                </a:lnTo>
                <a:lnTo>
                  <a:pt x="11" y="134"/>
                </a:lnTo>
                <a:lnTo>
                  <a:pt x="10" y="134"/>
                </a:lnTo>
                <a:lnTo>
                  <a:pt x="10" y="134"/>
                </a:lnTo>
                <a:lnTo>
                  <a:pt x="8" y="134"/>
                </a:lnTo>
                <a:lnTo>
                  <a:pt x="7" y="134"/>
                </a:lnTo>
                <a:lnTo>
                  <a:pt x="6" y="135"/>
                </a:lnTo>
                <a:lnTo>
                  <a:pt x="6" y="135"/>
                </a:lnTo>
                <a:lnTo>
                  <a:pt x="7" y="135"/>
                </a:lnTo>
                <a:lnTo>
                  <a:pt x="7" y="137"/>
                </a:lnTo>
                <a:lnTo>
                  <a:pt x="8" y="137"/>
                </a:lnTo>
                <a:lnTo>
                  <a:pt x="10" y="137"/>
                </a:lnTo>
                <a:lnTo>
                  <a:pt x="10" y="137"/>
                </a:lnTo>
                <a:lnTo>
                  <a:pt x="10" y="137"/>
                </a:lnTo>
                <a:lnTo>
                  <a:pt x="10" y="137"/>
                </a:lnTo>
                <a:lnTo>
                  <a:pt x="11" y="137"/>
                </a:lnTo>
                <a:lnTo>
                  <a:pt x="11" y="137"/>
                </a:lnTo>
                <a:lnTo>
                  <a:pt x="13" y="137"/>
                </a:lnTo>
                <a:lnTo>
                  <a:pt x="14" y="137"/>
                </a:lnTo>
                <a:lnTo>
                  <a:pt x="14" y="137"/>
                </a:lnTo>
                <a:lnTo>
                  <a:pt x="14" y="137"/>
                </a:lnTo>
                <a:lnTo>
                  <a:pt x="14" y="137"/>
                </a:lnTo>
                <a:lnTo>
                  <a:pt x="16" y="137"/>
                </a:lnTo>
                <a:lnTo>
                  <a:pt x="17" y="137"/>
                </a:lnTo>
                <a:lnTo>
                  <a:pt x="17" y="137"/>
                </a:lnTo>
                <a:lnTo>
                  <a:pt x="17" y="137"/>
                </a:lnTo>
                <a:lnTo>
                  <a:pt x="17" y="137"/>
                </a:lnTo>
                <a:lnTo>
                  <a:pt x="17" y="137"/>
                </a:lnTo>
                <a:lnTo>
                  <a:pt x="17" y="137"/>
                </a:lnTo>
                <a:lnTo>
                  <a:pt x="17" y="138"/>
                </a:lnTo>
                <a:lnTo>
                  <a:pt x="18" y="138"/>
                </a:lnTo>
                <a:lnTo>
                  <a:pt x="18" y="138"/>
                </a:lnTo>
                <a:lnTo>
                  <a:pt x="18" y="138"/>
                </a:lnTo>
                <a:lnTo>
                  <a:pt x="18" y="137"/>
                </a:lnTo>
                <a:lnTo>
                  <a:pt x="18" y="137"/>
                </a:lnTo>
                <a:lnTo>
                  <a:pt x="18" y="137"/>
                </a:lnTo>
                <a:lnTo>
                  <a:pt x="18" y="137"/>
                </a:lnTo>
                <a:lnTo>
                  <a:pt x="20" y="137"/>
                </a:lnTo>
                <a:lnTo>
                  <a:pt x="20" y="137"/>
                </a:lnTo>
                <a:lnTo>
                  <a:pt x="20" y="137"/>
                </a:lnTo>
                <a:lnTo>
                  <a:pt x="21" y="137"/>
                </a:lnTo>
                <a:lnTo>
                  <a:pt x="23" y="137"/>
                </a:lnTo>
                <a:lnTo>
                  <a:pt x="23" y="135"/>
                </a:lnTo>
                <a:lnTo>
                  <a:pt x="23" y="135"/>
                </a:lnTo>
                <a:lnTo>
                  <a:pt x="23" y="135"/>
                </a:lnTo>
                <a:lnTo>
                  <a:pt x="24" y="135"/>
                </a:lnTo>
                <a:lnTo>
                  <a:pt x="26" y="135"/>
                </a:lnTo>
                <a:lnTo>
                  <a:pt x="28" y="135"/>
                </a:lnTo>
                <a:lnTo>
                  <a:pt x="31" y="135"/>
                </a:lnTo>
                <a:lnTo>
                  <a:pt x="33" y="134"/>
                </a:lnTo>
                <a:lnTo>
                  <a:pt x="33" y="134"/>
                </a:lnTo>
                <a:lnTo>
                  <a:pt x="34" y="134"/>
                </a:lnTo>
                <a:lnTo>
                  <a:pt x="33" y="134"/>
                </a:lnTo>
                <a:lnTo>
                  <a:pt x="33" y="134"/>
                </a:lnTo>
                <a:lnTo>
                  <a:pt x="33" y="134"/>
                </a:lnTo>
                <a:lnTo>
                  <a:pt x="34" y="134"/>
                </a:lnTo>
                <a:lnTo>
                  <a:pt x="34" y="133"/>
                </a:lnTo>
                <a:lnTo>
                  <a:pt x="36" y="134"/>
                </a:lnTo>
                <a:lnTo>
                  <a:pt x="34" y="134"/>
                </a:lnTo>
                <a:lnTo>
                  <a:pt x="34" y="134"/>
                </a:lnTo>
                <a:lnTo>
                  <a:pt x="36" y="134"/>
                </a:lnTo>
                <a:lnTo>
                  <a:pt x="36" y="135"/>
                </a:lnTo>
                <a:lnTo>
                  <a:pt x="36" y="135"/>
                </a:lnTo>
                <a:lnTo>
                  <a:pt x="36" y="134"/>
                </a:lnTo>
                <a:lnTo>
                  <a:pt x="36" y="134"/>
                </a:lnTo>
                <a:lnTo>
                  <a:pt x="37" y="134"/>
                </a:lnTo>
                <a:lnTo>
                  <a:pt x="37" y="134"/>
                </a:lnTo>
                <a:lnTo>
                  <a:pt x="38" y="134"/>
                </a:lnTo>
                <a:lnTo>
                  <a:pt x="38" y="134"/>
                </a:lnTo>
                <a:lnTo>
                  <a:pt x="38" y="134"/>
                </a:lnTo>
                <a:lnTo>
                  <a:pt x="38" y="133"/>
                </a:lnTo>
                <a:lnTo>
                  <a:pt x="38" y="133"/>
                </a:lnTo>
                <a:lnTo>
                  <a:pt x="38" y="133"/>
                </a:lnTo>
                <a:lnTo>
                  <a:pt x="40" y="134"/>
                </a:lnTo>
                <a:lnTo>
                  <a:pt x="40" y="134"/>
                </a:lnTo>
                <a:lnTo>
                  <a:pt x="40" y="134"/>
                </a:lnTo>
                <a:lnTo>
                  <a:pt x="41" y="134"/>
                </a:lnTo>
                <a:lnTo>
                  <a:pt x="41" y="133"/>
                </a:lnTo>
                <a:lnTo>
                  <a:pt x="41" y="133"/>
                </a:lnTo>
                <a:lnTo>
                  <a:pt x="41" y="133"/>
                </a:lnTo>
                <a:lnTo>
                  <a:pt x="43" y="131"/>
                </a:lnTo>
                <a:lnTo>
                  <a:pt x="44" y="131"/>
                </a:lnTo>
                <a:lnTo>
                  <a:pt x="44" y="131"/>
                </a:lnTo>
                <a:lnTo>
                  <a:pt x="44" y="131"/>
                </a:lnTo>
                <a:lnTo>
                  <a:pt x="43" y="131"/>
                </a:lnTo>
                <a:lnTo>
                  <a:pt x="43" y="131"/>
                </a:lnTo>
                <a:lnTo>
                  <a:pt x="41" y="131"/>
                </a:lnTo>
                <a:lnTo>
                  <a:pt x="41" y="131"/>
                </a:lnTo>
                <a:lnTo>
                  <a:pt x="40" y="131"/>
                </a:lnTo>
                <a:lnTo>
                  <a:pt x="40" y="131"/>
                </a:lnTo>
                <a:lnTo>
                  <a:pt x="40" y="130"/>
                </a:lnTo>
                <a:lnTo>
                  <a:pt x="40" y="130"/>
                </a:lnTo>
                <a:lnTo>
                  <a:pt x="38" y="130"/>
                </a:lnTo>
                <a:lnTo>
                  <a:pt x="38" y="130"/>
                </a:lnTo>
                <a:lnTo>
                  <a:pt x="38" y="131"/>
                </a:lnTo>
                <a:lnTo>
                  <a:pt x="38" y="131"/>
                </a:lnTo>
                <a:lnTo>
                  <a:pt x="38" y="131"/>
                </a:lnTo>
                <a:lnTo>
                  <a:pt x="37" y="131"/>
                </a:lnTo>
                <a:lnTo>
                  <a:pt x="37" y="131"/>
                </a:lnTo>
                <a:lnTo>
                  <a:pt x="37" y="131"/>
                </a:lnTo>
                <a:lnTo>
                  <a:pt x="36" y="131"/>
                </a:lnTo>
                <a:lnTo>
                  <a:pt x="36" y="133"/>
                </a:lnTo>
                <a:lnTo>
                  <a:pt x="36" y="133"/>
                </a:lnTo>
                <a:lnTo>
                  <a:pt x="34" y="133"/>
                </a:lnTo>
                <a:lnTo>
                  <a:pt x="33" y="131"/>
                </a:lnTo>
                <a:lnTo>
                  <a:pt x="33" y="131"/>
                </a:lnTo>
                <a:lnTo>
                  <a:pt x="33" y="131"/>
                </a:lnTo>
                <a:lnTo>
                  <a:pt x="33" y="131"/>
                </a:lnTo>
                <a:lnTo>
                  <a:pt x="31" y="133"/>
                </a:lnTo>
                <a:lnTo>
                  <a:pt x="31" y="131"/>
                </a:lnTo>
                <a:lnTo>
                  <a:pt x="31" y="131"/>
                </a:lnTo>
                <a:lnTo>
                  <a:pt x="30" y="133"/>
                </a:lnTo>
                <a:lnTo>
                  <a:pt x="30" y="133"/>
                </a:lnTo>
                <a:lnTo>
                  <a:pt x="28" y="133"/>
                </a:lnTo>
                <a:lnTo>
                  <a:pt x="28" y="133"/>
                </a:lnTo>
                <a:lnTo>
                  <a:pt x="28" y="133"/>
                </a:lnTo>
                <a:lnTo>
                  <a:pt x="27" y="134"/>
                </a:lnTo>
                <a:lnTo>
                  <a:pt x="26" y="134"/>
                </a:lnTo>
                <a:lnTo>
                  <a:pt x="26" y="134"/>
                </a:lnTo>
                <a:lnTo>
                  <a:pt x="26" y="134"/>
                </a:lnTo>
                <a:lnTo>
                  <a:pt x="24" y="134"/>
                </a:lnTo>
                <a:lnTo>
                  <a:pt x="24" y="133"/>
                </a:lnTo>
                <a:lnTo>
                  <a:pt x="24" y="133"/>
                </a:lnTo>
                <a:lnTo>
                  <a:pt x="24" y="133"/>
                </a:lnTo>
                <a:lnTo>
                  <a:pt x="24" y="133"/>
                </a:lnTo>
                <a:lnTo>
                  <a:pt x="24" y="131"/>
                </a:lnTo>
                <a:lnTo>
                  <a:pt x="24" y="131"/>
                </a:lnTo>
                <a:lnTo>
                  <a:pt x="24" y="131"/>
                </a:lnTo>
                <a:lnTo>
                  <a:pt x="26" y="131"/>
                </a:lnTo>
                <a:lnTo>
                  <a:pt x="26" y="131"/>
                </a:lnTo>
                <a:lnTo>
                  <a:pt x="26" y="131"/>
                </a:lnTo>
                <a:lnTo>
                  <a:pt x="26" y="131"/>
                </a:lnTo>
                <a:lnTo>
                  <a:pt x="26" y="133"/>
                </a:lnTo>
                <a:lnTo>
                  <a:pt x="26" y="133"/>
                </a:lnTo>
                <a:lnTo>
                  <a:pt x="26" y="133"/>
                </a:lnTo>
                <a:lnTo>
                  <a:pt x="27" y="131"/>
                </a:lnTo>
                <a:lnTo>
                  <a:pt x="27" y="131"/>
                </a:lnTo>
                <a:lnTo>
                  <a:pt x="27" y="131"/>
                </a:lnTo>
                <a:lnTo>
                  <a:pt x="28" y="131"/>
                </a:lnTo>
                <a:lnTo>
                  <a:pt x="31" y="131"/>
                </a:lnTo>
                <a:lnTo>
                  <a:pt x="33" y="131"/>
                </a:lnTo>
                <a:lnTo>
                  <a:pt x="34" y="131"/>
                </a:lnTo>
                <a:lnTo>
                  <a:pt x="34" y="130"/>
                </a:lnTo>
                <a:lnTo>
                  <a:pt x="36" y="130"/>
                </a:lnTo>
                <a:lnTo>
                  <a:pt x="36" y="128"/>
                </a:lnTo>
                <a:lnTo>
                  <a:pt x="36" y="128"/>
                </a:lnTo>
                <a:lnTo>
                  <a:pt x="34" y="128"/>
                </a:lnTo>
                <a:lnTo>
                  <a:pt x="34" y="130"/>
                </a:lnTo>
                <a:lnTo>
                  <a:pt x="33" y="130"/>
                </a:lnTo>
                <a:lnTo>
                  <a:pt x="33" y="130"/>
                </a:lnTo>
                <a:lnTo>
                  <a:pt x="31" y="128"/>
                </a:lnTo>
                <a:lnTo>
                  <a:pt x="31" y="128"/>
                </a:lnTo>
                <a:lnTo>
                  <a:pt x="31" y="130"/>
                </a:lnTo>
                <a:lnTo>
                  <a:pt x="31" y="130"/>
                </a:lnTo>
                <a:lnTo>
                  <a:pt x="31" y="130"/>
                </a:lnTo>
                <a:lnTo>
                  <a:pt x="31" y="130"/>
                </a:lnTo>
                <a:lnTo>
                  <a:pt x="31" y="130"/>
                </a:lnTo>
                <a:lnTo>
                  <a:pt x="31" y="130"/>
                </a:lnTo>
                <a:lnTo>
                  <a:pt x="31" y="130"/>
                </a:lnTo>
                <a:lnTo>
                  <a:pt x="31" y="130"/>
                </a:lnTo>
                <a:lnTo>
                  <a:pt x="30" y="130"/>
                </a:lnTo>
                <a:lnTo>
                  <a:pt x="28" y="130"/>
                </a:lnTo>
                <a:lnTo>
                  <a:pt x="27" y="130"/>
                </a:lnTo>
                <a:lnTo>
                  <a:pt x="26" y="130"/>
                </a:lnTo>
                <a:lnTo>
                  <a:pt x="24" y="130"/>
                </a:lnTo>
                <a:lnTo>
                  <a:pt x="23" y="130"/>
                </a:lnTo>
                <a:lnTo>
                  <a:pt x="23" y="130"/>
                </a:lnTo>
                <a:lnTo>
                  <a:pt x="23" y="128"/>
                </a:lnTo>
                <a:lnTo>
                  <a:pt x="23" y="128"/>
                </a:lnTo>
                <a:lnTo>
                  <a:pt x="21" y="128"/>
                </a:lnTo>
                <a:lnTo>
                  <a:pt x="21" y="128"/>
                </a:lnTo>
                <a:lnTo>
                  <a:pt x="21" y="130"/>
                </a:lnTo>
                <a:lnTo>
                  <a:pt x="21" y="130"/>
                </a:lnTo>
                <a:lnTo>
                  <a:pt x="21" y="130"/>
                </a:lnTo>
                <a:lnTo>
                  <a:pt x="21" y="130"/>
                </a:lnTo>
                <a:lnTo>
                  <a:pt x="21" y="130"/>
                </a:lnTo>
                <a:lnTo>
                  <a:pt x="20" y="128"/>
                </a:lnTo>
                <a:lnTo>
                  <a:pt x="20" y="128"/>
                </a:lnTo>
                <a:lnTo>
                  <a:pt x="20" y="128"/>
                </a:lnTo>
                <a:lnTo>
                  <a:pt x="20" y="128"/>
                </a:lnTo>
                <a:lnTo>
                  <a:pt x="18" y="128"/>
                </a:lnTo>
                <a:lnTo>
                  <a:pt x="17" y="128"/>
                </a:lnTo>
                <a:lnTo>
                  <a:pt x="16" y="128"/>
                </a:lnTo>
                <a:lnTo>
                  <a:pt x="16" y="130"/>
                </a:lnTo>
                <a:lnTo>
                  <a:pt x="16" y="130"/>
                </a:lnTo>
                <a:lnTo>
                  <a:pt x="16" y="128"/>
                </a:lnTo>
                <a:lnTo>
                  <a:pt x="14" y="128"/>
                </a:lnTo>
                <a:lnTo>
                  <a:pt x="14" y="128"/>
                </a:lnTo>
                <a:lnTo>
                  <a:pt x="14" y="128"/>
                </a:lnTo>
                <a:lnTo>
                  <a:pt x="14" y="128"/>
                </a:lnTo>
                <a:lnTo>
                  <a:pt x="14" y="128"/>
                </a:lnTo>
                <a:lnTo>
                  <a:pt x="14" y="130"/>
                </a:lnTo>
                <a:lnTo>
                  <a:pt x="14" y="130"/>
                </a:lnTo>
                <a:lnTo>
                  <a:pt x="14" y="130"/>
                </a:lnTo>
                <a:lnTo>
                  <a:pt x="13" y="128"/>
                </a:lnTo>
                <a:lnTo>
                  <a:pt x="11" y="128"/>
                </a:lnTo>
                <a:lnTo>
                  <a:pt x="10" y="128"/>
                </a:lnTo>
                <a:lnTo>
                  <a:pt x="10" y="127"/>
                </a:lnTo>
                <a:lnTo>
                  <a:pt x="10" y="127"/>
                </a:lnTo>
                <a:lnTo>
                  <a:pt x="13" y="127"/>
                </a:lnTo>
                <a:lnTo>
                  <a:pt x="14" y="125"/>
                </a:lnTo>
                <a:lnTo>
                  <a:pt x="14" y="125"/>
                </a:lnTo>
                <a:lnTo>
                  <a:pt x="16" y="125"/>
                </a:lnTo>
                <a:lnTo>
                  <a:pt x="16" y="127"/>
                </a:lnTo>
                <a:lnTo>
                  <a:pt x="17" y="127"/>
                </a:lnTo>
                <a:lnTo>
                  <a:pt x="17" y="127"/>
                </a:lnTo>
                <a:lnTo>
                  <a:pt x="17" y="127"/>
                </a:lnTo>
                <a:lnTo>
                  <a:pt x="18" y="127"/>
                </a:lnTo>
                <a:lnTo>
                  <a:pt x="20" y="128"/>
                </a:lnTo>
                <a:lnTo>
                  <a:pt x="20" y="128"/>
                </a:lnTo>
                <a:lnTo>
                  <a:pt x="20" y="128"/>
                </a:lnTo>
                <a:lnTo>
                  <a:pt x="20" y="128"/>
                </a:lnTo>
                <a:lnTo>
                  <a:pt x="21" y="127"/>
                </a:lnTo>
                <a:lnTo>
                  <a:pt x="21" y="127"/>
                </a:lnTo>
                <a:lnTo>
                  <a:pt x="21" y="127"/>
                </a:lnTo>
                <a:lnTo>
                  <a:pt x="23" y="127"/>
                </a:lnTo>
                <a:lnTo>
                  <a:pt x="23" y="127"/>
                </a:lnTo>
                <a:lnTo>
                  <a:pt x="23" y="127"/>
                </a:lnTo>
                <a:lnTo>
                  <a:pt x="21" y="127"/>
                </a:lnTo>
                <a:lnTo>
                  <a:pt x="21" y="127"/>
                </a:lnTo>
                <a:lnTo>
                  <a:pt x="20" y="127"/>
                </a:lnTo>
                <a:lnTo>
                  <a:pt x="20" y="125"/>
                </a:lnTo>
                <a:lnTo>
                  <a:pt x="20" y="125"/>
                </a:lnTo>
                <a:lnTo>
                  <a:pt x="20" y="125"/>
                </a:lnTo>
                <a:lnTo>
                  <a:pt x="20" y="125"/>
                </a:lnTo>
                <a:lnTo>
                  <a:pt x="21" y="125"/>
                </a:lnTo>
                <a:lnTo>
                  <a:pt x="21" y="125"/>
                </a:lnTo>
                <a:lnTo>
                  <a:pt x="21" y="125"/>
                </a:lnTo>
                <a:lnTo>
                  <a:pt x="23" y="125"/>
                </a:lnTo>
                <a:lnTo>
                  <a:pt x="23" y="125"/>
                </a:lnTo>
                <a:lnTo>
                  <a:pt x="24" y="125"/>
                </a:lnTo>
                <a:lnTo>
                  <a:pt x="24" y="125"/>
                </a:lnTo>
                <a:lnTo>
                  <a:pt x="24" y="125"/>
                </a:lnTo>
                <a:lnTo>
                  <a:pt x="23" y="125"/>
                </a:lnTo>
                <a:lnTo>
                  <a:pt x="23" y="125"/>
                </a:lnTo>
                <a:lnTo>
                  <a:pt x="23" y="125"/>
                </a:lnTo>
                <a:lnTo>
                  <a:pt x="21" y="125"/>
                </a:lnTo>
                <a:lnTo>
                  <a:pt x="21" y="125"/>
                </a:lnTo>
                <a:lnTo>
                  <a:pt x="21" y="125"/>
                </a:lnTo>
                <a:lnTo>
                  <a:pt x="21" y="125"/>
                </a:lnTo>
                <a:lnTo>
                  <a:pt x="23" y="127"/>
                </a:lnTo>
                <a:lnTo>
                  <a:pt x="23" y="127"/>
                </a:lnTo>
                <a:lnTo>
                  <a:pt x="23" y="127"/>
                </a:lnTo>
                <a:lnTo>
                  <a:pt x="23" y="127"/>
                </a:lnTo>
                <a:lnTo>
                  <a:pt x="24" y="127"/>
                </a:lnTo>
                <a:lnTo>
                  <a:pt x="24" y="127"/>
                </a:lnTo>
                <a:lnTo>
                  <a:pt x="26" y="125"/>
                </a:lnTo>
                <a:lnTo>
                  <a:pt x="27" y="125"/>
                </a:lnTo>
                <a:lnTo>
                  <a:pt x="27" y="125"/>
                </a:lnTo>
                <a:lnTo>
                  <a:pt x="27" y="125"/>
                </a:lnTo>
                <a:lnTo>
                  <a:pt x="27" y="125"/>
                </a:lnTo>
                <a:lnTo>
                  <a:pt x="28" y="125"/>
                </a:lnTo>
                <a:lnTo>
                  <a:pt x="28" y="127"/>
                </a:lnTo>
                <a:lnTo>
                  <a:pt x="30" y="127"/>
                </a:lnTo>
                <a:lnTo>
                  <a:pt x="30" y="127"/>
                </a:lnTo>
                <a:lnTo>
                  <a:pt x="31" y="127"/>
                </a:lnTo>
                <a:lnTo>
                  <a:pt x="31" y="128"/>
                </a:lnTo>
                <a:lnTo>
                  <a:pt x="33" y="128"/>
                </a:lnTo>
                <a:lnTo>
                  <a:pt x="33" y="128"/>
                </a:lnTo>
                <a:lnTo>
                  <a:pt x="33" y="128"/>
                </a:lnTo>
                <a:lnTo>
                  <a:pt x="33" y="128"/>
                </a:lnTo>
                <a:lnTo>
                  <a:pt x="33" y="127"/>
                </a:lnTo>
                <a:lnTo>
                  <a:pt x="33" y="127"/>
                </a:lnTo>
                <a:lnTo>
                  <a:pt x="33" y="125"/>
                </a:lnTo>
                <a:lnTo>
                  <a:pt x="33" y="125"/>
                </a:lnTo>
                <a:lnTo>
                  <a:pt x="33" y="125"/>
                </a:lnTo>
                <a:lnTo>
                  <a:pt x="33" y="125"/>
                </a:lnTo>
                <a:lnTo>
                  <a:pt x="33" y="125"/>
                </a:lnTo>
                <a:lnTo>
                  <a:pt x="33" y="125"/>
                </a:lnTo>
                <a:lnTo>
                  <a:pt x="34" y="125"/>
                </a:lnTo>
                <a:lnTo>
                  <a:pt x="34" y="125"/>
                </a:lnTo>
                <a:lnTo>
                  <a:pt x="34" y="125"/>
                </a:lnTo>
                <a:lnTo>
                  <a:pt x="34" y="125"/>
                </a:lnTo>
                <a:lnTo>
                  <a:pt x="34" y="127"/>
                </a:lnTo>
                <a:lnTo>
                  <a:pt x="36" y="127"/>
                </a:lnTo>
                <a:lnTo>
                  <a:pt x="36" y="127"/>
                </a:lnTo>
                <a:lnTo>
                  <a:pt x="36" y="125"/>
                </a:lnTo>
                <a:lnTo>
                  <a:pt x="36" y="125"/>
                </a:lnTo>
                <a:lnTo>
                  <a:pt x="37" y="125"/>
                </a:lnTo>
                <a:lnTo>
                  <a:pt x="37" y="125"/>
                </a:lnTo>
                <a:lnTo>
                  <a:pt x="38" y="125"/>
                </a:lnTo>
                <a:lnTo>
                  <a:pt x="40" y="125"/>
                </a:lnTo>
                <a:lnTo>
                  <a:pt x="40" y="125"/>
                </a:lnTo>
                <a:lnTo>
                  <a:pt x="41" y="125"/>
                </a:lnTo>
                <a:lnTo>
                  <a:pt x="41" y="125"/>
                </a:lnTo>
                <a:lnTo>
                  <a:pt x="41" y="125"/>
                </a:lnTo>
                <a:lnTo>
                  <a:pt x="41" y="125"/>
                </a:lnTo>
                <a:lnTo>
                  <a:pt x="41" y="125"/>
                </a:lnTo>
                <a:lnTo>
                  <a:pt x="41" y="124"/>
                </a:lnTo>
                <a:lnTo>
                  <a:pt x="41" y="124"/>
                </a:lnTo>
                <a:lnTo>
                  <a:pt x="43" y="124"/>
                </a:lnTo>
                <a:lnTo>
                  <a:pt x="43" y="124"/>
                </a:lnTo>
                <a:lnTo>
                  <a:pt x="43" y="124"/>
                </a:lnTo>
                <a:lnTo>
                  <a:pt x="43" y="124"/>
                </a:lnTo>
                <a:lnTo>
                  <a:pt x="43" y="124"/>
                </a:lnTo>
                <a:lnTo>
                  <a:pt x="43" y="125"/>
                </a:lnTo>
                <a:lnTo>
                  <a:pt x="43" y="125"/>
                </a:lnTo>
                <a:lnTo>
                  <a:pt x="43" y="125"/>
                </a:lnTo>
                <a:lnTo>
                  <a:pt x="43" y="125"/>
                </a:lnTo>
                <a:lnTo>
                  <a:pt x="44" y="125"/>
                </a:lnTo>
                <a:lnTo>
                  <a:pt x="44" y="124"/>
                </a:lnTo>
                <a:lnTo>
                  <a:pt x="46" y="124"/>
                </a:lnTo>
                <a:lnTo>
                  <a:pt x="47" y="124"/>
                </a:lnTo>
                <a:lnTo>
                  <a:pt x="48" y="124"/>
                </a:lnTo>
                <a:lnTo>
                  <a:pt x="48" y="124"/>
                </a:lnTo>
                <a:lnTo>
                  <a:pt x="50" y="123"/>
                </a:lnTo>
                <a:lnTo>
                  <a:pt x="50" y="123"/>
                </a:lnTo>
                <a:lnTo>
                  <a:pt x="48" y="123"/>
                </a:lnTo>
                <a:lnTo>
                  <a:pt x="48" y="123"/>
                </a:lnTo>
                <a:lnTo>
                  <a:pt x="48" y="121"/>
                </a:lnTo>
                <a:lnTo>
                  <a:pt x="47" y="120"/>
                </a:lnTo>
                <a:lnTo>
                  <a:pt x="47" y="120"/>
                </a:lnTo>
                <a:lnTo>
                  <a:pt x="47" y="120"/>
                </a:lnTo>
                <a:lnTo>
                  <a:pt x="47" y="120"/>
                </a:lnTo>
                <a:lnTo>
                  <a:pt x="47" y="120"/>
                </a:lnTo>
                <a:lnTo>
                  <a:pt x="46" y="120"/>
                </a:lnTo>
                <a:lnTo>
                  <a:pt x="46" y="120"/>
                </a:lnTo>
                <a:lnTo>
                  <a:pt x="44" y="120"/>
                </a:lnTo>
                <a:lnTo>
                  <a:pt x="44" y="120"/>
                </a:lnTo>
                <a:lnTo>
                  <a:pt x="44" y="120"/>
                </a:lnTo>
                <a:lnTo>
                  <a:pt x="43" y="120"/>
                </a:lnTo>
                <a:lnTo>
                  <a:pt x="43" y="120"/>
                </a:lnTo>
                <a:lnTo>
                  <a:pt x="43" y="120"/>
                </a:lnTo>
                <a:lnTo>
                  <a:pt x="43" y="120"/>
                </a:lnTo>
                <a:lnTo>
                  <a:pt x="43" y="120"/>
                </a:lnTo>
                <a:lnTo>
                  <a:pt x="43" y="120"/>
                </a:lnTo>
                <a:lnTo>
                  <a:pt x="41" y="118"/>
                </a:lnTo>
                <a:lnTo>
                  <a:pt x="41" y="118"/>
                </a:lnTo>
                <a:lnTo>
                  <a:pt x="41" y="118"/>
                </a:lnTo>
                <a:lnTo>
                  <a:pt x="41" y="118"/>
                </a:lnTo>
                <a:lnTo>
                  <a:pt x="41" y="120"/>
                </a:lnTo>
                <a:lnTo>
                  <a:pt x="41" y="120"/>
                </a:lnTo>
                <a:lnTo>
                  <a:pt x="41" y="118"/>
                </a:lnTo>
                <a:lnTo>
                  <a:pt x="40" y="120"/>
                </a:lnTo>
                <a:lnTo>
                  <a:pt x="40" y="120"/>
                </a:lnTo>
                <a:lnTo>
                  <a:pt x="38" y="120"/>
                </a:lnTo>
                <a:lnTo>
                  <a:pt x="38" y="120"/>
                </a:lnTo>
                <a:lnTo>
                  <a:pt x="38" y="118"/>
                </a:lnTo>
                <a:lnTo>
                  <a:pt x="38" y="118"/>
                </a:lnTo>
                <a:lnTo>
                  <a:pt x="38" y="118"/>
                </a:lnTo>
                <a:lnTo>
                  <a:pt x="38" y="118"/>
                </a:lnTo>
                <a:lnTo>
                  <a:pt x="37" y="117"/>
                </a:lnTo>
                <a:lnTo>
                  <a:pt x="36" y="117"/>
                </a:lnTo>
                <a:lnTo>
                  <a:pt x="36" y="116"/>
                </a:lnTo>
                <a:lnTo>
                  <a:pt x="36" y="116"/>
                </a:lnTo>
                <a:lnTo>
                  <a:pt x="36" y="116"/>
                </a:lnTo>
                <a:lnTo>
                  <a:pt x="36" y="116"/>
                </a:lnTo>
                <a:lnTo>
                  <a:pt x="37" y="116"/>
                </a:lnTo>
                <a:lnTo>
                  <a:pt x="36" y="114"/>
                </a:lnTo>
                <a:lnTo>
                  <a:pt x="36" y="114"/>
                </a:lnTo>
                <a:lnTo>
                  <a:pt x="36" y="116"/>
                </a:lnTo>
                <a:lnTo>
                  <a:pt x="34" y="116"/>
                </a:lnTo>
                <a:lnTo>
                  <a:pt x="34" y="114"/>
                </a:lnTo>
                <a:lnTo>
                  <a:pt x="34" y="114"/>
                </a:lnTo>
                <a:lnTo>
                  <a:pt x="34" y="114"/>
                </a:lnTo>
                <a:lnTo>
                  <a:pt x="33" y="114"/>
                </a:lnTo>
                <a:lnTo>
                  <a:pt x="33" y="114"/>
                </a:lnTo>
                <a:lnTo>
                  <a:pt x="33" y="114"/>
                </a:lnTo>
                <a:lnTo>
                  <a:pt x="33" y="114"/>
                </a:lnTo>
                <a:lnTo>
                  <a:pt x="33" y="113"/>
                </a:lnTo>
                <a:lnTo>
                  <a:pt x="33" y="113"/>
                </a:lnTo>
                <a:lnTo>
                  <a:pt x="31" y="113"/>
                </a:lnTo>
                <a:lnTo>
                  <a:pt x="31" y="113"/>
                </a:lnTo>
                <a:lnTo>
                  <a:pt x="30" y="113"/>
                </a:lnTo>
                <a:lnTo>
                  <a:pt x="30" y="113"/>
                </a:lnTo>
                <a:lnTo>
                  <a:pt x="30" y="114"/>
                </a:lnTo>
                <a:lnTo>
                  <a:pt x="30" y="116"/>
                </a:lnTo>
                <a:lnTo>
                  <a:pt x="30" y="116"/>
                </a:lnTo>
                <a:lnTo>
                  <a:pt x="28" y="117"/>
                </a:lnTo>
                <a:lnTo>
                  <a:pt x="28" y="117"/>
                </a:lnTo>
                <a:lnTo>
                  <a:pt x="28" y="117"/>
                </a:lnTo>
                <a:lnTo>
                  <a:pt x="28" y="117"/>
                </a:lnTo>
                <a:lnTo>
                  <a:pt x="28" y="117"/>
                </a:lnTo>
                <a:lnTo>
                  <a:pt x="28" y="117"/>
                </a:lnTo>
                <a:lnTo>
                  <a:pt x="27" y="118"/>
                </a:lnTo>
                <a:lnTo>
                  <a:pt x="27" y="118"/>
                </a:lnTo>
                <a:lnTo>
                  <a:pt x="24" y="118"/>
                </a:lnTo>
                <a:lnTo>
                  <a:pt x="24" y="118"/>
                </a:lnTo>
                <a:lnTo>
                  <a:pt x="26" y="118"/>
                </a:lnTo>
                <a:lnTo>
                  <a:pt x="26" y="117"/>
                </a:lnTo>
                <a:lnTo>
                  <a:pt x="26" y="117"/>
                </a:lnTo>
                <a:lnTo>
                  <a:pt x="26" y="117"/>
                </a:lnTo>
                <a:lnTo>
                  <a:pt x="26" y="116"/>
                </a:lnTo>
                <a:lnTo>
                  <a:pt x="26" y="116"/>
                </a:lnTo>
                <a:lnTo>
                  <a:pt x="27" y="116"/>
                </a:lnTo>
                <a:lnTo>
                  <a:pt x="27" y="114"/>
                </a:lnTo>
                <a:lnTo>
                  <a:pt x="27" y="114"/>
                </a:lnTo>
                <a:lnTo>
                  <a:pt x="27" y="114"/>
                </a:lnTo>
                <a:lnTo>
                  <a:pt x="26" y="114"/>
                </a:lnTo>
                <a:lnTo>
                  <a:pt x="26" y="114"/>
                </a:lnTo>
                <a:lnTo>
                  <a:pt x="26" y="114"/>
                </a:lnTo>
                <a:lnTo>
                  <a:pt x="24" y="114"/>
                </a:lnTo>
                <a:lnTo>
                  <a:pt x="24" y="116"/>
                </a:lnTo>
                <a:lnTo>
                  <a:pt x="24" y="116"/>
                </a:lnTo>
                <a:lnTo>
                  <a:pt x="24" y="116"/>
                </a:lnTo>
                <a:lnTo>
                  <a:pt x="24" y="116"/>
                </a:lnTo>
                <a:lnTo>
                  <a:pt x="24" y="117"/>
                </a:lnTo>
                <a:lnTo>
                  <a:pt x="24" y="117"/>
                </a:lnTo>
                <a:lnTo>
                  <a:pt x="23" y="117"/>
                </a:lnTo>
                <a:lnTo>
                  <a:pt x="23" y="117"/>
                </a:lnTo>
                <a:lnTo>
                  <a:pt x="23" y="118"/>
                </a:lnTo>
                <a:lnTo>
                  <a:pt x="23" y="118"/>
                </a:lnTo>
                <a:lnTo>
                  <a:pt x="24" y="118"/>
                </a:lnTo>
                <a:lnTo>
                  <a:pt x="24" y="118"/>
                </a:lnTo>
                <a:lnTo>
                  <a:pt x="23" y="118"/>
                </a:lnTo>
                <a:lnTo>
                  <a:pt x="23" y="118"/>
                </a:lnTo>
                <a:lnTo>
                  <a:pt x="23" y="118"/>
                </a:lnTo>
                <a:lnTo>
                  <a:pt x="23" y="118"/>
                </a:lnTo>
                <a:lnTo>
                  <a:pt x="23" y="117"/>
                </a:lnTo>
                <a:lnTo>
                  <a:pt x="23" y="117"/>
                </a:lnTo>
                <a:lnTo>
                  <a:pt x="21" y="117"/>
                </a:lnTo>
                <a:lnTo>
                  <a:pt x="21" y="118"/>
                </a:lnTo>
                <a:lnTo>
                  <a:pt x="21" y="118"/>
                </a:lnTo>
                <a:lnTo>
                  <a:pt x="21" y="118"/>
                </a:lnTo>
                <a:lnTo>
                  <a:pt x="21" y="118"/>
                </a:lnTo>
                <a:lnTo>
                  <a:pt x="20" y="118"/>
                </a:lnTo>
                <a:lnTo>
                  <a:pt x="20" y="118"/>
                </a:lnTo>
                <a:lnTo>
                  <a:pt x="18" y="118"/>
                </a:lnTo>
                <a:lnTo>
                  <a:pt x="18" y="118"/>
                </a:lnTo>
                <a:lnTo>
                  <a:pt x="18" y="118"/>
                </a:lnTo>
                <a:lnTo>
                  <a:pt x="18" y="118"/>
                </a:lnTo>
                <a:lnTo>
                  <a:pt x="18" y="120"/>
                </a:lnTo>
                <a:lnTo>
                  <a:pt x="18" y="120"/>
                </a:lnTo>
                <a:lnTo>
                  <a:pt x="18" y="120"/>
                </a:lnTo>
                <a:lnTo>
                  <a:pt x="18" y="120"/>
                </a:lnTo>
                <a:lnTo>
                  <a:pt x="18" y="120"/>
                </a:lnTo>
                <a:lnTo>
                  <a:pt x="17" y="120"/>
                </a:lnTo>
                <a:lnTo>
                  <a:pt x="17" y="118"/>
                </a:lnTo>
                <a:lnTo>
                  <a:pt x="17" y="118"/>
                </a:lnTo>
                <a:lnTo>
                  <a:pt x="16" y="118"/>
                </a:lnTo>
                <a:lnTo>
                  <a:pt x="16" y="118"/>
                </a:lnTo>
                <a:lnTo>
                  <a:pt x="16" y="118"/>
                </a:lnTo>
                <a:lnTo>
                  <a:pt x="16" y="118"/>
                </a:lnTo>
                <a:lnTo>
                  <a:pt x="16" y="117"/>
                </a:lnTo>
                <a:lnTo>
                  <a:pt x="16" y="117"/>
                </a:lnTo>
                <a:lnTo>
                  <a:pt x="16" y="116"/>
                </a:lnTo>
                <a:lnTo>
                  <a:pt x="16" y="116"/>
                </a:lnTo>
                <a:lnTo>
                  <a:pt x="16" y="116"/>
                </a:lnTo>
                <a:lnTo>
                  <a:pt x="16" y="116"/>
                </a:lnTo>
                <a:lnTo>
                  <a:pt x="14" y="116"/>
                </a:lnTo>
                <a:lnTo>
                  <a:pt x="14" y="116"/>
                </a:lnTo>
                <a:lnTo>
                  <a:pt x="14" y="117"/>
                </a:lnTo>
                <a:lnTo>
                  <a:pt x="13" y="117"/>
                </a:lnTo>
                <a:lnTo>
                  <a:pt x="13" y="117"/>
                </a:lnTo>
                <a:lnTo>
                  <a:pt x="13" y="117"/>
                </a:lnTo>
                <a:lnTo>
                  <a:pt x="13" y="117"/>
                </a:lnTo>
                <a:lnTo>
                  <a:pt x="13" y="117"/>
                </a:lnTo>
                <a:lnTo>
                  <a:pt x="11" y="117"/>
                </a:lnTo>
                <a:lnTo>
                  <a:pt x="10" y="116"/>
                </a:lnTo>
                <a:lnTo>
                  <a:pt x="10" y="116"/>
                </a:lnTo>
                <a:lnTo>
                  <a:pt x="10" y="116"/>
                </a:lnTo>
                <a:lnTo>
                  <a:pt x="8" y="117"/>
                </a:lnTo>
                <a:lnTo>
                  <a:pt x="8" y="117"/>
                </a:lnTo>
                <a:lnTo>
                  <a:pt x="8" y="117"/>
                </a:lnTo>
                <a:lnTo>
                  <a:pt x="10" y="117"/>
                </a:lnTo>
                <a:lnTo>
                  <a:pt x="10" y="117"/>
                </a:lnTo>
                <a:lnTo>
                  <a:pt x="10" y="118"/>
                </a:lnTo>
                <a:lnTo>
                  <a:pt x="8" y="118"/>
                </a:lnTo>
                <a:lnTo>
                  <a:pt x="8" y="118"/>
                </a:lnTo>
                <a:lnTo>
                  <a:pt x="8" y="117"/>
                </a:lnTo>
                <a:lnTo>
                  <a:pt x="8" y="117"/>
                </a:lnTo>
                <a:lnTo>
                  <a:pt x="8" y="117"/>
                </a:lnTo>
                <a:lnTo>
                  <a:pt x="8" y="117"/>
                </a:lnTo>
                <a:lnTo>
                  <a:pt x="7" y="117"/>
                </a:lnTo>
                <a:lnTo>
                  <a:pt x="7" y="116"/>
                </a:lnTo>
                <a:lnTo>
                  <a:pt x="6" y="116"/>
                </a:lnTo>
                <a:lnTo>
                  <a:pt x="6" y="114"/>
                </a:lnTo>
                <a:lnTo>
                  <a:pt x="6" y="114"/>
                </a:lnTo>
                <a:lnTo>
                  <a:pt x="6" y="114"/>
                </a:lnTo>
                <a:lnTo>
                  <a:pt x="7" y="114"/>
                </a:lnTo>
                <a:lnTo>
                  <a:pt x="7" y="114"/>
                </a:lnTo>
                <a:lnTo>
                  <a:pt x="7" y="114"/>
                </a:lnTo>
                <a:lnTo>
                  <a:pt x="7" y="114"/>
                </a:lnTo>
                <a:lnTo>
                  <a:pt x="7" y="114"/>
                </a:lnTo>
                <a:lnTo>
                  <a:pt x="7" y="114"/>
                </a:lnTo>
                <a:lnTo>
                  <a:pt x="7" y="111"/>
                </a:lnTo>
                <a:lnTo>
                  <a:pt x="6" y="111"/>
                </a:lnTo>
                <a:lnTo>
                  <a:pt x="6" y="111"/>
                </a:lnTo>
                <a:lnTo>
                  <a:pt x="6" y="110"/>
                </a:lnTo>
                <a:lnTo>
                  <a:pt x="6" y="108"/>
                </a:lnTo>
                <a:lnTo>
                  <a:pt x="8" y="110"/>
                </a:lnTo>
                <a:lnTo>
                  <a:pt x="8" y="110"/>
                </a:lnTo>
                <a:lnTo>
                  <a:pt x="8" y="108"/>
                </a:lnTo>
                <a:lnTo>
                  <a:pt x="8" y="108"/>
                </a:lnTo>
                <a:lnTo>
                  <a:pt x="8" y="108"/>
                </a:lnTo>
                <a:lnTo>
                  <a:pt x="8" y="108"/>
                </a:lnTo>
                <a:lnTo>
                  <a:pt x="8" y="107"/>
                </a:lnTo>
                <a:lnTo>
                  <a:pt x="8" y="107"/>
                </a:lnTo>
                <a:lnTo>
                  <a:pt x="8" y="107"/>
                </a:lnTo>
                <a:lnTo>
                  <a:pt x="10" y="108"/>
                </a:lnTo>
                <a:lnTo>
                  <a:pt x="10" y="108"/>
                </a:lnTo>
                <a:lnTo>
                  <a:pt x="11" y="108"/>
                </a:lnTo>
                <a:lnTo>
                  <a:pt x="13" y="110"/>
                </a:lnTo>
                <a:lnTo>
                  <a:pt x="13" y="110"/>
                </a:lnTo>
                <a:lnTo>
                  <a:pt x="13" y="110"/>
                </a:lnTo>
                <a:lnTo>
                  <a:pt x="13" y="110"/>
                </a:lnTo>
                <a:lnTo>
                  <a:pt x="14" y="110"/>
                </a:lnTo>
                <a:lnTo>
                  <a:pt x="14" y="110"/>
                </a:lnTo>
                <a:lnTo>
                  <a:pt x="17" y="110"/>
                </a:lnTo>
                <a:lnTo>
                  <a:pt x="18" y="110"/>
                </a:lnTo>
                <a:lnTo>
                  <a:pt x="18" y="110"/>
                </a:lnTo>
                <a:lnTo>
                  <a:pt x="20" y="110"/>
                </a:lnTo>
                <a:lnTo>
                  <a:pt x="20" y="110"/>
                </a:lnTo>
                <a:lnTo>
                  <a:pt x="20" y="108"/>
                </a:lnTo>
                <a:lnTo>
                  <a:pt x="20" y="108"/>
                </a:lnTo>
                <a:lnTo>
                  <a:pt x="21" y="108"/>
                </a:lnTo>
                <a:lnTo>
                  <a:pt x="21" y="108"/>
                </a:lnTo>
                <a:lnTo>
                  <a:pt x="21" y="108"/>
                </a:lnTo>
                <a:lnTo>
                  <a:pt x="21" y="108"/>
                </a:lnTo>
                <a:lnTo>
                  <a:pt x="21" y="108"/>
                </a:lnTo>
                <a:lnTo>
                  <a:pt x="21" y="108"/>
                </a:lnTo>
                <a:lnTo>
                  <a:pt x="21" y="110"/>
                </a:lnTo>
                <a:lnTo>
                  <a:pt x="23" y="110"/>
                </a:lnTo>
                <a:lnTo>
                  <a:pt x="23" y="110"/>
                </a:lnTo>
                <a:lnTo>
                  <a:pt x="24" y="108"/>
                </a:lnTo>
                <a:lnTo>
                  <a:pt x="24" y="108"/>
                </a:lnTo>
                <a:lnTo>
                  <a:pt x="26" y="108"/>
                </a:lnTo>
                <a:lnTo>
                  <a:pt x="26" y="108"/>
                </a:lnTo>
                <a:lnTo>
                  <a:pt x="26" y="108"/>
                </a:lnTo>
                <a:lnTo>
                  <a:pt x="27" y="108"/>
                </a:lnTo>
                <a:lnTo>
                  <a:pt x="27" y="108"/>
                </a:lnTo>
                <a:lnTo>
                  <a:pt x="27" y="108"/>
                </a:lnTo>
                <a:lnTo>
                  <a:pt x="27" y="108"/>
                </a:lnTo>
                <a:lnTo>
                  <a:pt x="28" y="108"/>
                </a:lnTo>
                <a:lnTo>
                  <a:pt x="28" y="108"/>
                </a:lnTo>
                <a:lnTo>
                  <a:pt x="28" y="108"/>
                </a:lnTo>
                <a:lnTo>
                  <a:pt x="28" y="108"/>
                </a:lnTo>
                <a:lnTo>
                  <a:pt x="28" y="108"/>
                </a:lnTo>
                <a:lnTo>
                  <a:pt x="28" y="107"/>
                </a:lnTo>
                <a:lnTo>
                  <a:pt x="30" y="108"/>
                </a:lnTo>
                <a:lnTo>
                  <a:pt x="30" y="108"/>
                </a:lnTo>
                <a:lnTo>
                  <a:pt x="30" y="107"/>
                </a:lnTo>
                <a:lnTo>
                  <a:pt x="30" y="107"/>
                </a:lnTo>
                <a:lnTo>
                  <a:pt x="30" y="107"/>
                </a:lnTo>
                <a:lnTo>
                  <a:pt x="31" y="107"/>
                </a:lnTo>
                <a:lnTo>
                  <a:pt x="31" y="107"/>
                </a:lnTo>
                <a:lnTo>
                  <a:pt x="31" y="107"/>
                </a:lnTo>
                <a:lnTo>
                  <a:pt x="31" y="107"/>
                </a:lnTo>
                <a:lnTo>
                  <a:pt x="31" y="107"/>
                </a:lnTo>
                <a:lnTo>
                  <a:pt x="31" y="107"/>
                </a:lnTo>
                <a:lnTo>
                  <a:pt x="31" y="107"/>
                </a:lnTo>
                <a:lnTo>
                  <a:pt x="33" y="107"/>
                </a:lnTo>
                <a:lnTo>
                  <a:pt x="33" y="106"/>
                </a:lnTo>
                <a:lnTo>
                  <a:pt x="33" y="106"/>
                </a:lnTo>
                <a:lnTo>
                  <a:pt x="33" y="106"/>
                </a:lnTo>
                <a:lnTo>
                  <a:pt x="34" y="106"/>
                </a:lnTo>
                <a:lnTo>
                  <a:pt x="34" y="107"/>
                </a:lnTo>
                <a:lnTo>
                  <a:pt x="34" y="107"/>
                </a:lnTo>
                <a:lnTo>
                  <a:pt x="36" y="106"/>
                </a:lnTo>
                <a:lnTo>
                  <a:pt x="36" y="106"/>
                </a:lnTo>
                <a:lnTo>
                  <a:pt x="37" y="106"/>
                </a:lnTo>
                <a:lnTo>
                  <a:pt x="37" y="106"/>
                </a:lnTo>
                <a:lnTo>
                  <a:pt x="37" y="107"/>
                </a:lnTo>
                <a:lnTo>
                  <a:pt x="37" y="107"/>
                </a:lnTo>
                <a:lnTo>
                  <a:pt x="37" y="107"/>
                </a:lnTo>
                <a:lnTo>
                  <a:pt x="37" y="107"/>
                </a:lnTo>
                <a:lnTo>
                  <a:pt x="37" y="108"/>
                </a:lnTo>
                <a:lnTo>
                  <a:pt x="36" y="108"/>
                </a:lnTo>
                <a:lnTo>
                  <a:pt x="34" y="108"/>
                </a:lnTo>
                <a:lnTo>
                  <a:pt x="34" y="107"/>
                </a:lnTo>
                <a:lnTo>
                  <a:pt x="34" y="107"/>
                </a:lnTo>
                <a:lnTo>
                  <a:pt x="33" y="108"/>
                </a:lnTo>
                <a:lnTo>
                  <a:pt x="33" y="108"/>
                </a:lnTo>
                <a:lnTo>
                  <a:pt x="33" y="108"/>
                </a:lnTo>
                <a:lnTo>
                  <a:pt x="33" y="108"/>
                </a:lnTo>
                <a:lnTo>
                  <a:pt x="33" y="108"/>
                </a:lnTo>
                <a:lnTo>
                  <a:pt x="31" y="108"/>
                </a:lnTo>
                <a:lnTo>
                  <a:pt x="31" y="108"/>
                </a:lnTo>
                <a:lnTo>
                  <a:pt x="31" y="108"/>
                </a:lnTo>
                <a:lnTo>
                  <a:pt x="31" y="108"/>
                </a:lnTo>
                <a:lnTo>
                  <a:pt x="31" y="110"/>
                </a:lnTo>
                <a:lnTo>
                  <a:pt x="31" y="110"/>
                </a:lnTo>
                <a:lnTo>
                  <a:pt x="31" y="110"/>
                </a:lnTo>
                <a:lnTo>
                  <a:pt x="31" y="110"/>
                </a:lnTo>
                <a:lnTo>
                  <a:pt x="31" y="110"/>
                </a:lnTo>
                <a:lnTo>
                  <a:pt x="30" y="111"/>
                </a:lnTo>
                <a:lnTo>
                  <a:pt x="30" y="111"/>
                </a:lnTo>
                <a:lnTo>
                  <a:pt x="30" y="111"/>
                </a:lnTo>
                <a:lnTo>
                  <a:pt x="30" y="111"/>
                </a:lnTo>
                <a:lnTo>
                  <a:pt x="28" y="110"/>
                </a:lnTo>
                <a:lnTo>
                  <a:pt x="28" y="110"/>
                </a:lnTo>
                <a:lnTo>
                  <a:pt x="28" y="111"/>
                </a:lnTo>
                <a:lnTo>
                  <a:pt x="28" y="111"/>
                </a:lnTo>
                <a:lnTo>
                  <a:pt x="27" y="111"/>
                </a:lnTo>
                <a:lnTo>
                  <a:pt x="27" y="111"/>
                </a:lnTo>
                <a:lnTo>
                  <a:pt x="27" y="111"/>
                </a:lnTo>
                <a:lnTo>
                  <a:pt x="27" y="113"/>
                </a:lnTo>
                <a:lnTo>
                  <a:pt x="28" y="113"/>
                </a:lnTo>
                <a:lnTo>
                  <a:pt x="28" y="113"/>
                </a:lnTo>
                <a:lnTo>
                  <a:pt x="30" y="113"/>
                </a:lnTo>
                <a:lnTo>
                  <a:pt x="30" y="113"/>
                </a:lnTo>
                <a:lnTo>
                  <a:pt x="31" y="113"/>
                </a:lnTo>
                <a:lnTo>
                  <a:pt x="31" y="113"/>
                </a:lnTo>
                <a:lnTo>
                  <a:pt x="31" y="113"/>
                </a:lnTo>
                <a:lnTo>
                  <a:pt x="33" y="113"/>
                </a:lnTo>
                <a:lnTo>
                  <a:pt x="33" y="113"/>
                </a:lnTo>
                <a:lnTo>
                  <a:pt x="33" y="113"/>
                </a:lnTo>
                <a:lnTo>
                  <a:pt x="33" y="113"/>
                </a:lnTo>
                <a:lnTo>
                  <a:pt x="34" y="113"/>
                </a:lnTo>
                <a:lnTo>
                  <a:pt x="34" y="113"/>
                </a:lnTo>
                <a:lnTo>
                  <a:pt x="36" y="113"/>
                </a:lnTo>
                <a:lnTo>
                  <a:pt x="36" y="111"/>
                </a:lnTo>
                <a:lnTo>
                  <a:pt x="37" y="111"/>
                </a:lnTo>
                <a:lnTo>
                  <a:pt x="38" y="111"/>
                </a:lnTo>
                <a:lnTo>
                  <a:pt x="38" y="113"/>
                </a:lnTo>
                <a:lnTo>
                  <a:pt x="40" y="111"/>
                </a:lnTo>
                <a:lnTo>
                  <a:pt x="40" y="110"/>
                </a:lnTo>
                <a:lnTo>
                  <a:pt x="40" y="110"/>
                </a:lnTo>
                <a:lnTo>
                  <a:pt x="40" y="110"/>
                </a:lnTo>
                <a:lnTo>
                  <a:pt x="41" y="111"/>
                </a:lnTo>
                <a:lnTo>
                  <a:pt x="41" y="111"/>
                </a:lnTo>
                <a:lnTo>
                  <a:pt x="41" y="111"/>
                </a:lnTo>
                <a:lnTo>
                  <a:pt x="41" y="113"/>
                </a:lnTo>
                <a:lnTo>
                  <a:pt x="41" y="113"/>
                </a:lnTo>
                <a:lnTo>
                  <a:pt x="41" y="113"/>
                </a:lnTo>
                <a:lnTo>
                  <a:pt x="43" y="113"/>
                </a:lnTo>
                <a:lnTo>
                  <a:pt x="43" y="113"/>
                </a:lnTo>
                <a:lnTo>
                  <a:pt x="43" y="113"/>
                </a:lnTo>
                <a:lnTo>
                  <a:pt x="43" y="111"/>
                </a:lnTo>
                <a:lnTo>
                  <a:pt x="43" y="111"/>
                </a:lnTo>
                <a:lnTo>
                  <a:pt x="43" y="110"/>
                </a:lnTo>
                <a:lnTo>
                  <a:pt x="43" y="110"/>
                </a:lnTo>
                <a:lnTo>
                  <a:pt x="43" y="110"/>
                </a:lnTo>
                <a:lnTo>
                  <a:pt x="43" y="110"/>
                </a:lnTo>
                <a:lnTo>
                  <a:pt x="43" y="110"/>
                </a:lnTo>
                <a:lnTo>
                  <a:pt x="43" y="108"/>
                </a:lnTo>
                <a:lnTo>
                  <a:pt x="43" y="108"/>
                </a:lnTo>
                <a:lnTo>
                  <a:pt x="44" y="110"/>
                </a:lnTo>
                <a:lnTo>
                  <a:pt x="46" y="110"/>
                </a:lnTo>
                <a:lnTo>
                  <a:pt x="46" y="110"/>
                </a:lnTo>
                <a:lnTo>
                  <a:pt x="44" y="110"/>
                </a:lnTo>
                <a:lnTo>
                  <a:pt x="44" y="110"/>
                </a:lnTo>
                <a:lnTo>
                  <a:pt x="44" y="111"/>
                </a:lnTo>
                <a:lnTo>
                  <a:pt x="44" y="111"/>
                </a:lnTo>
                <a:lnTo>
                  <a:pt x="44" y="111"/>
                </a:lnTo>
                <a:lnTo>
                  <a:pt x="44" y="111"/>
                </a:lnTo>
                <a:lnTo>
                  <a:pt x="44" y="113"/>
                </a:lnTo>
                <a:lnTo>
                  <a:pt x="44" y="113"/>
                </a:lnTo>
                <a:lnTo>
                  <a:pt x="46" y="113"/>
                </a:lnTo>
                <a:lnTo>
                  <a:pt x="47" y="113"/>
                </a:lnTo>
                <a:lnTo>
                  <a:pt x="47" y="113"/>
                </a:lnTo>
                <a:lnTo>
                  <a:pt x="47" y="113"/>
                </a:lnTo>
                <a:lnTo>
                  <a:pt x="47" y="111"/>
                </a:lnTo>
                <a:lnTo>
                  <a:pt x="47" y="111"/>
                </a:lnTo>
                <a:lnTo>
                  <a:pt x="48" y="111"/>
                </a:lnTo>
                <a:lnTo>
                  <a:pt x="48" y="111"/>
                </a:lnTo>
                <a:lnTo>
                  <a:pt x="48" y="111"/>
                </a:lnTo>
                <a:lnTo>
                  <a:pt x="50" y="111"/>
                </a:lnTo>
                <a:lnTo>
                  <a:pt x="50" y="110"/>
                </a:lnTo>
                <a:lnTo>
                  <a:pt x="50" y="110"/>
                </a:lnTo>
                <a:lnTo>
                  <a:pt x="48" y="110"/>
                </a:lnTo>
                <a:lnTo>
                  <a:pt x="48" y="110"/>
                </a:lnTo>
                <a:lnTo>
                  <a:pt x="48" y="107"/>
                </a:lnTo>
                <a:lnTo>
                  <a:pt x="48" y="107"/>
                </a:lnTo>
                <a:lnTo>
                  <a:pt x="47" y="108"/>
                </a:lnTo>
                <a:lnTo>
                  <a:pt x="47" y="108"/>
                </a:lnTo>
                <a:lnTo>
                  <a:pt x="47" y="108"/>
                </a:lnTo>
                <a:lnTo>
                  <a:pt x="47" y="108"/>
                </a:lnTo>
                <a:lnTo>
                  <a:pt x="47" y="107"/>
                </a:lnTo>
                <a:lnTo>
                  <a:pt x="47" y="107"/>
                </a:lnTo>
                <a:lnTo>
                  <a:pt x="47" y="107"/>
                </a:lnTo>
                <a:lnTo>
                  <a:pt x="47" y="107"/>
                </a:lnTo>
                <a:lnTo>
                  <a:pt x="46" y="107"/>
                </a:lnTo>
                <a:lnTo>
                  <a:pt x="44" y="107"/>
                </a:lnTo>
                <a:lnTo>
                  <a:pt x="43" y="108"/>
                </a:lnTo>
                <a:lnTo>
                  <a:pt x="43" y="108"/>
                </a:lnTo>
                <a:lnTo>
                  <a:pt x="41" y="108"/>
                </a:lnTo>
                <a:lnTo>
                  <a:pt x="41" y="108"/>
                </a:lnTo>
                <a:lnTo>
                  <a:pt x="40" y="108"/>
                </a:lnTo>
                <a:lnTo>
                  <a:pt x="38" y="107"/>
                </a:lnTo>
                <a:lnTo>
                  <a:pt x="38" y="107"/>
                </a:lnTo>
                <a:lnTo>
                  <a:pt x="38" y="107"/>
                </a:lnTo>
                <a:lnTo>
                  <a:pt x="38" y="107"/>
                </a:lnTo>
                <a:lnTo>
                  <a:pt x="38" y="106"/>
                </a:lnTo>
                <a:lnTo>
                  <a:pt x="40" y="106"/>
                </a:lnTo>
                <a:lnTo>
                  <a:pt x="40" y="107"/>
                </a:lnTo>
                <a:lnTo>
                  <a:pt x="40" y="107"/>
                </a:lnTo>
                <a:lnTo>
                  <a:pt x="40" y="107"/>
                </a:lnTo>
                <a:lnTo>
                  <a:pt x="41" y="106"/>
                </a:lnTo>
                <a:lnTo>
                  <a:pt x="41" y="106"/>
                </a:lnTo>
                <a:lnTo>
                  <a:pt x="41" y="106"/>
                </a:lnTo>
                <a:lnTo>
                  <a:pt x="41" y="106"/>
                </a:lnTo>
                <a:lnTo>
                  <a:pt x="41" y="107"/>
                </a:lnTo>
                <a:lnTo>
                  <a:pt x="43" y="107"/>
                </a:lnTo>
                <a:lnTo>
                  <a:pt x="43" y="107"/>
                </a:lnTo>
                <a:lnTo>
                  <a:pt x="43" y="107"/>
                </a:lnTo>
                <a:lnTo>
                  <a:pt x="43" y="104"/>
                </a:lnTo>
                <a:lnTo>
                  <a:pt x="43" y="104"/>
                </a:lnTo>
                <a:lnTo>
                  <a:pt x="43" y="104"/>
                </a:lnTo>
                <a:lnTo>
                  <a:pt x="41" y="104"/>
                </a:lnTo>
                <a:lnTo>
                  <a:pt x="41" y="104"/>
                </a:lnTo>
                <a:lnTo>
                  <a:pt x="41" y="104"/>
                </a:lnTo>
                <a:lnTo>
                  <a:pt x="38" y="104"/>
                </a:lnTo>
                <a:lnTo>
                  <a:pt x="37" y="104"/>
                </a:lnTo>
                <a:lnTo>
                  <a:pt x="36" y="104"/>
                </a:lnTo>
                <a:lnTo>
                  <a:pt x="34" y="104"/>
                </a:lnTo>
                <a:lnTo>
                  <a:pt x="33" y="104"/>
                </a:lnTo>
                <a:lnTo>
                  <a:pt x="30" y="104"/>
                </a:lnTo>
                <a:lnTo>
                  <a:pt x="30" y="103"/>
                </a:lnTo>
                <a:lnTo>
                  <a:pt x="30" y="103"/>
                </a:lnTo>
                <a:lnTo>
                  <a:pt x="31" y="103"/>
                </a:lnTo>
                <a:lnTo>
                  <a:pt x="31" y="103"/>
                </a:lnTo>
                <a:lnTo>
                  <a:pt x="31" y="103"/>
                </a:lnTo>
                <a:lnTo>
                  <a:pt x="33" y="101"/>
                </a:lnTo>
                <a:lnTo>
                  <a:pt x="33" y="101"/>
                </a:lnTo>
                <a:lnTo>
                  <a:pt x="33" y="103"/>
                </a:lnTo>
                <a:lnTo>
                  <a:pt x="33" y="103"/>
                </a:lnTo>
                <a:lnTo>
                  <a:pt x="33" y="103"/>
                </a:lnTo>
                <a:lnTo>
                  <a:pt x="33" y="103"/>
                </a:lnTo>
                <a:lnTo>
                  <a:pt x="33" y="103"/>
                </a:lnTo>
                <a:lnTo>
                  <a:pt x="34" y="103"/>
                </a:lnTo>
                <a:lnTo>
                  <a:pt x="34" y="103"/>
                </a:lnTo>
                <a:lnTo>
                  <a:pt x="34" y="103"/>
                </a:lnTo>
                <a:lnTo>
                  <a:pt x="34" y="103"/>
                </a:lnTo>
                <a:lnTo>
                  <a:pt x="33" y="101"/>
                </a:lnTo>
                <a:lnTo>
                  <a:pt x="33" y="101"/>
                </a:lnTo>
                <a:lnTo>
                  <a:pt x="33" y="101"/>
                </a:lnTo>
                <a:lnTo>
                  <a:pt x="31" y="100"/>
                </a:lnTo>
                <a:lnTo>
                  <a:pt x="31" y="100"/>
                </a:lnTo>
                <a:lnTo>
                  <a:pt x="31" y="101"/>
                </a:lnTo>
                <a:lnTo>
                  <a:pt x="30" y="103"/>
                </a:lnTo>
                <a:lnTo>
                  <a:pt x="28" y="101"/>
                </a:lnTo>
                <a:lnTo>
                  <a:pt x="28" y="101"/>
                </a:lnTo>
                <a:lnTo>
                  <a:pt x="28" y="103"/>
                </a:lnTo>
                <a:lnTo>
                  <a:pt x="28" y="103"/>
                </a:lnTo>
                <a:lnTo>
                  <a:pt x="27" y="103"/>
                </a:lnTo>
                <a:lnTo>
                  <a:pt x="27" y="104"/>
                </a:lnTo>
                <a:lnTo>
                  <a:pt x="27" y="104"/>
                </a:lnTo>
                <a:lnTo>
                  <a:pt x="27" y="104"/>
                </a:lnTo>
                <a:lnTo>
                  <a:pt x="26" y="104"/>
                </a:lnTo>
                <a:lnTo>
                  <a:pt x="26" y="104"/>
                </a:lnTo>
                <a:lnTo>
                  <a:pt x="26" y="104"/>
                </a:lnTo>
                <a:lnTo>
                  <a:pt x="26" y="104"/>
                </a:lnTo>
                <a:lnTo>
                  <a:pt x="26" y="103"/>
                </a:lnTo>
                <a:lnTo>
                  <a:pt x="24" y="103"/>
                </a:lnTo>
                <a:lnTo>
                  <a:pt x="24" y="103"/>
                </a:lnTo>
                <a:lnTo>
                  <a:pt x="24" y="103"/>
                </a:lnTo>
                <a:lnTo>
                  <a:pt x="23" y="103"/>
                </a:lnTo>
                <a:lnTo>
                  <a:pt x="23" y="103"/>
                </a:lnTo>
                <a:lnTo>
                  <a:pt x="21" y="103"/>
                </a:lnTo>
                <a:lnTo>
                  <a:pt x="21" y="103"/>
                </a:lnTo>
                <a:lnTo>
                  <a:pt x="20" y="103"/>
                </a:lnTo>
                <a:lnTo>
                  <a:pt x="20" y="104"/>
                </a:lnTo>
                <a:lnTo>
                  <a:pt x="20" y="104"/>
                </a:lnTo>
                <a:lnTo>
                  <a:pt x="20" y="104"/>
                </a:lnTo>
                <a:lnTo>
                  <a:pt x="20" y="104"/>
                </a:lnTo>
                <a:lnTo>
                  <a:pt x="20" y="104"/>
                </a:lnTo>
                <a:lnTo>
                  <a:pt x="20" y="103"/>
                </a:lnTo>
                <a:lnTo>
                  <a:pt x="20" y="103"/>
                </a:lnTo>
                <a:lnTo>
                  <a:pt x="20" y="103"/>
                </a:lnTo>
                <a:lnTo>
                  <a:pt x="18" y="103"/>
                </a:lnTo>
                <a:lnTo>
                  <a:pt x="18" y="104"/>
                </a:lnTo>
                <a:lnTo>
                  <a:pt x="17" y="104"/>
                </a:lnTo>
                <a:lnTo>
                  <a:pt x="17" y="103"/>
                </a:lnTo>
                <a:lnTo>
                  <a:pt x="16" y="104"/>
                </a:lnTo>
                <a:lnTo>
                  <a:pt x="16" y="104"/>
                </a:lnTo>
                <a:lnTo>
                  <a:pt x="16" y="104"/>
                </a:lnTo>
                <a:lnTo>
                  <a:pt x="16" y="104"/>
                </a:lnTo>
                <a:lnTo>
                  <a:pt x="16" y="104"/>
                </a:lnTo>
                <a:lnTo>
                  <a:pt x="16" y="104"/>
                </a:lnTo>
                <a:lnTo>
                  <a:pt x="16" y="104"/>
                </a:lnTo>
                <a:lnTo>
                  <a:pt x="14" y="104"/>
                </a:lnTo>
                <a:lnTo>
                  <a:pt x="14" y="104"/>
                </a:lnTo>
                <a:lnTo>
                  <a:pt x="13" y="104"/>
                </a:lnTo>
                <a:lnTo>
                  <a:pt x="13" y="104"/>
                </a:lnTo>
                <a:lnTo>
                  <a:pt x="13" y="104"/>
                </a:lnTo>
                <a:lnTo>
                  <a:pt x="13" y="104"/>
                </a:lnTo>
                <a:lnTo>
                  <a:pt x="13" y="106"/>
                </a:lnTo>
                <a:lnTo>
                  <a:pt x="13" y="106"/>
                </a:lnTo>
                <a:lnTo>
                  <a:pt x="13" y="106"/>
                </a:lnTo>
                <a:lnTo>
                  <a:pt x="10" y="106"/>
                </a:lnTo>
                <a:lnTo>
                  <a:pt x="8" y="104"/>
                </a:lnTo>
                <a:lnTo>
                  <a:pt x="7" y="104"/>
                </a:lnTo>
                <a:lnTo>
                  <a:pt x="7" y="104"/>
                </a:lnTo>
                <a:lnTo>
                  <a:pt x="6" y="104"/>
                </a:lnTo>
                <a:lnTo>
                  <a:pt x="6" y="104"/>
                </a:lnTo>
                <a:lnTo>
                  <a:pt x="6" y="106"/>
                </a:lnTo>
                <a:lnTo>
                  <a:pt x="6" y="106"/>
                </a:lnTo>
                <a:lnTo>
                  <a:pt x="6" y="107"/>
                </a:lnTo>
                <a:lnTo>
                  <a:pt x="6" y="107"/>
                </a:lnTo>
                <a:lnTo>
                  <a:pt x="6" y="106"/>
                </a:lnTo>
                <a:lnTo>
                  <a:pt x="4" y="106"/>
                </a:lnTo>
                <a:lnTo>
                  <a:pt x="4" y="106"/>
                </a:lnTo>
                <a:lnTo>
                  <a:pt x="3" y="106"/>
                </a:lnTo>
                <a:lnTo>
                  <a:pt x="3" y="106"/>
                </a:lnTo>
                <a:lnTo>
                  <a:pt x="3" y="104"/>
                </a:lnTo>
                <a:lnTo>
                  <a:pt x="1" y="104"/>
                </a:lnTo>
                <a:lnTo>
                  <a:pt x="1" y="104"/>
                </a:lnTo>
                <a:lnTo>
                  <a:pt x="1" y="104"/>
                </a:lnTo>
                <a:lnTo>
                  <a:pt x="3" y="104"/>
                </a:lnTo>
                <a:lnTo>
                  <a:pt x="3" y="104"/>
                </a:lnTo>
                <a:lnTo>
                  <a:pt x="3" y="103"/>
                </a:lnTo>
                <a:lnTo>
                  <a:pt x="3" y="103"/>
                </a:lnTo>
                <a:lnTo>
                  <a:pt x="3" y="103"/>
                </a:lnTo>
                <a:lnTo>
                  <a:pt x="3" y="103"/>
                </a:lnTo>
                <a:lnTo>
                  <a:pt x="3" y="103"/>
                </a:lnTo>
                <a:lnTo>
                  <a:pt x="4" y="103"/>
                </a:lnTo>
                <a:lnTo>
                  <a:pt x="4" y="103"/>
                </a:lnTo>
                <a:lnTo>
                  <a:pt x="6" y="103"/>
                </a:lnTo>
                <a:lnTo>
                  <a:pt x="6" y="103"/>
                </a:lnTo>
                <a:lnTo>
                  <a:pt x="6" y="103"/>
                </a:lnTo>
                <a:lnTo>
                  <a:pt x="4" y="103"/>
                </a:lnTo>
                <a:lnTo>
                  <a:pt x="4" y="104"/>
                </a:lnTo>
                <a:lnTo>
                  <a:pt x="6" y="104"/>
                </a:lnTo>
                <a:lnTo>
                  <a:pt x="6" y="104"/>
                </a:lnTo>
                <a:lnTo>
                  <a:pt x="6" y="103"/>
                </a:lnTo>
                <a:lnTo>
                  <a:pt x="7" y="103"/>
                </a:lnTo>
                <a:lnTo>
                  <a:pt x="7" y="101"/>
                </a:lnTo>
                <a:lnTo>
                  <a:pt x="7" y="101"/>
                </a:lnTo>
                <a:lnTo>
                  <a:pt x="7" y="101"/>
                </a:lnTo>
                <a:lnTo>
                  <a:pt x="6" y="101"/>
                </a:lnTo>
                <a:lnTo>
                  <a:pt x="4" y="101"/>
                </a:lnTo>
                <a:lnTo>
                  <a:pt x="3" y="101"/>
                </a:lnTo>
                <a:lnTo>
                  <a:pt x="1" y="101"/>
                </a:lnTo>
                <a:lnTo>
                  <a:pt x="1" y="101"/>
                </a:lnTo>
                <a:lnTo>
                  <a:pt x="1" y="103"/>
                </a:lnTo>
                <a:lnTo>
                  <a:pt x="0" y="103"/>
                </a:lnTo>
                <a:lnTo>
                  <a:pt x="0" y="103"/>
                </a:lnTo>
                <a:lnTo>
                  <a:pt x="1" y="101"/>
                </a:lnTo>
                <a:lnTo>
                  <a:pt x="1" y="100"/>
                </a:lnTo>
                <a:lnTo>
                  <a:pt x="1" y="100"/>
                </a:lnTo>
                <a:lnTo>
                  <a:pt x="1" y="100"/>
                </a:lnTo>
                <a:lnTo>
                  <a:pt x="1" y="100"/>
                </a:lnTo>
                <a:lnTo>
                  <a:pt x="3" y="100"/>
                </a:lnTo>
                <a:lnTo>
                  <a:pt x="3" y="100"/>
                </a:lnTo>
                <a:lnTo>
                  <a:pt x="3" y="98"/>
                </a:lnTo>
                <a:lnTo>
                  <a:pt x="3" y="98"/>
                </a:lnTo>
                <a:lnTo>
                  <a:pt x="3" y="98"/>
                </a:lnTo>
                <a:lnTo>
                  <a:pt x="3" y="100"/>
                </a:lnTo>
                <a:lnTo>
                  <a:pt x="3" y="100"/>
                </a:lnTo>
                <a:lnTo>
                  <a:pt x="3" y="100"/>
                </a:lnTo>
                <a:lnTo>
                  <a:pt x="4" y="100"/>
                </a:lnTo>
                <a:lnTo>
                  <a:pt x="4" y="101"/>
                </a:lnTo>
                <a:lnTo>
                  <a:pt x="6" y="100"/>
                </a:lnTo>
                <a:lnTo>
                  <a:pt x="6" y="100"/>
                </a:lnTo>
                <a:lnTo>
                  <a:pt x="6" y="100"/>
                </a:lnTo>
                <a:lnTo>
                  <a:pt x="6" y="100"/>
                </a:lnTo>
                <a:lnTo>
                  <a:pt x="6" y="100"/>
                </a:lnTo>
                <a:lnTo>
                  <a:pt x="6" y="98"/>
                </a:lnTo>
                <a:lnTo>
                  <a:pt x="6" y="98"/>
                </a:lnTo>
                <a:lnTo>
                  <a:pt x="6" y="98"/>
                </a:lnTo>
                <a:lnTo>
                  <a:pt x="6" y="98"/>
                </a:lnTo>
                <a:lnTo>
                  <a:pt x="4" y="98"/>
                </a:lnTo>
                <a:lnTo>
                  <a:pt x="4" y="98"/>
                </a:lnTo>
                <a:lnTo>
                  <a:pt x="6" y="98"/>
                </a:lnTo>
                <a:lnTo>
                  <a:pt x="7" y="97"/>
                </a:lnTo>
                <a:lnTo>
                  <a:pt x="7" y="97"/>
                </a:lnTo>
                <a:lnTo>
                  <a:pt x="8" y="97"/>
                </a:lnTo>
                <a:lnTo>
                  <a:pt x="8" y="97"/>
                </a:lnTo>
                <a:lnTo>
                  <a:pt x="10" y="97"/>
                </a:lnTo>
                <a:lnTo>
                  <a:pt x="10" y="97"/>
                </a:lnTo>
                <a:lnTo>
                  <a:pt x="10" y="97"/>
                </a:lnTo>
                <a:lnTo>
                  <a:pt x="10" y="97"/>
                </a:lnTo>
                <a:lnTo>
                  <a:pt x="10" y="97"/>
                </a:lnTo>
                <a:lnTo>
                  <a:pt x="10" y="97"/>
                </a:lnTo>
                <a:lnTo>
                  <a:pt x="10" y="97"/>
                </a:lnTo>
                <a:lnTo>
                  <a:pt x="10" y="97"/>
                </a:lnTo>
                <a:lnTo>
                  <a:pt x="11" y="97"/>
                </a:lnTo>
                <a:lnTo>
                  <a:pt x="11" y="97"/>
                </a:lnTo>
                <a:lnTo>
                  <a:pt x="13" y="97"/>
                </a:lnTo>
                <a:lnTo>
                  <a:pt x="13" y="97"/>
                </a:lnTo>
                <a:lnTo>
                  <a:pt x="13" y="97"/>
                </a:lnTo>
                <a:lnTo>
                  <a:pt x="13" y="97"/>
                </a:lnTo>
                <a:lnTo>
                  <a:pt x="13" y="97"/>
                </a:lnTo>
                <a:lnTo>
                  <a:pt x="14" y="96"/>
                </a:lnTo>
                <a:lnTo>
                  <a:pt x="14" y="96"/>
                </a:lnTo>
                <a:lnTo>
                  <a:pt x="14" y="97"/>
                </a:lnTo>
                <a:lnTo>
                  <a:pt x="14" y="97"/>
                </a:lnTo>
                <a:lnTo>
                  <a:pt x="16" y="98"/>
                </a:lnTo>
                <a:lnTo>
                  <a:pt x="16" y="98"/>
                </a:lnTo>
                <a:lnTo>
                  <a:pt x="16" y="100"/>
                </a:lnTo>
                <a:lnTo>
                  <a:pt x="16" y="100"/>
                </a:lnTo>
                <a:lnTo>
                  <a:pt x="17" y="100"/>
                </a:lnTo>
                <a:lnTo>
                  <a:pt x="17" y="100"/>
                </a:lnTo>
                <a:lnTo>
                  <a:pt x="17" y="100"/>
                </a:lnTo>
                <a:lnTo>
                  <a:pt x="17" y="98"/>
                </a:lnTo>
                <a:lnTo>
                  <a:pt x="17" y="98"/>
                </a:lnTo>
                <a:lnTo>
                  <a:pt x="17" y="98"/>
                </a:lnTo>
                <a:lnTo>
                  <a:pt x="17" y="98"/>
                </a:lnTo>
                <a:lnTo>
                  <a:pt x="18" y="98"/>
                </a:lnTo>
                <a:lnTo>
                  <a:pt x="18" y="98"/>
                </a:lnTo>
                <a:lnTo>
                  <a:pt x="20" y="98"/>
                </a:lnTo>
                <a:lnTo>
                  <a:pt x="20" y="98"/>
                </a:lnTo>
                <a:lnTo>
                  <a:pt x="20" y="98"/>
                </a:lnTo>
                <a:lnTo>
                  <a:pt x="20" y="98"/>
                </a:lnTo>
                <a:lnTo>
                  <a:pt x="21" y="98"/>
                </a:lnTo>
                <a:lnTo>
                  <a:pt x="21" y="97"/>
                </a:lnTo>
                <a:lnTo>
                  <a:pt x="21" y="97"/>
                </a:lnTo>
                <a:lnTo>
                  <a:pt x="21" y="97"/>
                </a:lnTo>
                <a:lnTo>
                  <a:pt x="20" y="97"/>
                </a:lnTo>
                <a:lnTo>
                  <a:pt x="20" y="97"/>
                </a:lnTo>
                <a:lnTo>
                  <a:pt x="20" y="97"/>
                </a:lnTo>
                <a:lnTo>
                  <a:pt x="18" y="97"/>
                </a:lnTo>
                <a:lnTo>
                  <a:pt x="18" y="97"/>
                </a:lnTo>
                <a:lnTo>
                  <a:pt x="18" y="97"/>
                </a:lnTo>
                <a:lnTo>
                  <a:pt x="18" y="96"/>
                </a:lnTo>
                <a:lnTo>
                  <a:pt x="20" y="96"/>
                </a:lnTo>
                <a:lnTo>
                  <a:pt x="20" y="94"/>
                </a:lnTo>
                <a:lnTo>
                  <a:pt x="20" y="94"/>
                </a:lnTo>
                <a:lnTo>
                  <a:pt x="20" y="94"/>
                </a:lnTo>
                <a:lnTo>
                  <a:pt x="21" y="94"/>
                </a:lnTo>
                <a:lnTo>
                  <a:pt x="21" y="94"/>
                </a:lnTo>
                <a:lnTo>
                  <a:pt x="21" y="96"/>
                </a:lnTo>
                <a:lnTo>
                  <a:pt x="21" y="96"/>
                </a:lnTo>
                <a:lnTo>
                  <a:pt x="23" y="96"/>
                </a:lnTo>
                <a:lnTo>
                  <a:pt x="23" y="96"/>
                </a:lnTo>
                <a:lnTo>
                  <a:pt x="23" y="94"/>
                </a:lnTo>
                <a:lnTo>
                  <a:pt x="23" y="94"/>
                </a:lnTo>
                <a:lnTo>
                  <a:pt x="24" y="94"/>
                </a:lnTo>
                <a:lnTo>
                  <a:pt x="26" y="94"/>
                </a:lnTo>
                <a:lnTo>
                  <a:pt x="26" y="94"/>
                </a:lnTo>
                <a:lnTo>
                  <a:pt x="26" y="93"/>
                </a:lnTo>
                <a:lnTo>
                  <a:pt x="26" y="93"/>
                </a:lnTo>
                <a:lnTo>
                  <a:pt x="27" y="94"/>
                </a:lnTo>
                <a:lnTo>
                  <a:pt x="28" y="94"/>
                </a:lnTo>
                <a:lnTo>
                  <a:pt x="28" y="94"/>
                </a:lnTo>
                <a:lnTo>
                  <a:pt x="28" y="94"/>
                </a:lnTo>
                <a:lnTo>
                  <a:pt x="28" y="94"/>
                </a:lnTo>
                <a:lnTo>
                  <a:pt x="28" y="93"/>
                </a:lnTo>
                <a:lnTo>
                  <a:pt x="28" y="93"/>
                </a:lnTo>
                <a:lnTo>
                  <a:pt x="30" y="91"/>
                </a:lnTo>
                <a:lnTo>
                  <a:pt x="30" y="91"/>
                </a:lnTo>
                <a:lnTo>
                  <a:pt x="30" y="93"/>
                </a:lnTo>
                <a:lnTo>
                  <a:pt x="30" y="93"/>
                </a:lnTo>
                <a:lnTo>
                  <a:pt x="31" y="93"/>
                </a:lnTo>
                <a:lnTo>
                  <a:pt x="31" y="93"/>
                </a:lnTo>
                <a:lnTo>
                  <a:pt x="33" y="93"/>
                </a:lnTo>
                <a:lnTo>
                  <a:pt x="33" y="93"/>
                </a:lnTo>
                <a:lnTo>
                  <a:pt x="33" y="93"/>
                </a:lnTo>
                <a:lnTo>
                  <a:pt x="34" y="93"/>
                </a:lnTo>
                <a:lnTo>
                  <a:pt x="36" y="93"/>
                </a:lnTo>
                <a:lnTo>
                  <a:pt x="36" y="93"/>
                </a:lnTo>
                <a:lnTo>
                  <a:pt x="36" y="93"/>
                </a:lnTo>
                <a:lnTo>
                  <a:pt x="36" y="94"/>
                </a:lnTo>
                <a:lnTo>
                  <a:pt x="36" y="94"/>
                </a:lnTo>
                <a:lnTo>
                  <a:pt x="37" y="94"/>
                </a:lnTo>
                <a:lnTo>
                  <a:pt x="37" y="94"/>
                </a:lnTo>
                <a:lnTo>
                  <a:pt x="38" y="94"/>
                </a:lnTo>
                <a:lnTo>
                  <a:pt x="38" y="93"/>
                </a:lnTo>
                <a:lnTo>
                  <a:pt x="40" y="93"/>
                </a:lnTo>
                <a:lnTo>
                  <a:pt x="40" y="93"/>
                </a:lnTo>
                <a:lnTo>
                  <a:pt x="38" y="93"/>
                </a:lnTo>
                <a:lnTo>
                  <a:pt x="38" y="93"/>
                </a:lnTo>
                <a:lnTo>
                  <a:pt x="38" y="93"/>
                </a:lnTo>
                <a:lnTo>
                  <a:pt x="37" y="91"/>
                </a:lnTo>
                <a:lnTo>
                  <a:pt x="37" y="91"/>
                </a:lnTo>
                <a:lnTo>
                  <a:pt x="37" y="91"/>
                </a:lnTo>
                <a:lnTo>
                  <a:pt x="37" y="91"/>
                </a:lnTo>
                <a:lnTo>
                  <a:pt x="37" y="91"/>
                </a:lnTo>
                <a:lnTo>
                  <a:pt x="38" y="91"/>
                </a:lnTo>
                <a:lnTo>
                  <a:pt x="40" y="91"/>
                </a:lnTo>
                <a:lnTo>
                  <a:pt x="41" y="91"/>
                </a:lnTo>
                <a:lnTo>
                  <a:pt x="41" y="90"/>
                </a:lnTo>
                <a:lnTo>
                  <a:pt x="43" y="90"/>
                </a:lnTo>
                <a:lnTo>
                  <a:pt x="43" y="88"/>
                </a:lnTo>
                <a:lnTo>
                  <a:pt x="41" y="88"/>
                </a:lnTo>
                <a:lnTo>
                  <a:pt x="41" y="87"/>
                </a:lnTo>
                <a:lnTo>
                  <a:pt x="41" y="87"/>
                </a:lnTo>
                <a:lnTo>
                  <a:pt x="41" y="87"/>
                </a:lnTo>
                <a:lnTo>
                  <a:pt x="40" y="87"/>
                </a:lnTo>
                <a:lnTo>
                  <a:pt x="40" y="87"/>
                </a:lnTo>
                <a:lnTo>
                  <a:pt x="40" y="87"/>
                </a:lnTo>
                <a:lnTo>
                  <a:pt x="40" y="87"/>
                </a:lnTo>
                <a:lnTo>
                  <a:pt x="40" y="87"/>
                </a:lnTo>
                <a:lnTo>
                  <a:pt x="40" y="87"/>
                </a:lnTo>
                <a:lnTo>
                  <a:pt x="38" y="87"/>
                </a:lnTo>
                <a:lnTo>
                  <a:pt x="38" y="87"/>
                </a:lnTo>
                <a:lnTo>
                  <a:pt x="38" y="87"/>
                </a:lnTo>
                <a:lnTo>
                  <a:pt x="38" y="87"/>
                </a:lnTo>
                <a:lnTo>
                  <a:pt x="38" y="87"/>
                </a:lnTo>
                <a:lnTo>
                  <a:pt x="38" y="87"/>
                </a:lnTo>
                <a:lnTo>
                  <a:pt x="37" y="87"/>
                </a:lnTo>
                <a:lnTo>
                  <a:pt x="37" y="88"/>
                </a:lnTo>
                <a:lnTo>
                  <a:pt x="36" y="88"/>
                </a:lnTo>
                <a:lnTo>
                  <a:pt x="36" y="88"/>
                </a:lnTo>
                <a:lnTo>
                  <a:pt x="34" y="88"/>
                </a:lnTo>
                <a:lnTo>
                  <a:pt x="34" y="88"/>
                </a:lnTo>
                <a:lnTo>
                  <a:pt x="34" y="88"/>
                </a:lnTo>
                <a:lnTo>
                  <a:pt x="34" y="88"/>
                </a:lnTo>
                <a:lnTo>
                  <a:pt x="34" y="87"/>
                </a:lnTo>
                <a:lnTo>
                  <a:pt x="34" y="87"/>
                </a:lnTo>
                <a:lnTo>
                  <a:pt x="33" y="87"/>
                </a:lnTo>
                <a:lnTo>
                  <a:pt x="33" y="87"/>
                </a:lnTo>
                <a:lnTo>
                  <a:pt x="33" y="88"/>
                </a:lnTo>
                <a:lnTo>
                  <a:pt x="33" y="88"/>
                </a:lnTo>
                <a:lnTo>
                  <a:pt x="33" y="88"/>
                </a:lnTo>
                <a:lnTo>
                  <a:pt x="31" y="88"/>
                </a:lnTo>
                <a:lnTo>
                  <a:pt x="31" y="87"/>
                </a:lnTo>
                <a:lnTo>
                  <a:pt x="31" y="88"/>
                </a:lnTo>
                <a:lnTo>
                  <a:pt x="30" y="88"/>
                </a:lnTo>
                <a:lnTo>
                  <a:pt x="30" y="88"/>
                </a:lnTo>
                <a:lnTo>
                  <a:pt x="28" y="88"/>
                </a:lnTo>
                <a:lnTo>
                  <a:pt x="28" y="88"/>
                </a:lnTo>
                <a:lnTo>
                  <a:pt x="28" y="88"/>
                </a:lnTo>
                <a:lnTo>
                  <a:pt x="28" y="88"/>
                </a:lnTo>
                <a:lnTo>
                  <a:pt x="28" y="88"/>
                </a:lnTo>
                <a:lnTo>
                  <a:pt x="27" y="88"/>
                </a:lnTo>
                <a:lnTo>
                  <a:pt x="27" y="88"/>
                </a:lnTo>
                <a:lnTo>
                  <a:pt x="26" y="88"/>
                </a:lnTo>
                <a:lnTo>
                  <a:pt x="26" y="88"/>
                </a:lnTo>
                <a:lnTo>
                  <a:pt x="26" y="88"/>
                </a:lnTo>
                <a:lnTo>
                  <a:pt x="26" y="88"/>
                </a:lnTo>
                <a:lnTo>
                  <a:pt x="24" y="88"/>
                </a:lnTo>
                <a:lnTo>
                  <a:pt x="24" y="88"/>
                </a:lnTo>
                <a:lnTo>
                  <a:pt x="24" y="88"/>
                </a:lnTo>
                <a:lnTo>
                  <a:pt x="24" y="88"/>
                </a:lnTo>
                <a:lnTo>
                  <a:pt x="24" y="88"/>
                </a:lnTo>
                <a:lnTo>
                  <a:pt x="24" y="88"/>
                </a:lnTo>
                <a:lnTo>
                  <a:pt x="24" y="88"/>
                </a:lnTo>
                <a:lnTo>
                  <a:pt x="23" y="90"/>
                </a:lnTo>
                <a:lnTo>
                  <a:pt x="21" y="90"/>
                </a:lnTo>
                <a:lnTo>
                  <a:pt x="21" y="91"/>
                </a:lnTo>
                <a:lnTo>
                  <a:pt x="20" y="91"/>
                </a:lnTo>
                <a:lnTo>
                  <a:pt x="20" y="91"/>
                </a:lnTo>
                <a:lnTo>
                  <a:pt x="18" y="91"/>
                </a:lnTo>
                <a:lnTo>
                  <a:pt x="18" y="91"/>
                </a:lnTo>
                <a:lnTo>
                  <a:pt x="18" y="91"/>
                </a:lnTo>
                <a:lnTo>
                  <a:pt x="20" y="90"/>
                </a:lnTo>
                <a:lnTo>
                  <a:pt x="20" y="90"/>
                </a:lnTo>
                <a:lnTo>
                  <a:pt x="21" y="90"/>
                </a:lnTo>
                <a:lnTo>
                  <a:pt x="21" y="90"/>
                </a:lnTo>
                <a:lnTo>
                  <a:pt x="21" y="90"/>
                </a:lnTo>
                <a:lnTo>
                  <a:pt x="21" y="88"/>
                </a:lnTo>
                <a:lnTo>
                  <a:pt x="21" y="88"/>
                </a:lnTo>
                <a:lnTo>
                  <a:pt x="20" y="88"/>
                </a:lnTo>
                <a:lnTo>
                  <a:pt x="20" y="88"/>
                </a:lnTo>
                <a:lnTo>
                  <a:pt x="20" y="88"/>
                </a:lnTo>
                <a:lnTo>
                  <a:pt x="18" y="88"/>
                </a:lnTo>
                <a:lnTo>
                  <a:pt x="18" y="90"/>
                </a:lnTo>
                <a:lnTo>
                  <a:pt x="18" y="90"/>
                </a:lnTo>
                <a:lnTo>
                  <a:pt x="18" y="90"/>
                </a:lnTo>
                <a:lnTo>
                  <a:pt x="18" y="90"/>
                </a:lnTo>
                <a:lnTo>
                  <a:pt x="17" y="90"/>
                </a:lnTo>
                <a:lnTo>
                  <a:pt x="17" y="90"/>
                </a:lnTo>
                <a:lnTo>
                  <a:pt x="17" y="88"/>
                </a:lnTo>
                <a:lnTo>
                  <a:pt x="16" y="88"/>
                </a:lnTo>
                <a:lnTo>
                  <a:pt x="16" y="88"/>
                </a:lnTo>
                <a:lnTo>
                  <a:pt x="16" y="90"/>
                </a:lnTo>
                <a:lnTo>
                  <a:pt x="16" y="90"/>
                </a:lnTo>
                <a:lnTo>
                  <a:pt x="16" y="90"/>
                </a:lnTo>
                <a:lnTo>
                  <a:pt x="14" y="90"/>
                </a:lnTo>
                <a:lnTo>
                  <a:pt x="13" y="90"/>
                </a:lnTo>
                <a:lnTo>
                  <a:pt x="13" y="90"/>
                </a:lnTo>
                <a:lnTo>
                  <a:pt x="11" y="90"/>
                </a:lnTo>
                <a:lnTo>
                  <a:pt x="11" y="90"/>
                </a:lnTo>
                <a:lnTo>
                  <a:pt x="11" y="90"/>
                </a:lnTo>
                <a:lnTo>
                  <a:pt x="11" y="90"/>
                </a:lnTo>
                <a:lnTo>
                  <a:pt x="10" y="90"/>
                </a:lnTo>
                <a:lnTo>
                  <a:pt x="10" y="90"/>
                </a:lnTo>
                <a:lnTo>
                  <a:pt x="10" y="90"/>
                </a:lnTo>
                <a:lnTo>
                  <a:pt x="10" y="90"/>
                </a:lnTo>
                <a:lnTo>
                  <a:pt x="8" y="90"/>
                </a:lnTo>
                <a:lnTo>
                  <a:pt x="8" y="88"/>
                </a:lnTo>
                <a:lnTo>
                  <a:pt x="8" y="88"/>
                </a:lnTo>
                <a:lnTo>
                  <a:pt x="10" y="88"/>
                </a:lnTo>
                <a:lnTo>
                  <a:pt x="10" y="88"/>
                </a:lnTo>
                <a:lnTo>
                  <a:pt x="11" y="88"/>
                </a:lnTo>
                <a:lnTo>
                  <a:pt x="11" y="88"/>
                </a:lnTo>
                <a:lnTo>
                  <a:pt x="13" y="88"/>
                </a:lnTo>
                <a:lnTo>
                  <a:pt x="13" y="88"/>
                </a:lnTo>
                <a:lnTo>
                  <a:pt x="13" y="88"/>
                </a:lnTo>
                <a:lnTo>
                  <a:pt x="13" y="88"/>
                </a:lnTo>
                <a:lnTo>
                  <a:pt x="14" y="88"/>
                </a:lnTo>
                <a:lnTo>
                  <a:pt x="14" y="88"/>
                </a:lnTo>
                <a:lnTo>
                  <a:pt x="14" y="88"/>
                </a:lnTo>
                <a:lnTo>
                  <a:pt x="16" y="88"/>
                </a:lnTo>
                <a:lnTo>
                  <a:pt x="16" y="88"/>
                </a:lnTo>
                <a:lnTo>
                  <a:pt x="16" y="88"/>
                </a:lnTo>
                <a:lnTo>
                  <a:pt x="16" y="88"/>
                </a:lnTo>
                <a:lnTo>
                  <a:pt x="17" y="88"/>
                </a:lnTo>
                <a:lnTo>
                  <a:pt x="18" y="88"/>
                </a:lnTo>
                <a:lnTo>
                  <a:pt x="18" y="87"/>
                </a:lnTo>
                <a:lnTo>
                  <a:pt x="20" y="86"/>
                </a:lnTo>
                <a:lnTo>
                  <a:pt x="20" y="86"/>
                </a:lnTo>
                <a:lnTo>
                  <a:pt x="18" y="86"/>
                </a:lnTo>
                <a:lnTo>
                  <a:pt x="18" y="86"/>
                </a:lnTo>
                <a:lnTo>
                  <a:pt x="18" y="86"/>
                </a:lnTo>
                <a:lnTo>
                  <a:pt x="17" y="86"/>
                </a:lnTo>
                <a:lnTo>
                  <a:pt x="17" y="86"/>
                </a:lnTo>
                <a:lnTo>
                  <a:pt x="16" y="87"/>
                </a:lnTo>
                <a:lnTo>
                  <a:pt x="14" y="87"/>
                </a:lnTo>
                <a:lnTo>
                  <a:pt x="14" y="87"/>
                </a:lnTo>
                <a:lnTo>
                  <a:pt x="14" y="87"/>
                </a:lnTo>
                <a:lnTo>
                  <a:pt x="14" y="86"/>
                </a:lnTo>
                <a:lnTo>
                  <a:pt x="13" y="86"/>
                </a:lnTo>
                <a:lnTo>
                  <a:pt x="13" y="86"/>
                </a:lnTo>
                <a:lnTo>
                  <a:pt x="13" y="86"/>
                </a:lnTo>
                <a:lnTo>
                  <a:pt x="13" y="87"/>
                </a:lnTo>
                <a:lnTo>
                  <a:pt x="11" y="87"/>
                </a:lnTo>
                <a:lnTo>
                  <a:pt x="11" y="87"/>
                </a:lnTo>
                <a:lnTo>
                  <a:pt x="13" y="86"/>
                </a:lnTo>
                <a:lnTo>
                  <a:pt x="13" y="86"/>
                </a:lnTo>
                <a:lnTo>
                  <a:pt x="14" y="86"/>
                </a:lnTo>
                <a:lnTo>
                  <a:pt x="16" y="84"/>
                </a:lnTo>
                <a:lnTo>
                  <a:pt x="16" y="84"/>
                </a:lnTo>
                <a:lnTo>
                  <a:pt x="16" y="84"/>
                </a:lnTo>
                <a:lnTo>
                  <a:pt x="17" y="84"/>
                </a:lnTo>
                <a:lnTo>
                  <a:pt x="17" y="86"/>
                </a:lnTo>
                <a:lnTo>
                  <a:pt x="18" y="86"/>
                </a:lnTo>
                <a:lnTo>
                  <a:pt x="18" y="86"/>
                </a:lnTo>
                <a:lnTo>
                  <a:pt x="18" y="84"/>
                </a:lnTo>
                <a:lnTo>
                  <a:pt x="18" y="84"/>
                </a:lnTo>
                <a:lnTo>
                  <a:pt x="18" y="84"/>
                </a:lnTo>
                <a:lnTo>
                  <a:pt x="18" y="84"/>
                </a:lnTo>
                <a:lnTo>
                  <a:pt x="18" y="84"/>
                </a:lnTo>
                <a:lnTo>
                  <a:pt x="18" y="84"/>
                </a:lnTo>
                <a:lnTo>
                  <a:pt x="20" y="86"/>
                </a:lnTo>
                <a:lnTo>
                  <a:pt x="20" y="86"/>
                </a:lnTo>
                <a:lnTo>
                  <a:pt x="20" y="84"/>
                </a:lnTo>
                <a:lnTo>
                  <a:pt x="20" y="84"/>
                </a:lnTo>
                <a:lnTo>
                  <a:pt x="20" y="84"/>
                </a:lnTo>
                <a:lnTo>
                  <a:pt x="21" y="84"/>
                </a:lnTo>
                <a:lnTo>
                  <a:pt x="21" y="84"/>
                </a:lnTo>
                <a:lnTo>
                  <a:pt x="21" y="84"/>
                </a:lnTo>
                <a:lnTo>
                  <a:pt x="21" y="84"/>
                </a:lnTo>
                <a:lnTo>
                  <a:pt x="21" y="83"/>
                </a:lnTo>
                <a:lnTo>
                  <a:pt x="21" y="83"/>
                </a:lnTo>
                <a:lnTo>
                  <a:pt x="23" y="83"/>
                </a:lnTo>
                <a:lnTo>
                  <a:pt x="24" y="83"/>
                </a:lnTo>
                <a:lnTo>
                  <a:pt x="24" y="81"/>
                </a:lnTo>
                <a:lnTo>
                  <a:pt x="26" y="81"/>
                </a:lnTo>
                <a:lnTo>
                  <a:pt x="26" y="81"/>
                </a:lnTo>
                <a:lnTo>
                  <a:pt x="26" y="81"/>
                </a:lnTo>
                <a:lnTo>
                  <a:pt x="27" y="83"/>
                </a:lnTo>
                <a:lnTo>
                  <a:pt x="27" y="83"/>
                </a:lnTo>
                <a:lnTo>
                  <a:pt x="27" y="84"/>
                </a:lnTo>
                <a:lnTo>
                  <a:pt x="27" y="84"/>
                </a:lnTo>
                <a:lnTo>
                  <a:pt x="28" y="83"/>
                </a:lnTo>
                <a:lnTo>
                  <a:pt x="28" y="83"/>
                </a:lnTo>
                <a:lnTo>
                  <a:pt x="28" y="84"/>
                </a:lnTo>
                <a:lnTo>
                  <a:pt x="30" y="84"/>
                </a:lnTo>
                <a:lnTo>
                  <a:pt x="30" y="83"/>
                </a:lnTo>
                <a:lnTo>
                  <a:pt x="31" y="83"/>
                </a:lnTo>
                <a:lnTo>
                  <a:pt x="31" y="83"/>
                </a:lnTo>
                <a:lnTo>
                  <a:pt x="31" y="83"/>
                </a:lnTo>
                <a:lnTo>
                  <a:pt x="30" y="83"/>
                </a:lnTo>
                <a:lnTo>
                  <a:pt x="30" y="83"/>
                </a:lnTo>
                <a:lnTo>
                  <a:pt x="30" y="83"/>
                </a:lnTo>
                <a:lnTo>
                  <a:pt x="31" y="81"/>
                </a:lnTo>
                <a:lnTo>
                  <a:pt x="31" y="81"/>
                </a:lnTo>
                <a:lnTo>
                  <a:pt x="31" y="81"/>
                </a:lnTo>
                <a:lnTo>
                  <a:pt x="31" y="81"/>
                </a:lnTo>
                <a:lnTo>
                  <a:pt x="31" y="81"/>
                </a:lnTo>
                <a:lnTo>
                  <a:pt x="31" y="81"/>
                </a:lnTo>
                <a:lnTo>
                  <a:pt x="31" y="81"/>
                </a:lnTo>
                <a:lnTo>
                  <a:pt x="30" y="80"/>
                </a:lnTo>
                <a:lnTo>
                  <a:pt x="30" y="78"/>
                </a:lnTo>
                <a:lnTo>
                  <a:pt x="30" y="78"/>
                </a:lnTo>
                <a:lnTo>
                  <a:pt x="31" y="78"/>
                </a:lnTo>
                <a:lnTo>
                  <a:pt x="31" y="78"/>
                </a:lnTo>
                <a:lnTo>
                  <a:pt x="33" y="78"/>
                </a:lnTo>
                <a:lnTo>
                  <a:pt x="33" y="78"/>
                </a:lnTo>
                <a:lnTo>
                  <a:pt x="33" y="80"/>
                </a:lnTo>
                <a:lnTo>
                  <a:pt x="33" y="80"/>
                </a:lnTo>
                <a:lnTo>
                  <a:pt x="31" y="80"/>
                </a:lnTo>
                <a:lnTo>
                  <a:pt x="31" y="80"/>
                </a:lnTo>
                <a:lnTo>
                  <a:pt x="31" y="80"/>
                </a:lnTo>
                <a:lnTo>
                  <a:pt x="31" y="80"/>
                </a:lnTo>
                <a:lnTo>
                  <a:pt x="31" y="81"/>
                </a:lnTo>
                <a:lnTo>
                  <a:pt x="31" y="81"/>
                </a:lnTo>
                <a:lnTo>
                  <a:pt x="31" y="81"/>
                </a:lnTo>
                <a:lnTo>
                  <a:pt x="31" y="81"/>
                </a:lnTo>
                <a:lnTo>
                  <a:pt x="33" y="83"/>
                </a:lnTo>
                <a:lnTo>
                  <a:pt x="33" y="83"/>
                </a:lnTo>
                <a:lnTo>
                  <a:pt x="33" y="83"/>
                </a:lnTo>
                <a:lnTo>
                  <a:pt x="34" y="83"/>
                </a:lnTo>
                <a:lnTo>
                  <a:pt x="34" y="83"/>
                </a:lnTo>
                <a:lnTo>
                  <a:pt x="34" y="83"/>
                </a:lnTo>
                <a:lnTo>
                  <a:pt x="34" y="83"/>
                </a:lnTo>
                <a:lnTo>
                  <a:pt x="36" y="81"/>
                </a:lnTo>
                <a:lnTo>
                  <a:pt x="36" y="81"/>
                </a:lnTo>
                <a:lnTo>
                  <a:pt x="37" y="83"/>
                </a:lnTo>
                <a:lnTo>
                  <a:pt x="37" y="83"/>
                </a:lnTo>
                <a:lnTo>
                  <a:pt x="38" y="83"/>
                </a:lnTo>
                <a:lnTo>
                  <a:pt x="38" y="81"/>
                </a:lnTo>
                <a:lnTo>
                  <a:pt x="40" y="81"/>
                </a:lnTo>
                <a:lnTo>
                  <a:pt x="41" y="81"/>
                </a:lnTo>
                <a:lnTo>
                  <a:pt x="41" y="81"/>
                </a:lnTo>
                <a:lnTo>
                  <a:pt x="41" y="80"/>
                </a:lnTo>
                <a:lnTo>
                  <a:pt x="41" y="80"/>
                </a:lnTo>
                <a:lnTo>
                  <a:pt x="41" y="80"/>
                </a:lnTo>
                <a:lnTo>
                  <a:pt x="41" y="80"/>
                </a:lnTo>
                <a:lnTo>
                  <a:pt x="41" y="80"/>
                </a:lnTo>
                <a:lnTo>
                  <a:pt x="43" y="81"/>
                </a:lnTo>
                <a:lnTo>
                  <a:pt x="43" y="81"/>
                </a:lnTo>
                <a:lnTo>
                  <a:pt x="43" y="81"/>
                </a:lnTo>
                <a:lnTo>
                  <a:pt x="44" y="80"/>
                </a:lnTo>
                <a:lnTo>
                  <a:pt x="44" y="80"/>
                </a:lnTo>
                <a:lnTo>
                  <a:pt x="44" y="80"/>
                </a:lnTo>
                <a:lnTo>
                  <a:pt x="44" y="80"/>
                </a:lnTo>
                <a:lnTo>
                  <a:pt x="44" y="80"/>
                </a:lnTo>
                <a:lnTo>
                  <a:pt x="44" y="78"/>
                </a:lnTo>
                <a:lnTo>
                  <a:pt x="44" y="78"/>
                </a:lnTo>
                <a:lnTo>
                  <a:pt x="44" y="78"/>
                </a:lnTo>
                <a:lnTo>
                  <a:pt x="46" y="77"/>
                </a:lnTo>
                <a:lnTo>
                  <a:pt x="46" y="77"/>
                </a:lnTo>
                <a:lnTo>
                  <a:pt x="44" y="77"/>
                </a:lnTo>
                <a:lnTo>
                  <a:pt x="44" y="77"/>
                </a:lnTo>
                <a:lnTo>
                  <a:pt x="44" y="77"/>
                </a:lnTo>
                <a:lnTo>
                  <a:pt x="44" y="77"/>
                </a:lnTo>
                <a:lnTo>
                  <a:pt x="44" y="77"/>
                </a:lnTo>
                <a:lnTo>
                  <a:pt x="44" y="77"/>
                </a:lnTo>
                <a:lnTo>
                  <a:pt x="44" y="77"/>
                </a:lnTo>
                <a:lnTo>
                  <a:pt x="44" y="78"/>
                </a:lnTo>
                <a:lnTo>
                  <a:pt x="43" y="77"/>
                </a:lnTo>
                <a:lnTo>
                  <a:pt x="43" y="77"/>
                </a:lnTo>
                <a:lnTo>
                  <a:pt x="44" y="77"/>
                </a:lnTo>
                <a:lnTo>
                  <a:pt x="44" y="76"/>
                </a:lnTo>
                <a:lnTo>
                  <a:pt x="44" y="76"/>
                </a:lnTo>
                <a:lnTo>
                  <a:pt x="44" y="76"/>
                </a:lnTo>
                <a:lnTo>
                  <a:pt x="43" y="76"/>
                </a:lnTo>
                <a:lnTo>
                  <a:pt x="41" y="76"/>
                </a:lnTo>
                <a:lnTo>
                  <a:pt x="41" y="76"/>
                </a:lnTo>
                <a:lnTo>
                  <a:pt x="41" y="76"/>
                </a:lnTo>
                <a:lnTo>
                  <a:pt x="41" y="76"/>
                </a:lnTo>
                <a:lnTo>
                  <a:pt x="40" y="76"/>
                </a:lnTo>
                <a:lnTo>
                  <a:pt x="40" y="76"/>
                </a:lnTo>
                <a:lnTo>
                  <a:pt x="40" y="76"/>
                </a:lnTo>
                <a:lnTo>
                  <a:pt x="38" y="76"/>
                </a:lnTo>
                <a:lnTo>
                  <a:pt x="38" y="76"/>
                </a:lnTo>
                <a:lnTo>
                  <a:pt x="37" y="78"/>
                </a:lnTo>
                <a:lnTo>
                  <a:pt x="37" y="78"/>
                </a:lnTo>
                <a:lnTo>
                  <a:pt x="37" y="78"/>
                </a:lnTo>
                <a:lnTo>
                  <a:pt x="37" y="78"/>
                </a:lnTo>
                <a:lnTo>
                  <a:pt x="37" y="78"/>
                </a:lnTo>
                <a:lnTo>
                  <a:pt x="36" y="78"/>
                </a:lnTo>
                <a:lnTo>
                  <a:pt x="36" y="78"/>
                </a:lnTo>
                <a:lnTo>
                  <a:pt x="37" y="78"/>
                </a:lnTo>
                <a:lnTo>
                  <a:pt x="37" y="78"/>
                </a:lnTo>
                <a:lnTo>
                  <a:pt x="37" y="77"/>
                </a:lnTo>
                <a:lnTo>
                  <a:pt x="36" y="77"/>
                </a:lnTo>
                <a:lnTo>
                  <a:pt x="36" y="77"/>
                </a:lnTo>
                <a:lnTo>
                  <a:pt x="37" y="77"/>
                </a:lnTo>
                <a:lnTo>
                  <a:pt x="37" y="77"/>
                </a:lnTo>
                <a:lnTo>
                  <a:pt x="37" y="77"/>
                </a:lnTo>
                <a:lnTo>
                  <a:pt x="37" y="76"/>
                </a:lnTo>
                <a:lnTo>
                  <a:pt x="37" y="76"/>
                </a:lnTo>
                <a:lnTo>
                  <a:pt x="36" y="76"/>
                </a:lnTo>
                <a:lnTo>
                  <a:pt x="36" y="76"/>
                </a:lnTo>
                <a:lnTo>
                  <a:pt x="36" y="76"/>
                </a:lnTo>
                <a:lnTo>
                  <a:pt x="34" y="76"/>
                </a:lnTo>
                <a:lnTo>
                  <a:pt x="33" y="76"/>
                </a:lnTo>
                <a:lnTo>
                  <a:pt x="33" y="76"/>
                </a:lnTo>
                <a:lnTo>
                  <a:pt x="34" y="76"/>
                </a:lnTo>
                <a:lnTo>
                  <a:pt x="33" y="76"/>
                </a:lnTo>
                <a:lnTo>
                  <a:pt x="33" y="76"/>
                </a:lnTo>
                <a:lnTo>
                  <a:pt x="33" y="76"/>
                </a:lnTo>
                <a:lnTo>
                  <a:pt x="33" y="76"/>
                </a:lnTo>
                <a:lnTo>
                  <a:pt x="33" y="76"/>
                </a:lnTo>
                <a:lnTo>
                  <a:pt x="31" y="77"/>
                </a:lnTo>
                <a:lnTo>
                  <a:pt x="31" y="77"/>
                </a:lnTo>
                <a:lnTo>
                  <a:pt x="31" y="77"/>
                </a:lnTo>
                <a:lnTo>
                  <a:pt x="31" y="76"/>
                </a:lnTo>
                <a:lnTo>
                  <a:pt x="31" y="74"/>
                </a:lnTo>
                <a:lnTo>
                  <a:pt x="31" y="74"/>
                </a:lnTo>
                <a:lnTo>
                  <a:pt x="30" y="73"/>
                </a:lnTo>
                <a:lnTo>
                  <a:pt x="30" y="74"/>
                </a:lnTo>
                <a:lnTo>
                  <a:pt x="30" y="74"/>
                </a:lnTo>
                <a:lnTo>
                  <a:pt x="30" y="73"/>
                </a:lnTo>
                <a:lnTo>
                  <a:pt x="30" y="73"/>
                </a:lnTo>
                <a:lnTo>
                  <a:pt x="30" y="73"/>
                </a:lnTo>
                <a:lnTo>
                  <a:pt x="30" y="73"/>
                </a:lnTo>
                <a:lnTo>
                  <a:pt x="30" y="73"/>
                </a:lnTo>
                <a:lnTo>
                  <a:pt x="28" y="71"/>
                </a:lnTo>
                <a:lnTo>
                  <a:pt x="28" y="71"/>
                </a:lnTo>
                <a:lnTo>
                  <a:pt x="28" y="71"/>
                </a:lnTo>
                <a:lnTo>
                  <a:pt x="30" y="71"/>
                </a:lnTo>
                <a:lnTo>
                  <a:pt x="30" y="73"/>
                </a:lnTo>
                <a:lnTo>
                  <a:pt x="30" y="71"/>
                </a:lnTo>
                <a:lnTo>
                  <a:pt x="30" y="71"/>
                </a:lnTo>
                <a:lnTo>
                  <a:pt x="30" y="71"/>
                </a:lnTo>
                <a:lnTo>
                  <a:pt x="30" y="71"/>
                </a:lnTo>
                <a:lnTo>
                  <a:pt x="28" y="70"/>
                </a:lnTo>
                <a:lnTo>
                  <a:pt x="30" y="70"/>
                </a:lnTo>
                <a:lnTo>
                  <a:pt x="30" y="70"/>
                </a:lnTo>
                <a:lnTo>
                  <a:pt x="30" y="70"/>
                </a:lnTo>
                <a:lnTo>
                  <a:pt x="28" y="70"/>
                </a:lnTo>
                <a:lnTo>
                  <a:pt x="28" y="70"/>
                </a:lnTo>
                <a:lnTo>
                  <a:pt x="28" y="70"/>
                </a:lnTo>
                <a:lnTo>
                  <a:pt x="28" y="70"/>
                </a:lnTo>
                <a:lnTo>
                  <a:pt x="28" y="70"/>
                </a:lnTo>
                <a:lnTo>
                  <a:pt x="28" y="70"/>
                </a:lnTo>
                <a:lnTo>
                  <a:pt x="27" y="70"/>
                </a:lnTo>
                <a:lnTo>
                  <a:pt x="27" y="70"/>
                </a:lnTo>
                <a:lnTo>
                  <a:pt x="26" y="70"/>
                </a:lnTo>
                <a:lnTo>
                  <a:pt x="26" y="70"/>
                </a:lnTo>
                <a:lnTo>
                  <a:pt x="26" y="70"/>
                </a:lnTo>
                <a:lnTo>
                  <a:pt x="26" y="70"/>
                </a:lnTo>
                <a:lnTo>
                  <a:pt x="26" y="70"/>
                </a:lnTo>
                <a:lnTo>
                  <a:pt x="26" y="71"/>
                </a:lnTo>
                <a:lnTo>
                  <a:pt x="26" y="73"/>
                </a:lnTo>
                <a:lnTo>
                  <a:pt x="26" y="73"/>
                </a:lnTo>
                <a:lnTo>
                  <a:pt x="26" y="73"/>
                </a:lnTo>
                <a:lnTo>
                  <a:pt x="26" y="71"/>
                </a:lnTo>
                <a:lnTo>
                  <a:pt x="26" y="71"/>
                </a:lnTo>
                <a:lnTo>
                  <a:pt x="26" y="73"/>
                </a:lnTo>
                <a:lnTo>
                  <a:pt x="24" y="73"/>
                </a:lnTo>
                <a:lnTo>
                  <a:pt x="23" y="70"/>
                </a:lnTo>
                <a:lnTo>
                  <a:pt x="23" y="70"/>
                </a:lnTo>
                <a:lnTo>
                  <a:pt x="23" y="71"/>
                </a:lnTo>
                <a:lnTo>
                  <a:pt x="23" y="71"/>
                </a:lnTo>
                <a:lnTo>
                  <a:pt x="23" y="73"/>
                </a:lnTo>
                <a:lnTo>
                  <a:pt x="23" y="73"/>
                </a:lnTo>
                <a:lnTo>
                  <a:pt x="23" y="71"/>
                </a:lnTo>
                <a:lnTo>
                  <a:pt x="21" y="71"/>
                </a:lnTo>
                <a:lnTo>
                  <a:pt x="21" y="71"/>
                </a:lnTo>
                <a:lnTo>
                  <a:pt x="20" y="71"/>
                </a:lnTo>
                <a:lnTo>
                  <a:pt x="20" y="71"/>
                </a:lnTo>
                <a:lnTo>
                  <a:pt x="20" y="71"/>
                </a:lnTo>
                <a:lnTo>
                  <a:pt x="20" y="71"/>
                </a:lnTo>
                <a:lnTo>
                  <a:pt x="20" y="71"/>
                </a:lnTo>
                <a:lnTo>
                  <a:pt x="18" y="71"/>
                </a:lnTo>
                <a:lnTo>
                  <a:pt x="18" y="71"/>
                </a:lnTo>
                <a:lnTo>
                  <a:pt x="17" y="73"/>
                </a:lnTo>
                <a:lnTo>
                  <a:pt x="17" y="73"/>
                </a:lnTo>
                <a:lnTo>
                  <a:pt x="17" y="73"/>
                </a:lnTo>
                <a:lnTo>
                  <a:pt x="16" y="73"/>
                </a:lnTo>
                <a:lnTo>
                  <a:pt x="16" y="73"/>
                </a:lnTo>
                <a:lnTo>
                  <a:pt x="14" y="73"/>
                </a:lnTo>
                <a:lnTo>
                  <a:pt x="14" y="73"/>
                </a:lnTo>
                <a:lnTo>
                  <a:pt x="14" y="73"/>
                </a:lnTo>
                <a:lnTo>
                  <a:pt x="13" y="74"/>
                </a:lnTo>
                <a:lnTo>
                  <a:pt x="13" y="74"/>
                </a:lnTo>
                <a:lnTo>
                  <a:pt x="13" y="74"/>
                </a:lnTo>
                <a:lnTo>
                  <a:pt x="11" y="74"/>
                </a:lnTo>
                <a:lnTo>
                  <a:pt x="11" y="76"/>
                </a:lnTo>
                <a:lnTo>
                  <a:pt x="11" y="76"/>
                </a:lnTo>
                <a:lnTo>
                  <a:pt x="11" y="76"/>
                </a:lnTo>
                <a:lnTo>
                  <a:pt x="10" y="76"/>
                </a:lnTo>
                <a:lnTo>
                  <a:pt x="10" y="76"/>
                </a:lnTo>
                <a:lnTo>
                  <a:pt x="8" y="76"/>
                </a:lnTo>
                <a:lnTo>
                  <a:pt x="8" y="76"/>
                </a:lnTo>
                <a:lnTo>
                  <a:pt x="10" y="76"/>
                </a:lnTo>
                <a:lnTo>
                  <a:pt x="10" y="74"/>
                </a:lnTo>
                <a:lnTo>
                  <a:pt x="10" y="74"/>
                </a:lnTo>
                <a:lnTo>
                  <a:pt x="8" y="73"/>
                </a:lnTo>
                <a:lnTo>
                  <a:pt x="10" y="73"/>
                </a:lnTo>
                <a:lnTo>
                  <a:pt x="10" y="73"/>
                </a:lnTo>
                <a:lnTo>
                  <a:pt x="10" y="73"/>
                </a:lnTo>
                <a:lnTo>
                  <a:pt x="10" y="71"/>
                </a:lnTo>
                <a:lnTo>
                  <a:pt x="10" y="71"/>
                </a:lnTo>
                <a:lnTo>
                  <a:pt x="10" y="71"/>
                </a:lnTo>
                <a:lnTo>
                  <a:pt x="10" y="71"/>
                </a:lnTo>
                <a:lnTo>
                  <a:pt x="10" y="71"/>
                </a:lnTo>
                <a:lnTo>
                  <a:pt x="10" y="70"/>
                </a:lnTo>
                <a:lnTo>
                  <a:pt x="13" y="70"/>
                </a:lnTo>
                <a:lnTo>
                  <a:pt x="13" y="69"/>
                </a:lnTo>
                <a:lnTo>
                  <a:pt x="13" y="69"/>
                </a:lnTo>
                <a:lnTo>
                  <a:pt x="13" y="69"/>
                </a:lnTo>
                <a:lnTo>
                  <a:pt x="13" y="67"/>
                </a:lnTo>
                <a:lnTo>
                  <a:pt x="13" y="67"/>
                </a:lnTo>
                <a:lnTo>
                  <a:pt x="13" y="67"/>
                </a:lnTo>
                <a:lnTo>
                  <a:pt x="14" y="69"/>
                </a:lnTo>
                <a:lnTo>
                  <a:pt x="14" y="69"/>
                </a:lnTo>
                <a:lnTo>
                  <a:pt x="16" y="69"/>
                </a:lnTo>
                <a:lnTo>
                  <a:pt x="16" y="69"/>
                </a:lnTo>
                <a:lnTo>
                  <a:pt x="17" y="69"/>
                </a:lnTo>
                <a:lnTo>
                  <a:pt x="18" y="69"/>
                </a:lnTo>
                <a:lnTo>
                  <a:pt x="20" y="67"/>
                </a:lnTo>
                <a:lnTo>
                  <a:pt x="20" y="67"/>
                </a:lnTo>
                <a:lnTo>
                  <a:pt x="21" y="67"/>
                </a:lnTo>
                <a:lnTo>
                  <a:pt x="21" y="67"/>
                </a:lnTo>
                <a:lnTo>
                  <a:pt x="21" y="67"/>
                </a:lnTo>
                <a:lnTo>
                  <a:pt x="23" y="67"/>
                </a:lnTo>
                <a:lnTo>
                  <a:pt x="24" y="67"/>
                </a:lnTo>
                <a:lnTo>
                  <a:pt x="24" y="67"/>
                </a:lnTo>
                <a:lnTo>
                  <a:pt x="24" y="67"/>
                </a:lnTo>
                <a:lnTo>
                  <a:pt x="24" y="67"/>
                </a:lnTo>
                <a:lnTo>
                  <a:pt x="24" y="66"/>
                </a:lnTo>
                <a:lnTo>
                  <a:pt x="24" y="66"/>
                </a:lnTo>
                <a:lnTo>
                  <a:pt x="24" y="66"/>
                </a:lnTo>
                <a:lnTo>
                  <a:pt x="26" y="66"/>
                </a:lnTo>
                <a:lnTo>
                  <a:pt x="26" y="66"/>
                </a:lnTo>
                <a:lnTo>
                  <a:pt x="27" y="66"/>
                </a:lnTo>
                <a:lnTo>
                  <a:pt x="27" y="64"/>
                </a:lnTo>
                <a:lnTo>
                  <a:pt x="27" y="66"/>
                </a:lnTo>
                <a:lnTo>
                  <a:pt x="27" y="66"/>
                </a:lnTo>
                <a:lnTo>
                  <a:pt x="28" y="66"/>
                </a:lnTo>
                <a:lnTo>
                  <a:pt x="28" y="66"/>
                </a:lnTo>
                <a:lnTo>
                  <a:pt x="30" y="66"/>
                </a:lnTo>
                <a:lnTo>
                  <a:pt x="31" y="66"/>
                </a:lnTo>
                <a:lnTo>
                  <a:pt x="33" y="64"/>
                </a:lnTo>
                <a:lnTo>
                  <a:pt x="33" y="64"/>
                </a:lnTo>
                <a:lnTo>
                  <a:pt x="33" y="64"/>
                </a:lnTo>
                <a:lnTo>
                  <a:pt x="33" y="64"/>
                </a:lnTo>
                <a:lnTo>
                  <a:pt x="34" y="64"/>
                </a:lnTo>
                <a:lnTo>
                  <a:pt x="36" y="64"/>
                </a:lnTo>
                <a:lnTo>
                  <a:pt x="36" y="64"/>
                </a:lnTo>
                <a:lnTo>
                  <a:pt x="37" y="63"/>
                </a:lnTo>
                <a:lnTo>
                  <a:pt x="37" y="63"/>
                </a:lnTo>
                <a:lnTo>
                  <a:pt x="37" y="63"/>
                </a:lnTo>
                <a:lnTo>
                  <a:pt x="37" y="63"/>
                </a:lnTo>
                <a:lnTo>
                  <a:pt x="37" y="63"/>
                </a:lnTo>
                <a:lnTo>
                  <a:pt x="37" y="61"/>
                </a:lnTo>
                <a:lnTo>
                  <a:pt x="38" y="61"/>
                </a:lnTo>
                <a:lnTo>
                  <a:pt x="38" y="61"/>
                </a:lnTo>
                <a:lnTo>
                  <a:pt x="38" y="61"/>
                </a:lnTo>
                <a:lnTo>
                  <a:pt x="38" y="61"/>
                </a:lnTo>
                <a:lnTo>
                  <a:pt x="40" y="61"/>
                </a:lnTo>
                <a:lnTo>
                  <a:pt x="40" y="61"/>
                </a:lnTo>
                <a:lnTo>
                  <a:pt x="40" y="60"/>
                </a:lnTo>
                <a:lnTo>
                  <a:pt x="40" y="60"/>
                </a:lnTo>
                <a:lnTo>
                  <a:pt x="40" y="60"/>
                </a:lnTo>
                <a:lnTo>
                  <a:pt x="40" y="59"/>
                </a:lnTo>
                <a:lnTo>
                  <a:pt x="40" y="59"/>
                </a:lnTo>
                <a:lnTo>
                  <a:pt x="40" y="59"/>
                </a:lnTo>
                <a:lnTo>
                  <a:pt x="40" y="56"/>
                </a:lnTo>
                <a:lnTo>
                  <a:pt x="40" y="56"/>
                </a:lnTo>
                <a:lnTo>
                  <a:pt x="38" y="56"/>
                </a:lnTo>
                <a:lnTo>
                  <a:pt x="38" y="57"/>
                </a:lnTo>
                <a:lnTo>
                  <a:pt x="38" y="57"/>
                </a:lnTo>
                <a:lnTo>
                  <a:pt x="38" y="57"/>
                </a:lnTo>
                <a:lnTo>
                  <a:pt x="37" y="57"/>
                </a:lnTo>
                <a:lnTo>
                  <a:pt x="37" y="57"/>
                </a:lnTo>
                <a:lnTo>
                  <a:pt x="37" y="57"/>
                </a:lnTo>
                <a:lnTo>
                  <a:pt x="37" y="56"/>
                </a:lnTo>
                <a:lnTo>
                  <a:pt x="37" y="54"/>
                </a:lnTo>
                <a:lnTo>
                  <a:pt x="37" y="54"/>
                </a:lnTo>
                <a:lnTo>
                  <a:pt x="38" y="54"/>
                </a:lnTo>
                <a:lnTo>
                  <a:pt x="38" y="54"/>
                </a:lnTo>
                <a:lnTo>
                  <a:pt x="38" y="54"/>
                </a:lnTo>
                <a:lnTo>
                  <a:pt x="38" y="53"/>
                </a:lnTo>
                <a:lnTo>
                  <a:pt x="38" y="53"/>
                </a:lnTo>
                <a:lnTo>
                  <a:pt x="38" y="53"/>
                </a:lnTo>
                <a:lnTo>
                  <a:pt x="40" y="54"/>
                </a:lnTo>
                <a:lnTo>
                  <a:pt x="40" y="54"/>
                </a:lnTo>
                <a:lnTo>
                  <a:pt x="40" y="54"/>
                </a:lnTo>
                <a:lnTo>
                  <a:pt x="40" y="54"/>
                </a:lnTo>
                <a:lnTo>
                  <a:pt x="40" y="56"/>
                </a:lnTo>
                <a:lnTo>
                  <a:pt x="41" y="56"/>
                </a:lnTo>
                <a:lnTo>
                  <a:pt x="41" y="56"/>
                </a:lnTo>
                <a:lnTo>
                  <a:pt x="41" y="56"/>
                </a:lnTo>
                <a:lnTo>
                  <a:pt x="41" y="56"/>
                </a:lnTo>
                <a:lnTo>
                  <a:pt x="43" y="56"/>
                </a:lnTo>
                <a:lnTo>
                  <a:pt x="43" y="56"/>
                </a:lnTo>
                <a:lnTo>
                  <a:pt x="43" y="57"/>
                </a:lnTo>
                <a:lnTo>
                  <a:pt x="43" y="56"/>
                </a:lnTo>
                <a:lnTo>
                  <a:pt x="43" y="56"/>
                </a:lnTo>
                <a:lnTo>
                  <a:pt x="44" y="56"/>
                </a:lnTo>
                <a:lnTo>
                  <a:pt x="44" y="57"/>
                </a:lnTo>
                <a:lnTo>
                  <a:pt x="43" y="57"/>
                </a:lnTo>
                <a:lnTo>
                  <a:pt x="43" y="57"/>
                </a:lnTo>
                <a:lnTo>
                  <a:pt x="43" y="57"/>
                </a:lnTo>
                <a:lnTo>
                  <a:pt x="43" y="59"/>
                </a:lnTo>
                <a:lnTo>
                  <a:pt x="43" y="59"/>
                </a:lnTo>
                <a:lnTo>
                  <a:pt x="41" y="60"/>
                </a:lnTo>
                <a:lnTo>
                  <a:pt x="41" y="60"/>
                </a:lnTo>
                <a:lnTo>
                  <a:pt x="41" y="60"/>
                </a:lnTo>
                <a:lnTo>
                  <a:pt x="41" y="60"/>
                </a:lnTo>
                <a:lnTo>
                  <a:pt x="41" y="60"/>
                </a:lnTo>
                <a:lnTo>
                  <a:pt x="43" y="61"/>
                </a:lnTo>
                <a:lnTo>
                  <a:pt x="44" y="61"/>
                </a:lnTo>
                <a:lnTo>
                  <a:pt x="44" y="61"/>
                </a:lnTo>
                <a:lnTo>
                  <a:pt x="44" y="61"/>
                </a:lnTo>
                <a:lnTo>
                  <a:pt x="44" y="61"/>
                </a:lnTo>
                <a:lnTo>
                  <a:pt x="46" y="61"/>
                </a:lnTo>
                <a:lnTo>
                  <a:pt x="46" y="61"/>
                </a:lnTo>
                <a:lnTo>
                  <a:pt x="46" y="60"/>
                </a:lnTo>
                <a:lnTo>
                  <a:pt x="46" y="61"/>
                </a:lnTo>
                <a:lnTo>
                  <a:pt x="47" y="60"/>
                </a:lnTo>
                <a:lnTo>
                  <a:pt x="47" y="60"/>
                </a:lnTo>
                <a:lnTo>
                  <a:pt x="46" y="60"/>
                </a:lnTo>
                <a:lnTo>
                  <a:pt x="46" y="59"/>
                </a:lnTo>
                <a:lnTo>
                  <a:pt x="46" y="59"/>
                </a:lnTo>
                <a:lnTo>
                  <a:pt x="46" y="57"/>
                </a:lnTo>
                <a:lnTo>
                  <a:pt x="46" y="57"/>
                </a:lnTo>
                <a:lnTo>
                  <a:pt x="46" y="57"/>
                </a:lnTo>
                <a:lnTo>
                  <a:pt x="47" y="57"/>
                </a:lnTo>
                <a:lnTo>
                  <a:pt x="47" y="57"/>
                </a:lnTo>
                <a:lnTo>
                  <a:pt x="46" y="57"/>
                </a:lnTo>
                <a:lnTo>
                  <a:pt x="46" y="59"/>
                </a:lnTo>
                <a:lnTo>
                  <a:pt x="46" y="60"/>
                </a:lnTo>
                <a:lnTo>
                  <a:pt x="46" y="60"/>
                </a:lnTo>
                <a:lnTo>
                  <a:pt x="47" y="60"/>
                </a:lnTo>
                <a:lnTo>
                  <a:pt x="48" y="59"/>
                </a:lnTo>
                <a:lnTo>
                  <a:pt x="48" y="59"/>
                </a:lnTo>
                <a:lnTo>
                  <a:pt x="48" y="59"/>
                </a:lnTo>
                <a:lnTo>
                  <a:pt x="48" y="57"/>
                </a:lnTo>
                <a:lnTo>
                  <a:pt x="48" y="57"/>
                </a:lnTo>
                <a:lnTo>
                  <a:pt x="48" y="56"/>
                </a:lnTo>
                <a:lnTo>
                  <a:pt x="48" y="56"/>
                </a:lnTo>
                <a:lnTo>
                  <a:pt x="48" y="56"/>
                </a:lnTo>
                <a:lnTo>
                  <a:pt x="48" y="54"/>
                </a:lnTo>
                <a:lnTo>
                  <a:pt x="48" y="54"/>
                </a:lnTo>
                <a:lnTo>
                  <a:pt x="48" y="54"/>
                </a:lnTo>
                <a:lnTo>
                  <a:pt x="48" y="54"/>
                </a:lnTo>
                <a:lnTo>
                  <a:pt x="48" y="54"/>
                </a:lnTo>
                <a:lnTo>
                  <a:pt x="48" y="53"/>
                </a:lnTo>
                <a:lnTo>
                  <a:pt x="48" y="53"/>
                </a:lnTo>
                <a:lnTo>
                  <a:pt x="50" y="51"/>
                </a:lnTo>
                <a:lnTo>
                  <a:pt x="50" y="51"/>
                </a:lnTo>
                <a:lnTo>
                  <a:pt x="51" y="51"/>
                </a:lnTo>
                <a:lnTo>
                  <a:pt x="51" y="50"/>
                </a:lnTo>
                <a:lnTo>
                  <a:pt x="51" y="50"/>
                </a:lnTo>
                <a:lnTo>
                  <a:pt x="50" y="50"/>
                </a:lnTo>
                <a:lnTo>
                  <a:pt x="50" y="50"/>
                </a:lnTo>
                <a:lnTo>
                  <a:pt x="50" y="49"/>
                </a:lnTo>
                <a:lnTo>
                  <a:pt x="50" y="49"/>
                </a:lnTo>
                <a:lnTo>
                  <a:pt x="50" y="49"/>
                </a:lnTo>
                <a:lnTo>
                  <a:pt x="48" y="49"/>
                </a:lnTo>
                <a:lnTo>
                  <a:pt x="48" y="49"/>
                </a:lnTo>
                <a:lnTo>
                  <a:pt x="48" y="50"/>
                </a:lnTo>
                <a:lnTo>
                  <a:pt x="48" y="50"/>
                </a:lnTo>
                <a:lnTo>
                  <a:pt x="48" y="50"/>
                </a:lnTo>
                <a:lnTo>
                  <a:pt x="47" y="50"/>
                </a:lnTo>
                <a:lnTo>
                  <a:pt x="47" y="50"/>
                </a:lnTo>
                <a:lnTo>
                  <a:pt x="47" y="50"/>
                </a:lnTo>
                <a:lnTo>
                  <a:pt x="47" y="50"/>
                </a:lnTo>
                <a:lnTo>
                  <a:pt x="47" y="50"/>
                </a:lnTo>
                <a:lnTo>
                  <a:pt x="47" y="50"/>
                </a:lnTo>
                <a:lnTo>
                  <a:pt x="47" y="49"/>
                </a:lnTo>
                <a:lnTo>
                  <a:pt x="47" y="47"/>
                </a:lnTo>
                <a:lnTo>
                  <a:pt x="47" y="47"/>
                </a:lnTo>
                <a:lnTo>
                  <a:pt x="47" y="47"/>
                </a:lnTo>
                <a:lnTo>
                  <a:pt x="47" y="47"/>
                </a:lnTo>
                <a:lnTo>
                  <a:pt x="48" y="47"/>
                </a:lnTo>
                <a:lnTo>
                  <a:pt x="51" y="47"/>
                </a:lnTo>
                <a:lnTo>
                  <a:pt x="51" y="47"/>
                </a:lnTo>
                <a:lnTo>
                  <a:pt x="50" y="47"/>
                </a:lnTo>
                <a:lnTo>
                  <a:pt x="50" y="47"/>
                </a:lnTo>
                <a:lnTo>
                  <a:pt x="50" y="47"/>
                </a:lnTo>
                <a:lnTo>
                  <a:pt x="51" y="49"/>
                </a:lnTo>
                <a:lnTo>
                  <a:pt x="51" y="49"/>
                </a:lnTo>
                <a:lnTo>
                  <a:pt x="53" y="49"/>
                </a:lnTo>
                <a:lnTo>
                  <a:pt x="53" y="50"/>
                </a:lnTo>
                <a:lnTo>
                  <a:pt x="53" y="50"/>
                </a:lnTo>
                <a:lnTo>
                  <a:pt x="53" y="50"/>
                </a:lnTo>
                <a:lnTo>
                  <a:pt x="53" y="50"/>
                </a:lnTo>
                <a:lnTo>
                  <a:pt x="53" y="50"/>
                </a:lnTo>
                <a:lnTo>
                  <a:pt x="53" y="50"/>
                </a:lnTo>
                <a:lnTo>
                  <a:pt x="53" y="50"/>
                </a:lnTo>
                <a:lnTo>
                  <a:pt x="53" y="50"/>
                </a:lnTo>
                <a:lnTo>
                  <a:pt x="53" y="50"/>
                </a:lnTo>
                <a:lnTo>
                  <a:pt x="53" y="50"/>
                </a:lnTo>
                <a:lnTo>
                  <a:pt x="51" y="50"/>
                </a:lnTo>
                <a:lnTo>
                  <a:pt x="51" y="51"/>
                </a:lnTo>
                <a:lnTo>
                  <a:pt x="51" y="51"/>
                </a:lnTo>
                <a:lnTo>
                  <a:pt x="53" y="51"/>
                </a:lnTo>
                <a:lnTo>
                  <a:pt x="54" y="51"/>
                </a:lnTo>
                <a:lnTo>
                  <a:pt x="54" y="50"/>
                </a:lnTo>
                <a:lnTo>
                  <a:pt x="54" y="50"/>
                </a:lnTo>
                <a:lnTo>
                  <a:pt x="54" y="50"/>
                </a:lnTo>
                <a:lnTo>
                  <a:pt x="54" y="49"/>
                </a:lnTo>
                <a:lnTo>
                  <a:pt x="54" y="47"/>
                </a:lnTo>
                <a:lnTo>
                  <a:pt x="54" y="47"/>
                </a:lnTo>
                <a:lnTo>
                  <a:pt x="54" y="46"/>
                </a:lnTo>
                <a:lnTo>
                  <a:pt x="54" y="46"/>
                </a:lnTo>
                <a:lnTo>
                  <a:pt x="56" y="46"/>
                </a:lnTo>
                <a:lnTo>
                  <a:pt x="56" y="46"/>
                </a:lnTo>
                <a:lnTo>
                  <a:pt x="56" y="46"/>
                </a:lnTo>
                <a:lnTo>
                  <a:pt x="56" y="44"/>
                </a:lnTo>
                <a:lnTo>
                  <a:pt x="57" y="44"/>
                </a:lnTo>
                <a:lnTo>
                  <a:pt x="57" y="43"/>
                </a:lnTo>
                <a:lnTo>
                  <a:pt x="57" y="43"/>
                </a:lnTo>
                <a:lnTo>
                  <a:pt x="57" y="43"/>
                </a:lnTo>
                <a:lnTo>
                  <a:pt x="56" y="43"/>
                </a:lnTo>
                <a:lnTo>
                  <a:pt x="56" y="41"/>
                </a:lnTo>
                <a:lnTo>
                  <a:pt x="56" y="43"/>
                </a:lnTo>
                <a:lnTo>
                  <a:pt x="54" y="43"/>
                </a:lnTo>
                <a:lnTo>
                  <a:pt x="54" y="43"/>
                </a:lnTo>
                <a:lnTo>
                  <a:pt x="54" y="43"/>
                </a:lnTo>
                <a:lnTo>
                  <a:pt x="54" y="43"/>
                </a:lnTo>
                <a:lnTo>
                  <a:pt x="54" y="43"/>
                </a:lnTo>
                <a:lnTo>
                  <a:pt x="54" y="41"/>
                </a:lnTo>
                <a:lnTo>
                  <a:pt x="54" y="41"/>
                </a:lnTo>
                <a:lnTo>
                  <a:pt x="54" y="41"/>
                </a:lnTo>
                <a:lnTo>
                  <a:pt x="54" y="40"/>
                </a:lnTo>
                <a:lnTo>
                  <a:pt x="54" y="40"/>
                </a:lnTo>
                <a:lnTo>
                  <a:pt x="54" y="40"/>
                </a:lnTo>
                <a:lnTo>
                  <a:pt x="54" y="40"/>
                </a:lnTo>
                <a:lnTo>
                  <a:pt x="54" y="39"/>
                </a:lnTo>
                <a:lnTo>
                  <a:pt x="54" y="39"/>
                </a:lnTo>
                <a:lnTo>
                  <a:pt x="54" y="39"/>
                </a:lnTo>
                <a:lnTo>
                  <a:pt x="54" y="37"/>
                </a:lnTo>
                <a:lnTo>
                  <a:pt x="56" y="39"/>
                </a:lnTo>
                <a:lnTo>
                  <a:pt x="56" y="39"/>
                </a:lnTo>
                <a:lnTo>
                  <a:pt x="56" y="39"/>
                </a:lnTo>
                <a:lnTo>
                  <a:pt x="56" y="37"/>
                </a:lnTo>
                <a:lnTo>
                  <a:pt x="56" y="37"/>
                </a:lnTo>
                <a:lnTo>
                  <a:pt x="57" y="37"/>
                </a:lnTo>
                <a:lnTo>
                  <a:pt x="57" y="37"/>
                </a:lnTo>
                <a:lnTo>
                  <a:pt x="57" y="37"/>
                </a:lnTo>
                <a:lnTo>
                  <a:pt x="58" y="37"/>
                </a:lnTo>
                <a:lnTo>
                  <a:pt x="60" y="36"/>
                </a:lnTo>
                <a:lnTo>
                  <a:pt x="60" y="36"/>
                </a:lnTo>
                <a:lnTo>
                  <a:pt x="61" y="36"/>
                </a:lnTo>
                <a:lnTo>
                  <a:pt x="61" y="36"/>
                </a:lnTo>
                <a:lnTo>
                  <a:pt x="61" y="34"/>
                </a:lnTo>
                <a:lnTo>
                  <a:pt x="61" y="34"/>
                </a:lnTo>
                <a:lnTo>
                  <a:pt x="63" y="34"/>
                </a:lnTo>
                <a:lnTo>
                  <a:pt x="63" y="34"/>
                </a:lnTo>
                <a:lnTo>
                  <a:pt x="64" y="34"/>
                </a:lnTo>
                <a:lnTo>
                  <a:pt x="64" y="33"/>
                </a:lnTo>
                <a:lnTo>
                  <a:pt x="65" y="33"/>
                </a:lnTo>
                <a:lnTo>
                  <a:pt x="67" y="31"/>
                </a:lnTo>
                <a:lnTo>
                  <a:pt x="67" y="31"/>
                </a:lnTo>
                <a:lnTo>
                  <a:pt x="67" y="31"/>
                </a:lnTo>
                <a:lnTo>
                  <a:pt x="65" y="30"/>
                </a:lnTo>
                <a:lnTo>
                  <a:pt x="65" y="30"/>
                </a:lnTo>
                <a:lnTo>
                  <a:pt x="65" y="31"/>
                </a:lnTo>
                <a:lnTo>
                  <a:pt x="64" y="31"/>
                </a:lnTo>
                <a:lnTo>
                  <a:pt x="64" y="31"/>
                </a:lnTo>
                <a:lnTo>
                  <a:pt x="64" y="30"/>
                </a:lnTo>
                <a:lnTo>
                  <a:pt x="64" y="30"/>
                </a:lnTo>
                <a:lnTo>
                  <a:pt x="64" y="30"/>
                </a:lnTo>
                <a:lnTo>
                  <a:pt x="64" y="30"/>
                </a:lnTo>
                <a:lnTo>
                  <a:pt x="65" y="30"/>
                </a:lnTo>
                <a:lnTo>
                  <a:pt x="65" y="30"/>
                </a:lnTo>
                <a:lnTo>
                  <a:pt x="67" y="30"/>
                </a:lnTo>
                <a:lnTo>
                  <a:pt x="67" y="29"/>
                </a:lnTo>
                <a:lnTo>
                  <a:pt x="67" y="29"/>
                </a:lnTo>
                <a:lnTo>
                  <a:pt x="67" y="29"/>
                </a:lnTo>
                <a:lnTo>
                  <a:pt x="67" y="29"/>
                </a:lnTo>
                <a:lnTo>
                  <a:pt x="68" y="27"/>
                </a:lnTo>
                <a:lnTo>
                  <a:pt x="68" y="27"/>
                </a:lnTo>
                <a:lnTo>
                  <a:pt x="70" y="26"/>
                </a:lnTo>
                <a:lnTo>
                  <a:pt x="70" y="26"/>
                </a:lnTo>
                <a:lnTo>
                  <a:pt x="70" y="26"/>
                </a:lnTo>
                <a:lnTo>
                  <a:pt x="70" y="24"/>
                </a:lnTo>
                <a:lnTo>
                  <a:pt x="70" y="24"/>
                </a:lnTo>
                <a:lnTo>
                  <a:pt x="70" y="23"/>
                </a:lnTo>
                <a:lnTo>
                  <a:pt x="71" y="23"/>
                </a:lnTo>
                <a:lnTo>
                  <a:pt x="71" y="24"/>
                </a:lnTo>
                <a:lnTo>
                  <a:pt x="71" y="24"/>
                </a:lnTo>
                <a:lnTo>
                  <a:pt x="71" y="24"/>
                </a:lnTo>
                <a:lnTo>
                  <a:pt x="71" y="24"/>
                </a:lnTo>
                <a:lnTo>
                  <a:pt x="73" y="23"/>
                </a:lnTo>
                <a:lnTo>
                  <a:pt x="73" y="23"/>
                </a:lnTo>
                <a:lnTo>
                  <a:pt x="73" y="23"/>
                </a:lnTo>
                <a:lnTo>
                  <a:pt x="74" y="23"/>
                </a:lnTo>
                <a:lnTo>
                  <a:pt x="74" y="23"/>
                </a:lnTo>
                <a:lnTo>
                  <a:pt x="74" y="23"/>
                </a:lnTo>
                <a:lnTo>
                  <a:pt x="74" y="23"/>
                </a:lnTo>
                <a:lnTo>
                  <a:pt x="75" y="22"/>
                </a:lnTo>
                <a:lnTo>
                  <a:pt x="75" y="22"/>
                </a:lnTo>
                <a:lnTo>
                  <a:pt x="77" y="22"/>
                </a:lnTo>
                <a:lnTo>
                  <a:pt x="78" y="22"/>
                </a:lnTo>
                <a:lnTo>
                  <a:pt x="78" y="22"/>
                </a:lnTo>
                <a:lnTo>
                  <a:pt x="80" y="20"/>
                </a:lnTo>
                <a:lnTo>
                  <a:pt x="80" y="20"/>
                </a:lnTo>
                <a:lnTo>
                  <a:pt x="80" y="22"/>
                </a:lnTo>
                <a:lnTo>
                  <a:pt x="80" y="22"/>
                </a:lnTo>
                <a:lnTo>
                  <a:pt x="81" y="22"/>
                </a:lnTo>
                <a:lnTo>
                  <a:pt x="81" y="22"/>
                </a:lnTo>
                <a:lnTo>
                  <a:pt x="81" y="20"/>
                </a:lnTo>
                <a:lnTo>
                  <a:pt x="83" y="20"/>
                </a:lnTo>
                <a:lnTo>
                  <a:pt x="83" y="20"/>
                </a:lnTo>
                <a:lnTo>
                  <a:pt x="84" y="20"/>
                </a:lnTo>
                <a:lnTo>
                  <a:pt x="84" y="20"/>
                </a:lnTo>
                <a:lnTo>
                  <a:pt x="84" y="20"/>
                </a:lnTo>
                <a:lnTo>
                  <a:pt x="85" y="20"/>
                </a:lnTo>
                <a:lnTo>
                  <a:pt x="85" y="19"/>
                </a:lnTo>
                <a:lnTo>
                  <a:pt x="85" y="19"/>
                </a:lnTo>
                <a:lnTo>
                  <a:pt x="85" y="20"/>
                </a:lnTo>
                <a:lnTo>
                  <a:pt x="87" y="20"/>
                </a:lnTo>
                <a:lnTo>
                  <a:pt x="87" y="19"/>
                </a:lnTo>
                <a:lnTo>
                  <a:pt x="88" y="19"/>
                </a:lnTo>
                <a:lnTo>
                  <a:pt x="88" y="19"/>
                </a:lnTo>
                <a:lnTo>
                  <a:pt x="88" y="19"/>
                </a:lnTo>
                <a:lnTo>
                  <a:pt x="88" y="19"/>
                </a:lnTo>
                <a:lnTo>
                  <a:pt x="88" y="19"/>
                </a:lnTo>
                <a:lnTo>
                  <a:pt x="88" y="19"/>
                </a:lnTo>
                <a:lnTo>
                  <a:pt x="88" y="19"/>
                </a:lnTo>
                <a:lnTo>
                  <a:pt x="88" y="19"/>
                </a:lnTo>
                <a:lnTo>
                  <a:pt x="90" y="19"/>
                </a:lnTo>
                <a:lnTo>
                  <a:pt x="90" y="19"/>
                </a:lnTo>
                <a:lnTo>
                  <a:pt x="90" y="19"/>
                </a:lnTo>
                <a:lnTo>
                  <a:pt x="91" y="19"/>
                </a:lnTo>
                <a:lnTo>
                  <a:pt x="91" y="19"/>
                </a:lnTo>
                <a:lnTo>
                  <a:pt x="91" y="19"/>
                </a:lnTo>
                <a:lnTo>
                  <a:pt x="91" y="19"/>
                </a:lnTo>
                <a:lnTo>
                  <a:pt x="91" y="17"/>
                </a:lnTo>
                <a:lnTo>
                  <a:pt x="91" y="17"/>
                </a:lnTo>
                <a:lnTo>
                  <a:pt x="91" y="17"/>
                </a:lnTo>
                <a:lnTo>
                  <a:pt x="93" y="17"/>
                </a:lnTo>
                <a:lnTo>
                  <a:pt x="93" y="17"/>
                </a:lnTo>
                <a:lnTo>
                  <a:pt x="93" y="17"/>
                </a:lnTo>
                <a:lnTo>
                  <a:pt x="93" y="17"/>
                </a:lnTo>
                <a:lnTo>
                  <a:pt x="94" y="19"/>
                </a:lnTo>
                <a:lnTo>
                  <a:pt x="94" y="19"/>
                </a:lnTo>
                <a:lnTo>
                  <a:pt x="94" y="17"/>
                </a:lnTo>
                <a:lnTo>
                  <a:pt x="94" y="17"/>
                </a:lnTo>
                <a:lnTo>
                  <a:pt x="94" y="19"/>
                </a:lnTo>
                <a:lnTo>
                  <a:pt x="95" y="19"/>
                </a:lnTo>
                <a:lnTo>
                  <a:pt x="95" y="19"/>
                </a:lnTo>
                <a:lnTo>
                  <a:pt x="97" y="17"/>
                </a:lnTo>
                <a:lnTo>
                  <a:pt x="98" y="17"/>
                </a:lnTo>
                <a:lnTo>
                  <a:pt x="98" y="17"/>
                </a:lnTo>
                <a:lnTo>
                  <a:pt x="98" y="17"/>
                </a:lnTo>
                <a:lnTo>
                  <a:pt x="98" y="17"/>
                </a:lnTo>
                <a:lnTo>
                  <a:pt x="98" y="17"/>
                </a:lnTo>
                <a:lnTo>
                  <a:pt x="98" y="17"/>
                </a:lnTo>
                <a:lnTo>
                  <a:pt x="100" y="17"/>
                </a:lnTo>
                <a:lnTo>
                  <a:pt x="101" y="17"/>
                </a:lnTo>
                <a:lnTo>
                  <a:pt x="101" y="17"/>
                </a:lnTo>
                <a:lnTo>
                  <a:pt x="103" y="17"/>
                </a:lnTo>
                <a:lnTo>
                  <a:pt x="103" y="17"/>
                </a:lnTo>
                <a:lnTo>
                  <a:pt x="103" y="17"/>
                </a:lnTo>
                <a:lnTo>
                  <a:pt x="103" y="17"/>
                </a:lnTo>
                <a:lnTo>
                  <a:pt x="104" y="17"/>
                </a:lnTo>
                <a:lnTo>
                  <a:pt x="104" y="17"/>
                </a:lnTo>
                <a:lnTo>
                  <a:pt x="104" y="17"/>
                </a:lnTo>
                <a:lnTo>
                  <a:pt x="104" y="17"/>
                </a:lnTo>
                <a:lnTo>
                  <a:pt x="104" y="17"/>
                </a:lnTo>
                <a:lnTo>
                  <a:pt x="104" y="17"/>
                </a:lnTo>
                <a:lnTo>
                  <a:pt x="104" y="17"/>
                </a:lnTo>
                <a:lnTo>
                  <a:pt x="105" y="17"/>
                </a:lnTo>
                <a:lnTo>
                  <a:pt x="105" y="17"/>
                </a:lnTo>
                <a:lnTo>
                  <a:pt x="105" y="17"/>
                </a:lnTo>
                <a:lnTo>
                  <a:pt x="105" y="17"/>
                </a:lnTo>
                <a:lnTo>
                  <a:pt x="105" y="17"/>
                </a:lnTo>
                <a:lnTo>
                  <a:pt x="105" y="16"/>
                </a:lnTo>
                <a:lnTo>
                  <a:pt x="105" y="16"/>
                </a:lnTo>
                <a:lnTo>
                  <a:pt x="105" y="14"/>
                </a:lnTo>
                <a:lnTo>
                  <a:pt x="105" y="14"/>
                </a:lnTo>
                <a:lnTo>
                  <a:pt x="107" y="14"/>
                </a:lnTo>
                <a:lnTo>
                  <a:pt x="107" y="14"/>
                </a:lnTo>
                <a:lnTo>
                  <a:pt x="107" y="14"/>
                </a:lnTo>
                <a:lnTo>
                  <a:pt x="108" y="14"/>
                </a:lnTo>
                <a:lnTo>
                  <a:pt x="108" y="14"/>
                </a:lnTo>
                <a:lnTo>
                  <a:pt x="108" y="14"/>
                </a:lnTo>
                <a:lnTo>
                  <a:pt x="110" y="14"/>
                </a:lnTo>
                <a:lnTo>
                  <a:pt x="110" y="14"/>
                </a:lnTo>
                <a:lnTo>
                  <a:pt x="110" y="14"/>
                </a:lnTo>
                <a:lnTo>
                  <a:pt x="110" y="16"/>
                </a:lnTo>
                <a:lnTo>
                  <a:pt x="110" y="17"/>
                </a:lnTo>
                <a:lnTo>
                  <a:pt x="110" y="17"/>
                </a:lnTo>
                <a:lnTo>
                  <a:pt x="110" y="17"/>
                </a:lnTo>
                <a:lnTo>
                  <a:pt x="110" y="17"/>
                </a:lnTo>
                <a:lnTo>
                  <a:pt x="110" y="16"/>
                </a:lnTo>
                <a:lnTo>
                  <a:pt x="111" y="14"/>
                </a:lnTo>
                <a:lnTo>
                  <a:pt x="111" y="14"/>
                </a:lnTo>
                <a:lnTo>
                  <a:pt x="111" y="14"/>
                </a:lnTo>
                <a:lnTo>
                  <a:pt x="111" y="13"/>
                </a:lnTo>
                <a:lnTo>
                  <a:pt x="112" y="14"/>
                </a:lnTo>
                <a:lnTo>
                  <a:pt x="112" y="16"/>
                </a:lnTo>
                <a:lnTo>
                  <a:pt x="112" y="16"/>
                </a:lnTo>
                <a:lnTo>
                  <a:pt x="114" y="16"/>
                </a:lnTo>
                <a:lnTo>
                  <a:pt x="114" y="14"/>
                </a:lnTo>
                <a:lnTo>
                  <a:pt x="114" y="14"/>
                </a:lnTo>
                <a:lnTo>
                  <a:pt x="115" y="13"/>
                </a:lnTo>
                <a:lnTo>
                  <a:pt x="115" y="13"/>
                </a:lnTo>
                <a:lnTo>
                  <a:pt x="115" y="13"/>
                </a:lnTo>
                <a:lnTo>
                  <a:pt x="115" y="13"/>
                </a:lnTo>
                <a:lnTo>
                  <a:pt x="118" y="13"/>
                </a:lnTo>
                <a:lnTo>
                  <a:pt x="120" y="13"/>
                </a:lnTo>
                <a:lnTo>
                  <a:pt x="121" y="13"/>
                </a:lnTo>
                <a:lnTo>
                  <a:pt x="121" y="13"/>
                </a:lnTo>
                <a:lnTo>
                  <a:pt x="122" y="13"/>
                </a:lnTo>
                <a:lnTo>
                  <a:pt x="122" y="14"/>
                </a:lnTo>
                <a:lnTo>
                  <a:pt x="122" y="14"/>
                </a:lnTo>
                <a:lnTo>
                  <a:pt x="122" y="14"/>
                </a:lnTo>
                <a:lnTo>
                  <a:pt x="124" y="13"/>
                </a:lnTo>
                <a:lnTo>
                  <a:pt x="124" y="13"/>
                </a:lnTo>
                <a:lnTo>
                  <a:pt x="124" y="13"/>
                </a:lnTo>
                <a:lnTo>
                  <a:pt x="124" y="13"/>
                </a:lnTo>
                <a:lnTo>
                  <a:pt x="124" y="13"/>
                </a:lnTo>
                <a:lnTo>
                  <a:pt x="125" y="13"/>
                </a:lnTo>
                <a:lnTo>
                  <a:pt x="125" y="13"/>
                </a:lnTo>
                <a:lnTo>
                  <a:pt x="125" y="14"/>
                </a:lnTo>
                <a:lnTo>
                  <a:pt x="125" y="14"/>
                </a:lnTo>
                <a:lnTo>
                  <a:pt x="125" y="13"/>
                </a:lnTo>
                <a:lnTo>
                  <a:pt x="127" y="13"/>
                </a:lnTo>
                <a:lnTo>
                  <a:pt x="128" y="13"/>
                </a:lnTo>
                <a:lnTo>
                  <a:pt x="128" y="13"/>
                </a:lnTo>
                <a:lnTo>
                  <a:pt x="130" y="13"/>
                </a:lnTo>
                <a:lnTo>
                  <a:pt x="130" y="13"/>
                </a:lnTo>
                <a:lnTo>
                  <a:pt x="130" y="13"/>
                </a:lnTo>
                <a:lnTo>
                  <a:pt x="130" y="13"/>
                </a:lnTo>
                <a:lnTo>
                  <a:pt x="130" y="12"/>
                </a:lnTo>
                <a:lnTo>
                  <a:pt x="130" y="12"/>
                </a:lnTo>
                <a:lnTo>
                  <a:pt x="131" y="12"/>
                </a:lnTo>
                <a:lnTo>
                  <a:pt x="131" y="12"/>
                </a:lnTo>
                <a:lnTo>
                  <a:pt x="131" y="12"/>
                </a:lnTo>
                <a:lnTo>
                  <a:pt x="131" y="12"/>
                </a:lnTo>
                <a:lnTo>
                  <a:pt x="131" y="13"/>
                </a:lnTo>
                <a:lnTo>
                  <a:pt x="131" y="13"/>
                </a:lnTo>
                <a:lnTo>
                  <a:pt x="131" y="12"/>
                </a:lnTo>
                <a:lnTo>
                  <a:pt x="131" y="12"/>
                </a:lnTo>
                <a:lnTo>
                  <a:pt x="131" y="12"/>
                </a:lnTo>
                <a:lnTo>
                  <a:pt x="131" y="13"/>
                </a:lnTo>
                <a:lnTo>
                  <a:pt x="131" y="13"/>
                </a:lnTo>
                <a:lnTo>
                  <a:pt x="132" y="13"/>
                </a:lnTo>
                <a:lnTo>
                  <a:pt x="134" y="13"/>
                </a:lnTo>
                <a:lnTo>
                  <a:pt x="135" y="13"/>
                </a:lnTo>
                <a:lnTo>
                  <a:pt x="135" y="13"/>
                </a:lnTo>
                <a:lnTo>
                  <a:pt x="135" y="13"/>
                </a:lnTo>
                <a:lnTo>
                  <a:pt x="135" y="13"/>
                </a:lnTo>
                <a:lnTo>
                  <a:pt x="135" y="13"/>
                </a:lnTo>
                <a:lnTo>
                  <a:pt x="135" y="14"/>
                </a:lnTo>
                <a:lnTo>
                  <a:pt x="135" y="14"/>
                </a:lnTo>
                <a:lnTo>
                  <a:pt x="135" y="14"/>
                </a:lnTo>
                <a:lnTo>
                  <a:pt x="135" y="14"/>
                </a:lnTo>
                <a:lnTo>
                  <a:pt x="135" y="13"/>
                </a:lnTo>
                <a:lnTo>
                  <a:pt x="137" y="13"/>
                </a:lnTo>
                <a:lnTo>
                  <a:pt x="137" y="13"/>
                </a:lnTo>
                <a:lnTo>
                  <a:pt x="137" y="14"/>
                </a:lnTo>
                <a:lnTo>
                  <a:pt x="138" y="14"/>
                </a:lnTo>
                <a:lnTo>
                  <a:pt x="138" y="14"/>
                </a:lnTo>
                <a:lnTo>
                  <a:pt x="140" y="14"/>
                </a:lnTo>
                <a:lnTo>
                  <a:pt x="140" y="14"/>
                </a:lnTo>
                <a:lnTo>
                  <a:pt x="141" y="14"/>
                </a:lnTo>
                <a:lnTo>
                  <a:pt x="142" y="14"/>
                </a:lnTo>
                <a:lnTo>
                  <a:pt x="142" y="13"/>
                </a:lnTo>
                <a:lnTo>
                  <a:pt x="144" y="13"/>
                </a:lnTo>
                <a:lnTo>
                  <a:pt x="144" y="13"/>
                </a:lnTo>
                <a:lnTo>
                  <a:pt x="144" y="13"/>
                </a:lnTo>
                <a:lnTo>
                  <a:pt x="145" y="13"/>
                </a:lnTo>
                <a:lnTo>
                  <a:pt x="145" y="13"/>
                </a:lnTo>
                <a:lnTo>
                  <a:pt x="144" y="14"/>
                </a:lnTo>
                <a:lnTo>
                  <a:pt x="144" y="14"/>
                </a:lnTo>
                <a:lnTo>
                  <a:pt x="145" y="14"/>
                </a:lnTo>
                <a:lnTo>
                  <a:pt x="145" y="14"/>
                </a:lnTo>
                <a:lnTo>
                  <a:pt x="145" y="14"/>
                </a:lnTo>
                <a:lnTo>
                  <a:pt x="145" y="14"/>
                </a:lnTo>
                <a:lnTo>
                  <a:pt x="147" y="14"/>
                </a:lnTo>
                <a:lnTo>
                  <a:pt x="147" y="14"/>
                </a:lnTo>
                <a:lnTo>
                  <a:pt x="147" y="13"/>
                </a:lnTo>
                <a:lnTo>
                  <a:pt x="147" y="13"/>
                </a:lnTo>
                <a:lnTo>
                  <a:pt x="147" y="14"/>
                </a:lnTo>
                <a:lnTo>
                  <a:pt x="148" y="14"/>
                </a:lnTo>
                <a:lnTo>
                  <a:pt x="150" y="13"/>
                </a:lnTo>
                <a:lnTo>
                  <a:pt x="150" y="13"/>
                </a:lnTo>
                <a:lnTo>
                  <a:pt x="150" y="13"/>
                </a:lnTo>
                <a:lnTo>
                  <a:pt x="150" y="13"/>
                </a:lnTo>
                <a:lnTo>
                  <a:pt x="150" y="13"/>
                </a:lnTo>
                <a:lnTo>
                  <a:pt x="150" y="14"/>
                </a:lnTo>
                <a:lnTo>
                  <a:pt x="150" y="14"/>
                </a:lnTo>
                <a:lnTo>
                  <a:pt x="151" y="13"/>
                </a:lnTo>
                <a:lnTo>
                  <a:pt x="151" y="13"/>
                </a:lnTo>
                <a:lnTo>
                  <a:pt x="151" y="13"/>
                </a:lnTo>
                <a:lnTo>
                  <a:pt x="151" y="13"/>
                </a:lnTo>
                <a:lnTo>
                  <a:pt x="151" y="13"/>
                </a:lnTo>
                <a:lnTo>
                  <a:pt x="152" y="14"/>
                </a:lnTo>
                <a:lnTo>
                  <a:pt x="152" y="14"/>
                </a:lnTo>
                <a:lnTo>
                  <a:pt x="152" y="14"/>
                </a:lnTo>
                <a:lnTo>
                  <a:pt x="154" y="14"/>
                </a:lnTo>
                <a:lnTo>
                  <a:pt x="154" y="14"/>
                </a:lnTo>
                <a:lnTo>
                  <a:pt x="154" y="14"/>
                </a:lnTo>
                <a:lnTo>
                  <a:pt x="154" y="13"/>
                </a:lnTo>
                <a:lnTo>
                  <a:pt x="154" y="13"/>
                </a:lnTo>
                <a:lnTo>
                  <a:pt x="155" y="14"/>
                </a:lnTo>
                <a:lnTo>
                  <a:pt x="155" y="14"/>
                </a:lnTo>
                <a:lnTo>
                  <a:pt x="155" y="14"/>
                </a:lnTo>
                <a:lnTo>
                  <a:pt x="155" y="14"/>
                </a:lnTo>
                <a:lnTo>
                  <a:pt x="155" y="13"/>
                </a:lnTo>
                <a:lnTo>
                  <a:pt x="158" y="14"/>
                </a:lnTo>
                <a:lnTo>
                  <a:pt x="157" y="14"/>
                </a:lnTo>
                <a:lnTo>
                  <a:pt x="157" y="14"/>
                </a:lnTo>
                <a:lnTo>
                  <a:pt x="157" y="14"/>
                </a:lnTo>
                <a:lnTo>
                  <a:pt x="157" y="16"/>
                </a:lnTo>
                <a:lnTo>
                  <a:pt x="155" y="16"/>
                </a:lnTo>
                <a:lnTo>
                  <a:pt x="155" y="16"/>
                </a:lnTo>
                <a:lnTo>
                  <a:pt x="155" y="16"/>
                </a:lnTo>
                <a:lnTo>
                  <a:pt x="155" y="17"/>
                </a:lnTo>
                <a:lnTo>
                  <a:pt x="155" y="17"/>
                </a:lnTo>
                <a:lnTo>
                  <a:pt x="155" y="17"/>
                </a:lnTo>
                <a:lnTo>
                  <a:pt x="157" y="17"/>
                </a:lnTo>
                <a:lnTo>
                  <a:pt x="157" y="17"/>
                </a:lnTo>
                <a:lnTo>
                  <a:pt x="158" y="19"/>
                </a:lnTo>
                <a:lnTo>
                  <a:pt x="158" y="19"/>
                </a:lnTo>
                <a:lnTo>
                  <a:pt x="158" y="19"/>
                </a:lnTo>
                <a:lnTo>
                  <a:pt x="158" y="19"/>
                </a:lnTo>
                <a:lnTo>
                  <a:pt x="160" y="19"/>
                </a:lnTo>
                <a:lnTo>
                  <a:pt x="160" y="19"/>
                </a:lnTo>
                <a:lnTo>
                  <a:pt x="161" y="20"/>
                </a:lnTo>
                <a:lnTo>
                  <a:pt x="161" y="20"/>
                </a:lnTo>
                <a:lnTo>
                  <a:pt x="162" y="19"/>
                </a:lnTo>
                <a:lnTo>
                  <a:pt x="162" y="19"/>
                </a:lnTo>
                <a:lnTo>
                  <a:pt x="162" y="19"/>
                </a:lnTo>
                <a:lnTo>
                  <a:pt x="162" y="17"/>
                </a:lnTo>
                <a:lnTo>
                  <a:pt x="162" y="17"/>
                </a:lnTo>
                <a:lnTo>
                  <a:pt x="162" y="16"/>
                </a:lnTo>
                <a:lnTo>
                  <a:pt x="162" y="16"/>
                </a:lnTo>
                <a:lnTo>
                  <a:pt x="162" y="14"/>
                </a:lnTo>
                <a:lnTo>
                  <a:pt x="162" y="14"/>
                </a:lnTo>
                <a:lnTo>
                  <a:pt x="162" y="14"/>
                </a:lnTo>
                <a:lnTo>
                  <a:pt x="162" y="14"/>
                </a:lnTo>
                <a:lnTo>
                  <a:pt x="162" y="13"/>
                </a:lnTo>
                <a:lnTo>
                  <a:pt x="164" y="13"/>
                </a:lnTo>
                <a:lnTo>
                  <a:pt x="164" y="13"/>
                </a:lnTo>
                <a:lnTo>
                  <a:pt x="164" y="13"/>
                </a:lnTo>
                <a:lnTo>
                  <a:pt x="165" y="14"/>
                </a:lnTo>
                <a:lnTo>
                  <a:pt x="165" y="14"/>
                </a:lnTo>
                <a:lnTo>
                  <a:pt x="167" y="14"/>
                </a:lnTo>
                <a:lnTo>
                  <a:pt x="167" y="14"/>
                </a:lnTo>
                <a:lnTo>
                  <a:pt x="167" y="16"/>
                </a:lnTo>
                <a:lnTo>
                  <a:pt x="167" y="16"/>
                </a:lnTo>
                <a:lnTo>
                  <a:pt x="165" y="16"/>
                </a:lnTo>
                <a:lnTo>
                  <a:pt x="165" y="16"/>
                </a:lnTo>
                <a:lnTo>
                  <a:pt x="165" y="16"/>
                </a:lnTo>
                <a:lnTo>
                  <a:pt x="167" y="16"/>
                </a:lnTo>
                <a:lnTo>
                  <a:pt x="168" y="17"/>
                </a:lnTo>
                <a:lnTo>
                  <a:pt x="168" y="17"/>
                </a:lnTo>
                <a:lnTo>
                  <a:pt x="169" y="17"/>
                </a:lnTo>
                <a:lnTo>
                  <a:pt x="169" y="17"/>
                </a:lnTo>
                <a:lnTo>
                  <a:pt x="169" y="17"/>
                </a:lnTo>
                <a:lnTo>
                  <a:pt x="171" y="17"/>
                </a:lnTo>
                <a:lnTo>
                  <a:pt x="171" y="17"/>
                </a:lnTo>
                <a:lnTo>
                  <a:pt x="172" y="17"/>
                </a:lnTo>
                <a:lnTo>
                  <a:pt x="174" y="17"/>
                </a:lnTo>
                <a:lnTo>
                  <a:pt x="174" y="17"/>
                </a:lnTo>
                <a:lnTo>
                  <a:pt x="174" y="17"/>
                </a:lnTo>
                <a:lnTo>
                  <a:pt x="174" y="17"/>
                </a:lnTo>
                <a:lnTo>
                  <a:pt x="174" y="17"/>
                </a:lnTo>
                <a:lnTo>
                  <a:pt x="174" y="17"/>
                </a:lnTo>
                <a:lnTo>
                  <a:pt x="174" y="16"/>
                </a:lnTo>
                <a:lnTo>
                  <a:pt x="174" y="16"/>
                </a:lnTo>
                <a:lnTo>
                  <a:pt x="174" y="16"/>
                </a:lnTo>
                <a:lnTo>
                  <a:pt x="175" y="17"/>
                </a:lnTo>
                <a:lnTo>
                  <a:pt x="175" y="17"/>
                </a:lnTo>
                <a:lnTo>
                  <a:pt x="175" y="16"/>
                </a:lnTo>
                <a:lnTo>
                  <a:pt x="175" y="16"/>
                </a:lnTo>
                <a:lnTo>
                  <a:pt x="175" y="16"/>
                </a:lnTo>
                <a:lnTo>
                  <a:pt x="175" y="16"/>
                </a:lnTo>
                <a:lnTo>
                  <a:pt x="175" y="14"/>
                </a:lnTo>
                <a:lnTo>
                  <a:pt x="174" y="14"/>
                </a:lnTo>
                <a:lnTo>
                  <a:pt x="174" y="14"/>
                </a:lnTo>
                <a:lnTo>
                  <a:pt x="174" y="14"/>
                </a:lnTo>
                <a:lnTo>
                  <a:pt x="174" y="14"/>
                </a:lnTo>
                <a:lnTo>
                  <a:pt x="175" y="14"/>
                </a:lnTo>
                <a:lnTo>
                  <a:pt x="175" y="14"/>
                </a:lnTo>
                <a:lnTo>
                  <a:pt x="175" y="14"/>
                </a:lnTo>
                <a:lnTo>
                  <a:pt x="175" y="14"/>
                </a:lnTo>
                <a:lnTo>
                  <a:pt x="177" y="16"/>
                </a:lnTo>
                <a:lnTo>
                  <a:pt x="177" y="16"/>
                </a:lnTo>
                <a:lnTo>
                  <a:pt x="175" y="16"/>
                </a:lnTo>
                <a:lnTo>
                  <a:pt x="175" y="17"/>
                </a:lnTo>
                <a:lnTo>
                  <a:pt x="175" y="17"/>
                </a:lnTo>
                <a:lnTo>
                  <a:pt x="177" y="17"/>
                </a:lnTo>
                <a:lnTo>
                  <a:pt x="177" y="17"/>
                </a:lnTo>
                <a:lnTo>
                  <a:pt x="177" y="17"/>
                </a:lnTo>
                <a:lnTo>
                  <a:pt x="177" y="17"/>
                </a:lnTo>
                <a:lnTo>
                  <a:pt x="177" y="17"/>
                </a:lnTo>
                <a:lnTo>
                  <a:pt x="177" y="17"/>
                </a:lnTo>
                <a:lnTo>
                  <a:pt x="178" y="16"/>
                </a:lnTo>
                <a:lnTo>
                  <a:pt x="178" y="16"/>
                </a:lnTo>
                <a:lnTo>
                  <a:pt x="178" y="17"/>
                </a:lnTo>
                <a:lnTo>
                  <a:pt x="179" y="17"/>
                </a:lnTo>
                <a:lnTo>
                  <a:pt x="179" y="17"/>
                </a:lnTo>
                <a:lnTo>
                  <a:pt x="179" y="16"/>
                </a:lnTo>
                <a:lnTo>
                  <a:pt x="179" y="16"/>
                </a:lnTo>
                <a:lnTo>
                  <a:pt x="181" y="17"/>
                </a:lnTo>
                <a:lnTo>
                  <a:pt x="181" y="17"/>
                </a:lnTo>
                <a:lnTo>
                  <a:pt x="182" y="17"/>
                </a:lnTo>
                <a:lnTo>
                  <a:pt x="184" y="17"/>
                </a:lnTo>
                <a:lnTo>
                  <a:pt x="184" y="17"/>
                </a:lnTo>
                <a:lnTo>
                  <a:pt x="184" y="16"/>
                </a:lnTo>
                <a:lnTo>
                  <a:pt x="185" y="16"/>
                </a:lnTo>
                <a:lnTo>
                  <a:pt x="185" y="16"/>
                </a:lnTo>
                <a:lnTo>
                  <a:pt x="187" y="16"/>
                </a:lnTo>
                <a:lnTo>
                  <a:pt x="188" y="16"/>
                </a:lnTo>
                <a:lnTo>
                  <a:pt x="188" y="16"/>
                </a:lnTo>
                <a:lnTo>
                  <a:pt x="188" y="14"/>
                </a:lnTo>
                <a:lnTo>
                  <a:pt x="188" y="14"/>
                </a:lnTo>
                <a:lnTo>
                  <a:pt x="188" y="13"/>
                </a:lnTo>
                <a:lnTo>
                  <a:pt x="188" y="13"/>
                </a:lnTo>
                <a:lnTo>
                  <a:pt x="188" y="13"/>
                </a:lnTo>
                <a:lnTo>
                  <a:pt x="189" y="13"/>
                </a:lnTo>
                <a:lnTo>
                  <a:pt x="189" y="13"/>
                </a:lnTo>
                <a:lnTo>
                  <a:pt x="191" y="13"/>
                </a:lnTo>
                <a:lnTo>
                  <a:pt x="191" y="13"/>
                </a:lnTo>
                <a:lnTo>
                  <a:pt x="191" y="13"/>
                </a:lnTo>
                <a:lnTo>
                  <a:pt x="191" y="13"/>
                </a:lnTo>
                <a:lnTo>
                  <a:pt x="189" y="13"/>
                </a:lnTo>
                <a:lnTo>
                  <a:pt x="188" y="13"/>
                </a:lnTo>
                <a:lnTo>
                  <a:pt x="188" y="14"/>
                </a:lnTo>
                <a:lnTo>
                  <a:pt x="188" y="14"/>
                </a:lnTo>
                <a:lnTo>
                  <a:pt x="188" y="14"/>
                </a:lnTo>
                <a:lnTo>
                  <a:pt x="188" y="14"/>
                </a:lnTo>
                <a:lnTo>
                  <a:pt x="189" y="16"/>
                </a:lnTo>
                <a:lnTo>
                  <a:pt x="189" y="16"/>
                </a:lnTo>
                <a:lnTo>
                  <a:pt x="191" y="16"/>
                </a:lnTo>
                <a:lnTo>
                  <a:pt x="192" y="16"/>
                </a:lnTo>
                <a:lnTo>
                  <a:pt x="195" y="16"/>
                </a:lnTo>
                <a:lnTo>
                  <a:pt x="195" y="16"/>
                </a:lnTo>
                <a:lnTo>
                  <a:pt x="195" y="14"/>
                </a:lnTo>
                <a:lnTo>
                  <a:pt x="195" y="14"/>
                </a:lnTo>
                <a:lnTo>
                  <a:pt x="197" y="14"/>
                </a:lnTo>
                <a:lnTo>
                  <a:pt x="197" y="14"/>
                </a:lnTo>
                <a:lnTo>
                  <a:pt x="198" y="14"/>
                </a:lnTo>
                <a:lnTo>
                  <a:pt x="198" y="14"/>
                </a:lnTo>
                <a:lnTo>
                  <a:pt x="198" y="14"/>
                </a:lnTo>
                <a:lnTo>
                  <a:pt x="198" y="14"/>
                </a:lnTo>
                <a:lnTo>
                  <a:pt x="199" y="14"/>
                </a:lnTo>
                <a:lnTo>
                  <a:pt x="199" y="14"/>
                </a:lnTo>
                <a:lnTo>
                  <a:pt x="201" y="14"/>
                </a:lnTo>
                <a:lnTo>
                  <a:pt x="202" y="14"/>
                </a:lnTo>
                <a:lnTo>
                  <a:pt x="202" y="14"/>
                </a:lnTo>
                <a:lnTo>
                  <a:pt x="204" y="14"/>
                </a:lnTo>
                <a:lnTo>
                  <a:pt x="205" y="13"/>
                </a:lnTo>
                <a:lnTo>
                  <a:pt x="205" y="13"/>
                </a:lnTo>
                <a:lnTo>
                  <a:pt x="205" y="13"/>
                </a:lnTo>
                <a:lnTo>
                  <a:pt x="205" y="13"/>
                </a:lnTo>
                <a:lnTo>
                  <a:pt x="205" y="13"/>
                </a:lnTo>
                <a:lnTo>
                  <a:pt x="207" y="13"/>
                </a:lnTo>
                <a:lnTo>
                  <a:pt x="207" y="13"/>
                </a:lnTo>
                <a:lnTo>
                  <a:pt x="207" y="13"/>
                </a:lnTo>
                <a:lnTo>
                  <a:pt x="208" y="13"/>
                </a:lnTo>
                <a:lnTo>
                  <a:pt x="208" y="13"/>
                </a:lnTo>
                <a:lnTo>
                  <a:pt x="208" y="13"/>
                </a:lnTo>
                <a:lnTo>
                  <a:pt x="208" y="13"/>
                </a:lnTo>
                <a:lnTo>
                  <a:pt x="209" y="13"/>
                </a:lnTo>
                <a:lnTo>
                  <a:pt x="209" y="13"/>
                </a:lnTo>
                <a:lnTo>
                  <a:pt x="209" y="13"/>
                </a:lnTo>
                <a:lnTo>
                  <a:pt x="211" y="13"/>
                </a:lnTo>
                <a:lnTo>
                  <a:pt x="212" y="13"/>
                </a:lnTo>
                <a:lnTo>
                  <a:pt x="214" y="13"/>
                </a:lnTo>
                <a:lnTo>
                  <a:pt x="215" y="12"/>
                </a:lnTo>
                <a:lnTo>
                  <a:pt x="215" y="12"/>
                </a:lnTo>
                <a:lnTo>
                  <a:pt x="215" y="12"/>
                </a:lnTo>
                <a:lnTo>
                  <a:pt x="215" y="12"/>
                </a:lnTo>
                <a:lnTo>
                  <a:pt x="215" y="12"/>
                </a:lnTo>
                <a:lnTo>
                  <a:pt x="215" y="12"/>
                </a:lnTo>
                <a:lnTo>
                  <a:pt x="216" y="12"/>
                </a:lnTo>
                <a:lnTo>
                  <a:pt x="216" y="12"/>
                </a:lnTo>
                <a:lnTo>
                  <a:pt x="216" y="12"/>
                </a:lnTo>
                <a:lnTo>
                  <a:pt x="216" y="13"/>
                </a:lnTo>
                <a:lnTo>
                  <a:pt x="216" y="13"/>
                </a:lnTo>
                <a:lnTo>
                  <a:pt x="216" y="13"/>
                </a:lnTo>
                <a:lnTo>
                  <a:pt x="218" y="14"/>
                </a:lnTo>
                <a:lnTo>
                  <a:pt x="218" y="14"/>
                </a:lnTo>
                <a:lnTo>
                  <a:pt x="218" y="13"/>
                </a:lnTo>
                <a:lnTo>
                  <a:pt x="219" y="13"/>
                </a:lnTo>
                <a:lnTo>
                  <a:pt x="221" y="13"/>
                </a:lnTo>
                <a:lnTo>
                  <a:pt x="221" y="13"/>
                </a:lnTo>
                <a:lnTo>
                  <a:pt x="221" y="13"/>
                </a:lnTo>
                <a:lnTo>
                  <a:pt x="222" y="13"/>
                </a:lnTo>
                <a:lnTo>
                  <a:pt x="222" y="13"/>
                </a:lnTo>
                <a:lnTo>
                  <a:pt x="222" y="13"/>
                </a:lnTo>
                <a:lnTo>
                  <a:pt x="224" y="13"/>
                </a:lnTo>
                <a:lnTo>
                  <a:pt x="224" y="13"/>
                </a:lnTo>
                <a:lnTo>
                  <a:pt x="224" y="13"/>
                </a:lnTo>
                <a:lnTo>
                  <a:pt x="224" y="13"/>
                </a:lnTo>
                <a:lnTo>
                  <a:pt x="224" y="13"/>
                </a:lnTo>
                <a:lnTo>
                  <a:pt x="225" y="12"/>
                </a:lnTo>
                <a:lnTo>
                  <a:pt x="225" y="12"/>
                </a:lnTo>
                <a:lnTo>
                  <a:pt x="225" y="12"/>
                </a:lnTo>
                <a:lnTo>
                  <a:pt x="225" y="12"/>
                </a:lnTo>
                <a:lnTo>
                  <a:pt x="225" y="12"/>
                </a:lnTo>
                <a:lnTo>
                  <a:pt x="226" y="12"/>
                </a:lnTo>
                <a:lnTo>
                  <a:pt x="226" y="12"/>
                </a:lnTo>
                <a:lnTo>
                  <a:pt x="226" y="12"/>
                </a:lnTo>
                <a:lnTo>
                  <a:pt x="226" y="12"/>
                </a:lnTo>
                <a:lnTo>
                  <a:pt x="228" y="12"/>
                </a:lnTo>
                <a:lnTo>
                  <a:pt x="228" y="12"/>
                </a:lnTo>
                <a:lnTo>
                  <a:pt x="228" y="12"/>
                </a:lnTo>
                <a:lnTo>
                  <a:pt x="228" y="10"/>
                </a:lnTo>
                <a:lnTo>
                  <a:pt x="228" y="10"/>
                </a:lnTo>
                <a:lnTo>
                  <a:pt x="228" y="10"/>
                </a:lnTo>
                <a:lnTo>
                  <a:pt x="228" y="10"/>
                </a:lnTo>
                <a:lnTo>
                  <a:pt x="228" y="10"/>
                </a:lnTo>
                <a:lnTo>
                  <a:pt x="229" y="10"/>
                </a:lnTo>
                <a:lnTo>
                  <a:pt x="229" y="10"/>
                </a:lnTo>
                <a:lnTo>
                  <a:pt x="228" y="10"/>
                </a:lnTo>
                <a:lnTo>
                  <a:pt x="228" y="10"/>
                </a:lnTo>
                <a:lnTo>
                  <a:pt x="226" y="10"/>
                </a:lnTo>
                <a:lnTo>
                  <a:pt x="226" y="10"/>
                </a:lnTo>
                <a:lnTo>
                  <a:pt x="228" y="10"/>
                </a:lnTo>
                <a:lnTo>
                  <a:pt x="228" y="9"/>
                </a:lnTo>
                <a:lnTo>
                  <a:pt x="229" y="9"/>
                </a:lnTo>
                <a:lnTo>
                  <a:pt x="229" y="10"/>
                </a:lnTo>
                <a:lnTo>
                  <a:pt x="229" y="10"/>
                </a:lnTo>
                <a:lnTo>
                  <a:pt x="231" y="10"/>
                </a:lnTo>
                <a:lnTo>
                  <a:pt x="231" y="10"/>
                </a:lnTo>
                <a:lnTo>
                  <a:pt x="232" y="10"/>
                </a:lnTo>
                <a:lnTo>
                  <a:pt x="232" y="10"/>
                </a:lnTo>
                <a:lnTo>
                  <a:pt x="234" y="9"/>
                </a:lnTo>
                <a:lnTo>
                  <a:pt x="234" y="9"/>
                </a:lnTo>
                <a:lnTo>
                  <a:pt x="234" y="9"/>
                </a:lnTo>
                <a:lnTo>
                  <a:pt x="234" y="9"/>
                </a:lnTo>
                <a:lnTo>
                  <a:pt x="234" y="9"/>
                </a:lnTo>
                <a:lnTo>
                  <a:pt x="232" y="9"/>
                </a:lnTo>
                <a:lnTo>
                  <a:pt x="232" y="9"/>
                </a:lnTo>
                <a:lnTo>
                  <a:pt x="232" y="7"/>
                </a:lnTo>
                <a:lnTo>
                  <a:pt x="232" y="7"/>
                </a:lnTo>
                <a:lnTo>
                  <a:pt x="234" y="7"/>
                </a:lnTo>
                <a:lnTo>
                  <a:pt x="234" y="7"/>
                </a:lnTo>
                <a:lnTo>
                  <a:pt x="234" y="9"/>
                </a:lnTo>
                <a:lnTo>
                  <a:pt x="234" y="9"/>
                </a:lnTo>
                <a:lnTo>
                  <a:pt x="235" y="9"/>
                </a:lnTo>
                <a:lnTo>
                  <a:pt x="235" y="9"/>
                </a:lnTo>
                <a:lnTo>
                  <a:pt x="236" y="9"/>
                </a:lnTo>
                <a:lnTo>
                  <a:pt x="238" y="9"/>
                </a:lnTo>
                <a:lnTo>
                  <a:pt x="238" y="9"/>
                </a:lnTo>
                <a:lnTo>
                  <a:pt x="238" y="7"/>
                </a:lnTo>
                <a:lnTo>
                  <a:pt x="238" y="7"/>
                </a:lnTo>
                <a:lnTo>
                  <a:pt x="238" y="6"/>
                </a:lnTo>
                <a:lnTo>
                  <a:pt x="238" y="6"/>
                </a:lnTo>
                <a:lnTo>
                  <a:pt x="238" y="6"/>
                </a:lnTo>
                <a:lnTo>
                  <a:pt x="238" y="7"/>
                </a:lnTo>
                <a:lnTo>
                  <a:pt x="238" y="7"/>
                </a:lnTo>
                <a:lnTo>
                  <a:pt x="238" y="7"/>
                </a:lnTo>
                <a:lnTo>
                  <a:pt x="238" y="7"/>
                </a:lnTo>
                <a:lnTo>
                  <a:pt x="239" y="7"/>
                </a:lnTo>
                <a:lnTo>
                  <a:pt x="239" y="9"/>
                </a:lnTo>
                <a:lnTo>
                  <a:pt x="239" y="9"/>
                </a:lnTo>
                <a:lnTo>
                  <a:pt x="241" y="9"/>
                </a:lnTo>
                <a:lnTo>
                  <a:pt x="242" y="9"/>
                </a:lnTo>
                <a:lnTo>
                  <a:pt x="244" y="7"/>
                </a:lnTo>
                <a:lnTo>
                  <a:pt x="244" y="7"/>
                </a:lnTo>
                <a:lnTo>
                  <a:pt x="244" y="7"/>
                </a:lnTo>
                <a:lnTo>
                  <a:pt x="244" y="7"/>
                </a:lnTo>
                <a:lnTo>
                  <a:pt x="244" y="7"/>
                </a:lnTo>
                <a:lnTo>
                  <a:pt x="244" y="7"/>
                </a:lnTo>
                <a:lnTo>
                  <a:pt x="245" y="6"/>
                </a:lnTo>
                <a:lnTo>
                  <a:pt x="246" y="6"/>
                </a:lnTo>
                <a:lnTo>
                  <a:pt x="246" y="6"/>
                </a:lnTo>
                <a:lnTo>
                  <a:pt x="246" y="7"/>
                </a:lnTo>
                <a:lnTo>
                  <a:pt x="246" y="7"/>
                </a:lnTo>
                <a:lnTo>
                  <a:pt x="246" y="7"/>
                </a:lnTo>
                <a:lnTo>
                  <a:pt x="246" y="7"/>
                </a:lnTo>
                <a:lnTo>
                  <a:pt x="246" y="7"/>
                </a:lnTo>
                <a:lnTo>
                  <a:pt x="248" y="7"/>
                </a:lnTo>
                <a:lnTo>
                  <a:pt x="248" y="6"/>
                </a:lnTo>
                <a:lnTo>
                  <a:pt x="248" y="6"/>
                </a:lnTo>
                <a:lnTo>
                  <a:pt x="248" y="6"/>
                </a:lnTo>
                <a:lnTo>
                  <a:pt x="248" y="4"/>
                </a:lnTo>
                <a:lnTo>
                  <a:pt x="248" y="4"/>
                </a:lnTo>
                <a:lnTo>
                  <a:pt x="248" y="4"/>
                </a:lnTo>
                <a:lnTo>
                  <a:pt x="248" y="4"/>
                </a:lnTo>
                <a:lnTo>
                  <a:pt x="248" y="4"/>
                </a:lnTo>
                <a:lnTo>
                  <a:pt x="248" y="4"/>
                </a:lnTo>
                <a:lnTo>
                  <a:pt x="248" y="4"/>
                </a:lnTo>
                <a:lnTo>
                  <a:pt x="248" y="3"/>
                </a:lnTo>
                <a:lnTo>
                  <a:pt x="248" y="3"/>
                </a:lnTo>
                <a:lnTo>
                  <a:pt x="248" y="4"/>
                </a:lnTo>
                <a:lnTo>
                  <a:pt x="248" y="4"/>
                </a:lnTo>
                <a:lnTo>
                  <a:pt x="249" y="3"/>
                </a:lnTo>
                <a:lnTo>
                  <a:pt x="249" y="3"/>
                </a:lnTo>
                <a:lnTo>
                  <a:pt x="251" y="3"/>
                </a:lnTo>
                <a:lnTo>
                  <a:pt x="251" y="3"/>
                </a:lnTo>
                <a:lnTo>
                  <a:pt x="252" y="4"/>
                </a:lnTo>
                <a:lnTo>
                  <a:pt x="249" y="6"/>
                </a:lnTo>
                <a:lnTo>
                  <a:pt x="249" y="6"/>
                </a:lnTo>
                <a:lnTo>
                  <a:pt x="251" y="6"/>
                </a:lnTo>
                <a:lnTo>
                  <a:pt x="251" y="6"/>
                </a:lnTo>
                <a:lnTo>
                  <a:pt x="252" y="6"/>
                </a:lnTo>
                <a:lnTo>
                  <a:pt x="252" y="6"/>
                </a:lnTo>
                <a:lnTo>
                  <a:pt x="252" y="6"/>
                </a:lnTo>
                <a:lnTo>
                  <a:pt x="254" y="6"/>
                </a:lnTo>
                <a:lnTo>
                  <a:pt x="255" y="6"/>
                </a:lnTo>
                <a:lnTo>
                  <a:pt x="256" y="4"/>
                </a:lnTo>
                <a:lnTo>
                  <a:pt x="258" y="4"/>
                </a:lnTo>
                <a:lnTo>
                  <a:pt x="258" y="4"/>
                </a:lnTo>
                <a:lnTo>
                  <a:pt x="259" y="4"/>
                </a:lnTo>
                <a:lnTo>
                  <a:pt x="259" y="4"/>
                </a:lnTo>
                <a:lnTo>
                  <a:pt x="259" y="4"/>
                </a:lnTo>
                <a:lnTo>
                  <a:pt x="259" y="4"/>
                </a:lnTo>
                <a:lnTo>
                  <a:pt x="261" y="4"/>
                </a:lnTo>
                <a:lnTo>
                  <a:pt x="262" y="4"/>
                </a:lnTo>
                <a:lnTo>
                  <a:pt x="264" y="4"/>
                </a:lnTo>
                <a:lnTo>
                  <a:pt x="265" y="3"/>
                </a:lnTo>
                <a:lnTo>
                  <a:pt x="265" y="3"/>
                </a:lnTo>
                <a:lnTo>
                  <a:pt x="265" y="4"/>
                </a:lnTo>
                <a:lnTo>
                  <a:pt x="264" y="4"/>
                </a:lnTo>
                <a:lnTo>
                  <a:pt x="262" y="4"/>
                </a:lnTo>
                <a:lnTo>
                  <a:pt x="261" y="6"/>
                </a:lnTo>
                <a:lnTo>
                  <a:pt x="261" y="6"/>
                </a:lnTo>
                <a:lnTo>
                  <a:pt x="261" y="6"/>
                </a:lnTo>
                <a:lnTo>
                  <a:pt x="259" y="6"/>
                </a:lnTo>
                <a:lnTo>
                  <a:pt x="258" y="6"/>
                </a:lnTo>
                <a:lnTo>
                  <a:pt x="258" y="6"/>
                </a:lnTo>
                <a:lnTo>
                  <a:pt x="256" y="6"/>
                </a:lnTo>
                <a:lnTo>
                  <a:pt x="256" y="7"/>
                </a:lnTo>
                <a:lnTo>
                  <a:pt x="256" y="7"/>
                </a:lnTo>
                <a:lnTo>
                  <a:pt x="258" y="7"/>
                </a:lnTo>
                <a:lnTo>
                  <a:pt x="258" y="7"/>
                </a:lnTo>
                <a:lnTo>
                  <a:pt x="259" y="7"/>
                </a:lnTo>
                <a:lnTo>
                  <a:pt x="261" y="7"/>
                </a:lnTo>
                <a:lnTo>
                  <a:pt x="262" y="9"/>
                </a:lnTo>
                <a:lnTo>
                  <a:pt x="262" y="9"/>
                </a:lnTo>
                <a:lnTo>
                  <a:pt x="264" y="9"/>
                </a:lnTo>
                <a:lnTo>
                  <a:pt x="264" y="9"/>
                </a:lnTo>
                <a:lnTo>
                  <a:pt x="264" y="9"/>
                </a:lnTo>
                <a:lnTo>
                  <a:pt x="264" y="9"/>
                </a:lnTo>
                <a:lnTo>
                  <a:pt x="264" y="9"/>
                </a:lnTo>
                <a:lnTo>
                  <a:pt x="264" y="7"/>
                </a:lnTo>
                <a:lnTo>
                  <a:pt x="264" y="7"/>
                </a:lnTo>
                <a:lnTo>
                  <a:pt x="264" y="7"/>
                </a:lnTo>
                <a:lnTo>
                  <a:pt x="264" y="6"/>
                </a:lnTo>
                <a:lnTo>
                  <a:pt x="265" y="6"/>
                </a:lnTo>
                <a:lnTo>
                  <a:pt x="265" y="6"/>
                </a:lnTo>
                <a:lnTo>
                  <a:pt x="266" y="6"/>
                </a:lnTo>
                <a:lnTo>
                  <a:pt x="266" y="6"/>
                </a:lnTo>
                <a:lnTo>
                  <a:pt x="266" y="6"/>
                </a:lnTo>
                <a:lnTo>
                  <a:pt x="266" y="6"/>
                </a:lnTo>
                <a:lnTo>
                  <a:pt x="268" y="6"/>
                </a:lnTo>
                <a:lnTo>
                  <a:pt x="268" y="6"/>
                </a:lnTo>
                <a:lnTo>
                  <a:pt x="269" y="6"/>
                </a:lnTo>
                <a:lnTo>
                  <a:pt x="271" y="6"/>
                </a:lnTo>
                <a:lnTo>
                  <a:pt x="271" y="6"/>
                </a:lnTo>
                <a:lnTo>
                  <a:pt x="271" y="6"/>
                </a:lnTo>
                <a:lnTo>
                  <a:pt x="271" y="6"/>
                </a:lnTo>
                <a:lnTo>
                  <a:pt x="272" y="6"/>
                </a:lnTo>
                <a:lnTo>
                  <a:pt x="272" y="6"/>
                </a:lnTo>
                <a:lnTo>
                  <a:pt x="273" y="6"/>
                </a:lnTo>
                <a:lnTo>
                  <a:pt x="273" y="6"/>
                </a:lnTo>
                <a:lnTo>
                  <a:pt x="273" y="7"/>
                </a:lnTo>
                <a:lnTo>
                  <a:pt x="273" y="9"/>
                </a:lnTo>
                <a:lnTo>
                  <a:pt x="273" y="9"/>
                </a:lnTo>
                <a:lnTo>
                  <a:pt x="275" y="7"/>
                </a:lnTo>
                <a:lnTo>
                  <a:pt x="275" y="7"/>
                </a:lnTo>
                <a:lnTo>
                  <a:pt x="275" y="9"/>
                </a:lnTo>
                <a:lnTo>
                  <a:pt x="276" y="10"/>
                </a:lnTo>
                <a:lnTo>
                  <a:pt x="276" y="10"/>
                </a:lnTo>
                <a:lnTo>
                  <a:pt x="276" y="10"/>
                </a:lnTo>
                <a:lnTo>
                  <a:pt x="278" y="10"/>
                </a:lnTo>
                <a:lnTo>
                  <a:pt x="278" y="10"/>
                </a:lnTo>
                <a:lnTo>
                  <a:pt x="278" y="10"/>
                </a:lnTo>
                <a:lnTo>
                  <a:pt x="278" y="10"/>
                </a:lnTo>
                <a:lnTo>
                  <a:pt x="279" y="9"/>
                </a:lnTo>
                <a:lnTo>
                  <a:pt x="279" y="7"/>
                </a:lnTo>
                <a:lnTo>
                  <a:pt x="279" y="7"/>
                </a:lnTo>
                <a:lnTo>
                  <a:pt x="279" y="7"/>
                </a:lnTo>
                <a:lnTo>
                  <a:pt x="281" y="7"/>
                </a:lnTo>
                <a:lnTo>
                  <a:pt x="281" y="7"/>
                </a:lnTo>
                <a:lnTo>
                  <a:pt x="281" y="7"/>
                </a:lnTo>
                <a:lnTo>
                  <a:pt x="282" y="7"/>
                </a:lnTo>
                <a:lnTo>
                  <a:pt x="282" y="7"/>
                </a:lnTo>
                <a:lnTo>
                  <a:pt x="283" y="6"/>
                </a:lnTo>
                <a:lnTo>
                  <a:pt x="283" y="6"/>
                </a:lnTo>
                <a:lnTo>
                  <a:pt x="282" y="6"/>
                </a:lnTo>
                <a:lnTo>
                  <a:pt x="281" y="6"/>
                </a:lnTo>
                <a:lnTo>
                  <a:pt x="281" y="6"/>
                </a:lnTo>
                <a:lnTo>
                  <a:pt x="279" y="6"/>
                </a:lnTo>
                <a:lnTo>
                  <a:pt x="279" y="6"/>
                </a:lnTo>
                <a:lnTo>
                  <a:pt x="279" y="6"/>
                </a:lnTo>
                <a:lnTo>
                  <a:pt x="279" y="6"/>
                </a:lnTo>
                <a:lnTo>
                  <a:pt x="279" y="7"/>
                </a:lnTo>
                <a:lnTo>
                  <a:pt x="278" y="7"/>
                </a:lnTo>
                <a:lnTo>
                  <a:pt x="278" y="7"/>
                </a:lnTo>
                <a:lnTo>
                  <a:pt x="279" y="7"/>
                </a:lnTo>
                <a:lnTo>
                  <a:pt x="279" y="6"/>
                </a:lnTo>
                <a:lnTo>
                  <a:pt x="279" y="6"/>
                </a:lnTo>
                <a:lnTo>
                  <a:pt x="278" y="6"/>
                </a:lnTo>
                <a:lnTo>
                  <a:pt x="278" y="6"/>
                </a:lnTo>
                <a:lnTo>
                  <a:pt x="276" y="6"/>
                </a:lnTo>
                <a:lnTo>
                  <a:pt x="276" y="6"/>
                </a:lnTo>
                <a:lnTo>
                  <a:pt x="275" y="6"/>
                </a:lnTo>
                <a:lnTo>
                  <a:pt x="275" y="4"/>
                </a:lnTo>
                <a:lnTo>
                  <a:pt x="278" y="4"/>
                </a:lnTo>
                <a:lnTo>
                  <a:pt x="278" y="4"/>
                </a:lnTo>
                <a:lnTo>
                  <a:pt x="278" y="4"/>
                </a:lnTo>
                <a:lnTo>
                  <a:pt x="278" y="4"/>
                </a:lnTo>
                <a:lnTo>
                  <a:pt x="279" y="4"/>
                </a:lnTo>
                <a:lnTo>
                  <a:pt x="279" y="4"/>
                </a:lnTo>
                <a:lnTo>
                  <a:pt x="279" y="4"/>
                </a:lnTo>
                <a:lnTo>
                  <a:pt x="279" y="4"/>
                </a:lnTo>
                <a:lnTo>
                  <a:pt x="279" y="4"/>
                </a:lnTo>
                <a:lnTo>
                  <a:pt x="281" y="6"/>
                </a:lnTo>
                <a:lnTo>
                  <a:pt x="281" y="6"/>
                </a:lnTo>
                <a:lnTo>
                  <a:pt x="281" y="6"/>
                </a:lnTo>
                <a:lnTo>
                  <a:pt x="281" y="6"/>
                </a:lnTo>
                <a:lnTo>
                  <a:pt x="281" y="4"/>
                </a:lnTo>
                <a:lnTo>
                  <a:pt x="282" y="4"/>
                </a:lnTo>
                <a:lnTo>
                  <a:pt x="283" y="4"/>
                </a:lnTo>
                <a:lnTo>
                  <a:pt x="283" y="4"/>
                </a:lnTo>
                <a:lnTo>
                  <a:pt x="283" y="4"/>
                </a:lnTo>
                <a:lnTo>
                  <a:pt x="283" y="4"/>
                </a:lnTo>
                <a:lnTo>
                  <a:pt x="283" y="3"/>
                </a:lnTo>
                <a:lnTo>
                  <a:pt x="282" y="3"/>
                </a:lnTo>
                <a:lnTo>
                  <a:pt x="282" y="3"/>
                </a:lnTo>
                <a:lnTo>
                  <a:pt x="283" y="3"/>
                </a:lnTo>
                <a:lnTo>
                  <a:pt x="285" y="3"/>
                </a:lnTo>
                <a:lnTo>
                  <a:pt x="286" y="2"/>
                </a:lnTo>
                <a:lnTo>
                  <a:pt x="289" y="2"/>
                </a:lnTo>
                <a:lnTo>
                  <a:pt x="291" y="2"/>
                </a:lnTo>
                <a:lnTo>
                  <a:pt x="292" y="0"/>
                </a:lnTo>
                <a:lnTo>
                  <a:pt x="293" y="0"/>
                </a:lnTo>
                <a:lnTo>
                  <a:pt x="293" y="0"/>
                </a:ln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 name="Freeform 1961"/>
          <p:cNvSpPr/>
          <p:nvPr/>
        </p:nvSpPr>
        <p:spPr bwMode="auto">
          <a:xfrm>
            <a:off x="8292221" y="1877069"/>
            <a:ext cx="2697998" cy="1636019"/>
          </a:xfrm>
          <a:custGeom>
            <a:avLst/>
            <a:gdLst>
              <a:gd name="T0" fmla="*/ 299 w 376"/>
              <a:gd name="T1" fmla="*/ 23 h 228"/>
              <a:gd name="T2" fmla="*/ 295 w 376"/>
              <a:gd name="T3" fmla="*/ 33 h 228"/>
              <a:gd name="T4" fmla="*/ 312 w 376"/>
              <a:gd name="T5" fmla="*/ 16 h 228"/>
              <a:gd name="T6" fmla="*/ 333 w 376"/>
              <a:gd name="T7" fmla="*/ 24 h 228"/>
              <a:gd name="T8" fmla="*/ 340 w 376"/>
              <a:gd name="T9" fmla="*/ 22 h 228"/>
              <a:gd name="T10" fmla="*/ 350 w 376"/>
              <a:gd name="T11" fmla="*/ 17 h 228"/>
              <a:gd name="T12" fmla="*/ 369 w 376"/>
              <a:gd name="T13" fmla="*/ 23 h 228"/>
              <a:gd name="T14" fmla="*/ 345 w 376"/>
              <a:gd name="T15" fmla="*/ 40 h 228"/>
              <a:gd name="T16" fmla="*/ 308 w 376"/>
              <a:gd name="T17" fmla="*/ 56 h 228"/>
              <a:gd name="T18" fmla="*/ 299 w 376"/>
              <a:gd name="T19" fmla="*/ 59 h 228"/>
              <a:gd name="T20" fmla="*/ 264 w 376"/>
              <a:gd name="T21" fmla="*/ 74 h 228"/>
              <a:gd name="T22" fmla="*/ 348 w 376"/>
              <a:gd name="T23" fmla="*/ 51 h 228"/>
              <a:gd name="T24" fmla="*/ 328 w 376"/>
              <a:gd name="T25" fmla="*/ 67 h 228"/>
              <a:gd name="T26" fmla="*/ 303 w 376"/>
              <a:gd name="T27" fmla="*/ 83 h 228"/>
              <a:gd name="T28" fmla="*/ 316 w 376"/>
              <a:gd name="T29" fmla="*/ 101 h 228"/>
              <a:gd name="T30" fmla="*/ 349 w 376"/>
              <a:gd name="T31" fmla="*/ 98 h 228"/>
              <a:gd name="T32" fmla="*/ 301 w 376"/>
              <a:gd name="T33" fmla="*/ 123 h 228"/>
              <a:gd name="T34" fmla="*/ 346 w 376"/>
              <a:gd name="T35" fmla="*/ 108 h 228"/>
              <a:gd name="T36" fmla="*/ 358 w 376"/>
              <a:gd name="T37" fmla="*/ 113 h 228"/>
              <a:gd name="T38" fmla="*/ 342 w 376"/>
              <a:gd name="T39" fmla="*/ 121 h 228"/>
              <a:gd name="T40" fmla="*/ 336 w 376"/>
              <a:gd name="T41" fmla="*/ 125 h 228"/>
              <a:gd name="T42" fmla="*/ 319 w 376"/>
              <a:gd name="T43" fmla="*/ 127 h 228"/>
              <a:gd name="T44" fmla="*/ 272 w 376"/>
              <a:gd name="T45" fmla="*/ 140 h 228"/>
              <a:gd name="T46" fmla="*/ 255 w 376"/>
              <a:gd name="T47" fmla="*/ 157 h 228"/>
              <a:gd name="T48" fmla="*/ 322 w 376"/>
              <a:gd name="T49" fmla="*/ 135 h 228"/>
              <a:gd name="T50" fmla="*/ 345 w 376"/>
              <a:gd name="T51" fmla="*/ 135 h 228"/>
              <a:gd name="T52" fmla="*/ 316 w 376"/>
              <a:gd name="T53" fmla="*/ 153 h 228"/>
              <a:gd name="T54" fmla="*/ 343 w 376"/>
              <a:gd name="T55" fmla="*/ 145 h 228"/>
              <a:gd name="T56" fmla="*/ 336 w 376"/>
              <a:gd name="T57" fmla="*/ 154 h 228"/>
              <a:gd name="T58" fmla="*/ 299 w 376"/>
              <a:gd name="T59" fmla="*/ 164 h 228"/>
              <a:gd name="T60" fmla="*/ 245 w 376"/>
              <a:gd name="T61" fmla="*/ 190 h 228"/>
              <a:gd name="T62" fmla="*/ 219 w 376"/>
              <a:gd name="T63" fmla="*/ 207 h 228"/>
              <a:gd name="T64" fmla="*/ 195 w 376"/>
              <a:gd name="T65" fmla="*/ 212 h 228"/>
              <a:gd name="T66" fmla="*/ 154 w 376"/>
              <a:gd name="T67" fmla="*/ 222 h 228"/>
              <a:gd name="T68" fmla="*/ 104 w 376"/>
              <a:gd name="T69" fmla="*/ 227 h 228"/>
              <a:gd name="T70" fmla="*/ 85 w 376"/>
              <a:gd name="T71" fmla="*/ 221 h 228"/>
              <a:gd name="T72" fmla="*/ 70 w 376"/>
              <a:gd name="T73" fmla="*/ 211 h 228"/>
              <a:gd name="T74" fmla="*/ 40 w 376"/>
              <a:gd name="T75" fmla="*/ 207 h 228"/>
              <a:gd name="T76" fmla="*/ 46 w 376"/>
              <a:gd name="T77" fmla="*/ 200 h 228"/>
              <a:gd name="T78" fmla="*/ 65 w 376"/>
              <a:gd name="T79" fmla="*/ 192 h 228"/>
              <a:gd name="T80" fmla="*/ 84 w 376"/>
              <a:gd name="T81" fmla="*/ 178 h 228"/>
              <a:gd name="T82" fmla="*/ 37 w 376"/>
              <a:gd name="T83" fmla="*/ 178 h 228"/>
              <a:gd name="T84" fmla="*/ 47 w 376"/>
              <a:gd name="T85" fmla="*/ 165 h 228"/>
              <a:gd name="T86" fmla="*/ 23 w 376"/>
              <a:gd name="T87" fmla="*/ 160 h 228"/>
              <a:gd name="T88" fmla="*/ 16 w 376"/>
              <a:gd name="T89" fmla="*/ 154 h 228"/>
              <a:gd name="T90" fmla="*/ 1 w 376"/>
              <a:gd name="T91" fmla="*/ 135 h 228"/>
              <a:gd name="T92" fmla="*/ 33 w 376"/>
              <a:gd name="T93" fmla="*/ 134 h 228"/>
              <a:gd name="T94" fmla="*/ 14 w 376"/>
              <a:gd name="T95" fmla="*/ 128 h 228"/>
              <a:gd name="T96" fmla="*/ 44 w 376"/>
              <a:gd name="T97" fmla="*/ 120 h 228"/>
              <a:gd name="T98" fmla="*/ 8 w 376"/>
              <a:gd name="T99" fmla="*/ 117 h 228"/>
              <a:gd name="T100" fmla="*/ 27 w 376"/>
              <a:gd name="T101" fmla="*/ 111 h 228"/>
              <a:gd name="T102" fmla="*/ 31 w 376"/>
              <a:gd name="T103" fmla="*/ 100 h 228"/>
              <a:gd name="T104" fmla="*/ 10 w 376"/>
              <a:gd name="T105" fmla="*/ 97 h 228"/>
              <a:gd name="T106" fmla="*/ 33 w 376"/>
              <a:gd name="T107" fmla="*/ 88 h 228"/>
              <a:gd name="T108" fmla="*/ 23 w 376"/>
              <a:gd name="T109" fmla="*/ 83 h 228"/>
              <a:gd name="T110" fmla="*/ 31 w 376"/>
              <a:gd name="T111" fmla="*/ 77 h 228"/>
              <a:gd name="T112" fmla="*/ 33 w 376"/>
              <a:gd name="T113" fmla="*/ 64 h 228"/>
              <a:gd name="T114" fmla="*/ 51 w 376"/>
              <a:gd name="T115" fmla="*/ 47 h 228"/>
              <a:gd name="T116" fmla="*/ 84 w 376"/>
              <a:gd name="T117" fmla="*/ 20 h 228"/>
              <a:gd name="T118" fmla="*/ 132 w 376"/>
              <a:gd name="T119" fmla="*/ 13 h 228"/>
              <a:gd name="T120" fmla="*/ 175 w 376"/>
              <a:gd name="T121" fmla="*/ 14 h 228"/>
              <a:gd name="T122" fmla="*/ 228 w 376"/>
              <a:gd name="T123" fmla="*/ 10 h 228"/>
              <a:gd name="T124" fmla="*/ 265 w 376"/>
              <a:gd name="T125" fmla="*/ 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6" h="228">
                <a:moveTo>
                  <a:pt x="293" y="0"/>
                </a:moveTo>
                <a:lnTo>
                  <a:pt x="293" y="0"/>
                </a:lnTo>
                <a:lnTo>
                  <a:pt x="292" y="2"/>
                </a:lnTo>
                <a:lnTo>
                  <a:pt x="292" y="2"/>
                </a:lnTo>
                <a:lnTo>
                  <a:pt x="292" y="2"/>
                </a:lnTo>
                <a:lnTo>
                  <a:pt x="292" y="2"/>
                </a:lnTo>
                <a:lnTo>
                  <a:pt x="295" y="3"/>
                </a:lnTo>
                <a:lnTo>
                  <a:pt x="295" y="3"/>
                </a:lnTo>
                <a:lnTo>
                  <a:pt x="296" y="3"/>
                </a:lnTo>
                <a:lnTo>
                  <a:pt x="296" y="2"/>
                </a:lnTo>
                <a:lnTo>
                  <a:pt x="296" y="2"/>
                </a:lnTo>
                <a:lnTo>
                  <a:pt x="296" y="2"/>
                </a:lnTo>
                <a:lnTo>
                  <a:pt x="296" y="3"/>
                </a:lnTo>
                <a:lnTo>
                  <a:pt x="298" y="3"/>
                </a:lnTo>
                <a:lnTo>
                  <a:pt x="298" y="3"/>
                </a:lnTo>
                <a:lnTo>
                  <a:pt x="298" y="3"/>
                </a:lnTo>
                <a:lnTo>
                  <a:pt x="296" y="3"/>
                </a:lnTo>
                <a:lnTo>
                  <a:pt x="296" y="4"/>
                </a:lnTo>
                <a:lnTo>
                  <a:pt x="296" y="4"/>
                </a:lnTo>
                <a:lnTo>
                  <a:pt x="296" y="4"/>
                </a:lnTo>
                <a:lnTo>
                  <a:pt x="296" y="4"/>
                </a:lnTo>
                <a:lnTo>
                  <a:pt x="296" y="6"/>
                </a:lnTo>
                <a:lnTo>
                  <a:pt x="296" y="6"/>
                </a:lnTo>
                <a:lnTo>
                  <a:pt x="296" y="6"/>
                </a:lnTo>
                <a:lnTo>
                  <a:pt x="296" y="6"/>
                </a:lnTo>
                <a:lnTo>
                  <a:pt x="296" y="6"/>
                </a:lnTo>
                <a:lnTo>
                  <a:pt x="296" y="7"/>
                </a:lnTo>
                <a:lnTo>
                  <a:pt x="296" y="7"/>
                </a:lnTo>
                <a:lnTo>
                  <a:pt x="296" y="7"/>
                </a:lnTo>
                <a:lnTo>
                  <a:pt x="296" y="7"/>
                </a:lnTo>
                <a:lnTo>
                  <a:pt x="296" y="7"/>
                </a:lnTo>
                <a:lnTo>
                  <a:pt x="296" y="7"/>
                </a:lnTo>
                <a:lnTo>
                  <a:pt x="296" y="7"/>
                </a:lnTo>
                <a:lnTo>
                  <a:pt x="296" y="7"/>
                </a:lnTo>
                <a:lnTo>
                  <a:pt x="295" y="7"/>
                </a:lnTo>
                <a:lnTo>
                  <a:pt x="292" y="9"/>
                </a:lnTo>
                <a:lnTo>
                  <a:pt x="295" y="12"/>
                </a:lnTo>
                <a:lnTo>
                  <a:pt x="295" y="12"/>
                </a:lnTo>
                <a:lnTo>
                  <a:pt x="296" y="10"/>
                </a:lnTo>
                <a:lnTo>
                  <a:pt x="298" y="10"/>
                </a:lnTo>
                <a:lnTo>
                  <a:pt x="301" y="10"/>
                </a:lnTo>
                <a:lnTo>
                  <a:pt x="301" y="10"/>
                </a:lnTo>
                <a:lnTo>
                  <a:pt x="299" y="10"/>
                </a:lnTo>
                <a:lnTo>
                  <a:pt x="299" y="10"/>
                </a:lnTo>
                <a:lnTo>
                  <a:pt x="298" y="12"/>
                </a:lnTo>
                <a:lnTo>
                  <a:pt x="298" y="12"/>
                </a:lnTo>
                <a:lnTo>
                  <a:pt x="298" y="12"/>
                </a:lnTo>
                <a:lnTo>
                  <a:pt x="296" y="12"/>
                </a:lnTo>
                <a:lnTo>
                  <a:pt x="295" y="13"/>
                </a:lnTo>
                <a:lnTo>
                  <a:pt x="295" y="13"/>
                </a:lnTo>
                <a:lnTo>
                  <a:pt x="295" y="13"/>
                </a:lnTo>
                <a:lnTo>
                  <a:pt x="295" y="13"/>
                </a:lnTo>
                <a:lnTo>
                  <a:pt x="295" y="13"/>
                </a:lnTo>
                <a:lnTo>
                  <a:pt x="295" y="13"/>
                </a:lnTo>
                <a:lnTo>
                  <a:pt x="296" y="13"/>
                </a:lnTo>
                <a:lnTo>
                  <a:pt x="296" y="13"/>
                </a:lnTo>
                <a:lnTo>
                  <a:pt x="296" y="13"/>
                </a:lnTo>
                <a:lnTo>
                  <a:pt x="298" y="13"/>
                </a:lnTo>
                <a:lnTo>
                  <a:pt x="298" y="13"/>
                </a:lnTo>
                <a:lnTo>
                  <a:pt x="298" y="13"/>
                </a:lnTo>
                <a:lnTo>
                  <a:pt x="298" y="13"/>
                </a:lnTo>
                <a:lnTo>
                  <a:pt x="299" y="13"/>
                </a:lnTo>
                <a:lnTo>
                  <a:pt x="299" y="14"/>
                </a:lnTo>
                <a:lnTo>
                  <a:pt x="299" y="14"/>
                </a:lnTo>
                <a:lnTo>
                  <a:pt x="298" y="16"/>
                </a:lnTo>
                <a:lnTo>
                  <a:pt x="298" y="16"/>
                </a:lnTo>
                <a:lnTo>
                  <a:pt x="298" y="16"/>
                </a:lnTo>
                <a:lnTo>
                  <a:pt x="298" y="16"/>
                </a:lnTo>
                <a:lnTo>
                  <a:pt x="298" y="16"/>
                </a:lnTo>
                <a:lnTo>
                  <a:pt x="298" y="16"/>
                </a:lnTo>
                <a:lnTo>
                  <a:pt x="296" y="14"/>
                </a:lnTo>
                <a:lnTo>
                  <a:pt x="296" y="14"/>
                </a:lnTo>
                <a:lnTo>
                  <a:pt x="296" y="14"/>
                </a:lnTo>
                <a:lnTo>
                  <a:pt x="296" y="14"/>
                </a:lnTo>
                <a:lnTo>
                  <a:pt x="295" y="14"/>
                </a:lnTo>
                <a:lnTo>
                  <a:pt x="295" y="14"/>
                </a:lnTo>
                <a:lnTo>
                  <a:pt x="295" y="14"/>
                </a:lnTo>
                <a:lnTo>
                  <a:pt x="295" y="14"/>
                </a:lnTo>
                <a:lnTo>
                  <a:pt x="295" y="16"/>
                </a:lnTo>
                <a:lnTo>
                  <a:pt x="295" y="16"/>
                </a:lnTo>
                <a:lnTo>
                  <a:pt x="295" y="17"/>
                </a:lnTo>
                <a:lnTo>
                  <a:pt x="296" y="17"/>
                </a:lnTo>
                <a:lnTo>
                  <a:pt x="296" y="17"/>
                </a:lnTo>
                <a:lnTo>
                  <a:pt x="296" y="17"/>
                </a:lnTo>
                <a:lnTo>
                  <a:pt x="295" y="17"/>
                </a:lnTo>
                <a:lnTo>
                  <a:pt x="295" y="17"/>
                </a:lnTo>
                <a:lnTo>
                  <a:pt x="293" y="19"/>
                </a:lnTo>
                <a:lnTo>
                  <a:pt x="293" y="19"/>
                </a:lnTo>
                <a:lnTo>
                  <a:pt x="292" y="19"/>
                </a:lnTo>
                <a:lnTo>
                  <a:pt x="292" y="19"/>
                </a:lnTo>
                <a:lnTo>
                  <a:pt x="292" y="17"/>
                </a:lnTo>
                <a:lnTo>
                  <a:pt x="292" y="17"/>
                </a:lnTo>
                <a:lnTo>
                  <a:pt x="292" y="16"/>
                </a:lnTo>
                <a:lnTo>
                  <a:pt x="291" y="16"/>
                </a:lnTo>
                <a:lnTo>
                  <a:pt x="291" y="16"/>
                </a:lnTo>
                <a:lnTo>
                  <a:pt x="291" y="16"/>
                </a:lnTo>
                <a:lnTo>
                  <a:pt x="289" y="17"/>
                </a:lnTo>
                <a:lnTo>
                  <a:pt x="289" y="17"/>
                </a:lnTo>
                <a:lnTo>
                  <a:pt x="288" y="17"/>
                </a:lnTo>
                <a:lnTo>
                  <a:pt x="286" y="19"/>
                </a:lnTo>
                <a:lnTo>
                  <a:pt x="285" y="19"/>
                </a:lnTo>
                <a:lnTo>
                  <a:pt x="285" y="19"/>
                </a:lnTo>
                <a:lnTo>
                  <a:pt x="285" y="20"/>
                </a:lnTo>
                <a:lnTo>
                  <a:pt x="285" y="20"/>
                </a:lnTo>
                <a:lnTo>
                  <a:pt x="285" y="22"/>
                </a:lnTo>
                <a:lnTo>
                  <a:pt x="286" y="22"/>
                </a:lnTo>
                <a:lnTo>
                  <a:pt x="286" y="22"/>
                </a:lnTo>
                <a:lnTo>
                  <a:pt x="286" y="20"/>
                </a:lnTo>
                <a:lnTo>
                  <a:pt x="288" y="20"/>
                </a:lnTo>
                <a:lnTo>
                  <a:pt x="288" y="20"/>
                </a:lnTo>
                <a:lnTo>
                  <a:pt x="289" y="20"/>
                </a:lnTo>
                <a:lnTo>
                  <a:pt x="289" y="22"/>
                </a:lnTo>
                <a:lnTo>
                  <a:pt x="289" y="22"/>
                </a:lnTo>
                <a:lnTo>
                  <a:pt x="289" y="22"/>
                </a:lnTo>
                <a:lnTo>
                  <a:pt x="289" y="22"/>
                </a:lnTo>
                <a:lnTo>
                  <a:pt x="289" y="22"/>
                </a:lnTo>
                <a:lnTo>
                  <a:pt x="291" y="22"/>
                </a:lnTo>
                <a:lnTo>
                  <a:pt x="291" y="22"/>
                </a:lnTo>
                <a:lnTo>
                  <a:pt x="291" y="22"/>
                </a:lnTo>
                <a:lnTo>
                  <a:pt x="292" y="22"/>
                </a:lnTo>
                <a:lnTo>
                  <a:pt x="293" y="20"/>
                </a:lnTo>
                <a:lnTo>
                  <a:pt x="295" y="20"/>
                </a:lnTo>
                <a:lnTo>
                  <a:pt x="296" y="20"/>
                </a:lnTo>
                <a:lnTo>
                  <a:pt x="296" y="19"/>
                </a:lnTo>
                <a:lnTo>
                  <a:pt x="296" y="19"/>
                </a:lnTo>
                <a:lnTo>
                  <a:pt x="298" y="20"/>
                </a:lnTo>
                <a:lnTo>
                  <a:pt x="298" y="20"/>
                </a:lnTo>
                <a:lnTo>
                  <a:pt x="298" y="20"/>
                </a:lnTo>
                <a:lnTo>
                  <a:pt x="298" y="20"/>
                </a:lnTo>
                <a:lnTo>
                  <a:pt x="298" y="20"/>
                </a:lnTo>
                <a:lnTo>
                  <a:pt x="299" y="22"/>
                </a:lnTo>
                <a:lnTo>
                  <a:pt x="299" y="23"/>
                </a:lnTo>
                <a:lnTo>
                  <a:pt x="299" y="23"/>
                </a:lnTo>
                <a:lnTo>
                  <a:pt x="301" y="23"/>
                </a:lnTo>
                <a:lnTo>
                  <a:pt x="301" y="23"/>
                </a:lnTo>
                <a:lnTo>
                  <a:pt x="302" y="23"/>
                </a:lnTo>
                <a:lnTo>
                  <a:pt x="302" y="23"/>
                </a:lnTo>
                <a:lnTo>
                  <a:pt x="303" y="22"/>
                </a:lnTo>
                <a:lnTo>
                  <a:pt x="303" y="22"/>
                </a:lnTo>
                <a:lnTo>
                  <a:pt x="303" y="22"/>
                </a:lnTo>
                <a:lnTo>
                  <a:pt x="303" y="22"/>
                </a:lnTo>
                <a:lnTo>
                  <a:pt x="302" y="20"/>
                </a:lnTo>
                <a:lnTo>
                  <a:pt x="302" y="20"/>
                </a:lnTo>
                <a:lnTo>
                  <a:pt x="302" y="20"/>
                </a:lnTo>
                <a:lnTo>
                  <a:pt x="302" y="20"/>
                </a:lnTo>
                <a:lnTo>
                  <a:pt x="302" y="20"/>
                </a:lnTo>
                <a:lnTo>
                  <a:pt x="303" y="20"/>
                </a:lnTo>
                <a:lnTo>
                  <a:pt x="303" y="20"/>
                </a:lnTo>
                <a:lnTo>
                  <a:pt x="303" y="19"/>
                </a:lnTo>
                <a:lnTo>
                  <a:pt x="303" y="19"/>
                </a:lnTo>
                <a:lnTo>
                  <a:pt x="303" y="20"/>
                </a:lnTo>
                <a:lnTo>
                  <a:pt x="305" y="22"/>
                </a:lnTo>
                <a:lnTo>
                  <a:pt x="305" y="23"/>
                </a:lnTo>
                <a:lnTo>
                  <a:pt x="305" y="23"/>
                </a:lnTo>
                <a:lnTo>
                  <a:pt x="303" y="23"/>
                </a:lnTo>
                <a:lnTo>
                  <a:pt x="303" y="23"/>
                </a:lnTo>
                <a:lnTo>
                  <a:pt x="303" y="23"/>
                </a:lnTo>
                <a:lnTo>
                  <a:pt x="302" y="23"/>
                </a:lnTo>
                <a:lnTo>
                  <a:pt x="302" y="23"/>
                </a:lnTo>
                <a:lnTo>
                  <a:pt x="302" y="23"/>
                </a:lnTo>
                <a:lnTo>
                  <a:pt x="302" y="23"/>
                </a:lnTo>
                <a:lnTo>
                  <a:pt x="301" y="23"/>
                </a:lnTo>
                <a:lnTo>
                  <a:pt x="299" y="24"/>
                </a:lnTo>
                <a:lnTo>
                  <a:pt x="299" y="24"/>
                </a:lnTo>
                <a:lnTo>
                  <a:pt x="299" y="24"/>
                </a:lnTo>
                <a:lnTo>
                  <a:pt x="299" y="24"/>
                </a:lnTo>
                <a:lnTo>
                  <a:pt x="299" y="26"/>
                </a:lnTo>
                <a:lnTo>
                  <a:pt x="299" y="26"/>
                </a:lnTo>
                <a:lnTo>
                  <a:pt x="299" y="26"/>
                </a:lnTo>
                <a:lnTo>
                  <a:pt x="299" y="26"/>
                </a:lnTo>
                <a:lnTo>
                  <a:pt x="301" y="27"/>
                </a:lnTo>
                <a:lnTo>
                  <a:pt x="301" y="26"/>
                </a:lnTo>
                <a:lnTo>
                  <a:pt x="301" y="26"/>
                </a:lnTo>
                <a:lnTo>
                  <a:pt x="301" y="27"/>
                </a:lnTo>
                <a:lnTo>
                  <a:pt x="301" y="27"/>
                </a:lnTo>
                <a:lnTo>
                  <a:pt x="302" y="27"/>
                </a:lnTo>
                <a:lnTo>
                  <a:pt x="302" y="27"/>
                </a:lnTo>
                <a:lnTo>
                  <a:pt x="302" y="26"/>
                </a:lnTo>
                <a:lnTo>
                  <a:pt x="302" y="26"/>
                </a:lnTo>
                <a:lnTo>
                  <a:pt x="302" y="24"/>
                </a:lnTo>
                <a:lnTo>
                  <a:pt x="302" y="24"/>
                </a:lnTo>
                <a:lnTo>
                  <a:pt x="302" y="24"/>
                </a:lnTo>
                <a:lnTo>
                  <a:pt x="302" y="24"/>
                </a:lnTo>
                <a:lnTo>
                  <a:pt x="302" y="24"/>
                </a:lnTo>
                <a:lnTo>
                  <a:pt x="303" y="24"/>
                </a:lnTo>
                <a:lnTo>
                  <a:pt x="303" y="26"/>
                </a:lnTo>
                <a:lnTo>
                  <a:pt x="303" y="26"/>
                </a:lnTo>
                <a:lnTo>
                  <a:pt x="303" y="26"/>
                </a:lnTo>
                <a:lnTo>
                  <a:pt x="305" y="26"/>
                </a:lnTo>
                <a:lnTo>
                  <a:pt x="305" y="26"/>
                </a:lnTo>
                <a:lnTo>
                  <a:pt x="305" y="26"/>
                </a:lnTo>
                <a:lnTo>
                  <a:pt x="305" y="27"/>
                </a:lnTo>
                <a:lnTo>
                  <a:pt x="305" y="27"/>
                </a:lnTo>
                <a:lnTo>
                  <a:pt x="305" y="29"/>
                </a:lnTo>
                <a:lnTo>
                  <a:pt x="305" y="29"/>
                </a:lnTo>
                <a:lnTo>
                  <a:pt x="303" y="30"/>
                </a:lnTo>
                <a:lnTo>
                  <a:pt x="303" y="30"/>
                </a:lnTo>
                <a:lnTo>
                  <a:pt x="305" y="30"/>
                </a:lnTo>
                <a:lnTo>
                  <a:pt x="305" y="30"/>
                </a:lnTo>
                <a:lnTo>
                  <a:pt x="305" y="30"/>
                </a:lnTo>
                <a:lnTo>
                  <a:pt x="305" y="31"/>
                </a:lnTo>
                <a:lnTo>
                  <a:pt x="305" y="31"/>
                </a:lnTo>
                <a:lnTo>
                  <a:pt x="305" y="31"/>
                </a:lnTo>
                <a:lnTo>
                  <a:pt x="305" y="33"/>
                </a:lnTo>
                <a:lnTo>
                  <a:pt x="303" y="31"/>
                </a:lnTo>
                <a:lnTo>
                  <a:pt x="303" y="31"/>
                </a:lnTo>
                <a:lnTo>
                  <a:pt x="303" y="31"/>
                </a:lnTo>
                <a:lnTo>
                  <a:pt x="305" y="31"/>
                </a:lnTo>
                <a:lnTo>
                  <a:pt x="303" y="31"/>
                </a:lnTo>
                <a:lnTo>
                  <a:pt x="303" y="31"/>
                </a:lnTo>
                <a:lnTo>
                  <a:pt x="303" y="30"/>
                </a:lnTo>
                <a:lnTo>
                  <a:pt x="303" y="30"/>
                </a:lnTo>
                <a:lnTo>
                  <a:pt x="303" y="30"/>
                </a:lnTo>
                <a:lnTo>
                  <a:pt x="303" y="30"/>
                </a:lnTo>
                <a:lnTo>
                  <a:pt x="302" y="29"/>
                </a:lnTo>
                <a:lnTo>
                  <a:pt x="301" y="29"/>
                </a:lnTo>
                <a:lnTo>
                  <a:pt x="301" y="29"/>
                </a:lnTo>
                <a:lnTo>
                  <a:pt x="301" y="29"/>
                </a:lnTo>
                <a:lnTo>
                  <a:pt x="301" y="29"/>
                </a:lnTo>
                <a:lnTo>
                  <a:pt x="301" y="30"/>
                </a:lnTo>
                <a:lnTo>
                  <a:pt x="301" y="30"/>
                </a:lnTo>
                <a:lnTo>
                  <a:pt x="301" y="30"/>
                </a:lnTo>
                <a:lnTo>
                  <a:pt x="301" y="30"/>
                </a:lnTo>
                <a:lnTo>
                  <a:pt x="301" y="30"/>
                </a:lnTo>
                <a:lnTo>
                  <a:pt x="299" y="31"/>
                </a:lnTo>
                <a:lnTo>
                  <a:pt x="299" y="31"/>
                </a:lnTo>
                <a:lnTo>
                  <a:pt x="299" y="31"/>
                </a:lnTo>
                <a:lnTo>
                  <a:pt x="299" y="31"/>
                </a:lnTo>
                <a:lnTo>
                  <a:pt x="299" y="33"/>
                </a:lnTo>
                <a:lnTo>
                  <a:pt x="299" y="33"/>
                </a:lnTo>
                <a:lnTo>
                  <a:pt x="299" y="33"/>
                </a:lnTo>
                <a:lnTo>
                  <a:pt x="299" y="33"/>
                </a:lnTo>
                <a:lnTo>
                  <a:pt x="301" y="33"/>
                </a:lnTo>
                <a:lnTo>
                  <a:pt x="301" y="33"/>
                </a:lnTo>
                <a:lnTo>
                  <a:pt x="301" y="33"/>
                </a:lnTo>
                <a:lnTo>
                  <a:pt x="302" y="33"/>
                </a:lnTo>
                <a:lnTo>
                  <a:pt x="302" y="33"/>
                </a:lnTo>
                <a:lnTo>
                  <a:pt x="299" y="34"/>
                </a:lnTo>
                <a:lnTo>
                  <a:pt x="298" y="34"/>
                </a:lnTo>
                <a:lnTo>
                  <a:pt x="298" y="33"/>
                </a:lnTo>
                <a:lnTo>
                  <a:pt x="298" y="33"/>
                </a:lnTo>
                <a:lnTo>
                  <a:pt x="298" y="33"/>
                </a:lnTo>
                <a:lnTo>
                  <a:pt x="298" y="33"/>
                </a:lnTo>
                <a:lnTo>
                  <a:pt x="298" y="31"/>
                </a:lnTo>
                <a:lnTo>
                  <a:pt x="298" y="31"/>
                </a:lnTo>
                <a:lnTo>
                  <a:pt x="298" y="31"/>
                </a:lnTo>
                <a:lnTo>
                  <a:pt x="298" y="30"/>
                </a:lnTo>
                <a:lnTo>
                  <a:pt x="296" y="30"/>
                </a:lnTo>
                <a:lnTo>
                  <a:pt x="296" y="30"/>
                </a:lnTo>
                <a:lnTo>
                  <a:pt x="296" y="30"/>
                </a:lnTo>
                <a:lnTo>
                  <a:pt x="296" y="30"/>
                </a:lnTo>
                <a:lnTo>
                  <a:pt x="296" y="30"/>
                </a:lnTo>
                <a:lnTo>
                  <a:pt x="296" y="30"/>
                </a:lnTo>
                <a:lnTo>
                  <a:pt x="296" y="31"/>
                </a:lnTo>
                <a:lnTo>
                  <a:pt x="296" y="31"/>
                </a:lnTo>
                <a:lnTo>
                  <a:pt x="296" y="33"/>
                </a:lnTo>
                <a:lnTo>
                  <a:pt x="295" y="34"/>
                </a:lnTo>
                <a:lnTo>
                  <a:pt x="295" y="34"/>
                </a:lnTo>
                <a:lnTo>
                  <a:pt x="296" y="34"/>
                </a:lnTo>
                <a:lnTo>
                  <a:pt x="296" y="34"/>
                </a:lnTo>
                <a:lnTo>
                  <a:pt x="296" y="34"/>
                </a:lnTo>
                <a:lnTo>
                  <a:pt x="296" y="34"/>
                </a:lnTo>
                <a:lnTo>
                  <a:pt x="295" y="34"/>
                </a:lnTo>
                <a:lnTo>
                  <a:pt x="295" y="33"/>
                </a:lnTo>
                <a:lnTo>
                  <a:pt x="295" y="33"/>
                </a:lnTo>
                <a:lnTo>
                  <a:pt x="295" y="33"/>
                </a:lnTo>
                <a:lnTo>
                  <a:pt x="295" y="33"/>
                </a:lnTo>
                <a:lnTo>
                  <a:pt x="295" y="31"/>
                </a:lnTo>
                <a:lnTo>
                  <a:pt x="295" y="31"/>
                </a:lnTo>
                <a:lnTo>
                  <a:pt x="295" y="31"/>
                </a:lnTo>
                <a:lnTo>
                  <a:pt x="293" y="31"/>
                </a:lnTo>
                <a:lnTo>
                  <a:pt x="292" y="31"/>
                </a:lnTo>
                <a:lnTo>
                  <a:pt x="292" y="31"/>
                </a:lnTo>
                <a:lnTo>
                  <a:pt x="292" y="31"/>
                </a:lnTo>
                <a:lnTo>
                  <a:pt x="291" y="33"/>
                </a:lnTo>
                <a:lnTo>
                  <a:pt x="291" y="33"/>
                </a:lnTo>
                <a:lnTo>
                  <a:pt x="291" y="33"/>
                </a:lnTo>
                <a:lnTo>
                  <a:pt x="291" y="33"/>
                </a:lnTo>
                <a:lnTo>
                  <a:pt x="289" y="33"/>
                </a:lnTo>
                <a:lnTo>
                  <a:pt x="289" y="33"/>
                </a:lnTo>
                <a:lnTo>
                  <a:pt x="289" y="33"/>
                </a:lnTo>
                <a:lnTo>
                  <a:pt x="289" y="33"/>
                </a:lnTo>
                <a:lnTo>
                  <a:pt x="289" y="33"/>
                </a:lnTo>
                <a:lnTo>
                  <a:pt x="291" y="33"/>
                </a:lnTo>
                <a:lnTo>
                  <a:pt x="291" y="34"/>
                </a:lnTo>
                <a:lnTo>
                  <a:pt x="291" y="34"/>
                </a:lnTo>
                <a:lnTo>
                  <a:pt x="291" y="36"/>
                </a:lnTo>
                <a:lnTo>
                  <a:pt x="291" y="36"/>
                </a:lnTo>
                <a:lnTo>
                  <a:pt x="292" y="36"/>
                </a:lnTo>
                <a:lnTo>
                  <a:pt x="292" y="36"/>
                </a:lnTo>
                <a:lnTo>
                  <a:pt x="291" y="36"/>
                </a:lnTo>
                <a:lnTo>
                  <a:pt x="289" y="36"/>
                </a:lnTo>
                <a:lnTo>
                  <a:pt x="289" y="37"/>
                </a:lnTo>
                <a:lnTo>
                  <a:pt x="288" y="37"/>
                </a:lnTo>
                <a:lnTo>
                  <a:pt x="288" y="37"/>
                </a:lnTo>
                <a:lnTo>
                  <a:pt x="286" y="37"/>
                </a:lnTo>
                <a:lnTo>
                  <a:pt x="286" y="37"/>
                </a:lnTo>
                <a:lnTo>
                  <a:pt x="285" y="37"/>
                </a:lnTo>
                <a:lnTo>
                  <a:pt x="285" y="37"/>
                </a:lnTo>
                <a:lnTo>
                  <a:pt x="285" y="39"/>
                </a:lnTo>
                <a:lnTo>
                  <a:pt x="285" y="39"/>
                </a:lnTo>
                <a:lnTo>
                  <a:pt x="285" y="39"/>
                </a:lnTo>
                <a:lnTo>
                  <a:pt x="285" y="39"/>
                </a:lnTo>
                <a:lnTo>
                  <a:pt x="286" y="39"/>
                </a:lnTo>
                <a:lnTo>
                  <a:pt x="288" y="39"/>
                </a:lnTo>
                <a:lnTo>
                  <a:pt x="289" y="39"/>
                </a:lnTo>
                <a:lnTo>
                  <a:pt x="289" y="39"/>
                </a:lnTo>
                <a:lnTo>
                  <a:pt x="289" y="39"/>
                </a:lnTo>
                <a:lnTo>
                  <a:pt x="289" y="39"/>
                </a:lnTo>
                <a:lnTo>
                  <a:pt x="289" y="39"/>
                </a:lnTo>
                <a:lnTo>
                  <a:pt x="289" y="37"/>
                </a:lnTo>
                <a:lnTo>
                  <a:pt x="291" y="37"/>
                </a:lnTo>
                <a:lnTo>
                  <a:pt x="292" y="37"/>
                </a:lnTo>
                <a:lnTo>
                  <a:pt x="292" y="37"/>
                </a:lnTo>
                <a:lnTo>
                  <a:pt x="292" y="37"/>
                </a:lnTo>
                <a:lnTo>
                  <a:pt x="292" y="37"/>
                </a:lnTo>
                <a:lnTo>
                  <a:pt x="292" y="37"/>
                </a:lnTo>
                <a:lnTo>
                  <a:pt x="292" y="37"/>
                </a:lnTo>
                <a:lnTo>
                  <a:pt x="292" y="37"/>
                </a:lnTo>
                <a:lnTo>
                  <a:pt x="292" y="37"/>
                </a:lnTo>
                <a:lnTo>
                  <a:pt x="292" y="37"/>
                </a:lnTo>
                <a:lnTo>
                  <a:pt x="293" y="37"/>
                </a:lnTo>
                <a:lnTo>
                  <a:pt x="293" y="37"/>
                </a:lnTo>
                <a:lnTo>
                  <a:pt x="295" y="37"/>
                </a:lnTo>
                <a:lnTo>
                  <a:pt x="296" y="36"/>
                </a:lnTo>
                <a:lnTo>
                  <a:pt x="296" y="36"/>
                </a:lnTo>
                <a:lnTo>
                  <a:pt x="298" y="36"/>
                </a:lnTo>
                <a:lnTo>
                  <a:pt x="298" y="36"/>
                </a:lnTo>
                <a:lnTo>
                  <a:pt x="298" y="36"/>
                </a:lnTo>
                <a:lnTo>
                  <a:pt x="298" y="36"/>
                </a:lnTo>
                <a:lnTo>
                  <a:pt x="299" y="36"/>
                </a:lnTo>
                <a:lnTo>
                  <a:pt x="301" y="36"/>
                </a:lnTo>
                <a:lnTo>
                  <a:pt x="302" y="34"/>
                </a:lnTo>
                <a:lnTo>
                  <a:pt x="302" y="34"/>
                </a:lnTo>
                <a:lnTo>
                  <a:pt x="303" y="34"/>
                </a:lnTo>
                <a:lnTo>
                  <a:pt x="305" y="34"/>
                </a:lnTo>
                <a:lnTo>
                  <a:pt x="306" y="33"/>
                </a:lnTo>
                <a:lnTo>
                  <a:pt x="306" y="33"/>
                </a:lnTo>
                <a:lnTo>
                  <a:pt x="308" y="33"/>
                </a:lnTo>
                <a:lnTo>
                  <a:pt x="308" y="33"/>
                </a:lnTo>
                <a:lnTo>
                  <a:pt x="309" y="33"/>
                </a:lnTo>
                <a:lnTo>
                  <a:pt x="309" y="31"/>
                </a:lnTo>
                <a:lnTo>
                  <a:pt x="311" y="31"/>
                </a:lnTo>
                <a:lnTo>
                  <a:pt x="311" y="31"/>
                </a:lnTo>
                <a:lnTo>
                  <a:pt x="311" y="31"/>
                </a:lnTo>
                <a:lnTo>
                  <a:pt x="309" y="31"/>
                </a:lnTo>
                <a:lnTo>
                  <a:pt x="309" y="31"/>
                </a:lnTo>
                <a:lnTo>
                  <a:pt x="309" y="30"/>
                </a:lnTo>
                <a:lnTo>
                  <a:pt x="309" y="30"/>
                </a:lnTo>
                <a:lnTo>
                  <a:pt x="309" y="30"/>
                </a:lnTo>
                <a:lnTo>
                  <a:pt x="309" y="30"/>
                </a:lnTo>
                <a:lnTo>
                  <a:pt x="309" y="29"/>
                </a:lnTo>
                <a:lnTo>
                  <a:pt x="309" y="29"/>
                </a:lnTo>
                <a:lnTo>
                  <a:pt x="306" y="26"/>
                </a:lnTo>
                <a:lnTo>
                  <a:pt x="308" y="26"/>
                </a:lnTo>
                <a:lnTo>
                  <a:pt x="308" y="26"/>
                </a:lnTo>
                <a:lnTo>
                  <a:pt x="308" y="26"/>
                </a:lnTo>
                <a:lnTo>
                  <a:pt x="308" y="26"/>
                </a:lnTo>
                <a:lnTo>
                  <a:pt x="308" y="26"/>
                </a:lnTo>
                <a:lnTo>
                  <a:pt x="308" y="26"/>
                </a:lnTo>
                <a:lnTo>
                  <a:pt x="308" y="24"/>
                </a:lnTo>
                <a:lnTo>
                  <a:pt x="305" y="24"/>
                </a:lnTo>
                <a:lnTo>
                  <a:pt x="305" y="24"/>
                </a:lnTo>
                <a:lnTo>
                  <a:pt x="305" y="24"/>
                </a:lnTo>
                <a:lnTo>
                  <a:pt x="306" y="24"/>
                </a:lnTo>
                <a:lnTo>
                  <a:pt x="306" y="23"/>
                </a:lnTo>
                <a:lnTo>
                  <a:pt x="308" y="23"/>
                </a:lnTo>
                <a:lnTo>
                  <a:pt x="308" y="23"/>
                </a:lnTo>
                <a:lnTo>
                  <a:pt x="308" y="23"/>
                </a:lnTo>
                <a:lnTo>
                  <a:pt x="308" y="23"/>
                </a:lnTo>
                <a:lnTo>
                  <a:pt x="308" y="22"/>
                </a:lnTo>
                <a:lnTo>
                  <a:pt x="308" y="22"/>
                </a:lnTo>
                <a:lnTo>
                  <a:pt x="308" y="22"/>
                </a:lnTo>
                <a:lnTo>
                  <a:pt x="308" y="22"/>
                </a:lnTo>
                <a:lnTo>
                  <a:pt x="308" y="20"/>
                </a:lnTo>
                <a:lnTo>
                  <a:pt x="305" y="23"/>
                </a:lnTo>
                <a:lnTo>
                  <a:pt x="305" y="23"/>
                </a:lnTo>
                <a:lnTo>
                  <a:pt x="305" y="23"/>
                </a:lnTo>
                <a:lnTo>
                  <a:pt x="306" y="22"/>
                </a:lnTo>
                <a:lnTo>
                  <a:pt x="306" y="22"/>
                </a:lnTo>
                <a:lnTo>
                  <a:pt x="306" y="22"/>
                </a:lnTo>
                <a:lnTo>
                  <a:pt x="306" y="22"/>
                </a:lnTo>
                <a:lnTo>
                  <a:pt x="306" y="20"/>
                </a:lnTo>
                <a:lnTo>
                  <a:pt x="306" y="20"/>
                </a:lnTo>
                <a:lnTo>
                  <a:pt x="308" y="20"/>
                </a:lnTo>
                <a:lnTo>
                  <a:pt x="308" y="20"/>
                </a:lnTo>
                <a:lnTo>
                  <a:pt x="308" y="20"/>
                </a:lnTo>
                <a:lnTo>
                  <a:pt x="308" y="19"/>
                </a:lnTo>
                <a:lnTo>
                  <a:pt x="308" y="19"/>
                </a:lnTo>
                <a:lnTo>
                  <a:pt x="308" y="19"/>
                </a:lnTo>
                <a:lnTo>
                  <a:pt x="308" y="19"/>
                </a:lnTo>
                <a:lnTo>
                  <a:pt x="309" y="17"/>
                </a:lnTo>
                <a:lnTo>
                  <a:pt x="309" y="17"/>
                </a:lnTo>
                <a:lnTo>
                  <a:pt x="309" y="16"/>
                </a:lnTo>
                <a:lnTo>
                  <a:pt x="309" y="16"/>
                </a:lnTo>
                <a:lnTo>
                  <a:pt x="311" y="16"/>
                </a:lnTo>
                <a:lnTo>
                  <a:pt x="312" y="16"/>
                </a:lnTo>
                <a:lnTo>
                  <a:pt x="312" y="16"/>
                </a:lnTo>
                <a:lnTo>
                  <a:pt x="312" y="16"/>
                </a:lnTo>
                <a:lnTo>
                  <a:pt x="312" y="17"/>
                </a:lnTo>
                <a:lnTo>
                  <a:pt x="312" y="17"/>
                </a:lnTo>
                <a:lnTo>
                  <a:pt x="312" y="17"/>
                </a:lnTo>
                <a:lnTo>
                  <a:pt x="312" y="17"/>
                </a:lnTo>
                <a:lnTo>
                  <a:pt x="313" y="17"/>
                </a:lnTo>
                <a:lnTo>
                  <a:pt x="313" y="17"/>
                </a:lnTo>
                <a:lnTo>
                  <a:pt x="313" y="17"/>
                </a:lnTo>
                <a:lnTo>
                  <a:pt x="313" y="16"/>
                </a:lnTo>
                <a:lnTo>
                  <a:pt x="313" y="16"/>
                </a:lnTo>
                <a:lnTo>
                  <a:pt x="313" y="17"/>
                </a:lnTo>
                <a:lnTo>
                  <a:pt x="315" y="17"/>
                </a:lnTo>
                <a:lnTo>
                  <a:pt x="315" y="17"/>
                </a:lnTo>
                <a:lnTo>
                  <a:pt x="315" y="19"/>
                </a:lnTo>
                <a:lnTo>
                  <a:pt x="315" y="19"/>
                </a:lnTo>
                <a:lnTo>
                  <a:pt x="315" y="19"/>
                </a:lnTo>
                <a:lnTo>
                  <a:pt x="316" y="19"/>
                </a:lnTo>
                <a:lnTo>
                  <a:pt x="316" y="17"/>
                </a:lnTo>
                <a:lnTo>
                  <a:pt x="316" y="17"/>
                </a:lnTo>
                <a:lnTo>
                  <a:pt x="316" y="17"/>
                </a:lnTo>
                <a:lnTo>
                  <a:pt x="316" y="17"/>
                </a:lnTo>
                <a:lnTo>
                  <a:pt x="316" y="17"/>
                </a:lnTo>
                <a:lnTo>
                  <a:pt x="315" y="17"/>
                </a:lnTo>
                <a:lnTo>
                  <a:pt x="315" y="17"/>
                </a:lnTo>
                <a:lnTo>
                  <a:pt x="316" y="17"/>
                </a:lnTo>
                <a:lnTo>
                  <a:pt x="316" y="16"/>
                </a:lnTo>
                <a:lnTo>
                  <a:pt x="316" y="16"/>
                </a:lnTo>
                <a:lnTo>
                  <a:pt x="318" y="16"/>
                </a:lnTo>
                <a:lnTo>
                  <a:pt x="318" y="16"/>
                </a:lnTo>
                <a:lnTo>
                  <a:pt x="318" y="16"/>
                </a:lnTo>
                <a:lnTo>
                  <a:pt x="318" y="16"/>
                </a:lnTo>
                <a:lnTo>
                  <a:pt x="318" y="17"/>
                </a:lnTo>
                <a:lnTo>
                  <a:pt x="319" y="17"/>
                </a:lnTo>
                <a:lnTo>
                  <a:pt x="319" y="17"/>
                </a:lnTo>
                <a:lnTo>
                  <a:pt x="319" y="16"/>
                </a:lnTo>
                <a:lnTo>
                  <a:pt x="320" y="17"/>
                </a:lnTo>
                <a:lnTo>
                  <a:pt x="320" y="17"/>
                </a:lnTo>
                <a:lnTo>
                  <a:pt x="319" y="17"/>
                </a:lnTo>
                <a:lnTo>
                  <a:pt x="319" y="17"/>
                </a:lnTo>
                <a:lnTo>
                  <a:pt x="319" y="19"/>
                </a:lnTo>
                <a:lnTo>
                  <a:pt x="318" y="19"/>
                </a:lnTo>
                <a:lnTo>
                  <a:pt x="318" y="19"/>
                </a:lnTo>
                <a:lnTo>
                  <a:pt x="318" y="19"/>
                </a:lnTo>
                <a:lnTo>
                  <a:pt x="318" y="19"/>
                </a:lnTo>
                <a:lnTo>
                  <a:pt x="318" y="19"/>
                </a:lnTo>
                <a:lnTo>
                  <a:pt x="316" y="19"/>
                </a:lnTo>
                <a:lnTo>
                  <a:pt x="316" y="19"/>
                </a:lnTo>
                <a:lnTo>
                  <a:pt x="316" y="19"/>
                </a:lnTo>
                <a:lnTo>
                  <a:pt x="316" y="19"/>
                </a:lnTo>
                <a:lnTo>
                  <a:pt x="315" y="19"/>
                </a:lnTo>
                <a:lnTo>
                  <a:pt x="313" y="20"/>
                </a:lnTo>
                <a:lnTo>
                  <a:pt x="313" y="20"/>
                </a:lnTo>
                <a:lnTo>
                  <a:pt x="312" y="20"/>
                </a:lnTo>
                <a:lnTo>
                  <a:pt x="311" y="22"/>
                </a:lnTo>
                <a:lnTo>
                  <a:pt x="311" y="22"/>
                </a:lnTo>
                <a:lnTo>
                  <a:pt x="312" y="22"/>
                </a:lnTo>
                <a:lnTo>
                  <a:pt x="312" y="23"/>
                </a:lnTo>
                <a:lnTo>
                  <a:pt x="312" y="23"/>
                </a:lnTo>
                <a:lnTo>
                  <a:pt x="312" y="23"/>
                </a:lnTo>
                <a:lnTo>
                  <a:pt x="312" y="23"/>
                </a:lnTo>
                <a:lnTo>
                  <a:pt x="312" y="23"/>
                </a:lnTo>
                <a:lnTo>
                  <a:pt x="312" y="23"/>
                </a:lnTo>
                <a:lnTo>
                  <a:pt x="312" y="23"/>
                </a:lnTo>
                <a:lnTo>
                  <a:pt x="312" y="24"/>
                </a:lnTo>
                <a:lnTo>
                  <a:pt x="313" y="24"/>
                </a:lnTo>
                <a:lnTo>
                  <a:pt x="313" y="26"/>
                </a:lnTo>
                <a:lnTo>
                  <a:pt x="313" y="24"/>
                </a:lnTo>
                <a:lnTo>
                  <a:pt x="313" y="24"/>
                </a:lnTo>
                <a:lnTo>
                  <a:pt x="313" y="24"/>
                </a:lnTo>
                <a:lnTo>
                  <a:pt x="313" y="24"/>
                </a:lnTo>
                <a:lnTo>
                  <a:pt x="313" y="24"/>
                </a:lnTo>
                <a:lnTo>
                  <a:pt x="313" y="24"/>
                </a:lnTo>
                <a:lnTo>
                  <a:pt x="313" y="24"/>
                </a:lnTo>
                <a:lnTo>
                  <a:pt x="315" y="24"/>
                </a:lnTo>
                <a:lnTo>
                  <a:pt x="315" y="24"/>
                </a:lnTo>
                <a:lnTo>
                  <a:pt x="315" y="24"/>
                </a:lnTo>
                <a:lnTo>
                  <a:pt x="315" y="24"/>
                </a:lnTo>
                <a:lnTo>
                  <a:pt x="315" y="24"/>
                </a:lnTo>
                <a:lnTo>
                  <a:pt x="316" y="23"/>
                </a:lnTo>
                <a:lnTo>
                  <a:pt x="316" y="23"/>
                </a:lnTo>
                <a:lnTo>
                  <a:pt x="316" y="24"/>
                </a:lnTo>
                <a:lnTo>
                  <a:pt x="318" y="24"/>
                </a:lnTo>
                <a:lnTo>
                  <a:pt x="318" y="24"/>
                </a:lnTo>
                <a:lnTo>
                  <a:pt x="319" y="24"/>
                </a:lnTo>
                <a:lnTo>
                  <a:pt x="319" y="23"/>
                </a:lnTo>
                <a:lnTo>
                  <a:pt x="319" y="23"/>
                </a:lnTo>
                <a:lnTo>
                  <a:pt x="319" y="23"/>
                </a:lnTo>
                <a:lnTo>
                  <a:pt x="320" y="23"/>
                </a:lnTo>
                <a:lnTo>
                  <a:pt x="322" y="23"/>
                </a:lnTo>
                <a:lnTo>
                  <a:pt x="322" y="23"/>
                </a:lnTo>
                <a:lnTo>
                  <a:pt x="322" y="23"/>
                </a:lnTo>
                <a:lnTo>
                  <a:pt x="322" y="23"/>
                </a:lnTo>
                <a:lnTo>
                  <a:pt x="322" y="23"/>
                </a:lnTo>
                <a:lnTo>
                  <a:pt x="323" y="23"/>
                </a:lnTo>
                <a:lnTo>
                  <a:pt x="323" y="22"/>
                </a:lnTo>
                <a:lnTo>
                  <a:pt x="323" y="22"/>
                </a:lnTo>
                <a:lnTo>
                  <a:pt x="325" y="22"/>
                </a:lnTo>
                <a:lnTo>
                  <a:pt x="325" y="22"/>
                </a:lnTo>
                <a:lnTo>
                  <a:pt x="325" y="22"/>
                </a:lnTo>
                <a:lnTo>
                  <a:pt x="325" y="22"/>
                </a:lnTo>
                <a:lnTo>
                  <a:pt x="325" y="22"/>
                </a:lnTo>
                <a:lnTo>
                  <a:pt x="325" y="20"/>
                </a:lnTo>
                <a:lnTo>
                  <a:pt x="325" y="20"/>
                </a:lnTo>
                <a:lnTo>
                  <a:pt x="325" y="20"/>
                </a:lnTo>
                <a:lnTo>
                  <a:pt x="325" y="20"/>
                </a:lnTo>
                <a:lnTo>
                  <a:pt x="326" y="20"/>
                </a:lnTo>
                <a:lnTo>
                  <a:pt x="326" y="20"/>
                </a:lnTo>
                <a:lnTo>
                  <a:pt x="326" y="20"/>
                </a:lnTo>
                <a:lnTo>
                  <a:pt x="326" y="20"/>
                </a:lnTo>
                <a:lnTo>
                  <a:pt x="325" y="19"/>
                </a:lnTo>
                <a:lnTo>
                  <a:pt x="325" y="19"/>
                </a:lnTo>
                <a:lnTo>
                  <a:pt x="325" y="19"/>
                </a:lnTo>
                <a:lnTo>
                  <a:pt x="323" y="20"/>
                </a:lnTo>
                <a:lnTo>
                  <a:pt x="323" y="20"/>
                </a:lnTo>
                <a:lnTo>
                  <a:pt x="323" y="20"/>
                </a:lnTo>
                <a:lnTo>
                  <a:pt x="323" y="20"/>
                </a:lnTo>
                <a:lnTo>
                  <a:pt x="323" y="20"/>
                </a:lnTo>
                <a:lnTo>
                  <a:pt x="323" y="20"/>
                </a:lnTo>
                <a:lnTo>
                  <a:pt x="323" y="20"/>
                </a:lnTo>
                <a:lnTo>
                  <a:pt x="323" y="20"/>
                </a:lnTo>
                <a:lnTo>
                  <a:pt x="325" y="19"/>
                </a:lnTo>
                <a:lnTo>
                  <a:pt x="328" y="19"/>
                </a:lnTo>
                <a:lnTo>
                  <a:pt x="330" y="19"/>
                </a:lnTo>
                <a:lnTo>
                  <a:pt x="330" y="19"/>
                </a:lnTo>
                <a:lnTo>
                  <a:pt x="330" y="19"/>
                </a:lnTo>
                <a:lnTo>
                  <a:pt x="332" y="19"/>
                </a:lnTo>
                <a:lnTo>
                  <a:pt x="332" y="19"/>
                </a:lnTo>
                <a:lnTo>
                  <a:pt x="332" y="19"/>
                </a:lnTo>
                <a:lnTo>
                  <a:pt x="332" y="20"/>
                </a:lnTo>
                <a:lnTo>
                  <a:pt x="332" y="22"/>
                </a:lnTo>
                <a:lnTo>
                  <a:pt x="332" y="23"/>
                </a:lnTo>
                <a:lnTo>
                  <a:pt x="333" y="23"/>
                </a:lnTo>
                <a:lnTo>
                  <a:pt x="333" y="24"/>
                </a:lnTo>
                <a:lnTo>
                  <a:pt x="333" y="24"/>
                </a:lnTo>
                <a:lnTo>
                  <a:pt x="333" y="24"/>
                </a:lnTo>
                <a:lnTo>
                  <a:pt x="333" y="24"/>
                </a:lnTo>
                <a:lnTo>
                  <a:pt x="333" y="24"/>
                </a:lnTo>
                <a:lnTo>
                  <a:pt x="333" y="24"/>
                </a:lnTo>
                <a:lnTo>
                  <a:pt x="332" y="23"/>
                </a:lnTo>
                <a:lnTo>
                  <a:pt x="332" y="23"/>
                </a:lnTo>
                <a:lnTo>
                  <a:pt x="332" y="24"/>
                </a:lnTo>
                <a:lnTo>
                  <a:pt x="332" y="24"/>
                </a:lnTo>
                <a:lnTo>
                  <a:pt x="332" y="24"/>
                </a:lnTo>
                <a:lnTo>
                  <a:pt x="330" y="26"/>
                </a:lnTo>
                <a:lnTo>
                  <a:pt x="330" y="26"/>
                </a:lnTo>
                <a:lnTo>
                  <a:pt x="330" y="24"/>
                </a:lnTo>
                <a:lnTo>
                  <a:pt x="330" y="24"/>
                </a:lnTo>
                <a:lnTo>
                  <a:pt x="329" y="26"/>
                </a:lnTo>
                <a:lnTo>
                  <a:pt x="329" y="26"/>
                </a:lnTo>
                <a:lnTo>
                  <a:pt x="329" y="26"/>
                </a:lnTo>
                <a:lnTo>
                  <a:pt x="329" y="26"/>
                </a:lnTo>
                <a:lnTo>
                  <a:pt x="329" y="26"/>
                </a:lnTo>
                <a:lnTo>
                  <a:pt x="328" y="24"/>
                </a:lnTo>
                <a:lnTo>
                  <a:pt x="328" y="24"/>
                </a:lnTo>
                <a:lnTo>
                  <a:pt x="328" y="26"/>
                </a:lnTo>
                <a:lnTo>
                  <a:pt x="328" y="26"/>
                </a:lnTo>
                <a:lnTo>
                  <a:pt x="326" y="27"/>
                </a:lnTo>
                <a:lnTo>
                  <a:pt x="326" y="26"/>
                </a:lnTo>
                <a:lnTo>
                  <a:pt x="325" y="26"/>
                </a:lnTo>
                <a:lnTo>
                  <a:pt x="325" y="26"/>
                </a:lnTo>
                <a:lnTo>
                  <a:pt x="325" y="26"/>
                </a:lnTo>
                <a:lnTo>
                  <a:pt x="325" y="26"/>
                </a:lnTo>
                <a:lnTo>
                  <a:pt x="325" y="26"/>
                </a:lnTo>
                <a:lnTo>
                  <a:pt x="325" y="26"/>
                </a:lnTo>
                <a:lnTo>
                  <a:pt x="325" y="26"/>
                </a:lnTo>
                <a:lnTo>
                  <a:pt x="325" y="26"/>
                </a:lnTo>
                <a:lnTo>
                  <a:pt x="325" y="26"/>
                </a:lnTo>
                <a:lnTo>
                  <a:pt x="325" y="26"/>
                </a:lnTo>
                <a:lnTo>
                  <a:pt x="325" y="27"/>
                </a:lnTo>
                <a:lnTo>
                  <a:pt x="323" y="27"/>
                </a:lnTo>
                <a:lnTo>
                  <a:pt x="323" y="27"/>
                </a:lnTo>
                <a:lnTo>
                  <a:pt x="323" y="27"/>
                </a:lnTo>
                <a:lnTo>
                  <a:pt x="320" y="27"/>
                </a:lnTo>
                <a:lnTo>
                  <a:pt x="320" y="27"/>
                </a:lnTo>
                <a:lnTo>
                  <a:pt x="320" y="27"/>
                </a:lnTo>
                <a:lnTo>
                  <a:pt x="322" y="27"/>
                </a:lnTo>
                <a:lnTo>
                  <a:pt x="322" y="26"/>
                </a:lnTo>
                <a:lnTo>
                  <a:pt x="323" y="26"/>
                </a:lnTo>
                <a:lnTo>
                  <a:pt x="323" y="26"/>
                </a:lnTo>
                <a:lnTo>
                  <a:pt x="323" y="26"/>
                </a:lnTo>
                <a:lnTo>
                  <a:pt x="323" y="26"/>
                </a:lnTo>
                <a:lnTo>
                  <a:pt x="323" y="26"/>
                </a:lnTo>
                <a:lnTo>
                  <a:pt x="322" y="24"/>
                </a:lnTo>
                <a:lnTo>
                  <a:pt x="322" y="24"/>
                </a:lnTo>
                <a:lnTo>
                  <a:pt x="322" y="23"/>
                </a:lnTo>
                <a:lnTo>
                  <a:pt x="320" y="23"/>
                </a:lnTo>
                <a:lnTo>
                  <a:pt x="320" y="24"/>
                </a:lnTo>
                <a:lnTo>
                  <a:pt x="320" y="24"/>
                </a:lnTo>
                <a:lnTo>
                  <a:pt x="320" y="24"/>
                </a:lnTo>
                <a:lnTo>
                  <a:pt x="319" y="24"/>
                </a:lnTo>
                <a:lnTo>
                  <a:pt x="319" y="24"/>
                </a:lnTo>
                <a:lnTo>
                  <a:pt x="319" y="24"/>
                </a:lnTo>
                <a:lnTo>
                  <a:pt x="319" y="24"/>
                </a:lnTo>
                <a:lnTo>
                  <a:pt x="319" y="26"/>
                </a:lnTo>
                <a:lnTo>
                  <a:pt x="319" y="26"/>
                </a:lnTo>
                <a:lnTo>
                  <a:pt x="319" y="26"/>
                </a:lnTo>
                <a:lnTo>
                  <a:pt x="319" y="27"/>
                </a:lnTo>
                <a:lnTo>
                  <a:pt x="320" y="27"/>
                </a:lnTo>
                <a:lnTo>
                  <a:pt x="320" y="29"/>
                </a:lnTo>
                <a:lnTo>
                  <a:pt x="322" y="29"/>
                </a:lnTo>
                <a:lnTo>
                  <a:pt x="322" y="29"/>
                </a:lnTo>
                <a:lnTo>
                  <a:pt x="320" y="29"/>
                </a:lnTo>
                <a:lnTo>
                  <a:pt x="319" y="29"/>
                </a:lnTo>
                <a:lnTo>
                  <a:pt x="319" y="29"/>
                </a:lnTo>
                <a:lnTo>
                  <a:pt x="318" y="29"/>
                </a:lnTo>
                <a:lnTo>
                  <a:pt x="318" y="29"/>
                </a:lnTo>
                <a:lnTo>
                  <a:pt x="319" y="30"/>
                </a:lnTo>
                <a:lnTo>
                  <a:pt x="319" y="30"/>
                </a:lnTo>
                <a:lnTo>
                  <a:pt x="320" y="30"/>
                </a:lnTo>
                <a:lnTo>
                  <a:pt x="320" y="30"/>
                </a:lnTo>
                <a:lnTo>
                  <a:pt x="320" y="30"/>
                </a:lnTo>
                <a:lnTo>
                  <a:pt x="322" y="29"/>
                </a:lnTo>
                <a:lnTo>
                  <a:pt x="322" y="29"/>
                </a:lnTo>
                <a:lnTo>
                  <a:pt x="323" y="29"/>
                </a:lnTo>
                <a:lnTo>
                  <a:pt x="323" y="29"/>
                </a:lnTo>
                <a:lnTo>
                  <a:pt x="323" y="29"/>
                </a:lnTo>
                <a:lnTo>
                  <a:pt x="325" y="29"/>
                </a:lnTo>
                <a:lnTo>
                  <a:pt x="325" y="29"/>
                </a:lnTo>
                <a:lnTo>
                  <a:pt x="325" y="29"/>
                </a:lnTo>
                <a:lnTo>
                  <a:pt x="326" y="29"/>
                </a:lnTo>
                <a:lnTo>
                  <a:pt x="326" y="27"/>
                </a:lnTo>
                <a:lnTo>
                  <a:pt x="328" y="27"/>
                </a:lnTo>
                <a:lnTo>
                  <a:pt x="328" y="27"/>
                </a:lnTo>
                <a:lnTo>
                  <a:pt x="329" y="27"/>
                </a:lnTo>
                <a:lnTo>
                  <a:pt x="329" y="27"/>
                </a:lnTo>
                <a:lnTo>
                  <a:pt x="329" y="27"/>
                </a:lnTo>
                <a:lnTo>
                  <a:pt x="330" y="26"/>
                </a:lnTo>
                <a:lnTo>
                  <a:pt x="330" y="26"/>
                </a:lnTo>
                <a:lnTo>
                  <a:pt x="332" y="26"/>
                </a:lnTo>
                <a:lnTo>
                  <a:pt x="335" y="26"/>
                </a:lnTo>
                <a:lnTo>
                  <a:pt x="335" y="26"/>
                </a:lnTo>
                <a:lnTo>
                  <a:pt x="335" y="26"/>
                </a:lnTo>
                <a:lnTo>
                  <a:pt x="335" y="26"/>
                </a:lnTo>
                <a:lnTo>
                  <a:pt x="335" y="26"/>
                </a:lnTo>
                <a:lnTo>
                  <a:pt x="336" y="26"/>
                </a:lnTo>
                <a:lnTo>
                  <a:pt x="336" y="26"/>
                </a:lnTo>
                <a:lnTo>
                  <a:pt x="336" y="26"/>
                </a:lnTo>
                <a:lnTo>
                  <a:pt x="336" y="24"/>
                </a:lnTo>
                <a:lnTo>
                  <a:pt x="336" y="24"/>
                </a:lnTo>
                <a:lnTo>
                  <a:pt x="336" y="24"/>
                </a:lnTo>
                <a:lnTo>
                  <a:pt x="336" y="24"/>
                </a:lnTo>
                <a:lnTo>
                  <a:pt x="338" y="24"/>
                </a:lnTo>
                <a:lnTo>
                  <a:pt x="338" y="24"/>
                </a:lnTo>
                <a:lnTo>
                  <a:pt x="339" y="24"/>
                </a:lnTo>
                <a:lnTo>
                  <a:pt x="340" y="23"/>
                </a:lnTo>
                <a:lnTo>
                  <a:pt x="340" y="23"/>
                </a:lnTo>
                <a:lnTo>
                  <a:pt x="342" y="23"/>
                </a:lnTo>
                <a:lnTo>
                  <a:pt x="342" y="23"/>
                </a:lnTo>
                <a:lnTo>
                  <a:pt x="342" y="23"/>
                </a:lnTo>
                <a:lnTo>
                  <a:pt x="343" y="23"/>
                </a:lnTo>
                <a:lnTo>
                  <a:pt x="345" y="22"/>
                </a:lnTo>
                <a:lnTo>
                  <a:pt x="345" y="22"/>
                </a:lnTo>
                <a:lnTo>
                  <a:pt x="345" y="22"/>
                </a:lnTo>
                <a:lnTo>
                  <a:pt x="345" y="22"/>
                </a:lnTo>
                <a:lnTo>
                  <a:pt x="345" y="22"/>
                </a:lnTo>
                <a:lnTo>
                  <a:pt x="345" y="20"/>
                </a:lnTo>
                <a:lnTo>
                  <a:pt x="343" y="20"/>
                </a:lnTo>
                <a:lnTo>
                  <a:pt x="343" y="20"/>
                </a:lnTo>
                <a:lnTo>
                  <a:pt x="343" y="22"/>
                </a:lnTo>
                <a:lnTo>
                  <a:pt x="343" y="22"/>
                </a:lnTo>
                <a:lnTo>
                  <a:pt x="342" y="22"/>
                </a:lnTo>
                <a:lnTo>
                  <a:pt x="342" y="22"/>
                </a:lnTo>
                <a:lnTo>
                  <a:pt x="342" y="20"/>
                </a:lnTo>
                <a:lnTo>
                  <a:pt x="342" y="20"/>
                </a:lnTo>
                <a:lnTo>
                  <a:pt x="342" y="20"/>
                </a:lnTo>
                <a:lnTo>
                  <a:pt x="340" y="20"/>
                </a:lnTo>
                <a:lnTo>
                  <a:pt x="340" y="22"/>
                </a:lnTo>
                <a:lnTo>
                  <a:pt x="340" y="22"/>
                </a:lnTo>
                <a:lnTo>
                  <a:pt x="340" y="22"/>
                </a:lnTo>
                <a:lnTo>
                  <a:pt x="340" y="20"/>
                </a:lnTo>
                <a:lnTo>
                  <a:pt x="340" y="20"/>
                </a:lnTo>
                <a:lnTo>
                  <a:pt x="340" y="19"/>
                </a:lnTo>
                <a:lnTo>
                  <a:pt x="340" y="19"/>
                </a:lnTo>
                <a:lnTo>
                  <a:pt x="342" y="19"/>
                </a:lnTo>
                <a:lnTo>
                  <a:pt x="342" y="19"/>
                </a:lnTo>
                <a:lnTo>
                  <a:pt x="342" y="19"/>
                </a:lnTo>
                <a:lnTo>
                  <a:pt x="342" y="19"/>
                </a:lnTo>
                <a:lnTo>
                  <a:pt x="342" y="19"/>
                </a:lnTo>
                <a:lnTo>
                  <a:pt x="342" y="19"/>
                </a:lnTo>
                <a:lnTo>
                  <a:pt x="343" y="19"/>
                </a:lnTo>
                <a:lnTo>
                  <a:pt x="345" y="17"/>
                </a:lnTo>
                <a:lnTo>
                  <a:pt x="345" y="17"/>
                </a:lnTo>
                <a:lnTo>
                  <a:pt x="343" y="17"/>
                </a:lnTo>
                <a:lnTo>
                  <a:pt x="342" y="16"/>
                </a:lnTo>
                <a:lnTo>
                  <a:pt x="340" y="16"/>
                </a:lnTo>
                <a:lnTo>
                  <a:pt x="340" y="17"/>
                </a:lnTo>
                <a:lnTo>
                  <a:pt x="340" y="17"/>
                </a:lnTo>
                <a:lnTo>
                  <a:pt x="338" y="19"/>
                </a:lnTo>
                <a:lnTo>
                  <a:pt x="338" y="20"/>
                </a:lnTo>
                <a:lnTo>
                  <a:pt x="338" y="20"/>
                </a:lnTo>
                <a:lnTo>
                  <a:pt x="338" y="19"/>
                </a:lnTo>
                <a:lnTo>
                  <a:pt x="338" y="19"/>
                </a:lnTo>
                <a:lnTo>
                  <a:pt x="336" y="20"/>
                </a:lnTo>
                <a:lnTo>
                  <a:pt x="335" y="20"/>
                </a:lnTo>
                <a:lnTo>
                  <a:pt x="335" y="20"/>
                </a:lnTo>
                <a:lnTo>
                  <a:pt x="335" y="20"/>
                </a:lnTo>
                <a:lnTo>
                  <a:pt x="335" y="20"/>
                </a:lnTo>
                <a:lnTo>
                  <a:pt x="335" y="19"/>
                </a:lnTo>
                <a:lnTo>
                  <a:pt x="335" y="19"/>
                </a:lnTo>
                <a:lnTo>
                  <a:pt x="333" y="19"/>
                </a:lnTo>
                <a:lnTo>
                  <a:pt x="335" y="17"/>
                </a:lnTo>
                <a:lnTo>
                  <a:pt x="335" y="17"/>
                </a:lnTo>
                <a:lnTo>
                  <a:pt x="335" y="17"/>
                </a:lnTo>
                <a:lnTo>
                  <a:pt x="335" y="17"/>
                </a:lnTo>
                <a:lnTo>
                  <a:pt x="335" y="17"/>
                </a:lnTo>
                <a:lnTo>
                  <a:pt x="335" y="17"/>
                </a:lnTo>
                <a:lnTo>
                  <a:pt x="335" y="17"/>
                </a:lnTo>
                <a:lnTo>
                  <a:pt x="335" y="17"/>
                </a:lnTo>
                <a:lnTo>
                  <a:pt x="335" y="17"/>
                </a:lnTo>
                <a:lnTo>
                  <a:pt x="336" y="17"/>
                </a:lnTo>
                <a:lnTo>
                  <a:pt x="336" y="17"/>
                </a:lnTo>
                <a:lnTo>
                  <a:pt x="336" y="17"/>
                </a:lnTo>
                <a:lnTo>
                  <a:pt x="336" y="16"/>
                </a:lnTo>
                <a:lnTo>
                  <a:pt x="336" y="16"/>
                </a:lnTo>
                <a:lnTo>
                  <a:pt x="336" y="17"/>
                </a:lnTo>
                <a:lnTo>
                  <a:pt x="336" y="17"/>
                </a:lnTo>
                <a:lnTo>
                  <a:pt x="336" y="16"/>
                </a:lnTo>
                <a:lnTo>
                  <a:pt x="338" y="16"/>
                </a:lnTo>
                <a:lnTo>
                  <a:pt x="338" y="16"/>
                </a:lnTo>
                <a:lnTo>
                  <a:pt x="338" y="16"/>
                </a:lnTo>
                <a:lnTo>
                  <a:pt x="338" y="14"/>
                </a:lnTo>
                <a:lnTo>
                  <a:pt x="338" y="14"/>
                </a:lnTo>
                <a:lnTo>
                  <a:pt x="339" y="14"/>
                </a:lnTo>
                <a:lnTo>
                  <a:pt x="340" y="14"/>
                </a:lnTo>
                <a:lnTo>
                  <a:pt x="340" y="16"/>
                </a:lnTo>
                <a:lnTo>
                  <a:pt x="340" y="16"/>
                </a:lnTo>
                <a:lnTo>
                  <a:pt x="342" y="16"/>
                </a:lnTo>
                <a:lnTo>
                  <a:pt x="342" y="16"/>
                </a:lnTo>
                <a:lnTo>
                  <a:pt x="342" y="16"/>
                </a:lnTo>
                <a:lnTo>
                  <a:pt x="342" y="16"/>
                </a:lnTo>
                <a:lnTo>
                  <a:pt x="342" y="14"/>
                </a:lnTo>
                <a:lnTo>
                  <a:pt x="342" y="14"/>
                </a:lnTo>
                <a:lnTo>
                  <a:pt x="342" y="14"/>
                </a:lnTo>
                <a:lnTo>
                  <a:pt x="343" y="14"/>
                </a:lnTo>
                <a:lnTo>
                  <a:pt x="345" y="14"/>
                </a:lnTo>
                <a:lnTo>
                  <a:pt x="345" y="14"/>
                </a:lnTo>
                <a:lnTo>
                  <a:pt x="346" y="16"/>
                </a:lnTo>
                <a:lnTo>
                  <a:pt x="348" y="16"/>
                </a:lnTo>
                <a:lnTo>
                  <a:pt x="348" y="16"/>
                </a:lnTo>
                <a:lnTo>
                  <a:pt x="348" y="16"/>
                </a:lnTo>
                <a:lnTo>
                  <a:pt x="348" y="14"/>
                </a:lnTo>
                <a:lnTo>
                  <a:pt x="349" y="14"/>
                </a:lnTo>
                <a:lnTo>
                  <a:pt x="350" y="14"/>
                </a:lnTo>
                <a:lnTo>
                  <a:pt x="350" y="13"/>
                </a:lnTo>
                <a:lnTo>
                  <a:pt x="350" y="13"/>
                </a:lnTo>
                <a:lnTo>
                  <a:pt x="350" y="13"/>
                </a:lnTo>
                <a:lnTo>
                  <a:pt x="350" y="13"/>
                </a:lnTo>
                <a:lnTo>
                  <a:pt x="350" y="13"/>
                </a:lnTo>
                <a:lnTo>
                  <a:pt x="350" y="12"/>
                </a:lnTo>
                <a:lnTo>
                  <a:pt x="352" y="12"/>
                </a:lnTo>
                <a:lnTo>
                  <a:pt x="352" y="12"/>
                </a:lnTo>
                <a:lnTo>
                  <a:pt x="353" y="12"/>
                </a:lnTo>
                <a:lnTo>
                  <a:pt x="353" y="12"/>
                </a:lnTo>
                <a:lnTo>
                  <a:pt x="355" y="12"/>
                </a:lnTo>
                <a:lnTo>
                  <a:pt x="355" y="12"/>
                </a:lnTo>
                <a:lnTo>
                  <a:pt x="355" y="12"/>
                </a:lnTo>
                <a:lnTo>
                  <a:pt x="355" y="12"/>
                </a:lnTo>
                <a:lnTo>
                  <a:pt x="355" y="10"/>
                </a:lnTo>
                <a:lnTo>
                  <a:pt x="355" y="10"/>
                </a:lnTo>
                <a:lnTo>
                  <a:pt x="355" y="10"/>
                </a:lnTo>
                <a:lnTo>
                  <a:pt x="353" y="10"/>
                </a:lnTo>
                <a:lnTo>
                  <a:pt x="353" y="10"/>
                </a:lnTo>
                <a:lnTo>
                  <a:pt x="353" y="10"/>
                </a:lnTo>
                <a:lnTo>
                  <a:pt x="353" y="10"/>
                </a:lnTo>
                <a:lnTo>
                  <a:pt x="353" y="10"/>
                </a:lnTo>
                <a:lnTo>
                  <a:pt x="355" y="10"/>
                </a:lnTo>
                <a:lnTo>
                  <a:pt x="355" y="10"/>
                </a:lnTo>
                <a:lnTo>
                  <a:pt x="355" y="10"/>
                </a:lnTo>
                <a:lnTo>
                  <a:pt x="355" y="10"/>
                </a:lnTo>
                <a:lnTo>
                  <a:pt x="355" y="10"/>
                </a:lnTo>
                <a:lnTo>
                  <a:pt x="355" y="12"/>
                </a:lnTo>
                <a:lnTo>
                  <a:pt x="356" y="12"/>
                </a:lnTo>
                <a:lnTo>
                  <a:pt x="356" y="12"/>
                </a:lnTo>
                <a:lnTo>
                  <a:pt x="356" y="12"/>
                </a:lnTo>
                <a:lnTo>
                  <a:pt x="356" y="12"/>
                </a:lnTo>
                <a:lnTo>
                  <a:pt x="356" y="13"/>
                </a:lnTo>
                <a:lnTo>
                  <a:pt x="358" y="13"/>
                </a:lnTo>
                <a:lnTo>
                  <a:pt x="358" y="13"/>
                </a:lnTo>
                <a:lnTo>
                  <a:pt x="355" y="13"/>
                </a:lnTo>
                <a:lnTo>
                  <a:pt x="355" y="14"/>
                </a:lnTo>
                <a:lnTo>
                  <a:pt x="353" y="14"/>
                </a:lnTo>
                <a:lnTo>
                  <a:pt x="353" y="14"/>
                </a:lnTo>
                <a:lnTo>
                  <a:pt x="353" y="14"/>
                </a:lnTo>
                <a:lnTo>
                  <a:pt x="353" y="14"/>
                </a:lnTo>
                <a:lnTo>
                  <a:pt x="352" y="14"/>
                </a:lnTo>
                <a:lnTo>
                  <a:pt x="352" y="16"/>
                </a:lnTo>
                <a:lnTo>
                  <a:pt x="352" y="16"/>
                </a:lnTo>
                <a:lnTo>
                  <a:pt x="352" y="17"/>
                </a:lnTo>
                <a:lnTo>
                  <a:pt x="352" y="17"/>
                </a:lnTo>
                <a:lnTo>
                  <a:pt x="352" y="17"/>
                </a:lnTo>
                <a:lnTo>
                  <a:pt x="352" y="17"/>
                </a:lnTo>
                <a:lnTo>
                  <a:pt x="352" y="16"/>
                </a:lnTo>
                <a:lnTo>
                  <a:pt x="352" y="16"/>
                </a:lnTo>
                <a:lnTo>
                  <a:pt x="352" y="16"/>
                </a:lnTo>
                <a:lnTo>
                  <a:pt x="352" y="16"/>
                </a:lnTo>
                <a:lnTo>
                  <a:pt x="352" y="16"/>
                </a:lnTo>
                <a:lnTo>
                  <a:pt x="352" y="16"/>
                </a:lnTo>
                <a:lnTo>
                  <a:pt x="350" y="16"/>
                </a:lnTo>
                <a:lnTo>
                  <a:pt x="350" y="17"/>
                </a:lnTo>
                <a:lnTo>
                  <a:pt x="350" y="17"/>
                </a:lnTo>
                <a:lnTo>
                  <a:pt x="350" y="17"/>
                </a:lnTo>
                <a:lnTo>
                  <a:pt x="350" y="17"/>
                </a:lnTo>
                <a:lnTo>
                  <a:pt x="350" y="16"/>
                </a:lnTo>
                <a:lnTo>
                  <a:pt x="349" y="16"/>
                </a:lnTo>
                <a:lnTo>
                  <a:pt x="349" y="16"/>
                </a:lnTo>
                <a:lnTo>
                  <a:pt x="345" y="17"/>
                </a:lnTo>
                <a:lnTo>
                  <a:pt x="345" y="17"/>
                </a:lnTo>
                <a:lnTo>
                  <a:pt x="345" y="17"/>
                </a:lnTo>
                <a:lnTo>
                  <a:pt x="345" y="17"/>
                </a:lnTo>
                <a:lnTo>
                  <a:pt x="345" y="17"/>
                </a:lnTo>
                <a:lnTo>
                  <a:pt x="345" y="19"/>
                </a:lnTo>
                <a:lnTo>
                  <a:pt x="345" y="19"/>
                </a:lnTo>
                <a:lnTo>
                  <a:pt x="345" y="17"/>
                </a:lnTo>
                <a:lnTo>
                  <a:pt x="345" y="17"/>
                </a:lnTo>
                <a:lnTo>
                  <a:pt x="343" y="19"/>
                </a:lnTo>
                <a:lnTo>
                  <a:pt x="343" y="19"/>
                </a:lnTo>
                <a:lnTo>
                  <a:pt x="342" y="20"/>
                </a:lnTo>
                <a:lnTo>
                  <a:pt x="342" y="20"/>
                </a:lnTo>
                <a:lnTo>
                  <a:pt x="342" y="20"/>
                </a:lnTo>
                <a:lnTo>
                  <a:pt x="342" y="20"/>
                </a:lnTo>
                <a:lnTo>
                  <a:pt x="343" y="20"/>
                </a:lnTo>
                <a:lnTo>
                  <a:pt x="345" y="20"/>
                </a:lnTo>
                <a:lnTo>
                  <a:pt x="346" y="20"/>
                </a:lnTo>
                <a:lnTo>
                  <a:pt x="348" y="20"/>
                </a:lnTo>
                <a:lnTo>
                  <a:pt x="346" y="20"/>
                </a:lnTo>
                <a:lnTo>
                  <a:pt x="346" y="20"/>
                </a:lnTo>
                <a:lnTo>
                  <a:pt x="348" y="22"/>
                </a:lnTo>
                <a:lnTo>
                  <a:pt x="348" y="22"/>
                </a:lnTo>
                <a:lnTo>
                  <a:pt x="348" y="22"/>
                </a:lnTo>
                <a:lnTo>
                  <a:pt x="349" y="22"/>
                </a:lnTo>
                <a:lnTo>
                  <a:pt x="350" y="20"/>
                </a:lnTo>
                <a:lnTo>
                  <a:pt x="350" y="20"/>
                </a:lnTo>
                <a:lnTo>
                  <a:pt x="350" y="20"/>
                </a:lnTo>
                <a:lnTo>
                  <a:pt x="350" y="20"/>
                </a:lnTo>
                <a:lnTo>
                  <a:pt x="350" y="19"/>
                </a:lnTo>
                <a:lnTo>
                  <a:pt x="350" y="19"/>
                </a:lnTo>
                <a:lnTo>
                  <a:pt x="350" y="19"/>
                </a:lnTo>
                <a:lnTo>
                  <a:pt x="350" y="19"/>
                </a:lnTo>
                <a:lnTo>
                  <a:pt x="350" y="19"/>
                </a:lnTo>
                <a:lnTo>
                  <a:pt x="350" y="19"/>
                </a:lnTo>
                <a:lnTo>
                  <a:pt x="350" y="19"/>
                </a:lnTo>
                <a:lnTo>
                  <a:pt x="350" y="19"/>
                </a:lnTo>
                <a:lnTo>
                  <a:pt x="352" y="19"/>
                </a:lnTo>
                <a:lnTo>
                  <a:pt x="352" y="19"/>
                </a:lnTo>
                <a:lnTo>
                  <a:pt x="352" y="17"/>
                </a:lnTo>
                <a:lnTo>
                  <a:pt x="352" y="17"/>
                </a:lnTo>
                <a:lnTo>
                  <a:pt x="352" y="19"/>
                </a:lnTo>
                <a:lnTo>
                  <a:pt x="352" y="20"/>
                </a:lnTo>
                <a:lnTo>
                  <a:pt x="352" y="20"/>
                </a:lnTo>
                <a:lnTo>
                  <a:pt x="352" y="20"/>
                </a:lnTo>
                <a:lnTo>
                  <a:pt x="352" y="20"/>
                </a:lnTo>
                <a:lnTo>
                  <a:pt x="353" y="20"/>
                </a:lnTo>
                <a:lnTo>
                  <a:pt x="353" y="19"/>
                </a:lnTo>
                <a:lnTo>
                  <a:pt x="353" y="19"/>
                </a:lnTo>
                <a:lnTo>
                  <a:pt x="353" y="20"/>
                </a:lnTo>
                <a:lnTo>
                  <a:pt x="353" y="20"/>
                </a:lnTo>
                <a:lnTo>
                  <a:pt x="353" y="20"/>
                </a:lnTo>
                <a:lnTo>
                  <a:pt x="355" y="19"/>
                </a:lnTo>
                <a:lnTo>
                  <a:pt x="355" y="19"/>
                </a:lnTo>
                <a:lnTo>
                  <a:pt x="355" y="19"/>
                </a:lnTo>
                <a:lnTo>
                  <a:pt x="355" y="19"/>
                </a:lnTo>
                <a:lnTo>
                  <a:pt x="353" y="17"/>
                </a:lnTo>
                <a:lnTo>
                  <a:pt x="353" y="17"/>
                </a:lnTo>
                <a:lnTo>
                  <a:pt x="353" y="17"/>
                </a:lnTo>
                <a:lnTo>
                  <a:pt x="353" y="17"/>
                </a:lnTo>
                <a:lnTo>
                  <a:pt x="353" y="16"/>
                </a:lnTo>
                <a:lnTo>
                  <a:pt x="353" y="16"/>
                </a:lnTo>
                <a:lnTo>
                  <a:pt x="353" y="16"/>
                </a:lnTo>
                <a:lnTo>
                  <a:pt x="353" y="17"/>
                </a:lnTo>
                <a:lnTo>
                  <a:pt x="355" y="17"/>
                </a:lnTo>
                <a:lnTo>
                  <a:pt x="355" y="17"/>
                </a:lnTo>
                <a:lnTo>
                  <a:pt x="355" y="17"/>
                </a:lnTo>
                <a:lnTo>
                  <a:pt x="356" y="17"/>
                </a:lnTo>
                <a:lnTo>
                  <a:pt x="358" y="19"/>
                </a:lnTo>
                <a:lnTo>
                  <a:pt x="358" y="17"/>
                </a:lnTo>
                <a:lnTo>
                  <a:pt x="360" y="17"/>
                </a:lnTo>
                <a:lnTo>
                  <a:pt x="362" y="16"/>
                </a:lnTo>
                <a:lnTo>
                  <a:pt x="363" y="16"/>
                </a:lnTo>
                <a:lnTo>
                  <a:pt x="363" y="16"/>
                </a:lnTo>
                <a:lnTo>
                  <a:pt x="363" y="17"/>
                </a:lnTo>
                <a:lnTo>
                  <a:pt x="362" y="17"/>
                </a:lnTo>
                <a:lnTo>
                  <a:pt x="362" y="17"/>
                </a:lnTo>
                <a:lnTo>
                  <a:pt x="362" y="19"/>
                </a:lnTo>
                <a:lnTo>
                  <a:pt x="362" y="19"/>
                </a:lnTo>
                <a:lnTo>
                  <a:pt x="362" y="19"/>
                </a:lnTo>
                <a:lnTo>
                  <a:pt x="363" y="19"/>
                </a:lnTo>
                <a:lnTo>
                  <a:pt x="363" y="19"/>
                </a:lnTo>
                <a:lnTo>
                  <a:pt x="363" y="20"/>
                </a:lnTo>
                <a:lnTo>
                  <a:pt x="363" y="20"/>
                </a:lnTo>
                <a:lnTo>
                  <a:pt x="363" y="20"/>
                </a:lnTo>
                <a:lnTo>
                  <a:pt x="363" y="20"/>
                </a:lnTo>
                <a:lnTo>
                  <a:pt x="363" y="20"/>
                </a:lnTo>
                <a:lnTo>
                  <a:pt x="362" y="20"/>
                </a:lnTo>
                <a:lnTo>
                  <a:pt x="362" y="20"/>
                </a:lnTo>
                <a:lnTo>
                  <a:pt x="362" y="20"/>
                </a:lnTo>
                <a:lnTo>
                  <a:pt x="360" y="20"/>
                </a:lnTo>
                <a:lnTo>
                  <a:pt x="360" y="20"/>
                </a:lnTo>
                <a:lnTo>
                  <a:pt x="360" y="22"/>
                </a:lnTo>
                <a:lnTo>
                  <a:pt x="360" y="22"/>
                </a:lnTo>
                <a:lnTo>
                  <a:pt x="360" y="22"/>
                </a:lnTo>
                <a:lnTo>
                  <a:pt x="360" y="22"/>
                </a:lnTo>
                <a:lnTo>
                  <a:pt x="362" y="22"/>
                </a:lnTo>
                <a:lnTo>
                  <a:pt x="362" y="22"/>
                </a:lnTo>
                <a:lnTo>
                  <a:pt x="362" y="22"/>
                </a:lnTo>
                <a:lnTo>
                  <a:pt x="362" y="23"/>
                </a:lnTo>
                <a:lnTo>
                  <a:pt x="360" y="23"/>
                </a:lnTo>
                <a:lnTo>
                  <a:pt x="360" y="23"/>
                </a:lnTo>
                <a:lnTo>
                  <a:pt x="359" y="23"/>
                </a:lnTo>
                <a:lnTo>
                  <a:pt x="359" y="24"/>
                </a:lnTo>
                <a:lnTo>
                  <a:pt x="359" y="24"/>
                </a:lnTo>
                <a:lnTo>
                  <a:pt x="360" y="24"/>
                </a:lnTo>
                <a:lnTo>
                  <a:pt x="360" y="24"/>
                </a:lnTo>
                <a:lnTo>
                  <a:pt x="360" y="24"/>
                </a:lnTo>
                <a:lnTo>
                  <a:pt x="360" y="24"/>
                </a:lnTo>
                <a:lnTo>
                  <a:pt x="360" y="24"/>
                </a:lnTo>
                <a:lnTo>
                  <a:pt x="362" y="24"/>
                </a:lnTo>
                <a:lnTo>
                  <a:pt x="362" y="24"/>
                </a:lnTo>
                <a:lnTo>
                  <a:pt x="362" y="24"/>
                </a:lnTo>
                <a:lnTo>
                  <a:pt x="363" y="24"/>
                </a:lnTo>
                <a:lnTo>
                  <a:pt x="363" y="24"/>
                </a:lnTo>
                <a:lnTo>
                  <a:pt x="365" y="23"/>
                </a:lnTo>
                <a:lnTo>
                  <a:pt x="365" y="23"/>
                </a:lnTo>
                <a:lnTo>
                  <a:pt x="365" y="24"/>
                </a:lnTo>
                <a:lnTo>
                  <a:pt x="365" y="24"/>
                </a:lnTo>
                <a:lnTo>
                  <a:pt x="365" y="24"/>
                </a:lnTo>
                <a:lnTo>
                  <a:pt x="365" y="24"/>
                </a:lnTo>
                <a:lnTo>
                  <a:pt x="365" y="23"/>
                </a:lnTo>
                <a:lnTo>
                  <a:pt x="366" y="23"/>
                </a:lnTo>
                <a:lnTo>
                  <a:pt x="366" y="23"/>
                </a:lnTo>
                <a:lnTo>
                  <a:pt x="366" y="23"/>
                </a:lnTo>
                <a:lnTo>
                  <a:pt x="367" y="23"/>
                </a:lnTo>
                <a:lnTo>
                  <a:pt x="367" y="23"/>
                </a:lnTo>
                <a:lnTo>
                  <a:pt x="369" y="23"/>
                </a:lnTo>
                <a:lnTo>
                  <a:pt x="369" y="23"/>
                </a:lnTo>
                <a:lnTo>
                  <a:pt x="369" y="23"/>
                </a:lnTo>
                <a:lnTo>
                  <a:pt x="369" y="23"/>
                </a:lnTo>
                <a:lnTo>
                  <a:pt x="369" y="23"/>
                </a:lnTo>
                <a:lnTo>
                  <a:pt x="370" y="23"/>
                </a:lnTo>
                <a:lnTo>
                  <a:pt x="370" y="23"/>
                </a:lnTo>
                <a:lnTo>
                  <a:pt x="370" y="23"/>
                </a:lnTo>
                <a:lnTo>
                  <a:pt x="370" y="23"/>
                </a:lnTo>
                <a:lnTo>
                  <a:pt x="370" y="23"/>
                </a:lnTo>
                <a:lnTo>
                  <a:pt x="369" y="23"/>
                </a:lnTo>
                <a:lnTo>
                  <a:pt x="367" y="24"/>
                </a:lnTo>
                <a:lnTo>
                  <a:pt x="367" y="24"/>
                </a:lnTo>
                <a:lnTo>
                  <a:pt x="366" y="26"/>
                </a:lnTo>
                <a:lnTo>
                  <a:pt x="365" y="26"/>
                </a:lnTo>
                <a:lnTo>
                  <a:pt x="365" y="26"/>
                </a:lnTo>
                <a:lnTo>
                  <a:pt x="365" y="26"/>
                </a:lnTo>
                <a:lnTo>
                  <a:pt x="365" y="26"/>
                </a:lnTo>
                <a:lnTo>
                  <a:pt x="365" y="26"/>
                </a:lnTo>
                <a:lnTo>
                  <a:pt x="365" y="26"/>
                </a:lnTo>
                <a:lnTo>
                  <a:pt x="363" y="26"/>
                </a:lnTo>
                <a:lnTo>
                  <a:pt x="363" y="26"/>
                </a:lnTo>
                <a:lnTo>
                  <a:pt x="363" y="26"/>
                </a:lnTo>
                <a:lnTo>
                  <a:pt x="363" y="26"/>
                </a:lnTo>
                <a:lnTo>
                  <a:pt x="363" y="26"/>
                </a:lnTo>
                <a:lnTo>
                  <a:pt x="363" y="26"/>
                </a:lnTo>
                <a:lnTo>
                  <a:pt x="363" y="27"/>
                </a:lnTo>
                <a:lnTo>
                  <a:pt x="363" y="27"/>
                </a:lnTo>
                <a:lnTo>
                  <a:pt x="363" y="27"/>
                </a:lnTo>
                <a:lnTo>
                  <a:pt x="363" y="27"/>
                </a:lnTo>
                <a:lnTo>
                  <a:pt x="363" y="29"/>
                </a:lnTo>
                <a:lnTo>
                  <a:pt x="363" y="29"/>
                </a:lnTo>
                <a:lnTo>
                  <a:pt x="362" y="29"/>
                </a:lnTo>
                <a:lnTo>
                  <a:pt x="362" y="29"/>
                </a:lnTo>
                <a:lnTo>
                  <a:pt x="362" y="29"/>
                </a:lnTo>
                <a:lnTo>
                  <a:pt x="362" y="29"/>
                </a:lnTo>
                <a:lnTo>
                  <a:pt x="362" y="27"/>
                </a:lnTo>
                <a:lnTo>
                  <a:pt x="362" y="27"/>
                </a:lnTo>
                <a:lnTo>
                  <a:pt x="362" y="27"/>
                </a:lnTo>
                <a:lnTo>
                  <a:pt x="360" y="27"/>
                </a:lnTo>
                <a:lnTo>
                  <a:pt x="360" y="27"/>
                </a:lnTo>
                <a:lnTo>
                  <a:pt x="360" y="27"/>
                </a:lnTo>
                <a:lnTo>
                  <a:pt x="360" y="27"/>
                </a:lnTo>
                <a:lnTo>
                  <a:pt x="360" y="27"/>
                </a:lnTo>
                <a:lnTo>
                  <a:pt x="360" y="27"/>
                </a:lnTo>
                <a:lnTo>
                  <a:pt x="360" y="27"/>
                </a:lnTo>
                <a:lnTo>
                  <a:pt x="360" y="27"/>
                </a:lnTo>
                <a:lnTo>
                  <a:pt x="359" y="27"/>
                </a:lnTo>
                <a:lnTo>
                  <a:pt x="359" y="29"/>
                </a:lnTo>
                <a:lnTo>
                  <a:pt x="359" y="29"/>
                </a:lnTo>
                <a:lnTo>
                  <a:pt x="359" y="30"/>
                </a:lnTo>
                <a:lnTo>
                  <a:pt x="359" y="30"/>
                </a:lnTo>
                <a:lnTo>
                  <a:pt x="359" y="30"/>
                </a:lnTo>
                <a:lnTo>
                  <a:pt x="359" y="30"/>
                </a:lnTo>
                <a:lnTo>
                  <a:pt x="358" y="30"/>
                </a:lnTo>
                <a:lnTo>
                  <a:pt x="358" y="30"/>
                </a:lnTo>
                <a:lnTo>
                  <a:pt x="358" y="31"/>
                </a:lnTo>
                <a:lnTo>
                  <a:pt x="358" y="31"/>
                </a:lnTo>
                <a:lnTo>
                  <a:pt x="356" y="30"/>
                </a:lnTo>
                <a:lnTo>
                  <a:pt x="356" y="30"/>
                </a:lnTo>
                <a:lnTo>
                  <a:pt x="356" y="30"/>
                </a:lnTo>
                <a:lnTo>
                  <a:pt x="355" y="30"/>
                </a:lnTo>
                <a:lnTo>
                  <a:pt x="355" y="30"/>
                </a:lnTo>
                <a:lnTo>
                  <a:pt x="355" y="30"/>
                </a:lnTo>
                <a:lnTo>
                  <a:pt x="355" y="30"/>
                </a:lnTo>
                <a:lnTo>
                  <a:pt x="355" y="31"/>
                </a:lnTo>
                <a:lnTo>
                  <a:pt x="355" y="31"/>
                </a:lnTo>
                <a:lnTo>
                  <a:pt x="355" y="31"/>
                </a:lnTo>
                <a:lnTo>
                  <a:pt x="356" y="31"/>
                </a:lnTo>
                <a:lnTo>
                  <a:pt x="355" y="31"/>
                </a:lnTo>
                <a:lnTo>
                  <a:pt x="355" y="31"/>
                </a:lnTo>
                <a:lnTo>
                  <a:pt x="355" y="31"/>
                </a:lnTo>
                <a:lnTo>
                  <a:pt x="353" y="30"/>
                </a:lnTo>
                <a:lnTo>
                  <a:pt x="353" y="30"/>
                </a:lnTo>
                <a:lnTo>
                  <a:pt x="353" y="30"/>
                </a:lnTo>
                <a:lnTo>
                  <a:pt x="352" y="30"/>
                </a:lnTo>
                <a:lnTo>
                  <a:pt x="352" y="31"/>
                </a:lnTo>
                <a:lnTo>
                  <a:pt x="352" y="31"/>
                </a:lnTo>
                <a:lnTo>
                  <a:pt x="352" y="31"/>
                </a:lnTo>
                <a:lnTo>
                  <a:pt x="352" y="31"/>
                </a:lnTo>
                <a:lnTo>
                  <a:pt x="352" y="33"/>
                </a:lnTo>
                <a:lnTo>
                  <a:pt x="352" y="33"/>
                </a:lnTo>
                <a:lnTo>
                  <a:pt x="352" y="34"/>
                </a:lnTo>
                <a:lnTo>
                  <a:pt x="353" y="34"/>
                </a:lnTo>
                <a:lnTo>
                  <a:pt x="353" y="33"/>
                </a:lnTo>
                <a:lnTo>
                  <a:pt x="353" y="34"/>
                </a:lnTo>
                <a:lnTo>
                  <a:pt x="353" y="34"/>
                </a:lnTo>
                <a:lnTo>
                  <a:pt x="352" y="34"/>
                </a:lnTo>
                <a:lnTo>
                  <a:pt x="352" y="34"/>
                </a:lnTo>
                <a:lnTo>
                  <a:pt x="350" y="34"/>
                </a:lnTo>
                <a:lnTo>
                  <a:pt x="350" y="34"/>
                </a:lnTo>
                <a:lnTo>
                  <a:pt x="350" y="34"/>
                </a:lnTo>
                <a:lnTo>
                  <a:pt x="350" y="34"/>
                </a:lnTo>
                <a:lnTo>
                  <a:pt x="350" y="34"/>
                </a:lnTo>
                <a:lnTo>
                  <a:pt x="350" y="36"/>
                </a:lnTo>
                <a:lnTo>
                  <a:pt x="352" y="36"/>
                </a:lnTo>
                <a:lnTo>
                  <a:pt x="352" y="36"/>
                </a:lnTo>
                <a:lnTo>
                  <a:pt x="352" y="36"/>
                </a:lnTo>
                <a:lnTo>
                  <a:pt x="352" y="36"/>
                </a:lnTo>
                <a:lnTo>
                  <a:pt x="353" y="36"/>
                </a:lnTo>
                <a:lnTo>
                  <a:pt x="353" y="36"/>
                </a:lnTo>
                <a:lnTo>
                  <a:pt x="352" y="36"/>
                </a:lnTo>
                <a:lnTo>
                  <a:pt x="352" y="36"/>
                </a:lnTo>
                <a:lnTo>
                  <a:pt x="353" y="37"/>
                </a:lnTo>
                <a:lnTo>
                  <a:pt x="353" y="37"/>
                </a:lnTo>
                <a:lnTo>
                  <a:pt x="353" y="37"/>
                </a:lnTo>
                <a:lnTo>
                  <a:pt x="353" y="39"/>
                </a:lnTo>
                <a:lnTo>
                  <a:pt x="355" y="39"/>
                </a:lnTo>
                <a:lnTo>
                  <a:pt x="355" y="39"/>
                </a:lnTo>
                <a:lnTo>
                  <a:pt x="353" y="39"/>
                </a:lnTo>
                <a:lnTo>
                  <a:pt x="353" y="39"/>
                </a:lnTo>
                <a:lnTo>
                  <a:pt x="352" y="40"/>
                </a:lnTo>
                <a:lnTo>
                  <a:pt x="352" y="41"/>
                </a:lnTo>
                <a:lnTo>
                  <a:pt x="352" y="41"/>
                </a:lnTo>
                <a:lnTo>
                  <a:pt x="350" y="41"/>
                </a:lnTo>
                <a:lnTo>
                  <a:pt x="350" y="41"/>
                </a:lnTo>
                <a:lnTo>
                  <a:pt x="350" y="41"/>
                </a:lnTo>
                <a:lnTo>
                  <a:pt x="350" y="41"/>
                </a:lnTo>
                <a:lnTo>
                  <a:pt x="349" y="41"/>
                </a:lnTo>
                <a:lnTo>
                  <a:pt x="349" y="41"/>
                </a:lnTo>
                <a:lnTo>
                  <a:pt x="349" y="41"/>
                </a:lnTo>
                <a:lnTo>
                  <a:pt x="349" y="41"/>
                </a:lnTo>
                <a:lnTo>
                  <a:pt x="348" y="41"/>
                </a:lnTo>
                <a:lnTo>
                  <a:pt x="348" y="41"/>
                </a:lnTo>
                <a:lnTo>
                  <a:pt x="348" y="40"/>
                </a:lnTo>
                <a:lnTo>
                  <a:pt x="348" y="40"/>
                </a:lnTo>
                <a:lnTo>
                  <a:pt x="348" y="39"/>
                </a:lnTo>
                <a:lnTo>
                  <a:pt x="346" y="39"/>
                </a:lnTo>
                <a:lnTo>
                  <a:pt x="346" y="40"/>
                </a:lnTo>
                <a:lnTo>
                  <a:pt x="346" y="40"/>
                </a:lnTo>
                <a:lnTo>
                  <a:pt x="346" y="40"/>
                </a:lnTo>
                <a:lnTo>
                  <a:pt x="345" y="40"/>
                </a:lnTo>
                <a:lnTo>
                  <a:pt x="345" y="40"/>
                </a:lnTo>
                <a:lnTo>
                  <a:pt x="345" y="40"/>
                </a:lnTo>
                <a:lnTo>
                  <a:pt x="345" y="41"/>
                </a:lnTo>
                <a:lnTo>
                  <a:pt x="345" y="41"/>
                </a:lnTo>
                <a:lnTo>
                  <a:pt x="345" y="41"/>
                </a:lnTo>
                <a:lnTo>
                  <a:pt x="345" y="41"/>
                </a:lnTo>
                <a:lnTo>
                  <a:pt x="345" y="41"/>
                </a:lnTo>
                <a:lnTo>
                  <a:pt x="343" y="43"/>
                </a:lnTo>
                <a:lnTo>
                  <a:pt x="345" y="43"/>
                </a:lnTo>
                <a:lnTo>
                  <a:pt x="345" y="43"/>
                </a:lnTo>
                <a:lnTo>
                  <a:pt x="345" y="43"/>
                </a:lnTo>
                <a:lnTo>
                  <a:pt x="345" y="43"/>
                </a:lnTo>
                <a:lnTo>
                  <a:pt x="343" y="43"/>
                </a:lnTo>
                <a:lnTo>
                  <a:pt x="342" y="43"/>
                </a:lnTo>
                <a:lnTo>
                  <a:pt x="342" y="43"/>
                </a:lnTo>
                <a:lnTo>
                  <a:pt x="342" y="43"/>
                </a:lnTo>
                <a:lnTo>
                  <a:pt x="342" y="44"/>
                </a:lnTo>
                <a:lnTo>
                  <a:pt x="342" y="44"/>
                </a:lnTo>
                <a:lnTo>
                  <a:pt x="342" y="44"/>
                </a:lnTo>
                <a:lnTo>
                  <a:pt x="342" y="44"/>
                </a:lnTo>
                <a:lnTo>
                  <a:pt x="340" y="44"/>
                </a:lnTo>
                <a:lnTo>
                  <a:pt x="340" y="44"/>
                </a:lnTo>
                <a:lnTo>
                  <a:pt x="340" y="44"/>
                </a:lnTo>
                <a:lnTo>
                  <a:pt x="340" y="44"/>
                </a:lnTo>
                <a:lnTo>
                  <a:pt x="340" y="43"/>
                </a:lnTo>
                <a:lnTo>
                  <a:pt x="340" y="43"/>
                </a:lnTo>
                <a:lnTo>
                  <a:pt x="340" y="43"/>
                </a:lnTo>
                <a:lnTo>
                  <a:pt x="339" y="46"/>
                </a:lnTo>
                <a:lnTo>
                  <a:pt x="339" y="46"/>
                </a:lnTo>
                <a:lnTo>
                  <a:pt x="339" y="44"/>
                </a:lnTo>
                <a:lnTo>
                  <a:pt x="338" y="44"/>
                </a:lnTo>
                <a:lnTo>
                  <a:pt x="338" y="44"/>
                </a:lnTo>
                <a:lnTo>
                  <a:pt x="338" y="44"/>
                </a:lnTo>
                <a:lnTo>
                  <a:pt x="338" y="44"/>
                </a:lnTo>
                <a:lnTo>
                  <a:pt x="338" y="44"/>
                </a:lnTo>
                <a:lnTo>
                  <a:pt x="338" y="44"/>
                </a:lnTo>
                <a:lnTo>
                  <a:pt x="338" y="46"/>
                </a:lnTo>
                <a:lnTo>
                  <a:pt x="338" y="46"/>
                </a:lnTo>
                <a:lnTo>
                  <a:pt x="338" y="44"/>
                </a:lnTo>
                <a:lnTo>
                  <a:pt x="336" y="44"/>
                </a:lnTo>
                <a:lnTo>
                  <a:pt x="336" y="46"/>
                </a:lnTo>
                <a:lnTo>
                  <a:pt x="335" y="46"/>
                </a:lnTo>
                <a:lnTo>
                  <a:pt x="335" y="46"/>
                </a:lnTo>
                <a:lnTo>
                  <a:pt x="333" y="46"/>
                </a:lnTo>
                <a:lnTo>
                  <a:pt x="333" y="46"/>
                </a:lnTo>
                <a:lnTo>
                  <a:pt x="333" y="46"/>
                </a:lnTo>
                <a:lnTo>
                  <a:pt x="333" y="46"/>
                </a:lnTo>
                <a:lnTo>
                  <a:pt x="332" y="46"/>
                </a:lnTo>
                <a:lnTo>
                  <a:pt x="332" y="46"/>
                </a:lnTo>
                <a:lnTo>
                  <a:pt x="332" y="46"/>
                </a:lnTo>
                <a:lnTo>
                  <a:pt x="332" y="46"/>
                </a:lnTo>
                <a:lnTo>
                  <a:pt x="332" y="47"/>
                </a:lnTo>
                <a:lnTo>
                  <a:pt x="330" y="47"/>
                </a:lnTo>
                <a:lnTo>
                  <a:pt x="330" y="49"/>
                </a:lnTo>
                <a:lnTo>
                  <a:pt x="330" y="49"/>
                </a:lnTo>
                <a:lnTo>
                  <a:pt x="330" y="49"/>
                </a:lnTo>
                <a:lnTo>
                  <a:pt x="330" y="49"/>
                </a:lnTo>
                <a:lnTo>
                  <a:pt x="329" y="47"/>
                </a:lnTo>
                <a:lnTo>
                  <a:pt x="329" y="47"/>
                </a:lnTo>
                <a:lnTo>
                  <a:pt x="329" y="47"/>
                </a:lnTo>
                <a:lnTo>
                  <a:pt x="328" y="47"/>
                </a:lnTo>
                <a:lnTo>
                  <a:pt x="328" y="47"/>
                </a:lnTo>
                <a:lnTo>
                  <a:pt x="328" y="47"/>
                </a:lnTo>
                <a:lnTo>
                  <a:pt x="328" y="47"/>
                </a:lnTo>
                <a:lnTo>
                  <a:pt x="328" y="47"/>
                </a:lnTo>
                <a:lnTo>
                  <a:pt x="326" y="49"/>
                </a:lnTo>
                <a:lnTo>
                  <a:pt x="326" y="49"/>
                </a:lnTo>
                <a:lnTo>
                  <a:pt x="326" y="49"/>
                </a:lnTo>
                <a:lnTo>
                  <a:pt x="326" y="49"/>
                </a:lnTo>
                <a:lnTo>
                  <a:pt x="325" y="49"/>
                </a:lnTo>
                <a:lnTo>
                  <a:pt x="325" y="47"/>
                </a:lnTo>
                <a:lnTo>
                  <a:pt x="325" y="47"/>
                </a:lnTo>
                <a:lnTo>
                  <a:pt x="325" y="47"/>
                </a:lnTo>
                <a:lnTo>
                  <a:pt x="323" y="49"/>
                </a:lnTo>
                <a:lnTo>
                  <a:pt x="323" y="49"/>
                </a:lnTo>
                <a:lnTo>
                  <a:pt x="323" y="49"/>
                </a:lnTo>
                <a:lnTo>
                  <a:pt x="323" y="49"/>
                </a:lnTo>
                <a:lnTo>
                  <a:pt x="323" y="50"/>
                </a:lnTo>
                <a:lnTo>
                  <a:pt x="323" y="50"/>
                </a:lnTo>
                <a:lnTo>
                  <a:pt x="323" y="49"/>
                </a:lnTo>
                <a:lnTo>
                  <a:pt x="323" y="49"/>
                </a:lnTo>
                <a:lnTo>
                  <a:pt x="320" y="50"/>
                </a:lnTo>
                <a:lnTo>
                  <a:pt x="320" y="51"/>
                </a:lnTo>
                <a:lnTo>
                  <a:pt x="319" y="51"/>
                </a:lnTo>
                <a:lnTo>
                  <a:pt x="319" y="51"/>
                </a:lnTo>
                <a:lnTo>
                  <a:pt x="319" y="51"/>
                </a:lnTo>
                <a:lnTo>
                  <a:pt x="319" y="51"/>
                </a:lnTo>
                <a:lnTo>
                  <a:pt x="319" y="51"/>
                </a:lnTo>
                <a:lnTo>
                  <a:pt x="319" y="53"/>
                </a:lnTo>
                <a:lnTo>
                  <a:pt x="319" y="53"/>
                </a:lnTo>
                <a:lnTo>
                  <a:pt x="319" y="53"/>
                </a:lnTo>
                <a:lnTo>
                  <a:pt x="318" y="53"/>
                </a:lnTo>
                <a:lnTo>
                  <a:pt x="318" y="54"/>
                </a:lnTo>
                <a:lnTo>
                  <a:pt x="318" y="54"/>
                </a:lnTo>
                <a:lnTo>
                  <a:pt x="316" y="54"/>
                </a:lnTo>
                <a:lnTo>
                  <a:pt x="316" y="54"/>
                </a:lnTo>
                <a:lnTo>
                  <a:pt x="318" y="54"/>
                </a:lnTo>
                <a:lnTo>
                  <a:pt x="318" y="54"/>
                </a:lnTo>
                <a:lnTo>
                  <a:pt x="316" y="56"/>
                </a:lnTo>
                <a:lnTo>
                  <a:pt x="316" y="56"/>
                </a:lnTo>
                <a:lnTo>
                  <a:pt x="318" y="54"/>
                </a:lnTo>
                <a:lnTo>
                  <a:pt x="316" y="54"/>
                </a:lnTo>
                <a:lnTo>
                  <a:pt x="316" y="53"/>
                </a:lnTo>
                <a:lnTo>
                  <a:pt x="316" y="53"/>
                </a:lnTo>
                <a:lnTo>
                  <a:pt x="318" y="53"/>
                </a:lnTo>
                <a:lnTo>
                  <a:pt x="318" y="53"/>
                </a:lnTo>
                <a:lnTo>
                  <a:pt x="316" y="53"/>
                </a:lnTo>
                <a:lnTo>
                  <a:pt x="316" y="53"/>
                </a:lnTo>
                <a:lnTo>
                  <a:pt x="315" y="51"/>
                </a:lnTo>
                <a:lnTo>
                  <a:pt x="315" y="51"/>
                </a:lnTo>
                <a:lnTo>
                  <a:pt x="315" y="53"/>
                </a:lnTo>
                <a:lnTo>
                  <a:pt x="315" y="53"/>
                </a:lnTo>
                <a:lnTo>
                  <a:pt x="313" y="53"/>
                </a:lnTo>
                <a:lnTo>
                  <a:pt x="313" y="53"/>
                </a:lnTo>
                <a:lnTo>
                  <a:pt x="313" y="53"/>
                </a:lnTo>
                <a:lnTo>
                  <a:pt x="312" y="53"/>
                </a:lnTo>
                <a:lnTo>
                  <a:pt x="312" y="53"/>
                </a:lnTo>
                <a:lnTo>
                  <a:pt x="312" y="54"/>
                </a:lnTo>
                <a:lnTo>
                  <a:pt x="312" y="54"/>
                </a:lnTo>
                <a:lnTo>
                  <a:pt x="311" y="53"/>
                </a:lnTo>
                <a:lnTo>
                  <a:pt x="311" y="53"/>
                </a:lnTo>
                <a:lnTo>
                  <a:pt x="309" y="53"/>
                </a:lnTo>
                <a:lnTo>
                  <a:pt x="309" y="54"/>
                </a:lnTo>
                <a:lnTo>
                  <a:pt x="309" y="54"/>
                </a:lnTo>
                <a:lnTo>
                  <a:pt x="308" y="54"/>
                </a:lnTo>
                <a:lnTo>
                  <a:pt x="308" y="54"/>
                </a:lnTo>
                <a:lnTo>
                  <a:pt x="308" y="54"/>
                </a:lnTo>
                <a:lnTo>
                  <a:pt x="308" y="54"/>
                </a:lnTo>
                <a:lnTo>
                  <a:pt x="308" y="56"/>
                </a:lnTo>
                <a:lnTo>
                  <a:pt x="308" y="56"/>
                </a:lnTo>
                <a:lnTo>
                  <a:pt x="308" y="56"/>
                </a:lnTo>
                <a:lnTo>
                  <a:pt x="308" y="56"/>
                </a:lnTo>
                <a:lnTo>
                  <a:pt x="308" y="56"/>
                </a:lnTo>
                <a:lnTo>
                  <a:pt x="308" y="56"/>
                </a:lnTo>
                <a:lnTo>
                  <a:pt x="308" y="56"/>
                </a:lnTo>
                <a:lnTo>
                  <a:pt x="308" y="56"/>
                </a:lnTo>
                <a:lnTo>
                  <a:pt x="306" y="56"/>
                </a:lnTo>
                <a:lnTo>
                  <a:pt x="306" y="56"/>
                </a:lnTo>
                <a:lnTo>
                  <a:pt x="306" y="54"/>
                </a:lnTo>
                <a:lnTo>
                  <a:pt x="306" y="54"/>
                </a:lnTo>
                <a:lnTo>
                  <a:pt x="305" y="56"/>
                </a:lnTo>
                <a:lnTo>
                  <a:pt x="305" y="56"/>
                </a:lnTo>
                <a:lnTo>
                  <a:pt x="305" y="56"/>
                </a:lnTo>
                <a:lnTo>
                  <a:pt x="305" y="57"/>
                </a:lnTo>
                <a:lnTo>
                  <a:pt x="305" y="57"/>
                </a:lnTo>
                <a:lnTo>
                  <a:pt x="305" y="57"/>
                </a:lnTo>
                <a:lnTo>
                  <a:pt x="305" y="57"/>
                </a:lnTo>
                <a:lnTo>
                  <a:pt x="306" y="57"/>
                </a:lnTo>
                <a:lnTo>
                  <a:pt x="306" y="57"/>
                </a:lnTo>
                <a:lnTo>
                  <a:pt x="306" y="57"/>
                </a:lnTo>
                <a:lnTo>
                  <a:pt x="306" y="57"/>
                </a:lnTo>
                <a:lnTo>
                  <a:pt x="306" y="59"/>
                </a:lnTo>
                <a:lnTo>
                  <a:pt x="306" y="59"/>
                </a:lnTo>
                <a:lnTo>
                  <a:pt x="308" y="59"/>
                </a:lnTo>
                <a:lnTo>
                  <a:pt x="308" y="59"/>
                </a:lnTo>
                <a:lnTo>
                  <a:pt x="308" y="57"/>
                </a:lnTo>
                <a:lnTo>
                  <a:pt x="308" y="57"/>
                </a:lnTo>
                <a:lnTo>
                  <a:pt x="309" y="57"/>
                </a:lnTo>
                <a:lnTo>
                  <a:pt x="311" y="57"/>
                </a:lnTo>
                <a:lnTo>
                  <a:pt x="312" y="56"/>
                </a:lnTo>
                <a:lnTo>
                  <a:pt x="312" y="54"/>
                </a:lnTo>
                <a:lnTo>
                  <a:pt x="312" y="54"/>
                </a:lnTo>
                <a:lnTo>
                  <a:pt x="312" y="54"/>
                </a:lnTo>
                <a:lnTo>
                  <a:pt x="313" y="54"/>
                </a:lnTo>
                <a:lnTo>
                  <a:pt x="313" y="56"/>
                </a:lnTo>
                <a:lnTo>
                  <a:pt x="313" y="56"/>
                </a:lnTo>
                <a:lnTo>
                  <a:pt x="313" y="56"/>
                </a:lnTo>
                <a:lnTo>
                  <a:pt x="313" y="56"/>
                </a:lnTo>
                <a:lnTo>
                  <a:pt x="315" y="56"/>
                </a:lnTo>
                <a:lnTo>
                  <a:pt x="315" y="56"/>
                </a:lnTo>
                <a:lnTo>
                  <a:pt x="315" y="56"/>
                </a:lnTo>
                <a:lnTo>
                  <a:pt x="315" y="54"/>
                </a:lnTo>
                <a:lnTo>
                  <a:pt x="315" y="54"/>
                </a:lnTo>
                <a:lnTo>
                  <a:pt x="315" y="54"/>
                </a:lnTo>
                <a:lnTo>
                  <a:pt x="315" y="54"/>
                </a:lnTo>
                <a:lnTo>
                  <a:pt x="315" y="54"/>
                </a:lnTo>
                <a:lnTo>
                  <a:pt x="315" y="56"/>
                </a:lnTo>
                <a:lnTo>
                  <a:pt x="315" y="56"/>
                </a:lnTo>
                <a:lnTo>
                  <a:pt x="316" y="56"/>
                </a:lnTo>
                <a:lnTo>
                  <a:pt x="316" y="56"/>
                </a:lnTo>
                <a:lnTo>
                  <a:pt x="315" y="57"/>
                </a:lnTo>
                <a:lnTo>
                  <a:pt x="315" y="57"/>
                </a:lnTo>
                <a:lnTo>
                  <a:pt x="315" y="56"/>
                </a:lnTo>
                <a:lnTo>
                  <a:pt x="313" y="56"/>
                </a:lnTo>
                <a:lnTo>
                  <a:pt x="313" y="56"/>
                </a:lnTo>
                <a:lnTo>
                  <a:pt x="313" y="57"/>
                </a:lnTo>
                <a:lnTo>
                  <a:pt x="313" y="57"/>
                </a:lnTo>
                <a:lnTo>
                  <a:pt x="313" y="57"/>
                </a:lnTo>
                <a:lnTo>
                  <a:pt x="313" y="57"/>
                </a:lnTo>
                <a:lnTo>
                  <a:pt x="312" y="57"/>
                </a:lnTo>
                <a:lnTo>
                  <a:pt x="311" y="57"/>
                </a:lnTo>
                <a:lnTo>
                  <a:pt x="311" y="57"/>
                </a:lnTo>
                <a:lnTo>
                  <a:pt x="309" y="57"/>
                </a:lnTo>
                <a:lnTo>
                  <a:pt x="309" y="57"/>
                </a:lnTo>
                <a:lnTo>
                  <a:pt x="309" y="59"/>
                </a:lnTo>
                <a:lnTo>
                  <a:pt x="309" y="59"/>
                </a:lnTo>
                <a:lnTo>
                  <a:pt x="309" y="59"/>
                </a:lnTo>
                <a:lnTo>
                  <a:pt x="308" y="59"/>
                </a:lnTo>
                <a:lnTo>
                  <a:pt x="308" y="59"/>
                </a:lnTo>
                <a:lnTo>
                  <a:pt x="308" y="60"/>
                </a:lnTo>
                <a:lnTo>
                  <a:pt x="308" y="60"/>
                </a:lnTo>
                <a:lnTo>
                  <a:pt x="309" y="60"/>
                </a:lnTo>
                <a:lnTo>
                  <a:pt x="309" y="60"/>
                </a:lnTo>
                <a:lnTo>
                  <a:pt x="311" y="60"/>
                </a:lnTo>
                <a:lnTo>
                  <a:pt x="309" y="61"/>
                </a:lnTo>
                <a:lnTo>
                  <a:pt x="309" y="61"/>
                </a:lnTo>
                <a:lnTo>
                  <a:pt x="309" y="61"/>
                </a:lnTo>
                <a:lnTo>
                  <a:pt x="309" y="61"/>
                </a:lnTo>
                <a:lnTo>
                  <a:pt x="309" y="61"/>
                </a:lnTo>
                <a:lnTo>
                  <a:pt x="308" y="61"/>
                </a:lnTo>
                <a:lnTo>
                  <a:pt x="308" y="61"/>
                </a:lnTo>
                <a:lnTo>
                  <a:pt x="305" y="61"/>
                </a:lnTo>
                <a:lnTo>
                  <a:pt x="305" y="61"/>
                </a:lnTo>
                <a:lnTo>
                  <a:pt x="306" y="60"/>
                </a:lnTo>
                <a:lnTo>
                  <a:pt x="308" y="60"/>
                </a:lnTo>
                <a:lnTo>
                  <a:pt x="308" y="60"/>
                </a:lnTo>
                <a:lnTo>
                  <a:pt x="306" y="59"/>
                </a:lnTo>
                <a:lnTo>
                  <a:pt x="306" y="59"/>
                </a:lnTo>
                <a:lnTo>
                  <a:pt x="306" y="59"/>
                </a:lnTo>
                <a:lnTo>
                  <a:pt x="306" y="59"/>
                </a:lnTo>
                <a:lnTo>
                  <a:pt x="306" y="60"/>
                </a:lnTo>
                <a:lnTo>
                  <a:pt x="306" y="60"/>
                </a:lnTo>
                <a:lnTo>
                  <a:pt x="305" y="60"/>
                </a:lnTo>
                <a:lnTo>
                  <a:pt x="303" y="60"/>
                </a:lnTo>
                <a:lnTo>
                  <a:pt x="302" y="60"/>
                </a:lnTo>
                <a:lnTo>
                  <a:pt x="302" y="60"/>
                </a:lnTo>
                <a:lnTo>
                  <a:pt x="302" y="60"/>
                </a:lnTo>
                <a:lnTo>
                  <a:pt x="302" y="61"/>
                </a:lnTo>
                <a:lnTo>
                  <a:pt x="302" y="61"/>
                </a:lnTo>
                <a:lnTo>
                  <a:pt x="302" y="61"/>
                </a:lnTo>
                <a:lnTo>
                  <a:pt x="302" y="61"/>
                </a:lnTo>
                <a:lnTo>
                  <a:pt x="302" y="61"/>
                </a:lnTo>
                <a:lnTo>
                  <a:pt x="303" y="61"/>
                </a:lnTo>
                <a:lnTo>
                  <a:pt x="303" y="61"/>
                </a:lnTo>
                <a:lnTo>
                  <a:pt x="305" y="61"/>
                </a:lnTo>
                <a:lnTo>
                  <a:pt x="305" y="61"/>
                </a:lnTo>
                <a:lnTo>
                  <a:pt x="303" y="61"/>
                </a:lnTo>
                <a:lnTo>
                  <a:pt x="302" y="61"/>
                </a:lnTo>
                <a:lnTo>
                  <a:pt x="302" y="61"/>
                </a:lnTo>
                <a:lnTo>
                  <a:pt x="302" y="61"/>
                </a:lnTo>
                <a:lnTo>
                  <a:pt x="302" y="61"/>
                </a:lnTo>
                <a:lnTo>
                  <a:pt x="302" y="61"/>
                </a:lnTo>
                <a:lnTo>
                  <a:pt x="302" y="61"/>
                </a:lnTo>
                <a:lnTo>
                  <a:pt x="301" y="60"/>
                </a:lnTo>
                <a:lnTo>
                  <a:pt x="301" y="60"/>
                </a:lnTo>
                <a:lnTo>
                  <a:pt x="299" y="60"/>
                </a:lnTo>
                <a:lnTo>
                  <a:pt x="299" y="61"/>
                </a:lnTo>
                <a:lnTo>
                  <a:pt x="299" y="61"/>
                </a:lnTo>
                <a:lnTo>
                  <a:pt x="299" y="61"/>
                </a:lnTo>
                <a:lnTo>
                  <a:pt x="298" y="61"/>
                </a:lnTo>
                <a:lnTo>
                  <a:pt x="298" y="61"/>
                </a:lnTo>
                <a:lnTo>
                  <a:pt x="298" y="61"/>
                </a:lnTo>
                <a:lnTo>
                  <a:pt x="298" y="60"/>
                </a:lnTo>
                <a:lnTo>
                  <a:pt x="298" y="60"/>
                </a:lnTo>
                <a:lnTo>
                  <a:pt x="299" y="60"/>
                </a:lnTo>
                <a:lnTo>
                  <a:pt x="299" y="60"/>
                </a:lnTo>
                <a:lnTo>
                  <a:pt x="299" y="60"/>
                </a:lnTo>
                <a:lnTo>
                  <a:pt x="299" y="60"/>
                </a:lnTo>
                <a:lnTo>
                  <a:pt x="299" y="60"/>
                </a:lnTo>
                <a:lnTo>
                  <a:pt x="299" y="60"/>
                </a:lnTo>
                <a:lnTo>
                  <a:pt x="301" y="60"/>
                </a:lnTo>
                <a:lnTo>
                  <a:pt x="301" y="59"/>
                </a:lnTo>
                <a:lnTo>
                  <a:pt x="301" y="59"/>
                </a:lnTo>
                <a:lnTo>
                  <a:pt x="301" y="57"/>
                </a:lnTo>
                <a:lnTo>
                  <a:pt x="301" y="57"/>
                </a:lnTo>
                <a:lnTo>
                  <a:pt x="301" y="57"/>
                </a:lnTo>
                <a:lnTo>
                  <a:pt x="299" y="57"/>
                </a:lnTo>
                <a:lnTo>
                  <a:pt x="299" y="59"/>
                </a:lnTo>
                <a:lnTo>
                  <a:pt x="298" y="59"/>
                </a:lnTo>
                <a:lnTo>
                  <a:pt x="298" y="59"/>
                </a:lnTo>
                <a:lnTo>
                  <a:pt x="298" y="59"/>
                </a:lnTo>
                <a:lnTo>
                  <a:pt x="298" y="57"/>
                </a:lnTo>
                <a:lnTo>
                  <a:pt x="298" y="57"/>
                </a:lnTo>
                <a:lnTo>
                  <a:pt x="295" y="57"/>
                </a:lnTo>
                <a:lnTo>
                  <a:pt x="295" y="57"/>
                </a:lnTo>
                <a:lnTo>
                  <a:pt x="295" y="57"/>
                </a:lnTo>
                <a:lnTo>
                  <a:pt x="295" y="57"/>
                </a:lnTo>
                <a:lnTo>
                  <a:pt x="295" y="59"/>
                </a:lnTo>
                <a:lnTo>
                  <a:pt x="295" y="59"/>
                </a:lnTo>
                <a:lnTo>
                  <a:pt x="296" y="59"/>
                </a:lnTo>
                <a:lnTo>
                  <a:pt x="296" y="59"/>
                </a:lnTo>
                <a:lnTo>
                  <a:pt x="296" y="59"/>
                </a:lnTo>
                <a:lnTo>
                  <a:pt x="296" y="60"/>
                </a:lnTo>
                <a:lnTo>
                  <a:pt x="295" y="60"/>
                </a:lnTo>
                <a:lnTo>
                  <a:pt x="295" y="60"/>
                </a:lnTo>
                <a:lnTo>
                  <a:pt x="295" y="60"/>
                </a:lnTo>
                <a:lnTo>
                  <a:pt x="295" y="60"/>
                </a:lnTo>
                <a:lnTo>
                  <a:pt x="295" y="60"/>
                </a:lnTo>
                <a:lnTo>
                  <a:pt x="293" y="60"/>
                </a:lnTo>
                <a:lnTo>
                  <a:pt x="293" y="61"/>
                </a:lnTo>
                <a:lnTo>
                  <a:pt x="293" y="61"/>
                </a:lnTo>
                <a:lnTo>
                  <a:pt x="293" y="61"/>
                </a:lnTo>
                <a:lnTo>
                  <a:pt x="293" y="61"/>
                </a:lnTo>
                <a:lnTo>
                  <a:pt x="293" y="61"/>
                </a:lnTo>
                <a:lnTo>
                  <a:pt x="293" y="61"/>
                </a:lnTo>
                <a:lnTo>
                  <a:pt x="295" y="61"/>
                </a:lnTo>
                <a:lnTo>
                  <a:pt x="296" y="61"/>
                </a:lnTo>
                <a:lnTo>
                  <a:pt x="296" y="61"/>
                </a:lnTo>
                <a:lnTo>
                  <a:pt x="295" y="61"/>
                </a:lnTo>
                <a:lnTo>
                  <a:pt x="295" y="61"/>
                </a:lnTo>
                <a:lnTo>
                  <a:pt x="295" y="63"/>
                </a:lnTo>
                <a:lnTo>
                  <a:pt x="293" y="63"/>
                </a:lnTo>
                <a:lnTo>
                  <a:pt x="293" y="63"/>
                </a:lnTo>
                <a:lnTo>
                  <a:pt x="292" y="63"/>
                </a:lnTo>
                <a:lnTo>
                  <a:pt x="292" y="63"/>
                </a:lnTo>
                <a:lnTo>
                  <a:pt x="292" y="63"/>
                </a:lnTo>
                <a:lnTo>
                  <a:pt x="292" y="63"/>
                </a:lnTo>
                <a:lnTo>
                  <a:pt x="291" y="64"/>
                </a:lnTo>
                <a:lnTo>
                  <a:pt x="291" y="64"/>
                </a:lnTo>
                <a:lnTo>
                  <a:pt x="289" y="64"/>
                </a:lnTo>
                <a:lnTo>
                  <a:pt x="289" y="64"/>
                </a:lnTo>
                <a:lnTo>
                  <a:pt x="288" y="64"/>
                </a:lnTo>
                <a:lnTo>
                  <a:pt x="288" y="64"/>
                </a:lnTo>
                <a:lnTo>
                  <a:pt x="286" y="64"/>
                </a:lnTo>
                <a:lnTo>
                  <a:pt x="286" y="64"/>
                </a:lnTo>
                <a:lnTo>
                  <a:pt x="286" y="64"/>
                </a:lnTo>
                <a:lnTo>
                  <a:pt x="286" y="64"/>
                </a:lnTo>
                <a:lnTo>
                  <a:pt x="286" y="63"/>
                </a:lnTo>
                <a:lnTo>
                  <a:pt x="286" y="63"/>
                </a:lnTo>
                <a:lnTo>
                  <a:pt x="286" y="63"/>
                </a:lnTo>
                <a:lnTo>
                  <a:pt x="286" y="63"/>
                </a:lnTo>
                <a:lnTo>
                  <a:pt x="285" y="63"/>
                </a:lnTo>
                <a:lnTo>
                  <a:pt x="285" y="63"/>
                </a:lnTo>
                <a:lnTo>
                  <a:pt x="283" y="64"/>
                </a:lnTo>
                <a:lnTo>
                  <a:pt x="282" y="64"/>
                </a:lnTo>
                <a:lnTo>
                  <a:pt x="282" y="64"/>
                </a:lnTo>
                <a:lnTo>
                  <a:pt x="283" y="64"/>
                </a:lnTo>
                <a:lnTo>
                  <a:pt x="285" y="64"/>
                </a:lnTo>
                <a:lnTo>
                  <a:pt x="285" y="64"/>
                </a:lnTo>
                <a:lnTo>
                  <a:pt x="285" y="64"/>
                </a:lnTo>
                <a:lnTo>
                  <a:pt x="285" y="66"/>
                </a:lnTo>
                <a:lnTo>
                  <a:pt x="283" y="66"/>
                </a:lnTo>
                <a:lnTo>
                  <a:pt x="285" y="66"/>
                </a:lnTo>
                <a:lnTo>
                  <a:pt x="285" y="66"/>
                </a:lnTo>
                <a:lnTo>
                  <a:pt x="285" y="66"/>
                </a:lnTo>
                <a:lnTo>
                  <a:pt x="285" y="66"/>
                </a:lnTo>
                <a:lnTo>
                  <a:pt x="283" y="66"/>
                </a:lnTo>
                <a:lnTo>
                  <a:pt x="283" y="66"/>
                </a:lnTo>
                <a:lnTo>
                  <a:pt x="282" y="66"/>
                </a:lnTo>
                <a:lnTo>
                  <a:pt x="282" y="67"/>
                </a:lnTo>
                <a:lnTo>
                  <a:pt x="282" y="67"/>
                </a:lnTo>
                <a:lnTo>
                  <a:pt x="282" y="67"/>
                </a:lnTo>
                <a:lnTo>
                  <a:pt x="281" y="67"/>
                </a:lnTo>
                <a:lnTo>
                  <a:pt x="279" y="69"/>
                </a:lnTo>
                <a:lnTo>
                  <a:pt x="279" y="69"/>
                </a:lnTo>
                <a:lnTo>
                  <a:pt x="279" y="69"/>
                </a:lnTo>
                <a:lnTo>
                  <a:pt x="278" y="69"/>
                </a:lnTo>
                <a:lnTo>
                  <a:pt x="278" y="67"/>
                </a:lnTo>
                <a:lnTo>
                  <a:pt x="276" y="67"/>
                </a:lnTo>
                <a:lnTo>
                  <a:pt x="275" y="67"/>
                </a:lnTo>
                <a:lnTo>
                  <a:pt x="275" y="69"/>
                </a:lnTo>
                <a:lnTo>
                  <a:pt x="275" y="69"/>
                </a:lnTo>
                <a:lnTo>
                  <a:pt x="275" y="69"/>
                </a:lnTo>
                <a:lnTo>
                  <a:pt x="275" y="69"/>
                </a:lnTo>
                <a:lnTo>
                  <a:pt x="275" y="69"/>
                </a:lnTo>
                <a:lnTo>
                  <a:pt x="275" y="69"/>
                </a:lnTo>
                <a:lnTo>
                  <a:pt x="273" y="69"/>
                </a:lnTo>
                <a:lnTo>
                  <a:pt x="273" y="69"/>
                </a:lnTo>
                <a:lnTo>
                  <a:pt x="273" y="69"/>
                </a:lnTo>
                <a:lnTo>
                  <a:pt x="272" y="69"/>
                </a:lnTo>
                <a:lnTo>
                  <a:pt x="272" y="69"/>
                </a:lnTo>
                <a:lnTo>
                  <a:pt x="271" y="69"/>
                </a:lnTo>
                <a:lnTo>
                  <a:pt x="271" y="70"/>
                </a:lnTo>
                <a:lnTo>
                  <a:pt x="271" y="70"/>
                </a:lnTo>
                <a:lnTo>
                  <a:pt x="271" y="69"/>
                </a:lnTo>
                <a:lnTo>
                  <a:pt x="271" y="69"/>
                </a:lnTo>
                <a:lnTo>
                  <a:pt x="269" y="70"/>
                </a:lnTo>
                <a:lnTo>
                  <a:pt x="269" y="70"/>
                </a:lnTo>
                <a:lnTo>
                  <a:pt x="269" y="70"/>
                </a:lnTo>
                <a:lnTo>
                  <a:pt x="268" y="70"/>
                </a:lnTo>
                <a:lnTo>
                  <a:pt x="268" y="70"/>
                </a:lnTo>
                <a:lnTo>
                  <a:pt x="268" y="70"/>
                </a:lnTo>
                <a:lnTo>
                  <a:pt x="268" y="71"/>
                </a:lnTo>
                <a:lnTo>
                  <a:pt x="266" y="71"/>
                </a:lnTo>
                <a:lnTo>
                  <a:pt x="265" y="71"/>
                </a:lnTo>
                <a:lnTo>
                  <a:pt x="265" y="71"/>
                </a:lnTo>
                <a:lnTo>
                  <a:pt x="264" y="73"/>
                </a:lnTo>
                <a:lnTo>
                  <a:pt x="264" y="73"/>
                </a:lnTo>
                <a:lnTo>
                  <a:pt x="264" y="73"/>
                </a:lnTo>
                <a:lnTo>
                  <a:pt x="264" y="73"/>
                </a:lnTo>
                <a:lnTo>
                  <a:pt x="264" y="74"/>
                </a:lnTo>
                <a:lnTo>
                  <a:pt x="264" y="74"/>
                </a:lnTo>
                <a:lnTo>
                  <a:pt x="264" y="74"/>
                </a:lnTo>
                <a:lnTo>
                  <a:pt x="264" y="74"/>
                </a:lnTo>
                <a:lnTo>
                  <a:pt x="265" y="74"/>
                </a:lnTo>
                <a:lnTo>
                  <a:pt x="265" y="73"/>
                </a:lnTo>
                <a:lnTo>
                  <a:pt x="266" y="73"/>
                </a:lnTo>
                <a:lnTo>
                  <a:pt x="266" y="73"/>
                </a:lnTo>
                <a:lnTo>
                  <a:pt x="268" y="71"/>
                </a:lnTo>
                <a:lnTo>
                  <a:pt x="268" y="73"/>
                </a:lnTo>
                <a:lnTo>
                  <a:pt x="268" y="73"/>
                </a:lnTo>
                <a:lnTo>
                  <a:pt x="266" y="73"/>
                </a:lnTo>
                <a:lnTo>
                  <a:pt x="266" y="73"/>
                </a:lnTo>
                <a:lnTo>
                  <a:pt x="265" y="73"/>
                </a:lnTo>
                <a:lnTo>
                  <a:pt x="264" y="76"/>
                </a:lnTo>
                <a:lnTo>
                  <a:pt x="265" y="74"/>
                </a:lnTo>
                <a:lnTo>
                  <a:pt x="265" y="74"/>
                </a:lnTo>
                <a:lnTo>
                  <a:pt x="264" y="74"/>
                </a:lnTo>
                <a:lnTo>
                  <a:pt x="264" y="74"/>
                </a:lnTo>
                <a:lnTo>
                  <a:pt x="264" y="74"/>
                </a:lnTo>
                <a:lnTo>
                  <a:pt x="264" y="74"/>
                </a:lnTo>
                <a:lnTo>
                  <a:pt x="262" y="74"/>
                </a:lnTo>
                <a:lnTo>
                  <a:pt x="262" y="76"/>
                </a:lnTo>
                <a:lnTo>
                  <a:pt x="262" y="76"/>
                </a:lnTo>
                <a:lnTo>
                  <a:pt x="262" y="76"/>
                </a:lnTo>
                <a:lnTo>
                  <a:pt x="262" y="76"/>
                </a:lnTo>
                <a:lnTo>
                  <a:pt x="261" y="74"/>
                </a:lnTo>
                <a:lnTo>
                  <a:pt x="261" y="74"/>
                </a:lnTo>
                <a:lnTo>
                  <a:pt x="261" y="74"/>
                </a:lnTo>
                <a:lnTo>
                  <a:pt x="261" y="74"/>
                </a:lnTo>
                <a:lnTo>
                  <a:pt x="261" y="74"/>
                </a:lnTo>
                <a:lnTo>
                  <a:pt x="261" y="74"/>
                </a:lnTo>
                <a:lnTo>
                  <a:pt x="259" y="74"/>
                </a:lnTo>
                <a:lnTo>
                  <a:pt x="259" y="74"/>
                </a:lnTo>
                <a:lnTo>
                  <a:pt x="259" y="74"/>
                </a:lnTo>
                <a:lnTo>
                  <a:pt x="259" y="74"/>
                </a:lnTo>
                <a:lnTo>
                  <a:pt x="259" y="76"/>
                </a:lnTo>
                <a:lnTo>
                  <a:pt x="259" y="77"/>
                </a:lnTo>
                <a:lnTo>
                  <a:pt x="258" y="77"/>
                </a:lnTo>
                <a:lnTo>
                  <a:pt x="258" y="77"/>
                </a:lnTo>
                <a:lnTo>
                  <a:pt x="258" y="77"/>
                </a:lnTo>
                <a:lnTo>
                  <a:pt x="258" y="78"/>
                </a:lnTo>
                <a:lnTo>
                  <a:pt x="259" y="78"/>
                </a:lnTo>
                <a:lnTo>
                  <a:pt x="259" y="78"/>
                </a:lnTo>
                <a:lnTo>
                  <a:pt x="259" y="80"/>
                </a:lnTo>
                <a:lnTo>
                  <a:pt x="259" y="80"/>
                </a:lnTo>
                <a:lnTo>
                  <a:pt x="261" y="80"/>
                </a:lnTo>
                <a:lnTo>
                  <a:pt x="261" y="80"/>
                </a:lnTo>
                <a:lnTo>
                  <a:pt x="262" y="78"/>
                </a:lnTo>
                <a:lnTo>
                  <a:pt x="264" y="78"/>
                </a:lnTo>
                <a:lnTo>
                  <a:pt x="265" y="78"/>
                </a:lnTo>
                <a:lnTo>
                  <a:pt x="265" y="78"/>
                </a:lnTo>
                <a:lnTo>
                  <a:pt x="265" y="78"/>
                </a:lnTo>
                <a:lnTo>
                  <a:pt x="266" y="77"/>
                </a:lnTo>
                <a:lnTo>
                  <a:pt x="266" y="77"/>
                </a:lnTo>
                <a:lnTo>
                  <a:pt x="266" y="77"/>
                </a:lnTo>
                <a:lnTo>
                  <a:pt x="266" y="77"/>
                </a:lnTo>
                <a:lnTo>
                  <a:pt x="269" y="77"/>
                </a:lnTo>
                <a:lnTo>
                  <a:pt x="272" y="76"/>
                </a:lnTo>
                <a:lnTo>
                  <a:pt x="276" y="74"/>
                </a:lnTo>
                <a:lnTo>
                  <a:pt x="276" y="74"/>
                </a:lnTo>
                <a:lnTo>
                  <a:pt x="279" y="73"/>
                </a:lnTo>
                <a:lnTo>
                  <a:pt x="283" y="73"/>
                </a:lnTo>
                <a:lnTo>
                  <a:pt x="289" y="70"/>
                </a:lnTo>
                <a:lnTo>
                  <a:pt x="296" y="67"/>
                </a:lnTo>
                <a:lnTo>
                  <a:pt x="299" y="67"/>
                </a:lnTo>
                <a:lnTo>
                  <a:pt x="303" y="66"/>
                </a:lnTo>
                <a:lnTo>
                  <a:pt x="303" y="66"/>
                </a:lnTo>
                <a:lnTo>
                  <a:pt x="306" y="64"/>
                </a:lnTo>
                <a:lnTo>
                  <a:pt x="308" y="64"/>
                </a:lnTo>
                <a:lnTo>
                  <a:pt x="311" y="63"/>
                </a:lnTo>
                <a:lnTo>
                  <a:pt x="312" y="63"/>
                </a:lnTo>
                <a:lnTo>
                  <a:pt x="313" y="61"/>
                </a:lnTo>
                <a:lnTo>
                  <a:pt x="313" y="61"/>
                </a:lnTo>
                <a:lnTo>
                  <a:pt x="318" y="61"/>
                </a:lnTo>
                <a:lnTo>
                  <a:pt x="320" y="60"/>
                </a:lnTo>
                <a:lnTo>
                  <a:pt x="322" y="59"/>
                </a:lnTo>
                <a:lnTo>
                  <a:pt x="322" y="59"/>
                </a:lnTo>
                <a:lnTo>
                  <a:pt x="323" y="59"/>
                </a:lnTo>
                <a:lnTo>
                  <a:pt x="325" y="59"/>
                </a:lnTo>
                <a:lnTo>
                  <a:pt x="326" y="57"/>
                </a:lnTo>
                <a:lnTo>
                  <a:pt x="328" y="57"/>
                </a:lnTo>
                <a:lnTo>
                  <a:pt x="328" y="57"/>
                </a:lnTo>
                <a:lnTo>
                  <a:pt x="330" y="57"/>
                </a:lnTo>
                <a:lnTo>
                  <a:pt x="332" y="56"/>
                </a:lnTo>
                <a:lnTo>
                  <a:pt x="333" y="56"/>
                </a:lnTo>
                <a:lnTo>
                  <a:pt x="336" y="54"/>
                </a:lnTo>
                <a:lnTo>
                  <a:pt x="336" y="54"/>
                </a:lnTo>
                <a:lnTo>
                  <a:pt x="336" y="54"/>
                </a:lnTo>
                <a:lnTo>
                  <a:pt x="338" y="54"/>
                </a:lnTo>
                <a:lnTo>
                  <a:pt x="339" y="54"/>
                </a:lnTo>
                <a:lnTo>
                  <a:pt x="340" y="53"/>
                </a:lnTo>
                <a:lnTo>
                  <a:pt x="340" y="53"/>
                </a:lnTo>
                <a:lnTo>
                  <a:pt x="340" y="53"/>
                </a:lnTo>
                <a:lnTo>
                  <a:pt x="340" y="53"/>
                </a:lnTo>
                <a:lnTo>
                  <a:pt x="342" y="53"/>
                </a:lnTo>
                <a:lnTo>
                  <a:pt x="343" y="51"/>
                </a:lnTo>
                <a:lnTo>
                  <a:pt x="345" y="51"/>
                </a:lnTo>
                <a:lnTo>
                  <a:pt x="345" y="51"/>
                </a:lnTo>
                <a:lnTo>
                  <a:pt x="345" y="51"/>
                </a:lnTo>
                <a:lnTo>
                  <a:pt x="346" y="51"/>
                </a:lnTo>
                <a:lnTo>
                  <a:pt x="346" y="51"/>
                </a:lnTo>
                <a:lnTo>
                  <a:pt x="349" y="50"/>
                </a:lnTo>
                <a:lnTo>
                  <a:pt x="350" y="50"/>
                </a:lnTo>
                <a:lnTo>
                  <a:pt x="352" y="50"/>
                </a:lnTo>
                <a:lnTo>
                  <a:pt x="352" y="49"/>
                </a:lnTo>
                <a:lnTo>
                  <a:pt x="352" y="49"/>
                </a:lnTo>
                <a:lnTo>
                  <a:pt x="353" y="49"/>
                </a:lnTo>
                <a:lnTo>
                  <a:pt x="355" y="49"/>
                </a:lnTo>
                <a:lnTo>
                  <a:pt x="353" y="49"/>
                </a:lnTo>
                <a:lnTo>
                  <a:pt x="353" y="49"/>
                </a:lnTo>
                <a:lnTo>
                  <a:pt x="355" y="50"/>
                </a:lnTo>
                <a:lnTo>
                  <a:pt x="355" y="50"/>
                </a:lnTo>
                <a:lnTo>
                  <a:pt x="355" y="49"/>
                </a:lnTo>
                <a:lnTo>
                  <a:pt x="356" y="49"/>
                </a:lnTo>
                <a:lnTo>
                  <a:pt x="358" y="47"/>
                </a:lnTo>
                <a:lnTo>
                  <a:pt x="358" y="47"/>
                </a:lnTo>
                <a:lnTo>
                  <a:pt x="359" y="47"/>
                </a:lnTo>
                <a:lnTo>
                  <a:pt x="359" y="47"/>
                </a:lnTo>
                <a:lnTo>
                  <a:pt x="359" y="47"/>
                </a:lnTo>
                <a:lnTo>
                  <a:pt x="360" y="47"/>
                </a:lnTo>
                <a:lnTo>
                  <a:pt x="360" y="47"/>
                </a:lnTo>
                <a:lnTo>
                  <a:pt x="360" y="47"/>
                </a:lnTo>
                <a:lnTo>
                  <a:pt x="360" y="47"/>
                </a:lnTo>
                <a:lnTo>
                  <a:pt x="360" y="47"/>
                </a:lnTo>
                <a:lnTo>
                  <a:pt x="359" y="47"/>
                </a:lnTo>
                <a:lnTo>
                  <a:pt x="358" y="49"/>
                </a:lnTo>
                <a:lnTo>
                  <a:pt x="358" y="49"/>
                </a:lnTo>
                <a:lnTo>
                  <a:pt x="358" y="49"/>
                </a:lnTo>
                <a:lnTo>
                  <a:pt x="356" y="49"/>
                </a:lnTo>
                <a:lnTo>
                  <a:pt x="356" y="49"/>
                </a:lnTo>
                <a:lnTo>
                  <a:pt x="355" y="50"/>
                </a:lnTo>
                <a:lnTo>
                  <a:pt x="355" y="50"/>
                </a:lnTo>
                <a:lnTo>
                  <a:pt x="355" y="50"/>
                </a:lnTo>
                <a:lnTo>
                  <a:pt x="353" y="50"/>
                </a:lnTo>
                <a:lnTo>
                  <a:pt x="353" y="50"/>
                </a:lnTo>
                <a:lnTo>
                  <a:pt x="352" y="50"/>
                </a:lnTo>
                <a:lnTo>
                  <a:pt x="352" y="51"/>
                </a:lnTo>
                <a:lnTo>
                  <a:pt x="352" y="51"/>
                </a:lnTo>
                <a:lnTo>
                  <a:pt x="352" y="51"/>
                </a:lnTo>
                <a:lnTo>
                  <a:pt x="350" y="51"/>
                </a:lnTo>
                <a:lnTo>
                  <a:pt x="350" y="51"/>
                </a:lnTo>
                <a:lnTo>
                  <a:pt x="350" y="51"/>
                </a:lnTo>
                <a:lnTo>
                  <a:pt x="350" y="51"/>
                </a:lnTo>
                <a:lnTo>
                  <a:pt x="350" y="50"/>
                </a:lnTo>
                <a:lnTo>
                  <a:pt x="350" y="50"/>
                </a:lnTo>
                <a:lnTo>
                  <a:pt x="350" y="50"/>
                </a:lnTo>
                <a:lnTo>
                  <a:pt x="349" y="50"/>
                </a:lnTo>
                <a:lnTo>
                  <a:pt x="349" y="50"/>
                </a:lnTo>
                <a:lnTo>
                  <a:pt x="349" y="51"/>
                </a:lnTo>
                <a:lnTo>
                  <a:pt x="349" y="51"/>
                </a:lnTo>
                <a:lnTo>
                  <a:pt x="349" y="51"/>
                </a:lnTo>
                <a:lnTo>
                  <a:pt x="348" y="51"/>
                </a:lnTo>
                <a:lnTo>
                  <a:pt x="348" y="51"/>
                </a:lnTo>
                <a:lnTo>
                  <a:pt x="348" y="51"/>
                </a:lnTo>
                <a:lnTo>
                  <a:pt x="348" y="51"/>
                </a:lnTo>
                <a:lnTo>
                  <a:pt x="346" y="53"/>
                </a:lnTo>
                <a:lnTo>
                  <a:pt x="345" y="53"/>
                </a:lnTo>
                <a:lnTo>
                  <a:pt x="345" y="53"/>
                </a:lnTo>
                <a:lnTo>
                  <a:pt x="345" y="53"/>
                </a:lnTo>
                <a:lnTo>
                  <a:pt x="343" y="53"/>
                </a:lnTo>
                <a:lnTo>
                  <a:pt x="343" y="53"/>
                </a:lnTo>
                <a:lnTo>
                  <a:pt x="342" y="53"/>
                </a:lnTo>
                <a:lnTo>
                  <a:pt x="342" y="53"/>
                </a:lnTo>
                <a:lnTo>
                  <a:pt x="342" y="54"/>
                </a:lnTo>
                <a:lnTo>
                  <a:pt x="340" y="54"/>
                </a:lnTo>
                <a:lnTo>
                  <a:pt x="340" y="54"/>
                </a:lnTo>
                <a:lnTo>
                  <a:pt x="339" y="54"/>
                </a:lnTo>
                <a:lnTo>
                  <a:pt x="339" y="54"/>
                </a:lnTo>
                <a:lnTo>
                  <a:pt x="338" y="56"/>
                </a:lnTo>
                <a:lnTo>
                  <a:pt x="336" y="57"/>
                </a:lnTo>
                <a:lnTo>
                  <a:pt x="336" y="56"/>
                </a:lnTo>
                <a:lnTo>
                  <a:pt x="336" y="56"/>
                </a:lnTo>
                <a:lnTo>
                  <a:pt x="336" y="56"/>
                </a:lnTo>
                <a:lnTo>
                  <a:pt x="335" y="56"/>
                </a:lnTo>
                <a:lnTo>
                  <a:pt x="335" y="57"/>
                </a:lnTo>
                <a:lnTo>
                  <a:pt x="335" y="57"/>
                </a:lnTo>
                <a:lnTo>
                  <a:pt x="335" y="57"/>
                </a:lnTo>
                <a:lnTo>
                  <a:pt x="335" y="57"/>
                </a:lnTo>
                <a:lnTo>
                  <a:pt x="335" y="57"/>
                </a:lnTo>
                <a:lnTo>
                  <a:pt x="336" y="57"/>
                </a:lnTo>
                <a:lnTo>
                  <a:pt x="338" y="57"/>
                </a:lnTo>
                <a:lnTo>
                  <a:pt x="339" y="57"/>
                </a:lnTo>
                <a:lnTo>
                  <a:pt x="339" y="57"/>
                </a:lnTo>
                <a:lnTo>
                  <a:pt x="338" y="57"/>
                </a:lnTo>
                <a:lnTo>
                  <a:pt x="336" y="59"/>
                </a:lnTo>
                <a:lnTo>
                  <a:pt x="335" y="60"/>
                </a:lnTo>
                <a:lnTo>
                  <a:pt x="333" y="60"/>
                </a:lnTo>
                <a:lnTo>
                  <a:pt x="332" y="60"/>
                </a:lnTo>
                <a:lnTo>
                  <a:pt x="332" y="60"/>
                </a:lnTo>
                <a:lnTo>
                  <a:pt x="332" y="60"/>
                </a:lnTo>
                <a:lnTo>
                  <a:pt x="330" y="60"/>
                </a:lnTo>
                <a:lnTo>
                  <a:pt x="329" y="61"/>
                </a:lnTo>
                <a:lnTo>
                  <a:pt x="328" y="61"/>
                </a:lnTo>
                <a:lnTo>
                  <a:pt x="328" y="61"/>
                </a:lnTo>
                <a:lnTo>
                  <a:pt x="326" y="61"/>
                </a:lnTo>
                <a:lnTo>
                  <a:pt x="326" y="61"/>
                </a:lnTo>
                <a:lnTo>
                  <a:pt x="326" y="61"/>
                </a:lnTo>
                <a:lnTo>
                  <a:pt x="326" y="63"/>
                </a:lnTo>
                <a:lnTo>
                  <a:pt x="325" y="63"/>
                </a:lnTo>
                <a:lnTo>
                  <a:pt x="325" y="63"/>
                </a:lnTo>
                <a:lnTo>
                  <a:pt x="323" y="63"/>
                </a:lnTo>
                <a:lnTo>
                  <a:pt x="323" y="63"/>
                </a:lnTo>
                <a:lnTo>
                  <a:pt x="323" y="64"/>
                </a:lnTo>
                <a:lnTo>
                  <a:pt x="322" y="64"/>
                </a:lnTo>
                <a:lnTo>
                  <a:pt x="320" y="64"/>
                </a:lnTo>
                <a:lnTo>
                  <a:pt x="319" y="64"/>
                </a:lnTo>
                <a:lnTo>
                  <a:pt x="319" y="64"/>
                </a:lnTo>
                <a:lnTo>
                  <a:pt x="318" y="66"/>
                </a:lnTo>
                <a:lnTo>
                  <a:pt x="318" y="66"/>
                </a:lnTo>
                <a:lnTo>
                  <a:pt x="318" y="66"/>
                </a:lnTo>
                <a:lnTo>
                  <a:pt x="319" y="67"/>
                </a:lnTo>
                <a:lnTo>
                  <a:pt x="319" y="69"/>
                </a:lnTo>
                <a:lnTo>
                  <a:pt x="320" y="70"/>
                </a:lnTo>
                <a:lnTo>
                  <a:pt x="320" y="70"/>
                </a:lnTo>
                <a:lnTo>
                  <a:pt x="320" y="70"/>
                </a:lnTo>
                <a:lnTo>
                  <a:pt x="320" y="70"/>
                </a:lnTo>
                <a:lnTo>
                  <a:pt x="320" y="70"/>
                </a:lnTo>
                <a:lnTo>
                  <a:pt x="320" y="70"/>
                </a:lnTo>
                <a:lnTo>
                  <a:pt x="319" y="71"/>
                </a:lnTo>
                <a:lnTo>
                  <a:pt x="319" y="71"/>
                </a:lnTo>
                <a:lnTo>
                  <a:pt x="319" y="71"/>
                </a:lnTo>
                <a:lnTo>
                  <a:pt x="319" y="71"/>
                </a:lnTo>
                <a:lnTo>
                  <a:pt x="319" y="71"/>
                </a:lnTo>
                <a:lnTo>
                  <a:pt x="319" y="71"/>
                </a:lnTo>
                <a:lnTo>
                  <a:pt x="319" y="71"/>
                </a:lnTo>
                <a:lnTo>
                  <a:pt x="320" y="71"/>
                </a:lnTo>
                <a:lnTo>
                  <a:pt x="320" y="71"/>
                </a:lnTo>
                <a:lnTo>
                  <a:pt x="320" y="71"/>
                </a:lnTo>
                <a:lnTo>
                  <a:pt x="320" y="71"/>
                </a:lnTo>
                <a:lnTo>
                  <a:pt x="320" y="70"/>
                </a:lnTo>
                <a:lnTo>
                  <a:pt x="320" y="70"/>
                </a:lnTo>
                <a:lnTo>
                  <a:pt x="320" y="69"/>
                </a:lnTo>
                <a:lnTo>
                  <a:pt x="320" y="69"/>
                </a:lnTo>
                <a:lnTo>
                  <a:pt x="320" y="67"/>
                </a:lnTo>
                <a:lnTo>
                  <a:pt x="320" y="67"/>
                </a:lnTo>
                <a:lnTo>
                  <a:pt x="320" y="67"/>
                </a:lnTo>
                <a:lnTo>
                  <a:pt x="320" y="67"/>
                </a:lnTo>
                <a:lnTo>
                  <a:pt x="320" y="66"/>
                </a:lnTo>
                <a:lnTo>
                  <a:pt x="322" y="66"/>
                </a:lnTo>
                <a:lnTo>
                  <a:pt x="322" y="66"/>
                </a:lnTo>
                <a:lnTo>
                  <a:pt x="322" y="66"/>
                </a:lnTo>
                <a:lnTo>
                  <a:pt x="322" y="66"/>
                </a:lnTo>
                <a:lnTo>
                  <a:pt x="323" y="66"/>
                </a:lnTo>
                <a:lnTo>
                  <a:pt x="323" y="66"/>
                </a:lnTo>
                <a:lnTo>
                  <a:pt x="323" y="66"/>
                </a:lnTo>
                <a:lnTo>
                  <a:pt x="323" y="66"/>
                </a:lnTo>
                <a:lnTo>
                  <a:pt x="323" y="66"/>
                </a:lnTo>
                <a:lnTo>
                  <a:pt x="325" y="66"/>
                </a:lnTo>
                <a:lnTo>
                  <a:pt x="325" y="66"/>
                </a:lnTo>
                <a:lnTo>
                  <a:pt x="325" y="66"/>
                </a:lnTo>
                <a:lnTo>
                  <a:pt x="325" y="66"/>
                </a:lnTo>
                <a:lnTo>
                  <a:pt x="325" y="66"/>
                </a:lnTo>
                <a:lnTo>
                  <a:pt x="325" y="64"/>
                </a:lnTo>
                <a:lnTo>
                  <a:pt x="325" y="64"/>
                </a:lnTo>
                <a:lnTo>
                  <a:pt x="326" y="64"/>
                </a:lnTo>
                <a:lnTo>
                  <a:pt x="328" y="64"/>
                </a:lnTo>
                <a:lnTo>
                  <a:pt x="328" y="64"/>
                </a:lnTo>
                <a:lnTo>
                  <a:pt x="328" y="64"/>
                </a:lnTo>
                <a:lnTo>
                  <a:pt x="328" y="64"/>
                </a:lnTo>
                <a:lnTo>
                  <a:pt x="328" y="64"/>
                </a:lnTo>
                <a:lnTo>
                  <a:pt x="328" y="64"/>
                </a:lnTo>
                <a:lnTo>
                  <a:pt x="328" y="64"/>
                </a:lnTo>
                <a:lnTo>
                  <a:pt x="329" y="64"/>
                </a:lnTo>
                <a:lnTo>
                  <a:pt x="329" y="63"/>
                </a:lnTo>
                <a:lnTo>
                  <a:pt x="329" y="63"/>
                </a:lnTo>
                <a:lnTo>
                  <a:pt x="329" y="63"/>
                </a:lnTo>
                <a:lnTo>
                  <a:pt x="329" y="63"/>
                </a:lnTo>
                <a:lnTo>
                  <a:pt x="330" y="63"/>
                </a:lnTo>
                <a:lnTo>
                  <a:pt x="330" y="63"/>
                </a:lnTo>
                <a:lnTo>
                  <a:pt x="332" y="63"/>
                </a:lnTo>
                <a:lnTo>
                  <a:pt x="332" y="63"/>
                </a:lnTo>
                <a:lnTo>
                  <a:pt x="333" y="63"/>
                </a:lnTo>
                <a:lnTo>
                  <a:pt x="333" y="63"/>
                </a:lnTo>
                <a:lnTo>
                  <a:pt x="333" y="63"/>
                </a:lnTo>
                <a:lnTo>
                  <a:pt x="330" y="64"/>
                </a:lnTo>
                <a:lnTo>
                  <a:pt x="329" y="66"/>
                </a:lnTo>
                <a:lnTo>
                  <a:pt x="328" y="66"/>
                </a:lnTo>
                <a:lnTo>
                  <a:pt x="328" y="66"/>
                </a:lnTo>
                <a:lnTo>
                  <a:pt x="328" y="66"/>
                </a:lnTo>
                <a:lnTo>
                  <a:pt x="326" y="66"/>
                </a:lnTo>
                <a:lnTo>
                  <a:pt x="326" y="66"/>
                </a:lnTo>
                <a:lnTo>
                  <a:pt x="326" y="66"/>
                </a:lnTo>
                <a:lnTo>
                  <a:pt x="326" y="66"/>
                </a:lnTo>
                <a:lnTo>
                  <a:pt x="326" y="66"/>
                </a:lnTo>
                <a:lnTo>
                  <a:pt x="326" y="66"/>
                </a:lnTo>
                <a:lnTo>
                  <a:pt x="328" y="67"/>
                </a:lnTo>
                <a:lnTo>
                  <a:pt x="328" y="67"/>
                </a:lnTo>
                <a:lnTo>
                  <a:pt x="328" y="69"/>
                </a:lnTo>
                <a:lnTo>
                  <a:pt x="328" y="69"/>
                </a:lnTo>
                <a:lnTo>
                  <a:pt x="329" y="69"/>
                </a:lnTo>
                <a:lnTo>
                  <a:pt x="329" y="67"/>
                </a:lnTo>
                <a:lnTo>
                  <a:pt x="329" y="67"/>
                </a:lnTo>
                <a:lnTo>
                  <a:pt x="329" y="67"/>
                </a:lnTo>
                <a:lnTo>
                  <a:pt x="329" y="67"/>
                </a:lnTo>
                <a:lnTo>
                  <a:pt x="329" y="66"/>
                </a:lnTo>
                <a:lnTo>
                  <a:pt x="330" y="66"/>
                </a:lnTo>
                <a:lnTo>
                  <a:pt x="330" y="66"/>
                </a:lnTo>
                <a:lnTo>
                  <a:pt x="330" y="66"/>
                </a:lnTo>
                <a:lnTo>
                  <a:pt x="330" y="66"/>
                </a:lnTo>
                <a:lnTo>
                  <a:pt x="332" y="66"/>
                </a:lnTo>
                <a:lnTo>
                  <a:pt x="332" y="66"/>
                </a:lnTo>
                <a:lnTo>
                  <a:pt x="332" y="66"/>
                </a:lnTo>
                <a:lnTo>
                  <a:pt x="332" y="66"/>
                </a:lnTo>
                <a:lnTo>
                  <a:pt x="332" y="66"/>
                </a:lnTo>
                <a:lnTo>
                  <a:pt x="332" y="67"/>
                </a:lnTo>
                <a:lnTo>
                  <a:pt x="333" y="67"/>
                </a:lnTo>
                <a:lnTo>
                  <a:pt x="333" y="67"/>
                </a:lnTo>
                <a:lnTo>
                  <a:pt x="333" y="67"/>
                </a:lnTo>
                <a:lnTo>
                  <a:pt x="333" y="67"/>
                </a:lnTo>
                <a:lnTo>
                  <a:pt x="333" y="67"/>
                </a:lnTo>
                <a:lnTo>
                  <a:pt x="335" y="67"/>
                </a:lnTo>
                <a:lnTo>
                  <a:pt x="335" y="67"/>
                </a:lnTo>
                <a:lnTo>
                  <a:pt x="336" y="67"/>
                </a:lnTo>
                <a:lnTo>
                  <a:pt x="338" y="66"/>
                </a:lnTo>
                <a:lnTo>
                  <a:pt x="339" y="66"/>
                </a:lnTo>
                <a:lnTo>
                  <a:pt x="339" y="66"/>
                </a:lnTo>
                <a:lnTo>
                  <a:pt x="339" y="64"/>
                </a:lnTo>
                <a:lnTo>
                  <a:pt x="339" y="64"/>
                </a:lnTo>
                <a:lnTo>
                  <a:pt x="340" y="64"/>
                </a:lnTo>
                <a:lnTo>
                  <a:pt x="340" y="66"/>
                </a:lnTo>
                <a:lnTo>
                  <a:pt x="340" y="66"/>
                </a:lnTo>
                <a:lnTo>
                  <a:pt x="339" y="66"/>
                </a:lnTo>
                <a:lnTo>
                  <a:pt x="339" y="66"/>
                </a:lnTo>
                <a:lnTo>
                  <a:pt x="339" y="66"/>
                </a:lnTo>
                <a:lnTo>
                  <a:pt x="339" y="66"/>
                </a:lnTo>
                <a:lnTo>
                  <a:pt x="340" y="66"/>
                </a:lnTo>
                <a:lnTo>
                  <a:pt x="340" y="67"/>
                </a:lnTo>
                <a:lnTo>
                  <a:pt x="340" y="67"/>
                </a:lnTo>
                <a:lnTo>
                  <a:pt x="338" y="69"/>
                </a:lnTo>
                <a:lnTo>
                  <a:pt x="338" y="69"/>
                </a:lnTo>
                <a:lnTo>
                  <a:pt x="338" y="69"/>
                </a:lnTo>
                <a:lnTo>
                  <a:pt x="338" y="69"/>
                </a:lnTo>
                <a:lnTo>
                  <a:pt x="336" y="69"/>
                </a:lnTo>
                <a:lnTo>
                  <a:pt x="336" y="69"/>
                </a:lnTo>
                <a:lnTo>
                  <a:pt x="336" y="69"/>
                </a:lnTo>
                <a:lnTo>
                  <a:pt x="336" y="70"/>
                </a:lnTo>
                <a:lnTo>
                  <a:pt x="336" y="70"/>
                </a:lnTo>
                <a:lnTo>
                  <a:pt x="335" y="70"/>
                </a:lnTo>
                <a:lnTo>
                  <a:pt x="335" y="70"/>
                </a:lnTo>
                <a:lnTo>
                  <a:pt x="335" y="70"/>
                </a:lnTo>
                <a:lnTo>
                  <a:pt x="335" y="69"/>
                </a:lnTo>
                <a:lnTo>
                  <a:pt x="335" y="69"/>
                </a:lnTo>
                <a:lnTo>
                  <a:pt x="335" y="69"/>
                </a:lnTo>
                <a:lnTo>
                  <a:pt x="335" y="70"/>
                </a:lnTo>
                <a:lnTo>
                  <a:pt x="333" y="70"/>
                </a:lnTo>
                <a:lnTo>
                  <a:pt x="333" y="70"/>
                </a:lnTo>
                <a:lnTo>
                  <a:pt x="333" y="70"/>
                </a:lnTo>
                <a:lnTo>
                  <a:pt x="333" y="70"/>
                </a:lnTo>
                <a:lnTo>
                  <a:pt x="333" y="71"/>
                </a:lnTo>
                <a:lnTo>
                  <a:pt x="333" y="71"/>
                </a:lnTo>
                <a:lnTo>
                  <a:pt x="333" y="71"/>
                </a:lnTo>
                <a:lnTo>
                  <a:pt x="333" y="73"/>
                </a:lnTo>
                <a:lnTo>
                  <a:pt x="333" y="73"/>
                </a:lnTo>
                <a:lnTo>
                  <a:pt x="333" y="73"/>
                </a:lnTo>
                <a:lnTo>
                  <a:pt x="333" y="73"/>
                </a:lnTo>
                <a:lnTo>
                  <a:pt x="335" y="73"/>
                </a:lnTo>
                <a:lnTo>
                  <a:pt x="335" y="73"/>
                </a:lnTo>
                <a:lnTo>
                  <a:pt x="333" y="73"/>
                </a:lnTo>
                <a:lnTo>
                  <a:pt x="333" y="73"/>
                </a:lnTo>
                <a:lnTo>
                  <a:pt x="333" y="74"/>
                </a:lnTo>
                <a:lnTo>
                  <a:pt x="333" y="74"/>
                </a:lnTo>
                <a:lnTo>
                  <a:pt x="333" y="74"/>
                </a:lnTo>
                <a:lnTo>
                  <a:pt x="332" y="74"/>
                </a:lnTo>
                <a:lnTo>
                  <a:pt x="332" y="74"/>
                </a:lnTo>
                <a:lnTo>
                  <a:pt x="330" y="74"/>
                </a:lnTo>
                <a:lnTo>
                  <a:pt x="329" y="76"/>
                </a:lnTo>
                <a:lnTo>
                  <a:pt x="328" y="77"/>
                </a:lnTo>
                <a:lnTo>
                  <a:pt x="328" y="77"/>
                </a:lnTo>
                <a:lnTo>
                  <a:pt x="328" y="76"/>
                </a:lnTo>
                <a:lnTo>
                  <a:pt x="328" y="76"/>
                </a:lnTo>
                <a:lnTo>
                  <a:pt x="326" y="76"/>
                </a:lnTo>
                <a:lnTo>
                  <a:pt x="325" y="76"/>
                </a:lnTo>
                <a:lnTo>
                  <a:pt x="325" y="76"/>
                </a:lnTo>
                <a:lnTo>
                  <a:pt x="325" y="76"/>
                </a:lnTo>
                <a:lnTo>
                  <a:pt x="323" y="77"/>
                </a:lnTo>
                <a:lnTo>
                  <a:pt x="323" y="77"/>
                </a:lnTo>
                <a:lnTo>
                  <a:pt x="323" y="77"/>
                </a:lnTo>
                <a:lnTo>
                  <a:pt x="323" y="77"/>
                </a:lnTo>
                <a:lnTo>
                  <a:pt x="323" y="77"/>
                </a:lnTo>
                <a:lnTo>
                  <a:pt x="322" y="77"/>
                </a:lnTo>
                <a:lnTo>
                  <a:pt x="320" y="78"/>
                </a:lnTo>
                <a:lnTo>
                  <a:pt x="318" y="78"/>
                </a:lnTo>
                <a:lnTo>
                  <a:pt x="318" y="78"/>
                </a:lnTo>
                <a:lnTo>
                  <a:pt x="316" y="80"/>
                </a:lnTo>
                <a:lnTo>
                  <a:pt x="316" y="80"/>
                </a:lnTo>
                <a:lnTo>
                  <a:pt x="316" y="78"/>
                </a:lnTo>
                <a:lnTo>
                  <a:pt x="316" y="78"/>
                </a:lnTo>
                <a:lnTo>
                  <a:pt x="316" y="78"/>
                </a:lnTo>
                <a:lnTo>
                  <a:pt x="316" y="78"/>
                </a:lnTo>
                <a:lnTo>
                  <a:pt x="316" y="78"/>
                </a:lnTo>
                <a:lnTo>
                  <a:pt x="316" y="78"/>
                </a:lnTo>
                <a:lnTo>
                  <a:pt x="316" y="78"/>
                </a:lnTo>
                <a:lnTo>
                  <a:pt x="315" y="78"/>
                </a:lnTo>
                <a:lnTo>
                  <a:pt x="315" y="78"/>
                </a:lnTo>
                <a:lnTo>
                  <a:pt x="315" y="78"/>
                </a:lnTo>
                <a:lnTo>
                  <a:pt x="315" y="78"/>
                </a:lnTo>
                <a:lnTo>
                  <a:pt x="315" y="80"/>
                </a:lnTo>
                <a:lnTo>
                  <a:pt x="316" y="80"/>
                </a:lnTo>
                <a:lnTo>
                  <a:pt x="316" y="80"/>
                </a:lnTo>
                <a:lnTo>
                  <a:pt x="316" y="80"/>
                </a:lnTo>
                <a:lnTo>
                  <a:pt x="315" y="80"/>
                </a:lnTo>
                <a:lnTo>
                  <a:pt x="313" y="81"/>
                </a:lnTo>
                <a:lnTo>
                  <a:pt x="312" y="81"/>
                </a:lnTo>
                <a:lnTo>
                  <a:pt x="312" y="81"/>
                </a:lnTo>
                <a:lnTo>
                  <a:pt x="311" y="81"/>
                </a:lnTo>
                <a:lnTo>
                  <a:pt x="311" y="81"/>
                </a:lnTo>
                <a:lnTo>
                  <a:pt x="309" y="83"/>
                </a:lnTo>
                <a:lnTo>
                  <a:pt x="309" y="83"/>
                </a:lnTo>
                <a:lnTo>
                  <a:pt x="308" y="83"/>
                </a:lnTo>
                <a:lnTo>
                  <a:pt x="308" y="83"/>
                </a:lnTo>
                <a:lnTo>
                  <a:pt x="308" y="83"/>
                </a:lnTo>
                <a:lnTo>
                  <a:pt x="308" y="83"/>
                </a:lnTo>
                <a:lnTo>
                  <a:pt x="306" y="84"/>
                </a:lnTo>
                <a:lnTo>
                  <a:pt x="306" y="84"/>
                </a:lnTo>
                <a:lnTo>
                  <a:pt x="305" y="81"/>
                </a:lnTo>
                <a:lnTo>
                  <a:pt x="302" y="83"/>
                </a:lnTo>
                <a:lnTo>
                  <a:pt x="302" y="83"/>
                </a:lnTo>
                <a:lnTo>
                  <a:pt x="303" y="83"/>
                </a:lnTo>
                <a:lnTo>
                  <a:pt x="303" y="83"/>
                </a:lnTo>
                <a:lnTo>
                  <a:pt x="305" y="83"/>
                </a:lnTo>
                <a:lnTo>
                  <a:pt x="305" y="83"/>
                </a:lnTo>
                <a:lnTo>
                  <a:pt x="305" y="83"/>
                </a:lnTo>
                <a:lnTo>
                  <a:pt x="303" y="83"/>
                </a:lnTo>
                <a:lnTo>
                  <a:pt x="303" y="83"/>
                </a:lnTo>
                <a:lnTo>
                  <a:pt x="303" y="84"/>
                </a:lnTo>
                <a:lnTo>
                  <a:pt x="303" y="84"/>
                </a:lnTo>
                <a:lnTo>
                  <a:pt x="303" y="84"/>
                </a:lnTo>
                <a:lnTo>
                  <a:pt x="303" y="84"/>
                </a:lnTo>
                <a:lnTo>
                  <a:pt x="303" y="84"/>
                </a:lnTo>
                <a:lnTo>
                  <a:pt x="303" y="84"/>
                </a:lnTo>
                <a:lnTo>
                  <a:pt x="303" y="84"/>
                </a:lnTo>
                <a:lnTo>
                  <a:pt x="303" y="84"/>
                </a:lnTo>
                <a:lnTo>
                  <a:pt x="303" y="84"/>
                </a:lnTo>
                <a:lnTo>
                  <a:pt x="302" y="84"/>
                </a:lnTo>
                <a:lnTo>
                  <a:pt x="302" y="84"/>
                </a:lnTo>
                <a:lnTo>
                  <a:pt x="301" y="84"/>
                </a:lnTo>
                <a:lnTo>
                  <a:pt x="301" y="86"/>
                </a:lnTo>
                <a:lnTo>
                  <a:pt x="299" y="86"/>
                </a:lnTo>
                <a:lnTo>
                  <a:pt x="299" y="86"/>
                </a:lnTo>
                <a:lnTo>
                  <a:pt x="299" y="86"/>
                </a:lnTo>
                <a:lnTo>
                  <a:pt x="299" y="86"/>
                </a:lnTo>
                <a:lnTo>
                  <a:pt x="299" y="86"/>
                </a:lnTo>
                <a:lnTo>
                  <a:pt x="299" y="87"/>
                </a:lnTo>
                <a:lnTo>
                  <a:pt x="299" y="87"/>
                </a:lnTo>
                <a:lnTo>
                  <a:pt x="299" y="87"/>
                </a:lnTo>
                <a:lnTo>
                  <a:pt x="299" y="88"/>
                </a:lnTo>
                <a:lnTo>
                  <a:pt x="299" y="88"/>
                </a:lnTo>
                <a:lnTo>
                  <a:pt x="299" y="88"/>
                </a:lnTo>
                <a:lnTo>
                  <a:pt x="299" y="88"/>
                </a:lnTo>
                <a:lnTo>
                  <a:pt x="301" y="87"/>
                </a:lnTo>
                <a:lnTo>
                  <a:pt x="301" y="87"/>
                </a:lnTo>
                <a:lnTo>
                  <a:pt x="301" y="87"/>
                </a:lnTo>
                <a:lnTo>
                  <a:pt x="301" y="87"/>
                </a:lnTo>
                <a:lnTo>
                  <a:pt x="301" y="87"/>
                </a:lnTo>
                <a:lnTo>
                  <a:pt x="302" y="87"/>
                </a:lnTo>
                <a:lnTo>
                  <a:pt x="302" y="88"/>
                </a:lnTo>
                <a:lnTo>
                  <a:pt x="302" y="88"/>
                </a:lnTo>
                <a:lnTo>
                  <a:pt x="302" y="88"/>
                </a:lnTo>
                <a:lnTo>
                  <a:pt x="302" y="87"/>
                </a:lnTo>
                <a:lnTo>
                  <a:pt x="303" y="88"/>
                </a:lnTo>
                <a:lnTo>
                  <a:pt x="303" y="88"/>
                </a:lnTo>
                <a:lnTo>
                  <a:pt x="302" y="88"/>
                </a:lnTo>
                <a:lnTo>
                  <a:pt x="302" y="88"/>
                </a:lnTo>
                <a:lnTo>
                  <a:pt x="302" y="91"/>
                </a:lnTo>
                <a:lnTo>
                  <a:pt x="302" y="91"/>
                </a:lnTo>
                <a:lnTo>
                  <a:pt x="303" y="91"/>
                </a:lnTo>
                <a:lnTo>
                  <a:pt x="303" y="91"/>
                </a:lnTo>
                <a:lnTo>
                  <a:pt x="303" y="91"/>
                </a:lnTo>
                <a:lnTo>
                  <a:pt x="303" y="91"/>
                </a:lnTo>
                <a:lnTo>
                  <a:pt x="303" y="93"/>
                </a:lnTo>
                <a:lnTo>
                  <a:pt x="303" y="93"/>
                </a:lnTo>
                <a:lnTo>
                  <a:pt x="303" y="93"/>
                </a:lnTo>
                <a:lnTo>
                  <a:pt x="306" y="93"/>
                </a:lnTo>
                <a:lnTo>
                  <a:pt x="306" y="93"/>
                </a:lnTo>
                <a:lnTo>
                  <a:pt x="303" y="94"/>
                </a:lnTo>
                <a:lnTo>
                  <a:pt x="302" y="96"/>
                </a:lnTo>
                <a:lnTo>
                  <a:pt x="301" y="96"/>
                </a:lnTo>
                <a:lnTo>
                  <a:pt x="301" y="96"/>
                </a:lnTo>
                <a:lnTo>
                  <a:pt x="301" y="97"/>
                </a:lnTo>
                <a:lnTo>
                  <a:pt x="301" y="98"/>
                </a:lnTo>
                <a:lnTo>
                  <a:pt x="301" y="98"/>
                </a:lnTo>
                <a:lnTo>
                  <a:pt x="301" y="100"/>
                </a:lnTo>
                <a:lnTo>
                  <a:pt x="301" y="100"/>
                </a:lnTo>
                <a:lnTo>
                  <a:pt x="301" y="100"/>
                </a:lnTo>
                <a:lnTo>
                  <a:pt x="301" y="100"/>
                </a:lnTo>
                <a:lnTo>
                  <a:pt x="302" y="100"/>
                </a:lnTo>
                <a:lnTo>
                  <a:pt x="302" y="100"/>
                </a:lnTo>
                <a:lnTo>
                  <a:pt x="302" y="100"/>
                </a:lnTo>
                <a:lnTo>
                  <a:pt x="302" y="100"/>
                </a:lnTo>
                <a:lnTo>
                  <a:pt x="303" y="100"/>
                </a:lnTo>
                <a:lnTo>
                  <a:pt x="303" y="100"/>
                </a:lnTo>
                <a:lnTo>
                  <a:pt x="302" y="100"/>
                </a:lnTo>
                <a:lnTo>
                  <a:pt x="302" y="100"/>
                </a:lnTo>
                <a:lnTo>
                  <a:pt x="302" y="100"/>
                </a:lnTo>
                <a:lnTo>
                  <a:pt x="302" y="100"/>
                </a:lnTo>
                <a:lnTo>
                  <a:pt x="302" y="100"/>
                </a:lnTo>
                <a:lnTo>
                  <a:pt x="303" y="100"/>
                </a:lnTo>
                <a:lnTo>
                  <a:pt x="305" y="100"/>
                </a:lnTo>
                <a:lnTo>
                  <a:pt x="306" y="100"/>
                </a:lnTo>
                <a:lnTo>
                  <a:pt x="306" y="98"/>
                </a:lnTo>
                <a:lnTo>
                  <a:pt x="306" y="98"/>
                </a:lnTo>
                <a:lnTo>
                  <a:pt x="308" y="98"/>
                </a:lnTo>
                <a:lnTo>
                  <a:pt x="308" y="98"/>
                </a:lnTo>
                <a:lnTo>
                  <a:pt x="308" y="98"/>
                </a:lnTo>
                <a:lnTo>
                  <a:pt x="308" y="98"/>
                </a:lnTo>
                <a:lnTo>
                  <a:pt x="308" y="98"/>
                </a:lnTo>
                <a:lnTo>
                  <a:pt x="309" y="97"/>
                </a:lnTo>
                <a:lnTo>
                  <a:pt x="311" y="97"/>
                </a:lnTo>
                <a:lnTo>
                  <a:pt x="311" y="97"/>
                </a:lnTo>
                <a:lnTo>
                  <a:pt x="311" y="97"/>
                </a:lnTo>
                <a:lnTo>
                  <a:pt x="311" y="97"/>
                </a:lnTo>
                <a:lnTo>
                  <a:pt x="312" y="97"/>
                </a:lnTo>
                <a:lnTo>
                  <a:pt x="312" y="97"/>
                </a:lnTo>
                <a:lnTo>
                  <a:pt x="313" y="97"/>
                </a:lnTo>
                <a:lnTo>
                  <a:pt x="313" y="97"/>
                </a:lnTo>
                <a:lnTo>
                  <a:pt x="313" y="97"/>
                </a:lnTo>
                <a:lnTo>
                  <a:pt x="313" y="97"/>
                </a:lnTo>
                <a:lnTo>
                  <a:pt x="312" y="96"/>
                </a:lnTo>
                <a:lnTo>
                  <a:pt x="312" y="96"/>
                </a:lnTo>
                <a:lnTo>
                  <a:pt x="312" y="94"/>
                </a:lnTo>
                <a:lnTo>
                  <a:pt x="312" y="94"/>
                </a:lnTo>
                <a:lnTo>
                  <a:pt x="313" y="94"/>
                </a:lnTo>
                <a:lnTo>
                  <a:pt x="313" y="94"/>
                </a:lnTo>
                <a:lnTo>
                  <a:pt x="315" y="94"/>
                </a:lnTo>
                <a:lnTo>
                  <a:pt x="315" y="94"/>
                </a:lnTo>
                <a:lnTo>
                  <a:pt x="315" y="94"/>
                </a:lnTo>
                <a:lnTo>
                  <a:pt x="313" y="93"/>
                </a:lnTo>
                <a:lnTo>
                  <a:pt x="313" y="93"/>
                </a:lnTo>
                <a:lnTo>
                  <a:pt x="313" y="91"/>
                </a:lnTo>
                <a:lnTo>
                  <a:pt x="313" y="91"/>
                </a:lnTo>
                <a:lnTo>
                  <a:pt x="313" y="91"/>
                </a:lnTo>
                <a:lnTo>
                  <a:pt x="313" y="93"/>
                </a:lnTo>
                <a:lnTo>
                  <a:pt x="313" y="93"/>
                </a:lnTo>
                <a:lnTo>
                  <a:pt x="313" y="93"/>
                </a:lnTo>
                <a:lnTo>
                  <a:pt x="313" y="93"/>
                </a:lnTo>
                <a:lnTo>
                  <a:pt x="315" y="93"/>
                </a:lnTo>
                <a:lnTo>
                  <a:pt x="316" y="93"/>
                </a:lnTo>
                <a:lnTo>
                  <a:pt x="316" y="93"/>
                </a:lnTo>
                <a:lnTo>
                  <a:pt x="316" y="94"/>
                </a:lnTo>
                <a:lnTo>
                  <a:pt x="316" y="94"/>
                </a:lnTo>
                <a:lnTo>
                  <a:pt x="316" y="94"/>
                </a:lnTo>
                <a:lnTo>
                  <a:pt x="315" y="94"/>
                </a:lnTo>
                <a:lnTo>
                  <a:pt x="315" y="96"/>
                </a:lnTo>
                <a:lnTo>
                  <a:pt x="315" y="96"/>
                </a:lnTo>
                <a:lnTo>
                  <a:pt x="315" y="96"/>
                </a:lnTo>
                <a:lnTo>
                  <a:pt x="315" y="97"/>
                </a:lnTo>
                <a:lnTo>
                  <a:pt x="315" y="97"/>
                </a:lnTo>
                <a:lnTo>
                  <a:pt x="315" y="98"/>
                </a:lnTo>
                <a:lnTo>
                  <a:pt x="316" y="100"/>
                </a:lnTo>
                <a:lnTo>
                  <a:pt x="316" y="100"/>
                </a:lnTo>
                <a:lnTo>
                  <a:pt x="316" y="101"/>
                </a:lnTo>
                <a:lnTo>
                  <a:pt x="316" y="101"/>
                </a:lnTo>
                <a:lnTo>
                  <a:pt x="315" y="103"/>
                </a:lnTo>
                <a:lnTo>
                  <a:pt x="315" y="104"/>
                </a:lnTo>
                <a:lnTo>
                  <a:pt x="315" y="104"/>
                </a:lnTo>
                <a:lnTo>
                  <a:pt x="313" y="104"/>
                </a:lnTo>
                <a:lnTo>
                  <a:pt x="312" y="104"/>
                </a:lnTo>
                <a:lnTo>
                  <a:pt x="311" y="106"/>
                </a:lnTo>
                <a:lnTo>
                  <a:pt x="311" y="106"/>
                </a:lnTo>
                <a:lnTo>
                  <a:pt x="311" y="106"/>
                </a:lnTo>
                <a:lnTo>
                  <a:pt x="311" y="107"/>
                </a:lnTo>
                <a:lnTo>
                  <a:pt x="311" y="107"/>
                </a:lnTo>
                <a:lnTo>
                  <a:pt x="311" y="107"/>
                </a:lnTo>
                <a:lnTo>
                  <a:pt x="311" y="107"/>
                </a:lnTo>
                <a:lnTo>
                  <a:pt x="311" y="107"/>
                </a:lnTo>
                <a:lnTo>
                  <a:pt x="312" y="106"/>
                </a:lnTo>
                <a:lnTo>
                  <a:pt x="313" y="106"/>
                </a:lnTo>
                <a:lnTo>
                  <a:pt x="315" y="106"/>
                </a:lnTo>
                <a:lnTo>
                  <a:pt x="315" y="106"/>
                </a:lnTo>
                <a:lnTo>
                  <a:pt x="315" y="104"/>
                </a:lnTo>
                <a:lnTo>
                  <a:pt x="315" y="104"/>
                </a:lnTo>
                <a:lnTo>
                  <a:pt x="316" y="104"/>
                </a:lnTo>
                <a:lnTo>
                  <a:pt x="316" y="104"/>
                </a:lnTo>
                <a:lnTo>
                  <a:pt x="318" y="104"/>
                </a:lnTo>
                <a:lnTo>
                  <a:pt x="318" y="104"/>
                </a:lnTo>
                <a:lnTo>
                  <a:pt x="318" y="104"/>
                </a:lnTo>
                <a:lnTo>
                  <a:pt x="318" y="106"/>
                </a:lnTo>
                <a:lnTo>
                  <a:pt x="318" y="106"/>
                </a:lnTo>
                <a:lnTo>
                  <a:pt x="318" y="106"/>
                </a:lnTo>
                <a:lnTo>
                  <a:pt x="318" y="106"/>
                </a:lnTo>
                <a:lnTo>
                  <a:pt x="318" y="107"/>
                </a:lnTo>
                <a:lnTo>
                  <a:pt x="319" y="107"/>
                </a:lnTo>
                <a:lnTo>
                  <a:pt x="319" y="107"/>
                </a:lnTo>
                <a:lnTo>
                  <a:pt x="319" y="107"/>
                </a:lnTo>
                <a:lnTo>
                  <a:pt x="318" y="107"/>
                </a:lnTo>
                <a:lnTo>
                  <a:pt x="319" y="108"/>
                </a:lnTo>
                <a:lnTo>
                  <a:pt x="319" y="108"/>
                </a:lnTo>
                <a:lnTo>
                  <a:pt x="319" y="108"/>
                </a:lnTo>
                <a:lnTo>
                  <a:pt x="319" y="108"/>
                </a:lnTo>
                <a:lnTo>
                  <a:pt x="319" y="108"/>
                </a:lnTo>
                <a:lnTo>
                  <a:pt x="320" y="108"/>
                </a:lnTo>
                <a:lnTo>
                  <a:pt x="320" y="108"/>
                </a:lnTo>
                <a:lnTo>
                  <a:pt x="320" y="108"/>
                </a:lnTo>
                <a:lnTo>
                  <a:pt x="320" y="107"/>
                </a:lnTo>
                <a:lnTo>
                  <a:pt x="322" y="107"/>
                </a:lnTo>
                <a:lnTo>
                  <a:pt x="323" y="107"/>
                </a:lnTo>
                <a:lnTo>
                  <a:pt x="323" y="107"/>
                </a:lnTo>
                <a:lnTo>
                  <a:pt x="323" y="106"/>
                </a:lnTo>
                <a:lnTo>
                  <a:pt x="323" y="106"/>
                </a:lnTo>
                <a:lnTo>
                  <a:pt x="323" y="106"/>
                </a:lnTo>
                <a:lnTo>
                  <a:pt x="322" y="106"/>
                </a:lnTo>
                <a:lnTo>
                  <a:pt x="320" y="106"/>
                </a:lnTo>
                <a:lnTo>
                  <a:pt x="320" y="106"/>
                </a:lnTo>
                <a:lnTo>
                  <a:pt x="320" y="106"/>
                </a:lnTo>
                <a:lnTo>
                  <a:pt x="320" y="106"/>
                </a:lnTo>
                <a:lnTo>
                  <a:pt x="320" y="106"/>
                </a:lnTo>
                <a:lnTo>
                  <a:pt x="322" y="106"/>
                </a:lnTo>
                <a:lnTo>
                  <a:pt x="323" y="106"/>
                </a:lnTo>
                <a:lnTo>
                  <a:pt x="323" y="106"/>
                </a:lnTo>
                <a:lnTo>
                  <a:pt x="323" y="104"/>
                </a:lnTo>
                <a:lnTo>
                  <a:pt x="323" y="104"/>
                </a:lnTo>
                <a:lnTo>
                  <a:pt x="322" y="104"/>
                </a:lnTo>
                <a:lnTo>
                  <a:pt x="322" y="104"/>
                </a:lnTo>
                <a:lnTo>
                  <a:pt x="322" y="103"/>
                </a:lnTo>
                <a:lnTo>
                  <a:pt x="322" y="103"/>
                </a:lnTo>
                <a:lnTo>
                  <a:pt x="322" y="103"/>
                </a:lnTo>
                <a:lnTo>
                  <a:pt x="322" y="103"/>
                </a:lnTo>
                <a:lnTo>
                  <a:pt x="323" y="103"/>
                </a:lnTo>
                <a:lnTo>
                  <a:pt x="323" y="103"/>
                </a:lnTo>
                <a:lnTo>
                  <a:pt x="323" y="103"/>
                </a:lnTo>
                <a:lnTo>
                  <a:pt x="323" y="103"/>
                </a:lnTo>
                <a:lnTo>
                  <a:pt x="323" y="103"/>
                </a:lnTo>
                <a:lnTo>
                  <a:pt x="323" y="103"/>
                </a:lnTo>
                <a:lnTo>
                  <a:pt x="325" y="103"/>
                </a:lnTo>
                <a:lnTo>
                  <a:pt x="325" y="103"/>
                </a:lnTo>
                <a:lnTo>
                  <a:pt x="326" y="103"/>
                </a:lnTo>
                <a:lnTo>
                  <a:pt x="326" y="103"/>
                </a:lnTo>
                <a:lnTo>
                  <a:pt x="326" y="101"/>
                </a:lnTo>
                <a:lnTo>
                  <a:pt x="328" y="101"/>
                </a:lnTo>
                <a:lnTo>
                  <a:pt x="329" y="101"/>
                </a:lnTo>
                <a:lnTo>
                  <a:pt x="330" y="100"/>
                </a:lnTo>
                <a:lnTo>
                  <a:pt x="330" y="100"/>
                </a:lnTo>
                <a:lnTo>
                  <a:pt x="330" y="101"/>
                </a:lnTo>
                <a:lnTo>
                  <a:pt x="330" y="101"/>
                </a:lnTo>
                <a:lnTo>
                  <a:pt x="330" y="100"/>
                </a:lnTo>
                <a:lnTo>
                  <a:pt x="330" y="100"/>
                </a:lnTo>
                <a:lnTo>
                  <a:pt x="330" y="100"/>
                </a:lnTo>
                <a:lnTo>
                  <a:pt x="333" y="100"/>
                </a:lnTo>
                <a:lnTo>
                  <a:pt x="335" y="100"/>
                </a:lnTo>
                <a:lnTo>
                  <a:pt x="335" y="100"/>
                </a:lnTo>
                <a:lnTo>
                  <a:pt x="336" y="98"/>
                </a:lnTo>
                <a:lnTo>
                  <a:pt x="338" y="98"/>
                </a:lnTo>
                <a:lnTo>
                  <a:pt x="340" y="97"/>
                </a:lnTo>
                <a:lnTo>
                  <a:pt x="340" y="97"/>
                </a:lnTo>
                <a:lnTo>
                  <a:pt x="339" y="98"/>
                </a:lnTo>
                <a:lnTo>
                  <a:pt x="339" y="98"/>
                </a:lnTo>
                <a:lnTo>
                  <a:pt x="339" y="100"/>
                </a:lnTo>
                <a:lnTo>
                  <a:pt x="339" y="100"/>
                </a:lnTo>
                <a:lnTo>
                  <a:pt x="339" y="100"/>
                </a:lnTo>
                <a:lnTo>
                  <a:pt x="342" y="100"/>
                </a:lnTo>
                <a:lnTo>
                  <a:pt x="343" y="98"/>
                </a:lnTo>
                <a:lnTo>
                  <a:pt x="343" y="98"/>
                </a:lnTo>
                <a:lnTo>
                  <a:pt x="343" y="98"/>
                </a:lnTo>
                <a:lnTo>
                  <a:pt x="345" y="97"/>
                </a:lnTo>
                <a:lnTo>
                  <a:pt x="345" y="97"/>
                </a:lnTo>
                <a:lnTo>
                  <a:pt x="345" y="97"/>
                </a:lnTo>
                <a:lnTo>
                  <a:pt x="345" y="96"/>
                </a:lnTo>
                <a:lnTo>
                  <a:pt x="345" y="96"/>
                </a:lnTo>
                <a:lnTo>
                  <a:pt x="345" y="96"/>
                </a:lnTo>
                <a:lnTo>
                  <a:pt x="345" y="96"/>
                </a:lnTo>
                <a:lnTo>
                  <a:pt x="346" y="96"/>
                </a:lnTo>
                <a:lnTo>
                  <a:pt x="346" y="96"/>
                </a:lnTo>
                <a:lnTo>
                  <a:pt x="348" y="96"/>
                </a:lnTo>
                <a:lnTo>
                  <a:pt x="348" y="97"/>
                </a:lnTo>
                <a:lnTo>
                  <a:pt x="348" y="97"/>
                </a:lnTo>
                <a:lnTo>
                  <a:pt x="348" y="96"/>
                </a:lnTo>
                <a:lnTo>
                  <a:pt x="348" y="94"/>
                </a:lnTo>
                <a:lnTo>
                  <a:pt x="348" y="94"/>
                </a:lnTo>
                <a:lnTo>
                  <a:pt x="352" y="94"/>
                </a:lnTo>
                <a:lnTo>
                  <a:pt x="352" y="94"/>
                </a:lnTo>
                <a:lnTo>
                  <a:pt x="352" y="94"/>
                </a:lnTo>
                <a:lnTo>
                  <a:pt x="352" y="94"/>
                </a:lnTo>
                <a:lnTo>
                  <a:pt x="352" y="94"/>
                </a:lnTo>
                <a:lnTo>
                  <a:pt x="353" y="94"/>
                </a:lnTo>
                <a:lnTo>
                  <a:pt x="353" y="94"/>
                </a:lnTo>
                <a:lnTo>
                  <a:pt x="353" y="94"/>
                </a:lnTo>
                <a:lnTo>
                  <a:pt x="353" y="94"/>
                </a:lnTo>
                <a:lnTo>
                  <a:pt x="353" y="96"/>
                </a:lnTo>
                <a:lnTo>
                  <a:pt x="353" y="96"/>
                </a:lnTo>
                <a:lnTo>
                  <a:pt x="353" y="96"/>
                </a:lnTo>
                <a:lnTo>
                  <a:pt x="352" y="97"/>
                </a:lnTo>
                <a:lnTo>
                  <a:pt x="350" y="97"/>
                </a:lnTo>
                <a:lnTo>
                  <a:pt x="350" y="97"/>
                </a:lnTo>
                <a:lnTo>
                  <a:pt x="349" y="97"/>
                </a:lnTo>
                <a:lnTo>
                  <a:pt x="349" y="98"/>
                </a:lnTo>
                <a:lnTo>
                  <a:pt x="349" y="98"/>
                </a:lnTo>
                <a:lnTo>
                  <a:pt x="349" y="98"/>
                </a:lnTo>
                <a:lnTo>
                  <a:pt x="348" y="100"/>
                </a:lnTo>
                <a:lnTo>
                  <a:pt x="345" y="101"/>
                </a:lnTo>
                <a:lnTo>
                  <a:pt x="345" y="103"/>
                </a:lnTo>
                <a:lnTo>
                  <a:pt x="345" y="103"/>
                </a:lnTo>
                <a:lnTo>
                  <a:pt x="345" y="103"/>
                </a:lnTo>
                <a:lnTo>
                  <a:pt x="345" y="103"/>
                </a:lnTo>
                <a:lnTo>
                  <a:pt x="345" y="103"/>
                </a:lnTo>
                <a:lnTo>
                  <a:pt x="343" y="101"/>
                </a:lnTo>
                <a:lnTo>
                  <a:pt x="343" y="101"/>
                </a:lnTo>
                <a:lnTo>
                  <a:pt x="343" y="101"/>
                </a:lnTo>
                <a:lnTo>
                  <a:pt x="343" y="100"/>
                </a:lnTo>
                <a:lnTo>
                  <a:pt x="343" y="100"/>
                </a:lnTo>
                <a:lnTo>
                  <a:pt x="342" y="100"/>
                </a:lnTo>
                <a:lnTo>
                  <a:pt x="342" y="101"/>
                </a:lnTo>
                <a:lnTo>
                  <a:pt x="340" y="101"/>
                </a:lnTo>
                <a:lnTo>
                  <a:pt x="339" y="103"/>
                </a:lnTo>
                <a:lnTo>
                  <a:pt x="339" y="103"/>
                </a:lnTo>
                <a:lnTo>
                  <a:pt x="338" y="103"/>
                </a:lnTo>
                <a:lnTo>
                  <a:pt x="338" y="103"/>
                </a:lnTo>
                <a:lnTo>
                  <a:pt x="336" y="104"/>
                </a:lnTo>
                <a:lnTo>
                  <a:pt x="336" y="104"/>
                </a:lnTo>
                <a:lnTo>
                  <a:pt x="336" y="104"/>
                </a:lnTo>
                <a:lnTo>
                  <a:pt x="336" y="104"/>
                </a:lnTo>
                <a:lnTo>
                  <a:pt x="338" y="104"/>
                </a:lnTo>
                <a:lnTo>
                  <a:pt x="338" y="106"/>
                </a:lnTo>
                <a:lnTo>
                  <a:pt x="335" y="106"/>
                </a:lnTo>
                <a:lnTo>
                  <a:pt x="335" y="106"/>
                </a:lnTo>
                <a:lnTo>
                  <a:pt x="335" y="106"/>
                </a:lnTo>
                <a:lnTo>
                  <a:pt x="335" y="106"/>
                </a:lnTo>
                <a:lnTo>
                  <a:pt x="335" y="104"/>
                </a:lnTo>
                <a:lnTo>
                  <a:pt x="335" y="104"/>
                </a:lnTo>
                <a:lnTo>
                  <a:pt x="333" y="104"/>
                </a:lnTo>
                <a:lnTo>
                  <a:pt x="333" y="104"/>
                </a:lnTo>
                <a:lnTo>
                  <a:pt x="333" y="104"/>
                </a:lnTo>
                <a:lnTo>
                  <a:pt x="333" y="106"/>
                </a:lnTo>
                <a:lnTo>
                  <a:pt x="333" y="106"/>
                </a:lnTo>
                <a:lnTo>
                  <a:pt x="332" y="106"/>
                </a:lnTo>
                <a:lnTo>
                  <a:pt x="332" y="106"/>
                </a:lnTo>
                <a:lnTo>
                  <a:pt x="332" y="106"/>
                </a:lnTo>
                <a:lnTo>
                  <a:pt x="332" y="106"/>
                </a:lnTo>
                <a:lnTo>
                  <a:pt x="332" y="106"/>
                </a:lnTo>
                <a:lnTo>
                  <a:pt x="332" y="107"/>
                </a:lnTo>
                <a:lnTo>
                  <a:pt x="332" y="107"/>
                </a:lnTo>
                <a:lnTo>
                  <a:pt x="332" y="107"/>
                </a:lnTo>
                <a:lnTo>
                  <a:pt x="332" y="107"/>
                </a:lnTo>
                <a:lnTo>
                  <a:pt x="330" y="107"/>
                </a:lnTo>
                <a:lnTo>
                  <a:pt x="330" y="108"/>
                </a:lnTo>
                <a:lnTo>
                  <a:pt x="330" y="108"/>
                </a:lnTo>
                <a:lnTo>
                  <a:pt x="330" y="108"/>
                </a:lnTo>
                <a:lnTo>
                  <a:pt x="329" y="108"/>
                </a:lnTo>
                <a:lnTo>
                  <a:pt x="329" y="108"/>
                </a:lnTo>
                <a:lnTo>
                  <a:pt x="329" y="110"/>
                </a:lnTo>
                <a:lnTo>
                  <a:pt x="328" y="110"/>
                </a:lnTo>
                <a:lnTo>
                  <a:pt x="328" y="110"/>
                </a:lnTo>
                <a:lnTo>
                  <a:pt x="328" y="110"/>
                </a:lnTo>
                <a:lnTo>
                  <a:pt x="328" y="110"/>
                </a:lnTo>
                <a:lnTo>
                  <a:pt x="326" y="110"/>
                </a:lnTo>
                <a:lnTo>
                  <a:pt x="326" y="110"/>
                </a:lnTo>
                <a:lnTo>
                  <a:pt x="325" y="110"/>
                </a:lnTo>
                <a:lnTo>
                  <a:pt x="325" y="110"/>
                </a:lnTo>
                <a:lnTo>
                  <a:pt x="323" y="110"/>
                </a:lnTo>
                <a:lnTo>
                  <a:pt x="323" y="110"/>
                </a:lnTo>
                <a:lnTo>
                  <a:pt x="323" y="111"/>
                </a:lnTo>
                <a:lnTo>
                  <a:pt x="323" y="111"/>
                </a:lnTo>
                <a:lnTo>
                  <a:pt x="322" y="111"/>
                </a:lnTo>
                <a:lnTo>
                  <a:pt x="320" y="111"/>
                </a:lnTo>
                <a:lnTo>
                  <a:pt x="322" y="111"/>
                </a:lnTo>
                <a:lnTo>
                  <a:pt x="322" y="111"/>
                </a:lnTo>
                <a:lnTo>
                  <a:pt x="322" y="110"/>
                </a:lnTo>
                <a:lnTo>
                  <a:pt x="322" y="110"/>
                </a:lnTo>
                <a:lnTo>
                  <a:pt x="320" y="108"/>
                </a:lnTo>
                <a:lnTo>
                  <a:pt x="320" y="108"/>
                </a:lnTo>
                <a:lnTo>
                  <a:pt x="320" y="108"/>
                </a:lnTo>
                <a:lnTo>
                  <a:pt x="320" y="108"/>
                </a:lnTo>
                <a:lnTo>
                  <a:pt x="320" y="108"/>
                </a:lnTo>
                <a:lnTo>
                  <a:pt x="319" y="110"/>
                </a:lnTo>
                <a:lnTo>
                  <a:pt x="319" y="110"/>
                </a:lnTo>
                <a:lnTo>
                  <a:pt x="320" y="111"/>
                </a:lnTo>
                <a:lnTo>
                  <a:pt x="320" y="113"/>
                </a:lnTo>
                <a:lnTo>
                  <a:pt x="320" y="113"/>
                </a:lnTo>
                <a:lnTo>
                  <a:pt x="320" y="113"/>
                </a:lnTo>
                <a:lnTo>
                  <a:pt x="320" y="113"/>
                </a:lnTo>
                <a:lnTo>
                  <a:pt x="322" y="113"/>
                </a:lnTo>
                <a:lnTo>
                  <a:pt x="323" y="113"/>
                </a:lnTo>
                <a:lnTo>
                  <a:pt x="323" y="113"/>
                </a:lnTo>
                <a:lnTo>
                  <a:pt x="323" y="113"/>
                </a:lnTo>
                <a:lnTo>
                  <a:pt x="322" y="114"/>
                </a:lnTo>
                <a:lnTo>
                  <a:pt x="320" y="114"/>
                </a:lnTo>
                <a:lnTo>
                  <a:pt x="319" y="116"/>
                </a:lnTo>
                <a:lnTo>
                  <a:pt x="318" y="116"/>
                </a:lnTo>
                <a:lnTo>
                  <a:pt x="318" y="116"/>
                </a:lnTo>
                <a:lnTo>
                  <a:pt x="318" y="116"/>
                </a:lnTo>
                <a:lnTo>
                  <a:pt x="318" y="116"/>
                </a:lnTo>
                <a:lnTo>
                  <a:pt x="318" y="114"/>
                </a:lnTo>
                <a:lnTo>
                  <a:pt x="318" y="114"/>
                </a:lnTo>
                <a:lnTo>
                  <a:pt x="318" y="114"/>
                </a:lnTo>
                <a:lnTo>
                  <a:pt x="318" y="114"/>
                </a:lnTo>
                <a:lnTo>
                  <a:pt x="318" y="114"/>
                </a:lnTo>
                <a:lnTo>
                  <a:pt x="316" y="114"/>
                </a:lnTo>
                <a:lnTo>
                  <a:pt x="315" y="116"/>
                </a:lnTo>
                <a:lnTo>
                  <a:pt x="315" y="116"/>
                </a:lnTo>
                <a:lnTo>
                  <a:pt x="313" y="116"/>
                </a:lnTo>
                <a:lnTo>
                  <a:pt x="313" y="116"/>
                </a:lnTo>
                <a:lnTo>
                  <a:pt x="312" y="116"/>
                </a:lnTo>
                <a:lnTo>
                  <a:pt x="311" y="117"/>
                </a:lnTo>
                <a:lnTo>
                  <a:pt x="309" y="117"/>
                </a:lnTo>
                <a:lnTo>
                  <a:pt x="308" y="117"/>
                </a:lnTo>
                <a:lnTo>
                  <a:pt x="308" y="117"/>
                </a:lnTo>
                <a:lnTo>
                  <a:pt x="308" y="117"/>
                </a:lnTo>
                <a:lnTo>
                  <a:pt x="308" y="118"/>
                </a:lnTo>
                <a:lnTo>
                  <a:pt x="308" y="118"/>
                </a:lnTo>
                <a:lnTo>
                  <a:pt x="306" y="118"/>
                </a:lnTo>
                <a:lnTo>
                  <a:pt x="305" y="118"/>
                </a:lnTo>
                <a:lnTo>
                  <a:pt x="305" y="120"/>
                </a:lnTo>
                <a:lnTo>
                  <a:pt x="305" y="120"/>
                </a:lnTo>
                <a:lnTo>
                  <a:pt x="305" y="120"/>
                </a:lnTo>
                <a:lnTo>
                  <a:pt x="303" y="120"/>
                </a:lnTo>
                <a:lnTo>
                  <a:pt x="303" y="120"/>
                </a:lnTo>
                <a:lnTo>
                  <a:pt x="302" y="120"/>
                </a:lnTo>
                <a:lnTo>
                  <a:pt x="302" y="121"/>
                </a:lnTo>
                <a:lnTo>
                  <a:pt x="302" y="121"/>
                </a:lnTo>
                <a:lnTo>
                  <a:pt x="301" y="121"/>
                </a:lnTo>
                <a:lnTo>
                  <a:pt x="301" y="121"/>
                </a:lnTo>
                <a:lnTo>
                  <a:pt x="301" y="121"/>
                </a:lnTo>
                <a:lnTo>
                  <a:pt x="301" y="123"/>
                </a:lnTo>
                <a:lnTo>
                  <a:pt x="301" y="123"/>
                </a:lnTo>
                <a:lnTo>
                  <a:pt x="299" y="123"/>
                </a:lnTo>
                <a:lnTo>
                  <a:pt x="299" y="123"/>
                </a:lnTo>
                <a:lnTo>
                  <a:pt x="299" y="123"/>
                </a:lnTo>
                <a:lnTo>
                  <a:pt x="301" y="123"/>
                </a:lnTo>
                <a:lnTo>
                  <a:pt x="301" y="123"/>
                </a:lnTo>
                <a:lnTo>
                  <a:pt x="301" y="123"/>
                </a:lnTo>
                <a:lnTo>
                  <a:pt x="299" y="123"/>
                </a:lnTo>
                <a:lnTo>
                  <a:pt x="299" y="123"/>
                </a:lnTo>
                <a:lnTo>
                  <a:pt x="298" y="123"/>
                </a:lnTo>
                <a:lnTo>
                  <a:pt x="299" y="123"/>
                </a:lnTo>
                <a:lnTo>
                  <a:pt x="299" y="124"/>
                </a:lnTo>
                <a:lnTo>
                  <a:pt x="301" y="124"/>
                </a:lnTo>
                <a:lnTo>
                  <a:pt x="301" y="124"/>
                </a:lnTo>
                <a:lnTo>
                  <a:pt x="302" y="123"/>
                </a:lnTo>
                <a:lnTo>
                  <a:pt x="303" y="123"/>
                </a:lnTo>
                <a:lnTo>
                  <a:pt x="303" y="123"/>
                </a:lnTo>
                <a:lnTo>
                  <a:pt x="303" y="123"/>
                </a:lnTo>
                <a:lnTo>
                  <a:pt x="305" y="123"/>
                </a:lnTo>
                <a:lnTo>
                  <a:pt x="305" y="123"/>
                </a:lnTo>
                <a:lnTo>
                  <a:pt x="306" y="123"/>
                </a:lnTo>
                <a:lnTo>
                  <a:pt x="306" y="123"/>
                </a:lnTo>
                <a:lnTo>
                  <a:pt x="306" y="123"/>
                </a:lnTo>
                <a:lnTo>
                  <a:pt x="308" y="123"/>
                </a:lnTo>
                <a:lnTo>
                  <a:pt x="308" y="123"/>
                </a:lnTo>
                <a:lnTo>
                  <a:pt x="308" y="123"/>
                </a:lnTo>
                <a:lnTo>
                  <a:pt x="309" y="121"/>
                </a:lnTo>
                <a:lnTo>
                  <a:pt x="312" y="120"/>
                </a:lnTo>
                <a:lnTo>
                  <a:pt x="312" y="120"/>
                </a:lnTo>
                <a:lnTo>
                  <a:pt x="313" y="118"/>
                </a:lnTo>
                <a:lnTo>
                  <a:pt x="313" y="118"/>
                </a:lnTo>
                <a:lnTo>
                  <a:pt x="315" y="117"/>
                </a:lnTo>
                <a:lnTo>
                  <a:pt x="315" y="117"/>
                </a:lnTo>
                <a:lnTo>
                  <a:pt x="315" y="117"/>
                </a:lnTo>
                <a:lnTo>
                  <a:pt x="315" y="118"/>
                </a:lnTo>
                <a:lnTo>
                  <a:pt x="315" y="118"/>
                </a:lnTo>
                <a:lnTo>
                  <a:pt x="316" y="118"/>
                </a:lnTo>
                <a:lnTo>
                  <a:pt x="316" y="120"/>
                </a:lnTo>
                <a:lnTo>
                  <a:pt x="316" y="120"/>
                </a:lnTo>
                <a:lnTo>
                  <a:pt x="316" y="120"/>
                </a:lnTo>
                <a:lnTo>
                  <a:pt x="318" y="118"/>
                </a:lnTo>
                <a:lnTo>
                  <a:pt x="318" y="118"/>
                </a:lnTo>
                <a:lnTo>
                  <a:pt x="318" y="118"/>
                </a:lnTo>
                <a:lnTo>
                  <a:pt x="318" y="118"/>
                </a:lnTo>
                <a:lnTo>
                  <a:pt x="318" y="118"/>
                </a:lnTo>
                <a:lnTo>
                  <a:pt x="318" y="118"/>
                </a:lnTo>
                <a:lnTo>
                  <a:pt x="318" y="118"/>
                </a:lnTo>
                <a:lnTo>
                  <a:pt x="319" y="118"/>
                </a:lnTo>
                <a:lnTo>
                  <a:pt x="319" y="118"/>
                </a:lnTo>
                <a:lnTo>
                  <a:pt x="320" y="118"/>
                </a:lnTo>
                <a:lnTo>
                  <a:pt x="320" y="117"/>
                </a:lnTo>
                <a:lnTo>
                  <a:pt x="320" y="117"/>
                </a:lnTo>
                <a:lnTo>
                  <a:pt x="320" y="118"/>
                </a:lnTo>
                <a:lnTo>
                  <a:pt x="320" y="118"/>
                </a:lnTo>
                <a:lnTo>
                  <a:pt x="320" y="118"/>
                </a:lnTo>
                <a:lnTo>
                  <a:pt x="320" y="120"/>
                </a:lnTo>
                <a:lnTo>
                  <a:pt x="319" y="120"/>
                </a:lnTo>
                <a:lnTo>
                  <a:pt x="319" y="121"/>
                </a:lnTo>
                <a:lnTo>
                  <a:pt x="319" y="121"/>
                </a:lnTo>
                <a:lnTo>
                  <a:pt x="319" y="121"/>
                </a:lnTo>
                <a:lnTo>
                  <a:pt x="320" y="121"/>
                </a:lnTo>
                <a:lnTo>
                  <a:pt x="320" y="121"/>
                </a:lnTo>
                <a:lnTo>
                  <a:pt x="320" y="121"/>
                </a:lnTo>
                <a:lnTo>
                  <a:pt x="320" y="121"/>
                </a:lnTo>
                <a:lnTo>
                  <a:pt x="322" y="120"/>
                </a:lnTo>
                <a:lnTo>
                  <a:pt x="322" y="120"/>
                </a:lnTo>
                <a:lnTo>
                  <a:pt x="323" y="120"/>
                </a:lnTo>
                <a:lnTo>
                  <a:pt x="323" y="120"/>
                </a:lnTo>
                <a:lnTo>
                  <a:pt x="322" y="118"/>
                </a:lnTo>
                <a:lnTo>
                  <a:pt x="323" y="118"/>
                </a:lnTo>
                <a:lnTo>
                  <a:pt x="322" y="117"/>
                </a:lnTo>
                <a:lnTo>
                  <a:pt x="323" y="116"/>
                </a:lnTo>
                <a:lnTo>
                  <a:pt x="323" y="116"/>
                </a:lnTo>
                <a:lnTo>
                  <a:pt x="325" y="114"/>
                </a:lnTo>
                <a:lnTo>
                  <a:pt x="325" y="116"/>
                </a:lnTo>
                <a:lnTo>
                  <a:pt x="325" y="116"/>
                </a:lnTo>
                <a:lnTo>
                  <a:pt x="325" y="116"/>
                </a:lnTo>
                <a:lnTo>
                  <a:pt x="325" y="116"/>
                </a:lnTo>
                <a:lnTo>
                  <a:pt x="325" y="116"/>
                </a:lnTo>
                <a:lnTo>
                  <a:pt x="325" y="114"/>
                </a:lnTo>
                <a:lnTo>
                  <a:pt x="326" y="114"/>
                </a:lnTo>
                <a:lnTo>
                  <a:pt x="326" y="114"/>
                </a:lnTo>
                <a:lnTo>
                  <a:pt x="326" y="114"/>
                </a:lnTo>
                <a:lnTo>
                  <a:pt x="326" y="116"/>
                </a:lnTo>
                <a:lnTo>
                  <a:pt x="328" y="116"/>
                </a:lnTo>
                <a:lnTo>
                  <a:pt x="328" y="116"/>
                </a:lnTo>
                <a:lnTo>
                  <a:pt x="329" y="116"/>
                </a:lnTo>
                <a:lnTo>
                  <a:pt x="329" y="116"/>
                </a:lnTo>
                <a:lnTo>
                  <a:pt x="329" y="116"/>
                </a:lnTo>
                <a:lnTo>
                  <a:pt x="329" y="117"/>
                </a:lnTo>
                <a:lnTo>
                  <a:pt x="329" y="117"/>
                </a:lnTo>
                <a:lnTo>
                  <a:pt x="329" y="116"/>
                </a:lnTo>
                <a:lnTo>
                  <a:pt x="329" y="116"/>
                </a:lnTo>
                <a:lnTo>
                  <a:pt x="329" y="114"/>
                </a:lnTo>
                <a:lnTo>
                  <a:pt x="330" y="114"/>
                </a:lnTo>
                <a:lnTo>
                  <a:pt x="330" y="114"/>
                </a:lnTo>
                <a:lnTo>
                  <a:pt x="330" y="114"/>
                </a:lnTo>
                <a:lnTo>
                  <a:pt x="332" y="114"/>
                </a:lnTo>
                <a:lnTo>
                  <a:pt x="332" y="114"/>
                </a:lnTo>
                <a:lnTo>
                  <a:pt x="332" y="114"/>
                </a:lnTo>
                <a:lnTo>
                  <a:pt x="332" y="114"/>
                </a:lnTo>
                <a:lnTo>
                  <a:pt x="332" y="116"/>
                </a:lnTo>
                <a:lnTo>
                  <a:pt x="332" y="116"/>
                </a:lnTo>
                <a:lnTo>
                  <a:pt x="332" y="116"/>
                </a:lnTo>
                <a:lnTo>
                  <a:pt x="332" y="116"/>
                </a:lnTo>
                <a:lnTo>
                  <a:pt x="333" y="117"/>
                </a:lnTo>
                <a:lnTo>
                  <a:pt x="333" y="117"/>
                </a:lnTo>
                <a:lnTo>
                  <a:pt x="333" y="116"/>
                </a:lnTo>
                <a:lnTo>
                  <a:pt x="335" y="116"/>
                </a:lnTo>
                <a:lnTo>
                  <a:pt x="335" y="114"/>
                </a:lnTo>
                <a:lnTo>
                  <a:pt x="335" y="113"/>
                </a:lnTo>
                <a:lnTo>
                  <a:pt x="335" y="113"/>
                </a:lnTo>
                <a:lnTo>
                  <a:pt x="335" y="113"/>
                </a:lnTo>
                <a:lnTo>
                  <a:pt x="335" y="113"/>
                </a:lnTo>
                <a:lnTo>
                  <a:pt x="335" y="113"/>
                </a:lnTo>
                <a:lnTo>
                  <a:pt x="336" y="113"/>
                </a:lnTo>
                <a:lnTo>
                  <a:pt x="336" y="113"/>
                </a:lnTo>
                <a:lnTo>
                  <a:pt x="336" y="113"/>
                </a:lnTo>
                <a:lnTo>
                  <a:pt x="338" y="111"/>
                </a:lnTo>
                <a:lnTo>
                  <a:pt x="338" y="111"/>
                </a:lnTo>
                <a:lnTo>
                  <a:pt x="339" y="111"/>
                </a:lnTo>
                <a:lnTo>
                  <a:pt x="340" y="111"/>
                </a:lnTo>
                <a:lnTo>
                  <a:pt x="340" y="111"/>
                </a:lnTo>
                <a:lnTo>
                  <a:pt x="340" y="110"/>
                </a:lnTo>
                <a:lnTo>
                  <a:pt x="340" y="110"/>
                </a:lnTo>
                <a:lnTo>
                  <a:pt x="342" y="110"/>
                </a:lnTo>
                <a:lnTo>
                  <a:pt x="342" y="110"/>
                </a:lnTo>
                <a:lnTo>
                  <a:pt x="342" y="110"/>
                </a:lnTo>
                <a:lnTo>
                  <a:pt x="342" y="110"/>
                </a:lnTo>
                <a:lnTo>
                  <a:pt x="343" y="110"/>
                </a:lnTo>
                <a:lnTo>
                  <a:pt x="342" y="110"/>
                </a:lnTo>
                <a:lnTo>
                  <a:pt x="342" y="110"/>
                </a:lnTo>
                <a:lnTo>
                  <a:pt x="343" y="110"/>
                </a:lnTo>
                <a:lnTo>
                  <a:pt x="343" y="110"/>
                </a:lnTo>
                <a:lnTo>
                  <a:pt x="343" y="110"/>
                </a:lnTo>
                <a:lnTo>
                  <a:pt x="345" y="110"/>
                </a:lnTo>
                <a:lnTo>
                  <a:pt x="345" y="110"/>
                </a:lnTo>
                <a:lnTo>
                  <a:pt x="346" y="108"/>
                </a:lnTo>
                <a:lnTo>
                  <a:pt x="346" y="108"/>
                </a:lnTo>
                <a:lnTo>
                  <a:pt x="348" y="110"/>
                </a:lnTo>
                <a:lnTo>
                  <a:pt x="348" y="110"/>
                </a:lnTo>
                <a:lnTo>
                  <a:pt x="349" y="108"/>
                </a:lnTo>
                <a:lnTo>
                  <a:pt x="350" y="108"/>
                </a:lnTo>
                <a:lnTo>
                  <a:pt x="350" y="108"/>
                </a:lnTo>
                <a:lnTo>
                  <a:pt x="350" y="108"/>
                </a:lnTo>
                <a:lnTo>
                  <a:pt x="352" y="108"/>
                </a:lnTo>
                <a:lnTo>
                  <a:pt x="353" y="108"/>
                </a:lnTo>
                <a:lnTo>
                  <a:pt x="353" y="107"/>
                </a:lnTo>
                <a:lnTo>
                  <a:pt x="355" y="107"/>
                </a:lnTo>
                <a:lnTo>
                  <a:pt x="355" y="107"/>
                </a:lnTo>
                <a:lnTo>
                  <a:pt x="355" y="107"/>
                </a:lnTo>
                <a:lnTo>
                  <a:pt x="355" y="107"/>
                </a:lnTo>
                <a:lnTo>
                  <a:pt x="355" y="107"/>
                </a:lnTo>
                <a:lnTo>
                  <a:pt x="355" y="107"/>
                </a:lnTo>
                <a:lnTo>
                  <a:pt x="356" y="107"/>
                </a:lnTo>
                <a:lnTo>
                  <a:pt x="356" y="107"/>
                </a:lnTo>
                <a:lnTo>
                  <a:pt x="356" y="107"/>
                </a:lnTo>
                <a:lnTo>
                  <a:pt x="356" y="107"/>
                </a:lnTo>
                <a:lnTo>
                  <a:pt x="358" y="107"/>
                </a:lnTo>
                <a:lnTo>
                  <a:pt x="358" y="107"/>
                </a:lnTo>
                <a:lnTo>
                  <a:pt x="358" y="107"/>
                </a:lnTo>
                <a:lnTo>
                  <a:pt x="358" y="107"/>
                </a:lnTo>
                <a:lnTo>
                  <a:pt x="358" y="107"/>
                </a:lnTo>
                <a:lnTo>
                  <a:pt x="356" y="107"/>
                </a:lnTo>
                <a:lnTo>
                  <a:pt x="358" y="107"/>
                </a:lnTo>
                <a:lnTo>
                  <a:pt x="358" y="107"/>
                </a:lnTo>
                <a:lnTo>
                  <a:pt x="358" y="108"/>
                </a:lnTo>
                <a:lnTo>
                  <a:pt x="358" y="108"/>
                </a:lnTo>
                <a:lnTo>
                  <a:pt x="359" y="107"/>
                </a:lnTo>
                <a:lnTo>
                  <a:pt x="359" y="107"/>
                </a:lnTo>
                <a:lnTo>
                  <a:pt x="359" y="107"/>
                </a:lnTo>
                <a:lnTo>
                  <a:pt x="359" y="107"/>
                </a:lnTo>
                <a:lnTo>
                  <a:pt x="359" y="106"/>
                </a:lnTo>
                <a:lnTo>
                  <a:pt x="359" y="106"/>
                </a:lnTo>
                <a:lnTo>
                  <a:pt x="359" y="106"/>
                </a:lnTo>
                <a:lnTo>
                  <a:pt x="360" y="106"/>
                </a:lnTo>
                <a:lnTo>
                  <a:pt x="359" y="104"/>
                </a:lnTo>
                <a:lnTo>
                  <a:pt x="359" y="104"/>
                </a:lnTo>
                <a:lnTo>
                  <a:pt x="360" y="104"/>
                </a:lnTo>
                <a:lnTo>
                  <a:pt x="360" y="104"/>
                </a:lnTo>
                <a:lnTo>
                  <a:pt x="360" y="104"/>
                </a:lnTo>
                <a:lnTo>
                  <a:pt x="360" y="104"/>
                </a:lnTo>
                <a:lnTo>
                  <a:pt x="360" y="104"/>
                </a:lnTo>
                <a:lnTo>
                  <a:pt x="360" y="104"/>
                </a:lnTo>
                <a:lnTo>
                  <a:pt x="360" y="104"/>
                </a:lnTo>
                <a:lnTo>
                  <a:pt x="360" y="104"/>
                </a:lnTo>
                <a:lnTo>
                  <a:pt x="363" y="104"/>
                </a:lnTo>
                <a:lnTo>
                  <a:pt x="365" y="104"/>
                </a:lnTo>
                <a:lnTo>
                  <a:pt x="365" y="103"/>
                </a:lnTo>
                <a:lnTo>
                  <a:pt x="365" y="103"/>
                </a:lnTo>
                <a:lnTo>
                  <a:pt x="365" y="103"/>
                </a:lnTo>
                <a:lnTo>
                  <a:pt x="366" y="103"/>
                </a:lnTo>
                <a:lnTo>
                  <a:pt x="367" y="103"/>
                </a:lnTo>
                <a:lnTo>
                  <a:pt x="369" y="103"/>
                </a:lnTo>
                <a:lnTo>
                  <a:pt x="369" y="103"/>
                </a:lnTo>
                <a:lnTo>
                  <a:pt x="370" y="101"/>
                </a:lnTo>
                <a:lnTo>
                  <a:pt x="370" y="101"/>
                </a:lnTo>
                <a:lnTo>
                  <a:pt x="370" y="101"/>
                </a:lnTo>
                <a:lnTo>
                  <a:pt x="370" y="101"/>
                </a:lnTo>
                <a:lnTo>
                  <a:pt x="370" y="101"/>
                </a:lnTo>
                <a:lnTo>
                  <a:pt x="370" y="100"/>
                </a:lnTo>
                <a:lnTo>
                  <a:pt x="370" y="100"/>
                </a:lnTo>
                <a:lnTo>
                  <a:pt x="370" y="101"/>
                </a:lnTo>
                <a:lnTo>
                  <a:pt x="370" y="101"/>
                </a:lnTo>
                <a:lnTo>
                  <a:pt x="372" y="101"/>
                </a:lnTo>
                <a:lnTo>
                  <a:pt x="372" y="101"/>
                </a:lnTo>
                <a:lnTo>
                  <a:pt x="373" y="101"/>
                </a:lnTo>
                <a:lnTo>
                  <a:pt x="373" y="101"/>
                </a:lnTo>
                <a:lnTo>
                  <a:pt x="375" y="100"/>
                </a:lnTo>
                <a:lnTo>
                  <a:pt x="376" y="100"/>
                </a:lnTo>
                <a:lnTo>
                  <a:pt x="376" y="100"/>
                </a:lnTo>
                <a:lnTo>
                  <a:pt x="375" y="100"/>
                </a:lnTo>
                <a:lnTo>
                  <a:pt x="375" y="100"/>
                </a:lnTo>
                <a:lnTo>
                  <a:pt x="375" y="101"/>
                </a:lnTo>
                <a:lnTo>
                  <a:pt x="375" y="101"/>
                </a:lnTo>
                <a:lnTo>
                  <a:pt x="375" y="103"/>
                </a:lnTo>
                <a:lnTo>
                  <a:pt x="375" y="103"/>
                </a:lnTo>
                <a:lnTo>
                  <a:pt x="373" y="103"/>
                </a:lnTo>
                <a:lnTo>
                  <a:pt x="372" y="104"/>
                </a:lnTo>
                <a:lnTo>
                  <a:pt x="370" y="104"/>
                </a:lnTo>
                <a:lnTo>
                  <a:pt x="370" y="104"/>
                </a:lnTo>
                <a:lnTo>
                  <a:pt x="370" y="104"/>
                </a:lnTo>
                <a:lnTo>
                  <a:pt x="370" y="104"/>
                </a:lnTo>
                <a:lnTo>
                  <a:pt x="370" y="104"/>
                </a:lnTo>
                <a:lnTo>
                  <a:pt x="370" y="104"/>
                </a:lnTo>
                <a:lnTo>
                  <a:pt x="369" y="104"/>
                </a:lnTo>
                <a:lnTo>
                  <a:pt x="369" y="104"/>
                </a:lnTo>
                <a:lnTo>
                  <a:pt x="369" y="106"/>
                </a:lnTo>
                <a:lnTo>
                  <a:pt x="369" y="106"/>
                </a:lnTo>
                <a:lnTo>
                  <a:pt x="370" y="106"/>
                </a:lnTo>
                <a:lnTo>
                  <a:pt x="370" y="106"/>
                </a:lnTo>
                <a:lnTo>
                  <a:pt x="370" y="106"/>
                </a:lnTo>
                <a:lnTo>
                  <a:pt x="369" y="106"/>
                </a:lnTo>
                <a:lnTo>
                  <a:pt x="369" y="107"/>
                </a:lnTo>
                <a:lnTo>
                  <a:pt x="369" y="107"/>
                </a:lnTo>
                <a:lnTo>
                  <a:pt x="369" y="107"/>
                </a:lnTo>
                <a:lnTo>
                  <a:pt x="369" y="107"/>
                </a:lnTo>
                <a:lnTo>
                  <a:pt x="369" y="106"/>
                </a:lnTo>
                <a:lnTo>
                  <a:pt x="367" y="106"/>
                </a:lnTo>
                <a:lnTo>
                  <a:pt x="367" y="104"/>
                </a:lnTo>
                <a:lnTo>
                  <a:pt x="366" y="104"/>
                </a:lnTo>
                <a:lnTo>
                  <a:pt x="366" y="106"/>
                </a:lnTo>
                <a:lnTo>
                  <a:pt x="366" y="106"/>
                </a:lnTo>
                <a:lnTo>
                  <a:pt x="366" y="104"/>
                </a:lnTo>
                <a:lnTo>
                  <a:pt x="366" y="104"/>
                </a:lnTo>
                <a:lnTo>
                  <a:pt x="366" y="104"/>
                </a:lnTo>
                <a:lnTo>
                  <a:pt x="366" y="104"/>
                </a:lnTo>
                <a:lnTo>
                  <a:pt x="366" y="104"/>
                </a:lnTo>
                <a:lnTo>
                  <a:pt x="365" y="104"/>
                </a:lnTo>
                <a:lnTo>
                  <a:pt x="365" y="104"/>
                </a:lnTo>
                <a:lnTo>
                  <a:pt x="365" y="104"/>
                </a:lnTo>
                <a:lnTo>
                  <a:pt x="365" y="104"/>
                </a:lnTo>
                <a:lnTo>
                  <a:pt x="365" y="104"/>
                </a:lnTo>
                <a:lnTo>
                  <a:pt x="365" y="106"/>
                </a:lnTo>
                <a:lnTo>
                  <a:pt x="366" y="106"/>
                </a:lnTo>
                <a:lnTo>
                  <a:pt x="366" y="106"/>
                </a:lnTo>
                <a:lnTo>
                  <a:pt x="365" y="106"/>
                </a:lnTo>
                <a:lnTo>
                  <a:pt x="365" y="106"/>
                </a:lnTo>
                <a:lnTo>
                  <a:pt x="365" y="106"/>
                </a:lnTo>
                <a:lnTo>
                  <a:pt x="365" y="107"/>
                </a:lnTo>
                <a:lnTo>
                  <a:pt x="363" y="107"/>
                </a:lnTo>
                <a:lnTo>
                  <a:pt x="363" y="107"/>
                </a:lnTo>
                <a:lnTo>
                  <a:pt x="363" y="108"/>
                </a:lnTo>
                <a:lnTo>
                  <a:pt x="363" y="108"/>
                </a:lnTo>
                <a:lnTo>
                  <a:pt x="362" y="108"/>
                </a:lnTo>
                <a:lnTo>
                  <a:pt x="360" y="110"/>
                </a:lnTo>
                <a:lnTo>
                  <a:pt x="360" y="110"/>
                </a:lnTo>
                <a:lnTo>
                  <a:pt x="359" y="110"/>
                </a:lnTo>
                <a:lnTo>
                  <a:pt x="359" y="110"/>
                </a:lnTo>
                <a:lnTo>
                  <a:pt x="359" y="111"/>
                </a:lnTo>
                <a:lnTo>
                  <a:pt x="358" y="113"/>
                </a:lnTo>
                <a:lnTo>
                  <a:pt x="358" y="113"/>
                </a:lnTo>
                <a:lnTo>
                  <a:pt x="359" y="113"/>
                </a:lnTo>
                <a:lnTo>
                  <a:pt x="359" y="113"/>
                </a:lnTo>
                <a:lnTo>
                  <a:pt x="360" y="113"/>
                </a:lnTo>
                <a:lnTo>
                  <a:pt x="360" y="113"/>
                </a:lnTo>
                <a:lnTo>
                  <a:pt x="360" y="114"/>
                </a:lnTo>
                <a:lnTo>
                  <a:pt x="360" y="114"/>
                </a:lnTo>
                <a:lnTo>
                  <a:pt x="359" y="114"/>
                </a:lnTo>
                <a:lnTo>
                  <a:pt x="359" y="116"/>
                </a:lnTo>
                <a:lnTo>
                  <a:pt x="359" y="116"/>
                </a:lnTo>
                <a:lnTo>
                  <a:pt x="359" y="116"/>
                </a:lnTo>
                <a:lnTo>
                  <a:pt x="359" y="116"/>
                </a:lnTo>
                <a:lnTo>
                  <a:pt x="359" y="116"/>
                </a:lnTo>
                <a:lnTo>
                  <a:pt x="359" y="116"/>
                </a:lnTo>
                <a:lnTo>
                  <a:pt x="358" y="116"/>
                </a:lnTo>
                <a:lnTo>
                  <a:pt x="358" y="116"/>
                </a:lnTo>
                <a:lnTo>
                  <a:pt x="358" y="116"/>
                </a:lnTo>
                <a:lnTo>
                  <a:pt x="358" y="117"/>
                </a:lnTo>
                <a:lnTo>
                  <a:pt x="356" y="117"/>
                </a:lnTo>
                <a:lnTo>
                  <a:pt x="356" y="118"/>
                </a:lnTo>
                <a:lnTo>
                  <a:pt x="355" y="118"/>
                </a:lnTo>
                <a:lnTo>
                  <a:pt x="355" y="118"/>
                </a:lnTo>
                <a:lnTo>
                  <a:pt x="355" y="118"/>
                </a:lnTo>
                <a:lnTo>
                  <a:pt x="355" y="118"/>
                </a:lnTo>
                <a:lnTo>
                  <a:pt x="355" y="118"/>
                </a:lnTo>
                <a:lnTo>
                  <a:pt x="355" y="117"/>
                </a:lnTo>
                <a:lnTo>
                  <a:pt x="355" y="116"/>
                </a:lnTo>
                <a:lnTo>
                  <a:pt x="355" y="116"/>
                </a:lnTo>
                <a:lnTo>
                  <a:pt x="355" y="116"/>
                </a:lnTo>
                <a:lnTo>
                  <a:pt x="355" y="114"/>
                </a:lnTo>
                <a:lnTo>
                  <a:pt x="355" y="114"/>
                </a:lnTo>
                <a:lnTo>
                  <a:pt x="355" y="114"/>
                </a:lnTo>
                <a:lnTo>
                  <a:pt x="355" y="113"/>
                </a:lnTo>
                <a:lnTo>
                  <a:pt x="356" y="113"/>
                </a:lnTo>
                <a:lnTo>
                  <a:pt x="356" y="113"/>
                </a:lnTo>
                <a:lnTo>
                  <a:pt x="356" y="113"/>
                </a:lnTo>
                <a:lnTo>
                  <a:pt x="356" y="111"/>
                </a:lnTo>
                <a:lnTo>
                  <a:pt x="355" y="111"/>
                </a:lnTo>
                <a:lnTo>
                  <a:pt x="355" y="113"/>
                </a:lnTo>
                <a:lnTo>
                  <a:pt x="355" y="113"/>
                </a:lnTo>
                <a:lnTo>
                  <a:pt x="353" y="113"/>
                </a:lnTo>
                <a:lnTo>
                  <a:pt x="353" y="113"/>
                </a:lnTo>
                <a:lnTo>
                  <a:pt x="353" y="113"/>
                </a:lnTo>
                <a:lnTo>
                  <a:pt x="353" y="113"/>
                </a:lnTo>
                <a:lnTo>
                  <a:pt x="355" y="111"/>
                </a:lnTo>
                <a:lnTo>
                  <a:pt x="356" y="111"/>
                </a:lnTo>
                <a:lnTo>
                  <a:pt x="356" y="110"/>
                </a:lnTo>
                <a:lnTo>
                  <a:pt x="356" y="110"/>
                </a:lnTo>
                <a:lnTo>
                  <a:pt x="356" y="110"/>
                </a:lnTo>
                <a:lnTo>
                  <a:pt x="356" y="110"/>
                </a:lnTo>
                <a:lnTo>
                  <a:pt x="355" y="110"/>
                </a:lnTo>
                <a:lnTo>
                  <a:pt x="355" y="110"/>
                </a:lnTo>
                <a:lnTo>
                  <a:pt x="355" y="110"/>
                </a:lnTo>
                <a:lnTo>
                  <a:pt x="353" y="110"/>
                </a:lnTo>
                <a:lnTo>
                  <a:pt x="353" y="110"/>
                </a:lnTo>
                <a:lnTo>
                  <a:pt x="353" y="110"/>
                </a:lnTo>
                <a:lnTo>
                  <a:pt x="353" y="110"/>
                </a:lnTo>
                <a:lnTo>
                  <a:pt x="353" y="110"/>
                </a:lnTo>
                <a:lnTo>
                  <a:pt x="352" y="110"/>
                </a:lnTo>
                <a:lnTo>
                  <a:pt x="352" y="110"/>
                </a:lnTo>
                <a:lnTo>
                  <a:pt x="352" y="110"/>
                </a:lnTo>
                <a:lnTo>
                  <a:pt x="352" y="110"/>
                </a:lnTo>
                <a:lnTo>
                  <a:pt x="352" y="110"/>
                </a:lnTo>
                <a:lnTo>
                  <a:pt x="350" y="111"/>
                </a:lnTo>
                <a:lnTo>
                  <a:pt x="350" y="111"/>
                </a:lnTo>
                <a:lnTo>
                  <a:pt x="350" y="111"/>
                </a:lnTo>
                <a:lnTo>
                  <a:pt x="350" y="111"/>
                </a:lnTo>
                <a:lnTo>
                  <a:pt x="349" y="111"/>
                </a:lnTo>
                <a:lnTo>
                  <a:pt x="349" y="111"/>
                </a:lnTo>
                <a:lnTo>
                  <a:pt x="348" y="111"/>
                </a:lnTo>
                <a:lnTo>
                  <a:pt x="348" y="111"/>
                </a:lnTo>
                <a:lnTo>
                  <a:pt x="348" y="111"/>
                </a:lnTo>
                <a:lnTo>
                  <a:pt x="348" y="111"/>
                </a:lnTo>
                <a:lnTo>
                  <a:pt x="348" y="111"/>
                </a:lnTo>
                <a:lnTo>
                  <a:pt x="346" y="111"/>
                </a:lnTo>
                <a:lnTo>
                  <a:pt x="346" y="111"/>
                </a:lnTo>
                <a:lnTo>
                  <a:pt x="346" y="111"/>
                </a:lnTo>
                <a:lnTo>
                  <a:pt x="346" y="111"/>
                </a:lnTo>
                <a:lnTo>
                  <a:pt x="346" y="111"/>
                </a:lnTo>
                <a:lnTo>
                  <a:pt x="346" y="111"/>
                </a:lnTo>
                <a:lnTo>
                  <a:pt x="346" y="113"/>
                </a:lnTo>
                <a:lnTo>
                  <a:pt x="348" y="113"/>
                </a:lnTo>
                <a:lnTo>
                  <a:pt x="348" y="113"/>
                </a:lnTo>
                <a:lnTo>
                  <a:pt x="346" y="113"/>
                </a:lnTo>
                <a:lnTo>
                  <a:pt x="345" y="114"/>
                </a:lnTo>
                <a:lnTo>
                  <a:pt x="345" y="114"/>
                </a:lnTo>
                <a:lnTo>
                  <a:pt x="345" y="114"/>
                </a:lnTo>
                <a:lnTo>
                  <a:pt x="345" y="114"/>
                </a:lnTo>
                <a:lnTo>
                  <a:pt x="345" y="114"/>
                </a:lnTo>
                <a:lnTo>
                  <a:pt x="345" y="114"/>
                </a:lnTo>
                <a:lnTo>
                  <a:pt x="345" y="114"/>
                </a:lnTo>
                <a:lnTo>
                  <a:pt x="345" y="113"/>
                </a:lnTo>
                <a:lnTo>
                  <a:pt x="343" y="113"/>
                </a:lnTo>
                <a:lnTo>
                  <a:pt x="343" y="114"/>
                </a:lnTo>
                <a:lnTo>
                  <a:pt x="343" y="114"/>
                </a:lnTo>
                <a:lnTo>
                  <a:pt x="342" y="116"/>
                </a:lnTo>
                <a:lnTo>
                  <a:pt x="342" y="116"/>
                </a:lnTo>
                <a:lnTo>
                  <a:pt x="342" y="116"/>
                </a:lnTo>
                <a:lnTo>
                  <a:pt x="342" y="116"/>
                </a:lnTo>
                <a:lnTo>
                  <a:pt x="342" y="116"/>
                </a:lnTo>
                <a:lnTo>
                  <a:pt x="342" y="116"/>
                </a:lnTo>
                <a:lnTo>
                  <a:pt x="342" y="116"/>
                </a:lnTo>
                <a:lnTo>
                  <a:pt x="342" y="116"/>
                </a:lnTo>
                <a:lnTo>
                  <a:pt x="342" y="117"/>
                </a:lnTo>
                <a:lnTo>
                  <a:pt x="342" y="117"/>
                </a:lnTo>
                <a:lnTo>
                  <a:pt x="342" y="116"/>
                </a:lnTo>
                <a:lnTo>
                  <a:pt x="342" y="116"/>
                </a:lnTo>
                <a:lnTo>
                  <a:pt x="340" y="116"/>
                </a:lnTo>
                <a:lnTo>
                  <a:pt x="339" y="117"/>
                </a:lnTo>
                <a:lnTo>
                  <a:pt x="339" y="116"/>
                </a:lnTo>
                <a:lnTo>
                  <a:pt x="339" y="116"/>
                </a:lnTo>
                <a:lnTo>
                  <a:pt x="339" y="116"/>
                </a:lnTo>
                <a:lnTo>
                  <a:pt x="338" y="116"/>
                </a:lnTo>
                <a:lnTo>
                  <a:pt x="338" y="116"/>
                </a:lnTo>
                <a:lnTo>
                  <a:pt x="338" y="117"/>
                </a:lnTo>
                <a:lnTo>
                  <a:pt x="338" y="117"/>
                </a:lnTo>
                <a:lnTo>
                  <a:pt x="338" y="117"/>
                </a:lnTo>
                <a:lnTo>
                  <a:pt x="338" y="117"/>
                </a:lnTo>
                <a:lnTo>
                  <a:pt x="338" y="118"/>
                </a:lnTo>
                <a:lnTo>
                  <a:pt x="338" y="118"/>
                </a:lnTo>
                <a:lnTo>
                  <a:pt x="338" y="118"/>
                </a:lnTo>
                <a:lnTo>
                  <a:pt x="338" y="118"/>
                </a:lnTo>
                <a:lnTo>
                  <a:pt x="338" y="118"/>
                </a:lnTo>
                <a:lnTo>
                  <a:pt x="338" y="118"/>
                </a:lnTo>
                <a:lnTo>
                  <a:pt x="338" y="118"/>
                </a:lnTo>
                <a:lnTo>
                  <a:pt x="338" y="118"/>
                </a:lnTo>
                <a:lnTo>
                  <a:pt x="338" y="120"/>
                </a:lnTo>
                <a:lnTo>
                  <a:pt x="338" y="120"/>
                </a:lnTo>
                <a:lnTo>
                  <a:pt x="338" y="121"/>
                </a:lnTo>
                <a:lnTo>
                  <a:pt x="339" y="121"/>
                </a:lnTo>
                <a:lnTo>
                  <a:pt x="340" y="121"/>
                </a:lnTo>
                <a:lnTo>
                  <a:pt x="340" y="121"/>
                </a:lnTo>
                <a:lnTo>
                  <a:pt x="342" y="121"/>
                </a:lnTo>
                <a:lnTo>
                  <a:pt x="342" y="121"/>
                </a:lnTo>
                <a:lnTo>
                  <a:pt x="342" y="121"/>
                </a:lnTo>
                <a:lnTo>
                  <a:pt x="343" y="120"/>
                </a:lnTo>
                <a:lnTo>
                  <a:pt x="343" y="120"/>
                </a:lnTo>
                <a:lnTo>
                  <a:pt x="343" y="120"/>
                </a:lnTo>
                <a:lnTo>
                  <a:pt x="342" y="120"/>
                </a:lnTo>
                <a:lnTo>
                  <a:pt x="343" y="118"/>
                </a:lnTo>
                <a:lnTo>
                  <a:pt x="343" y="118"/>
                </a:lnTo>
                <a:lnTo>
                  <a:pt x="343" y="118"/>
                </a:lnTo>
                <a:lnTo>
                  <a:pt x="343" y="118"/>
                </a:lnTo>
                <a:lnTo>
                  <a:pt x="343" y="118"/>
                </a:lnTo>
                <a:lnTo>
                  <a:pt x="345" y="120"/>
                </a:lnTo>
                <a:lnTo>
                  <a:pt x="345" y="120"/>
                </a:lnTo>
                <a:lnTo>
                  <a:pt x="346" y="120"/>
                </a:lnTo>
                <a:lnTo>
                  <a:pt x="346" y="120"/>
                </a:lnTo>
                <a:lnTo>
                  <a:pt x="345" y="120"/>
                </a:lnTo>
                <a:lnTo>
                  <a:pt x="343" y="121"/>
                </a:lnTo>
                <a:lnTo>
                  <a:pt x="343" y="121"/>
                </a:lnTo>
                <a:lnTo>
                  <a:pt x="343" y="123"/>
                </a:lnTo>
                <a:lnTo>
                  <a:pt x="343" y="123"/>
                </a:lnTo>
                <a:lnTo>
                  <a:pt x="343" y="124"/>
                </a:lnTo>
                <a:lnTo>
                  <a:pt x="343" y="124"/>
                </a:lnTo>
                <a:lnTo>
                  <a:pt x="343" y="124"/>
                </a:lnTo>
                <a:lnTo>
                  <a:pt x="343" y="125"/>
                </a:lnTo>
                <a:lnTo>
                  <a:pt x="343" y="125"/>
                </a:lnTo>
                <a:lnTo>
                  <a:pt x="343" y="127"/>
                </a:lnTo>
                <a:lnTo>
                  <a:pt x="343" y="127"/>
                </a:lnTo>
                <a:lnTo>
                  <a:pt x="343" y="127"/>
                </a:lnTo>
                <a:lnTo>
                  <a:pt x="342" y="127"/>
                </a:lnTo>
                <a:lnTo>
                  <a:pt x="342" y="127"/>
                </a:lnTo>
                <a:lnTo>
                  <a:pt x="342" y="127"/>
                </a:lnTo>
                <a:lnTo>
                  <a:pt x="342" y="128"/>
                </a:lnTo>
                <a:lnTo>
                  <a:pt x="342" y="128"/>
                </a:lnTo>
                <a:lnTo>
                  <a:pt x="342" y="128"/>
                </a:lnTo>
                <a:lnTo>
                  <a:pt x="343" y="128"/>
                </a:lnTo>
                <a:lnTo>
                  <a:pt x="343" y="128"/>
                </a:lnTo>
                <a:lnTo>
                  <a:pt x="345" y="127"/>
                </a:lnTo>
                <a:lnTo>
                  <a:pt x="345" y="127"/>
                </a:lnTo>
                <a:lnTo>
                  <a:pt x="345" y="127"/>
                </a:lnTo>
                <a:lnTo>
                  <a:pt x="345" y="127"/>
                </a:lnTo>
                <a:lnTo>
                  <a:pt x="345" y="128"/>
                </a:lnTo>
                <a:lnTo>
                  <a:pt x="346" y="128"/>
                </a:lnTo>
                <a:lnTo>
                  <a:pt x="346" y="128"/>
                </a:lnTo>
                <a:lnTo>
                  <a:pt x="346" y="128"/>
                </a:lnTo>
                <a:lnTo>
                  <a:pt x="346" y="128"/>
                </a:lnTo>
                <a:lnTo>
                  <a:pt x="346" y="128"/>
                </a:lnTo>
                <a:lnTo>
                  <a:pt x="346" y="130"/>
                </a:lnTo>
                <a:lnTo>
                  <a:pt x="346" y="130"/>
                </a:lnTo>
                <a:lnTo>
                  <a:pt x="346" y="130"/>
                </a:lnTo>
                <a:lnTo>
                  <a:pt x="345" y="131"/>
                </a:lnTo>
                <a:lnTo>
                  <a:pt x="345" y="131"/>
                </a:lnTo>
                <a:lnTo>
                  <a:pt x="345" y="131"/>
                </a:lnTo>
                <a:lnTo>
                  <a:pt x="345" y="131"/>
                </a:lnTo>
                <a:lnTo>
                  <a:pt x="345" y="131"/>
                </a:lnTo>
                <a:lnTo>
                  <a:pt x="345" y="130"/>
                </a:lnTo>
                <a:lnTo>
                  <a:pt x="345" y="130"/>
                </a:lnTo>
                <a:lnTo>
                  <a:pt x="345" y="130"/>
                </a:lnTo>
                <a:lnTo>
                  <a:pt x="345" y="128"/>
                </a:lnTo>
                <a:lnTo>
                  <a:pt x="345" y="128"/>
                </a:lnTo>
                <a:lnTo>
                  <a:pt x="345" y="128"/>
                </a:lnTo>
                <a:lnTo>
                  <a:pt x="345" y="128"/>
                </a:lnTo>
                <a:lnTo>
                  <a:pt x="345" y="128"/>
                </a:lnTo>
                <a:lnTo>
                  <a:pt x="345" y="127"/>
                </a:lnTo>
                <a:lnTo>
                  <a:pt x="345" y="127"/>
                </a:lnTo>
                <a:lnTo>
                  <a:pt x="343" y="128"/>
                </a:lnTo>
                <a:lnTo>
                  <a:pt x="343" y="128"/>
                </a:lnTo>
                <a:lnTo>
                  <a:pt x="343" y="128"/>
                </a:lnTo>
                <a:lnTo>
                  <a:pt x="343" y="128"/>
                </a:lnTo>
                <a:lnTo>
                  <a:pt x="343" y="130"/>
                </a:lnTo>
                <a:lnTo>
                  <a:pt x="343" y="130"/>
                </a:lnTo>
                <a:lnTo>
                  <a:pt x="343" y="130"/>
                </a:lnTo>
                <a:lnTo>
                  <a:pt x="343" y="130"/>
                </a:lnTo>
                <a:lnTo>
                  <a:pt x="343" y="131"/>
                </a:lnTo>
                <a:lnTo>
                  <a:pt x="342" y="131"/>
                </a:lnTo>
                <a:lnTo>
                  <a:pt x="342" y="131"/>
                </a:lnTo>
                <a:lnTo>
                  <a:pt x="342" y="131"/>
                </a:lnTo>
                <a:lnTo>
                  <a:pt x="342" y="131"/>
                </a:lnTo>
                <a:lnTo>
                  <a:pt x="342" y="131"/>
                </a:lnTo>
                <a:lnTo>
                  <a:pt x="342" y="130"/>
                </a:lnTo>
                <a:lnTo>
                  <a:pt x="342" y="130"/>
                </a:lnTo>
                <a:lnTo>
                  <a:pt x="342" y="130"/>
                </a:lnTo>
                <a:lnTo>
                  <a:pt x="342" y="130"/>
                </a:lnTo>
                <a:lnTo>
                  <a:pt x="342" y="128"/>
                </a:lnTo>
                <a:lnTo>
                  <a:pt x="342" y="128"/>
                </a:lnTo>
                <a:lnTo>
                  <a:pt x="342" y="130"/>
                </a:lnTo>
                <a:lnTo>
                  <a:pt x="340" y="130"/>
                </a:lnTo>
                <a:lnTo>
                  <a:pt x="340" y="130"/>
                </a:lnTo>
                <a:lnTo>
                  <a:pt x="339" y="131"/>
                </a:lnTo>
                <a:lnTo>
                  <a:pt x="339" y="131"/>
                </a:lnTo>
                <a:lnTo>
                  <a:pt x="339" y="133"/>
                </a:lnTo>
                <a:lnTo>
                  <a:pt x="339" y="133"/>
                </a:lnTo>
                <a:lnTo>
                  <a:pt x="339" y="133"/>
                </a:lnTo>
                <a:lnTo>
                  <a:pt x="338" y="133"/>
                </a:lnTo>
                <a:lnTo>
                  <a:pt x="336" y="133"/>
                </a:lnTo>
                <a:lnTo>
                  <a:pt x="336" y="134"/>
                </a:lnTo>
                <a:lnTo>
                  <a:pt x="336" y="134"/>
                </a:lnTo>
                <a:lnTo>
                  <a:pt x="336" y="133"/>
                </a:lnTo>
                <a:lnTo>
                  <a:pt x="335" y="133"/>
                </a:lnTo>
                <a:lnTo>
                  <a:pt x="335" y="133"/>
                </a:lnTo>
                <a:lnTo>
                  <a:pt x="335" y="133"/>
                </a:lnTo>
                <a:lnTo>
                  <a:pt x="335" y="131"/>
                </a:lnTo>
                <a:lnTo>
                  <a:pt x="335" y="131"/>
                </a:lnTo>
                <a:lnTo>
                  <a:pt x="335" y="131"/>
                </a:lnTo>
                <a:lnTo>
                  <a:pt x="336" y="131"/>
                </a:lnTo>
                <a:lnTo>
                  <a:pt x="336" y="130"/>
                </a:lnTo>
                <a:lnTo>
                  <a:pt x="338" y="130"/>
                </a:lnTo>
                <a:lnTo>
                  <a:pt x="338" y="130"/>
                </a:lnTo>
                <a:lnTo>
                  <a:pt x="338" y="130"/>
                </a:lnTo>
                <a:lnTo>
                  <a:pt x="338" y="128"/>
                </a:lnTo>
                <a:lnTo>
                  <a:pt x="338" y="128"/>
                </a:lnTo>
                <a:lnTo>
                  <a:pt x="338" y="128"/>
                </a:lnTo>
                <a:lnTo>
                  <a:pt x="336" y="128"/>
                </a:lnTo>
                <a:lnTo>
                  <a:pt x="336" y="128"/>
                </a:lnTo>
                <a:lnTo>
                  <a:pt x="336" y="128"/>
                </a:lnTo>
                <a:lnTo>
                  <a:pt x="336" y="127"/>
                </a:lnTo>
                <a:lnTo>
                  <a:pt x="335" y="128"/>
                </a:lnTo>
                <a:lnTo>
                  <a:pt x="335" y="128"/>
                </a:lnTo>
                <a:lnTo>
                  <a:pt x="335" y="128"/>
                </a:lnTo>
                <a:lnTo>
                  <a:pt x="335" y="128"/>
                </a:lnTo>
                <a:lnTo>
                  <a:pt x="335" y="128"/>
                </a:lnTo>
                <a:lnTo>
                  <a:pt x="335" y="128"/>
                </a:lnTo>
                <a:lnTo>
                  <a:pt x="335" y="128"/>
                </a:lnTo>
                <a:lnTo>
                  <a:pt x="335" y="128"/>
                </a:lnTo>
                <a:lnTo>
                  <a:pt x="335" y="128"/>
                </a:lnTo>
                <a:lnTo>
                  <a:pt x="333" y="127"/>
                </a:lnTo>
                <a:lnTo>
                  <a:pt x="333" y="127"/>
                </a:lnTo>
                <a:lnTo>
                  <a:pt x="335" y="127"/>
                </a:lnTo>
                <a:lnTo>
                  <a:pt x="335" y="127"/>
                </a:lnTo>
                <a:lnTo>
                  <a:pt x="336" y="127"/>
                </a:lnTo>
                <a:lnTo>
                  <a:pt x="336" y="127"/>
                </a:lnTo>
                <a:lnTo>
                  <a:pt x="336" y="125"/>
                </a:lnTo>
                <a:lnTo>
                  <a:pt x="336" y="125"/>
                </a:lnTo>
                <a:lnTo>
                  <a:pt x="336" y="127"/>
                </a:lnTo>
                <a:lnTo>
                  <a:pt x="336" y="125"/>
                </a:lnTo>
                <a:lnTo>
                  <a:pt x="338" y="125"/>
                </a:lnTo>
                <a:lnTo>
                  <a:pt x="338" y="125"/>
                </a:lnTo>
                <a:lnTo>
                  <a:pt x="338" y="124"/>
                </a:lnTo>
                <a:lnTo>
                  <a:pt x="338" y="124"/>
                </a:lnTo>
                <a:lnTo>
                  <a:pt x="338" y="124"/>
                </a:lnTo>
                <a:lnTo>
                  <a:pt x="339" y="124"/>
                </a:lnTo>
                <a:lnTo>
                  <a:pt x="339" y="124"/>
                </a:lnTo>
                <a:lnTo>
                  <a:pt x="339" y="125"/>
                </a:lnTo>
                <a:lnTo>
                  <a:pt x="339" y="125"/>
                </a:lnTo>
                <a:lnTo>
                  <a:pt x="339" y="125"/>
                </a:lnTo>
                <a:lnTo>
                  <a:pt x="340" y="125"/>
                </a:lnTo>
                <a:lnTo>
                  <a:pt x="340" y="125"/>
                </a:lnTo>
                <a:lnTo>
                  <a:pt x="340" y="125"/>
                </a:lnTo>
                <a:lnTo>
                  <a:pt x="342" y="125"/>
                </a:lnTo>
                <a:lnTo>
                  <a:pt x="342" y="125"/>
                </a:lnTo>
                <a:lnTo>
                  <a:pt x="342" y="125"/>
                </a:lnTo>
                <a:lnTo>
                  <a:pt x="342" y="125"/>
                </a:lnTo>
                <a:lnTo>
                  <a:pt x="342" y="124"/>
                </a:lnTo>
                <a:lnTo>
                  <a:pt x="342" y="124"/>
                </a:lnTo>
                <a:lnTo>
                  <a:pt x="342" y="123"/>
                </a:lnTo>
                <a:lnTo>
                  <a:pt x="342" y="123"/>
                </a:lnTo>
                <a:lnTo>
                  <a:pt x="342" y="121"/>
                </a:lnTo>
                <a:lnTo>
                  <a:pt x="342" y="121"/>
                </a:lnTo>
                <a:lnTo>
                  <a:pt x="340" y="121"/>
                </a:lnTo>
                <a:lnTo>
                  <a:pt x="340" y="123"/>
                </a:lnTo>
                <a:lnTo>
                  <a:pt x="339" y="123"/>
                </a:lnTo>
                <a:lnTo>
                  <a:pt x="338" y="124"/>
                </a:lnTo>
                <a:lnTo>
                  <a:pt x="336" y="124"/>
                </a:lnTo>
                <a:lnTo>
                  <a:pt x="336" y="124"/>
                </a:lnTo>
                <a:lnTo>
                  <a:pt x="336" y="124"/>
                </a:lnTo>
                <a:lnTo>
                  <a:pt x="330" y="125"/>
                </a:lnTo>
                <a:lnTo>
                  <a:pt x="329" y="125"/>
                </a:lnTo>
                <a:lnTo>
                  <a:pt x="329" y="125"/>
                </a:lnTo>
                <a:lnTo>
                  <a:pt x="330" y="125"/>
                </a:lnTo>
                <a:lnTo>
                  <a:pt x="330" y="125"/>
                </a:lnTo>
                <a:lnTo>
                  <a:pt x="332" y="125"/>
                </a:lnTo>
                <a:lnTo>
                  <a:pt x="332" y="124"/>
                </a:lnTo>
                <a:lnTo>
                  <a:pt x="332" y="124"/>
                </a:lnTo>
                <a:lnTo>
                  <a:pt x="332" y="124"/>
                </a:lnTo>
                <a:lnTo>
                  <a:pt x="332" y="124"/>
                </a:lnTo>
                <a:lnTo>
                  <a:pt x="333" y="124"/>
                </a:lnTo>
                <a:lnTo>
                  <a:pt x="333" y="124"/>
                </a:lnTo>
                <a:lnTo>
                  <a:pt x="333" y="123"/>
                </a:lnTo>
                <a:lnTo>
                  <a:pt x="335" y="123"/>
                </a:lnTo>
                <a:lnTo>
                  <a:pt x="335" y="123"/>
                </a:lnTo>
                <a:lnTo>
                  <a:pt x="335" y="123"/>
                </a:lnTo>
                <a:lnTo>
                  <a:pt x="335" y="123"/>
                </a:lnTo>
                <a:lnTo>
                  <a:pt x="335" y="123"/>
                </a:lnTo>
                <a:lnTo>
                  <a:pt x="335" y="124"/>
                </a:lnTo>
                <a:lnTo>
                  <a:pt x="336" y="124"/>
                </a:lnTo>
                <a:lnTo>
                  <a:pt x="336" y="124"/>
                </a:lnTo>
                <a:lnTo>
                  <a:pt x="336" y="123"/>
                </a:lnTo>
                <a:lnTo>
                  <a:pt x="338" y="123"/>
                </a:lnTo>
                <a:lnTo>
                  <a:pt x="338" y="121"/>
                </a:lnTo>
                <a:lnTo>
                  <a:pt x="338" y="121"/>
                </a:lnTo>
                <a:lnTo>
                  <a:pt x="338" y="120"/>
                </a:lnTo>
                <a:lnTo>
                  <a:pt x="338" y="120"/>
                </a:lnTo>
                <a:lnTo>
                  <a:pt x="338" y="120"/>
                </a:lnTo>
                <a:lnTo>
                  <a:pt x="336" y="118"/>
                </a:lnTo>
                <a:lnTo>
                  <a:pt x="336" y="118"/>
                </a:lnTo>
                <a:lnTo>
                  <a:pt x="336" y="118"/>
                </a:lnTo>
                <a:lnTo>
                  <a:pt x="336" y="120"/>
                </a:lnTo>
                <a:lnTo>
                  <a:pt x="336" y="120"/>
                </a:lnTo>
                <a:lnTo>
                  <a:pt x="336" y="120"/>
                </a:lnTo>
                <a:lnTo>
                  <a:pt x="336" y="118"/>
                </a:lnTo>
                <a:lnTo>
                  <a:pt x="336" y="118"/>
                </a:lnTo>
                <a:lnTo>
                  <a:pt x="336" y="118"/>
                </a:lnTo>
                <a:lnTo>
                  <a:pt x="336" y="118"/>
                </a:lnTo>
                <a:lnTo>
                  <a:pt x="335" y="118"/>
                </a:lnTo>
                <a:lnTo>
                  <a:pt x="335" y="118"/>
                </a:lnTo>
                <a:lnTo>
                  <a:pt x="333" y="118"/>
                </a:lnTo>
                <a:lnTo>
                  <a:pt x="333" y="118"/>
                </a:lnTo>
                <a:lnTo>
                  <a:pt x="333" y="118"/>
                </a:lnTo>
                <a:lnTo>
                  <a:pt x="332" y="118"/>
                </a:lnTo>
                <a:lnTo>
                  <a:pt x="330" y="120"/>
                </a:lnTo>
                <a:lnTo>
                  <a:pt x="329" y="120"/>
                </a:lnTo>
                <a:lnTo>
                  <a:pt x="328" y="120"/>
                </a:lnTo>
                <a:lnTo>
                  <a:pt x="328" y="120"/>
                </a:lnTo>
                <a:lnTo>
                  <a:pt x="328" y="120"/>
                </a:lnTo>
                <a:lnTo>
                  <a:pt x="328" y="120"/>
                </a:lnTo>
                <a:lnTo>
                  <a:pt x="328" y="120"/>
                </a:lnTo>
                <a:lnTo>
                  <a:pt x="328" y="121"/>
                </a:lnTo>
                <a:lnTo>
                  <a:pt x="328" y="121"/>
                </a:lnTo>
                <a:lnTo>
                  <a:pt x="328" y="121"/>
                </a:lnTo>
                <a:lnTo>
                  <a:pt x="328" y="123"/>
                </a:lnTo>
                <a:lnTo>
                  <a:pt x="326" y="123"/>
                </a:lnTo>
                <a:lnTo>
                  <a:pt x="326" y="123"/>
                </a:lnTo>
                <a:lnTo>
                  <a:pt x="328" y="123"/>
                </a:lnTo>
                <a:lnTo>
                  <a:pt x="328" y="123"/>
                </a:lnTo>
                <a:lnTo>
                  <a:pt x="328" y="123"/>
                </a:lnTo>
                <a:lnTo>
                  <a:pt x="328" y="123"/>
                </a:lnTo>
                <a:lnTo>
                  <a:pt x="328" y="123"/>
                </a:lnTo>
                <a:lnTo>
                  <a:pt x="326" y="123"/>
                </a:lnTo>
                <a:lnTo>
                  <a:pt x="326" y="124"/>
                </a:lnTo>
                <a:lnTo>
                  <a:pt x="326" y="124"/>
                </a:lnTo>
                <a:lnTo>
                  <a:pt x="326" y="124"/>
                </a:lnTo>
                <a:lnTo>
                  <a:pt x="325" y="124"/>
                </a:lnTo>
                <a:lnTo>
                  <a:pt x="325" y="124"/>
                </a:lnTo>
                <a:lnTo>
                  <a:pt x="325" y="124"/>
                </a:lnTo>
                <a:lnTo>
                  <a:pt x="325" y="124"/>
                </a:lnTo>
                <a:lnTo>
                  <a:pt x="325" y="123"/>
                </a:lnTo>
                <a:lnTo>
                  <a:pt x="325" y="123"/>
                </a:lnTo>
                <a:lnTo>
                  <a:pt x="325" y="123"/>
                </a:lnTo>
                <a:lnTo>
                  <a:pt x="325" y="123"/>
                </a:lnTo>
                <a:lnTo>
                  <a:pt x="325" y="121"/>
                </a:lnTo>
                <a:lnTo>
                  <a:pt x="325" y="121"/>
                </a:lnTo>
                <a:lnTo>
                  <a:pt x="325" y="121"/>
                </a:lnTo>
                <a:lnTo>
                  <a:pt x="325" y="121"/>
                </a:lnTo>
                <a:lnTo>
                  <a:pt x="323" y="121"/>
                </a:lnTo>
                <a:lnTo>
                  <a:pt x="323" y="121"/>
                </a:lnTo>
                <a:lnTo>
                  <a:pt x="323" y="121"/>
                </a:lnTo>
                <a:lnTo>
                  <a:pt x="323" y="121"/>
                </a:lnTo>
                <a:lnTo>
                  <a:pt x="323" y="121"/>
                </a:lnTo>
                <a:lnTo>
                  <a:pt x="323" y="121"/>
                </a:lnTo>
                <a:lnTo>
                  <a:pt x="323" y="123"/>
                </a:lnTo>
                <a:lnTo>
                  <a:pt x="323" y="124"/>
                </a:lnTo>
                <a:lnTo>
                  <a:pt x="323" y="124"/>
                </a:lnTo>
                <a:lnTo>
                  <a:pt x="323" y="124"/>
                </a:lnTo>
                <a:lnTo>
                  <a:pt x="323" y="124"/>
                </a:lnTo>
                <a:lnTo>
                  <a:pt x="323" y="124"/>
                </a:lnTo>
                <a:lnTo>
                  <a:pt x="323" y="124"/>
                </a:lnTo>
                <a:lnTo>
                  <a:pt x="323" y="124"/>
                </a:lnTo>
                <a:lnTo>
                  <a:pt x="322" y="125"/>
                </a:lnTo>
                <a:lnTo>
                  <a:pt x="322" y="125"/>
                </a:lnTo>
                <a:lnTo>
                  <a:pt x="322" y="125"/>
                </a:lnTo>
                <a:lnTo>
                  <a:pt x="322" y="125"/>
                </a:lnTo>
                <a:lnTo>
                  <a:pt x="322" y="125"/>
                </a:lnTo>
                <a:lnTo>
                  <a:pt x="320" y="125"/>
                </a:lnTo>
                <a:lnTo>
                  <a:pt x="320" y="127"/>
                </a:lnTo>
                <a:lnTo>
                  <a:pt x="319" y="127"/>
                </a:lnTo>
                <a:lnTo>
                  <a:pt x="319" y="127"/>
                </a:lnTo>
                <a:lnTo>
                  <a:pt x="319" y="127"/>
                </a:lnTo>
                <a:lnTo>
                  <a:pt x="319" y="127"/>
                </a:lnTo>
                <a:lnTo>
                  <a:pt x="318" y="127"/>
                </a:lnTo>
                <a:lnTo>
                  <a:pt x="318" y="127"/>
                </a:lnTo>
                <a:lnTo>
                  <a:pt x="318" y="125"/>
                </a:lnTo>
                <a:lnTo>
                  <a:pt x="318" y="125"/>
                </a:lnTo>
                <a:lnTo>
                  <a:pt x="319" y="125"/>
                </a:lnTo>
                <a:lnTo>
                  <a:pt x="319" y="125"/>
                </a:lnTo>
                <a:lnTo>
                  <a:pt x="320" y="125"/>
                </a:lnTo>
                <a:lnTo>
                  <a:pt x="320" y="125"/>
                </a:lnTo>
                <a:lnTo>
                  <a:pt x="319" y="124"/>
                </a:lnTo>
                <a:lnTo>
                  <a:pt x="319" y="124"/>
                </a:lnTo>
                <a:lnTo>
                  <a:pt x="319" y="123"/>
                </a:lnTo>
                <a:lnTo>
                  <a:pt x="319" y="123"/>
                </a:lnTo>
                <a:lnTo>
                  <a:pt x="318" y="123"/>
                </a:lnTo>
                <a:lnTo>
                  <a:pt x="318" y="124"/>
                </a:lnTo>
                <a:lnTo>
                  <a:pt x="316" y="124"/>
                </a:lnTo>
                <a:lnTo>
                  <a:pt x="316" y="124"/>
                </a:lnTo>
                <a:lnTo>
                  <a:pt x="316" y="124"/>
                </a:lnTo>
                <a:lnTo>
                  <a:pt x="316" y="124"/>
                </a:lnTo>
                <a:lnTo>
                  <a:pt x="316" y="125"/>
                </a:lnTo>
                <a:lnTo>
                  <a:pt x="316" y="125"/>
                </a:lnTo>
                <a:lnTo>
                  <a:pt x="315" y="124"/>
                </a:lnTo>
                <a:lnTo>
                  <a:pt x="315" y="124"/>
                </a:lnTo>
                <a:lnTo>
                  <a:pt x="313" y="124"/>
                </a:lnTo>
                <a:lnTo>
                  <a:pt x="313" y="124"/>
                </a:lnTo>
                <a:lnTo>
                  <a:pt x="313" y="124"/>
                </a:lnTo>
                <a:lnTo>
                  <a:pt x="315" y="125"/>
                </a:lnTo>
                <a:lnTo>
                  <a:pt x="315" y="125"/>
                </a:lnTo>
                <a:lnTo>
                  <a:pt x="315" y="127"/>
                </a:lnTo>
                <a:lnTo>
                  <a:pt x="312" y="127"/>
                </a:lnTo>
                <a:lnTo>
                  <a:pt x="312" y="127"/>
                </a:lnTo>
                <a:lnTo>
                  <a:pt x="312" y="127"/>
                </a:lnTo>
                <a:lnTo>
                  <a:pt x="312" y="127"/>
                </a:lnTo>
                <a:lnTo>
                  <a:pt x="312" y="125"/>
                </a:lnTo>
                <a:lnTo>
                  <a:pt x="313" y="125"/>
                </a:lnTo>
                <a:lnTo>
                  <a:pt x="313" y="125"/>
                </a:lnTo>
                <a:lnTo>
                  <a:pt x="313" y="125"/>
                </a:lnTo>
                <a:lnTo>
                  <a:pt x="313" y="125"/>
                </a:lnTo>
                <a:lnTo>
                  <a:pt x="313" y="124"/>
                </a:lnTo>
                <a:lnTo>
                  <a:pt x="313" y="124"/>
                </a:lnTo>
                <a:lnTo>
                  <a:pt x="313" y="125"/>
                </a:lnTo>
                <a:lnTo>
                  <a:pt x="313" y="125"/>
                </a:lnTo>
                <a:lnTo>
                  <a:pt x="312" y="125"/>
                </a:lnTo>
                <a:lnTo>
                  <a:pt x="312" y="125"/>
                </a:lnTo>
                <a:lnTo>
                  <a:pt x="312" y="124"/>
                </a:lnTo>
                <a:lnTo>
                  <a:pt x="312" y="124"/>
                </a:lnTo>
                <a:lnTo>
                  <a:pt x="312" y="124"/>
                </a:lnTo>
                <a:lnTo>
                  <a:pt x="312" y="123"/>
                </a:lnTo>
                <a:lnTo>
                  <a:pt x="312" y="123"/>
                </a:lnTo>
                <a:lnTo>
                  <a:pt x="312" y="123"/>
                </a:lnTo>
                <a:lnTo>
                  <a:pt x="312" y="123"/>
                </a:lnTo>
                <a:lnTo>
                  <a:pt x="311" y="123"/>
                </a:lnTo>
                <a:lnTo>
                  <a:pt x="311" y="123"/>
                </a:lnTo>
                <a:lnTo>
                  <a:pt x="309" y="123"/>
                </a:lnTo>
                <a:lnTo>
                  <a:pt x="309" y="123"/>
                </a:lnTo>
                <a:lnTo>
                  <a:pt x="309" y="123"/>
                </a:lnTo>
                <a:lnTo>
                  <a:pt x="308" y="123"/>
                </a:lnTo>
                <a:lnTo>
                  <a:pt x="308" y="123"/>
                </a:lnTo>
                <a:lnTo>
                  <a:pt x="306" y="124"/>
                </a:lnTo>
                <a:lnTo>
                  <a:pt x="305" y="124"/>
                </a:lnTo>
                <a:lnTo>
                  <a:pt x="305" y="125"/>
                </a:lnTo>
                <a:lnTo>
                  <a:pt x="305" y="125"/>
                </a:lnTo>
                <a:lnTo>
                  <a:pt x="305" y="125"/>
                </a:lnTo>
                <a:lnTo>
                  <a:pt x="305" y="125"/>
                </a:lnTo>
                <a:lnTo>
                  <a:pt x="305" y="127"/>
                </a:lnTo>
                <a:lnTo>
                  <a:pt x="305" y="127"/>
                </a:lnTo>
                <a:lnTo>
                  <a:pt x="303" y="127"/>
                </a:lnTo>
                <a:lnTo>
                  <a:pt x="303" y="127"/>
                </a:lnTo>
                <a:lnTo>
                  <a:pt x="305" y="127"/>
                </a:lnTo>
                <a:lnTo>
                  <a:pt x="305" y="127"/>
                </a:lnTo>
                <a:lnTo>
                  <a:pt x="303" y="125"/>
                </a:lnTo>
                <a:lnTo>
                  <a:pt x="303" y="125"/>
                </a:lnTo>
                <a:lnTo>
                  <a:pt x="303" y="125"/>
                </a:lnTo>
                <a:lnTo>
                  <a:pt x="302" y="125"/>
                </a:lnTo>
                <a:lnTo>
                  <a:pt x="302" y="127"/>
                </a:lnTo>
                <a:lnTo>
                  <a:pt x="301" y="127"/>
                </a:lnTo>
                <a:lnTo>
                  <a:pt x="301" y="128"/>
                </a:lnTo>
                <a:lnTo>
                  <a:pt x="301" y="128"/>
                </a:lnTo>
                <a:lnTo>
                  <a:pt x="299" y="128"/>
                </a:lnTo>
                <a:lnTo>
                  <a:pt x="298" y="130"/>
                </a:lnTo>
                <a:lnTo>
                  <a:pt x="298" y="130"/>
                </a:lnTo>
                <a:lnTo>
                  <a:pt x="298" y="130"/>
                </a:lnTo>
                <a:lnTo>
                  <a:pt x="298" y="128"/>
                </a:lnTo>
                <a:lnTo>
                  <a:pt x="296" y="128"/>
                </a:lnTo>
                <a:lnTo>
                  <a:pt x="296" y="128"/>
                </a:lnTo>
                <a:lnTo>
                  <a:pt x="296" y="130"/>
                </a:lnTo>
                <a:lnTo>
                  <a:pt x="296" y="130"/>
                </a:lnTo>
                <a:lnTo>
                  <a:pt x="296" y="130"/>
                </a:lnTo>
                <a:lnTo>
                  <a:pt x="296" y="131"/>
                </a:lnTo>
                <a:lnTo>
                  <a:pt x="296" y="130"/>
                </a:lnTo>
                <a:lnTo>
                  <a:pt x="295" y="130"/>
                </a:lnTo>
                <a:lnTo>
                  <a:pt x="295" y="130"/>
                </a:lnTo>
                <a:lnTo>
                  <a:pt x="295" y="130"/>
                </a:lnTo>
                <a:lnTo>
                  <a:pt x="293" y="130"/>
                </a:lnTo>
                <a:lnTo>
                  <a:pt x="293" y="130"/>
                </a:lnTo>
                <a:lnTo>
                  <a:pt x="295" y="131"/>
                </a:lnTo>
                <a:lnTo>
                  <a:pt x="295" y="131"/>
                </a:lnTo>
                <a:lnTo>
                  <a:pt x="295" y="131"/>
                </a:lnTo>
                <a:lnTo>
                  <a:pt x="295" y="131"/>
                </a:lnTo>
                <a:lnTo>
                  <a:pt x="292" y="131"/>
                </a:lnTo>
                <a:lnTo>
                  <a:pt x="291" y="133"/>
                </a:lnTo>
                <a:lnTo>
                  <a:pt x="289" y="133"/>
                </a:lnTo>
                <a:lnTo>
                  <a:pt x="289" y="133"/>
                </a:lnTo>
                <a:lnTo>
                  <a:pt x="286" y="134"/>
                </a:lnTo>
                <a:lnTo>
                  <a:pt x="285" y="134"/>
                </a:lnTo>
                <a:lnTo>
                  <a:pt x="283" y="134"/>
                </a:lnTo>
                <a:lnTo>
                  <a:pt x="283" y="135"/>
                </a:lnTo>
                <a:lnTo>
                  <a:pt x="283" y="135"/>
                </a:lnTo>
                <a:lnTo>
                  <a:pt x="283" y="135"/>
                </a:lnTo>
                <a:lnTo>
                  <a:pt x="283" y="135"/>
                </a:lnTo>
                <a:lnTo>
                  <a:pt x="282" y="135"/>
                </a:lnTo>
                <a:lnTo>
                  <a:pt x="282" y="135"/>
                </a:lnTo>
                <a:lnTo>
                  <a:pt x="281" y="135"/>
                </a:lnTo>
                <a:lnTo>
                  <a:pt x="281" y="137"/>
                </a:lnTo>
                <a:lnTo>
                  <a:pt x="278" y="138"/>
                </a:lnTo>
                <a:lnTo>
                  <a:pt x="278" y="138"/>
                </a:lnTo>
                <a:lnTo>
                  <a:pt x="278" y="137"/>
                </a:lnTo>
                <a:lnTo>
                  <a:pt x="278" y="137"/>
                </a:lnTo>
                <a:lnTo>
                  <a:pt x="276" y="137"/>
                </a:lnTo>
                <a:lnTo>
                  <a:pt x="276" y="135"/>
                </a:lnTo>
                <a:lnTo>
                  <a:pt x="276" y="135"/>
                </a:lnTo>
                <a:lnTo>
                  <a:pt x="276" y="137"/>
                </a:lnTo>
                <a:lnTo>
                  <a:pt x="276" y="137"/>
                </a:lnTo>
                <a:lnTo>
                  <a:pt x="275" y="138"/>
                </a:lnTo>
                <a:lnTo>
                  <a:pt x="275" y="138"/>
                </a:lnTo>
                <a:lnTo>
                  <a:pt x="275" y="138"/>
                </a:lnTo>
                <a:lnTo>
                  <a:pt x="275" y="140"/>
                </a:lnTo>
                <a:lnTo>
                  <a:pt x="273" y="140"/>
                </a:lnTo>
                <a:lnTo>
                  <a:pt x="273" y="140"/>
                </a:lnTo>
                <a:lnTo>
                  <a:pt x="273" y="140"/>
                </a:lnTo>
                <a:lnTo>
                  <a:pt x="273" y="140"/>
                </a:lnTo>
                <a:lnTo>
                  <a:pt x="272" y="140"/>
                </a:lnTo>
                <a:lnTo>
                  <a:pt x="272" y="140"/>
                </a:lnTo>
                <a:lnTo>
                  <a:pt x="272" y="140"/>
                </a:lnTo>
                <a:lnTo>
                  <a:pt x="273" y="138"/>
                </a:lnTo>
                <a:lnTo>
                  <a:pt x="273" y="138"/>
                </a:lnTo>
                <a:lnTo>
                  <a:pt x="273" y="138"/>
                </a:lnTo>
                <a:lnTo>
                  <a:pt x="275" y="137"/>
                </a:lnTo>
                <a:lnTo>
                  <a:pt x="275" y="137"/>
                </a:lnTo>
                <a:lnTo>
                  <a:pt x="273" y="137"/>
                </a:lnTo>
                <a:lnTo>
                  <a:pt x="273" y="137"/>
                </a:lnTo>
                <a:lnTo>
                  <a:pt x="272" y="137"/>
                </a:lnTo>
                <a:lnTo>
                  <a:pt x="271" y="138"/>
                </a:lnTo>
                <a:lnTo>
                  <a:pt x="271" y="138"/>
                </a:lnTo>
                <a:lnTo>
                  <a:pt x="271" y="138"/>
                </a:lnTo>
                <a:lnTo>
                  <a:pt x="271" y="140"/>
                </a:lnTo>
                <a:lnTo>
                  <a:pt x="271" y="140"/>
                </a:lnTo>
                <a:lnTo>
                  <a:pt x="271" y="140"/>
                </a:lnTo>
                <a:lnTo>
                  <a:pt x="271" y="140"/>
                </a:lnTo>
                <a:lnTo>
                  <a:pt x="269" y="141"/>
                </a:lnTo>
                <a:lnTo>
                  <a:pt x="268" y="141"/>
                </a:lnTo>
                <a:lnTo>
                  <a:pt x="268" y="141"/>
                </a:lnTo>
                <a:lnTo>
                  <a:pt x="266" y="141"/>
                </a:lnTo>
                <a:lnTo>
                  <a:pt x="266" y="143"/>
                </a:lnTo>
                <a:lnTo>
                  <a:pt x="266" y="143"/>
                </a:lnTo>
                <a:lnTo>
                  <a:pt x="266" y="143"/>
                </a:lnTo>
                <a:lnTo>
                  <a:pt x="266" y="143"/>
                </a:lnTo>
                <a:lnTo>
                  <a:pt x="266" y="143"/>
                </a:lnTo>
                <a:lnTo>
                  <a:pt x="265" y="144"/>
                </a:lnTo>
                <a:lnTo>
                  <a:pt x="265" y="144"/>
                </a:lnTo>
                <a:lnTo>
                  <a:pt x="264" y="144"/>
                </a:lnTo>
                <a:lnTo>
                  <a:pt x="264" y="144"/>
                </a:lnTo>
                <a:lnTo>
                  <a:pt x="264" y="144"/>
                </a:lnTo>
                <a:lnTo>
                  <a:pt x="264" y="145"/>
                </a:lnTo>
                <a:lnTo>
                  <a:pt x="264" y="145"/>
                </a:lnTo>
                <a:lnTo>
                  <a:pt x="264" y="145"/>
                </a:lnTo>
                <a:lnTo>
                  <a:pt x="264" y="145"/>
                </a:lnTo>
                <a:lnTo>
                  <a:pt x="264" y="145"/>
                </a:lnTo>
                <a:lnTo>
                  <a:pt x="264" y="147"/>
                </a:lnTo>
                <a:lnTo>
                  <a:pt x="264" y="147"/>
                </a:lnTo>
                <a:lnTo>
                  <a:pt x="264" y="147"/>
                </a:lnTo>
                <a:lnTo>
                  <a:pt x="264" y="147"/>
                </a:lnTo>
                <a:lnTo>
                  <a:pt x="264" y="147"/>
                </a:lnTo>
                <a:lnTo>
                  <a:pt x="264" y="145"/>
                </a:lnTo>
                <a:lnTo>
                  <a:pt x="262" y="147"/>
                </a:lnTo>
                <a:lnTo>
                  <a:pt x="262" y="147"/>
                </a:lnTo>
                <a:lnTo>
                  <a:pt x="262" y="147"/>
                </a:lnTo>
                <a:lnTo>
                  <a:pt x="262" y="147"/>
                </a:lnTo>
                <a:lnTo>
                  <a:pt x="261" y="147"/>
                </a:lnTo>
                <a:lnTo>
                  <a:pt x="259" y="147"/>
                </a:lnTo>
                <a:lnTo>
                  <a:pt x="259" y="148"/>
                </a:lnTo>
                <a:lnTo>
                  <a:pt x="259" y="148"/>
                </a:lnTo>
                <a:lnTo>
                  <a:pt x="259" y="148"/>
                </a:lnTo>
                <a:lnTo>
                  <a:pt x="259" y="148"/>
                </a:lnTo>
                <a:lnTo>
                  <a:pt x="258" y="148"/>
                </a:lnTo>
                <a:lnTo>
                  <a:pt x="258" y="150"/>
                </a:lnTo>
                <a:lnTo>
                  <a:pt x="258" y="150"/>
                </a:lnTo>
                <a:lnTo>
                  <a:pt x="256" y="150"/>
                </a:lnTo>
                <a:lnTo>
                  <a:pt x="256" y="150"/>
                </a:lnTo>
                <a:lnTo>
                  <a:pt x="256" y="150"/>
                </a:lnTo>
                <a:lnTo>
                  <a:pt x="255" y="150"/>
                </a:lnTo>
                <a:lnTo>
                  <a:pt x="255" y="150"/>
                </a:lnTo>
                <a:lnTo>
                  <a:pt x="255" y="150"/>
                </a:lnTo>
                <a:lnTo>
                  <a:pt x="255" y="150"/>
                </a:lnTo>
                <a:lnTo>
                  <a:pt x="255" y="150"/>
                </a:lnTo>
                <a:lnTo>
                  <a:pt x="254" y="150"/>
                </a:lnTo>
                <a:lnTo>
                  <a:pt x="254" y="151"/>
                </a:lnTo>
                <a:lnTo>
                  <a:pt x="251" y="151"/>
                </a:lnTo>
                <a:lnTo>
                  <a:pt x="251" y="151"/>
                </a:lnTo>
                <a:lnTo>
                  <a:pt x="249" y="153"/>
                </a:lnTo>
                <a:lnTo>
                  <a:pt x="249" y="153"/>
                </a:lnTo>
                <a:lnTo>
                  <a:pt x="251" y="154"/>
                </a:lnTo>
                <a:lnTo>
                  <a:pt x="251" y="154"/>
                </a:lnTo>
                <a:lnTo>
                  <a:pt x="249" y="154"/>
                </a:lnTo>
                <a:lnTo>
                  <a:pt x="249" y="154"/>
                </a:lnTo>
                <a:lnTo>
                  <a:pt x="249" y="154"/>
                </a:lnTo>
                <a:lnTo>
                  <a:pt x="249" y="154"/>
                </a:lnTo>
                <a:lnTo>
                  <a:pt x="249" y="153"/>
                </a:lnTo>
                <a:lnTo>
                  <a:pt x="248" y="153"/>
                </a:lnTo>
                <a:lnTo>
                  <a:pt x="248" y="154"/>
                </a:lnTo>
                <a:lnTo>
                  <a:pt x="248" y="154"/>
                </a:lnTo>
                <a:lnTo>
                  <a:pt x="246" y="154"/>
                </a:lnTo>
                <a:lnTo>
                  <a:pt x="246" y="154"/>
                </a:lnTo>
                <a:lnTo>
                  <a:pt x="246" y="154"/>
                </a:lnTo>
                <a:lnTo>
                  <a:pt x="245" y="154"/>
                </a:lnTo>
                <a:lnTo>
                  <a:pt x="244" y="154"/>
                </a:lnTo>
                <a:lnTo>
                  <a:pt x="244" y="154"/>
                </a:lnTo>
                <a:lnTo>
                  <a:pt x="242" y="154"/>
                </a:lnTo>
                <a:lnTo>
                  <a:pt x="242" y="154"/>
                </a:lnTo>
                <a:lnTo>
                  <a:pt x="242" y="155"/>
                </a:lnTo>
                <a:lnTo>
                  <a:pt x="242" y="155"/>
                </a:lnTo>
                <a:lnTo>
                  <a:pt x="242" y="155"/>
                </a:lnTo>
                <a:lnTo>
                  <a:pt x="239" y="155"/>
                </a:lnTo>
                <a:lnTo>
                  <a:pt x="238" y="157"/>
                </a:lnTo>
                <a:lnTo>
                  <a:pt x="236" y="158"/>
                </a:lnTo>
                <a:lnTo>
                  <a:pt x="234" y="160"/>
                </a:lnTo>
                <a:lnTo>
                  <a:pt x="232" y="160"/>
                </a:lnTo>
                <a:lnTo>
                  <a:pt x="232" y="161"/>
                </a:lnTo>
                <a:lnTo>
                  <a:pt x="232" y="161"/>
                </a:lnTo>
                <a:lnTo>
                  <a:pt x="231" y="160"/>
                </a:lnTo>
                <a:lnTo>
                  <a:pt x="231" y="160"/>
                </a:lnTo>
                <a:lnTo>
                  <a:pt x="229" y="161"/>
                </a:lnTo>
                <a:lnTo>
                  <a:pt x="229" y="161"/>
                </a:lnTo>
                <a:lnTo>
                  <a:pt x="229" y="161"/>
                </a:lnTo>
                <a:lnTo>
                  <a:pt x="229" y="161"/>
                </a:lnTo>
                <a:lnTo>
                  <a:pt x="231" y="163"/>
                </a:lnTo>
                <a:lnTo>
                  <a:pt x="231" y="163"/>
                </a:lnTo>
                <a:lnTo>
                  <a:pt x="231" y="163"/>
                </a:lnTo>
                <a:lnTo>
                  <a:pt x="232" y="161"/>
                </a:lnTo>
                <a:lnTo>
                  <a:pt x="232" y="161"/>
                </a:lnTo>
                <a:lnTo>
                  <a:pt x="232" y="163"/>
                </a:lnTo>
                <a:lnTo>
                  <a:pt x="234" y="163"/>
                </a:lnTo>
                <a:lnTo>
                  <a:pt x="234" y="163"/>
                </a:lnTo>
                <a:lnTo>
                  <a:pt x="234" y="161"/>
                </a:lnTo>
                <a:lnTo>
                  <a:pt x="234" y="161"/>
                </a:lnTo>
                <a:lnTo>
                  <a:pt x="234" y="163"/>
                </a:lnTo>
                <a:lnTo>
                  <a:pt x="234" y="163"/>
                </a:lnTo>
                <a:lnTo>
                  <a:pt x="232" y="163"/>
                </a:lnTo>
                <a:lnTo>
                  <a:pt x="232" y="163"/>
                </a:lnTo>
                <a:lnTo>
                  <a:pt x="232" y="163"/>
                </a:lnTo>
                <a:lnTo>
                  <a:pt x="234" y="164"/>
                </a:lnTo>
                <a:lnTo>
                  <a:pt x="235" y="164"/>
                </a:lnTo>
                <a:lnTo>
                  <a:pt x="236" y="163"/>
                </a:lnTo>
                <a:lnTo>
                  <a:pt x="236" y="163"/>
                </a:lnTo>
                <a:lnTo>
                  <a:pt x="239" y="163"/>
                </a:lnTo>
                <a:lnTo>
                  <a:pt x="242" y="161"/>
                </a:lnTo>
                <a:lnTo>
                  <a:pt x="242" y="161"/>
                </a:lnTo>
                <a:lnTo>
                  <a:pt x="242" y="161"/>
                </a:lnTo>
                <a:lnTo>
                  <a:pt x="246" y="160"/>
                </a:lnTo>
                <a:lnTo>
                  <a:pt x="248" y="160"/>
                </a:lnTo>
                <a:lnTo>
                  <a:pt x="249" y="158"/>
                </a:lnTo>
                <a:lnTo>
                  <a:pt x="249" y="158"/>
                </a:lnTo>
                <a:lnTo>
                  <a:pt x="251" y="158"/>
                </a:lnTo>
                <a:lnTo>
                  <a:pt x="251" y="158"/>
                </a:lnTo>
                <a:lnTo>
                  <a:pt x="252" y="158"/>
                </a:lnTo>
                <a:lnTo>
                  <a:pt x="254" y="157"/>
                </a:lnTo>
                <a:lnTo>
                  <a:pt x="255" y="157"/>
                </a:lnTo>
                <a:lnTo>
                  <a:pt x="255" y="157"/>
                </a:lnTo>
                <a:lnTo>
                  <a:pt x="255" y="157"/>
                </a:lnTo>
                <a:lnTo>
                  <a:pt x="255" y="157"/>
                </a:lnTo>
                <a:lnTo>
                  <a:pt x="256" y="157"/>
                </a:lnTo>
                <a:lnTo>
                  <a:pt x="258" y="157"/>
                </a:lnTo>
                <a:lnTo>
                  <a:pt x="258" y="155"/>
                </a:lnTo>
                <a:lnTo>
                  <a:pt x="258" y="155"/>
                </a:lnTo>
                <a:lnTo>
                  <a:pt x="258" y="155"/>
                </a:lnTo>
                <a:lnTo>
                  <a:pt x="258" y="155"/>
                </a:lnTo>
                <a:lnTo>
                  <a:pt x="258" y="155"/>
                </a:lnTo>
                <a:lnTo>
                  <a:pt x="259" y="155"/>
                </a:lnTo>
                <a:lnTo>
                  <a:pt x="259" y="155"/>
                </a:lnTo>
                <a:lnTo>
                  <a:pt x="259" y="155"/>
                </a:lnTo>
                <a:lnTo>
                  <a:pt x="261" y="155"/>
                </a:lnTo>
                <a:lnTo>
                  <a:pt x="264" y="154"/>
                </a:lnTo>
                <a:lnTo>
                  <a:pt x="266" y="154"/>
                </a:lnTo>
                <a:lnTo>
                  <a:pt x="266" y="153"/>
                </a:lnTo>
                <a:lnTo>
                  <a:pt x="268" y="153"/>
                </a:lnTo>
                <a:lnTo>
                  <a:pt x="268" y="153"/>
                </a:lnTo>
                <a:lnTo>
                  <a:pt x="271" y="153"/>
                </a:lnTo>
                <a:lnTo>
                  <a:pt x="272" y="151"/>
                </a:lnTo>
                <a:lnTo>
                  <a:pt x="275" y="150"/>
                </a:lnTo>
                <a:lnTo>
                  <a:pt x="278" y="148"/>
                </a:lnTo>
                <a:lnTo>
                  <a:pt x="278" y="148"/>
                </a:lnTo>
                <a:lnTo>
                  <a:pt x="278" y="148"/>
                </a:lnTo>
                <a:lnTo>
                  <a:pt x="278" y="148"/>
                </a:lnTo>
                <a:lnTo>
                  <a:pt x="278" y="148"/>
                </a:lnTo>
                <a:lnTo>
                  <a:pt x="278" y="148"/>
                </a:lnTo>
                <a:lnTo>
                  <a:pt x="278" y="148"/>
                </a:lnTo>
                <a:lnTo>
                  <a:pt x="278" y="148"/>
                </a:lnTo>
                <a:lnTo>
                  <a:pt x="281" y="148"/>
                </a:lnTo>
                <a:lnTo>
                  <a:pt x="283" y="147"/>
                </a:lnTo>
                <a:lnTo>
                  <a:pt x="285" y="147"/>
                </a:lnTo>
                <a:lnTo>
                  <a:pt x="288" y="145"/>
                </a:lnTo>
                <a:lnTo>
                  <a:pt x="288" y="145"/>
                </a:lnTo>
                <a:lnTo>
                  <a:pt x="288" y="145"/>
                </a:lnTo>
                <a:lnTo>
                  <a:pt x="288" y="145"/>
                </a:lnTo>
                <a:lnTo>
                  <a:pt x="289" y="145"/>
                </a:lnTo>
                <a:lnTo>
                  <a:pt x="289" y="145"/>
                </a:lnTo>
                <a:lnTo>
                  <a:pt x="289" y="144"/>
                </a:lnTo>
                <a:lnTo>
                  <a:pt x="289" y="144"/>
                </a:lnTo>
                <a:lnTo>
                  <a:pt x="289" y="144"/>
                </a:lnTo>
                <a:lnTo>
                  <a:pt x="289" y="144"/>
                </a:lnTo>
                <a:lnTo>
                  <a:pt x="289" y="144"/>
                </a:lnTo>
                <a:lnTo>
                  <a:pt x="289" y="144"/>
                </a:lnTo>
                <a:lnTo>
                  <a:pt x="289" y="144"/>
                </a:lnTo>
                <a:lnTo>
                  <a:pt x="289" y="144"/>
                </a:lnTo>
                <a:lnTo>
                  <a:pt x="291" y="144"/>
                </a:lnTo>
                <a:lnTo>
                  <a:pt x="291" y="145"/>
                </a:lnTo>
                <a:lnTo>
                  <a:pt x="291" y="145"/>
                </a:lnTo>
                <a:lnTo>
                  <a:pt x="296" y="143"/>
                </a:lnTo>
                <a:lnTo>
                  <a:pt x="302" y="140"/>
                </a:lnTo>
                <a:lnTo>
                  <a:pt x="302" y="140"/>
                </a:lnTo>
                <a:lnTo>
                  <a:pt x="302" y="141"/>
                </a:lnTo>
                <a:lnTo>
                  <a:pt x="302" y="141"/>
                </a:lnTo>
                <a:lnTo>
                  <a:pt x="302" y="141"/>
                </a:lnTo>
                <a:lnTo>
                  <a:pt x="302" y="143"/>
                </a:lnTo>
                <a:lnTo>
                  <a:pt x="302" y="143"/>
                </a:lnTo>
                <a:lnTo>
                  <a:pt x="303" y="143"/>
                </a:lnTo>
                <a:lnTo>
                  <a:pt x="303" y="143"/>
                </a:lnTo>
                <a:lnTo>
                  <a:pt x="303" y="143"/>
                </a:lnTo>
                <a:lnTo>
                  <a:pt x="303" y="143"/>
                </a:lnTo>
                <a:lnTo>
                  <a:pt x="305" y="141"/>
                </a:lnTo>
                <a:lnTo>
                  <a:pt x="305" y="141"/>
                </a:lnTo>
                <a:lnTo>
                  <a:pt x="305" y="143"/>
                </a:lnTo>
                <a:lnTo>
                  <a:pt x="305" y="143"/>
                </a:lnTo>
                <a:lnTo>
                  <a:pt x="306" y="143"/>
                </a:lnTo>
                <a:lnTo>
                  <a:pt x="306" y="143"/>
                </a:lnTo>
                <a:lnTo>
                  <a:pt x="306" y="143"/>
                </a:lnTo>
                <a:lnTo>
                  <a:pt x="306" y="141"/>
                </a:lnTo>
                <a:lnTo>
                  <a:pt x="306" y="141"/>
                </a:lnTo>
                <a:lnTo>
                  <a:pt x="306" y="141"/>
                </a:lnTo>
                <a:lnTo>
                  <a:pt x="305" y="141"/>
                </a:lnTo>
                <a:lnTo>
                  <a:pt x="305" y="141"/>
                </a:lnTo>
                <a:lnTo>
                  <a:pt x="305" y="141"/>
                </a:lnTo>
                <a:lnTo>
                  <a:pt x="305" y="141"/>
                </a:lnTo>
                <a:lnTo>
                  <a:pt x="305" y="140"/>
                </a:lnTo>
                <a:lnTo>
                  <a:pt x="305" y="140"/>
                </a:lnTo>
                <a:lnTo>
                  <a:pt x="305" y="138"/>
                </a:lnTo>
                <a:lnTo>
                  <a:pt x="305" y="138"/>
                </a:lnTo>
                <a:lnTo>
                  <a:pt x="305" y="138"/>
                </a:lnTo>
                <a:lnTo>
                  <a:pt x="305" y="138"/>
                </a:lnTo>
                <a:lnTo>
                  <a:pt x="305" y="138"/>
                </a:lnTo>
                <a:lnTo>
                  <a:pt x="306" y="138"/>
                </a:lnTo>
                <a:lnTo>
                  <a:pt x="306" y="138"/>
                </a:lnTo>
                <a:lnTo>
                  <a:pt x="306" y="140"/>
                </a:lnTo>
                <a:lnTo>
                  <a:pt x="306" y="140"/>
                </a:lnTo>
                <a:lnTo>
                  <a:pt x="306" y="138"/>
                </a:lnTo>
                <a:lnTo>
                  <a:pt x="306" y="138"/>
                </a:lnTo>
                <a:lnTo>
                  <a:pt x="306" y="138"/>
                </a:lnTo>
                <a:lnTo>
                  <a:pt x="308" y="140"/>
                </a:lnTo>
                <a:lnTo>
                  <a:pt x="308" y="140"/>
                </a:lnTo>
                <a:lnTo>
                  <a:pt x="308" y="140"/>
                </a:lnTo>
                <a:lnTo>
                  <a:pt x="306" y="141"/>
                </a:lnTo>
                <a:lnTo>
                  <a:pt x="306" y="141"/>
                </a:lnTo>
                <a:lnTo>
                  <a:pt x="306" y="141"/>
                </a:lnTo>
                <a:lnTo>
                  <a:pt x="306" y="141"/>
                </a:lnTo>
                <a:lnTo>
                  <a:pt x="308" y="141"/>
                </a:lnTo>
                <a:lnTo>
                  <a:pt x="308" y="141"/>
                </a:lnTo>
                <a:lnTo>
                  <a:pt x="308" y="141"/>
                </a:lnTo>
                <a:lnTo>
                  <a:pt x="309" y="141"/>
                </a:lnTo>
                <a:lnTo>
                  <a:pt x="309" y="141"/>
                </a:lnTo>
                <a:lnTo>
                  <a:pt x="312" y="140"/>
                </a:lnTo>
                <a:lnTo>
                  <a:pt x="313" y="138"/>
                </a:lnTo>
                <a:lnTo>
                  <a:pt x="315" y="138"/>
                </a:lnTo>
                <a:lnTo>
                  <a:pt x="316" y="137"/>
                </a:lnTo>
                <a:lnTo>
                  <a:pt x="316" y="137"/>
                </a:lnTo>
                <a:lnTo>
                  <a:pt x="316" y="137"/>
                </a:lnTo>
                <a:lnTo>
                  <a:pt x="315" y="137"/>
                </a:lnTo>
                <a:lnTo>
                  <a:pt x="315" y="137"/>
                </a:lnTo>
                <a:lnTo>
                  <a:pt x="315" y="137"/>
                </a:lnTo>
                <a:lnTo>
                  <a:pt x="316" y="135"/>
                </a:lnTo>
                <a:lnTo>
                  <a:pt x="318" y="134"/>
                </a:lnTo>
                <a:lnTo>
                  <a:pt x="319" y="134"/>
                </a:lnTo>
                <a:lnTo>
                  <a:pt x="319" y="135"/>
                </a:lnTo>
                <a:lnTo>
                  <a:pt x="319" y="135"/>
                </a:lnTo>
                <a:lnTo>
                  <a:pt x="319" y="135"/>
                </a:lnTo>
                <a:lnTo>
                  <a:pt x="319" y="135"/>
                </a:lnTo>
                <a:lnTo>
                  <a:pt x="318" y="137"/>
                </a:lnTo>
                <a:lnTo>
                  <a:pt x="318" y="137"/>
                </a:lnTo>
                <a:lnTo>
                  <a:pt x="318" y="137"/>
                </a:lnTo>
                <a:lnTo>
                  <a:pt x="319" y="137"/>
                </a:lnTo>
                <a:lnTo>
                  <a:pt x="319" y="137"/>
                </a:lnTo>
                <a:lnTo>
                  <a:pt x="320" y="135"/>
                </a:lnTo>
                <a:lnTo>
                  <a:pt x="322" y="135"/>
                </a:lnTo>
                <a:lnTo>
                  <a:pt x="320" y="134"/>
                </a:lnTo>
                <a:lnTo>
                  <a:pt x="320" y="134"/>
                </a:lnTo>
                <a:lnTo>
                  <a:pt x="320" y="134"/>
                </a:lnTo>
                <a:lnTo>
                  <a:pt x="322" y="134"/>
                </a:lnTo>
                <a:lnTo>
                  <a:pt x="322" y="134"/>
                </a:lnTo>
                <a:lnTo>
                  <a:pt x="322" y="134"/>
                </a:lnTo>
                <a:lnTo>
                  <a:pt x="322" y="134"/>
                </a:lnTo>
                <a:lnTo>
                  <a:pt x="322" y="135"/>
                </a:lnTo>
                <a:lnTo>
                  <a:pt x="322" y="135"/>
                </a:lnTo>
                <a:lnTo>
                  <a:pt x="323" y="135"/>
                </a:lnTo>
                <a:lnTo>
                  <a:pt x="323" y="134"/>
                </a:lnTo>
                <a:lnTo>
                  <a:pt x="323" y="134"/>
                </a:lnTo>
                <a:lnTo>
                  <a:pt x="325" y="134"/>
                </a:lnTo>
                <a:lnTo>
                  <a:pt x="325" y="134"/>
                </a:lnTo>
                <a:lnTo>
                  <a:pt x="323" y="133"/>
                </a:lnTo>
                <a:lnTo>
                  <a:pt x="323" y="133"/>
                </a:lnTo>
                <a:lnTo>
                  <a:pt x="323" y="133"/>
                </a:lnTo>
                <a:lnTo>
                  <a:pt x="325" y="133"/>
                </a:lnTo>
                <a:lnTo>
                  <a:pt x="325" y="131"/>
                </a:lnTo>
                <a:lnTo>
                  <a:pt x="325" y="131"/>
                </a:lnTo>
                <a:lnTo>
                  <a:pt x="325" y="131"/>
                </a:lnTo>
                <a:lnTo>
                  <a:pt x="325" y="131"/>
                </a:lnTo>
                <a:lnTo>
                  <a:pt x="326" y="130"/>
                </a:lnTo>
                <a:lnTo>
                  <a:pt x="328" y="130"/>
                </a:lnTo>
                <a:lnTo>
                  <a:pt x="329" y="128"/>
                </a:lnTo>
                <a:lnTo>
                  <a:pt x="332" y="128"/>
                </a:lnTo>
                <a:lnTo>
                  <a:pt x="332" y="128"/>
                </a:lnTo>
                <a:lnTo>
                  <a:pt x="332" y="128"/>
                </a:lnTo>
                <a:lnTo>
                  <a:pt x="332" y="128"/>
                </a:lnTo>
                <a:lnTo>
                  <a:pt x="332" y="130"/>
                </a:lnTo>
                <a:lnTo>
                  <a:pt x="330" y="130"/>
                </a:lnTo>
                <a:lnTo>
                  <a:pt x="330" y="130"/>
                </a:lnTo>
                <a:lnTo>
                  <a:pt x="330" y="130"/>
                </a:lnTo>
                <a:lnTo>
                  <a:pt x="330" y="130"/>
                </a:lnTo>
                <a:lnTo>
                  <a:pt x="330" y="130"/>
                </a:lnTo>
                <a:lnTo>
                  <a:pt x="329" y="131"/>
                </a:lnTo>
                <a:lnTo>
                  <a:pt x="329" y="131"/>
                </a:lnTo>
                <a:lnTo>
                  <a:pt x="329" y="131"/>
                </a:lnTo>
                <a:lnTo>
                  <a:pt x="328" y="131"/>
                </a:lnTo>
                <a:lnTo>
                  <a:pt x="326" y="131"/>
                </a:lnTo>
                <a:lnTo>
                  <a:pt x="326" y="131"/>
                </a:lnTo>
                <a:lnTo>
                  <a:pt x="326" y="131"/>
                </a:lnTo>
                <a:lnTo>
                  <a:pt x="326" y="131"/>
                </a:lnTo>
                <a:lnTo>
                  <a:pt x="326" y="131"/>
                </a:lnTo>
                <a:lnTo>
                  <a:pt x="326" y="133"/>
                </a:lnTo>
                <a:lnTo>
                  <a:pt x="326" y="133"/>
                </a:lnTo>
                <a:lnTo>
                  <a:pt x="328" y="133"/>
                </a:lnTo>
                <a:lnTo>
                  <a:pt x="328" y="134"/>
                </a:lnTo>
                <a:lnTo>
                  <a:pt x="328" y="134"/>
                </a:lnTo>
                <a:lnTo>
                  <a:pt x="329" y="134"/>
                </a:lnTo>
                <a:lnTo>
                  <a:pt x="329" y="134"/>
                </a:lnTo>
                <a:lnTo>
                  <a:pt x="329" y="133"/>
                </a:lnTo>
                <a:lnTo>
                  <a:pt x="330" y="133"/>
                </a:lnTo>
                <a:lnTo>
                  <a:pt x="330" y="133"/>
                </a:lnTo>
                <a:lnTo>
                  <a:pt x="332" y="133"/>
                </a:lnTo>
                <a:lnTo>
                  <a:pt x="332" y="133"/>
                </a:lnTo>
                <a:lnTo>
                  <a:pt x="332" y="133"/>
                </a:lnTo>
                <a:lnTo>
                  <a:pt x="333" y="133"/>
                </a:lnTo>
                <a:lnTo>
                  <a:pt x="333" y="133"/>
                </a:lnTo>
                <a:lnTo>
                  <a:pt x="333" y="133"/>
                </a:lnTo>
                <a:lnTo>
                  <a:pt x="332" y="134"/>
                </a:lnTo>
                <a:lnTo>
                  <a:pt x="332" y="134"/>
                </a:lnTo>
                <a:lnTo>
                  <a:pt x="330" y="134"/>
                </a:lnTo>
                <a:lnTo>
                  <a:pt x="330" y="135"/>
                </a:lnTo>
                <a:lnTo>
                  <a:pt x="330" y="135"/>
                </a:lnTo>
                <a:lnTo>
                  <a:pt x="330" y="134"/>
                </a:lnTo>
                <a:lnTo>
                  <a:pt x="330" y="134"/>
                </a:lnTo>
                <a:lnTo>
                  <a:pt x="330" y="135"/>
                </a:lnTo>
                <a:lnTo>
                  <a:pt x="329" y="134"/>
                </a:lnTo>
                <a:lnTo>
                  <a:pt x="329" y="134"/>
                </a:lnTo>
                <a:lnTo>
                  <a:pt x="329" y="135"/>
                </a:lnTo>
                <a:lnTo>
                  <a:pt x="328" y="137"/>
                </a:lnTo>
                <a:lnTo>
                  <a:pt x="328" y="137"/>
                </a:lnTo>
                <a:lnTo>
                  <a:pt x="328" y="137"/>
                </a:lnTo>
                <a:lnTo>
                  <a:pt x="329" y="137"/>
                </a:lnTo>
                <a:lnTo>
                  <a:pt x="329" y="137"/>
                </a:lnTo>
                <a:lnTo>
                  <a:pt x="329" y="137"/>
                </a:lnTo>
                <a:lnTo>
                  <a:pt x="329" y="137"/>
                </a:lnTo>
                <a:lnTo>
                  <a:pt x="329" y="137"/>
                </a:lnTo>
                <a:lnTo>
                  <a:pt x="328" y="137"/>
                </a:lnTo>
                <a:lnTo>
                  <a:pt x="328" y="137"/>
                </a:lnTo>
                <a:lnTo>
                  <a:pt x="328" y="138"/>
                </a:lnTo>
                <a:lnTo>
                  <a:pt x="328" y="138"/>
                </a:lnTo>
                <a:lnTo>
                  <a:pt x="328" y="138"/>
                </a:lnTo>
                <a:lnTo>
                  <a:pt x="328" y="137"/>
                </a:lnTo>
                <a:lnTo>
                  <a:pt x="328" y="137"/>
                </a:lnTo>
                <a:lnTo>
                  <a:pt x="326" y="138"/>
                </a:lnTo>
                <a:lnTo>
                  <a:pt x="326" y="138"/>
                </a:lnTo>
                <a:lnTo>
                  <a:pt x="325" y="138"/>
                </a:lnTo>
                <a:lnTo>
                  <a:pt x="325" y="138"/>
                </a:lnTo>
                <a:lnTo>
                  <a:pt x="323" y="138"/>
                </a:lnTo>
                <a:lnTo>
                  <a:pt x="323" y="140"/>
                </a:lnTo>
                <a:lnTo>
                  <a:pt x="323" y="140"/>
                </a:lnTo>
                <a:lnTo>
                  <a:pt x="320" y="141"/>
                </a:lnTo>
                <a:lnTo>
                  <a:pt x="319" y="141"/>
                </a:lnTo>
                <a:lnTo>
                  <a:pt x="318" y="143"/>
                </a:lnTo>
                <a:lnTo>
                  <a:pt x="318" y="143"/>
                </a:lnTo>
                <a:lnTo>
                  <a:pt x="318" y="143"/>
                </a:lnTo>
                <a:lnTo>
                  <a:pt x="318" y="143"/>
                </a:lnTo>
                <a:lnTo>
                  <a:pt x="318" y="143"/>
                </a:lnTo>
                <a:lnTo>
                  <a:pt x="318" y="144"/>
                </a:lnTo>
                <a:lnTo>
                  <a:pt x="318" y="144"/>
                </a:lnTo>
                <a:lnTo>
                  <a:pt x="319" y="144"/>
                </a:lnTo>
                <a:lnTo>
                  <a:pt x="319" y="144"/>
                </a:lnTo>
                <a:lnTo>
                  <a:pt x="320" y="144"/>
                </a:lnTo>
                <a:lnTo>
                  <a:pt x="320" y="143"/>
                </a:lnTo>
                <a:lnTo>
                  <a:pt x="320" y="143"/>
                </a:lnTo>
                <a:lnTo>
                  <a:pt x="322" y="143"/>
                </a:lnTo>
                <a:lnTo>
                  <a:pt x="322" y="143"/>
                </a:lnTo>
                <a:lnTo>
                  <a:pt x="323" y="141"/>
                </a:lnTo>
                <a:lnTo>
                  <a:pt x="325" y="141"/>
                </a:lnTo>
                <a:lnTo>
                  <a:pt x="326" y="141"/>
                </a:lnTo>
                <a:lnTo>
                  <a:pt x="326" y="141"/>
                </a:lnTo>
                <a:lnTo>
                  <a:pt x="326" y="140"/>
                </a:lnTo>
                <a:lnTo>
                  <a:pt x="326" y="140"/>
                </a:lnTo>
                <a:lnTo>
                  <a:pt x="328" y="140"/>
                </a:lnTo>
                <a:lnTo>
                  <a:pt x="328" y="141"/>
                </a:lnTo>
                <a:lnTo>
                  <a:pt x="328" y="141"/>
                </a:lnTo>
                <a:lnTo>
                  <a:pt x="328" y="140"/>
                </a:lnTo>
                <a:lnTo>
                  <a:pt x="328" y="140"/>
                </a:lnTo>
                <a:lnTo>
                  <a:pt x="329" y="140"/>
                </a:lnTo>
                <a:lnTo>
                  <a:pt x="330" y="138"/>
                </a:lnTo>
                <a:lnTo>
                  <a:pt x="330" y="138"/>
                </a:lnTo>
                <a:lnTo>
                  <a:pt x="332" y="137"/>
                </a:lnTo>
                <a:lnTo>
                  <a:pt x="332" y="137"/>
                </a:lnTo>
                <a:lnTo>
                  <a:pt x="333" y="137"/>
                </a:lnTo>
                <a:lnTo>
                  <a:pt x="336" y="137"/>
                </a:lnTo>
                <a:lnTo>
                  <a:pt x="336" y="137"/>
                </a:lnTo>
                <a:lnTo>
                  <a:pt x="335" y="137"/>
                </a:lnTo>
                <a:lnTo>
                  <a:pt x="335" y="137"/>
                </a:lnTo>
                <a:lnTo>
                  <a:pt x="335" y="138"/>
                </a:lnTo>
                <a:lnTo>
                  <a:pt x="335" y="138"/>
                </a:lnTo>
                <a:lnTo>
                  <a:pt x="336" y="138"/>
                </a:lnTo>
                <a:lnTo>
                  <a:pt x="339" y="137"/>
                </a:lnTo>
                <a:lnTo>
                  <a:pt x="343" y="135"/>
                </a:lnTo>
                <a:lnTo>
                  <a:pt x="343" y="135"/>
                </a:lnTo>
                <a:lnTo>
                  <a:pt x="343" y="137"/>
                </a:lnTo>
                <a:lnTo>
                  <a:pt x="343" y="137"/>
                </a:lnTo>
                <a:lnTo>
                  <a:pt x="345" y="135"/>
                </a:lnTo>
                <a:lnTo>
                  <a:pt x="345" y="135"/>
                </a:lnTo>
                <a:lnTo>
                  <a:pt x="345" y="135"/>
                </a:lnTo>
                <a:lnTo>
                  <a:pt x="345" y="135"/>
                </a:lnTo>
                <a:lnTo>
                  <a:pt x="345" y="134"/>
                </a:lnTo>
                <a:lnTo>
                  <a:pt x="345" y="134"/>
                </a:lnTo>
                <a:lnTo>
                  <a:pt x="346" y="134"/>
                </a:lnTo>
                <a:lnTo>
                  <a:pt x="346" y="134"/>
                </a:lnTo>
                <a:lnTo>
                  <a:pt x="346" y="134"/>
                </a:lnTo>
                <a:lnTo>
                  <a:pt x="346" y="134"/>
                </a:lnTo>
                <a:lnTo>
                  <a:pt x="348" y="134"/>
                </a:lnTo>
                <a:lnTo>
                  <a:pt x="348" y="134"/>
                </a:lnTo>
                <a:lnTo>
                  <a:pt x="350" y="134"/>
                </a:lnTo>
                <a:lnTo>
                  <a:pt x="350" y="134"/>
                </a:lnTo>
                <a:lnTo>
                  <a:pt x="350" y="133"/>
                </a:lnTo>
                <a:lnTo>
                  <a:pt x="352" y="133"/>
                </a:lnTo>
                <a:lnTo>
                  <a:pt x="353" y="133"/>
                </a:lnTo>
                <a:lnTo>
                  <a:pt x="353" y="133"/>
                </a:lnTo>
                <a:lnTo>
                  <a:pt x="353" y="133"/>
                </a:lnTo>
                <a:lnTo>
                  <a:pt x="355" y="133"/>
                </a:lnTo>
                <a:lnTo>
                  <a:pt x="355" y="133"/>
                </a:lnTo>
                <a:lnTo>
                  <a:pt x="355" y="133"/>
                </a:lnTo>
                <a:lnTo>
                  <a:pt x="355" y="133"/>
                </a:lnTo>
                <a:lnTo>
                  <a:pt x="353" y="134"/>
                </a:lnTo>
                <a:lnTo>
                  <a:pt x="353" y="134"/>
                </a:lnTo>
                <a:lnTo>
                  <a:pt x="353" y="134"/>
                </a:lnTo>
                <a:lnTo>
                  <a:pt x="353" y="134"/>
                </a:lnTo>
                <a:lnTo>
                  <a:pt x="346" y="135"/>
                </a:lnTo>
                <a:lnTo>
                  <a:pt x="343" y="137"/>
                </a:lnTo>
                <a:lnTo>
                  <a:pt x="340" y="138"/>
                </a:lnTo>
                <a:lnTo>
                  <a:pt x="340" y="138"/>
                </a:lnTo>
                <a:lnTo>
                  <a:pt x="339" y="138"/>
                </a:lnTo>
                <a:lnTo>
                  <a:pt x="338" y="138"/>
                </a:lnTo>
                <a:lnTo>
                  <a:pt x="338" y="140"/>
                </a:lnTo>
                <a:lnTo>
                  <a:pt x="338" y="140"/>
                </a:lnTo>
                <a:lnTo>
                  <a:pt x="336" y="138"/>
                </a:lnTo>
                <a:lnTo>
                  <a:pt x="336" y="138"/>
                </a:lnTo>
                <a:lnTo>
                  <a:pt x="336" y="138"/>
                </a:lnTo>
                <a:lnTo>
                  <a:pt x="336" y="138"/>
                </a:lnTo>
                <a:lnTo>
                  <a:pt x="336" y="140"/>
                </a:lnTo>
                <a:lnTo>
                  <a:pt x="335" y="140"/>
                </a:lnTo>
                <a:lnTo>
                  <a:pt x="333" y="141"/>
                </a:lnTo>
                <a:lnTo>
                  <a:pt x="333" y="141"/>
                </a:lnTo>
                <a:lnTo>
                  <a:pt x="333" y="141"/>
                </a:lnTo>
                <a:lnTo>
                  <a:pt x="332" y="141"/>
                </a:lnTo>
                <a:lnTo>
                  <a:pt x="332" y="141"/>
                </a:lnTo>
                <a:lnTo>
                  <a:pt x="332" y="140"/>
                </a:lnTo>
                <a:lnTo>
                  <a:pt x="332" y="140"/>
                </a:lnTo>
                <a:lnTo>
                  <a:pt x="332" y="140"/>
                </a:lnTo>
                <a:lnTo>
                  <a:pt x="330" y="141"/>
                </a:lnTo>
                <a:lnTo>
                  <a:pt x="329" y="143"/>
                </a:lnTo>
                <a:lnTo>
                  <a:pt x="329" y="143"/>
                </a:lnTo>
                <a:lnTo>
                  <a:pt x="328" y="143"/>
                </a:lnTo>
                <a:lnTo>
                  <a:pt x="326" y="145"/>
                </a:lnTo>
                <a:lnTo>
                  <a:pt x="326" y="145"/>
                </a:lnTo>
                <a:lnTo>
                  <a:pt x="326" y="144"/>
                </a:lnTo>
                <a:lnTo>
                  <a:pt x="325" y="144"/>
                </a:lnTo>
                <a:lnTo>
                  <a:pt x="323" y="145"/>
                </a:lnTo>
                <a:lnTo>
                  <a:pt x="323" y="145"/>
                </a:lnTo>
                <a:lnTo>
                  <a:pt x="323" y="145"/>
                </a:lnTo>
                <a:lnTo>
                  <a:pt x="323" y="147"/>
                </a:lnTo>
                <a:lnTo>
                  <a:pt x="323" y="147"/>
                </a:lnTo>
                <a:lnTo>
                  <a:pt x="323" y="145"/>
                </a:lnTo>
                <a:lnTo>
                  <a:pt x="323" y="145"/>
                </a:lnTo>
                <a:lnTo>
                  <a:pt x="322" y="147"/>
                </a:lnTo>
                <a:lnTo>
                  <a:pt x="322" y="147"/>
                </a:lnTo>
                <a:lnTo>
                  <a:pt x="322" y="147"/>
                </a:lnTo>
                <a:lnTo>
                  <a:pt x="322" y="147"/>
                </a:lnTo>
                <a:lnTo>
                  <a:pt x="322" y="147"/>
                </a:lnTo>
                <a:lnTo>
                  <a:pt x="322" y="147"/>
                </a:lnTo>
                <a:lnTo>
                  <a:pt x="320" y="147"/>
                </a:lnTo>
                <a:lnTo>
                  <a:pt x="320" y="147"/>
                </a:lnTo>
                <a:lnTo>
                  <a:pt x="320" y="147"/>
                </a:lnTo>
                <a:lnTo>
                  <a:pt x="320" y="147"/>
                </a:lnTo>
                <a:lnTo>
                  <a:pt x="320" y="147"/>
                </a:lnTo>
                <a:lnTo>
                  <a:pt x="319" y="147"/>
                </a:lnTo>
                <a:lnTo>
                  <a:pt x="319" y="147"/>
                </a:lnTo>
                <a:lnTo>
                  <a:pt x="319" y="148"/>
                </a:lnTo>
                <a:lnTo>
                  <a:pt x="318" y="150"/>
                </a:lnTo>
                <a:lnTo>
                  <a:pt x="318" y="150"/>
                </a:lnTo>
                <a:lnTo>
                  <a:pt x="316" y="150"/>
                </a:lnTo>
                <a:lnTo>
                  <a:pt x="316" y="150"/>
                </a:lnTo>
                <a:lnTo>
                  <a:pt x="316" y="150"/>
                </a:lnTo>
                <a:lnTo>
                  <a:pt x="316" y="150"/>
                </a:lnTo>
                <a:lnTo>
                  <a:pt x="316" y="148"/>
                </a:lnTo>
                <a:lnTo>
                  <a:pt x="316" y="148"/>
                </a:lnTo>
                <a:lnTo>
                  <a:pt x="316" y="148"/>
                </a:lnTo>
                <a:lnTo>
                  <a:pt x="316" y="148"/>
                </a:lnTo>
                <a:lnTo>
                  <a:pt x="315" y="147"/>
                </a:lnTo>
                <a:lnTo>
                  <a:pt x="315" y="147"/>
                </a:lnTo>
                <a:lnTo>
                  <a:pt x="313" y="147"/>
                </a:lnTo>
                <a:lnTo>
                  <a:pt x="312" y="148"/>
                </a:lnTo>
                <a:lnTo>
                  <a:pt x="312" y="148"/>
                </a:lnTo>
                <a:lnTo>
                  <a:pt x="312" y="148"/>
                </a:lnTo>
                <a:lnTo>
                  <a:pt x="312" y="148"/>
                </a:lnTo>
                <a:lnTo>
                  <a:pt x="312" y="148"/>
                </a:lnTo>
                <a:lnTo>
                  <a:pt x="312" y="150"/>
                </a:lnTo>
                <a:lnTo>
                  <a:pt x="312" y="150"/>
                </a:lnTo>
                <a:lnTo>
                  <a:pt x="312" y="150"/>
                </a:lnTo>
                <a:lnTo>
                  <a:pt x="312" y="150"/>
                </a:lnTo>
                <a:lnTo>
                  <a:pt x="311" y="150"/>
                </a:lnTo>
                <a:lnTo>
                  <a:pt x="311" y="150"/>
                </a:lnTo>
                <a:lnTo>
                  <a:pt x="311" y="150"/>
                </a:lnTo>
                <a:lnTo>
                  <a:pt x="311" y="150"/>
                </a:lnTo>
                <a:lnTo>
                  <a:pt x="311" y="150"/>
                </a:lnTo>
                <a:lnTo>
                  <a:pt x="311" y="151"/>
                </a:lnTo>
                <a:lnTo>
                  <a:pt x="311" y="151"/>
                </a:lnTo>
                <a:lnTo>
                  <a:pt x="311" y="151"/>
                </a:lnTo>
                <a:lnTo>
                  <a:pt x="311" y="153"/>
                </a:lnTo>
                <a:lnTo>
                  <a:pt x="309" y="153"/>
                </a:lnTo>
                <a:lnTo>
                  <a:pt x="308" y="153"/>
                </a:lnTo>
                <a:lnTo>
                  <a:pt x="308" y="154"/>
                </a:lnTo>
                <a:lnTo>
                  <a:pt x="308" y="154"/>
                </a:lnTo>
                <a:lnTo>
                  <a:pt x="308" y="155"/>
                </a:lnTo>
                <a:lnTo>
                  <a:pt x="308" y="155"/>
                </a:lnTo>
                <a:lnTo>
                  <a:pt x="309" y="155"/>
                </a:lnTo>
                <a:lnTo>
                  <a:pt x="309" y="154"/>
                </a:lnTo>
                <a:lnTo>
                  <a:pt x="309" y="154"/>
                </a:lnTo>
                <a:lnTo>
                  <a:pt x="311" y="153"/>
                </a:lnTo>
                <a:lnTo>
                  <a:pt x="311" y="154"/>
                </a:lnTo>
                <a:lnTo>
                  <a:pt x="311" y="154"/>
                </a:lnTo>
                <a:lnTo>
                  <a:pt x="312" y="153"/>
                </a:lnTo>
                <a:lnTo>
                  <a:pt x="312" y="153"/>
                </a:lnTo>
                <a:lnTo>
                  <a:pt x="312" y="153"/>
                </a:lnTo>
                <a:lnTo>
                  <a:pt x="313" y="153"/>
                </a:lnTo>
                <a:lnTo>
                  <a:pt x="313" y="153"/>
                </a:lnTo>
                <a:lnTo>
                  <a:pt x="313" y="151"/>
                </a:lnTo>
                <a:lnTo>
                  <a:pt x="313" y="151"/>
                </a:lnTo>
                <a:lnTo>
                  <a:pt x="313" y="151"/>
                </a:lnTo>
                <a:lnTo>
                  <a:pt x="313" y="153"/>
                </a:lnTo>
                <a:lnTo>
                  <a:pt x="313" y="153"/>
                </a:lnTo>
                <a:lnTo>
                  <a:pt x="313" y="153"/>
                </a:lnTo>
                <a:lnTo>
                  <a:pt x="313" y="153"/>
                </a:lnTo>
                <a:lnTo>
                  <a:pt x="313" y="153"/>
                </a:lnTo>
                <a:lnTo>
                  <a:pt x="315" y="153"/>
                </a:lnTo>
                <a:lnTo>
                  <a:pt x="316" y="153"/>
                </a:lnTo>
                <a:lnTo>
                  <a:pt x="316" y="153"/>
                </a:lnTo>
                <a:lnTo>
                  <a:pt x="318" y="151"/>
                </a:lnTo>
                <a:lnTo>
                  <a:pt x="319" y="150"/>
                </a:lnTo>
                <a:lnTo>
                  <a:pt x="320" y="150"/>
                </a:lnTo>
                <a:lnTo>
                  <a:pt x="322" y="150"/>
                </a:lnTo>
                <a:lnTo>
                  <a:pt x="322" y="150"/>
                </a:lnTo>
                <a:lnTo>
                  <a:pt x="322" y="150"/>
                </a:lnTo>
                <a:lnTo>
                  <a:pt x="322" y="150"/>
                </a:lnTo>
                <a:lnTo>
                  <a:pt x="323" y="150"/>
                </a:lnTo>
                <a:lnTo>
                  <a:pt x="323" y="148"/>
                </a:lnTo>
                <a:lnTo>
                  <a:pt x="326" y="148"/>
                </a:lnTo>
                <a:lnTo>
                  <a:pt x="328" y="147"/>
                </a:lnTo>
                <a:lnTo>
                  <a:pt x="329" y="147"/>
                </a:lnTo>
                <a:lnTo>
                  <a:pt x="330" y="147"/>
                </a:lnTo>
                <a:lnTo>
                  <a:pt x="330" y="147"/>
                </a:lnTo>
                <a:lnTo>
                  <a:pt x="330" y="147"/>
                </a:lnTo>
                <a:lnTo>
                  <a:pt x="332" y="147"/>
                </a:lnTo>
                <a:lnTo>
                  <a:pt x="333" y="145"/>
                </a:lnTo>
                <a:lnTo>
                  <a:pt x="335" y="144"/>
                </a:lnTo>
                <a:lnTo>
                  <a:pt x="335" y="144"/>
                </a:lnTo>
                <a:lnTo>
                  <a:pt x="336" y="144"/>
                </a:lnTo>
                <a:lnTo>
                  <a:pt x="336" y="144"/>
                </a:lnTo>
                <a:lnTo>
                  <a:pt x="338" y="144"/>
                </a:lnTo>
                <a:lnTo>
                  <a:pt x="339" y="144"/>
                </a:lnTo>
                <a:lnTo>
                  <a:pt x="340" y="143"/>
                </a:lnTo>
                <a:lnTo>
                  <a:pt x="343" y="141"/>
                </a:lnTo>
                <a:lnTo>
                  <a:pt x="343" y="141"/>
                </a:lnTo>
                <a:lnTo>
                  <a:pt x="345" y="141"/>
                </a:lnTo>
                <a:lnTo>
                  <a:pt x="345" y="141"/>
                </a:lnTo>
                <a:lnTo>
                  <a:pt x="345" y="141"/>
                </a:lnTo>
                <a:lnTo>
                  <a:pt x="345" y="141"/>
                </a:lnTo>
                <a:lnTo>
                  <a:pt x="345" y="141"/>
                </a:lnTo>
                <a:lnTo>
                  <a:pt x="346" y="141"/>
                </a:lnTo>
                <a:lnTo>
                  <a:pt x="346" y="141"/>
                </a:lnTo>
                <a:lnTo>
                  <a:pt x="346" y="141"/>
                </a:lnTo>
                <a:lnTo>
                  <a:pt x="346" y="141"/>
                </a:lnTo>
                <a:lnTo>
                  <a:pt x="346" y="140"/>
                </a:lnTo>
                <a:lnTo>
                  <a:pt x="346" y="140"/>
                </a:lnTo>
                <a:lnTo>
                  <a:pt x="349" y="138"/>
                </a:lnTo>
                <a:lnTo>
                  <a:pt x="350" y="138"/>
                </a:lnTo>
                <a:lnTo>
                  <a:pt x="352" y="137"/>
                </a:lnTo>
                <a:lnTo>
                  <a:pt x="352" y="137"/>
                </a:lnTo>
                <a:lnTo>
                  <a:pt x="352" y="138"/>
                </a:lnTo>
                <a:lnTo>
                  <a:pt x="353" y="138"/>
                </a:lnTo>
                <a:lnTo>
                  <a:pt x="353" y="138"/>
                </a:lnTo>
                <a:lnTo>
                  <a:pt x="353" y="138"/>
                </a:lnTo>
                <a:lnTo>
                  <a:pt x="355" y="138"/>
                </a:lnTo>
                <a:lnTo>
                  <a:pt x="355" y="138"/>
                </a:lnTo>
                <a:lnTo>
                  <a:pt x="355" y="138"/>
                </a:lnTo>
                <a:lnTo>
                  <a:pt x="355" y="138"/>
                </a:lnTo>
                <a:lnTo>
                  <a:pt x="355" y="138"/>
                </a:lnTo>
                <a:lnTo>
                  <a:pt x="356" y="138"/>
                </a:lnTo>
                <a:lnTo>
                  <a:pt x="356" y="138"/>
                </a:lnTo>
                <a:lnTo>
                  <a:pt x="356" y="137"/>
                </a:lnTo>
                <a:lnTo>
                  <a:pt x="356" y="137"/>
                </a:lnTo>
                <a:lnTo>
                  <a:pt x="358" y="137"/>
                </a:lnTo>
                <a:lnTo>
                  <a:pt x="360" y="137"/>
                </a:lnTo>
                <a:lnTo>
                  <a:pt x="363" y="135"/>
                </a:lnTo>
                <a:lnTo>
                  <a:pt x="365" y="134"/>
                </a:lnTo>
                <a:lnTo>
                  <a:pt x="363" y="134"/>
                </a:lnTo>
                <a:lnTo>
                  <a:pt x="363" y="134"/>
                </a:lnTo>
                <a:lnTo>
                  <a:pt x="365" y="134"/>
                </a:lnTo>
                <a:lnTo>
                  <a:pt x="365" y="134"/>
                </a:lnTo>
                <a:lnTo>
                  <a:pt x="366" y="134"/>
                </a:lnTo>
                <a:lnTo>
                  <a:pt x="366" y="133"/>
                </a:lnTo>
                <a:lnTo>
                  <a:pt x="366" y="133"/>
                </a:lnTo>
                <a:lnTo>
                  <a:pt x="367" y="134"/>
                </a:lnTo>
                <a:lnTo>
                  <a:pt x="367" y="134"/>
                </a:lnTo>
                <a:lnTo>
                  <a:pt x="367" y="134"/>
                </a:lnTo>
                <a:lnTo>
                  <a:pt x="369" y="134"/>
                </a:lnTo>
                <a:lnTo>
                  <a:pt x="369" y="134"/>
                </a:lnTo>
                <a:lnTo>
                  <a:pt x="367" y="134"/>
                </a:lnTo>
                <a:lnTo>
                  <a:pt x="369" y="134"/>
                </a:lnTo>
                <a:lnTo>
                  <a:pt x="369" y="134"/>
                </a:lnTo>
                <a:lnTo>
                  <a:pt x="367" y="135"/>
                </a:lnTo>
                <a:lnTo>
                  <a:pt x="367" y="135"/>
                </a:lnTo>
                <a:lnTo>
                  <a:pt x="365" y="135"/>
                </a:lnTo>
                <a:lnTo>
                  <a:pt x="365" y="135"/>
                </a:lnTo>
                <a:lnTo>
                  <a:pt x="363" y="135"/>
                </a:lnTo>
                <a:lnTo>
                  <a:pt x="363" y="137"/>
                </a:lnTo>
                <a:lnTo>
                  <a:pt x="363" y="137"/>
                </a:lnTo>
                <a:lnTo>
                  <a:pt x="363" y="137"/>
                </a:lnTo>
                <a:lnTo>
                  <a:pt x="363" y="137"/>
                </a:lnTo>
                <a:lnTo>
                  <a:pt x="363" y="138"/>
                </a:lnTo>
                <a:lnTo>
                  <a:pt x="363" y="138"/>
                </a:lnTo>
                <a:lnTo>
                  <a:pt x="362" y="138"/>
                </a:lnTo>
                <a:lnTo>
                  <a:pt x="359" y="138"/>
                </a:lnTo>
                <a:lnTo>
                  <a:pt x="358" y="140"/>
                </a:lnTo>
                <a:lnTo>
                  <a:pt x="356" y="141"/>
                </a:lnTo>
                <a:lnTo>
                  <a:pt x="356" y="141"/>
                </a:lnTo>
                <a:lnTo>
                  <a:pt x="355" y="141"/>
                </a:lnTo>
                <a:lnTo>
                  <a:pt x="353" y="143"/>
                </a:lnTo>
                <a:lnTo>
                  <a:pt x="352" y="143"/>
                </a:lnTo>
                <a:lnTo>
                  <a:pt x="350" y="143"/>
                </a:lnTo>
                <a:lnTo>
                  <a:pt x="350" y="143"/>
                </a:lnTo>
                <a:lnTo>
                  <a:pt x="350" y="143"/>
                </a:lnTo>
                <a:lnTo>
                  <a:pt x="350" y="143"/>
                </a:lnTo>
                <a:lnTo>
                  <a:pt x="350" y="143"/>
                </a:lnTo>
                <a:lnTo>
                  <a:pt x="350" y="143"/>
                </a:lnTo>
                <a:lnTo>
                  <a:pt x="349" y="143"/>
                </a:lnTo>
                <a:lnTo>
                  <a:pt x="349" y="143"/>
                </a:lnTo>
                <a:lnTo>
                  <a:pt x="349" y="143"/>
                </a:lnTo>
                <a:lnTo>
                  <a:pt x="349" y="143"/>
                </a:lnTo>
                <a:lnTo>
                  <a:pt x="348" y="144"/>
                </a:lnTo>
                <a:lnTo>
                  <a:pt x="348" y="144"/>
                </a:lnTo>
                <a:lnTo>
                  <a:pt x="348" y="144"/>
                </a:lnTo>
                <a:lnTo>
                  <a:pt x="348" y="144"/>
                </a:lnTo>
                <a:lnTo>
                  <a:pt x="348" y="145"/>
                </a:lnTo>
                <a:lnTo>
                  <a:pt x="346" y="145"/>
                </a:lnTo>
                <a:lnTo>
                  <a:pt x="345" y="145"/>
                </a:lnTo>
                <a:lnTo>
                  <a:pt x="345" y="145"/>
                </a:lnTo>
                <a:lnTo>
                  <a:pt x="345" y="145"/>
                </a:lnTo>
                <a:lnTo>
                  <a:pt x="345" y="147"/>
                </a:lnTo>
                <a:lnTo>
                  <a:pt x="343" y="147"/>
                </a:lnTo>
                <a:lnTo>
                  <a:pt x="345" y="147"/>
                </a:lnTo>
                <a:lnTo>
                  <a:pt x="345" y="147"/>
                </a:lnTo>
                <a:lnTo>
                  <a:pt x="343" y="147"/>
                </a:lnTo>
                <a:lnTo>
                  <a:pt x="343" y="147"/>
                </a:lnTo>
                <a:lnTo>
                  <a:pt x="342" y="147"/>
                </a:lnTo>
                <a:lnTo>
                  <a:pt x="342" y="147"/>
                </a:lnTo>
                <a:lnTo>
                  <a:pt x="342" y="147"/>
                </a:lnTo>
                <a:lnTo>
                  <a:pt x="340" y="148"/>
                </a:lnTo>
                <a:lnTo>
                  <a:pt x="340" y="148"/>
                </a:lnTo>
                <a:lnTo>
                  <a:pt x="339" y="147"/>
                </a:lnTo>
                <a:lnTo>
                  <a:pt x="342" y="145"/>
                </a:lnTo>
                <a:lnTo>
                  <a:pt x="342" y="145"/>
                </a:lnTo>
                <a:lnTo>
                  <a:pt x="342" y="145"/>
                </a:lnTo>
                <a:lnTo>
                  <a:pt x="342" y="145"/>
                </a:lnTo>
                <a:lnTo>
                  <a:pt x="343" y="145"/>
                </a:lnTo>
                <a:lnTo>
                  <a:pt x="343" y="145"/>
                </a:lnTo>
                <a:lnTo>
                  <a:pt x="343" y="145"/>
                </a:lnTo>
                <a:lnTo>
                  <a:pt x="343" y="145"/>
                </a:lnTo>
                <a:lnTo>
                  <a:pt x="343" y="145"/>
                </a:lnTo>
                <a:lnTo>
                  <a:pt x="345" y="145"/>
                </a:lnTo>
                <a:lnTo>
                  <a:pt x="345" y="144"/>
                </a:lnTo>
                <a:lnTo>
                  <a:pt x="345" y="144"/>
                </a:lnTo>
                <a:lnTo>
                  <a:pt x="345" y="144"/>
                </a:lnTo>
                <a:lnTo>
                  <a:pt x="345" y="144"/>
                </a:lnTo>
                <a:lnTo>
                  <a:pt x="343" y="144"/>
                </a:lnTo>
                <a:lnTo>
                  <a:pt x="340" y="144"/>
                </a:lnTo>
                <a:lnTo>
                  <a:pt x="336" y="147"/>
                </a:lnTo>
                <a:lnTo>
                  <a:pt x="336" y="147"/>
                </a:lnTo>
                <a:lnTo>
                  <a:pt x="335" y="147"/>
                </a:lnTo>
                <a:lnTo>
                  <a:pt x="335" y="147"/>
                </a:lnTo>
                <a:lnTo>
                  <a:pt x="332" y="148"/>
                </a:lnTo>
                <a:lnTo>
                  <a:pt x="328" y="150"/>
                </a:lnTo>
                <a:lnTo>
                  <a:pt x="328" y="150"/>
                </a:lnTo>
                <a:lnTo>
                  <a:pt x="328" y="150"/>
                </a:lnTo>
                <a:lnTo>
                  <a:pt x="326" y="150"/>
                </a:lnTo>
                <a:lnTo>
                  <a:pt x="326" y="150"/>
                </a:lnTo>
                <a:lnTo>
                  <a:pt x="326" y="151"/>
                </a:lnTo>
                <a:lnTo>
                  <a:pt x="329" y="151"/>
                </a:lnTo>
                <a:lnTo>
                  <a:pt x="329" y="151"/>
                </a:lnTo>
                <a:lnTo>
                  <a:pt x="329" y="151"/>
                </a:lnTo>
                <a:lnTo>
                  <a:pt x="329" y="151"/>
                </a:lnTo>
                <a:lnTo>
                  <a:pt x="328" y="151"/>
                </a:lnTo>
                <a:lnTo>
                  <a:pt x="326" y="151"/>
                </a:lnTo>
                <a:lnTo>
                  <a:pt x="326" y="153"/>
                </a:lnTo>
                <a:lnTo>
                  <a:pt x="326" y="153"/>
                </a:lnTo>
                <a:lnTo>
                  <a:pt x="326" y="153"/>
                </a:lnTo>
                <a:lnTo>
                  <a:pt x="326" y="153"/>
                </a:lnTo>
                <a:lnTo>
                  <a:pt x="326" y="151"/>
                </a:lnTo>
                <a:lnTo>
                  <a:pt x="325" y="151"/>
                </a:lnTo>
                <a:lnTo>
                  <a:pt x="325" y="151"/>
                </a:lnTo>
                <a:lnTo>
                  <a:pt x="325" y="153"/>
                </a:lnTo>
                <a:lnTo>
                  <a:pt x="325" y="153"/>
                </a:lnTo>
                <a:lnTo>
                  <a:pt x="325" y="153"/>
                </a:lnTo>
                <a:lnTo>
                  <a:pt x="325" y="154"/>
                </a:lnTo>
                <a:lnTo>
                  <a:pt x="325" y="154"/>
                </a:lnTo>
                <a:lnTo>
                  <a:pt x="325" y="155"/>
                </a:lnTo>
                <a:lnTo>
                  <a:pt x="325" y="155"/>
                </a:lnTo>
                <a:lnTo>
                  <a:pt x="325" y="155"/>
                </a:lnTo>
                <a:lnTo>
                  <a:pt x="326" y="155"/>
                </a:lnTo>
                <a:lnTo>
                  <a:pt x="326" y="155"/>
                </a:lnTo>
                <a:lnTo>
                  <a:pt x="326" y="155"/>
                </a:lnTo>
                <a:lnTo>
                  <a:pt x="326" y="157"/>
                </a:lnTo>
                <a:lnTo>
                  <a:pt x="326" y="157"/>
                </a:lnTo>
                <a:lnTo>
                  <a:pt x="326" y="157"/>
                </a:lnTo>
                <a:lnTo>
                  <a:pt x="326" y="157"/>
                </a:lnTo>
                <a:lnTo>
                  <a:pt x="328" y="157"/>
                </a:lnTo>
                <a:lnTo>
                  <a:pt x="329" y="157"/>
                </a:lnTo>
                <a:lnTo>
                  <a:pt x="330" y="157"/>
                </a:lnTo>
                <a:lnTo>
                  <a:pt x="332" y="155"/>
                </a:lnTo>
                <a:lnTo>
                  <a:pt x="332" y="155"/>
                </a:lnTo>
                <a:lnTo>
                  <a:pt x="332" y="155"/>
                </a:lnTo>
                <a:lnTo>
                  <a:pt x="332" y="154"/>
                </a:lnTo>
                <a:lnTo>
                  <a:pt x="333" y="154"/>
                </a:lnTo>
                <a:lnTo>
                  <a:pt x="335" y="154"/>
                </a:lnTo>
                <a:lnTo>
                  <a:pt x="335" y="154"/>
                </a:lnTo>
                <a:lnTo>
                  <a:pt x="336" y="154"/>
                </a:lnTo>
                <a:lnTo>
                  <a:pt x="336" y="154"/>
                </a:lnTo>
                <a:lnTo>
                  <a:pt x="335" y="153"/>
                </a:lnTo>
                <a:lnTo>
                  <a:pt x="335" y="153"/>
                </a:lnTo>
                <a:lnTo>
                  <a:pt x="335" y="153"/>
                </a:lnTo>
                <a:lnTo>
                  <a:pt x="336" y="153"/>
                </a:lnTo>
                <a:lnTo>
                  <a:pt x="336" y="153"/>
                </a:lnTo>
                <a:lnTo>
                  <a:pt x="338" y="153"/>
                </a:lnTo>
                <a:lnTo>
                  <a:pt x="338" y="151"/>
                </a:lnTo>
                <a:lnTo>
                  <a:pt x="338" y="151"/>
                </a:lnTo>
                <a:lnTo>
                  <a:pt x="339" y="151"/>
                </a:lnTo>
                <a:lnTo>
                  <a:pt x="339" y="151"/>
                </a:lnTo>
                <a:lnTo>
                  <a:pt x="340" y="151"/>
                </a:lnTo>
                <a:lnTo>
                  <a:pt x="340" y="151"/>
                </a:lnTo>
                <a:lnTo>
                  <a:pt x="340" y="150"/>
                </a:lnTo>
                <a:lnTo>
                  <a:pt x="340" y="150"/>
                </a:lnTo>
                <a:lnTo>
                  <a:pt x="340" y="150"/>
                </a:lnTo>
                <a:lnTo>
                  <a:pt x="342" y="150"/>
                </a:lnTo>
                <a:lnTo>
                  <a:pt x="343" y="150"/>
                </a:lnTo>
                <a:lnTo>
                  <a:pt x="345" y="148"/>
                </a:lnTo>
                <a:lnTo>
                  <a:pt x="346" y="148"/>
                </a:lnTo>
                <a:lnTo>
                  <a:pt x="348" y="147"/>
                </a:lnTo>
                <a:lnTo>
                  <a:pt x="349" y="148"/>
                </a:lnTo>
                <a:lnTo>
                  <a:pt x="349" y="148"/>
                </a:lnTo>
                <a:lnTo>
                  <a:pt x="350" y="147"/>
                </a:lnTo>
                <a:lnTo>
                  <a:pt x="350" y="147"/>
                </a:lnTo>
                <a:lnTo>
                  <a:pt x="352" y="147"/>
                </a:lnTo>
                <a:lnTo>
                  <a:pt x="353" y="147"/>
                </a:lnTo>
                <a:lnTo>
                  <a:pt x="353" y="147"/>
                </a:lnTo>
                <a:lnTo>
                  <a:pt x="353" y="147"/>
                </a:lnTo>
                <a:lnTo>
                  <a:pt x="353" y="145"/>
                </a:lnTo>
                <a:lnTo>
                  <a:pt x="355" y="145"/>
                </a:lnTo>
                <a:lnTo>
                  <a:pt x="355" y="145"/>
                </a:lnTo>
                <a:lnTo>
                  <a:pt x="356" y="145"/>
                </a:lnTo>
                <a:lnTo>
                  <a:pt x="356" y="145"/>
                </a:lnTo>
                <a:lnTo>
                  <a:pt x="356" y="144"/>
                </a:lnTo>
                <a:lnTo>
                  <a:pt x="356" y="144"/>
                </a:lnTo>
                <a:lnTo>
                  <a:pt x="358" y="144"/>
                </a:lnTo>
                <a:lnTo>
                  <a:pt x="359" y="144"/>
                </a:lnTo>
                <a:lnTo>
                  <a:pt x="360" y="143"/>
                </a:lnTo>
                <a:lnTo>
                  <a:pt x="362" y="143"/>
                </a:lnTo>
                <a:lnTo>
                  <a:pt x="362" y="144"/>
                </a:lnTo>
                <a:lnTo>
                  <a:pt x="362" y="144"/>
                </a:lnTo>
                <a:lnTo>
                  <a:pt x="360" y="144"/>
                </a:lnTo>
                <a:lnTo>
                  <a:pt x="359" y="144"/>
                </a:lnTo>
                <a:lnTo>
                  <a:pt x="358" y="145"/>
                </a:lnTo>
                <a:lnTo>
                  <a:pt x="358" y="147"/>
                </a:lnTo>
                <a:lnTo>
                  <a:pt x="358" y="147"/>
                </a:lnTo>
                <a:lnTo>
                  <a:pt x="356" y="147"/>
                </a:lnTo>
                <a:lnTo>
                  <a:pt x="356" y="147"/>
                </a:lnTo>
                <a:lnTo>
                  <a:pt x="355" y="147"/>
                </a:lnTo>
                <a:lnTo>
                  <a:pt x="355" y="147"/>
                </a:lnTo>
                <a:lnTo>
                  <a:pt x="353" y="147"/>
                </a:lnTo>
                <a:lnTo>
                  <a:pt x="353" y="147"/>
                </a:lnTo>
                <a:lnTo>
                  <a:pt x="349" y="148"/>
                </a:lnTo>
                <a:lnTo>
                  <a:pt x="345" y="151"/>
                </a:lnTo>
                <a:lnTo>
                  <a:pt x="345" y="153"/>
                </a:lnTo>
                <a:lnTo>
                  <a:pt x="345" y="153"/>
                </a:lnTo>
                <a:lnTo>
                  <a:pt x="343" y="153"/>
                </a:lnTo>
                <a:lnTo>
                  <a:pt x="342" y="153"/>
                </a:lnTo>
                <a:lnTo>
                  <a:pt x="340" y="153"/>
                </a:lnTo>
                <a:lnTo>
                  <a:pt x="340" y="154"/>
                </a:lnTo>
                <a:lnTo>
                  <a:pt x="340" y="154"/>
                </a:lnTo>
                <a:lnTo>
                  <a:pt x="340" y="154"/>
                </a:lnTo>
                <a:lnTo>
                  <a:pt x="339" y="154"/>
                </a:lnTo>
                <a:lnTo>
                  <a:pt x="339" y="154"/>
                </a:lnTo>
                <a:lnTo>
                  <a:pt x="338" y="154"/>
                </a:lnTo>
                <a:lnTo>
                  <a:pt x="338" y="154"/>
                </a:lnTo>
                <a:lnTo>
                  <a:pt x="338" y="153"/>
                </a:lnTo>
                <a:lnTo>
                  <a:pt x="338" y="153"/>
                </a:lnTo>
                <a:lnTo>
                  <a:pt x="338" y="153"/>
                </a:lnTo>
                <a:lnTo>
                  <a:pt x="338" y="153"/>
                </a:lnTo>
                <a:lnTo>
                  <a:pt x="336" y="153"/>
                </a:lnTo>
                <a:lnTo>
                  <a:pt x="336" y="153"/>
                </a:lnTo>
                <a:lnTo>
                  <a:pt x="336" y="153"/>
                </a:lnTo>
                <a:lnTo>
                  <a:pt x="336" y="154"/>
                </a:lnTo>
                <a:lnTo>
                  <a:pt x="336" y="154"/>
                </a:lnTo>
                <a:lnTo>
                  <a:pt x="338" y="154"/>
                </a:lnTo>
                <a:lnTo>
                  <a:pt x="338" y="154"/>
                </a:lnTo>
                <a:lnTo>
                  <a:pt x="336" y="154"/>
                </a:lnTo>
                <a:lnTo>
                  <a:pt x="336" y="154"/>
                </a:lnTo>
                <a:lnTo>
                  <a:pt x="335" y="154"/>
                </a:lnTo>
                <a:lnTo>
                  <a:pt x="333" y="154"/>
                </a:lnTo>
                <a:lnTo>
                  <a:pt x="333" y="155"/>
                </a:lnTo>
                <a:lnTo>
                  <a:pt x="333" y="155"/>
                </a:lnTo>
                <a:lnTo>
                  <a:pt x="333" y="155"/>
                </a:lnTo>
                <a:lnTo>
                  <a:pt x="333" y="155"/>
                </a:lnTo>
                <a:lnTo>
                  <a:pt x="328" y="158"/>
                </a:lnTo>
                <a:lnTo>
                  <a:pt x="328" y="158"/>
                </a:lnTo>
                <a:lnTo>
                  <a:pt x="328" y="158"/>
                </a:lnTo>
                <a:lnTo>
                  <a:pt x="328" y="160"/>
                </a:lnTo>
                <a:lnTo>
                  <a:pt x="326" y="161"/>
                </a:lnTo>
                <a:lnTo>
                  <a:pt x="328" y="161"/>
                </a:lnTo>
                <a:lnTo>
                  <a:pt x="328" y="161"/>
                </a:lnTo>
                <a:lnTo>
                  <a:pt x="326" y="161"/>
                </a:lnTo>
                <a:lnTo>
                  <a:pt x="326" y="161"/>
                </a:lnTo>
                <a:lnTo>
                  <a:pt x="325" y="161"/>
                </a:lnTo>
                <a:lnTo>
                  <a:pt x="325" y="161"/>
                </a:lnTo>
                <a:lnTo>
                  <a:pt x="325" y="161"/>
                </a:lnTo>
                <a:lnTo>
                  <a:pt x="323" y="161"/>
                </a:lnTo>
                <a:lnTo>
                  <a:pt x="323" y="161"/>
                </a:lnTo>
                <a:lnTo>
                  <a:pt x="322" y="161"/>
                </a:lnTo>
                <a:lnTo>
                  <a:pt x="322" y="161"/>
                </a:lnTo>
                <a:lnTo>
                  <a:pt x="322" y="163"/>
                </a:lnTo>
                <a:lnTo>
                  <a:pt x="322" y="163"/>
                </a:lnTo>
                <a:lnTo>
                  <a:pt x="322" y="163"/>
                </a:lnTo>
                <a:lnTo>
                  <a:pt x="320" y="163"/>
                </a:lnTo>
                <a:lnTo>
                  <a:pt x="320" y="164"/>
                </a:lnTo>
                <a:lnTo>
                  <a:pt x="320" y="164"/>
                </a:lnTo>
                <a:lnTo>
                  <a:pt x="319" y="164"/>
                </a:lnTo>
                <a:lnTo>
                  <a:pt x="319" y="164"/>
                </a:lnTo>
                <a:lnTo>
                  <a:pt x="319" y="164"/>
                </a:lnTo>
                <a:lnTo>
                  <a:pt x="319" y="164"/>
                </a:lnTo>
                <a:lnTo>
                  <a:pt x="319" y="164"/>
                </a:lnTo>
                <a:lnTo>
                  <a:pt x="318" y="165"/>
                </a:lnTo>
                <a:lnTo>
                  <a:pt x="318" y="165"/>
                </a:lnTo>
                <a:lnTo>
                  <a:pt x="316" y="165"/>
                </a:lnTo>
                <a:lnTo>
                  <a:pt x="316" y="165"/>
                </a:lnTo>
                <a:lnTo>
                  <a:pt x="316" y="165"/>
                </a:lnTo>
                <a:lnTo>
                  <a:pt x="316" y="165"/>
                </a:lnTo>
                <a:lnTo>
                  <a:pt x="316" y="165"/>
                </a:lnTo>
                <a:lnTo>
                  <a:pt x="316" y="165"/>
                </a:lnTo>
                <a:lnTo>
                  <a:pt x="318" y="165"/>
                </a:lnTo>
                <a:lnTo>
                  <a:pt x="318" y="164"/>
                </a:lnTo>
                <a:lnTo>
                  <a:pt x="318" y="164"/>
                </a:lnTo>
                <a:lnTo>
                  <a:pt x="316" y="164"/>
                </a:lnTo>
                <a:lnTo>
                  <a:pt x="316" y="164"/>
                </a:lnTo>
                <a:lnTo>
                  <a:pt x="316" y="163"/>
                </a:lnTo>
                <a:lnTo>
                  <a:pt x="316" y="163"/>
                </a:lnTo>
                <a:lnTo>
                  <a:pt x="318" y="163"/>
                </a:lnTo>
                <a:lnTo>
                  <a:pt x="319" y="163"/>
                </a:lnTo>
                <a:lnTo>
                  <a:pt x="319" y="163"/>
                </a:lnTo>
                <a:lnTo>
                  <a:pt x="319" y="161"/>
                </a:lnTo>
                <a:lnTo>
                  <a:pt x="319" y="161"/>
                </a:lnTo>
                <a:lnTo>
                  <a:pt x="319" y="160"/>
                </a:lnTo>
                <a:lnTo>
                  <a:pt x="320" y="158"/>
                </a:lnTo>
                <a:lnTo>
                  <a:pt x="320" y="158"/>
                </a:lnTo>
                <a:lnTo>
                  <a:pt x="319" y="158"/>
                </a:lnTo>
                <a:lnTo>
                  <a:pt x="319" y="158"/>
                </a:lnTo>
                <a:lnTo>
                  <a:pt x="319" y="158"/>
                </a:lnTo>
                <a:lnTo>
                  <a:pt x="319" y="158"/>
                </a:lnTo>
                <a:lnTo>
                  <a:pt x="319" y="158"/>
                </a:lnTo>
                <a:lnTo>
                  <a:pt x="319" y="158"/>
                </a:lnTo>
                <a:lnTo>
                  <a:pt x="319" y="157"/>
                </a:lnTo>
                <a:lnTo>
                  <a:pt x="319" y="157"/>
                </a:lnTo>
                <a:lnTo>
                  <a:pt x="319" y="155"/>
                </a:lnTo>
                <a:lnTo>
                  <a:pt x="320" y="155"/>
                </a:lnTo>
                <a:lnTo>
                  <a:pt x="320" y="155"/>
                </a:lnTo>
                <a:lnTo>
                  <a:pt x="319" y="157"/>
                </a:lnTo>
                <a:lnTo>
                  <a:pt x="319" y="157"/>
                </a:lnTo>
                <a:lnTo>
                  <a:pt x="319" y="158"/>
                </a:lnTo>
                <a:lnTo>
                  <a:pt x="319" y="158"/>
                </a:lnTo>
                <a:lnTo>
                  <a:pt x="319" y="158"/>
                </a:lnTo>
                <a:lnTo>
                  <a:pt x="319" y="158"/>
                </a:lnTo>
                <a:lnTo>
                  <a:pt x="320" y="158"/>
                </a:lnTo>
                <a:lnTo>
                  <a:pt x="322" y="158"/>
                </a:lnTo>
                <a:lnTo>
                  <a:pt x="323" y="158"/>
                </a:lnTo>
                <a:lnTo>
                  <a:pt x="323" y="158"/>
                </a:lnTo>
                <a:lnTo>
                  <a:pt x="323" y="160"/>
                </a:lnTo>
                <a:lnTo>
                  <a:pt x="323" y="160"/>
                </a:lnTo>
                <a:lnTo>
                  <a:pt x="323" y="160"/>
                </a:lnTo>
                <a:lnTo>
                  <a:pt x="323" y="158"/>
                </a:lnTo>
                <a:lnTo>
                  <a:pt x="323" y="158"/>
                </a:lnTo>
                <a:lnTo>
                  <a:pt x="323" y="158"/>
                </a:lnTo>
                <a:lnTo>
                  <a:pt x="323" y="158"/>
                </a:lnTo>
                <a:lnTo>
                  <a:pt x="323" y="158"/>
                </a:lnTo>
                <a:lnTo>
                  <a:pt x="323" y="157"/>
                </a:lnTo>
                <a:lnTo>
                  <a:pt x="323" y="157"/>
                </a:lnTo>
                <a:lnTo>
                  <a:pt x="323" y="157"/>
                </a:lnTo>
                <a:lnTo>
                  <a:pt x="323" y="157"/>
                </a:lnTo>
                <a:lnTo>
                  <a:pt x="323" y="157"/>
                </a:lnTo>
                <a:lnTo>
                  <a:pt x="323" y="155"/>
                </a:lnTo>
                <a:lnTo>
                  <a:pt x="323" y="155"/>
                </a:lnTo>
                <a:lnTo>
                  <a:pt x="323" y="155"/>
                </a:lnTo>
                <a:lnTo>
                  <a:pt x="323" y="154"/>
                </a:lnTo>
                <a:lnTo>
                  <a:pt x="323" y="154"/>
                </a:lnTo>
                <a:lnTo>
                  <a:pt x="323" y="154"/>
                </a:lnTo>
                <a:lnTo>
                  <a:pt x="323" y="154"/>
                </a:lnTo>
                <a:lnTo>
                  <a:pt x="323" y="154"/>
                </a:lnTo>
                <a:lnTo>
                  <a:pt x="322" y="154"/>
                </a:lnTo>
                <a:lnTo>
                  <a:pt x="320" y="154"/>
                </a:lnTo>
                <a:lnTo>
                  <a:pt x="319" y="155"/>
                </a:lnTo>
                <a:lnTo>
                  <a:pt x="318" y="155"/>
                </a:lnTo>
                <a:lnTo>
                  <a:pt x="318" y="155"/>
                </a:lnTo>
                <a:lnTo>
                  <a:pt x="315" y="157"/>
                </a:lnTo>
                <a:lnTo>
                  <a:pt x="312" y="158"/>
                </a:lnTo>
                <a:lnTo>
                  <a:pt x="309" y="160"/>
                </a:lnTo>
                <a:lnTo>
                  <a:pt x="306" y="161"/>
                </a:lnTo>
                <a:lnTo>
                  <a:pt x="306" y="161"/>
                </a:lnTo>
                <a:lnTo>
                  <a:pt x="305" y="161"/>
                </a:lnTo>
                <a:lnTo>
                  <a:pt x="305" y="163"/>
                </a:lnTo>
                <a:lnTo>
                  <a:pt x="303" y="163"/>
                </a:lnTo>
                <a:lnTo>
                  <a:pt x="302" y="163"/>
                </a:lnTo>
                <a:lnTo>
                  <a:pt x="302" y="163"/>
                </a:lnTo>
                <a:lnTo>
                  <a:pt x="302" y="163"/>
                </a:lnTo>
                <a:lnTo>
                  <a:pt x="302" y="163"/>
                </a:lnTo>
                <a:lnTo>
                  <a:pt x="301" y="163"/>
                </a:lnTo>
                <a:lnTo>
                  <a:pt x="301" y="164"/>
                </a:lnTo>
                <a:lnTo>
                  <a:pt x="301" y="164"/>
                </a:lnTo>
                <a:lnTo>
                  <a:pt x="301" y="164"/>
                </a:lnTo>
                <a:lnTo>
                  <a:pt x="301" y="165"/>
                </a:lnTo>
                <a:lnTo>
                  <a:pt x="301" y="165"/>
                </a:lnTo>
                <a:lnTo>
                  <a:pt x="299" y="165"/>
                </a:lnTo>
                <a:lnTo>
                  <a:pt x="299" y="165"/>
                </a:lnTo>
                <a:lnTo>
                  <a:pt x="301" y="165"/>
                </a:lnTo>
                <a:lnTo>
                  <a:pt x="301" y="164"/>
                </a:lnTo>
                <a:lnTo>
                  <a:pt x="301" y="164"/>
                </a:lnTo>
                <a:lnTo>
                  <a:pt x="301" y="164"/>
                </a:lnTo>
                <a:lnTo>
                  <a:pt x="301" y="164"/>
                </a:lnTo>
                <a:lnTo>
                  <a:pt x="299" y="164"/>
                </a:lnTo>
                <a:lnTo>
                  <a:pt x="299" y="164"/>
                </a:lnTo>
                <a:lnTo>
                  <a:pt x="298" y="165"/>
                </a:lnTo>
                <a:lnTo>
                  <a:pt x="298" y="165"/>
                </a:lnTo>
                <a:lnTo>
                  <a:pt x="298" y="165"/>
                </a:lnTo>
                <a:lnTo>
                  <a:pt x="298" y="167"/>
                </a:lnTo>
                <a:lnTo>
                  <a:pt x="298" y="167"/>
                </a:lnTo>
                <a:lnTo>
                  <a:pt x="298" y="167"/>
                </a:lnTo>
                <a:lnTo>
                  <a:pt x="298" y="167"/>
                </a:lnTo>
                <a:lnTo>
                  <a:pt x="298" y="167"/>
                </a:lnTo>
                <a:lnTo>
                  <a:pt x="298" y="165"/>
                </a:lnTo>
                <a:lnTo>
                  <a:pt x="298" y="165"/>
                </a:lnTo>
                <a:lnTo>
                  <a:pt x="296" y="165"/>
                </a:lnTo>
                <a:lnTo>
                  <a:pt x="296" y="165"/>
                </a:lnTo>
                <a:lnTo>
                  <a:pt x="296" y="165"/>
                </a:lnTo>
                <a:lnTo>
                  <a:pt x="295" y="165"/>
                </a:lnTo>
                <a:lnTo>
                  <a:pt x="295" y="167"/>
                </a:lnTo>
                <a:lnTo>
                  <a:pt x="295" y="167"/>
                </a:lnTo>
                <a:lnTo>
                  <a:pt x="295" y="167"/>
                </a:lnTo>
                <a:lnTo>
                  <a:pt x="295" y="167"/>
                </a:lnTo>
                <a:lnTo>
                  <a:pt x="295" y="167"/>
                </a:lnTo>
                <a:lnTo>
                  <a:pt x="293" y="167"/>
                </a:lnTo>
                <a:lnTo>
                  <a:pt x="293" y="167"/>
                </a:lnTo>
                <a:lnTo>
                  <a:pt x="293" y="168"/>
                </a:lnTo>
                <a:lnTo>
                  <a:pt x="292" y="168"/>
                </a:lnTo>
                <a:lnTo>
                  <a:pt x="292" y="168"/>
                </a:lnTo>
                <a:lnTo>
                  <a:pt x="292" y="167"/>
                </a:lnTo>
                <a:lnTo>
                  <a:pt x="292" y="167"/>
                </a:lnTo>
                <a:lnTo>
                  <a:pt x="292" y="168"/>
                </a:lnTo>
                <a:lnTo>
                  <a:pt x="291" y="168"/>
                </a:lnTo>
                <a:lnTo>
                  <a:pt x="291" y="168"/>
                </a:lnTo>
                <a:lnTo>
                  <a:pt x="291" y="168"/>
                </a:lnTo>
                <a:lnTo>
                  <a:pt x="291" y="168"/>
                </a:lnTo>
                <a:lnTo>
                  <a:pt x="288" y="170"/>
                </a:lnTo>
                <a:lnTo>
                  <a:pt x="285" y="171"/>
                </a:lnTo>
                <a:lnTo>
                  <a:pt x="281" y="172"/>
                </a:lnTo>
                <a:lnTo>
                  <a:pt x="281" y="172"/>
                </a:lnTo>
                <a:lnTo>
                  <a:pt x="278" y="174"/>
                </a:lnTo>
                <a:lnTo>
                  <a:pt x="275" y="174"/>
                </a:lnTo>
                <a:lnTo>
                  <a:pt x="273" y="175"/>
                </a:lnTo>
                <a:lnTo>
                  <a:pt x="273" y="175"/>
                </a:lnTo>
                <a:lnTo>
                  <a:pt x="273" y="175"/>
                </a:lnTo>
                <a:lnTo>
                  <a:pt x="275" y="177"/>
                </a:lnTo>
                <a:lnTo>
                  <a:pt x="275" y="177"/>
                </a:lnTo>
                <a:lnTo>
                  <a:pt x="275" y="177"/>
                </a:lnTo>
                <a:lnTo>
                  <a:pt x="273" y="177"/>
                </a:lnTo>
                <a:lnTo>
                  <a:pt x="273" y="177"/>
                </a:lnTo>
                <a:lnTo>
                  <a:pt x="273" y="177"/>
                </a:lnTo>
                <a:lnTo>
                  <a:pt x="273" y="177"/>
                </a:lnTo>
                <a:lnTo>
                  <a:pt x="273" y="175"/>
                </a:lnTo>
                <a:lnTo>
                  <a:pt x="272" y="175"/>
                </a:lnTo>
                <a:lnTo>
                  <a:pt x="272" y="175"/>
                </a:lnTo>
                <a:lnTo>
                  <a:pt x="272" y="175"/>
                </a:lnTo>
                <a:lnTo>
                  <a:pt x="271" y="175"/>
                </a:lnTo>
                <a:lnTo>
                  <a:pt x="271" y="177"/>
                </a:lnTo>
                <a:lnTo>
                  <a:pt x="269" y="178"/>
                </a:lnTo>
                <a:lnTo>
                  <a:pt x="269" y="178"/>
                </a:lnTo>
                <a:lnTo>
                  <a:pt x="269" y="177"/>
                </a:lnTo>
                <a:lnTo>
                  <a:pt x="269" y="177"/>
                </a:lnTo>
                <a:lnTo>
                  <a:pt x="268" y="177"/>
                </a:lnTo>
                <a:lnTo>
                  <a:pt x="268" y="177"/>
                </a:lnTo>
                <a:lnTo>
                  <a:pt x="268" y="177"/>
                </a:lnTo>
                <a:lnTo>
                  <a:pt x="268" y="177"/>
                </a:lnTo>
                <a:lnTo>
                  <a:pt x="266" y="177"/>
                </a:lnTo>
                <a:lnTo>
                  <a:pt x="266" y="177"/>
                </a:lnTo>
                <a:lnTo>
                  <a:pt x="268" y="178"/>
                </a:lnTo>
                <a:lnTo>
                  <a:pt x="268" y="178"/>
                </a:lnTo>
                <a:lnTo>
                  <a:pt x="268" y="178"/>
                </a:lnTo>
                <a:lnTo>
                  <a:pt x="266" y="178"/>
                </a:lnTo>
                <a:lnTo>
                  <a:pt x="266" y="178"/>
                </a:lnTo>
                <a:lnTo>
                  <a:pt x="266" y="180"/>
                </a:lnTo>
                <a:lnTo>
                  <a:pt x="266" y="180"/>
                </a:lnTo>
                <a:lnTo>
                  <a:pt x="268" y="180"/>
                </a:lnTo>
                <a:lnTo>
                  <a:pt x="268" y="180"/>
                </a:lnTo>
                <a:lnTo>
                  <a:pt x="266" y="180"/>
                </a:lnTo>
                <a:lnTo>
                  <a:pt x="266" y="180"/>
                </a:lnTo>
                <a:lnTo>
                  <a:pt x="266" y="180"/>
                </a:lnTo>
                <a:lnTo>
                  <a:pt x="266" y="181"/>
                </a:lnTo>
                <a:lnTo>
                  <a:pt x="266" y="181"/>
                </a:lnTo>
                <a:lnTo>
                  <a:pt x="266" y="180"/>
                </a:lnTo>
                <a:lnTo>
                  <a:pt x="265" y="180"/>
                </a:lnTo>
                <a:lnTo>
                  <a:pt x="265" y="180"/>
                </a:lnTo>
                <a:lnTo>
                  <a:pt x="265" y="180"/>
                </a:lnTo>
                <a:lnTo>
                  <a:pt x="264" y="180"/>
                </a:lnTo>
                <a:lnTo>
                  <a:pt x="262" y="180"/>
                </a:lnTo>
                <a:lnTo>
                  <a:pt x="262" y="180"/>
                </a:lnTo>
                <a:lnTo>
                  <a:pt x="262" y="180"/>
                </a:lnTo>
                <a:lnTo>
                  <a:pt x="262" y="180"/>
                </a:lnTo>
                <a:lnTo>
                  <a:pt x="261" y="180"/>
                </a:lnTo>
                <a:lnTo>
                  <a:pt x="261" y="180"/>
                </a:lnTo>
                <a:lnTo>
                  <a:pt x="259" y="180"/>
                </a:lnTo>
                <a:lnTo>
                  <a:pt x="258" y="180"/>
                </a:lnTo>
                <a:lnTo>
                  <a:pt x="258" y="180"/>
                </a:lnTo>
                <a:lnTo>
                  <a:pt x="258" y="180"/>
                </a:lnTo>
                <a:lnTo>
                  <a:pt x="258" y="180"/>
                </a:lnTo>
                <a:lnTo>
                  <a:pt x="258" y="181"/>
                </a:lnTo>
                <a:lnTo>
                  <a:pt x="258" y="181"/>
                </a:lnTo>
                <a:lnTo>
                  <a:pt x="256" y="181"/>
                </a:lnTo>
                <a:lnTo>
                  <a:pt x="256" y="181"/>
                </a:lnTo>
                <a:lnTo>
                  <a:pt x="256" y="181"/>
                </a:lnTo>
                <a:lnTo>
                  <a:pt x="256" y="182"/>
                </a:lnTo>
                <a:lnTo>
                  <a:pt x="256" y="182"/>
                </a:lnTo>
                <a:lnTo>
                  <a:pt x="255" y="184"/>
                </a:lnTo>
                <a:lnTo>
                  <a:pt x="254" y="184"/>
                </a:lnTo>
                <a:lnTo>
                  <a:pt x="254" y="184"/>
                </a:lnTo>
                <a:lnTo>
                  <a:pt x="254" y="185"/>
                </a:lnTo>
                <a:lnTo>
                  <a:pt x="254" y="185"/>
                </a:lnTo>
                <a:lnTo>
                  <a:pt x="252" y="187"/>
                </a:lnTo>
                <a:lnTo>
                  <a:pt x="252" y="187"/>
                </a:lnTo>
                <a:lnTo>
                  <a:pt x="252" y="187"/>
                </a:lnTo>
                <a:lnTo>
                  <a:pt x="252" y="185"/>
                </a:lnTo>
                <a:lnTo>
                  <a:pt x="251" y="185"/>
                </a:lnTo>
                <a:lnTo>
                  <a:pt x="251" y="185"/>
                </a:lnTo>
                <a:lnTo>
                  <a:pt x="249" y="185"/>
                </a:lnTo>
                <a:lnTo>
                  <a:pt x="249" y="185"/>
                </a:lnTo>
                <a:lnTo>
                  <a:pt x="249" y="185"/>
                </a:lnTo>
                <a:lnTo>
                  <a:pt x="249" y="185"/>
                </a:lnTo>
                <a:lnTo>
                  <a:pt x="249" y="187"/>
                </a:lnTo>
                <a:lnTo>
                  <a:pt x="249" y="188"/>
                </a:lnTo>
                <a:lnTo>
                  <a:pt x="248" y="188"/>
                </a:lnTo>
                <a:lnTo>
                  <a:pt x="248" y="188"/>
                </a:lnTo>
                <a:lnTo>
                  <a:pt x="248" y="190"/>
                </a:lnTo>
                <a:lnTo>
                  <a:pt x="246" y="190"/>
                </a:lnTo>
                <a:lnTo>
                  <a:pt x="246" y="190"/>
                </a:lnTo>
                <a:lnTo>
                  <a:pt x="246" y="190"/>
                </a:lnTo>
                <a:lnTo>
                  <a:pt x="246" y="188"/>
                </a:lnTo>
                <a:lnTo>
                  <a:pt x="248" y="188"/>
                </a:lnTo>
                <a:lnTo>
                  <a:pt x="248" y="188"/>
                </a:lnTo>
                <a:lnTo>
                  <a:pt x="246" y="188"/>
                </a:lnTo>
                <a:lnTo>
                  <a:pt x="246" y="188"/>
                </a:lnTo>
                <a:lnTo>
                  <a:pt x="246" y="188"/>
                </a:lnTo>
                <a:lnTo>
                  <a:pt x="245" y="188"/>
                </a:lnTo>
                <a:lnTo>
                  <a:pt x="245" y="190"/>
                </a:lnTo>
                <a:lnTo>
                  <a:pt x="245" y="190"/>
                </a:lnTo>
                <a:lnTo>
                  <a:pt x="245" y="190"/>
                </a:lnTo>
                <a:lnTo>
                  <a:pt x="245" y="190"/>
                </a:lnTo>
                <a:lnTo>
                  <a:pt x="245" y="191"/>
                </a:lnTo>
                <a:lnTo>
                  <a:pt x="246" y="191"/>
                </a:lnTo>
                <a:lnTo>
                  <a:pt x="248" y="190"/>
                </a:lnTo>
                <a:lnTo>
                  <a:pt x="248" y="190"/>
                </a:lnTo>
                <a:lnTo>
                  <a:pt x="249" y="190"/>
                </a:lnTo>
                <a:lnTo>
                  <a:pt x="251" y="188"/>
                </a:lnTo>
                <a:lnTo>
                  <a:pt x="251" y="188"/>
                </a:lnTo>
                <a:lnTo>
                  <a:pt x="251" y="188"/>
                </a:lnTo>
                <a:lnTo>
                  <a:pt x="252" y="188"/>
                </a:lnTo>
                <a:lnTo>
                  <a:pt x="252" y="190"/>
                </a:lnTo>
                <a:lnTo>
                  <a:pt x="251" y="191"/>
                </a:lnTo>
                <a:lnTo>
                  <a:pt x="251" y="191"/>
                </a:lnTo>
                <a:lnTo>
                  <a:pt x="251" y="191"/>
                </a:lnTo>
                <a:lnTo>
                  <a:pt x="251" y="191"/>
                </a:lnTo>
                <a:lnTo>
                  <a:pt x="251" y="190"/>
                </a:lnTo>
                <a:lnTo>
                  <a:pt x="251" y="190"/>
                </a:lnTo>
                <a:lnTo>
                  <a:pt x="251" y="190"/>
                </a:lnTo>
                <a:lnTo>
                  <a:pt x="251" y="190"/>
                </a:lnTo>
                <a:lnTo>
                  <a:pt x="251" y="191"/>
                </a:lnTo>
                <a:lnTo>
                  <a:pt x="249" y="191"/>
                </a:lnTo>
                <a:lnTo>
                  <a:pt x="249" y="192"/>
                </a:lnTo>
                <a:lnTo>
                  <a:pt x="248" y="192"/>
                </a:lnTo>
                <a:lnTo>
                  <a:pt x="246" y="192"/>
                </a:lnTo>
                <a:lnTo>
                  <a:pt x="246" y="194"/>
                </a:lnTo>
                <a:lnTo>
                  <a:pt x="245" y="194"/>
                </a:lnTo>
                <a:lnTo>
                  <a:pt x="242" y="195"/>
                </a:lnTo>
                <a:lnTo>
                  <a:pt x="242" y="195"/>
                </a:lnTo>
                <a:lnTo>
                  <a:pt x="242" y="194"/>
                </a:lnTo>
                <a:lnTo>
                  <a:pt x="244" y="194"/>
                </a:lnTo>
                <a:lnTo>
                  <a:pt x="244" y="194"/>
                </a:lnTo>
                <a:lnTo>
                  <a:pt x="244" y="194"/>
                </a:lnTo>
                <a:lnTo>
                  <a:pt x="245" y="192"/>
                </a:lnTo>
                <a:lnTo>
                  <a:pt x="244" y="192"/>
                </a:lnTo>
                <a:lnTo>
                  <a:pt x="244" y="192"/>
                </a:lnTo>
                <a:lnTo>
                  <a:pt x="242" y="192"/>
                </a:lnTo>
                <a:lnTo>
                  <a:pt x="242" y="192"/>
                </a:lnTo>
                <a:lnTo>
                  <a:pt x="242" y="191"/>
                </a:lnTo>
                <a:lnTo>
                  <a:pt x="242" y="190"/>
                </a:lnTo>
                <a:lnTo>
                  <a:pt x="242" y="190"/>
                </a:lnTo>
                <a:lnTo>
                  <a:pt x="241" y="190"/>
                </a:lnTo>
                <a:lnTo>
                  <a:pt x="241" y="191"/>
                </a:lnTo>
                <a:lnTo>
                  <a:pt x="239" y="191"/>
                </a:lnTo>
                <a:lnTo>
                  <a:pt x="239" y="191"/>
                </a:lnTo>
                <a:lnTo>
                  <a:pt x="239" y="191"/>
                </a:lnTo>
                <a:lnTo>
                  <a:pt x="239" y="192"/>
                </a:lnTo>
                <a:lnTo>
                  <a:pt x="239" y="192"/>
                </a:lnTo>
                <a:lnTo>
                  <a:pt x="241" y="194"/>
                </a:lnTo>
                <a:lnTo>
                  <a:pt x="241" y="194"/>
                </a:lnTo>
                <a:lnTo>
                  <a:pt x="241" y="194"/>
                </a:lnTo>
                <a:lnTo>
                  <a:pt x="241" y="194"/>
                </a:lnTo>
                <a:lnTo>
                  <a:pt x="241" y="194"/>
                </a:lnTo>
                <a:lnTo>
                  <a:pt x="241" y="194"/>
                </a:lnTo>
                <a:lnTo>
                  <a:pt x="241" y="195"/>
                </a:lnTo>
                <a:lnTo>
                  <a:pt x="241" y="195"/>
                </a:lnTo>
                <a:lnTo>
                  <a:pt x="241" y="197"/>
                </a:lnTo>
                <a:lnTo>
                  <a:pt x="241" y="197"/>
                </a:lnTo>
                <a:lnTo>
                  <a:pt x="241" y="197"/>
                </a:lnTo>
                <a:lnTo>
                  <a:pt x="239" y="198"/>
                </a:lnTo>
                <a:lnTo>
                  <a:pt x="239" y="198"/>
                </a:lnTo>
                <a:lnTo>
                  <a:pt x="239" y="200"/>
                </a:lnTo>
                <a:lnTo>
                  <a:pt x="239" y="200"/>
                </a:lnTo>
                <a:lnTo>
                  <a:pt x="239" y="200"/>
                </a:lnTo>
                <a:lnTo>
                  <a:pt x="238" y="200"/>
                </a:lnTo>
                <a:lnTo>
                  <a:pt x="236" y="200"/>
                </a:lnTo>
                <a:lnTo>
                  <a:pt x="235" y="201"/>
                </a:lnTo>
                <a:lnTo>
                  <a:pt x="234" y="201"/>
                </a:lnTo>
                <a:lnTo>
                  <a:pt x="234" y="202"/>
                </a:lnTo>
                <a:lnTo>
                  <a:pt x="232" y="202"/>
                </a:lnTo>
                <a:lnTo>
                  <a:pt x="231" y="202"/>
                </a:lnTo>
                <a:lnTo>
                  <a:pt x="231" y="202"/>
                </a:lnTo>
                <a:lnTo>
                  <a:pt x="231" y="202"/>
                </a:lnTo>
                <a:lnTo>
                  <a:pt x="229" y="202"/>
                </a:lnTo>
                <a:lnTo>
                  <a:pt x="229" y="202"/>
                </a:lnTo>
                <a:lnTo>
                  <a:pt x="229" y="202"/>
                </a:lnTo>
                <a:lnTo>
                  <a:pt x="229" y="202"/>
                </a:lnTo>
                <a:lnTo>
                  <a:pt x="229" y="202"/>
                </a:lnTo>
                <a:lnTo>
                  <a:pt x="228" y="202"/>
                </a:lnTo>
                <a:lnTo>
                  <a:pt x="228" y="204"/>
                </a:lnTo>
                <a:lnTo>
                  <a:pt x="226" y="204"/>
                </a:lnTo>
                <a:lnTo>
                  <a:pt x="226" y="204"/>
                </a:lnTo>
                <a:lnTo>
                  <a:pt x="226" y="202"/>
                </a:lnTo>
                <a:lnTo>
                  <a:pt x="226" y="202"/>
                </a:lnTo>
                <a:lnTo>
                  <a:pt x="225" y="204"/>
                </a:lnTo>
                <a:lnTo>
                  <a:pt x="225" y="204"/>
                </a:lnTo>
                <a:lnTo>
                  <a:pt x="224" y="205"/>
                </a:lnTo>
                <a:lnTo>
                  <a:pt x="224" y="205"/>
                </a:lnTo>
                <a:lnTo>
                  <a:pt x="224" y="205"/>
                </a:lnTo>
                <a:lnTo>
                  <a:pt x="222" y="205"/>
                </a:lnTo>
                <a:lnTo>
                  <a:pt x="222" y="207"/>
                </a:lnTo>
                <a:lnTo>
                  <a:pt x="221" y="207"/>
                </a:lnTo>
                <a:lnTo>
                  <a:pt x="221" y="205"/>
                </a:lnTo>
                <a:lnTo>
                  <a:pt x="221" y="207"/>
                </a:lnTo>
                <a:lnTo>
                  <a:pt x="219" y="207"/>
                </a:lnTo>
                <a:lnTo>
                  <a:pt x="221" y="205"/>
                </a:lnTo>
                <a:lnTo>
                  <a:pt x="219" y="205"/>
                </a:lnTo>
                <a:lnTo>
                  <a:pt x="219" y="205"/>
                </a:lnTo>
                <a:lnTo>
                  <a:pt x="221" y="205"/>
                </a:lnTo>
                <a:lnTo>
                  <a:pt x="221" y="205"/>
                </a:lnTo>
                <a:lnTo>
                  <a:pt x="221" y="205"/>
                </a:lnTo>
                <a:lnTo>
                  <a:pt x="221" y="205"/>
                </a:lnTo>
                <a:lnTo>
                  <a:pt x="221" y="205"/>
                </a:lnTo>
                <a:lnTo>
                  <a:pt x="221" y="205"/>
                </a:lnTo>
                <a:lnTo>
                  <a:pt x="221" y="205"/>
                </a:lnTo>
                <a:lnTo>
                  <a:pt x="221" y="204"/>
                </a:lnTo>
                <a:lnTo>
                  <a:pt x="221" y="204"/>
                </a:lnTo>
                <a:lnTo>
                  <a:pt x="219" y="204"/>
                </a:lnTo>
                <a:lnTo>
                  <a:pt x="219" y="202"/>
                </a:lnTo>
                <a:lnTo>
                  <a:pt x="218" y="202"/>
                </a:lnTo>
                <a:lnTo>
                  <a:pt x="218" y="201"/>
                </a:lnTo>
                <a:lnTo>
                  <a:pt x="218" y="201"/>
                </a:lnTo>
                <a:lnTo>
                  <a:pt x="218" y="201"/>
                </a:lnTo>
                <a:lnTo>
                  <a:pt x="218" y="202"/>
                </a:lnTo>
                <a:lnTo>
                  <a:pt x="218" y="204"/>
                </a:lnTo>
                <a:lnTo>
                  <a:pt x="218" y="204"/>
                </a:lnTo>
                <a:lnTo>
                  <a:pt x="216" y="202"/>
                </a:lnTo>
                <a:lnTo>
                  <a:pt x="216" y="202"/>
                </a:lnTo>
                <a:lnTo>
                  <a:pt x="216" y="202"/>
                </a:lnTo>
                <a:lnTo>
                  <a:pt x="216" y="202"/>
                </a:lnTo>
                <a:lnTo>
                  <a:pt x="216" y="202"/>
                </a:lnTo>
                <a:lnTo>
                  <a:pt x="216" y="204"/>
                </a:lnTo>
                <a:lnTo>
                  <a:pt x="216" y="204"/>
                </a:lnTo>
                <a:lnTo>
                  <a:pt x="216" y="204"/>
                </a:lnTo>
                <a:lnTo>
                  <a:pt x="216" y="205"/>
                </a:lnTo>
                <a:lnTo>
                  <a:pt x="216" y="205"/>
                </a:lnTo>
                <a:lnTo>
                  <a:pt x="216" y="207"/>
                </a:lnTo>
                <a:lnTo>
                  <a:pt x="218" y="207"/>
                </a:lnTo>
                <a:lnTo>
                  <a:pt x="218" y="207"/>
                </a:lnTo>
                <a:lnTo>
                  <a:pt x="218" y="207"/>
                </a:lnTo>
                <a:lnTo>
                  <a:pt x="218" y="207"/>
                </a:lnTo>
                <a:lnTo>
                  <a:pt x="218" y="207"/>
                </a:lnTo>
                <a:lnTo>
                  <a:pt x="219" y="207"/>
                </a:lnTo>
                <a:lnTo>
                  <a:pt x="219" y="205"/>
                </a:lnTo>
                <a:lnTo>
                  <a:pt x="219" y="205"/>
                </a:lnTo>
                <a:lnTo>
                  <a:pt x="219" y="207"/>
                </a:lnTo>
                <a:lnTo>
                  <a:pt x="218" y="207"/>
                </a:lnTo>
                <a:lnTo>
                  <a:pt x="219" y="207"/>
                </a:lnTo>
                <a:lnTo>
                  <a:pt x="219" y="207"/>
                </a:lnTo>
                <a:lnTo>
                  <a:pt x="218" y="208"/>
                </a:lnTo>
                <a:lnTo>
                  <a:pt x="218" y="208"/>
                </a:lnTo>
                <a:lnTo>
                  <a:pt x="218" y="208"/>
                </a:lnTo>
                <a:lnTo>
                  <a:pt x="218" y="207"/>
                </a:lnTo>
                <a:lnTo>
                  <a:pt x="216" y="207"/>
                </a:lnTo>
                <a:lnTo>
                  <a:pt x="216" y="207"/>
                </a:lnTo>
                <a:lnTo>
                  <a:pt x="216" y="207"/>
                </a:lnTo>
                <a:lnTo>
                  <a:pt x="216" y="207"/>
                </a:lnTo>
                <a:lnTo>
                  <a:pt x="216" y="207"/>
                </a:lnTo>
                <a:lnTo>
                  <a:pt x="216" y="207"/>
                </a:lnTo>
                <a:lnTo>
                  <a:pt x="216" y="207"/>
                </a:lnTo>
                <a:lnTo>
                  <a:pt x="215" y="205"/>
                </a:lnTo>
                <a:lnTo>
                  <a:pt x="215" y="205"/>
                </a:lnTo>
                <a:lnTo>
                  <a:pt x="215" y="205"/>
                </a:lnTo>
                <a:lnTo>
                  <a:pt x="214" y="205"/>
                </a:lnTo>
                <a:lnTo>
                  <a:pt x="214" y="205"/>
                </a:lnTo>
                <a:lnTo>
                  <a:pt x="214" y="205"/>
                </a:lnTo>
                <a:lnTo>
                  <a:pt x="214" y="205"/>
                </a:lnTo>
                <a:lnTo>
                  <a:pt x="212" y="205"/>
                </a:lnTo>
                <a:lnTo>
                  <a:pt x="212" y="205"/>
                </a:lnTo>
                <a:lnTo>
                  <a:pt x="212" y="205"/>
                </a:lnTo>
                <a:lnTo>
                  <a:pt x="211" y="205"/>
                </a:lnTo>
                <a:lnTo>
                  <a:pt x="211" y="205"/>
                </a:lnTo>
                <a:lnTo>
                  <a:pt x="209" y="205"/>
                </a:lnTo>
                <a:lnTo>
                  <a:pt x="209" y="207"/>
                </a:lnTo>
                <a:lnTo>
                  <a:pt x="209" y="207"/>
                </a:lnTo>
                <a:lnTo>
                  <a:pt x="209" y="207"/>
                </a:lnTo>
                <a:lnTo>
                  <a:pt x="209" y="207"/>
                </a:lnTo>
                <a:lnTo>
                  <a:pt x="209" y="207"/>
                </a:lnTo>
                <a:lnTo>
                  <a:pt x="208" y="208"/>
                </a:lnTo>
                <a:lnTo>
                  <a:pt x="208" y="208"/>
                </a:lnTo>
                <a:lnTo>
                  <a:pt x="208" y="208"/>
                </a:lnTo>
                <a:lnTo>
                  <a:pt x="209" y="208"/>
                </a:lnTo>
                <a:lnTo>
                  <a:pt x="209" y="208"/>
                </a:lnTo>
                <a:lnTo>
                  <a:pt x="209" y="210"/>
                </a:lnTo>
                <a:lnTo>
                  <a:pt x="209" y="210"/>
                </a:lnTo>
                <a:lnTo>
                  <a:pt x="209" y="210"/>
                </a:lnTo>
                <a:lnTo>
                  <a:pt x="208" y="210"/>
                </a:lnTo>
                <a:lnTo>
                  <a:pt x="207" y="208"/>
                </a:lnTo>
                <a:lnTo>
                  <a:pt x="207" y="208"/>
                </a:lnTo>
                <a:lnTo>
                  <a:pt x="207" y="208"/>
                </a:lnTo>
                <a:lnTo>
                  <a:pt x="207" y="208"/>
                </a:lnTo>
                <a:lnTo>
                  <a:pt x="207" y="207"/>
                </a:lnTo>
                <a:lnTo>
                  <a:pt x="207" y="207"/>
                </a:lnTo>
                <a:lnTo>
                  <a:pt x="207" y="207"/>
                </a:lnTo>
                <a:lnTo>
                  <a:pt x="207" y="207"/>
                </a:lnTo>
                <a:lnTo>
                  <a:pt x="207" y="207"/>
                </a:lnTo>
                <a:lnTo>
                  <a:pt x="205" y="207"/>
                </a:lnTo>
                <a:lnTo>
                  <a:pt x="205" y="207"/>
                </a:lnTo>
                <a:lnTo>
                  <a:pt x="205" y="207"/>
                </a:lnTo>
                <a:lnTo>
                  <a:pt x="205" y="207"/>
                </a:lnTo>
                <a:lnTo>
                  <a:pt x="205" y="205"/>
                </a:lnTo>
                <a:lnTo>
                  <a:pt x="205" y="205"/>
                </a:lnTo>
                <a:lnTo>
                  <a:pt x="207" y="205"/>
                </a:lnTo>
                <a:lnTo>
                  <a:pt x="207" y="205"/>
                </a:lnTo>
                <a:lnTo>
                  <a:pt x="207" y="204"/>
                </a:lnTo>
                <a:lnTo>
                  <a:pt x="207" y="204"/>
                </a:lnTo>
                <a:lnTo>
                  <a:pt x="205" y="204"/>
                </a:lnTo>
                <a:lnTo>
                  <a:pt x="205" y="204"/>
                </a:lnTo>
                <a:lnTo>
                  <a:pt x="205" y="204"/>
                </a:lnTo>
                <a:lnTo>
                  <a:pt x="204" y="204"/>
                </a:lnTo>
                <a:lnTo>
                  <a:pt x="202" y="205"/>
                </a:lnTo>
                <a:lnTo>
                  <a:pt x="202" y="205"/>
                </a:lnTo>
                <a:lnTo>
                  <a:pt x="202" y="205"/>
                </a:lnTo>
                <a:lnTo>
                  <a:pt x="202" y="205"/>
                </a:lnTo>
                <a:lnTo>
                  <a:pt x="202" y="207"/>
                </a:lnTo>
                <a:lnTo>
                  <a:pt x="204" y="207"/>
                </a:lnTo>
                <a:lnTo>
                  <a:pt x="204" y="207"/>
                </a:lnTo>
                <a:lnTo>
                  <a:pt x="202" y="207"/>
                </a:lnTo>
                <a:lnTo>
                  <a:pt x="202" y="207"/>
                </a:lnTo>
                <a:lnTo>
                  <a:pt x="202" y="207"/>
                </a:lnTo>
                <a:lnTo>
                  <a:pt x="202" y="208"/>
                </a:lnTo>
                <a:lnTo>
                  <a:pt x="202" y="210"/>
                </a:lnTo>
                <a:lnTo>
                  <a:pt x="201" y="211"/>
                </a:lnTo>
                <a:lnTo>
                  <a:pt x="202" y="211"/>
                </a:lnTo>
                <a:lnTo>
                  <a:pt x="202" y="211"/>
                </a:lnTo>
                <a:lnTo>
                  <a:pt x="202" y="211"/>
                </a:lnTo>
                <a:lnTo>
                  <a:pt x="201" y="211"/>
                </a:lnTo>
                <a:lnTo>
                  <a:pt x="201" y="211"/>
                </a:lnTo>
                <a:lnTo>
                  <a:pt x="201" y="211"/>
                </a:lnTo>
                <a:lnTo>
                  <a:pt x="201" y="212"/>
                </a:lnTo>
                <a:lnTo>
                  <a:pt x="201" y="212"/>
                </a:lnTo>
                <a:lnTo>
                  <a:pt x="202" y="212"/>
                </a:lnTo>
                <a:lnTo>
                  <a:pt x="202" y="212"/>
                </a:lnTo>
                <a:lnTo>
                  <a:pt x="202" y="214"/>
                </a:lnTo>
                <a:lnTo>
                  <a:pt x="202" y="214"/>
                </a:lnTo>
                <a:lnTo>
                  <a:pt x="201" y="212"/>
                </a:lnTo>
                <a:lnTo>
                  <a:pt x="199" y="212"/>
                </a:lnTo>
                <a:lnTo>
                  <a:pt x="199" y="211"/>
                </a:lnTo>
                <a:lnTo>
                  <a:pt x="199" y="211"/>
                </a:lnTo>
                <a:lnTo>
                  <a:pt x="199" y="211"/>
                </a:lnTo>
                <a:lnTo>
                  <a:pt x="199" y="210"/>
                </a:lnTo>
                <a:lnTo>
                  <a:pt x="199" y="210"/>
                </a:lnTo>
                <a:lnTo>
                  <a:pt x="199" y="210"/>
                </a:lnTo>
                <a:lnTo>
                  <a:pt x="199" y="210"/>
                </a:lnTo>
                <a:lnTo>
                  <a:pt x="199" y="210"/>
                </a:lnTo>
                <a:lnTo>
                  <a:pt x="198" y="210"/>
                </a:lnTo>
                <a:lnTo>
                  <a:pt x="199" y="208"/>
                </a:lnTo>
                <a:lnTo>
                  <a:pt x="199" y="208"/>
                </a:lnTo>
                <a:lnTo>
                  <a:pt x="199" y="208"/>
                </a:lnTo>
                <a:lnTo>
                  <a:pt x="198" y="208"/>
                </a:lnTo>
                <a:lnTo>
                  <a:pt x="198" y="208"/>
                </a:lnTo>
                <a:lnTo>
                  <a:pt x="197" y="208"/>
                </a:lnTo>
                <a:lnTo>
                  <a:pt x="197" y="208"/>
                </a:lnTo>
                <a:lnTo>
                  <a:pt x="197" y="208"/>
                </a:lnTo>
                <a:lnTo>
                  <a:pt x="197" y="208"/>
                </a:lnTo>
                <a:lnTo>
                  <a:pt x="197" y="208"/>
                </a:lnTo>
                <a:lnTo>
                  <a:pt x="197" y="208"/>
                </a:lnTo>
                <a:lnTo>
                  <a:pt x="197" y="208"/>
                </a:lnTo>
                <a:lnTo>
                  <a:pt x="197" y="208"/>
                </a:lnTo>
                <a:lnTo>
                  <a:pt x="197" y="210"/>
                </a:lnTo>
                <a:lnTo>
                  <a:pt x="197" y="210"/>
                </a:lnTo>
                <a:lnTo>
                  <a:pt x="197" y="210"/>
                </a:lnTo>
                <a:lnTo>
                  <a:pt x="197" y="210"/>
                </a:lnTo>
                <a:lnTo>
                  <a:pt x="197" y="210"/>
                </a:lnTo>
                <a:lnTo>
                  <a:pt x="197" y="210"/>
                </a:lnTo>
                <a:lnTo>
                  <a:pt x="195" y="210"/>
                </a:lnTo>
                <a:lnTo>
                  <a:pt x="195" y="208"/>
                </a:lnTo>
                <a:lnTo>
                  <a:pt x="195" y="210"/>
                </a:lnTo>
                <a:lnTo>
                  <a:pt x="195" y="210"/>
                </a:lnTo>
                <a:lnTo>
                  <a:pt x="195" y="210"/>
                </a:lnTo>
                <a:lnTo>
                  <a:pt x="195" y="210"/>
                </a:lnTo>
                <a:lnTo>
                  <a:pt x="195" y="211"/>
                </a:lnTo>
                <a:lnTo>
                  <a:pt x="195" y="211"/>
                </a:lnTo>
                <a:lnTo>
                  <a:pt x="195" y="211"/>
                </a:lnTo>
                <a:lnTo>
                  <a:pt x="195" y="211"/>
                </a:lnTo>
                <a:lnTo>
                  <a:pt x="195" y="212"/>
                </a:lnTo>
                <a:lnTo>
                  <a:pt x="194" y="212"/>
                </a:lnTo>
                <a:lnTo>
                  <a:pt x="194" y="212"/>
                </a:lnTo>
                <a:lnTo>
                  <a:pt x="194" y="214"/>
                </a:lnTo>
                <a:lnTo>
                  <a:pt x="194" y="214"/>
                </a:lnTo>
                <a:lnTo>
                  <a:pt x="194" y="214"/>
                </a:lnTo>
                <a:lnTo>
                  <a:pt x="194" y="214"/>
                </a:lnTo>
                <a:lnTo>
                  <a:pt x="194" y="214"/>
                </a:lnTo>
                <a:lnTo>
                  <a:pt x="194" y="214"/>
                </a:lnTo>
                <a:lnTo>
                  <a:pt x="194" y="214"/>
                </a:lnTo>
                <a:lnTo>
                  <a:pt x="194" y="214"/>
                </a:lnTo>
                <a:lnTo>
                  <a:pt x="194" y="214"/>
                </a:lnTo>
                <a:lnTo>
                  <a:pt x="194" y="212"/>
                </a:lnTo>
                <a:lnTo>
                  <a:pt x="192" y="212"/>
                </a:lnTo>
                <a:lnTo>
                  <a:pt x="192" y="212"/>
                </a:lnTo>
                <a:lnTo>
                  <a:pt x="192" y="215"/>
                </a:lnTo>
                <a:lnTo>
                  <a:pt x="192" y="215"/>
                </a:lnTo>
                <a:lnTo>
                  <a:pt x="192" y="214"/>
                </a:lnTo>
                <a:lnTo>
                  <a:pt x="191" y="214"/>
                </a:lnTo>
                <a:lnTo>
                  <a:pt x="191" y="214"/>
                </a:lnTo>
                <a:lnTo>
                  <a:pt x="189" y="214"/>
                </a:lnTo>
                <a:lnTo>
                  <a:pt x="189" y="214"/>
                </a:lnTo>
                <a:lnTo>
                  <a:pt x="189" y="214"/>
                </a:lnTo>
                <a:lnTo>
                  <a:pt x="189" y="214"/>
                </a:lnTo>
                <a:lnTo>
                  <a:pt x="189" y="214"/>
                </a:lnTo>
                <a:lnTo>
                  <a:pt x="188" y="214"/>
                </a:lnTo>
                <a:lnTo>
                  <a:pt x="187" y="215"/>
                </a:lnTo>
                <a:lnTo>
                  <a:pt x="187" y="214"/>
                </a:lnTo>
                <a:lnTo>
                  <a:pt x="187" y="214"/>
                </a:lnTo>
                <a:lnTo>
                  <a:pt x="185" y="215"/>
                </a:lnTo>
                <a:lnTo>
                  <a:pt x="185" y="215"/>
                </a:lnTo>
                <a:lnTo>
                  <a:pt x="185" y="217"/>
                </a:lnTo>
                <a:lnTo>
                  <a:pt x="185" y="217"/>
                </a:lnTo>
                <a:lnTo>
                  <a:pt x="184" y="217"/>
                </a:lnTo>
                <a:lnTo>
                  <a:pt x="184" y="217"/>
                </a:lnTo>
                <a:lnTo>
                  <a:pt x="184" y="217"/>
                </a:lnTo>
                <a:lnTo>
                  <a:pt x="184" y="217"/>
                </a:lnTo>
                <a:lnTo>
                  <a:pt x="182" y="217"/>
                </a:lnTo>
                <a:lnTo>
                  <a:pt x="182" y="217"/>
                </a:lnTo>
                <a:lnTo>
                  <a:pt x="182" y="217"/>
                </a:lnTo>
                <a:lnTo>
                  <a:pt x="182" y="217"/>
                </a:lnTo>
                <a:lnTo>
                  <a:pt x="182" y="218"/>
                </a:lnTo>
                <a:lnTo>
                  <a:pt x="182" y="218"/>
                </a:lnTo>
                <a:lnTo>
                  <a:pt x="182" y="218"/>
                </a:lnTo>
                <a:lnTo>
                  <a:pt x="182" y="218"/>
                </a:lnTo>
                <a:lnTo>
                  <a:pt x="181" y="218"/>
                </a:lnTo>
                <a:lnTo>
                  <a:pt x="181" y="217"/>
                </a:lnTo>
                <a:lnTo>
                  <a:pt x="181" y="217"/>
                </a:lnTo>
                <a:lnTo>
                  <a:pt x="181" y="217"/>
                </a:lnTo>
                <a:lnTo>
                  <a:pt x="181" y="217"/>
                </a:lnTo>
                <a:lnTo>
                  <a:pt x="181" y="217"/>
                </a:lnTo>
                <a:lnTo>
                  <a:pt x="181" y="215"/>
                </a:lnTo>
                <a:lnTo>
                  <a:pt x="181" y="215"/>
                </a:lnTo>
                <a:lnTo>
                  <a:pt x="179" y="217"/>
                </a:lnTo>
                <a:lnTo>
                  <a:pt x="179" y="217"/>
                </a:lnTo>
                <a:lnTo>
                  <a:pt x="179" y="217"/>
                </a:lnTo>
                <a:lnTo>
                  <a:pt x="179" y="217"/>
                </a:lnTo>
                <a:lnTo>
                  <a:pt x="179" y="217"/>
                </a:lnTo>
                <a:lnTo>
                  <a:pt x="179" y="217"/>
                </a:lnTo>
                <a:lnTo>
                  <a:pt x="179" y="218"/>
                </a:lnTo>
                <a:lnTo>
                  <a:pt x="179" y="218"/>
                </a:lnTo>
                <a:lnTo>
                  <a:pt x="179" y="218"/>
                </a:lnTo>
                <a:lnTo>
                  <a:pt x="179" y="218"/>
                </a:lnTo>
                <a:lnTo>
                  <a:pt x="179" y="218"/>
                </a:lnTo>
                <a:lnTo>
                  <a:pt x="179" y="218"/>
                </a:lnTo>
                <a:lnTo>
                  <a:pt x="179" y="218"/>
                </a:lnTo>
                <a:lnTo>
                  <a:pt x="179" y="217"/>
                </a:lnTo>
                <a:lnTo>
                  <a:pt x="179" y="217"/>
                </a:lnTo>
                <a:lnTo>
                  <a:pt x="179" y="217"/>
                </a:lnTo>
                <a:lnTo>
                  <a:pt x="178" y="217"/>
                </a:lnTo>
                <a:lnTo>
                  <a:pt x="178" y="217"/>
                </a:lnTo>
                <a:lnTo>
                  <a:pt x="178" y="218"/>
                </a:lnTo>
                <a:lnTo>
                  <a:pt x="177" y="218"/>
                </a:lnTo>
                <a:lnTo>
                  <a:pt x="177" y="218"/>
                </a:lnTo>
                <a:lnTo>
                  <a:pt x="177" y="218"/>
                </a:lnTo>
                <a:lnTo>
                  <a:pt x="177" y="218"/>
                </a:lnTo>
                <a:lnTo>
                  <a:pt x="177" y="218"/>
                </a:lnTo>
                <a:lnTo>
                  <a:pt x="175" y="218"/>
                </a:lnTo>
                <a:lnTo>
                  <a:pt x="175" y="219"/>
                </a:lnTo>
                <a:lnTo>
                  <a:pt x="174" y="219"/>
                </a:lnTo>
                <a:lnTo>
                  <a:pt x="174" y="219"/>
                </a:lnTo>
                <a:lnTo>
                  <a:pt x="174" y="218"/>
                </a:lnTo>
                <a:lnTo>
                  <a:pt x="174" y="218"/>
                </a:lnTo>
                <a:lnTo>
                  <a:pt x="174" y="218"/>
                </a:lnTo>
                <a:lnTo>
                  <a:pt x="174" y="218"/>
                </a:lnTo>
                <a:lnTo>
                  <a:pt x="174" y="219"/>
                </a:lnTo>
                <a:lnTo>
                  <a:pt x="174" y="219"/>
                </a:lnTo>
                <a:lnTo>
                  <a:pt x="174" y="219"/>
                </a:lnTo>
                <a:lnTo>
                  <a:pt x="174" y="219"/>
                </a:lnTo>
                <a:lnTo>
                  <a:pt x="174" y="219"/>
                </a:lnTo>
                <a:lnTo>
                  <a:pt x="174" y="219"/>
                </a:lnTo>
                <a:lnTo>
                  <a:pt x="172" y="218"/>
                </a:lnTo>
                <a:lnTo>
                  <a:pt x="172" y="218"/>
                </a:lnTo>
                <a:lnTo>
                  <a:pt x="171" y="219"/>
                </a:lnTo>
                <a:lnTo>
                  <a:pt x="171" y="219"/>
                </a:lnTo>
                <a:lnTo>
                  <a:pt x="171" y="218"/>
                </a:lnTo>
                <a:lnTo>
                  <a:pt x="171" y="218"/>
                </a:lnTo>
                <a:lnTo>
                  <a:pt x="169" y="218"/>
                </a:lnTo>
                <a:lnTo>
                  <a:pt x="169" y="218"/>
                </a:lnTo>
                <a:lnTo>
                  <a:pt x="168" y="218"/>
                </a:lnTo>
                <a:lnTo>
                  <a:pt x="168" y="219"/>
                </a:lnTo>
                <a:lnTo>
                  <a:pt x="167" y="219"/>
                </a:lnTo>
                <a:lnTo>
                  <a:pt x="167" y="219"/>
                </a:lnTo>
                <a:lnTo>
                  <a:pt x="167" y="219"/>
                </a:lnTo>
                <a:lnTo>
                  <a:pt x="167" y="219"/>
                </a:lnTo>
                <a:lnTo>
                  <a:pt x="165" y="221"/>
                </a:lnTo>
                <a:lnTo>
                  <a:pt x="165" y="221"/>
                </a:lnTo>
                <a:lnTo>
                  <a:pt x="164" y="219"/>
                </a:lnTo>
                <a:lnTo>
                  <a:pt x="164" y="219"/>
                </a:lnTo>
                <a:lnTo>
                  <a:pt x="162" y="219"/>
                </a:lnTo>
                <a:lnTo>
                  <a:pt x="162" y="221"/>
                </a:lnTo>
                <a:lnTo>
                  <a:pt x="162" y="221"/>
                </a:lnTo>
                <a:lnTo>
                  <a:pt x="162" y="221"/>
                </a:lnTo>
                <a:lnTo>
                  <a:pt x="162" y="221"/>
                </a:lnTo>
                <a:lnTo>
                  <a:pt x="161" y="221"/>
                </a:lnTo>
                <a:lnTo>
                  <a:pt x="161" y="222"/>
                </a:lnTo>
                <a:lnTo>
                  <a:pt x="161" y="222"/>
                </a:lnTo>
                <a:lnTo>
                  <a:pt x="161" y="221"/>
                </a:lnTo>
                <a:lnTo>
                  <a:pt x="160" y="221"/>
                </a:lnTo>
                <a:lnTo>
                  <a:pt x="160" y="221"/>
                </a:lnTo>
                <a:lnTo>
                  <a:pt x="160" y="221"/>
                </a:lnTo>
                <a:lnTo>
                  <a:pt x="160" y="221"/>
                </a:lnTo>
                <a:lnTo>
                  <a:pt x="160" y="221"/>
                </a:lnTo>
                <a:lnTo>
                  <a:pt x="158" y="221"/>
                </a:lnTo>
                <a:lnTo>
                  <a:pt x="158" y="221"/>
                </a:lnTo>
                <a:lnTo>
                  <a:pt x="158" y="221"/>
                </a:lnTo>
                <a:lnTo>
                  <a:pt x="158" y="222"/>
                </a:lnTo>
                <a:lnTo>
                  <a:pt x="157" y="222"/>
                </a:lnTo>
                <a:lnTo>
                  <a:pt x="157" y="222"/>
                </a:lnTo>
                <a:lnTo>
                  <a:pt x="157" y="222"/>
                </a:lnTo>
                <a:lnTo>
                  <a:pt x="155" y="222"/>
                </a:lnTo>
                <a:lnTo>
                  <a:pt x="155" y="222"/>
                </a:lnTo>
                <a:lnTo>
                  <a:pt x="154" y="222"/>
                </a:lnTo>
                <a:lnTo>
                  <a:pt x="154" y="222"/>
                </a:lnTo>
                <a:lnTo>
                  <a:pt x="154" y="222"/>
                </a:lnTo>
                <a:lnTo>
                  <a:pt x="152" y="222"/>
                </a:lnTo>
                <a:lnTo>
                  <a:pt x="152" y="222"/>
                </a:lnTo>
                <a:lnTo>
                  <a:pt x="152" y="222"/>
                </a:lnTo>
                <a:lnTo>
                  <a:pt x="151" y="224"/>
                </a:lnTo>
                <a:lnTo>
                  <a:pt x="151" y="224"/>
                </a:lnTo>
                <a:lnTo>
                  <a:pt x="150" y="222"/>
                </a:lnTo>
                <a:lnTo>
                  <a:pt x="150" y="222"/>
                </a:lnTo>
                <a:lnTo>
                  <a:pt x="150" y="222"/>
                </a:lnTo>
                <a:lnTo>
                  <a:pt x="150" y="222"/>
                </a:lnTo>
                <a:lnTo>
                  <a:pt x="148" y="224"/>
                </a:lnTo>
                <a:lnTo>
                  <a:pt x="147" y="224"/>
                </a:lnTo>
                <a:lnTo>
                  <a:pt x="145" y="224"/>
                </a:lnTo>
                <a:lnTo>
                  <a:pt x="145" y="224"/>
                </a:lnTo>
                <a:lnTo>
                  <a:pt x="145" y="224"/>
                </a:lnTo>
                <a:lnTo>
                  <a:pt x="145" y="224"/>
                </a:lnTo>
                <a:lnTo>
                  <a:pt x="145" y="224"/>
                </a:lnTo>
                <a:lnTo>
                  <a:pt x="145" y="224"/>
                </a:lnTo>
                <a:lnTo>
                  <a:pt x="145" y="224"/>
                </a:lnTo>
                <a:lnTo>
                  <a:pt x="144" y="224"/>
                </a:lnTo>
                <a:lnTo>
                  <a:pt x="144" y="224"/>
                </a:lnTo>
                <a:lnTo>
                  <a:pt x="142" y="224"/>
                </a:lnTo>
                <a:lnTo>
                  <a:pt x="142" y="224"/>
                </a:lnTo>
                <a:lnTo>
                  <a:pt x="141" y="224"/>
                </a:lnTo>
                <a:lnTo>
                  <a:pt x="141" y="224"/>
                </a:lnTo>
                <a:lnTo>
                  <a:pt x="141" y="224"/>
                </a:lnTo>
                <a:lnTo>
                  <a:pt x="140" y="225"/>
                </a:lnTo>
                <a:lnTo>
                  <a:pt x="140" y="225"/>
                </a:lnTo>
                <a:lnTo>
                  <a:pt x="140" y="225"/>
                </a:lnTo>
                <a:lnTo>
                  <a:pt x="140" y="225"/>
                </a:lnTo>
                <a:lnTo>
                  <a:pt x="138" y="225"/>
                </a:lnTo>
                <a:lnTo>
                  <a:pt x="137" y="227"/>
                </a:lnTo>
                <a:lnTo>
                  <a:pt x="137" y="225"/>
                </a:lnTo>
                <a:lnTo>
                  <a:pt x="137" y="225"/>
                </a:lnTo>
                <a:lnTo>
                  <a:pt x="137" y="225"/>
                </a:lnTo>
                <a:lnTo>
                  <a:pt x="135" y="225"/>
                </a:lnTo>
                <a:lnTo>
                  <a:pt x="135" y="225"/>
                </a:lnTo>
                <a:lnTo>
                  <a:pt x="135" y="225"/>
                </a:lnTo>
                <a:lnTo>
                  <a:pt x="135" y="225"/>
                </a:lnTo>
                <a:lnTo>
                  <a:pt x="134" y="225"/>
                </a:lnTo>
                <a:lnTo>
                  <a:pt x="134" y="227"/>
                </a:lnTo>
                <a:lnTo>
                  <a:pt x="134" y="227"/>
                </a:lnTo>
                <a:lnTo>
                  <a:pt x="134" y="227"/>
                </a:lnTo>
                <a:lnTo>
                  <a:pt x="134" y="227"/>
                </a:lnTo>
                <a:lnTo>
                  <a:pt x="134" y="225"/>
                </a:lnTo>
                <a:lnTo>
                  <a:pt x="134" y="225"/>
                </a:lnTo>
                <a:lnTo>
                  <a:pt x="132" y="225"/>
                </a:lnTo>
                <a:lnTo>
                  <a:pt x="132" y="225"/>
                </a:lnTo>
                <a:lnTo>
                  <a:pt x="132" y="227"/>
                </a:lnTo>
                <a:lnTo>
                  <a:pt x="131" y="227"/>
                </a:lnTo>
                <a:lnTo>
                  <a:pt x="131" y="227"/>
                </a:lnTo>
                <a:lnTo>
                  <a:pt x="131" y="227"/>
                </a:lnTo>
                <a:lnTo>
                  <a:pt x="131" y="227"/>
                </a:lnTo>
                <a:lnTo>
                  <a:pt x="131" y="228"/>
                </a:lnTo>
                <a:lnTo>
                  <a:pt x="131" y="228"/>
                </a:lnTo>
                <a:lnTo>
                  <a:pt x="131" y="227"/>
                </a:lnTo>
                <a:lnTo>
                  <a:pt x="131" y="227"/>
                </a:lnTo>
                <a:lnTo>
                  <a:pt x="131" y="227"/>
                </a:lnTo>
                <a:lnTo>
                  <a:pt x="130" y="227"/>
                </a:lnTo>
                <a:lnTo>
                  <a:pt x="130" y="227"/>
                </a:lnTo>
                <a:lnTo>
                  <a:pt x="130" y="227"/>
                </a:lnTo>
                <a:lnTo>
                  <a:pt x="128" y="227"/>
                </a:lnTo>
                <a:lnTo>
                  <a:pt x="128" y="227"/>
                </a:lnTo>
                <a:lnTo>
                  <a:pt x="127" y="227"/>
                </a:lnTo>
                <a:lnTo>
                  <a:pt x="127" y="227"/>
                </a:lnTo>
                <a:lnTo>
                  <a:pt x="127" y="227"/>
                </a:lnTo>
                <a:lnTo>
                  <a:pt x="127" y="227"/>
                </a:lnTo>
                <a:lnTo>
                  <a:pt x="127" y="227"/>
                </a:lnTo>
                <a:lnTo>
                  <a:pt x="127" y="225"/>
                </a:lnTo>
                <a:lnTo>
                  <a:pt x="127" y="225"/>
                </a:lnTo>
                <a:lnTo>
                  <a:pt x="125" y="227"/>
                </a:lnTo>
                <a:lnTo>
                  <a:pt x="125" y="227"/>
                </a:lnTo>
                <a:lnTo>
                  <a:pt x="124" y="228"/>
                </a:lnTo>
                <a:lnTo>
                  <a:pt x="122" y="228"/>
                </a:lnTo>
                <a:lnTo>
                  <a:pt x="122" y="228"/>
                </a:lnTo>
                <a:lnTo>
                  <a:pt x="122" y="227"/>
                </a:lnTo>
                <a:lnTo>
                  <a:pt x="122" y="225"/>
                </a:lnTo>
                <a:lnTo>
                  <a:pt x="122" y="225"/>
                </a:lnTo>
                <a:lnTo>
                  <a:pt x="122" y="225"/>
                </a:lnTo>
                <a:lnTo>
                  <a:pt x="121" y="225"/>
                </a:lnTo>
                <a:lnTo>
                  <a:pt x="121" y="225"/>
                </a:lnTo>
                <a:lnTo>
                  <a:pt x="121" y="225"/>
                </a:lnTo>
                <a:lnTo>
                  <a:pt x="121" y="225"/>
                </a:lnTo>
                <a:lnTo>
                  <a:pt x="121" y="227"/>
                </a:lnTo>
                <a:lnTo>
                  <a:pt x="121" y="227"/>
                </a:lnTo>
                <a:lnTo>
                  <a:pt x="121" y="227"/>
                </a:lnTo>
                <a:lnTo>
                  <a:pt x="122" y="228"/>
                </a:lnTo>
                <a:lnTo>
                  <a:pt x="122" y="228"/>
                </a:lnTo>
                <a:lnTo>
                  <a:pt x="121" y="228"/>
                </a:lnTo>
                <a:lnTo>
                  <a:pt x="121" y="228"/>
                </a:lnTo>
                <a:lnTo>
                  <a:pt x="120" y="227"/>
                </a:lnTo>
                <a:lnTo>
                  <a:pt x="118" y="227"/>
                </a:lnTo>
                <a:lnTo>
                  <a:pt x="118" y="227"/>
                </a:lnTo>
                <a:lnTo>
                  <a:pt x="117" y="227"/>
                </a:lnTo>
                <a:lnTo>
                  <a:pt x="117" y="227"/>
                </a:lnTo>
                <a:lnTo>
                  <a:pt x="117" y="227"/>
                </a:lnTo>
                <a:lnTo>
                  <a:pt x="117" y="227"/>
                </a:lnTo>
                <a:lnTo>
                  <a:pt x="117" y="227"/>
                </a:lnTo>
                <a:lnTo>
                  <a:pt x="115" y="227"/>
                </a:lnTo>
                <a:lnTo>
                  <a:pt x="115" y="227"/>
                </a:lnTo>
                <a:lnTo>
                  <a:pt x="114" y="227"/>
                </a:lnTo>
                <a:lnTo>
                  <a:pt x="114" y="228"/>
                </a:lnTo>
                <a:lnTo>
                  <a:pt x="114" y="228"/>
                </a:lnTo>
                <a:lnTo>
                  <a:pt x="114" y="227"/>
                </a:lnTo>
                <a:lnTo>
                  <a:pt x="115" y="227"/>
                </a:lnTo>
                <a:lnTo>
                  <a:pt x="115" y="227"/>
                </a:lnTo>
                <a:lnTo>
                  <a:pt x="114" y="227"/>
                </a:lnTo>
                <a:lnTo>
                  <a:pt x="114" y="227"/>
                </a:lnTo>
                <a:lnTo>
                  <a:pt x="112" y="227"/>
                </a:lnTo>
                <a:lnTo>
                  <a:pt x="111" y="228"/>
                </a:lnTo>
                <a:lnTo>
                  <a:pt x="111" y="228"/>
                </a:lnTo>
                <a:lnTo>
                  <a:pt x="111" y="228"/>
                </a:lnTo>
                <a:lnTo>
                  <a:pt x="111" y="227"/>
                </a:lnTo>
                <a:lnTo>
                  <a:pt x="111" y="227"/>
                </a:lnTo>
                <a:lnTo>
                  <a:pt x="111" y="225"/>
                </a:lnTo>
                <a:lnTo>
                  <a:pt x="110" y="224"/>
                </a:lnTo>
                <a:lnTo>
                  <a:pt x="110" y="224"/>
                </a:lnTo>
                <a:lnTo>
                  <a:pt x="110" y="224"/>
                </a:lnTo>
                <a:lnTo>
                  <a:pt x="110" y="225"/>
                </a:lnTo>
                <a:lnTo>
                  <a:pt x="108" y="225"/>
                </a:lnTo>
                <a:lnTo>
                  <a:pt x="107" y="227"/>
                </a:lnTo>
                <a:lnTo>
                  <a:pt x="107" y="228"/>
                </a:lnTo>
                <a:lnTo>
                  <a:pt x="107" y="228"/>
                </a:lnTo>
                <a:lnTo>
                  <a:pt x="107" y="228"/>
                </a:lnTo>
                <a:lnTo>
                  <a:pt x="105" y="228"/>
                </a:lnTo>
                <a:lnTo>
                  <a:pt x="105" y="227"/>
                </a:lnTo>
                <a:lnTo>
                  <a:pt x="105" y="227"/>
                </a:lnTo>
                <a:lnTo>
                  <a:pt x="104" y="227"/>
                </a:lnTo>
                <a:lnTo>
                  <a:pt x="104" y="227"/>
                </a:lnTo>
                <a:lnTo>
                  <a:pt x="104" y="228"/>
                </a:lnTo>
                <a:lnTo>
                  <a:pt x="104" y="228"/>
                </a:lnTo>
                <a:lnTo>
                  <a:pt x="104" y="228"/>
                </a:lnTo>
                <a:lnTo>
                  <a:pt x="104" y="227"/>
                </a:lnTo>
                <a:lnTo>
                  <a:pt x="104" y="227"/>
                </a:lnTo>
                <a:lnTo>
                  <a:pt x="104" y="227"/>
                </a:lnTo>
                <a:lnTo>
                  <a:pt x="104" y="227"/>
                </a:lnTo>
                <a:lnTo>
                  <a:pt x="104" y="227"/>
                </a:lnTo>
                <a:lnTo>
                  <a:pt x="104" y="227"/>
                </a:lnTo>
                <a:lnTo>
                  <a:pt x="104" y="227"/>
                </a:lnTo>
                <a:lnTo>
                  <a:pt x="104" y="225"/>
                </a:lnTo>
                <a:lnTo>
                  <a:pt x="104" y="225"/>
                </a:lnTo>
                <a:lnTo>
                  <a:pt x="103" y="225"/>
                </a:lnTo>
                <a:lnTo>
                  <a:pt x="103" y="225"/>
                </a:lnTo>
                <a:lnTo>
                  <a:pt x="103" y="227"/>
                </a:lnTo>
                <a:lnTo>
                  <a:pt x="103" y="227"/>
                </a:lnTo>
                <a:lnTo>
                  <a:pt x="103" y="228"/>
                </a:lnTo>
                <a:lnTo>
                  <a:pt x="101" y="228"/>
                </a:lnTo>
                <a:lnTo>
                  <a:pt x="100" y="228"/>
                </a:lnTo>
                <a:lnTo>
                  <a:pt x="98" y="228"/>
                </a:lnTo>
                <a:lnTo>
                  <a:pt x="98" y="228"/>
                </a:lnTo>
                <a:lnTo>
                  <a:pt x="98" y="227"/>
                </a:lnTo>
                <a:lnTo>
                  <a:pt x="98" y="227"/>
                </a:lnTo>
                <a:lnTo>
                  <a:pt x="98" y="227"/>
                </a:lnTo>
                <a:lnTo>
                  <a:pt x="100" y="227"/>
                </a:lnTo>
                <a:lnTo>
                  <a:pt x="100" y="227"/>
                </a:lnTo>
                <a:lnTo>
                  <a:pt x="100" y="227"/>
                </a:lnTo>
                <a:lnTo>
                  <a:pt x="100" y="227"/>
                </a:lnTo>
                <a:lnTo>
                  <a:pt x="100" y="227"/>
                </a:lnTo>
                <a:lnTo>
                  <a:pt x="100" y="227"/>
                </a:lnTo>
                <a:lnTo>
                  <a:pt x="100" y="227"/>
                </a:lnTo>
                <a:lnTo>
                  <a:pt x="100" y="227"/>
                </a:lnTo>
                <a:lnTo>
                  <a:pt x="100" y="227"/>
                </a:lnTo>
                <a:lnTo>
                  <a:pt x="101" y="227"/>
                </a:lnTo>
                <a:lnTo>
                  <a:pt x="101" y="227"/>
                </a:lnTo>
                <a:lnTo>
                  <a:pt x="101" y="225"/>
                </a:lnTo>
                <a:lnTo>
                  <a:pt x="103" y="227"/>
                </a:lnTo>
                <a:lnTo>
                  <a:pt x="103" y="227"/>
                </a:lnTo>
                <a:lnTo>
                  <a:pt x="103" y="225"/>
                </a:lnTo>
                <a:lnTo>
                  <a:pt x="103" y="224"/>
                </a:lnTo>
                <a:lnTo>
                  <a:pt x="103" y="224"/>
                </a:lnTo>
                <a:lnTo>
                  <a:pt x="103" y="224"/>
                </a:lnTo>
                <a:lnTo>
                  <a:pt x="103" y="222"/>
                </a:lnTo>
                <a:lnTo>
                  <a:pt x="101" y="222"/>
                </a:lnTo>
                <a:lnTo>
                  <a:pt x="100" y="222"/>
                </a:lnTo>
                <a:lnTo>
                  <a:pt x="100" y="222"/>
                </a:lnTo>
                <a:lnTo>
                  <a:pt x="100" y="222"/>
                </a:lnTo>
                <a:lnTo>
                  <a:pt x="100" y="222"/>
                </a:lnTo>
                <a:lnTo>
                  <a:pt x="100" y="222"/>
                </a:lnTo>
                <a:lnTo>
                  <a:pt x="100" y="222"/>
                </a:lnTo>
                <a:lnTo>
                  <a:pt x="100" y="222"/>
                </a:lnTo>
                <a:lnTo>
                  <a:pt x="101" y="224"/>
                </a:lnTo>
                <a:lnTo>
                  <a:pt x="101" y="224"/>
                </a:lnTo>
                <a:lnTo>
                  <a:pt x="101" y="224"/>
                </a:lnTo>
                <a:lnTo>
                  <a:pt x="101" y="224"/>
                </a:lnTo>
                <a:lnTo>
                  <a:pt x="100" y="224"/>
                </a:lnTo>
                <a:lnTo>
                  <a:pt x="100" y="225"/>
                </a:lnTo>
                <a:lnTo>
                  <a:pt x="100" y="225"/>
                </a:lnTo>
                <a:lnTo>
                  <a:pt x="97" y="224"/>
                </a:lnTo>
                <a:lnTo>
                  <a:pt x="97" y="224"/>
                </a:lnTo>
                <a:lnTo>
                  <a:pt x="97" y="224"/>
                </a:lnTo>
                <a:lnTo>
                  <a:pt x="95" y="225"/>
                </a:lnTo>
                <a:lnTo>
                  <a:pt x="95" y="225"/>
                </a:lnTo>
                <a:lnTo>
                  <a:pt x="95" y="224"/>
                </a:lnTo>
                <a:lnTo>
                  <a:pt x="95" y="224"/>
                </a:lnTo>
                <a:lnTo>
                  <a:pt x="95" y="224"/>
                </a:lnTo>
                <a:lnTo>
                  <a:pt x="95" y="224"/>
                </a:lnTo>
                <a:lnTo>
                  <a:pt x="95" y="225"/>
                </a:lnTo>
                <a:lnTo>
                  <a:pt x="94" y="225"/>
                </a:lnTo>
                <a:lnTo>
                  <a:pt x="94" y="227"/>
                </a:lnTo>
                <a:lnTo>
                  <a:pt x="94" y="227"/>
                </a:lnTo>
                <a:lnTo>
                  <a:pt x="94" y="227"/>
                </a:lnTo>
                <a:lnTo>
                  <a:pt x="93" y="225"/>
                </a:lnTo>
                <a:lnTo>
                  <a:pt x="93" y="224"/>
                </a:lnTo>
                <a:lnTo>
                  <a:pt x="93" y="224"/>
                </a:lnTo>
                <a:lnTo>
                  <a:pt x="93" y="224"/>
                </a:lnTo>
                <a:lnTo>
                  <a:pt x="93" y="224"/>
                </a:lnTo>
                <a:lnTo>
                  <a:pt x="94" y="224"/>
                </a:lnTo>
                <a:lnTo>
                  <a:pt x="94" y="224"/>
                </a:lnTo>
                <a:lnTo>
                  <a:pt x="94" y="224"/>
                </a:lnTo>
                <a:lnTo>
                  <a:pt x="94" y="224"/>
                </a:lnTo>
                <a:lnTo>
                  <a:pt x="94" y="224"/>
                </a:lnTo>
                <a:lnTo>
                  <a:pt x="94" y="224"/>
                </a:lnTo>
                <a:lnTo>
                  <a:pt x="94" y="222"/>
                </a:lnTo>
                <a:lnTo>
                  <a:pt x="94" y="222"/>
                </a:lnTo>
                <a:lnTo>
                  <a:pt x="93" y="222"/>
                </a:lnTo>
                <a:lnTo>
                  <a:pt x="93" y="222"/>
                </a:lnTo>
                <a:lnTo>
                  <a:pt x="91" y="221"/>
                </a:lnTo>
                <a:lnTo>
                  <a:pt x="91" y="221"/>
                </a:lnTo>
                <a:lnTo>
                  <a:pt x="91" y="221"/>
                </a:lnTo>
                <a:lnTo>
                  <a:pt x="91" y="219"/>
                </a:lnTo>
                <a:lnTo>
                  <a:pt x="90" y="219"/>
                </a:lnTo>
                <a:lnTo>
                  <a:pt x="90" y="219"/>
                </a:lnTo>
                <a:lnTo>
                  <a:pt x="90" y="219"/>
                </a:lnTo>
                <a:lnTo>
                  <a:pt x="90" y="219"/>
                </a:lnTo>
                <a:lnTo>
                  <a:pt x="90" y="221"/>
                </a:lnTo>
                <a:lnTo>
                  <a:pt x="90" y="222"/>
                </a:lnTo>
                <a:lnTo>
                  <a:pt x="90" y="222"/>
                </a:lnTo>
                <a:lnTo>
                  <a:pt x="91" y="224"/>
                </a:lnTo>
                <a:lnTo>
                  <a:pt x="91" y="224"/>
                </a:lnTo>
                <a:lnTo>
                  <a:pt x="91" y="224"/>
                </a:lnTo>
                <a:lnTo>
                  <a:pt x="91" y="224"/>
                </a:lnTo>
                <a:lnTo>
                  <a:pt x="91" y="224"/>
                </a:lnTo>
                <a:lnTo>
                  <a:pt x="91" y="225"/>
                </a:lnTo>
                <a:lnTo>
                  <a:pt x="91" y="225"/>
                </a:lnTo>
                <a:lnTo>
                  <a:pt x="91" y="227"/>
                </a:lnTo>
                <a:lnTo>
                  <a:pt x="91" y="227"/>
                </a:lnTo>
                <a:lnTo>
                  <a:pt x="91" y="227"/>
                </a:lnTo>
                <a:lnTo>
                  <a:pt x="90" y="227"/>
                </a:lnTo>
                <a:lnTo>
                  <a:pt x="90" y="227"/>
                </a:lnTo>
                <a:lnTo>
                  <a:pt x="88" y="225"/>
                </a:lnTo>
                <a:lnTo>
                  <a:pt x="88" y="225"/>
                </a:lnTo>
                <a:lnTo>
                  <a:pt x="90" y="225"/>
                </a:lnTo>
                <a:lnTo>
                  <a:pt x="90" y="225"/>
                </a:lnTo>
                <a:lnTo>
                  <a:pt x="90" y="225"/>
                </a:lnTo>
                <a:lnTo>
                  <a:pt x="90" y="225"/>
                </a:lnTo>
                <a:lnTo>
                  <a:pt x="90" y="224"/>
                </a:lnTo>
                <a:lnTo>
                  <a:pt x="88" y="224"/>
                </a:lnTo>
                <a:lnTo>
                  <a:pt x="88" y="222"/>
                </a:lnTo>
                <a:lnTo>
                  <a:pt x="88" y="222"/>
                </a:lnTo>
                <a:lnTo>
                  <a:pt x="87" y="224"/>
                </a:lnTo>
                <a:lnTo>
                  <a:pt x="87" y="224"/>
                </a:lnTo>
                <a:lnTo>
                  <a:pt x="87" y="224"/>
                </a:lnTo>
                <a:lnTo>
                  <a:pt x="87" y="224"/>
                </a:lnTo>
                <a:lnTo>
                  <a:pt x="87" y="224"/>
                </a:lnTo>
                <a:lnTo>
                  <a:pt x="87" y="224"/>
                </a:lnTo>
                <a:lnTo>
                  <a:pt x="85" y="224"/>
                </a:lnTo>
                <a:lnTo>
                  <a:pt x="85" y="224"/>
                </a:lnTo>
                <a:lnTo>
                  <a:pt x="85" y="224"/>
                </a:lnTo>
                <a:lnTo>
                  <a:pt x="85" y="224"/>
                </a:lnTo>
                <a:lnTo>
                  <a:pt x="84" y="224"/>
                </a:lnTo>
                <a:lnTo>
                  <a:pt x="84" y="224"/>
                </a:lnTo>
                <a:lnTo>
                  <a:pt x="84" y="222"/>
                </a:lnTo>
                <a:lnTo>
                  <a:pt x="84" y="222"/>
                </a:lnTo>
                <a:lnTo>
                  <a:pt x="85" y="222"/>
                </a:lnTo>
                <a:lnTo>
                  <a:pt x="85" y="221"/>
                </a:lnTo>
                <a:lnTo>
                  <a:pt x="85" y="221"/>
                </a:lnTo>
                <a:lnTo>
                  <a:pt x="85" y="221"/>
                </a:lnTo>
                <a:lnTo>
                  <a:pt x="85" y="221"/>
                </a:lnTo>
                <a:lnTo>
                  <a:pt x="85" y="221"/>
                </a:lnTo>
                <a:lnTo>
                  <a:pt x="85" y="222"/>
                </a:lnTo>
                <a:lnTo>
                  <a:pt x="85" y="222"/>
                </a:lnTo>
                <a:lnTo>
                  <a:pt x="85" y="222"/>
                </a:lnTo>
                <a:lnTo>
                  <a:pt x="87" y="222"/>
                </a:lnTo>
                <a:lnTo>
                  <a:pt x="87" y="221"/>
                </a:lnTo>
                <a:lnTo>
                  <a:pt x="87" y="221"/>
                </a:lnTo>
                <a:lnTo>
                  <a:pt x="87" y="221"/>
                </a:lnTo>
                <a:lnTo>
                  <a:pt x="87" y="219"/>
                </a:lnTo>
                <a:lnTo>
                  <a:pt x="87" y="219"/>
                </a:lnTo>
                <a:lnTo>
                  <a:pt x="87" y="219"/>
                </a:lnTo>
                <a:lnTo>
                  <a:pt x="88" y="219"/>
                </a:lnTo>
                <a:lnTo>
                  <a:pt x="88" y="218"/>
                </a:lnTo>
                <a:lnTo>
                  <a:pt x="88" y="218"/>
                </a:lnTo>
                <a:lnTo>
                  <a:pt x="87" y="218"/>
                </a:lnTo>
                <a:lnTo>
                  <a:pt x="87" y="218"/>
                </a:lnTo>
                <a:lnTo>
                  <a:pt x="87" y="217"/>
                </a:lnTo>
                <a:lnTo>
                  <a:pt x="87" y="217"/>
                </a:lnTo>
                <a:lnTo>
                  <a:pt x="87" y="217"/>
                </a:lnTo>
                <a:lnTo>
                  <a:pt x="87" y="217"/>
                </a:lnTo>
                <a:lnTo>
                  <a:pt x="87" y="215"/>
                </a:lnTo>
                <a:lnTo>
                  <a:pt x="87" y="215"/>
                </a:lnTo>
                <a:lnTo>
                  <a:pt x="87" y="215"/>
                </a:lnTo>
                <a:lnTo>
                  <a:pt x="87" y="214"/>
                </a:lnTo>
                <a:lnTo>
                  <a:pt x="85" y="214"/>
                </a:lnTo>
                <a:lnTo>
                  <a:pt x="84" y="214"/>
                </a:lnTo>
                <a:lnTo>
                  <a:pt x="84" y="214"/>
                </a:lnTo>
                <a:lnTo>
                  <a:pt x="84" y="214"/>
                </a:lnTo>
                <a:lnTo>
                  <a:pt x="84" y="214"/>
                </a:lnTo>
                <a:lnTo>
                  <a:pt x="83" y="214"/>
                </a:lnTo>
                <a:lnTo>
                  <a:pt x="83" y="214"/>
                </a:lnTo>
                <a:lnTo>
                  <a:pt x="83" y="214"/>
                </a:lnTo>
                <a:lnTo>
                  <a:pt x="83" y="214"/>
                </a:lnTo>
                <a:lnTo>
                  <a:pt x="81" y="214"/>
                </a:lnTo>
                <a:lnTo>
                  <a:pt x="81" y="214"/>
                </a:lnTo>
                <a:lnTo>
                  <a:pt x="81" y="215"/>
                </a:lnTo>
                <a:lnTo>
                  <a:pt x="81" y="215"/>
                </a:lnTo>
                <a:lnTo>
                  <a:pt x="81" y="215"/>
                </a:lnTo>
                <a:lnTo>
                  <a:pt x="81" y="215"/>
                </a:lnTo>
                <a:lnTo>
                  <a:pt x="83" y="215"/>
                </a:lnTo>
                <a:lnTo>
                  <a:pt x="83" y="217"/>
                </a:lnTo>
                <a:lnTo>
                  <a:pt x="83" y="217"/>
                </a:lnTo>
                <a:lnTo>
                  <a:pt x="83" y="217"/>
                </a:lnTo>
                <a:lnTo>
                  <a:pt x="83" y="218"/>
                </a:lnTo>
                <a:lnTo>
                  <a:pt x="83" y="218"/>
                </a:lnTo>
                <a:lnTo>
                  <a:pt x="83" y="218"/>
                </a:lnTo>
                <a:lnTo>
                  <a:pt x="83" y="218"/>
                </a:lnTo>
                <a:lnTo>
                  <a:pt x="83" y="218"/>
                </a:lnTo>
                <a:lnTo>
                  <a:pt x="83" y="219"/>
                </a:lnTo>
                <a:lnTo>
                  <a:pt x="83" y="219"/>
                </a:lnTo>
                <a:lnTo>
                  <a:pt x="81" y="218"/>
                </a:lnTo>
                <a:lnTo>
                  <a:pt x="81" y="218"/>
                </a:lnTo>
                <a:lnTo>
                  <a:pt x="81" y="218"/>
                </a:lnTo>
                <a:lnTo>
                  <a:pt x="81" y="218"/>
                </a:lnTo>
                <a:lnTo>
                  <a:pt x="81" y="218"/>
                </a:lnTo>
                <a:lnTo>
                  <a:pt x="80" y="218"/>
                </a:lnTo>
                <a:lnTo>
                  <a:pt x="80" y="218"/>
                </a:lnTo>
                <a:lnTo>
                  <a:pt x="80" y="218"/>
                </a:lnTo>
                <a:lnTo>
                  <a:pt x="78" y="218"/>
                </a:lnTo>
                <a:lnTo>
                  <a:pt x="78" y="218"/>
                </a:lnTo>
                <a:lnTo>
                  <a:pt x="78" y="219"/>
                </a:lnTo>
                <a:lnTo>
                  <a:pt x="78" y="219"/>
                </a:lnTo>
                <a:lnTo>
                  <a:pt x="78" y="219"/>
                </a:lnTo>
                <a:lnTo>
                  <a:pt x="78" y="219"/>
                </a:lnTo>
                <a:lnTo>
                  <a:pt x="77" y="219"/>
                </a:lnTo>
                <a:lnTo>
                  <a:pt x="77" y="221"/>
                </a:lnTo>
                <a:lnTo>
                  <a:pt x="77" y="221"/>
                </a:lnTo>
                <a:lnTo>
                  <a:pt x="78" y="221"/>
                </a:lnTo>
                <a:lnTo>
                  <a:pt x="78" y="221"/>
                </a:lnTo>
                <a:lnTo>
                  <a:pt x="78" y="222"/>
                </a:lnTo>
                <a:lnTo>
                  <a:pt x="78" y="222"/>
                </a:lnTo>
                <a:lnTo>
                  <a:pt x="77" y="221"/>
                </a:lnTo>
                <a:lnTo>
                  <a:pt x="75" y="221"/>
                </a:lnTo>
                <a:lnTo>
                  <a:pt x="75" y="221"/>
                </a:lnTo>
                <a:lnTo>
                  <a:pt x="75" y="222"/>
                </a:lnTo>
                <a:lnTo>
                  <a:pt x="75" y="222"/>
                </a:lnTo>
                <a:lnTo>
                  <a:pt x="74" y="222"/>
                </a:lnTo>
                <a:lnTo>
                  <a:pt x="74" y="222"/>
                </a:lnTo>
                <a:lnTo>
                  <a:pt x="74" y="222"/>
                </a:lnTo>
                <a:lnTo>
                  <a:pt x="74" y="221"/>
                </a:lnTo>
                <a:lnTo>
                  <a:pt x="73" y="221"/>
                </a:lnTo>
                <a:lnTo>
                  <a:pt x="73" y="219"/>
                </a:lnTo>
                <a:lnTo>
                  <a:pt x="71" y="219"/>
                </a:lnTo>
                <a:lnTo>
                  <a:pt x="71" y="219"/>
                </a:lnTo>
                <a:lnTo>
                  <a:pt x="71" y="219"/>
                </a:lnTo>
                <a:lnTo>
                  <a:pt x="70" y="219"/>
                </a:lnTo>
                <a:lnTo>
                  <a:pt x="70" y="219"/>
                </a:lnTo>
                <a:lnTo>
                  <a:pt x="70" y="218"/>
                </a:lnTo>
                <a:lnTo>
                  <a:pt x="70" y="218"/>
                </a:lnTo>
                <a:lnTo>
                  <a:pt x="70" y="218"/>
                </a:lnTo>
                <a:lnTo>
                  <a:pt x="71" y="218"/>
                </a:lnTo>
                <a:lnTo>
                  <a:pt x="73" y="218"/>
                </a:lnTo>
                <a:lnTo>
                  <a:pt x="73" y="218"/>
                </a:lnTo>
                <a:lnTo>
                  <a:pt x="74" y="218"/>
                </a:lnTo>
                <a:lnTo>
                  <a:pt x="74" y="218"/>
                </a:lnTo>
                <a:lnTo>
                  <a:pt x="74" y="218"/>
                </a:lnTo>
                <a:lnTo>
                  <a:pt x="74" y="218"/>
                </a:lnTo>
                <a:lnTo>
                  <a:pt x="75" y="218"/>
                </a:lnTo>
                <a:lnTo>
                  <a:pt x="75" y="218"/>
                </a:lnTo>
                <a:lnTo>
                  <a:pt x="77" y="218"/>
                </a:lnTo>
                <a:lnTo>
                  <a:pt x="77" y="218"/>
                </a:lnTo>
                <a:lnTo>
                  <a:pt x="77" y="218"/>
                </a:lnTo>
                <a:lnTo>
                  <a:pt x="77" y="217"/>
                </a:lnTo>
                <a:lnTo>
                  <a:pt x="77" y="217"/>
                </a:lnTo>
                <a:lnTo>
                  <a:pt x="78" y="217"/>
                </a:lnTo>
                <a:lnTo>
                  <a:pt x="78" y="215"/>
                </a:lnTo>
                <a:lnTo>
                  <a:pt x="78" y="215"/>
                </a:lnTo>
                <a:lnTo>
                  <a:pt x="78" y="215"/>
                </a:lnTo>
                <a:lnTo>
                  <a:pt x="77" y="215"/>
                </a:lnTo>
                <a:lnTo>
                  <a:pt x="77" y="215"/>
                </a:lnTo>
                <a:lnTo>
                  <a:pt x="77" y="214"/>
                </a:lnTo>
                <a:lnTo>
                  <a:pt x="77" y="214"/>
                </a:lnTo>
                <a:lnTo>
                  <a:pt x="75" y="214"/>
                </a:lnTo>
                <a:lnTo>
                  <a:pt x="75" y="214"/>
                </a:lnTo>
                <a:lnTo>
                  <a:pt x="75" y="214"/>
                </a:lnTo>
                <a:lnTo>
                  <a:pt x="74" y="212"/>
                </a:lnTo>
                <a:lnTo>
                  <a:pt x="74" y="212"/>
                </a:lnTo>
                <a:lnTo>
                  <a:pt x="74" y="212"/>
                </a:lnTo>
                <a:lnTo>
                  <a:pt x="74" y="212"/>
                </a:lnTo>
                <a:lnTo>
                  <a:pt x="74" y="212"/>
                </a:lnTo>
                <a:lnTo>
                  <a:pt x="73" y="212"/>
                </a:lnTo>
                <a:lnTo>
                  <a:pt x="73" y="212"/>
                </a:lnTo>
                <a:lnTo>
                  <a:pt x="73" y="212"/>
                </a:lnTo>
                <a:lnTo>
                  <a:pt x="71" y="212"/>
                </a:lnTo>
                <a:lnTo>
                  <a:pt x="73" y="212"/>
                </a:lnTo>
                <a:lnTo>
                  <a:pt x="73" y="212"/>
                </a:lnTo>
                <a:lnTo>
                  <a:pt x="71" y="211"/>
                </a:lnTo>
                <a:lnTo>
                  <a:pt x="71" y="211"/>
                </a:lnTo>
                <a:lnTo>
                  <a:pt x="71" y="211"/>
                </a:lnTo>
                <a:lnTo>
                  <a:pt x="71" y="211"/>
                </a:lnTo>
                <a:lnTo>
                  <a:pt x="70" y="211"/>
                </a:lnTo>
                <a:lnTo>
                  <a:pt x="70" y="211"/>
                </a:lnTo>
                <a:lnTo>
                  <a:pt x="68" y="211"/>
                </a:lnTo>
                <a:lnTo>
                  <a:pt x="65" y="211"/>
                </a:lnTo>
                <a:lnTo>
                  <a:pt x="67" y="212"/>
                </a:lnTo>
                <a:lnTo>
                  <a:pt x="67" y="212"/>
                </a:lnTo>
                <a:lnTo>
                  <a:pt x="67" y="212"/>
                </a:lnTo>
                <a:lnTo>
                  <a:pt x="65" y="214"/>
                </a:lnTo>
                <a:lnTo>
                  <a:pt x="65" y="214"/>
                </a:lnTo>
                <a:lnTo>
                  <a:pt x="65" y="215"/>
                </a:lnTo>
                <a:lnTo>
                  <a:pt x="65" y="215"/>
                </a:lnTo>
                <a:lnTo>
                  <a:pt x="65" y="215"/>
                </a:lnTo>
                <a:lnTo>
                  <a:pt x="64" y="215"/>
                </a:lnTo>
                <a:lnTo>
                  <a:pt x="63" y="215"/>
                </a:lnTo>
                <a:lnTo>
                  <a:pt x="60" y="214"/>
                </a:lnTo>
                <a:lnTo>
                  <a:pt x="58" y="214"/>
                </a:lnTo>
                <a:lnTo>
                  <a:pt x="58" y="214"/>
                </a:lnTo>
                <a:lnTo>
                  <a:pt x="58" y="214"/>
                </a:lnTo>
                <a:lnTo>
                  <a:pt x="58" y="214"/>
                </a:lnTo>
                <a:lnTo>
                  <a:pt x="58" y="214"/>
                </a:lnTo>
                <a:lnTo>
                  <a:pt x="58" y="214"/>
                </a:lnTo>
                <a:lnTo>
                  <a:pt x="58" y="212"/>
                </a:lnTo>
                <a:lnTo>
                  <a:pt x="58" y="212"/>
                </a:lnTo>
                <a:lnTo>
                  <a:pt x="58" y="212"/>
                </a:lnTo>
                <a:lnTo>
                  <a:pt x="58" y="212"/>
                </a:lnTo>
                <a:lnTo>
                  <a:pt x="58" y="214"/>
                </a:lnTo>
                <a:lnTo>
                  <a:pt x="60" y="214"/>
                </a:lnTo>
                <a:lnTo>
                  <a:pt x="60" y="214"/>
                </a:lnTo>
                <a:lnTo>
                  <a:pt x="61" y="214"/>
                </a:lnTo>
                <a:lnTo>
                  <a:pt x="61" y="214"/>
                </a:lnTo>
                <a:lnTo>
                  <a:pt x="61" y="214"/>
                </a:lnTo>
                <a:lnTo>
                  <a:pt x="61" y="212"/>
                </a:lnTo>
                <a:lnTo>
                  <a:pt x="63" y="212"/>
                </a:lnTo>
                <a:lnTo>
                  <a:pt x="63" y="212"/>
                </a:lnTo>
                <a:lnTo>
                  <a:pt x="63" y="211"/>
                </a:lnTo>
                <a:lnTo>
                  <a:pt x="63" y="211"/>
                </a:lnTo>
                <a:lnTo>
                  <a:pt x="61" y="211"/>
                </a:lnTo>
                <a:lnTo>
                  <a:pt x="61" y="211"/>
                </a:lnTo>
                <a:lnTo>
                  <a:pt x="61" y="211"/>
                </a:lnTo>
                <a:lnTo>
                  <a:pt x="61" y="211"/>
                </a:lnTo>
                <a:lnTo>
                  <a:pt x="60" y="212"/>
                </a:lnTo>
                <a:lnTo>
                  <a:pt x="60" y="212"/>
                </a:lnTo>
                <a:lnTo>
                  <a:pt x="60" y="212"/>
                </a:lnTo>
                <a:lnTo>
                  <a:pt x="60" y="212"/>
                </a:lnTo>
                <a:lnTo>
                  <a:pt x="60" y="211"/>
                </a:lnTo>
                <a:lnTo>
                  <a:pt x="60" y="211"/>
                </a:lnTo>
                <a:lnTo>
                  <a:pt x="60" y="210"/>
                </a:lnTo>
                <a:lnTo>
                  <a:pt x="60" y="210"/>
                </a:lnTo>
                <a:lnTo>
                  <a:pt x="60" y="208"/>
                </a:lnTo>
                <a:lnTo>
                  <a:pt x="60" y="208"/>
                </a:lnTo>
                <a:lnTo>
                  <a:pt x="58" y="208"/>
                </a:lnTo>
                <a:lnTo>
                  <a:pt x="58" y="208"/>
                </a:lnTo>
                <a:lnTo>
                  <a:pt x="58" y="208"/>
                </a:lnTo>
                <a:lnTo>
                  <a:pt x="58" y="210"/>
                </a:lnTo>
                <a:lnTo>
                  <a:pt x="58" y="211"/>
                </a:lnTo>
                <a:lnTo>
                  <a:pt x="58" y="211"/>
                </a:lnTo>
                <a:lnTo>
                  <a:pt x="58" y="212"/>
                </a:lnTo>
                <a:lnTo>
                  <a:pt x="58" y="212"/>
                </a:lnTo>
                <a:lnTo>
                  <a:pt x="57" y="211"/>
                </a:lnTo>
                <a:lnTo>
                  <a:pt x="56" y="211"/>
                </a:lnTo>
                <a:lnTo>
                  <a:pt x="56" y="211"/>
                </a:lnTo>
                <a:lnTo>
                  <a:pt x="56" y="211"/>
                </a:lnTo>
                <a:lnTo>
                  <a:pt x="56" y="212"/>
                </a:lnTo>
                <a:lnTo>
                  <a:pt x="56" y="212"/>
                </a:lnTo>
                <a:lnTo>
                  <a:pt x="56" y="212"/>
                </a:lnTo>
                <a:lnTo>
                  <a:pt x="56" y="214"/>
                </a:lnTo>
                <a:lnTo>
                  <a:pt x="56" y="214"/>
                </a:lnTo>
                <a:lnTo>
                  <a:pt x="54" y="214"/>
                </a:lnTo>
                <a:lnTo>
                  <a:pt x="54" y="214"/>
                </a:lnTo>
                <a:lnTo>
                  <a:pt x="56" y="215"/>
                </a:lnTo>
                <a:lnTo>
                  <a:pt x="56" y="215"/>
                </a:lnTo>
                <a:lnTo>
                  <a:pt x="57" y="215"/>
                </a:lnTo>
                <a:lnTo>
                  <a:pt x="57" y="215"/>
                </a:lnTo>
                <a:lnTo>
                  <a:pt x="56" y="215"/>
                </a:lnTo>
                <a:lnTo>
                  <a:pt x="57" y="217"/>
                </a:lnTo>
                <a:lnTo>
                  <a:pt x="57" y="217"/>
                </a:lnTo>
                <a:lnTo>
                  <a:pt x="57" y="217"/>
                </a:lnTo>
                <a:lnTo>
                  <a:pt x="56" y="217"/>
                </a:lnTo>
                <a:lnTo>
                  <a:pt x="56" y="217"/>
                </a:lnTo>
                <a:lnTo>
                  <a:pt x="56" y="217"/>
                </a:lnTo>
                <a:lnTo>
                  <a:pt x="54" y="217"/>
                </a:lnTo>
                <a:lnTo>
                  <a:pt x="54" y="217"/>
                </a:lnTo>
                <a:lnTo>
                  <a:pt x="54" y="215"/>
                </a:lnTo>
                <a:lnTo>
                  <a:pt x="54" y="215"/>
                </a:lnTo>
                <a:lnTo>
                  <a:pt x="54" y="214"/>
                </a:lnTo>
                <a:lnTo>
                  <a:pt x="53" y="212"/>
                </a:lnTo>
                <a:lnTo>
                  <a:pt x="53" y="212"/>
                </a:lnTo>
                <a:lnTo>
                  <a:pt x="53" y="211"/>
                </a:lnTo>
                <a:lnTo>
                  <a:pt x="51" y="211"/>
                </a:lnTo>
                <a:lnTo>
                  <a:pt x="51" y="211"/>
                </a:lnTo>
                <a:lnTo>
                  <a:pt x="51" y="211"/>
                </a:lnTo>
                <a:lnTo>
                  <a:pt x="50" y="211"/>
                </a:lnTo>
                <a:lnTo>
                  <a:pt x="50" y="210"/>
                </a:lnTo>
                <a:lnTo>
                  <a:pt x="50" y="210"/>
                </a:lnTo>
                <a:lnTo>
                  <a:pt x="50" y="210"/>
                </a:lnTo>
                <a:lnTo>
                  <a:pt x="50" y="210"/>
                </a:lnTo>
                <a:lnTo>
                  <a:pt x="50" y="210"/>
                </a:lnTo>
                <a:lnTo>
                  <a:pt x="51" y="210"/>
                </a:lnTo>
                <a:lnTo>
                  <a:pt x="51" y="210"/>
                </a:lnTo>
                <a:lnTo>
                  <a:pt x="53" y="208"/>
                </a:lnTo>
                <a:lnTo>
                  <a:pt x="53" y="208"/>
                </a:lnTo>
                <a:lnTo>
                  <a:pt x="53" y="208"/>
                </a:lnTo>
                <a:lnTo>
                  <a:pt x="53" y="208"/>
                </a:lnTo>
                <a:lnTo>
                  <a:pt x="53" y="208"/>
                </a:lnTo>
                <a:lnTo>
                  <a:pt x="51" y="208"/>
                </a:lnTo>
                <a:lnTo>
                  <a:pt x="51" y="208"/>
                </a:lnTo>
                <a:lnTo>
                  <a:pt x="51" y="208"/>
                </a:lnTo>
                <a:lnTo>
                  <a:pt x="51" y="208"/>
                </a:lnTo>
                <a:lnTo>
                  <a:pt x="50" y="208"/>
                </a:lnTo>
                <a:lnTo>
                  <a:pt x="50" y="207"/>
                </a:lnTo>
                <a:lnTo>
                  <a:pt x="48" y="207"/>
                </a:lnTo>
                <a:lnTo>
                  <a:pt x="48" y="205"/>
                </a:lnTo>
                <a:lnTo>
                  <a:pt x="48" y="205"/>
                </a:lnTo>
                <a:lnTo>
                  <a:pt x="47" y="205"/>
                </a:lnTo>
                <a:lnTo>
                  <a:pt x="47" y="205"/>
                </a:lnTo>
                <a:lnTo>
                  <a:pt x="47" y="207"/>
                </a:lnTo>
                <a:lnTo>
                  <a:pt x="47" y="207"/>
                </a:lnTo>
                <a:lnTo>
                  <a:pt x="46" y="207"/>
                </a:lnTo>
                <a:lnTo>
                  <a:pt x="44" y="207"/>
                </a:lnTo>
                <a:lnTo>
                  <a:pt x="44" y="207"/>
                </a:lnTo>
                <a:lnTo>
                  <a:pt x="43" y="205"/>
                </a:lnTo>
                <a:lnTo>
                  <a:pt x="43" y="205"/>
                </a:lnTo>
                <a:lnTo>
                  <a:pt x="41" y="207"/>
                </a:lnTo>
                <a:lnTo>
                  <a:pt x="41" y="207"/>
                </a:lnTo>
                <a:lnTo>
                  <a:pt x="41" y="208"/>
                </a:lnTo>
                <a:lnTo>
                  <a:pt x="41" y="208"/>
                </a:lnTo>
                <a:lnTo>
                  <a:pt x="40" y="207"/>
                </a:lnTo>
                <a:lnTo>
                  <a:pt x="40" y="207"/>
                </a:lnTo>
                <a:lnTo>
                  <a:pt x="40" y="207"/>
                </a:lnTo>
                <a:lnTo>
                  <a:pt x="40" y="207"/>
                </a:lnTo>
                <a:lnTo>
                  <a:pt x="40" y="207"/>
                </a:lnTo>
                <a:lnTo>
                  <a:pt x="40" y="207"/>
                </a:lnTo>
                <a:lnTo>
                  <a:pt x="40" y="207"/>
                </a:lnTo>
                <a:lnTo>
                  <a:pt x="40" y="207"/>
                </a:lnTo>
                <a:lnTo>
                  <a:pt x="38" y="207"/>
                </a:lnTo>
                <a:lnTo>
                  <a:pt x="38" y="205"/>
                </a:lnTo>
                <a:lnTo>
                  <a:pt x="38" y="205"/>
                </a:lnTo>
                <a:lnTo>
                  <a:pt x="37" y="207"/>
                </a:lnTo>
                <a:lnTo>
                  <a:pt x="37" y="207"/>
                </a:lnTo>
                <a:lnTo>
                  <a:pt x="37" y="208"/>
                </a:lnTo>
                <a:lnTo>
                  <a:pt x="37" y="208"/>
                </a:lnTo>
                <a:lnTo>
                  <a:pt x="37" y="208"/>
                </a:lnTo>
                <a:lnTo>
                  <a:pt x="37" y="208"/>
                </a:lnTo>
                <a:lnTo>
                  <a:pt x="36" y="208"/>
                </a:lnTo>
                <a:lnTo>
                  <a:pt x="36" y="208"/>
                </a:lnTo>
                <a:lnTo>
                  <a:pt x="36" y="208"/>
                </a:lnTo>
                <a:lnTo>
                  <a:pt x="34" y="208"/>
                </a:lnTo>
                <a:lnTo>
                  <a:pt x="34" y="207"/>
                </a:lnTo>
                <a:lnTo>
                  <a:pt x="33" y="207"/>
                </a:lnTo>
                <a:lnTo>
                  <a:pt x="33" y="207"/>
                </a:lnTo>
                <a:lnTo>
                  <a:pt x="34" y="207"/>
                </a:lnTo>
                <a:lnTo>
                  <a:pt x="34" y="205"/>
                </a:lnTo>
                <a:lnTo>
                  <a:pt x="33" y="205"/>
                </a:lnTo>
                <a:lnTo>
                  <a:pt x="31" y="204"/>
                </a:lnTo>
                <a:lnTo>
                  <a:pt x="31" y="204"/>
                </a:lnTo>
                <a:lnTo>
                  <a:pt x="30" y="204"/>
                </a:lnTo>
                <a:lnTo>
                  <a:pt x="28" y="204"/>
                </a:lnTo>
                <a:lnTo>
                  <a:pt x="26" y="204"/>
                </a:lnTo>
                <a:lnTo>
                  <a:pt x="26" y="204"/>
                </a:lnTo>
                <a:lnTo>
                  <a:pt x="26" y="204"/>
                </a:lnTo>
                <a:lnTo>
                  <a:pt x="26" y="204"/>
                </a:lnTo>
                <a:lnTo>
                  <a:pt x="24" y="204"/>
                </a:lnTo>
                <a:lnTo>
                  <a:pt x="24" y="204"/>
                </a:lnTo>
                <a:lnTo>
                  <a:pt x="23" y="204"/>
                </a:lnTo>
                <a:lnTo>
                  <a:pt x="23" y="202"/>
                </a:lnTo>
                <a:lnTo>
                  <a:pt x="23" y="202"/>
                </a:lnTo>
                <a:lnTo>
                  <a:pt x="21" y="202"/>
                </a:lnTo>
                <a:lnTo>
                  <a:pt x="21" y="202"/>
                </a:lnTo>
                <a:lnTo>
                  <a:pt x="20" y="202"/>
                </a:lnTo>
                <a:lnTo>
                  <a:pt x="20" y="202"/>
                </a:lnTo>
                <a:lnTo>
                  <a:pt x="20" y="202"/>
                </a:lnTo>
                <a:lnTo>
                  <a:pt x="20" y="202"/>
                </a:lnTo>
                <a:lnTo>
                  <a:pt x="20" y="202"/>
                </a:lnTo>
                <a:lnTo>
                  <a:pt x="20" y="202"/>
                </a:lnTo>
                <a:lnTo>
                  <a:pt x="20" y="202"/>
                </a:lnTo>
                <a:lnTo>
                  <a:pt x="20" y="201"/>
                </a:lnTo>
                <a:lnTo>
                  <a:pt x="18" y="201"/>
                </a:lnTo>
                <a:lnTo>
                  <a:pt x="18" y="201"/>
                </a:lnTo>
                <a:lnTo>
                  <a:pt x="18" y="200"/>
                </a:lnTo>
                <a:lnTo>
                  <a:pt x="18" y="200"/>
                </a:lnTo>
                <a:lnTo>
                  <a:pt x="17" y="198"/>
                </a:lnTo>
                <a:lnTo>
                  <a:pt x="17" y="198"/>
                </a:lnTo>
                <a:lnTo>
                  <a:pt x="18" y="198"/>
                </a:lnTo>
                <a:lnTo>
                  <a:pt x="18" y="197"/>
                </a:lnTo>
                <a:lnTo>
                  <a:pt x="18" y="197"/>
                </a:lnTo>
                <a:lnTo>
                  <a:pt x="18" y="197"/>
                </a:lnTo>
                <a:lnTo>
                  <a:pt x="18" y="198"/>
                </a:lnTo>
                <a:lnTo>
                  <a:pt x="18" y="198"/>
                </a:lnTo>
                <a:lnTo>
                  <a:pt x="20" y="200"/>
                </a:lnTo>
                <a:lnTo>
                  <a:pt x="20" y="201"/>
                </a:lnTo>
                <a:lnTo>
                  <a:pt x="20" y="201"/>
                </a:lnTo>
                <a:lnTo>
                  <a:pt x="23" y="200"/>
                </a:lnTo>
                <a:lnTo>
                  <a:pt x="23" y="200"/>
                </a:lnTo>
                <a:lnTo>
                  <a:pt x="24" y="198"/>
                </a:lnTo>
                <a:lnTo>
                  <a:pt x="24" y="198"/>
                </a:lnTo>
                <a:lnTo>
                  <a:pt x="24" y="198"/>
                </a:lnTo>
                <a:lnTo>
                  <a:pt x="24" y="198"/>
                </a:lnTo>
                <a:lnTo>
                  <a:pt x="23" y="197"/>
                </a:lnTo>
                <a:lnTo>
                  <a:pt x="23" y="195"/>
                </a:lnTo>
                <a:lnTo>
                  <a:pt x="23" y="195"/>
                </a:lnTo>
                <a:lnTo>
                  <a:pt x="23" y="195"/>
                </a:lnTo>
                <a:lnTo>
                  <a:pt x="24" y="194"/>
                </a:lnTo>
                <a:lnTo>
                  <a:pt x="24" y="194"/>
                </a:lnTo>
                <a:lnTo>
                  <a:pt x="24" y="195"/>
                </a:lnTo>
                <a:lnTo>
                  <a:pt x="26" y="195"/>
                </a:lnTo>
                <a:lnTo>
                  <a:pt x="26" y="195"/>
                </a:lnTo>
                <a:lnTo>
                  <a:pt x="26" y="197"/>
                </a:lnTo>
                <a:lnTo>
                  <a:pt x="27" y="197"/>
                </a:lnTo>
                <a:lnTo>
                  <a:pt x="27" y="197"/>
                </a:lnTo>
                <a:lnTo>
                  <a:pt x="27" y="197"/>
                </a:lnTo>
                <a:lnTo>
                  <a:pt x="27" y="197"/>
                </a:lnTo>
                <a:lnTo>
                  <a:pt x="27" y="195"/>
                </a:lnTo>
                <a:lnTo>
                  <a:pt x="27" y="195"/>
                </a:lnTo>
                <a:lnTo>
                  <a:pt x="27" y="195"/>
                </a:lnTo>
                <a:lnTo>
                  <a:pt x="27" y="194"/>
                </a:lnTo>
                <a:lnTo>
                  <a:pt x="27" y="194"/>
                </a:lnTo>
                <a:lnTo>
                  <a:pt x="28" y="194"/>
                </a:lnTo>
                <a:lnTo>
                  <a:pt x="27" y="195"/>
                </a:lnTo>
                <a:lnTo>
                  <a:pt x="28" y="197"/>
                </a:lnTo>
                <a:lnTo>
                  <a:pt x="28" y="197"/>
                </a:lnTo>
                <a:lnTo>
                  <a:pt x="28" y="197"/>
                </a:lnTo>
                <a:lnTo>
                  <a:pt x="28" y="197"/>
                </a:lnTo>
                <a:lnTo>
                  <a:pt x="28" y="198"/>
                </a:lnTo>
                <a:lnTo>
                  <a:pt x="28" y="198"/>
                </a:lnTo>
                <a:lnTo>
                  <a:pt x="30" y="198"/>
                </a:lnTo>
                <a:lnTo>
                  <a:pt x="31" y="200"/>
                </a:lnTo>
                <a:lnTo>
                  <a:pt x="31" y="200"/>
                </a:lnTo>
                <a:lnTo>
                  <a:pt x="31" y="200"/>
                </a:lnTo>
                <a:lnTo>
                  <a:pt x="31" y="200"/>
                </a:lnTo>
                <a:lnTo>
                  <a:pt x="31" y="200"/>
                </a:lnTo>
                <a:lnTo>
                  <a:pt x="33" y="200"/>
                </a:lnTo>
                <a:lnTo>
                  <a:pt x="33" y="200"/>
                </a:lnTo>
                <a:lnTo>
                  <a:pt x="33" y="200"/>
                </a:lnTo>
                <a:lnTo>
                  <a:pt x="34" y="200"/>
                </a:lnTo>
                <a:lnTo>
                  <a:pt x="36" y="200"/>
                </a:lnTo>
                <a:lnTo>
                  <a:pt x="36" y="200"/>
                </a:lnTo>
                <a:lnTo>
                  <a:pt x="36" y="200"/>
                </a:lnTo>
                <a:lnTo>
                  <a:pt x="36" y="200"/>
                </a:lnTo>
                <a:lnTo>
                  <a:pt x="36" y="201"/>
                </a:lnTo>
                <a:lnTo>
                  <a:pt x="36" y="202"/>
                </a:lnTo>
                <a:lnTo>
                  <a:pt x="36" y="202"/>
                </a:lnTo>
                <a:lnTo>
                  <a:pt x="37" y="202"/>
                </a:lnTo>
                <a:lnTo>
                  <a:pt x="37" y="202"/>
                </a:lnTo>
                <a:lnTo>
                  <a:pt x="38" y="201"/>
                </a:lnTo>
                <a:lnTo>
                  <a:pt x="38" y="201"/>
                </a:lnTo>
                <a:lnTo>
                  <a:pt x="38" y="201"/>
                </a:lnTo>
                <a:lnTo>
                  <a:pt x="38" y="201"/>
                </a:lnTo>
                <a:lnTo>
                  <a:pt x="38" y="201"/>
                </a:lnTo>
                <a:lnTo>
                  <a:pt x="37" y="201"/>
                </a:lnTo>
                <a:lnTo>
                  <a:pt x="37" y="201"/>
                </a:lnTo>
                <a:lnTo>
                  <a:pt x="38" y="200"/>
                </a:lnTo>
                <a:lnTo>
                  <a:pt x="40" y="200"/>
                </a:lnTo>
                <a:lnTo>
                  <a:pt x="41" y="200"/>
                </a:lnTo>
                <a:lnTo>
                  <a:pt x="43" y="201"/>
                </a:lnTo>
                <a:lnTo>
                  <a:pt x="43" y="201"/>
                </a:lnTo>
                <a:lnTo>
                  <a:pt x="44" y="201"/>
                </a:lnTo>
                <a:lnTo>
                  <a:pt x="44" y="201"/>
                </a:lnTo>
                <a:lnTo>
                  <a:pt x="44" y="202"/>
                </a:lnTo>
                <a:lnTo>
                  <a:pt x="46" y="202"/>
                </a:lnTo>
                <a:lnTo>
                  <a:pt x="46" y="202"/>
                </a:lnTo>
                <a:lnTo>
                  <a:pt x="46" y="202"/>
                </a:lnTo>
                <a:lnTo>
                  <a:pt x="44" y="201"/>
                </a:lnTo>
                <a:lnTo>
                  <a:pt x="44" y="201"/>
                </a:lnTo>
                <a:lnTo>
                  <a:pt x="44" y="201"/>
                </a:lnTo>
                <a:lnTo>
                  <a:pt x="44" y="201"/>
                </a:lnTo>
                <a:lnTo>
                  <a:pt x="46" y="201"/>
                </a:lnTo>
                <a:lnTo>
                  <a:pt x="46" y="200"/>
                </a:lnTo>
                <a:lnTo>
                  <a:pt x="47" y="200"/>
                </a:lnTo>
                <a:lnTo>
                  <a:pt x="47" y="200"/>
                </a:lnTo>
                <a:lnTo>
                  <a:pt x="46" y="200"/>
                </a:lnTo>
                <a:lnTo>
                  <a:pt x="46" y="200"/>
                </a:lnTo>
                <a:lnTo>
                  <a:pt x="46" y="200"/>
                </a:lnTo>
                <a:lnTo>
                  <a:pt x="46" y="200"/>
                </a:lnTo>
                <a:lnTo>
                  <a:pt x="46" y="200"/>
                </a:lnTo>
                <a:lnTo>
                  <a:pt x="44" y="200"/>
                </a:lnTo>
                <a:lnTo>
                  <a:pt x="44" y="200"/>
                </a:lnTo>
                <a:lnTo>
                  <a:pt x="44" y="200"/>
                </a:lnTo>
                <a:lnTo>
                  <a:pt x="44" y="200"/>
                </a:lnTo>
                <a:lnTo>
                  <a:pt x="43" y="200"/>
                </a:lnTo>
                <a:lnTo>
                  <a:pt x="41" y="200"/>
                </a:lnTo>
                <a:lnTo>
                  <a:pt x="41" y="198"/>
                </a:lnTo>
                <a:lnTo>
                  <a:pt x="40" y="198"/>
                </a:lnTo>
                <a:lnTo>
                  <a:pt x="40" y="197"/>
                </a:lnTo>
                <a:lnTo>
                  <a:pt x="40" y="197"/>
                </a:lnTo>
                <a:lnTo>
                  <a:pt x="38" y="197"/>
                </a:lnTo>
                <a:lnTo>
                  <a:pt x="37" y="197"/>
                </a:lnTo>
                <a:lnTo>
                  <a:pt x="36" y="197"/>
                </a:lnTo>
                <a:lnTo>
                  <a:pt x="34" y="197"/>
                </a:lnTo>
                <a:lnTo>
                  <a:pt x="34" y="197"/>
                </a:lnTo>
                <a:lnTo>
                  <a:pt x="34" y="194"/>
                </a:lnTo>
                <a:lnTo>
                  <a:pt x="33" y="192"/>
                </a:lnTo>
                <a:lnTo>
                  <a:pt x="33" y="192"/>
                </a:lnTo>
                <a:lnTo>
                  <a:pt x="34" y="192"/>
                </a:lnTo>
                <a:lnTo>
                  <a:pt x="36" y="194"/>
                </a:lnTo>
                <a:lnTo>
                  <a:pt x="36" y="194"/>
                </a:lnTo>
                <a:lnTo>
                  <a:pt x="36" y="194"/>
                </a:lnTo>
                <a:lnTo>
                  <a:pt x="36" y="194"/>
                </a:lnTo>
                <a:lnTo>
                  <a:pt x="36" y="194"/>
                </a:lnTo>
                <a:lnTo>
                  <a:pt x="36" y="194"/>
                </a:lnTo>
                <a:lnTo>
                  <a:pt x="36" y="194"/>
                </a:lnTo>
                <a:lnTo>
                  <a:pt x="36" y="194"/>
                </a:lnTo>
                <a:lnTo>
                  <a:pt x="36" y="195"/>
                </a:lnTo>
                <a:lnTo>
                  <a:pt x="36" y="195"/>
                </a:lnTo>
                <a:lnTo>
                  <a:pt x="37" y="195"/>
                </a:lnTo>
                <a:lnTo>
                  <a:pt x="37" y="197"/>
                </a:lnTo>
                <a:lnTo>
                  <a:pt x="37" y="197"/>
                </a:lnTo>
                <a:lnTo>
                  <a:pt x="38" y="197"/>
                </a:lnTo>
                <a:lnTo>
                  <a:pt x="40" y="197"/>
                </a:lnTo>
                <a:lnTo>
                  <a:pt x="41" y="197"/>
                </a:lnTo>
                <a:lnTo>
                  <a:pt x="41" y="197"/>
                </a:lnTo>
                <a:lnTo>
                  <a:pt x="43" y="195"/>
                </a:lnTo>
                <a:lnTo>
                  <a:pt x="43" y="195"/>
                </a:lnTo>
                <a:lnTo>
                  <a:pt x="41" y="195"/>
                </a:lnTo>
                <a:lnTo>
                  <a:pt x="41" y="195"/>
                </a:lnTo>
                <a:lnTo>
                  <a:pt x="40" y="195"/>
                </a:lnTo>
                <a:lnTo>
                  <a:pt x="40" y="195"/>
                </a:lnTo>
                <a:lnTo>
                  <a:pt x="40" y="195"/>
                </a:lnTo>
                <a:lnTo>
                  <a:pt x="40" y="195"/>
                </a:lnTo>
                <a:lnTo>
                  <a:pt x="40" y="195"/>
                </a:lnTo>
                <a:lnTo>
                  <a:pt x="41" y="195"/>
                </a:lnTo>
                <a:lnTo>
                  <a:pt x="41" y="195"/>
                </a:lnTo>
                <a:lnTo>
                  <a:pt x="41" y="195"/>
                </a:lnTo>
                <a:lnTo>
                  <a:pt x="41" y="195"/>
                </a:lnTo>
                <a:lnTo>
                  <a:pt x="43" y="194"/>
                </a:lnTo>
                <a:lnTo>
                  <a:pt x="43" y="194"/>
                </a:lnTo>
                <a:lnTo>
                  <a:pt x="41" y="194"/>
                </a:lnTo>
                <a:lnTo>
                  <a:pt x="41" y="192"/>
                </a:lnTo>
                <a:lnTo>
                  <a:pt x="40" y="192"/>
                </a:lnTo>
                <a:lnTo>
                  <a:pt x="40" y="194"/>
                </a:lnTo>
                <a:lnTo>
                  <a:pt x="40" y="194"/>
                </a:lnTo>
                <a:lnTo>
                  <a:pt x="40" y="194"/>
                </a:lnTo>
                <a:lnTo>
                  <a:pt x="38" y="192"/>
                </a:lnTo>
                <a:lnTo>
                  <a:pt x="38" y="192"/>
                </a:lnTo>
                <a:lnTo>
                  <a:pt x="36" y="192"/>
                </a:lnTo>
                <a:lnTo>
                  <a:pt x="36" y="191"/>
                </a:lnTo>
                <a:lnTo>
                  <a:pt x="36" y="191"/>
                </a:lnTo>
                <a:lnTo>
                  <a:pt x="37" y="191"/>
                </a:lnTo>
                <a:lnTo>
                  <a:pt x="38" y="191"/>
                </a:lnTo>
                <a:lnTo>
                  <a:pt x="38" y="191"/>
                </a:lnTo>
                <a:lnTo>
                  <a:pt x="38" y="191"/>
                </a:lnTo>
                <a:lnTo>
                  <a:pt x="38" y="191"/>
                </a:lnTo>
                <a:lnTo>
                  <a:pt x="38" y="190"/>
                </a:lnTo>
                <a:lnTo>
                  <a:pt x="38" y="190"/>
                </a:lnTo>
                <a:lnTo>
                  <a:pt x="38" y="190"/>
                </a:lnTo>
                <a:lnTo>
                  <a:pt x="40" y="190"/>
                </a:lnTo>
                <a:lnTo>
                  <a:pt x="40" y="190"/>
                </a:lnTo>
                <a:lnTo>
                  <a:pt x="41" y="190"/>
                </a:lnTo>
                <a:lnTo>
                  <a:pt x="41" y="190"/>
                </a:lnTo>
                <a:lnTo>
                  <a:pt x="41" y="191"/>
                </a:lnTo>
                <a:lnTo>
                  <a:pt x="43" y="191"/>
                </a:lnTo>
                <a:lnTo>
                  <a:pt x="44" y="192"/>
                </a:lnTo>
                <a:lnTo>
                  <a:pt x="44" y="192"/>
                </a:lnTo>
                <a:lnTo>
                  <a:pt x="44" y="191"/>
                </a:lnTo>
                <a:lnTo>
                  <a:pt x="44" y="191"/>
                </a:lnTo>
                <a:lnTo>
                  <a:pt x="46" y="192"/>
                </a:lnTo>
                <a:lnTo>
                  <a:pt x="46" y="192"/>
                </a:lnTo>
                <a:lnTo>
                  <a:pt x="47" y="192"/>
                </a:lnTo>
                <a:lnTo>
                  <a:pt x="47" y="192"/>
                </a:lnTo>
                <a:lnTo>
                  <a:pt x="47" y="192"/>
                </a:lnTo>
                <a:lnTo>
                  <a:pt x="48" y="192"/>
                </a:lnTo>
                <a:lnTo>
                  <a:pt x="48" y="192"/>
                </a:lnTo>
                <a:lnTo>
                  <a:pt x="50" y="192"/>
                </a:lnTo>
                <a:lnTo>
                  <a:pt x="50" y="192"/>
                </a:lnTo>
                <a:lnTo>
                  <a:pt x="50" y="194"/>
                </a:lnTo>
                <a:lnTo>
                  <a:pt x="50" y="194"/>
                </a:lnTo>
                <a:lnTo>
                  <a:pt x="51" y="194"/>
                </a:lnTo>
                <a:lnTo>
                  <a:pt x="51" y="194"/>
                </a:lnTo>
                <a:lnTo>
                  <a:pt x="51" y="192"/>
                </a:lnTo>
                <a:lnTo>
                  <a:pt x="51" y="192"/>
                </a:lnTo>
                <a:lnTo>
                  <a:pt x="53" y="192"/>
                </a:lnTo>
                <a:lnTo>
                  <a:pt x="53" y="192"/>
                </a:lnTo>
                <a:lnTo>
                  <a:pt x="54" y="192"/>
                </a:lnTo>
                <a:lnTo>
                  <a:pt x="56" y="192"/>
                </a:lnTo>
                <a:lnTo>
                  <a:pt x="56" y="192"/>
                </a:lnTo>
                <a:lnTo>
                  <a:pt x="57" y="192"/>
                </a:lnTo>
                <a:lnTo>
                  <a:pt x="57" y="194"/>
                </a:lnTo>
                <a:lnTo>
                  <a:pt x="57" y="194"/>
                </a:lnTo>
                <a:lnTo>
                  <a:pt x="58" y="194"/>
                </a:lnTo>
                <a:lnTo>
                  <a:pt x="58" y="194"/>
                </a:lnTo>
                <a:lnTo>
                  <a:pt x="58" y="194"/>
                </a:lnTo>
                <a:lnTo>
                  <a:pt x="60" y="194"/>
                </a:lnTo>
                <a:lnTo>
                  <a:pt x="60" y="194"/>
                </a:lnTo>
                <a:lnTo>
                  <a:pt x="60" y="194"/>
                </a:lnTo>
                <a:lnTo>
                  <a:pt x="60" y="194"/>
                </a:lnTo>
                <a:lnTo>
                  <a:pt x="60" y="194"/>
                </a:lnTo>
                <a:lnTo>
                  <a:pt x="60" y="194"/>
                </a:lnTo>
                <a:lnTo>
                  <a:pt x="61" y="194"/>
                </a:lnTo>
                <a:lnTo>
                  <a:pt x="61" y="192"/>
                </a:lnTo>
                <a:lnTo>
                  <a:pt x="61" y="192"/>
                </a:lnTo>
                <a:lnTo>
                  <a:pt x="61" y="192"/>
                </a:lnTo>
                <a:lnTo>
                  <a:pt x="61" y="192"/>
                </a:lnTo>
                <a:lnTo>
                  <a:pt x="61" y="191"/>
                </a:lnTo>
                <a:lnTo>
                  <a:pt x="61" y="191"/>
                </a:lnTo>
                <a:lnTo>
                  <a:pt x="63" y="192"/>
                </a:lnTo>
                <a:lnTo>
                  <a:pt x="63" y="192"/>
                </a:lnTo>
                <a:lnTo>
                  <a:pt x="63" y="192"/>
                </a:lnTo>
                <a:lnTo>
                  <a:pt x="63" y="192"/>
                </a:lnTo>
                <a:lnTo>
                  <a:pt x="64" y="192"/>
                </a:lnTo>
                <a:lnTo>
                  <a:pt x="64" y="192"/>
                </a:lnTo>
                <a:lnTo>
                  <a:pt x="65" y="192"/>
                </a:lnTo>
                <a:lnTo>
                  <a:pt x="65" y="192"/>
                </a:lnTo>
                <a:lnTo>
                  <a:pt x="65" y="192"/>
                </a:lnTo>
                <a:lnTo>
                  <a:pt x="67" y="194"/>
                </a:lnTo>
                <a:lnTo>
                  <a:pt x="67" y="194"/>
                </a:lnTo>
                <a:lnTo>
                  <a:pt x="67" y="194"/>
                </a:lnTo>
                <a:lnTo>
                  <a:pt x="68" y="194"/>
                </a:lnTo>
                <a:lnTo>
                  <a:pt x="68" y="192"/>
                </a:lnTo>
                <a:lnTo>
                  <a:pt x="68" y="192"/>
                </a:lnTo>
                <a:lnTo>
                  <a:pt x="68" y="192"/>
                </a:lnTo>
                <a:lnTo>
                  <a:pt x="68" y="192"/>
                </a:lnTo>
                <a:lnTo>
                  <a:pt x="68" y="191"/>
                </a:lnTo>
                <a:lnTo>
                  <a:pt x="68" y="191"/>
                </a:lnTo>
                <a:lnTo>
                  <a:pt x="67" y="191"/>
                </a:lnTo>
                <a:lnTo>
                  <a:pt x="67" y="191"/>
                </a:lnTo>
                <a:lnTo>
                  <a:pt x="67" y="191"/>
                </a:lnTo>
                <a:lnTo>
                  <a:pt x="67" y="191"/>
                </a:lnTo>
                <a:lnTo>
                  <a:pt x="67" y="190"/>
                </a:lnTo>
                <a:lnTo>
                  <a:pt x="67" y="190"/>
                </a:lnTo>
                <a:lnTo>
                  <a:pt x="67" y="191"/>
                </a:lnTo>
                <a:lnTo>
                  <a:pt x="68" y="191"/>
                </a:lnTo>
                <a:lnTo>
                  <a:pt x="70" y="191"/>
                </a:lnTo>
                <a:lnTo>
                  <a:pt x="70" y="192"/>
                </a:lnTo>
                <a:lnTo>
                  <a:pt x="70" y="192"/>
                </a:lnTo>
                <a:lnTo>
                  <a:pt x="71" y="192"/>
                </a:lnTo>
                <a:lnTo>
                  <a:pt x="71" y="191"/>
                </a:lnTo>
                <a:lnTo>
                  <a:pt x="71" y="191"/>
                </a:lnTo>
                <a:lnTo>
                  <a:pt x="71" y="191"/>
                </a:lnTo>
                <a:lnTo>
                  <a:pt x="73" y="191"/>
                </a:lnTo>
                <a:lnTo>
                  <a:pt x="71" y="191"/>
                </a:lnTo>
                <a:lnTo>
                  <a:pt x="73" y="192"/>
                </a:lnTo>
                <a:lnTo>
                  <a:pt x="73" y="192"/>
                </a:lnTo>
                <a:lnTo>
                  <a:pt x="73" y="192"/>
                </a:lnTo>
                <a:lnTo>
                  <a:pt x="73" y="192"/>
                </a:lnTo>
                <a:lnTo>
                  <a:pt x="74" y="192"/>
                </a:lnTo>
                <a:lnTo>
                  <a:pt x="74" y="192"/>
                </a:lnTo>
                <a:lnTo>
                  <a:pt x="74" y="192"/>
                </a:lnTo>
                <a:lnTo>
                  <a:pt x="75" y="192"/>
                </a:lnTo>
                <a:lnTo>
                  <a:pt x="75" y="192"/>
                </a:lnTo>
                <a:lnTo>
                  <a:pt x="75" y="192"/>
                </a:lnTo>
                <a:lnTo>
                  <a:pt x="78" y="192"/>
                </a:lnTo>
                <a:lnTo>
                  <a:pt x="81" y="192"/>
                </a:lnTo>
                <a:lnTo>
                  <a:pt x="83" y="191"/>
                </a:lnTo>
                <a:lnTo>
                  <a:pt x="83" y="190"/>
                </a:lnTo>
                <a:lnTo>
                  <a:pt x="83" y="190"/>
                </a:lnTo>
                <a:lnTo>
                  <a:pt x="84" y="190"/>
                </a:lnTo>
                <a:lnTo>
                  <a:pt x="84" y="190"/>
                </a:lnTo>
                <a:lnTo>
                  <a:pt x="84" y="190"/>
                </a:lnTo>
                <a:lnTo>
                  <a:pt x="85" y="191"/>
                </a:lnTo>
                <a:lnTo>
                  <a:pt x="85" y="191"/>
                </a:lnTo>
                <a:lnTo>
                  <a:pt x="85" y="191"/>
                </a:lnTo>
                <a:lnTo>
                  <a:pt x="87" y="191"/>
                </a:lnTo>
                <a:lnTo>
                  <a:pt x="87" y="190"/>
                </a:lnTo>
                <a:lnTo>
                  <a:pt x="87" y="190"/>
                </a:lnTo>
                <a:lnTo>
                  <a:pt x="90" y="190"/>
                </a:lnTo>
                <a:lnTo>
                  <a:pt x="91" y="190"/>
                </a:lnTo>
                <a:lnTo>
                  <a:pt x="91" y="190"/>
                </a:lnTo>
                <a:lnTo>
                  <a:pt x="91" y="190"/>
                </a:lnTo>
                <a:lnTo>
                  <a:pt x="93" y="190"/>
                </a:lnTo>
                <a:lnTo>
                  <a:pt x="93" y="190"/>
                </a:lnTo>
                <a:lnTo>
                  <a:pt x="93" y="188"/>
                </a:lnTo>
                <a:lnTo>
                  <a:pt x="93" y="188"/>
                </a:lnTo>
                <a:lnTo>
                  <a:pt x="93" y="187"/>
                </a:lnTo>
                <a:lnTo>
                  <a:pt x="93" y="185"/>
                </a:lnTo>
                <a:lnTo>
                  <a:pt x="93" y="185"/>
                </a:lnTo>
                <a:lnTo>
                  <a:pt x="93" y="185"/>
                </a:lnTo>
                <a:lnTo>
                  <a:pt x="94" y="185"/>
                </a:lnTo>
                <a:lnTo>
                  <a:pt x="94" y="185"/>
                </a:lnTo>
                <a:lnTo>
                  <a:pt x="94" y="184"/>
                </a:lnTo>
                <a:lnTo>
                  <a:pt x="93" y="184"/>
                </a:lnTo>
                <a:lnTo>
                  <a:pt x="91" y="182"/>
                </a:lnTo>
                <a:lnTo>
                  <a:pt x="91" y="182"/>
                </a:lnTo>
                <a:lnTo>
                  <a:pt x="91" y="182"/>
                </a:lnTo>
                <a:lnTo>
                  <a:pt x="90" y="182"/>
                </a:lnTo>
                <a:lnTo>
                  <a:pt x="90" y="182"/>
                </a:lnTo>
                <a:lnTo>
                  <a:pt x="88" y="182"/>
                </a:lnTo>
                <a:lnTo>
                  <a:pt x="90" y="184"/>
                </a:lnTo>
                <a:lnTo>
                  <a:pt x="90" y="184"/>
                </a:lnTo>
                <a:lnTo>
                  <a:pt x="90" y="184"/>
                </a:lnTo>
                <a:lnTo>
                  <a:pt x="90" y="185"/>
                </a:lnTo>
                <a:lnTo>
                  <a:pt x="90" y="185"/>
                </a:lnTo>
                <a:lnTo>
                  <a:pt x="90" y="185"/>
                </a:lnTo>
                <a:lnTo>
                  <a:pt x="90" y="185"/>
                </a:lnTo>
                <a:lnTo>
                  <a:pt x="90" y="187"/>
                </a:lnTo>
                <a:lnTo>
                  <a:pt x="91" y="187"/>
                </a:lnTo>
                <a:lnTo>
                  <a:pt x="91" y="187"/>
                </a:lnTo>
                <a:lnTo>
                  <a:pt x="90" y="187"/>
                </a:lnTo>
                <a:lnTo>
                  <a:pt x="90" y="187"/>
                </a:lnTo>
                <a:lnTo>
                  <a:pt x="88" y="188"/>
                </a:lnTo>
                <a:lnTo>
                  <a:pt x="88" y="187"/>
                </a:lnTo>
                <a:lnTo>
                  <a:pt x="87" y="188"/>
                </a:lnTo>
                <a:lnTo>
                  <a:pt x="87" y="188"/>
                </a:lnTo>
                <a:lnTo>
                  <a:pt x="87" y="187"/>
                </a:lnTo>
                <a:lnTo>
                  <a:pt x="87" y="187"/>
                </a:lnTo>
                <a:lnTo>
                  <a:pt x="85" y="187"/>
                </a:lnTo>
                <a:lnTo>
                  <a:pt x="85" y="187"/>
                </a:lnTo>
                <a:lnTo>
                  <a:pt x="85" y="187"/>
                </a:lnTo>
                <a:lnTo>
                  <a:pt x="85" y="185"/>
                </a:lnTo>
                <a:lnTo>
                  <a:pt x="85" y="184"/>
                </a:lnTo>
                <a:lnTo>
                  <a:pt x="84" y="184"/>
                </a:lnTo>
                <a:lnTo>
                  <a:pt x="84" y="184"/>
                </a:lnTo>
                <a:lnTo>
                  <a:pt x="84" y="184"/>
                </a:lnTo>
                <a:lnTo>
                  <a:pt x="84" y="185"/>
                </a:lnTo>
                <a:lnTo>
                  <a:pt x="84" y="185"/>
                </a:lnTo>
                <a:lnTo>
                  <a:pt x="84" y="185"/>
                </a:lnTo>
                <a:lnTo>
                  <a:pt x="83" y="184"/>
                </a:lnTo>
                <a:lnTo>
                  <a:pt x="81" y="185"/>
                </a:lnTo>
                <a:lnTo>
                  <a:pt x="81" y="185"/>
                </a:lnTo>
                <a:lnTo>
                  <a:pt x="81" y="185"/>
                </a:lnTo>
                <a:lnTo>
                  <a:pt x="81" y="185"/>
                </a:lnTo>
                <a:lnTo>
                  <a:pt x="81" y="184"/>
                </a:lnTo>
                <a:lnTo>
                  <a:pt x="81" y="184"/>
                </a:lnTo>
                <a:lnTo>
                  <a:pt x="81" y="184"/>
                </a:lnTo>
                <a:lnTo>
                  <a:pt x="81" y="184"/>
                </a:lnTo>
                <a:lnTo>
                  <a:pt x="81" y="184"/>
                </a:lnTo>
                <a:lnTo>
                  <a:pt x="81" y="182"/>
                </a:lnTo>
                <a:lnTo>
                  <a:pt x="81" y="182"/>
                </a:lnTo>
                <a:lnTo>
                  <a:pt x="81" y="181"/>
                </a:lnTo>
                <a:lnTo>
                  <a:pt x="81" y="181"/>
                </a:lnTo>
                <a:lnTo>
                  <a:pt x="81" y="181"/>
                </a:lnTo>
                <a:lnTo>
                  <a:pt x="81" y="181"/>
                </a:lnTo>
                <a:lnTo>
                  <a:pt x="83" y="180"/>
                </a:lnTo>
                <a:lnTo>
                  <a:pt x="84" y="180"/>
                </a:lnTo>
                <a:lnTo>
                  <a:pt x="85" y="178"/>
                </a:lnTo>
                <a:lnTo>
                  <a:pt x="85" y="178"/>
                </a:lnTo>
                <a:lnTo>
                  <a:pt x="85" y="178"/>
                </a:lnTo>
                <a:lnTo>
                  <a:pt x="85" y="178"/>
                </a:lnTo>
                <a:lnTo>
                  <a:pt x="85" y="178"/>
                </a:lnTo>
                <a:lnTo>
                  <a:pt x="85" y="177"/>
                </a:lnTo>
                <a:lnTo>
                  <a:pt x="84" y="177"/>
                </a:lnTo>
                <a:lnTo>
                  <a:pt x="84" y="177"/>
                </a:lnTo>
                <a:lnTo>
                  <a:pt x="84" y="177"/>
                </a:lnTo>
                <a:lnTo>
                  <a:pt x="84" y="177"/>
                </a:lnTo>
                <a:lnTo>
                  <a:pt x="84" y="178"/>
                </a:lnTo>
                <a:lnTo>
                  <a:pt x="84" y="178"/>
                </a:lnTo>
                <a:lnTo>
                  <a:pt x="83" y="180"/>
                </a:lnTo>
                <a:lnTo>
                  <a:pt x="83" y="180"/>
                </a:lnTo>
                <a:lnTo>
                  <a:pt x="83" y="178"/>
                </a:lnTo>
                <a:lnTo>
                  <a:pt x="83" y="178"/>
                </a:lnTo>
                <a:lnTo>
                  <a:pt x="81" y="177"/>
                </a:lnTo>
                <a:lnTo>
                  <a:pt x="81" y="177"/>
                </a:lnTo>
                <a:lnTo>
                  <a:pt x="81" y="177"/>
                </a:lnTo>
                <a:lnTo>
                  <a:pt x="81" y="177"/>
                </a:lnTo>
                <a:lnTo>
                  <a:pt x="80" y="177"/>
                </a:lnTo>
                <a:lnTo>
                  <a:pt x="80" y="177"/>
                </a:lnTo>
                <a:lnTo>
                  <a:pt x="81" y="178"/>
                </a:lnTo>
                <a:lnTo>
                  <a:pt x="81" y="178"/>
                </a:lnTo>
                <a:lnTo>
                  <a:pt x="81" y="180"/>
                </a:lnTo>
                <a:lnTo>
                  <a:pt x="80" y="180"/>
                </a:lnTo>
                <a:lnTo>
                  <a:pt x="80" y="180"/>
                </a:lnTo>
                <a:lnTo>
                  <a:pt x="80" y="180"/>
                </a:lnTo>
                <a:lnTo>
                  <a:pt x="80" y="178"/>
                </a:lnTo>
                <a:lnTo>
                  <a:pt x="80" y="178"/>
                </a:lnTo>
                <a:lnTo>
                  <a:pt x="80" y="178"/>
                </a:lnTo>
                <a:lnTo>
                  <a:pt x="78" y="178"/>
                </a:lnTo>
                <a:lnTo>
                  <a:pt x="80" y="177"/>
                </a:lnTo>
                <a:lnTo>
                  <a:pt x="80" y="177"/>
                </a:lnTo>
                <a:lnTo>
                  <a:pt x="78" y="177"/>
                </a:lnTo>
                <a:lnTo>
                  <a:pt x="78" y="177"/>
                </a:lnTo>
                <a:lnTo>
                  <a:pt x="77" y="177"/>
                </a:lnTo>
                <a:lnTo>
                  <a:pt x="75" y="178"/>
                </a:lnTo>
                <a:lnTo>
                  <a:pt x="77" y="178"/>
                </a:lnTo>
                <a:lnTo>
                  <a:pt x="77" y="178"/>
                </a:lnTo>
                <a:lnTo>
                  <a:pt x="75" y="178"/>
                </a:lnTo>
                <a:lnTo>
                  <a:pt x="75" y="178"/>
                </a:lnTo>
                <a:lnTo>
                  <a:pt x="75" y="178"/>
                </a:lnTo>
                <a:lnTo>
                  <a:pt x="75" y="180"/>
                </a:lnTo>
                <a:lnTo>
                  <a:pt x="75" y="180"/>
                </a:lnTo>
                <a:lnTo>
                  <a:pt x="75" y="178"/>
                </a:lnTo>
                <a:lnTo>
                  <a:pt x="74" y="178"/>
                </a:lnTo>
                <a:lnTo>
                  <a:pt x="73" y="178"/>
                </a:lnTo>
                <a:lnTo>
                  <a:pt x="73" y="178"/>
                </a:lnTo>
                <a:lnTo>
                  <a:pt x="73" y="178"/>
                </a:lnTo>
                <a:lnTo>
                  <a:pt x="73" y="178"/>
                </a:lnTo>
                <a:lnTo>
                  <a:pt x="73" y="178"/>
                </a:lnTo>
                <a:lnTo>
                  <a:pt x="73" y="180"/>
                </a:lnTo>
                <a:lnTo>
                  <a:pt x="73" y="180"/>
                </a:lnTo>
                <a:lnTo>
                  <a:pt x="71" y="178"/>
                </a:lnTo>
                <a:lnTo>
                  <a:pt x="71" y="178"/>
                </a:lnTo>
                <a:lnTo>
                  <a:pt x="70" y="178"/>
                </a:lnTo>
                <a:lnTo>
                  <a:pt x="70" y="178"/>
                </a:lnTo>
                <a:lnTo>
                  <a:pt x="70" y="180"/>
                </a:lnTo>
                <a:lnTo>
                  <a:pt x="68" y="180"/>
                </a:lnTo>
                <a:lnTo>
                  <a:pt x="67" y="180"/>
                </a:lnTo>
                <a:lnTo>
                  <a:pt x="67" y="180"/>
                </a:lnTo>
                <a:lnTo>
                  <a:pt x="67" y="180"/>
                </a:lnTo>
                <a:lnTo>
                  <a:pt x="67" y="180"/>
                </a:lnTo>
                <a:lnTo>
                  <a:pt x="67" y="180"/>
                </a:lnTo>
                <a:lnTo>
                  <a:pt x="67" y="178"/>
                </a:lnTo>
                <a:lnTo>
                  <a:pt x="67" y="178"/>
                </a:lnTo>
                <a:lnTo>
                  <a:pt x="67" y="178"/>
                </a:lnTo>
                <a:lnTo>
                  <a:pt x="67" y="178"/>
                </a:lnTo>
                <a:lnTo>
                  <a:pt x="67" y="178"/>
                </a:lnTo>
                <a:lnTo>
                  <a:pt x="65" y="178"/>
                </a:lnTo>
                <a:lnTo>
                  <a:pt x="67" y="178"/>
                </a:lnTo>
                <a:lnTo>
                  <a:pt x="67" y="178"/>
                </a:lnTo>
                <a:lnTo>
                  <a:pt x="67" y="177"/>
                </a:lnTo>
                <a:lnTo>
                  <a:pt x="67" y="177"/>
                </a:lnTo>
                <a:lnTo>
                  <a:pt x="65" y="177"/>
                </a:lnTo>
                <a:lnTo>
                  <a:pt x="65" y="177"/>
                </a:lnTo>
                <a:lnTo>
                  <a:pt x="64" y="175"/>
                </a:lnTo>
                <a:lnTo>
                  <a:pt x="64" y="175"/>
                </a:lnTo>
                <a:lnTo>
                  <a:pt x="64" y="175"/>
                </a:lnTo>
                <a:lnTo>
                  <a:pt x="64" y="177"/>
                </a:lnTo>
                <a:lnTo>
                  <a:pt x="63" y="177"/>
                </a:lnTo>
                <a:lnTo>
                  <a:pt x="64" y="178"/>
                </a:lnTo>
                <a:lnTo>
                  <a:pt x="64" y="178"/>
                </a:lnTo>
                <a:lnTo>
                  <a:pt x="64" y="178"/>
                </a:lnTo>
                <a:lnTo>
                  <a:pt x="63" y="178"/>
                </a:lnTo>
                <a:lnTo>
                  <a:pt x="63" y="178"/>
                </a:lnTo>
                <a:lnTo>
                  <a:pt x="63" y="177"/>
                </a:lnTo>
                <a:lnTo>
                  <a:pt x="63" y="177"/>
                </a:lnTo>
                <a:lnTo>
                  <a:pt x="61" y="177"/>
                </a:lnTo>
                <a:lnTo>
                  <a:pt x="61" y="177"/>
                </a:lnTo>
                <a:lnTo>
                  <a:pt x="61" y="177"/>
                </a:lnTo>
                <a:lnTo>
                  <a:pt x="61" y="177"/>
                </a:lnTo>
                <a:lnTo>
                  <a:pt x="60" y="175"/>
                </a:lnTo>
                <a:lnTo>
                  <a:pt x="60" y="175"/>
                </a:lnTo>
                <a:lnTo>
                  <a:pt x="60" y="177"/>
                </a:lnTo>
                <a:lnTo>
                  <a:pt x="60" y="177"/>
                </a:lnTo>
                <a:lnTo>
                  <a:pt x="60" y="177"/>
                </a:lnTo>
                <a:lnTo>
                  <a:pt x="60" y="177"/>
                </a:lnTo>
                <a:lnTo>
                  <a:pt x="58" y="177"/>
                </a:lnTo>
                <a:lnTo>
                  <a:pt x="58" y="175"/>
                </a:lnTo>
                <a:lnTo>
                  <a:pt x="57" y="175"/>
                </a:lnTo>
                <a:lnTo>
                  <a:pt x="57" y="177"/>
                </a:lnTo>
                <a:lnTo>
                  <a:pt x="57" y="175"/>
                </a:lnTo>
                <a:lnTo>
                  <a:pt x="57" y="175"/>
                </a:lnTo>
                <a:lnTo>
                  <a:pt x="57" y="175"/>
                </a:lnTo>
                <a:lnTo>
                  <a:pt x="56" y="175"/>
                </a:lnTo>
                <a:lnTo>
                  <a:pt x="56" y="175"/>
                </a:lnTo>
                <a:lnTo>
                  <a:pt x="54" y="175"/>
                </a:lnTo>
                <a:lnTo>
                  <a:pt x="54" y="175"/>
                </a:lnTo>
                <a:lnTo>
                  <a:pt x="53" y="175"/>
                </a:lnTo>
                <a:lnTo>
                  <a:pt x="53" y="175"/>
                </a:lnTo>
                <a:lnTo>
                  <a:pt x="53" y="174"/>
                </a:lnTo>
                <a:lnTo>
                  <a:pt x="53" y="174"/>
                </a:lnTo>
                <a:lnTo>
                  <a:pt x="51" y="174"/>
                </a:lnTo>
                <a:lnTo>
                  <a:pt x="50" y="174"/>
                </a:lnTo>
                <a:lnTo>
                  <a:pt x="50" y="174"/>
                </a:lnTo>
                <a:lnTo>
                  <a:pt x="50" y="174"/>
                </a:lnTo>
                <a:lnTo>
                  <a:pt x="48" y="175"/>
                </a:lnTo>
                <a:lnTo>
                  <a:pt x="47" y="175"/>
                </a:lnTo>
                <a:lnTo>
                  <a:pt x="47" y="175"/>
                </a:lnTo>
                <a:lnTo>
                  <a:pt x="47" y="175"/>
                </a:lnTo>
                <a:lnTo>
                  <a:pt x="47" y="175"/>
                </a:lnTo>
                <a:lnTo>
                  <a:pt x="47" y="175"/>
                </a:lnTo>
                <a:lnTo>
                  <a:pt x="47" y="175"/>
                </a:lnTo>
                <a:lnTo>
                  <a:pt x="46" y="175"/>
                </a:lnTo>
                <a:lnTo>
                  <a:pt x="46" y="175"/>
                </a:lnTo>
                <a:lnTo>
                  <a:pt x="46" y="175"/>
                </a:lnTo>
                <a:lnTo>
                  <a:pt x="46" y="175"/>
                </a:lnTo>
                <a:lnTo>
                  <a:pt x="46" y="175"/>
                </a:lnTo>
                <a:lnTo>
                  <a:pt x="44" y="174"/>
                </a:lnTo>
                <a:lnTo>
                  <a:pt x="44" y="174"/>
                </a:lnTo>
                <a:lnTo>
                  <a:pt x="43" y="175"/>
                </a:lnTo>
                <a:lnTo>
                  <a:pt x="43" y="175"/>
                </a:lnTo>
                <a:lnTo>
                  <a:pt x="41" y="175"/>
                </a:lnTo>
                <a:lnTo>
                  <a:pt x="41" y="175"/>
                </a:lnTo>
                <a:lnTo>
                  <a:pt x="41" y="175"/>
                </a:lnTo>
                <a:lnTo>
                  <a:pt x="41" y="175"/>
                </a:lnTo>
                <a:lnTo>
                  <a:pt x="40" y="175"/>
                </a:lnTo>
                <a:lnTo>
                  <a:pt x="40" y="177"/>
                </a:lnTo>
                <a:lnTo>
                  <a:pt x="38" y="178"/>
                </a:lnTo>
                <a:lnTo>
                  <a:pt x="38" y="178"/>
                </a:lnTo>
                <a:lnTo>
                  <a:pt x="38" y="178"/>
                </a:lnTo>
                <a:lnTo>
                  <a:pt x="37" y="178"/>
                </a:lnTo>
                <a:lnTo>
                  <a:pt x="37" y="178"/>
                </a:lnTo>
                <a:lnTo>
                  <a:pt x="36" y="178"/>
                </a:lnTo>
                <a:lnTo>
                  <a:pt x="36" y="178"/>
                </a:lnTo>
                <a:lnTo>
                  <a:pt x="36" y="178"/>
                </a:lnTo>
                <a:lnTo>
                  <a:pt x="36" y="178"/>
                </a:lnTo>
                <a:lnTo>
                  <a:pt x="36" y="178"/>
                </a:lnTo>
                <a:lnTo>
                  <a:pt x="34" y="178"/>
                </a:lnTo>
                <a:lnTo>
                  <a:pt x="34" y="177"/>
                </a:lnTo>
                <a:lnTo>
                  <a:pt x="31" y="177"/>
                </a:lnTo>
                <a:lnTo>
                  <a:pt x="31" y="177"/>
                </a:lnTo>
                <a:lnTo>
                  <a:pt x="31" y="177"/>
                </a:lnTo>
                <a:lnTo>
                  <a:pt x="31" y="177"/>
                </a:lnTo>
                <a:lnTo>
                  <a:pt x="30" y="177"/>
                </a:lnTo>
                <a:lnTo>
                  <a:pt x="30" y="177"/>
                </a:lnTo>
                <a:lnTo>
                  <a:pt x="28" y="175"/>
                </a:lnTo>
                <a:lnTo>
                  <a:pt x="28" y="175"/>
                </a:lnTo>
                <a:lnTo>
                  <a:pt x="28" y="175"/>
                </a:lnTo>
                <a:lnTo>
                  <a:pt x="28" y="175"/>
                </a:lnTo>
                <a:lnTo>
                  <a:pt x="27" y="175"/>
                </a:lnTo>
                <a:lnTo>
                  <a:pt x="26" y="175"/>
                </a:lnTo>
                <a:lnTo>
                  <a:pt x="26" y="175"/>
                </a:lnTo>
                <a:lnTo>
                  <a:pt x="26" y="175"/>
                </a:lnTo>
                <a:lnTo>
                  <a:pt x="26" y="174"/>
                </a:lnTo>
                <a:lnTo>
                  <a:pt x="26" y="174"/>
                </a:lnTo>
                <a:lnTo>
                  <a:pt x="24" y="174"/>
                </a:lnTo>
                <a:lnTo>
                  <a:pt x="26" y="174"/>
                </a:lnTo>
                <a:lnTo>
                  <a:pt x="26" y="174"/>
                </a:lnTo>
                <a:lnTo>
                  <a:pt x="26" y="174"/>
                </a:lnTo>
                <a:lnTo>
                  <a:pt x="26" y="174"/>
                </a:lnTo>
                <a:lnTo>
                  <a:pt x="26" y="172"/>
                </a:lnTo>
                <a:lnTo>
                  <a:pt x="26" y="172"/>
                </a:lnTo>
                <a:lnTo>
                  <a:pt x="26" y="172"/>
                </a:lnTo>
                <a:lnTo>
                  <a:pt x="26" y="172"/>
                </a:lnTo>
                <a:lnTo>
                  <a:pt x="24" y="171"/>
                </a:lnTo>
                <a:lnTo>
                  <a:pt x="23" y="171"/>
                </a:lnTo>
                <a:lnTo>
                  <a:pt x="23" y="171"/>
                </a:lnTo>
                <a:lnTo>
                  <a:pt x="23" y="171"/>
                </a:lnTo>
                <a:lnTo>
                  <a:pt x="23" y="171"/>
                </a:lnTo>
                <a:lnTo>
                  <a:pt x="23" y="171"/>
                </a:lnTo>
                <a:lnTo>
                  <a:pt x="23" y="171"/>
                </a:lnTo>
                <a:lnTo>
                  <a:pt x="23" y="171"/>
                </a:lnTo>
                <a:lnTo>
                  <a:pt x="23" y="171"/>
                </a:lnTo>
                <a:lnTo>
                  <a:pt x="23" y="171"/>
                </a:lnTo>
                <a:lnTo>
                  <a:pt x="23" y="170"/>
                </a:lnTo>
                <a:lnTo>
                  <a:pt x="23" y="170"/>
                </a:lnTo>
                <a:lnTo>
                  <a:pt x="23" y="170"/>
                </a:lnTo>
                <a:lnTo>
                  <a:pt x="23" y="171"/>
                </a:lnTo>
                <a:lnTo>
                  <a:pt x="24" y="171"/>
                </a:lnTo>
                <a:lnTo>
                  <a:pt x="24" y="171"/>
                </a:lnTo>
                <a:lnTo>
                  <a:pt x="24" y="171"/>
                </a:lnTo>
                <a:lnTo>
                  <a:pt x="24" y="171"/>
                </a:lnTo>
                <a:lnTo>
                  <a:pt x="24" y="170"/>
                </a:lnTo>
                <a:lnTo>
                  <a:pt x="24" y="170"/>
                </a:lnTo>
                <a:lnTo>
                  <a:pt x="26" y="170"/>
                </a:lnTo>
                <a:lnTo>
                  <a:pt x="24" y="168"/>
                </a:lnTo>
                <a:lnTo>
                  <a:pt x="24" y="168"/>
                </a:lnTo>
                <a:lnTo>
                  <a:pt x="24" y="168"/>
                </a:lnTo>
                <a:lnTo>
                  <a:pt x="23" y="168"/>
                </a:lnTo>
                <a:lnTo>
                  <a:pt x="23" y="168"/>
                </a:lnTo>
                <a:lnTo>
                  <a:pt x="23" y="168"/>
                </a:lnTo>
                <a:lnTo>
                  <a:pt x="23" y="168"/>
                </a:lnTo>
                <a:lnTo>
                  <a:pt x="23" y="168"/>
                </a:lnTo>
                <a:lnTo>
                  <a:pt x="23" y="168"/>
                </a:lnTo>
                <a:lnTo>
                  <a:pt x="23" y="167"/>
                </a:lnTo>
                <a:lnTo>
                  <a:pt x="24" y="168"/>
                </a:lnTo>
                <a:lnTo>
                  <a:pt x="24" y="168"/>
                </a:lnTo>
                <a:lnTo>
                  <a:pt x="24" y="168"/>
                </a:lnTo>
                <a:lnTo>
                  <a:pt x="24" y="167"/>
                </a:lnTo>
                <a:lnTo>
                  <a:pt x="26" y="167"/>
                </a:lnTo>
                <a:lnTo>
                  <a:pt x="26" y="167"/>
                </a:lnTo>
                <a:lnTo>
                  <a:pt x="26" y="168"/>
                </a:lnTo>
                <a:lnTo>
                  <a:pt x="27" y="170"/>
                </a:lnTo>
                <a:lnTo>
                  <a:pt x="27" y="170"/>
                </a:lnTo>
                <a:lnTo>
                  <a:pt x="28" y="170"/>
                </a:lnTo>
                <a:lnTo>
                  <a:pt x="28" y="170"/>
                </a:lnTo>
                <a:lnTo>
                  <a:pt x="30" y="170"/>
                </a:lnTo>
                <a:lnTo>
                  <a:pt x="30" y="170"/>
                </a:lnTo>
                <a:lnTo>
                  <a:pt x="30" y="170"/>
                </a:lnTo>
                <a:lnTo>
                  <a:pt x="31" y="170"/>
                </a:lnTo>
                <a:lnTo>
                  <a:pt x="31" y="168"/>
                </a:lnTo>
                <a:lnTo>
                  <a:pt x="28" y="167"/>
                </a:lnTo>
                <a:lnTo>
                  <a:pt x="28" y="167"/>
                </a:lnTo>
                <a:lnTo>
                  <a:pt x="30" y="167"/>
                </a:lnTo>
                <a:lnTo>
                  <a:pt x="30" y="167"/>
                </a:lnTo>
                <a:lnTo>
                  <a:pt x="30" y="167"/>
                </a:lnTo>
                <a:lnTo>
                  <a:pt x="31" y="167"/>
                </a:lnTo>
                <a:lnTo>
                  <a:pt x="31" y="167"/>
                </a:lnTo>
                <a:lnTo>
                  <a:pt x="31" y="167"/>
                </a:lnTo>
                <a:lnTo>
                  <a:pt x="33" y="167"/>
                </a:lnTo>
                <a:lnTo>
                  <a:pt x="33" y="167"/>
                </a:lnTo>
                <a:lnTo>
                  <a:pt x="33" y="167"/>
                </a:lnTo>
                <a:lnTo>
                  <a:pt x="33" y="167"/>
                </a:lnTo>
                <a:lnTo>
                  <a:pt x="33" y="167"/>
                </a:lnTo>
                <a:lnTo>
                  <a:pt x="34" y="168"/>
                </a:lnTo>
                <a:lnTo>
                  <a:pt x="34" y="168"/>
                </a:lnTo>
                <a:lnTo>
                  <a:pt x="36" y="168"/>
                </a:lnTo>
                <a:lnTo>
                  <a:pt x="36" y="168"/>
                </a:lnTo>
                <a:lnTo>
                  <a:pt x="37" y="168"/>
                </a:lnTo>
                <a:lnTo>
                  <a:pt x="37" y="168"/>
                </a:lnTo>
                <a:lnTo>
                  <a:pt x="37" y="168"/>
                </a:lnTo>
                <a:lnTo>
                  <a:pt x="37" y="168"/>
                </a:lnTo>
                <a:lnTo>
                  <a:pt x="38" y="168"/>
                </a:lnTo>
                <a:lnTo>
                  <a:pt x="38" y="168"/>
                </a:lnTo>
                <a:lnTo>
                  <a:pt x="38" y="168"/>
                </a:lnTo>
                <a:lnTo>
                  <a:pt x="38" y="170"/>
                </a:lnTo>
                <a:lnTo>
                  <a:pt x="38" y="170"/>
                </a:lnTo>
                <a:lnTo>
                  <a:pt x="40" y="170"/>
                </a:lnTo>
                <a:lnTo>
                  <a:pt x="40" y="170"/>
                </a:lnTo>
                <a:lnTo>
                  <a:pt x="41" y="170"/>
                </a:lnTo>
                <a:lnTo>
                  <a:pt x="41" y="170"/>
                </a:lnTo>
                <a:lnTo>
                  <a:pt x="40" y="168"/>
                </a:lnTo>
                <a:lnTo>
                  <a:pt x="40" y="168"/>
                </a:lnTo>
                <a:lnTo>
                  <a:pt x="40" y="168"/>
                </a:lnTo>
                <a:lnTo>
                  <a:pt x="41" y="168"/>
                </a:lnTo>
                <a:lnTo>
                  <a:pt x="41" y="168"/>
                </a:lnTo>
                <a:lnTo>
                  <a:pt x="41" y="167"/>
                </a:lnTo>
                <a:lnTo>
                  <a:pt x="41" y="167"/>
                </a:lnTo>
                <a:lnTo>
                  <a:pt x="41" y="167"/>
                </a:lnTo>
                <a:lnTo>
                  <a:pt x="41" y="167"/>
                </a:lnTo>
                <a:lnTo>
                  <a:pt x="41" y="167"/>
                </a:lnTo>
                <a:lnTo>
                  <a:pt x="41" y="167"/>
                </a:lnTo>
                <a:lnTo>
                  <a:pt x="43" y="167"/>
                </a:lnTo>
                <a:lnTo>
                  <a:pt x="43" y="167"/>
                </a:lnTo>
                <a:lnTo>
                  <a:pt x="43" y="167"/>
                </a:lnTo>
                <a:lnTo>
                  <a:pt x="44" y="168"/>
                </a:lnTo>
                <a:lnTo>
                  <a:pt x="44" y="168"/>
                </a:lnTo>
                <a:lnTo>
                  <a:pt x="44" y="167"/>
                </a:lnTo>
                <a:lnTo>
                  <a:pt x="46" y="167"/>
                </a:lnTo>
                <a:lnTo>
                  <a:pt x="47" y="167"/>
                </a:lnTo>
                <a:lnTo>
                  <a:pt x="47" y="167"/>
                </a:lnTo>
                <a:lnTo>
                  <a:pt x="47" y="167"/>
                </a:lnTo>
                <a:lnTo>
                  <a:pt x="47" y="165"/>
                </a:lnTo>
                <a:lnTo>
                  <a:pt x="47" y="165"/>
                </a:lnTo>
                <a:lnTo>
                  <a:pt x="47" y="165"/>
                </a:lnTo>
                <a:lnTo>
                  <a:pt x="47" y="165"/>
                </a:lnTo>
                <a:lnTo>
                  <a:pt x="48" y="164"/>
                </a:lnTo>
                <a:lnTo>
                  <a:pt x="50" y="164"/>
                </a:lnTo>
                <a:lnTo>
                  <a:pt x="51" y="164"/>
                </a:lnTo>
                <a:lnTo>
                  <a:pt x="53" y="164"/>
                </a:lnTo>
                <a:lnTo>
                  <a:pt x="53" y="164"/>
                </a:lnTo>
                <a:lnTo>
                  <a:pt x="54" y="164"/>
                </a:lnTo>
                <a:lnTo>
                  <a:pt x="54" y="164"/>
                </a:lnTo>
                <a:lnTo>
                  <a:pt x="54" y="164"/>
                </a:lnTo>
                <a:lnTo>
                  <a:pt x="56" y="163"/>
                </a:lnTo>
                <a:lnTo>
                  <a:pt x="56" y="163"/>
                </a:lnTo>
                <a:lnTo>
                  <a:pt x="56" y="163"/>
                </a:lnTo>
                <a:lnTo>
                  <a:pt x="56" y="163"/>
                </a:lnTo>
                <a:lnTo>
                  <a:pt x="56" y="163"/>
                </a:lnTo>
                <a:lnTo>
                  <a:pt x="54" y="163"/>
                </a:lnTo>
                <a:lnTo>
                  <a:pt x="54" y="163"/>
                </a:lnTo>
                <a:lnTo>
                  <a:pt x="53" y="163"/>
                </a:lnTo>
                <a:lnTo>
                  <a:pt x="53" y="163"/>
                </a:lnTo>
                <a:lnTo>
                  <a:pt x="53" y="163"/>
                </a:lnTo>
                <a:lnTo>
                  <a:pt x="51" y="163"/>
                </a:lnTo>
                <a:lnTo>
                  <a:pt x="48" y="163"/>
                </a:lnTo>
                <a:lnTo>
                  <a:pt x="47" y="161"/>
                </a:lnTo>
                <a:lnTo>
                  <a:pt x="46" y="161"/>
                </a:lnTo>
                <a:lnTo>
                  <a:pt x="46" y="161"/>
                </a:lnTo>
                <a:lnTo>
                  <a:pt x="46" y="161"/>
                </a:lnTo>
                <a:lnTo>
                  <a:pt x="44" y="161"/>
                </a:lnTo>
                <a:lnTo>
                  <a:pt x="44" y="161"/>
                </a:lnTo>
                <a:lnTo>
                  <a:pt x="43" y="161"/>
                </a:lnTo>
                <a:lnTo>
                  <a:pt x="43" y="161"/>
                </a:lnTo>
                <a:lnTo>
                  <a:pt x="43" y="163"/>
                </a:lnTo>
                <a:lnTo>
                  <a:pt x="43" y="163"/>
                </a:lnTo>
                <a:lnTo>
                  <a:pt x="41" y="163"/>
                </a:lnTo>
                <a:lnTo>
                  <a:pt x="40" y="163"/>
                </a:lnTo>
                <a:lnTo>
                  <a:pt x="38" y="163"/>
                </a:lnTo>
                <a:lnTo>
                  <a:pt x="38" y="163"/>
                </a:lnTo>
                <a:lnTo>
                  <a:pt x="38" y="161"/>
                </a:lnTo>
                <a:lnTo>
                  <a:pt x="38" y="161"/>
                </a:lnTo>
                <a:lnTo>
                  <a:pt x="38" y="161"/>
                </a:lnTo>
                <a:lnTo>
                  <a:pt x="38" y="160"/>
                </a:lnTo>
                <a:lnTo>
                  <a:pt x="38" y="160"/>
                </a:lnTo>
                <a:lnTo>
                  <a:pt x="38" y="160"/>
                </a:lnTo>
                <a:lnTo>
                  <a:pt x="38" y="160"/>
                </a:lnTo>
                <a:lnTo>
                  <a:pt x="37" y="161"/>
                </a:lnTo>
                <a:lnTo>
                  <a:pt x="37" y="161"/>
                </a:lnTo>
                <a:lnTo>
                  <a:pt x="36" y="161"/>
                </a:lnTo>
                <a:lnTo>
                  <a:pt x="34" y="161"/>
                </a:lnTo>
                <a:lnTo>
                  <a:pt x="34" y="161"/>
                </a:lnTo>
                <a:lnTo>
                  <a:pt x="34" y="161"/>
                </a:lnTo>
                <a:lnTo>
                  <a:pt x="34" y="161"/>
                </a:lnTo>
                <a:lnTo>
                  <a:pt x="34" y="161"/>
                </a:lnTo>
                <a:lnTo>
                  <a:pt x="34" y="160"/>
                </a:lnTo>
                <a:lnTo>
                  <a:pt x="34" y="160"/>
                </a:lnTo>
                <a:lnTo>
                  <a:pt x="34" y="160"/>
                </a:lnTo>
                <a:lnTo>
                  <a:pt x="33" y="161"/>
                </a:lnTo>
                <a:lnTo>
                  <a:pt x="33" y="161"/>
                </a:lnTo>
                <a:lnTo>
                  <a:pt x="33" y="161"/>
                </a:lnTo>
                <a:lnTo>
                  <a:pt x="33" y="161"/>
                </a:lnTo>
                <a:lnTo>
                  <a:pt x="33" y="161"/>
                </a:lnTo>
                <a:lnTo>
                  <a:pt x="33" y="160"/>
                </a:lnTo>
                <a:lnTo>
                  <a:pt x="33" y="160"/>
                </a:lnTo>
                <a:lnTo>
                  <a:pt x="33" y="160"/>
                </a:lnTo>
                <a:lnTo>
                  <a:pt x="31" y="160"/>
                </a:lnTo>
                <a:lnTo>
                  <a:pt x="31" y="160"/>
                </a:lnTo>
                <a:lnTo>
                  <a:pt x="31" y="161"/>
                </a:lnTo>
                <a:lnTo>
                  <a:pt x="31" y="161"/>
                </a:lnTo>
                <a:lnTo>
                  <a:pt x="31" y="163"/>
                </a:lnTo>
                <a:lnTo>
                  <a:pt x="31" y="163"/>
                </a:lnTo>
                <a:lnTo>
                  <a:pt x="31" y="163"/>
                </a:lnTo>
                <a:lnTo>
                  <a:pt x="30" y="163"/>
                </a:lnTo>
                <a:lnTo>
                  <a:pt x="28" y="163"/>
                </a:lnTo>
                <a:lnTo>
                  <a:pt x="28" y="163"/>
                </a:lnTo>
                <a:lnTo>
                  <a:pt x="28" y="163"/>
                </a:lnTo>
                <a:lnTo>
                  <a:pt x="28" y="163"/>
                </a:lnTo>
                <a:lnTo>
                  <a:pt x="27" y="163"/>
                </a:lnTo>
                <a:lnTo>
                  <a:pt x="26" y="163"/>
                </a:lnTo>
                <a:lnTo>
                  <a:pt x="26" y="163"/>
                </a:lnTo>
                <a:lnTo>
                  <a:pt x="24" y="163"/>
                </a:lnTo>
                <a:lnTo>
                  <a:pt x="24" y="163"/>
                </a:lnTo>
                <a:lnTo>
                  <a:pt x="24" y="163"/>
                </a:lnTo>
                <a:lnTo>
                  <a:pt x="24" y="163"/>
                </a:lnTo>
                <a:lnTo>
                  <a:pt x="24" y="163"/>
                </a:lnTo>
                <a:lnTo>
                  <a:pt x="23" y="163"/>
                </a:lnTo>
                <a:lnTo>
                  <a:pt x="21" y="161"/>
                </a:lnTo>
                <a:lnTo>
                  <a:pt x="21" y="161"/>
                </a:lnTo>
                <a:lnTo>
                  <a:pt x="18" y="161"/>
                </a:lnTo>
                <a:lnTo>
                  <a:pt x="18" y="161"/>
                </a:lnTo>
                <a:lnTo>
                  <a:pt x="18" y="160"/>
                </a:lnTo>
                <a:lnTo>
                  <a:pt x="18" y="160"/>
                </a:lnTo>
                <a:lnTo>
                  <a:pt x="18" y="160"/>
                </a:lnTo>
                <a:lnTo>
                  <a:pt x="18" y="160"/>
                </a:lnTo>
                <a:lnTo>
                  <a:pt x="18" y="160"/>
                </a:lnTo>
                <a:lnTo>
                  <a:pt x="18" y="160"/>
                </a:lnTo>
                <a:lnTo>
                  <a:pt x="18" y="160"/>
                </a:lnTo>
                <a:lnTo>
                  <a:pt x="17" y="160"/>
                </a:lnTo>
                <a:lnTo>
                  <a:pt x="17" y="161"/>
                </a:lnTo>
                <a:lnTo>
                  <a:pt x="16" y="161"/>
                </a:lnTo>
                <a:lnTo>
                  <a:pt x="16" y="161"/>
                </a:lnTo>
                <a:lnTo>
                  <a:pt x="13" y="160"/>
                </a:lnTo>
                <a:lnTo>
                  <a:pt x="13" y="160"/>
                </a:lnTo>
                <a:lnTo>
                  <a:pt x="13" y="160"/>
                </a:lnTo>
                <a:lnTo>
                  <a:pt x="13" y="158"/>
                </a:lnTo>
                <a:lnTo>
                  <a:pt x="13" y="158"/>
                </a:lnTo>
                <a:lnTo>
                  <a:pt x="14" y="158"/>
                </a:lnTo>
                <a:lnTo>
                  <a:pt x="14" y="158"/>
                </a:lnTo>
                <a:lnTo>
                  <a:pt x="14" y="158"/>
                </a:lnTo>
                <a:lnTo>
                  <a:pt x="16" y="158"/>
                </a:lnTo>
                <a:lnTo>
                  <a:pt x="16" y="158"/>
                </a:lnTo>
                <a:lnTo>
                  <a:pt x="16" y="157"/>
                </a:lnTo>
                <a:lnTo>
                  <a:pt x="16" y="158"/>
                </a:lnTo>
                <a:lnTo>
                  <a:pt x="16" y="158"/>
                </a:lnTo>
                <a:lnTo>
                  <a:pt x="17" y="158"/>
                </a:lnTo>
                <a:lnTo>
                  <a:pt x="17" y="158"/>
                </a:lnTo>
                <a:lnTo>
                  <a:pt x="17" y="158"/>
                </a:lnTo>
                <a:lnTo>
                  <a:pt x="17" y="157"/>
                </a:lnTo>
                <a:lnTo>
                  <a:pt x="20" y="157"/>
                </a:lnTo>
                <a:lnTo>
                  <a:pt x="20" y="157"/>
                </a:lnTo>
                <a:lnTo>
                  <a:pt x="20" y="158"/>
                </a:lnTo>
                <a:lnTo>
                  <a:pt x="20" y="158"/>
                </a:lnTo>
                <a:lnTo>
                  <a:pt x="20" y="158"/>
                </a:lnTo>
                <a:lnTo>
                  <a:pt x="20" y="160"/>
                </a:lnTo>
                <a:lnTo>
                  <a:pt x="20" y="160"/>
                </a:lnTo>
                <a:lnTo>
                  <a:pt x="20" y="160"/>
                </a:lnTo>
                <a:lnTo>
                  <a:pt x="20" y="160"/>
                </a:lnTo>
                <a:lnTo>
                  <a:pt x="20" y="160"/>
                </a:lnTo>
                <a:lnTo>
                  <a:pt x="20" y="158"/>
                </a:lnTo>
                <a:lnTo>
                  <a:pt x="21" y="158"/>
                </a:lnTo>
                <a:lnTo>
                  <a:pt x="21" y="158"/>
                </a:lnTo>
                <a:lnTo>
                  <a:pt x="23" y="158"/>
                </a:lnTo>
                <a:lnTo>
                  <a:pt x="23" y="158"/>
                </a:lnTo>
                <a:lnTo>
                  <a:pt x="23" y="158"/>
                </a:lnTo>
                <a:lnTo>
                  <a:pt x="23" y="160"/>
                </a:lnTo>
                <a:lnTo>
                  <a:pt x="23" y="160"/>
                </a:lnTo>
                <a:lnTo>
                  <a:pt x="24" y="160"/>
                </a:lnTo>
                <a:lnTo>
                  <a:pt x="24" y="160"/>
                </a:lnTo>
                <a:lnTo>
                  <a:pt x="24" y="160"/>
                </a:lnTo>
                <a:lnTo>
                  <a:pt x="24" y="160"/>
                </a:lnTo>
                <a:lnTo>
                  <a:pt x="26" y="158"/>
                </a:lnTo>
                <a:lnTo>
                  <a:pt x="26" y="158"/>
                </a:lnTo>
                <a:lnTo>
                  <a:pt x="26" y="157"/>
                </a:lnTo>
                <a:lnTo>
                  <a:pt x="26" y="157"/>
                </a:lnTo>
                <a:lnTo>
                  <a:pt x="27" y="157"/>
                </a:lnTo>
                <a:lnTo>
                  <a:pt x="27" y="157"/>
                </a:lnTo>
                <a:lnTo>
                  <a:pt x="28" y="157"/>
                </a:lnTo>
                <a:lnTo>
                  <a:pt x="30" y="157"/>
                </a:lnTo>
                <a:lnTo>
                  <a:pt x="30" y="157"/>
                </a:lnTo>
                <a:lnTo>
                  <a:pt x="31" y="157"/>
                </a:lnTo>
                <a:lnTo>
                  <a:pt x="31" y="157"/>
                </a:lnTo>
                <a:lnTo>
                  <a:pt x="31" y="157"/>
                </a:lnTo>
                <a:lnTo>
                  <a:pt x="31" y="157"/>
                </a:lnTo>
                <a:lnTo>
                  <a:pt x="33" y="158"/>
                </a:lnTo>
                <a:lnTo>
                  <a:pt x="34" y="158"/>
                </a:lnTo>
                <a:lnTo>
                  <a:pt x="36" y="158"/>
                </a:lnTo>
                <a:lnTo>
                  <a:pt x="36" y="158"/>
                </a:lnTo>
                <a:lnTo>
                  <a:pt x="37" y="158"/>
                </a:lnTo>
                <a:lnTo>
                  <a:pt x="37" y="158"/>
                </a:lnTo>
                <a:lnTo>
                  <a:pt x="43" y="157"/>
                </a:lnTo>
                <a:lnTo>
                  <a:pt x="47" y="157"/>
                </a:lnTo>
                <a:lnTo>
                  <a:pt x="50" y="157"/>
                </a:lnTo>
                <a:lnTo>
                  <a:pt x="51" y="155"/>
                </a:lnTo>
                <a:lnTo>
                  <a:pt x="50" y="155"/>
                </a:lnTo>
                <a:lnTo>
                  <a:pt x="50" y="155"/>
                </a:lnTo>
                <a:lnTo>
                  <a:pt x="51" y="155"/>
                </a:lnTo>
                <a:lnTo>
                  <a:pt x="51" y="154"/>
                </a:lnTo>
                <a:lnTo>
                  <a:pt x="51" y="154"/>
                </a:lnTo>
                <a:lnTo>
                  <a:pt x="51" y="154"/>
                </a:lnTo>
                <a:lnTo>
                  <a:pt x="51" y="154"/>
                </a:lnTo>
                <a:lnTo>
                  <a:pt x="50" y="153"/>
                </a:lnTo>
                <a:lnTo>
                  <a:pt x="48" y="154"/>
                </a:lnTo>
                <a:lnTo>
                  <a:pt x="50" y="154"/>
                </a:lnTo>
                <a:lnTo>
                  <a:pt x="50" y="154"/>
                </a:lnTo>
                <a:lnTo>
                  <a:pt x="48" y="154"/>
                </a:lnTo>
                <a:lnTo>
                  <a:pt x="47" y="155"/>
                </a:lnTo>
                <a:lnTo>
                  <a:pt x="47" y="155"/>
                </a:lnTo>
                <a:lnTo>
                  <a:pt x="47" y="155"/>
                </a:lnTo>
                <a:lnTo>
                  <a:pt x="47" y="155"/>
                </a:lnTo>
                <a:lnTo>
                  <a:pt x="47" y="155"/>
                </a:lnTo>
                <a:lnTo>
                  <a:pt x="47" y="155"/>
                </a:lnTo>
                <a:lnTo>
                  <a:pt x="47" y="155"/>
                </a:lnTo>
                <a:lnTo>
                  <a:pt x="47" y="155"/>
                </a:lnTo>
                <a:lnTo>
                  <a:pt x="47" y="155"/>
                </a:lnTo>
                <a:lnTo>
                  <a:pt x="46" y="155"/>
                </a:lnTo>
                <a:lnTo>
                  <a:pt x="46" y="154"/>
                </a:lnTo>
                <a:lnTo>
                  <a:pt x="44" y="154"/>
                </a:lnTo>
                <a:lnTo>
                  <a:pt x="44" y="154"/>
                </a:lnTo>
                <a:lnTo>
                  <a:pt x="44" y="154"/>
                </a:lnTo>
                <a:lnTo>
                  <a:pt x="43" y="154"/>
                </a:lnTo>
                <a:lnTo>
                  <a:pt x="41" y="154"/>
                </a:lnTo>
                <a:lnTo>
                  <a:pt x="41" y="154"/>
                </a:lnTo>
                <a:lnTo>
                  <a:pt x="40" y="154"/>
                </a:lnTo>
                <a:lnTo>
                  <a:pt x="40" y="154"/>
                </a:lnTo>
                <a:lnTo>
                  <a:pt x="40" y="154"/>
                </a:lnTo>
                <a:lnTo>
                  <a:pt x="38" y="154"/>
                </a:lnTo>
                <a:lnTo>
                  <a:pt x="38" y="154"/>
                </a:lnTo>
                <a:lnTo>
                  <a:pt x="38" y="154"/>
                </a:lnTo>
                <a:lnTo>
                  <a:pt x="38" y="154"/>
                </a:lnTo>
                <a:lnTo>
                  <a:pt x="37" y="154"/>
                </a:lnTo>
                <a:lnTo>
                  <a:pt x="37" y="154"/>
                </a:lnTo>
                <a:lnTo>
                  <a:pt x="37" y="154"/>
                </a:lnTo>
                <a:lnTo>
                  <a:pt x="36" y="154"/>
                </a:lnTo>
                <a:lnTo>
                  <a:pt x="36" y="155"/>
                </a:lnTo>
                <a:lnTo>
                  <a:pt x="36" y="155"/>
                </a:lnTo>
                <a:lnTo>
                  <a:pt x="36" y="155"/>
                </a:lnTo>
                <a:lnTo>
                  <a:pt x="34" y="155"/>
                </a:lnTo>
                <a:lnTo>
                  <a:pt x="33" y="155"/>
                </a:lnTo>
                <a:lnTo>
                  <a:pt x="33" y="155"/>
                </a:lnTo>
                <a:lnTo>
                  <a:pt x="31" y="155"/>
                </a:lnTo>
                <a:lnTo>
                  <a:pt x="31" y="155"/>
                </a:lnTo>
                <a:lnTo>
                  <a:pt x="30" y="155"/>
                </a:lnTo>
                <a:lnTo>
                  <a:pt x="28" y="154"/>
                </a:lnTo>
                <a:lnTo>
                  <a:pt x="28" y="154"/>
                </a:lnTo>
                <a:lnTo>
                  <a:pt x="28" y="154"/>
                </a:lnTo>
                <a:lnTo>
                  <a:pt x="28" y="154"/>
                </a:lnTo>
                <a:lnTo>
                  <a:pt x="28" y="154"/>
                </a:lnTo>
                <a:lnTo>
                  <a:pt x="27" y="154"/>
                </a:lnTo>
                <a:lnTo>
                  <a:pt x="27" y="154"/>
                </a:lnTo>
                <a:lnTo>
                  <a:pt x="26" y="154"/>
                </a:lnTo>
                <a:lnTo>
                  <a:pt x="26" y="154"/>
                </a:lnTo>
                <a:lnTo>
                  <a:pt x="27" y="155"/>
                </a:lnTo>
                <a:lnTo>
                  <a:pt x="27" y="155"/>
                </a:lnTo>
                <a:lnTo>
                  <a:pt x="26" y="155"/>
                </a:lnTo>
                <a:lnTo>
                  <a:pt x="26" y="155"/>
                </a:lnTo>
                <a:lnTo>
                  <a:pt x="24" y="154"/>
                </a:lnTo>
                <a:lnTo>
                  <a:pt x="24" y="154"/>
                </a:lnTo>
                <a:lnTo>
                  <a:pt x="23" y="154"/>
                </a:lnTo>
                <a:lnTo>
                  <a:pt x="23" y="154"/>
                </a:lnTo>
                <a:lnTo>
                  <a:pt x="23" y="155"/>
                </a:lnTo>
                <a:lnTo>
                  <a:pt x="23" y="155"/>
                </a:lnTo>
                <a:lnTo>
                  <a:pt x="23" y="155"/>
                </a:lnTo>
                <a:lnTo>
                  <a:pt x="23" y="155"/>
                </a:lnTo>
                <a:lnTo>
                  <a:pt x="23" y="155"/>
                </a:lnTo>
                <a:lnTo>
                  <a:pt x="23" y="155"/>
                </a:lnTo>
                <a:lnTo>
                  <a:pt x="21" y="155"/>
                </a:lnTo>
                <a:lnTo>
                  <a:pt x="21" y="154"/>
                </a:lnTo>
                <a:lnTo>
                  <a:pt x="23" y="154"/>
                </a:lnTo>
                <a:lnTo>
                  <a:pt x="23" y="153"/>
                </a:lnTo>
                <a:lnTo>
                  <a:pt x="21" y="153"/>
                </a:lnTo>
                <a:lnTo>
                  <a:pt x="21" y="153"/>
                </a:lnTo>
                <a:lnTo>
                  <a:pt x="21" y="153"/>
                </a:lnTo>
                <a:lnTo>
                  <a:pt x="21" y="153"/>
                </a:lnTo>
                <a:lnTo>
                  <a:pt x="20" y="153"/>
                </a:lnTo>
                <a:lnTo>
                  <a:pt x="20" y="153"/>
                </a:lnTo>
                <a:lnTo>
                  <a:pt x="20" y="153"/>
                </a:lnTo>
                <a:lnTo>
                  <a:pt x="18" y="153"/>
                </a:lnTo>
                <a:lnTo>
                  <a:pt x="18" y="153"/>
                </a:lnTo>
                <a:lnTo>
                  <a:pt x="18" y="153"/>
                </a:lnTo>
                <a:lnTo>
                  <a:pt x="18" y="153"/>
                </a:lnTo>
                <a:lnTo>
                  <a:pt x="18" y="153"/>
                </a:lnTo>
                <a:lnTo>
                  <a:pt x="18" y="154"/>
                </a:lnTo>
                <a:lnTo>
                  <a:pt x="18" y="154"/>
                </a:lnTo>
                <a:lnTo>
                  <a:pt x="17" y="154"/>
                </a:lnTo>
                <a:lnTo>
                  <a:pt x="17" y="154"/>
                </a:lnTo>
                <a:lnTo>
                  <a:pt x="17" y="154"/>
                </a:lnTo>
                <a:lnTo>
                  <a:pt x="17" y="154"/>
                </a:lnTo>
                <a:lnTo>
                  <a:pt x="17" y="153"/>
                </a:lnTo>
                <a:lnTo>
                  <a:pt x="17" y="153"/>
                </a:lnTo>
                <a:lnTo>
                  <a:pt x="17" y="153"/>
                </a:lnTo>
                <a:lnTo>
                  <a:pt x="17" y="153"/>
                </a:lnTo>
                <a:lnTo>
                  <a:pt x="17" y="153"/>
                </a:lnTo>
                <a:lnTo>
                  <a:pt x="17" y="153"/>
                </a:lnTo>
                <a:lnTo>
                  <a:pt x="16" y="154"/>
                </a:lnTo>
                <a:lnTo>
                  <a:pt x="17" y="154"/>
                </a:lnTo>
                <a:lnTo>
                  <a:pt x="17" y="154"/>
                </a:lnTo>
                <a:lnTo>
                  <a:pt x="16" y="154"/>
                </a:lnTo>
                <a:lnTo>
                  <a:pt x="16" y="154"/>
                </a:lnTo>
                <a:lnTo>
                  <a:pt x="16" y="154"/>
                </a:lnTo>
                <a:lnTo>
                  <a:pt x="16" y="153"/>
                </a:lnTo>
                <a:lnTo>
                  <a:pt x="14" y="153"/>
                </a:lnTo>
                <a:lnTo>
                  <a:pt x="13" y="151"/>
                </a:lnTo>
                <a:lnTo>
                  <a:pt x="13" y="151"/>
                </a:lnTo>
                <a:lnTo>
                  <a:pt x="14" y="151"/>
                </a:lnTo>
                <a:lnTo>
                  <a:pt x="14" y="150"/>
                </a:lnTo>
                <a:lnTo>
                  <a:pt x="14" y="150"/>
                </a:lnTo>
                <a:lnTo>
                  <a:pt x="14" y="150"/>
                </a:lnTo>
                <a:lnTo>
                  <a:pt x="14" y="150"/>
                </a:lnTo>
                <a:lnTo>
                  <a:pt x="14" y="150"/>
                </a:lnTo>
                <a:lnTo>
                  <a:pt x="13" y="150"/>
                </a:lnTo>
                <a:lnTo>
                  <a:pt x="13" y="150"/>
                </a:lnTo>
                <a:lnTo>
                  <a:pt x="13" y="148"/>
                </a:lnTo>
                <a:lnTo>
                  <a:pt x="13" y="148"/>
                </a:lnTo>
                <a:lnTo>
                  <a:pt x="13" y="148"/>
                </a:lnTo>
                <a:lnTo>
                  <a:pt x="13" y="148"/>
                </a:lnTo>
                <a:lnTo>
                  <a:pt x="13" y="148"/>
                </a:lnTo>
                <a:lnTo>
                  <a:pt x="14" y="148"/>
                </a:lnTo>
                <a:lnTo>
                  <a:pt x="14" y="148"/>
                </a:lnTo>
                <a:lnTo>
                  <a:pt x="16" y="148"/>
                </a:lnTo>
                <a:lnTo>
                  <a:pt x="16" y="148"/>
                </a:lnTo>
                <a:lnTo>
                  <a:pt x="16" y="148"/>
                </a:lnTo>
                <a:lnTo>
                  <a:pt x="16" y="148"/>
                </a:lnTo>
                <a:lnTo>
                  <a:pt x="16" y="148"/>
                </a:lnTo>
                <a:lnTo>
                  <a:pt x="16" y="148"/>
                </a:lnTo>
                <a:lnTo>
                  <a:pt x="16" y="150"/>
                </a:lnTo>
                <a:lnTo>
                  <a:pt x="17" y="150"/>
                </a:lnTo>
                <a:lnTo>
                  <a:pt x="17" y="150"/>
                </a:lnTo>
                <a:lnTo>
                  <a:pt x="18" y="150"/>
                </a:lnTo>
                <a:lnTo>
                  <a:pt x="18" y="150"/>
                </a:lnTo>
                <a:lnTo>
                  <a:pt x="18" y="148"/>
                </a:lnTo>
                <a:lnTo>
                  <a:pt x="18" y="148"/>
                </a:lnTo>
                <a:lnTo>
                  <a:pt x="18" y="150"/>
                </a:lnTo>
                <a:lnTo>
                  <a:pt x="20" y="150"/>
                </a:lnTo>
                <a:lnTo>
                  <a:pt x="20" y="150"/>
                </a:lnTo>
                <a:lnTo>
                  <a:pt x="20" y="148"/>
                </a:lnTo>
                <a:lnTo>
                  <a:pt x="20" y="148"/>
                </a:lnTo>
                <a:lnTo>
                  <a:pt x="20" y="148"/>
                </a:lnTo>
                <a:lnTo>
                  <a:pt x="20" y="147"/>
                </a:lnTo>
                <a:lnTo>
                  <a:pt x="20" y="147"/>
                </a:lnTo>
                <a:lnTo>
                  <a:pt x="20" y="147"/>
                </a:lnTo>
                <a:lnTo>
                  <a:pt x="20" y="145"/>
                </a:lnTo>
                <a:lnTo>
                  <a:pt x="18" y="145"/>
                </a:lnTo>
                <a:lnTo>
                  <a:pt x="18" y="147"/>
                </a:lnTo>
                <a:lnTo>
                  <a:pt x="18" y="147"/>
                </a:lnTo>
                <a:lnTo>
                  <a:pt x="18" y="147"/>
                </a:lnTo>
                <a:lnTo>
                  <a:pt x="18" y="147"/>
                </a:lnTo>
                <a:lnTo>
                  <a:pt x="18" y="147"/>
                </a:lnTo>
                <a:lnTo>
                  <a:pt x="18" y="147"/>
                </a:lnTo>
                <a:lnTo>
                  <a:pt x="18" y="147"/>
                </a:lnTo>
                <a:lnTo>
                  <a:pt x="17" y="147"/>
                </a:lnTo>
                <a:lnTo>
                  <a:pt x="17" y="147"/>
                </a:lnTo>
                <a:lnTo>
                  <a:pt x="16" y="147"/>
                </a:lnTo>
                <a:lnTo>
                  <a:pt x="16" y="145"/>
                </a:lnTo>
                <a:lnTo>
                  <a:pt x="16" y="147"/>
                </a:lnTo>
                <a:lnTo>
                  <a:pt x="14" y="147"/>
                </a:lnTo>
                <a:lnTo>
                  <a:pt x="14" y="147"/>
                </a:lnTo>
                <a:lnTo>
                  <a:pt x="14" y="145"/>
                </a:lnTo>
                <a:lnTo>
                  <a:pt x="14" y="145"/>
                </a:lnTo>
                <a:lnTo>
                  <a:pt x="14" y="145"/>
                </a:lnTo>
                <a:lnTo>
                  <a:pt x="13" y="145"/>
                </a:lnTo>
                <a:lnTo>
                  <a:pt x="11" y="145"/>
                </a:lnTo>
                <a:lnTo>
                  <a:pt x="10" y="145"/>
                </a:lnTo>
                <a:lnTo>
                  <a:pt x="8" y="145"/>
                </a:lnTo>
                <a:lnTo>
                  <a:pt x="10" y="144"/>
                </a:lnTo>
                <a:lnTo>
                  <a:pt x="10" y="144"/>
                </a:lnTo>
                <a:lnTo>
                  <a:pt x="8" y="144"/>
                </a:lnTo>
                <a:lnTo>
                  <a:pt x="8" y="144"/>
                </a:lnTo>
                <a:lnTo>
                  <a:pt x="8" y="144"/>
                </a:lnTo>
                <a:lnTo>
                  <a:pt x="10" y="144"/>
                </a:lnTo>
                <a:lnTo>
                  <a:pt x="10" y="144"/>
                </a:lnTo>
                <a:lnTo>
                  <a:pt x="10" y="144"/>
                </a:lnTo>
                <a:lnTo>
                  <a:pt x="10" y="144"/>
                </a:lnTo>
                <a:lnTo>
                  <a:pt x="10" y="144"/>
                </a:lnTo>
                <a:lnTo>
                  <a:pt x="10" y="144"/>
                </a:lnTo>
                <a:lnTo>
                  <a:pt x="10" y="144"/>
                </a:lnTo>
                <a:lnTo>
                  <a:pt x="11" y="144"/>
                </a:lnTo>
                <a:lnTo>
                  <a:pt x="11" y="144"/>
                </a:lnTo>
                <a:lnTo>
                  <a:pt x="13" y="144"/>
                </a:lnTo>
                <a:lnTo>
                  <a:pt x="13" y="144"/>
                </a:lnTo>
                <a:lnTo>
                  <a:pt x="13" y="144"/>
                </a:lnTo>
                <a:lnTo>
                  <a:pt x="13" y="145"/>
                </a:lnTo>
                <a:lnTo>
                  <a:pt x="13" y="145"/>
                </a:lnTo>
                <a:lnTo>
                  <a:pt x="13" y="144"/>
                </a:lnTo>
                <a:lnTo>
                  <a:pt x="13" y="144"/>
                </a:lnTo>
                <a:lnTo>
                  <a:pt x="13" y="144"/>
                </a:lnTo>
                <a:lnTo>
                  <a:pt x="14" y="144"/>
                </a:lnTo>
                <a:lnTo>
                  <a:pt x="14" y="144"/>
                </a:lnTo>
                <a:lnTo>
                  <a:pt x="13" y="143"/>
                </a:lnTo>
                <a:lnTo>
                  <a:pt x="13" y="143"/>
                </a:lnTo>
                <a:lnTo>
                  <a:pt x="13" y="141"/>
                </a:lnTo>
                <a:lnTo>
                  <a:pt x="11" y="141"/>
                </a:lnTo>
                <a:lnTo>
                  <a:pt x="11" y="141"/>
                </a:lnTo>
                <a:lnTo>
                  <a:pt x="11" y="141"/>
                </a:lnTo>
                <a:lnTo>
                  <a:pt x="11" y="143"/>
                </a:lnTo>
                <a:lnTo>
                  <a:pt x="11" y="143"/>
                </a:lnTo>
                <a:lnTo>
                  <a:pt x="11" y="143"/>
                </a:lnTo>
                <a:lnTo>
                  <a:pt x="11" y="143"/>
                </a:lnTo>
                <a:lnTo>
                  <a:pt x="10" y="143"/>
                </a:lnTo>
                <a:lnTo>
                  <a:pt x="10" y="143"/>
                </a:lnTo>
                <a:lnTo>
                  <a:pt x="8" y="143"/>
                </a:lnTo>
                <a:lnTo>
                  <a:pt x="8" y="143"/>
                </a:lnTo>
                <a:lnTo>
                  <a:pt x="7" y="143"/>
                </a:lnTo>
                <a:lnTo>
                  <a:pt x="7" y="141"/>
                </a:lnTo>
                <a:lnTo>
                  <a:pt x="7" y="141"/>
                </a:lnTo>
                <a:lnTo>
                  <a:pt x="7" y="141"/>
                </a:lnTo>
                <a:lnTo>
                  <a:pt x="7" y="141"/>
                </a:lnTo>
                <a:lnTo>
                  <a:pt x="7" y="141"/>
                </a:lnTo>
                <a:lnTo>
                  <a:pt x="7" y="141"/>
                </a:lnTo>
                <a:lnTo>
                  <a:pt x="6" y="141"/>
                </a:lnTo>
                <a:lnTo>
                  <a:pt x="6" y="141"/>
                </a:lnTo>
                <a:lnTo>
                  <a:pt x="7" y="140"/>
                </a:lnTo>
                <a:lnTo>
                  <a:pt x="7" y="140"/>
                </a:lnTo>
                <a:lnTo>
                  <a:pt x="6" y="140"/>
                </a:lnTo>
                <a:lnTo>
                  <a:pt x="6" y="140"/>
                </a:lnTo>
                <a:lnTo>
                  <a:pt x="6" y="140"/>
                </a:lnTo>
                <a:lnTo>
                  <a:pt x="3" y="140"/>
                </a:lnTo>
                <a:lnTo>
                  <a:pt x="3" y="140"/>
                </a:lnTo>
                <a:lnTo>
                  <a:pt x="3" y="140"/>
                </a:lnTo>
                <a:lnTo>
                  <a:pt x="3" y="140"/>
                </a:lnTo>
                <a:lnTo>
                  <a:pt x="1" y="138"/>
                </a:lnTo>
                <a:lnTo>
                  <a:pt x="0" y="137"/>
                </a:lnTo>
                <a:lnTo>
                  <a:pt x="0" y="137"/>
                </a:lnTo>
                <a:lnTo>
                  <a:pt x="1" y="137"/>
                </a:lnTo>
                <a:lnTo>
                  <a:pt x="1" y="137"/>
                </a:lnTo>
                <a:lnTo>
                  <a:pt x="1" y="137"/>
                </a:lnTo>
                <a:lnTo>
                  <a:pt x="1" y="137"/>
                </a:lnTo>
                <a:lnTo>
                  <a:pt x="1" y="137"/>
                </a:lnTo>
                <a:lnTo>
                  <a:pt x="1" y="137"/>
                </a:lnTo>
                <a:lnTo>
                  <a:pt x="0" y="135"/>
                </a:lnTo>
                <a:lnTo>
                  <a:pt x="0" y="135"/>
                </a:lnTo>
                <a:lnTo>
                  <a:pt x="1" y="135"/>
                </a:lnTo>
                <a:lnTo>
                  <a:pt x="1" y="135"/>
                </a:lnTo>
                <a:lnTo>
                  <a:pt x="1" y="135"/>
                </a:lnTo>
                <a:lnTo>
                  <a:pt x="1" y="135"/>
                </a:lnTo>
                <a:lnTo>
                  <a:pt x="1" y="135"/>
                </a:lnTo>
                <a:lnTo>
                  <a:pt x="1" y="135"/>
                </a:lnTo>
                <a:lnTo>
                  <a:pt x="1" y="135"/>
                </a:lnTo>
                <a:lnTo>
                  <a:pt x="3" y="135"/>
                </a:lnTo>
                <a:lnTo>
                  <a:pt x="4" y="135"/>
                </a:lnTo>
                <a:lnTo>
                  <a:pt x="6" y="134"/>
                </a:lnTo>
                <a:lnTo>
                  <a:pt x="6" y="134"/>
                </a:lnTo>
                <a:lnTo>
                  <a:pt x="7" y="134"/>
                </a:lnTo>
                <a:lnTo>
                  <a:pt x="7" y="134"/>
                </a:lnTo>
                <a:lnTo>
                  <a:pt x="7" y="133"/>
                </a:lnTo>
                <a:lnTo>
                  <a:pt x="7" y="133"/>
                </a:lnTo>
                <a:lnTo>
                  <a:pt x="8" y="134"/>
                </a:lnTo>
                <a:lnTo>
                  <a:pt x="8" y="134"/>
                </a:lnTo>
                <a:lnTo>
                  <a:pt x="8" y="134"/>
                </a:lnTo>
                <a:lnTo>
                  <a:pt x="8" y="134"/>
                </a:lnTo>
                <a:lnTo>
                  <a:pt x="8" y="133"/>
                </a:lnTo>
                <a:lnTo>
                  <a:pt x="8" y="133"/>
                </a:lnTo>
                <a:lnTo>
                  <a:pt x="8" y="133"/>
                </a:lnTo>
                <a:lnTo>
                  <a:pt x="8" y="131"/>
                </a:lnTo>
                <a:lnTo>
                  <a:pt x="8" y="131"/>
                </a:lnTo>
                <a:lnTo>
                  <a:pt x="8" y="131"/>
                </a:lnTo>
                <a:lnTo>
                  <a:pt x="10" y="131"/>
                </a:lnTo>
                <a:lnTo>
                  <a:pt x="11" y="131"/>
                </a:lnTo>
                <a:lnTo>
                  <a:pt x="11" y="131"/>
                </a:lnTo>
                <a:lnTo>
                  <a:pt x="11" y="131"/>
                </a:lnTo>
                <a:lnTo>
                  <a:pt x="11" y="131"/>
                </a:lnTo>
                <a:lnTo>
                  <a:pt x="13" y="131"/>
                </a:lnTo>
                <a:lnTo>
                  <a:pt x="13" y="133"/>
                </a:lnTo>
                <a:lnTo>
                  <a:pt x="14" y="133"/>
                </a:lnTo>
                <a:lnTo>
                  <a:pt x="14" y="133"/>
                </a:lnTo>
                <a:lnTo>
                  <a:pt x="14" y="133"/>
                </a:lnTo>
                <a:lnTo>
                  <a:pt x="16" y="133"/>
                </a:lnTo>
                <a:lnTo>
                  <a:pt x="16" y="133"/>
                </a:lnTo>
                <a:lnTo>
                  <a:pt x="16" y="133"/>
                </a:lnTo>
                <a:lnTo>
                  <a:pt x="16" y="133"/>
                </a:lnTo>
                <a:lnTo>
                  <a:pt x="16" y="133"/>
                </a:lnTo>
                <a:lnTo>
                  <a:pt x="16" y="133"/>
                </a:lnTo>
                <a:lnTo>
                  <a:pt x="16" y="133"/>
                </a:lnTo>
                <a:lnTo>
                  <a:pt x="16" y="133"/>
                </a:lnTo>
                <a:lnTo>
                  <a:pt x="16" y="133"/>
                </a:lnTo>
                <a:lnTo>
                  <a:pt x="17" y="133"/>
                </a:lnTo>
                <a:lnTo>
                  <a:pt x="17" y="131"/>
                </a:lnTo>
                <a:lnTo>
                  <a:pt x="18" y="131"/>
                </a:lnTo>
                <a:lnTo>
                  <a:pt x="18" y="131"/>
                </a:lnTo>
                <a:lnTo>
                  <a:pt x="20" y="133"/>
                </a:lnTo>
                <a:lnTo>
                  <a:pt x="20" y="133"/>
                </a:lnTo>
                <a:lnTo>
                  <a:pt x="20" y="133"/>
                </a:lnTo>
                <a:lnTo>
                  <a:pt x="20" y="133"/>
                </a:lnTo>
                <a:lnTo>
                  <a:pt x="21" y="131"/>
                </a:lnTo>
                <a:lnTo>
                  <a:pt x="23" y="131"/>
                </a:lnTo>
                <a:lnTo>
                  <a:pt x="23" y="131"/>
                </a:lnTo>
                <a:lnTo>
                  <a:pt x="23" y="133"/>
                </a:lnTo>
                <a:lnTo>
                  <a:pt x="23" y="133"/>
                </a:lnTo>
                <a:lnTo>
                  <a:pt x="23" y="134"/>
                </a:lnTo>
                <a:lnTo>
                  <a:pt x="23" y="134"/>
                </a:lnTo>
                <a:lnTo>
                  <a:pt x="23" y="134"/>
                </a:lnTo>
                <a:lnTo>
                  <a:pt x="23" y="134"/>
                </a:lnTo>
                <a:lnTo>
                  <a:pt x="21" y="134"/>
                </a:lnTo>
                <a:lnTo>
                  <a:pt x="21" y="135"/>
                </a:lnTo>
                <a:lnTo>
                  <a:pt x="21" y="135"/>
                </a:lnTo>
                <a:lnTo>
                  <a:pt x="20" y="134"/>
                </a:lnTo>
                <a:lnTo>
                  <a:pt x="18" y="134"/>
                </a:lnTo>
                <a:lnTo>
                  <a:pt x="18" y="134"/>
                </a:lnTo>
                <a:lnTo>
                  <a:pt x="18" y="134"/>
                </a:lnTo>
                <a:lnTo>
                  <a:pt x="17" y="134"/>
                </a:lnTo>
                <a:lnTo>
                  <a:pt x="16" y="134"/>
                </a:lnTo>
                <a:lnTo>
                  <a:pt x="16" y="133"/>
                </a:lnTo>
                <a:lnTo>
                  <a:pt x="16" y="133"/>
                </a:lnTo>
                <a:lnTo>
                  <a:pt x="16" y="133"/>
                </a:lnTo>
                <a:lnTo>
                  <a:pt x="16" y="133"/>
                </a:lnTo>
                <a:lnTo>
                  <a:pt x="16" y="134"/>
                </a:lnTo>
                <a:lnTo>
                  <a:pt x="16" y="134"/>
                </a:lnTo>
                <a:lnTo>
                  <a:pt x="16" y="133"/>
                </a:lnTo>
                <a:lnTo>
                  <a:pt x="14" y="133"/>
                </a:lnTo>
                <a:lnTo>
                  <a:pt x="14" y="133"/>
                </a:lnTo>
                <a:lnTo>
                  <a:pt x="11" y="133"/>
                </a:lnTo>
                <a:lnTo>
                  <a:pt x="11" y="134"/>
                </a:lnTo>
                <a:lnTo>
                  <a:pt x="11" y="134"/>
                </a:lnTo>
                <a:lnTo>
                  <a:pt x="11" y="134"/>
                </a:lnTo>
                <a:lnTo>
                  <a:pt x="10" y="134"/>
                </a:lnTo>
                <a:lnTo>
                  <a:pt x="10" y="134"/>
                </a:lnTo>
                <a:lnTo>
                  <a:pt x="8" y="134"/>
                </a:lnTo>
                <a:lnTo>
                  <a:pt x="7" y="134"/>
                </a:lnTo>
                <a:lnTo>
                  <a:pt x="6" y="135"/>
                </a:lnTo>
                <a:lnTo>
                  <a:pt x="6" y="135"/>
                </a:lnTo>
                <a:lnTo>
                  <a:pt x="7" y="135"/>
                </a:lnTo>
                <a:lnTo>
                  <a:pt x="7" y="137"/>
                </a:lnTo>
                <a:lnTo>
                  <a:pt x="8" y="137"/>
                </a:lnTo>
                <a:lnTo>
                  <a:pt x="10" y="137"/>
                </a:lnTo>
                <a:lnTo>
                  <a:pt x="10" y="137"/>
                </a:lnTo>
                <a:lnTo>
                  <a:pt x="10" y="137"/>
                </a:lnTo>
                <a:lnTo>
                  <a:pt x="10" y="137"/>
                </a:lnTo>
                <a:lnTo>
                  <a:pt x="11" y="137"/>
                </a:lnTo>
                <a:lnTo>
                  <a:pt x="11" y="137"/>
                </a:lnTo>
                <a:lnTo>
                  <a:pt x="13" y="137"/>
                </a:lnTo>
                <a:lnTo>
                  <a:pt x="14" y="137"/>
                </a:lnTo>
                <a:lnTo>
                  <a:pt x="14" y="137"/>
                </a:lnTo>
                <a:lnTo>
                  <a:pt x="14" y="137"/>
                </a:lnTo>
                <a:lnTo>
                  <a:pt x="14" y="137"/>
                </a:lnTo>
                <a:lnTo>
                  <a:pt x="16" y="137"/>
                </a:lnTo>
                <a:lnTo>
                  <a:pt x="17" y="137"/>
                </a:lnTo>
                <a:lnTo>
                  <a:pt x="17" y="137"/>
                </a:lnTo>
                <a:lnTo>
                  <a:pt x="17" y="137"/>
                </a:lnTo>
                <a:lnTo>
                  <a:pt x="17" y="137"/>
                </a:lnTo>
                <a:lnTo>
                  <a:pt x="17" y="137"/>
                </a:lnTo>
                <a:lnTo>
                  <a:pt x="17" y="137"/>
                </a:lnTo>
                <a:lnTo>
                  <a:pt x="17" y="138"/>
                </a:lnTo>
                <a:lnTo>
                  <a:pt x="18" y="138"/>
                </a:lnTo>
                <a:lnTo>
                  <a:pt x="18" y="138"/>
                </a:lnTo>
                <a:lnTo>
                  <a:pt x="18" y="138"/>
                </a:lnTo>
                <a:lnTo>
                  <a:pt x="18" y="137"/>
                </a:lnTo>
                <a:lnTo>
                  <a:pt x="18" y="137"/>
                </a:lnTo>
                <a:lnTo>
                  <a:pt x="18" y="137"/>
                </a:lnTo>
                <a:lnTo>
                  <a:pt x="18" y="137"/>
                </a:lnTo>
                <a:lnTo>
                  <a:pt x="20" y="137"/>
                </a:lnTo>
                <a:lnTo>
                  <a:pt x="20" y="137"/>
                </a:lnTo>
                <a:lnTo>
                  <a:pt x="20" y="137"/>
                </a:lnTo>
                <a:lnTo>
                  <a:pt x="21" y="137"/>
                </a:lnTo>
                <a:lnTo>
                  <a:pt x="23" y="137"/>
                </a:lnTo>
                <a:lnTo>
                  <a:pt x="23" y="135"/>
                </a:lnTo>
                <a:lnTo>
                  <a:pt x="23" y="135"/>
                </a:lnTo>
                <a:lnTo>
                  <a:pt x="23" y="135"/>
                </a:lnTo>
                <a:lnTo>
                  <a:pt x="24" y="135"/>
                </a:lnTo>
                <a:lnTo>
                  <a:pt x="26" y="135"/>
                </a:lnTo>
                <a:lnTo>
                  <a:pt x="28" y="135"/>
                </a:lnTo>
                <a:lnTo>
                  <a:pt x="31" y="135"/>
                </a:lnTo>
                <a:lnTo>
                  <a:pt x="33" y="134"/>
                </a:lnTo>
                <a:lnTo>
                  <a:pt x="33" y="134"/>
                </a:lnTo>
                <a:lnTo>
                  <a:pt x="34" y="134"/>
                </a:lnTo>
                <a:lnTo>
                  <a:pt x="33" y="134"/>
                </a:lnTo>
                <a:lnTo>
                  <a:pt x="33" y="134"/>
                </a:lnTo>
                <a:lnTo>
                  <a:pt x="33" y="134"/>
                </a:lnTo>
                <a:lnTo>
                  <a:pt x="34" y="134"/>
                </a:lnTo>
                <a:lnTo>
                  <a:pt x="34" y="133"/>
                </a:lnTo>
                <a:lnTo>
                  <a:pt x="36" y="134"/>
                </a:lnTo>
                <a:lnTo>
                  <a:pt x="34" y="134"/>
                </a:lnTo>
                <a:lnTo>
                  <a:pt x="34" y="134"/>
                </a:lnTo>
                <a:lnTo>
                  <a:pt x="36" y="134"/>
                </a:lnTo>
                <a:lnTo>
                  <a:pt x="36" y="135"/>
                </a:lnTo>
                <a:lnTo>
                  <a:pt x="36" y="135"/>
                </a:lnTo>
                <a:lnTo>
                  <a:pt x="36" y="134"/>
                </a:lnTo>
                <a:lnTo>
                  <a:pt x="36" y="134"/>
                </a:lnTo>
                <a:lnTo>
                  <a:pt x="37" y="134"/>
                </a:lnTo>
                <a:lnTo>
                  <a:pt x="37" y="134"/>
                </a:lnTo>
                <a:lnTo>
                  <a:pt x="38" y="134"/>
                </a:lnTo>
                <a:lnTo>
                  <a:pt x="38" y="134"/>
                </a:lnTo>
                <a:lnTo>
                  <a:pt x="38" y="134"/>
                </a:lnTo>
                <a:lnTo>
                  <a:pt x="38" y="133"/>
                </a:lnTo>
                <a:lnTo>
                  <a:pt x="38" y="133"/>
                </a:lnTo>
                <a:lnTo>
                  <a:pt x="38" y="133"/>
                </a:lnTo>
                <a:lnTo>
                  <a:pt x="40" y="134"/>
                </a:lnTo>
                <a:lnTo>
                  <a:pt x="40" y="134"/>
                </a:lnTo>
                <a:lnTo>
                  <a:pt x="40" y="134"/>
                </a:lnTo>
                <a:lnTo>
                  <a:pt x="41" y="134"/>
                </a:lnTo>
                <a:lnTo>
                  <a:pt x="41" y="133"/>
                </a:lnTo>
                <a:lnTo>
                  <a:pt x="41" y="133"/>
                </a:lnTo>
                <a:lnTo>
                  <a:pt x="41" y="133"/>
                </a:lnTo>
                <a:lnTo>
                  <a:pt x="43" y="131"/>
                </a:lnTo>
                <a:lnTo>
                  <a:pt x="44" y="131"/>
                </a:lnTo>
                <a:lnTo>
                  <a:pt x="44" y="131"/>
                </a:lnTo>
                <a:lnTo>
                  <a:pt x="44" y="131"/>
                </a:lnTo>
                <a:lnTo>
                  <a:pt x="43" y="131"/>
                </a:lnTo>
                <a:lnTo>
                  <a:pt x="43" y="131"/>
                </a:lnTo>
                <a:lnTo>
                  <a:pt x="41" y="131"/>
                </a:lnTo>
                <a:lnTo>
                  <a:pt x="41" y="131"/>
                </a:lnTo>
                <a:lnTo>
                  <a:pt x="40" y="131"/>
                </a:lnTo>
                <a:lnTo>
                  <a:pt x="40" y="131"/>
                </a:lnTo>
                <a:lnTo>
                  <a:pt x="40" y="130"/>
                </a:lnTo>
                <a:lnTo>
                  <a:pt x="40" y="130"/>
                </a:lnTo>
                <a:lnTo>
                  <a:pt x="38" y="130"/>
                </a:lnTo>
                <a:lnTo>
                  <a:pt x="38" y="130"/>
                </a:lnTo>
                <a:lnTo>
                  <a:pt x="38" y="131"/>
                </a:lnTo>
                <a:lnTo>
                  <a:pt x="38" y="131"/>
                </a:lnTo>
                <a:lnTo>
                  <a:pt x="38" y="131"/>
                </a:lnTo>
                <a:lnTo>
                  <a:pt x="37" y="131"/>
                </a:lnTo>
                <a:lnTo>
                  <a:pt x="37" y="131"/>
                </a:lnTo>
                <a:lnTo>
                  <a:pt x="37" y="131"/>
                </a:lnTo>
                <a:lnTo>
                  <a:pt x="36" y="131"/>
                </a:lnTo>
                <a:lnTo>
                  <a:pt x="36" y="133"/>
                </a:lnTo>
                <a:lnTo>
                  <a:pt x="36" y="133"/>
                </a:lnTo>
                <a:lnTo>
                  <a:pt x="34" y="133"/>
                </a:lnTo>
                <a:lnTo>
                  <a:pt x="33" y="131"/>
                </a:lnTo>
                <a:lnTo>
                  <a:pt x="33" y="131"/>
                </a:lnTo>
                <a:lnTo>
                  <a:pt x="33" y="131"/>
                </a:lnTo>
                <a:lnTo>
                  <a:pt x="33" y="131"/>
                </a:lnTo>
                <a:lnTo>
                  <a:pt x="31" y="133"/>
                </a:lnTo>
                <a:lnTo>
                  <a:pt x="31" y="131"/>
                </a:lnTo>
                <a:lnTo>
                  <a:pt x="31" y="131"/>
                </a:lnTo>
                <a:lnTo>
                  <a:pt x="30" y="133"/>
                </a:lnTo>
                <a:lnTo>
                  <a:pt x="30" y="133"/>
                </a:lnTo>
                <a:lnTo>
                  <a:pt x="28" y="133"/>
                </a:lnTo>
                <a:lnTo>
                  <a:pt x="28" y="133"/>
                </a:lnTo>
                <a:lnTo>
                  <a:pt x="28" y="133"/>
                </a:lnTo>
                <a:lnTo>
                  <a:pt x="27" y="134"/>
                </a:lnTo>
                <a:lnTo>
                  <a:pt x="26" y="134"/>
                </a:lnTo>
                <a:lnTo>
                  <a:pt x="26" y="134"/>
                </a:lnTo>
                <a:lnTo>
                  <a:pt x="26" y="134"/>
                </a:lnTo>
                <a:lnTo>
                  <a:pt x="24" y="134"/>
                </a:lnTo>
                <a:lnTo>
                  <a:pt x="24" y="133"/>
                </a:lnTo>
                <a:lnTo>
                  <a:pt x="24" y="133"/>
                </a:lnTo>
                <a:lnTo>
                  <a:pt x="24" y="133"/>
                </a:lnTo>
                <a:lnTo>
                  <a:pt x="24" y="133"/>
                </a:lnTo>
                <a:lnTo>
                  <a:pt x="24" y="131"/>
                </a:lnTo>
                <a:lnTo>
                  <a:pt x="24" y="131"/>
                </a:lnTo>
                <a:lnTo>
                  <a:pt x="24" y="131"/>
                </a:lnTo>
                <a:lnTo>
                  <a:pt x="26" y="131"/>
                </a:lnTo>
                <a:lnTo>
                  <a:pt x="26" y="131"/>
                </a:lnTo>
                <a:lnTo>
                  <a:pt x="26" y="131"/>
                </a:lnTo>
                <a:lnTo>
                  <a:pt x="26" y="131"/>
                </a:lnTo>
                <a:lnTo>
                  <a:pt x="26" y="133"/>
                </a:lnTo>
                <a:lnTo>
                  <a:pt x="26" y="133"/>
                </a:lnTo>
                <a:lnTo>
                  <a:pt x="26" y="133"/>
                </a:lnTo>
                <a:lnTo>
                  <a:pt x="27" y="131"/>
                </a:lnTo>
                <a:lnTo>
                  <a:pt x="27" y="131"/>
                </a:lnTo>
                <a:lnTo>
                  <a:pt x="27" y="131"/>
                </a:lnTo>
                <a:lnTo>
                  <a:pt x="28" y="131"/>
                </a:lnTo>
                <a:lnTo>
                  <a:pt x="31" y="131"/>
                </a:lnTo>
                <a:lnTo>
                  <a:pt x="33" y="131"/>
                </a:lnTo>
                <a:lnTo>
                  <a:pt x="34" y="131"/>
                </a:lnTo>
                <a:lnTo>
                  <a:pt x="34" y="130"/>
                </a:lnTo>
                <a:lnTo>
                  <a:pt x="36" y="130"/>
                </a:lnTo>
                <a:lnTo>
                  <a:pt x="36" y="128"/>
                </a:lnTo>
                <a:lnTo>
                  <a:pt x="36" y="128"/>
                </a:lnTo>
                <a:lnTo>
                  <a:pt x="34" y="128"/>
                </a:lnTo>
                <a:lnTo>
                  <a:pt x="34" y="130"/>
                </a:lnTo>
                <a:lnTo>
                  <a:pt x="33" y="130"/>
                </a:lnTo>
                <a:lnTo>
                  <a:pt x="33" y="130"/>
                </a:lnTo>
                <a:lnTo>
                  <a:pt x="31" y="128"/>
                </a:lnTo>
                <a:lnTo>
                  <a:pt x="31" y="128"/>
                </a:lnTo>
                <a:lnTo>
                  <a:pt x="31" y="130"/>
                </a:lnTo>
                <a:lnTo>
                  <a:pt x="31" y="130"/>
                </a:lnTo>
                <a:lnTo>
                  <a:pt x="31" y="130"/>
                </a:lnTo>
                <a:lnTo>
                  <a:pt x="31" y="130"/>
                </a:lnTo>
                <a:lnTo>
                  <a:pt x="31" y="130"/>
                </a:lnTo>
                <a:lnTo>
                  <a:pt x="31" y="130"/>
                </a:lnTo>
                <a:lnTo>
                  <a:pt x="31" y="130"/>
                </a:lnTo>
                <a:lnTo>
                  <a:pt x="31" y="130"/>
                </a:lnTo>
                <a:lnTo>
                  <a:pt x="30" y="130"/>
                </a:lnTo>
                <a:lnTo>
                  <a:pt x="28" y="130"/>
                </a:lnTo>
                <a:lnTo>
                  <a:pt x="27" y="130"/>
                </a:lnTo>
                <a:lnTo>
                  <a:pt x="26" y="130"/>
                </a:lnTo>
                <a:lnTo>
                  <a:pt x="24" y="130"/>
                </a:lnTo>
                <a:lnTo>
                  <a:pt x="23" y="130"/>
                </a:lnTo>
                <a:lnTo>
                  <a:pt x="23" y="130"/>
                </a:lnTo>
                <a:lnTo>
                  <a:pt x="23" y="128"/>
                </a:lnTo>
                <a:lnTo>
                  <a:pt x="23" y="128"/>
                </a:lnTo>
                <a:lnTo>
                  <a:pt x="21" y="128"/>
                </a:lnTo>
                <a:lnTo>
                  <a:pt x="21" y="128"/>
                </a:lnTo>
                <a:lnTo>
                  <a:pt x="21" y="130"/>
                </a:lnTo>
                <a:lnTo>
                  <a:pt x="21" y="130"/>
                </a:lnTo>
                <a:lnTo>
                  <a:pt x="21" y="130"/>
                </a:lnTo>
                <a:lnTo>
                  <a:pt x="21" y="130"/>
                </a:lnTo>
                <a:lnTo>
                  <a:pt x="21" y="130"/>
                </a:lnTo>
                <a:lnTo>
                  <a:pt x="20" y="128"/>
                </a:lnTo>
                <a:lnTo>
                  <a:pt x="20" y="128"/>
                </a:lnTo>
                <a:lnTo>
                  <a:pt x="20" y="128"/>
                </a:lnTo>
                <a:lnTo>
                  <a:pt x="20" y="128"/>
                </a:lnTo>
                <a:lnTo>
                  <a:pt x="18" y="128"/>
                </a:lnTo>
                <a:lnTo>
                  <a:pt x="17" y="128"/>
                </a:lnTo>
                <a:lnTo>
                  <a:pt x="16" y="128"/>
                </a:lnTo>
                <a:lnTo>
                  <a:pt x="16" y="130"/>
                </a:lnTo>
                <a:lnTo>
                  <a:pt x="16" y="130"/>
                </a:lnTo>
                <a:lnTo>
                  <a:pt x="16" y="128"/>
                </a:lnTo>
                <a:lnTo>
                  <a:pt x="14" y="128"/>
                </a:lnTo>
                <a:lnTo>
                  <a:pt x="14" y="128"/>
                </a:lnTo>
                <a:lnTo>
                  <a:pt x="14" y="128"/>
                </a:lnTo>
                <a:lnTo>
                  <a:pt x="14" y="128"/>
                </a:lnTo>
                <a:lnTo>
                  <a:pt x="14" y="128"/>
                </a:lnTo>
                <a:lnTo>
                  <a:pt x="14" y="130"/>
                </a:lnTo>
                <a:lnTo>
                  <a:pt x="14" y="130"/>
                </a:lnTo>
                <a:lnTo>
                  <a:pt x="14" y="130"/>
                </a:lnTo>
                <a:lnTo>
                  <a:pt x="13" y="128"/>
                </a:lnTo>
                <a:lnTo>
                  <a:pt x="11" y="128"/>
                </a:lnTo>
                <a:lnTo>
                  <a:pt x="10" y="128"/>
                </a:lnTo>
                <a:lnTo>
                  <a:pt x="10" y="127"/>
                </a:lnTo>
                <a:lnTo>
                  <a:pt x="10" y="127"/>
                </a:lnTo>
                <a:lnTo>
                  <a:pt x="13" y="127"/>
                </a:lnTo>
                <a:lnTo>
                  <a:pt x="14" y="125"/>
                </a:lnTo>
                <a:lnTo>
                  <a:pt x="14" y="125"/>
                </a:lnTo>
                <a:lnTo>
                  <a:pt x="16" y="125"/>
                </a:lnTo>
                <a:lnTo>
                  <a:pt x="16" y="127"/>
                </a:lnTo>
                <a:lnTo>
                  <a:pt x="17" y="127"/>
                </a:lnTo>
                <a:lnTo>
                  <a:pt x="17" y="127"/>
                </a:lnTo>
                <a:lnTo>
                  <a:pt x="17" y="127"/>
                </a:lnTo>
                <a:lnTo>
                  <a:pt x="18" y="127"/>
                </a:lnTo>
                <a:lnTo>
                  <a:pt x="20" y="128"/>
                </a:lnTo>
                <a:lnTo>
                  <a:pt x="20" y="128"/>
                </a:lnTo>
                <a:lnTo>
                  <a:pt x="20" y="128"/>
                </a:lnTo>
                <a:lnTo>
                  <a:pt x="20" y="128"/>
                </a:lnTo>
                <a:lnTo>
                  <a:pt x="21" y="127"/>
                </a:lnTo>
                <a:lnTo>
                  <a:pt x="21" y="127"/>
                </a:lnTo>
                <a:lnTo>
                  <a:pt x="21" y="127"/>
                </a:lnTo>
                <a:lnTo>
                  <a:pt x="23" y="127"/>
                </a:lnTo>
                <a:lnTo>
                  <a:pt x="23" y="127"/>
                </a:lnTo>
                <a:lnTo>
                  <a:pt x="23" y="127"/>
                </a:lnTo>
                <a:lnTo>
                  <a:pt x="21" y="127"/>
                </a:lnTo>
                <a:lnTo>
                  <a:pt x="21" y="127"/>
                </a:lnTo>
                <a:lnTo>
                  <a:pt x="20" y="127"/>
                </a:lnTo>
                <a:lnTo>
                  <a:pt x="20" y="125"/>
                </a:lnTo>
                <a:lnTo>
                  <a:pt x="20" y="125"/>
                </a:lnTo>
                <a:lnTo>
                  <a:pt x="20" y="125"/>
                </a:lnTo>
                <a:lnTo>
                  <a:pt x="20" y="125"/>
                </a:lnTo>
                <a:lnTo>
                  <a:pt x="21" y="125"/>
                </a:lnTo>
                <a:lnTo>
                  <a:pt x="21" y="125"/>
                </a:lnTo>
                <a:lnTo>
                  <a:pt x="21" y="125"/>
                </a:lnTo>
                <a:lnTo>
                  <a:pt x="23" y="125"/>
                </a:lnTo>
                <a:lnTo>
                  <a:pt x="23" y="125"/>
                </a:lnTo>
                <a:lnTo>
                  <a:pt x="24" y="125"/>
                </a:lnTo>
                <a:lnTo>
                  <a:pt x="24" y="125"/>
                </a:lnTo>
                <a:lnTo>
                  <a:pt x="24" y="125"/>
                </a:lnTo>
                <a:lnTo>
                  <a:pt x="23" y="125"/>
                </a:lnTo>
                <a:lnTo>
                  <a:pt x="23" y="125"/>
                </a:lnTo>
                <a:lnTo>
                  <a:pt x="23" y="125"/>
                </a:lnTo>
                <a:lnTo>
                  <a:pt x="21" y="125"/>
                </a:lnTo>
                <a:lnTo>
                  <a:pt x="21" y="125"/>
                </a:lnTo>
                <a:lnTo>
                  <a:pt x="21" y="125"/>
                </a:lnTo>
                <a:lnTo>
                  <a:pt x="21" y="125"/>
                </a:lnTo>
                <a:lnTo>
                  <a:pt x="23" y="127"/>
                </a:lnTo>
                <a:lnTo>
                  <a:pt x="23" y="127"/>
                </a:lnTo>
                <a:lnTo>
                  <a:pt x="23" y="127"/>
                </a:lnTo>
                <a:lnTo>
                  <a:pt x="23" y="127"/>
                </a:lnTo>
                <a:lnTo>
                  <a:pt x="24" y="127"/>
                </a:lnTo>
                <a:lnTo>
                  <a:pt x="24" y="127"/>
                </a:lnTo>
                <a:lnTo>
                  <a:pt x="26" y="125"/>
                </a:lnTo>
                <a:lnTo>
                  <a:pt x="27" y="125"/>
                </a:lnTo>
                <a:lnTo>
                  <a:pt x="27" y="125"/>
                </a:lnTo>
                <a:lnTo>
                  <a:pt x="27" y="125"/>
                </a:lnTo>
                <a:lnTo>
                  <a:pt x="27" y="125"/>
                </a:lnTo>
                <a:lnTo>
                  <a:pt x="28" y="125"/>
                </a:lnTo>
                <a:lnTo>
                  <a:pt x="28" y="127"/>
                </a:lnTo>
                <a:lnTo>
                  <a:pt x="30" y="127"/>
                </a:lnTo>
                <a:lnTo>
                  <a:pt x="30" y="127"/>
                </a:lnTo>
                <a:lnTo>
                  <a:pt x="31" y="127"/>
                </a:lnTo>
                <a:lnTo>
                  <a:pt x="31" y="128"/>
                </a:lnTo>
                <a:lnTo>
                  <a:pt x="33" y="128"/>
                </a:lnTo>
                <a:lnTo>
                  <a:pt x="33" y="128"/>
                </a:lnTo>
                <a:lnTo>
                  <a:pt x="33" y="128"/>
                </a:lnTo>
                <a:lnTo>
                  <a:pt x="33" y="128"/>
                </a:lnTo>
                <a:lnTo>
                  <a:pt x="33" y="127"/>
                </a:lnTo>
                <a:lnTo>
                  <a:pt x="33" y="127"/>
                </a:lnTo>
                <a:lnTo>
                  <a:pt x="33" y="125"/>
                </a:lnTo>
                <a:lnTo>
                  <a:pt x="33" y="125"/>
                </a:lnTo>
                <a:lnTo>
                  <a:pt x="33" y="125"/>
                </a:lnTo>
                <a:lnTo>
                  <a:pt x="33" y="125"/>
                </a:lnTo>
                <a:lnTo>
                  <a:pt x="33" y="125"/>
                </a:lnTo>
                <a:lnTo>
                  <a:pt x="33" y="125"/>
                </a:lnTo>
                <a:lnTo>
                  <a:pt x="34" y="125"/>
                </a:lnTo>
                <a:lnTo>
                  <a:pt x="34" y="125"/>
                </a:lnTo>
                <a:lnTo>
                  <a:pt x="34" y="125"/>
                </a:lnTo>
                <a:lnTo>
                  <a:pt x="34" y="125"/>
                </a:lnTo>
                <a:lnTo>
                  <a:pt x="34" y="127"/>
                </a:lnTo>
                <a:lnTo>
                  <a:pt x="36" y="127"/>
                </a:lnTo>
                <a:lnTo>
                  <a:pt x="36" y="127"/>
                </a:lnTo>
                <a:lnTo>
                  <a:pt x="36" y="125"/>
                </a:lnTo>
                <a:lnTo>
                  <a:pt x="36" y="125"/>
                </a:lnTo>
                <a:lnTo>
                  <a:pt x="37" y="125"/>
                </a:lnTo>
                <a:lnTo>
                  <a:pt x="37" y="125"/>
                </a:lnTo>
                <a:lnTo>
                  <a:pt x="38" y="125"/>
                </a:lnTo>
                <a:lnTo>
                  <a:pt x="40" y="125"/>
                </a:lnTo>
                <a:lnTo>
                  <a:pt x="40" y="125"/>
                </a:lnTo>
                <a:lnTo>
                  <a:pt x="41" y="125"/>
                </a:lnTo>
                <a:lnTo>
                  <a:pt x="41" y="125"/>
                </a:lnTo>
                <a:lnTo>
                  <a:pt x="41" y="125"/>
                </a:lnTo>
                <a:lnTo>
                  <a:pt x="41" y="125"/>
                </a:lnTo>
                <a:lnTo>
                  <a:pt x="41" y="125"/>
                </a:lnTo>
                <a:lnTo>
                  <a:pt x="41" y="124"/>
                </a:lnTo>
                <a:lnTo>
                  <a:pt x="41" y="124"/>
                </a:lnTo>
                <a:lnTo>
                  <a:pt x="43" y="124"/>
                </a:lnTo>
                <a:lnTo>
                  <a:pt x="43" y="124"/>
                </a:lnTo>
                <a:lnTo>
                  <a:pt x="43" y="124"/>
                </a:lnTo>
                <a:lnTo>
                  <a:pt x="43" y="124"/>
                </a:lnTo>
                <a:lnTo>
                  <a:pt x="43" y="124"/>
                </a:lnTo>
                <a:lnTo>
                  <a:pt x="43" y="125"/>
                </a:lnTo>
                <a:lnTo>
                  <a:pt x="43" y="125"/>
                </a:lnTo>
                <a:lnTo>
                  <a:pt x="43" y="125"/>
                </a:lnTo>
                <a:lnTo>
                  <a:pt x="43" y="125"/>
                </a:lnTo>
                <a:lnTo>
                  <a:pt x="44" y="125"/>
                </a:lnTo>
                <a:lnTo>
                  <a:pt x="44" y="124"/>
                </a:lnTo>
                <a:lnTo>
                  <a:pt x="46" y="124"/>
                </a:lnTo>
                <a:lnTo>
                  <a:pt x="47" y="124"/>
                </a:lnTo>
                <a:lnTo>
                  <a:pt x="48" y="124"/>
                </a:lnTo>
                <a:lnTo>
                  <a:pt x="48" y="124"/>
                </a:lnTo>
                <a:lnTo>
                  <a:pt x="50" y="123"/>
                </a:lnTo>
                <a:lnTo>
                  <a:pt x="50" y="123"/>
                </a:lnTo>
                <a:lnTo>
                  <a:pt x="48" y="123"/>
                </a:lnTo>
                <a:lnTo>
                  <a:pt x="48" y="123"/>
                </a:lnTo>
                <a:lnTo>
                  <a:pt x="48" y="121"/>
                </a:lnTo>
                <a:lnTo>
                  <a:pt x="47" y="120"/>
                </a:lnTo>
                <a:lnTo>
                  <a:pt x="47" y="120"/>
                </a:lnTo>
                <a:lnTo>
                  <a:pt x="47" y="120"/>
                </a:lnTo>
                <a:lnTo>
                  <a:pt x="47" y="120"/>
                </a:lnTo>
                <a:lnTo>
                  <a:pt x="47" y="120"/>
                </a:lnTo>
                <a:lnTo>
                  <a:pt x="46" y="120"/>
                </a:lnTo>
                <a:lnTo>
                  <a:pt x="46" y="120"/>
                </a:lnTo>
                <a:lnTo>
                  <a:pt x="44" y="120"/>
                </a:lnTo>
                <a:lnTo>
                  <a:pt x="44" y="120"/>
                </a:lnTo>
                <a:lnTo>
                  <a:pt x="44" y="120"/>
                </a:lnTo>
                <a:lnTo>
                  <a:pt x="43" y="120"/>
                </a:lnTo>
                <a:lnTo>
                  <a:pt x="43" y="120"/>
                </a:lnTo>
                <a:lnTo>
                  <a:pt x="43" y="120"/>
                </a:lnTo>
                <a:lnTo>
                  <a:pt x="43" y="120"/>
                </a:lnTo>
                <a:lnTo>
                  <a:pt x="43" y="120"/>
                </a:lnTo>
                <a:lnTo>
                  <a:pt x="43" y="120"/>
                </a:lnTo>
                <a:lnTo>
                  <a:pt x="41" y="118"/>
                </a:lnTo>
                <a:lnTo>
                  <a:pt x="41" y="118"/>
                </a:lnTo>
                <a:lnTo>
                  <a:pt x="41" y="118"/>
                </a:lnTo>
                <a:lnTo>
                  <a:pt x="41" y="118"/>
                </a:lnTo>
                <a:lnTo>
                  <a:pt x="41" y="120"/>
                </a:lnTo>
                <a:lnTo>
                  <a:pt x="41" y="120"/>
                </a:lnTo>
                <a:lnTo>
                  <a:pt x="41" y="118"/>
                </a:lnTo>
                <a:lnTo>
                  <a:pt x="40" y="120"/>
                </a:lnTo>
                <a:lnTo>
                  <a:pt x="40" y="120"/>
                </a:lnTo>
                <a:lnTo>
                  <a:pt x="38" y="120"/>
                </a:lnTo>
                <a:lnTo>
                  <a:pt x="38" y="120"/>
                </a:lnTo>
                <a:lnTo>
                  <a:pt x="38" y="118"/>
                </a:lnTo>
                <a:lnTo>
                  <a:pt x="38" y="118"/>
                </a:lnTo>
                <a:lnTo>
                  <a:pt x="38" y="118"/>
                </a:lnTo>
                <a:lnTo>
                  <a:pt x="38" y="118"/>
                </a:lnTo>
                <a:lnTo>
                  <a:pt x="37" y="117"/>
                </a:lnTo>
                <a:lnTo>
                  <a:pt x="36" y="117"/>
                </a:lnTo>
                <a:lnTo>
                  <a:pt x="36" y="116"/>
                </a:lnTo>
                <a:lnTo>
                  <a:pt x="36" y="116"/>
                </a:lnTo>
                <a:lnTo>
                  <a:pt x="36" y="116"/>
                </a:lnTo>
                <a:lnTo>
                  <a:pt x="36" y="116"/>
                </a:lnTo>
                <a:lnTo>
                  <a:pt x="37" y="116"/>
                </a:lnTo>
                <a:lnTo>
                  <a:pt x="36" y="114"/>
                </a:lnTo>
                <a:lnTo>
                  <a:pt x="36" y="114"/>
                </a:lnTo>
                <a:lnTo>
                  <a:pt x="36" y="116"/>
                </a:lnTo>
                <a:lnTo>
                  <a:pt x="34" y="116"/>
                </a:lnTo>
                <a:lnTo>
                  <a:pt x="34" y="114"/>
                </a:lnTo>
                <a:lnTo>
                  <a:pt x="34" y="114"/>
                </a:lnTo>
                <a:lnTo>
                  <a:pt x="34" y="114"/>
                </a:lnTo>
                <a:lnTo>
                  <a:pt x="33" y="114"/>
                </a:lnTo>
                <a:lnTo>
                  <a:pt x="33" y="114"/>
                </a:lnTo>
                <a:lnTo>
                  <a:pt x="33" y="114"/>
                </a:lnTo>
                <a:lnTo>
                  <a:pt x="33" y="114"/>
                </a:lnTo>
                <a:lnTo>
                  <a:pt x="33" y="113"/>
                </a:lnTo>
                <a:lnTo>
                  <a:pt x="33" y="113"/>
                </a:lnTo>
                <a:lnTo>
                  <a:pt x="31" y="113"/>
                </a:lnTo>
                <a:lnTo>
                  <a:pt x="31" y="113"/>
                </a:lnTo>
                <a:lnTo>
                  <a:pt x="30" y="113"/>
                </a:lnTo>
                <a:lnTo>
                  <a:pt x="30" y="113"/>
                </a:lnTo>
                <a:lnTo>
                  <a:pt x="30" y="114"/>
                </a:lnTo>
                <a:lnTo>
                  <a:pt x="30" y="116"/>
                </a:lnTo>
                <a:lnTo>
                  <a:pt x="30" y="116"/>
                </a:lnTo>
                <a:lnTo>
                  <a:pt x="28" y="117"/>
                </a:lnTo>
                <a:lnTo>
                  <a:pt x="28" y="117"/>
                </a:lnTo>
                <a:lnTo>
                  <a:pt x="28" y="117"/>
                </a:lnTo>
                <a:lnTo>
                  <a:pt x="28" y="117"/>
                </a:lnTo>
                <a:lnTo>
                  <a:pt x="28" y="117"/>
                </a:lnTo>
                <a:lnTo>
                  <a:pt x="28" y="117"/>
                </a:lnTo>
                <a:lnTo>
                  <a:pt x="27" y="118"/>
                </a:lnTo>
                <a:lnTo>
                  <a:pt x="27" y="118"/>
                </a:lnTo>
                <a:lnTo>
                  <a:pt x="24" y="118"/>
                </a:lnTo>
                <a:lnTo>
                  <a:pt x="24" y="118"/>
                </a:lnTo>
                <a:lnTo>
                  <a:pt x="26" y="118"/>
                </a:lnTo>
                <a:lnTo>
                  <a:pt x="26" y="117"/>
                </a:lnTo>
                <a:lnTo>
                  <a:pt x="26" y="117"/>
                </a:lnTo>
                <a:lnTo>
                  <a:pt x="26" y="117"/>
                </a:lnTo>
                <a:lnTo>
                  <a:pt x="26" y="116"/>
                </a:lnTo>
                <a:lnTo>
                  <a:pt x="26" y="116"/>
                </a:lnTo>
                <a:lnTo>
                  <a:pt x="27" y="116"/>
                </a:lnTo>
                <a:lnTo>
                  <a:pt x="27" y="114"/>
                </a:lnTo>
                <a:lnTo>
                  <a:pt x="27" y="114"/>
                </a:lnTo>
                <a:lnTo>
                  <a:pt x="27" y="114"/>
                </a:lnTo>
                <a:lnTo>
                  <a:pt x="26" y="114"/>
                </a:lnTo>
                <a:lnTo>
                  <a:pt x="26" y="114"/>
                </a:lnTo>
                <a:lnTo>
                  <a:pt x="26" y="114"/>
                </a:lnTo>
                <a:lnTo>
                  <a:pt x="24" y="114"/>
                </a:lnTo>
                <a:lnTo>
                  <a:pt x="24" y="116"/>
                </a:lnTo>
                <a:lnTo>
                  <a:pt x="24" y="116"/>
                </a:lnTo>
                <a:lnTo>
                  <a:pt x="24" y="116"/>
                </a:lnTo>
                <a:lnTo>
                  <a:pt x="24" y="116"/>
                </a:lnTo>
                <a:lnTo>
                  <a:pt x="24" y="117"/>
                </a:lnTo>
                <a:lnTo>
                  <a:pt x="24" y="117"/>
                </a:lnTo>
                <a:lnTo>
                  <a:pt x="23" y="117"/>
                </a:lnTo>
                <a:lnTo>
                  <a:pt x="23" y="117"/>
                </a:lnTo>
                <a:lnTo>
                  <a:pt x="23" y="118"/>
                </a:lnTo>
                <a:lnTo>
                  <a:pt x="23" y="118"/>
                </a:lnTo>
                <a:lnTo>
                  <a:pt x="24" y="118"/>
                </a:lnTo>
                <a:lnTo>
                  <a:pt x="24" y="118"/>
                </a:lnTo>
                <a:lnTo>
                  <a:pt x="23" y="118"/>
                </a:lnTo>
                <a:lnTo>
                  <a:pt x="23" y="118"/>
                </a:lnTo>
                <a:lnTo>
                  <a:pt x="23" y="118"/>
                </a:lnTo>
                <a:lnTo>
                  <a:pt x="23" y="118"/>
                </a:lnTo>
                <a:lnTo>
                  <a:pt x="23" y="117"/>
                </a:lnTo>
                <a:lnTo>
                  <a:pt x="23" y="117"/>
                </a:lnTo>
                <a:lnTo>
                  <a:pt x="21" y="117"/>
                </a:lnTo>
                <a:lnTo>
                  <a:pt x="21" y="118"/>
                </a:lnTo>
                <a:lnTo>
                  <a:pt x="21" y="118"/>
                </a:lnTo>
                <a:lnTo>
                  <a:pt x="21" y="118"/>
                </a:lnTo>
                <a:lnTo>
                  <a:pt x="21" y="118"/>
                </a:lnTo>
                <a:lnTo>
                  <a:pt x="20" y="118"/>
                </a:lnTo>
                <a:lnTo>
                  <a:pt x="20" y="118"/>
                </a:lnTo>
                <a:lnTo>
                  <a:pt x="18" y="118"/>
                </a:lnTo>
                <a:lnTo>
                  <a:pt x="18" y="118"/>
                </a:lnTo>
                <a:lnTo>
                  <a:pt x="18" y="118"/>
                </a:lnTo>
                <a:lnTo>
                  <a:pt x="18" y="118"/>
                </a:lnTo>
                <a:lnTo>
                  <a:pt x="18" y="120"/>
                </a:lnTo>
                <a:lnTo>
                  <a:pt x="18" y="120"/>
                </a:lnTo>
                <a:lnTo>
                  <a:pt x="18" y="120"/>
                </a:lnTo>
                <a:lnTo>
                  <a:pt x="18" y="120"/>
                </a:lnTo>
                <a:lnTo>
                  <a:pt x="18" y="120"/>
                </a:lnTo>
                <a:lnTo>
                  <a:pt x="17" y="120"/>
                </a:lnTo>
                <a:lnTo>
                  <a:pt x="17" y="118"/>
                </a:lnTo>
                <a:lnTo>
                  <a:pt x="17" y="118"/>
                </a:lnTo>
                <a:lnTo>
                  <a:pt x="16" y="118"/>
                </a:lnTo>
                <a:lnTo>
                  <a:pt x="16" y="118"/>
                </a:lnTo>
                <a:lnTo>
                  <a:pt x="16" y="118"/>
                </a:lnTo>
                <a:lnTo>
                  <a:pt x="16" y="118"/>
                </a:lnTo>
                <a:lnTo>
                  <a:pt x="16" y="117"/>
                </a:lnTo>
                <a:lnTo>
                  <a:pt x="16" y="117"/>
                </a:lnTo>
                <a:lnTo>
                  <a:pt x="16" y="116"/>
                </a:lnTo>
                <a:lnTo>
                  <a:pt x="16" y="116"/>
                </a:lnTo>
                <a:lnTo>
                  <a:pt x="16" y="116"/>
                </a:lnTo>
                <a:lnTo>
                  <a:pt x="16" y="116"/>
                </a:lnTo>
                <a:lnTo>
                  <a:pt x="14" y="116"/>
                </a:lnTo>
                <a:lnTo>
                  <a:pt x="14" y="116"/>
                </a:lnTo>
                <a:lnTo>
                  <a:pt x="14" y="117"/>
                </a:lnTo>
                <a:lnTo>
                  <a:pt x="13" y="117"/>
                </a:lnTo>
                <a:lnTo>
                  <a:pt x="13" y="117"/>
                </a:lnTo>
                <a:lnTo>
                  <a:pt x="13" y="117"/>
                </a:lnTo>
                <a:lnTo>
                  <a:pt x="13" y="117"/>
                </a:lnTo>
                <a:lnTo>
                  <a:pt x="13" y="117"/>
                </a:lnTo>
                <a:lnTo>
                  <a:pt x="11" y="117"/>
                </a:lnTo>
                <a:lnTo>
                  <a:pt x="10" y="116"/>
                </a:lnTo>
                <a:lnTo>
                  <a:pt x="10" y="116"/>
                </a:lnTo>
                <a:lnTo>
                  <a:pt x="10" y="116"/>
                </a:lnTo>
                <a:lnTo>
                  <a:pt x="8" y="117"/>
                </a:lnTo>
                <a:lnTo>
                  <a:pt x="8" y="117"/>
                </a:lnTo>
                <a:lnTo>
                  <a:pt x="8" y="117"/>
                </a:lnTo>
                <a:lnTo>
                  <a:pt x="10" y="117"/>
                </a:lnTo>
                <a:lnTo>
                  <a:pt x="10" y="117"/>
                </a:lnTo>
                <a:lnTo>
                  <a:pt x="10" y="118"/>
                </a:lnTo>
                <a:lnTo>
                  <a:pt x="8" y="118"/>
                </a:lnTo>
                <a:lnTo>
                  <a:pt x="8" y="118"/>
                </a:lnTo>
                <a:lnTo>
                  <a:pt x="8" y="117"/>
                </a:lnTo>
                <a:lnTo>
                  <a:pt x="8" y="117"/>
                </a:lnTo>
                <a:lnTo>
                  <a:pt x="8" y="117"/>
                </a:lnTo>
                <a:lnTo>
                  <a:pt x="8" y="117"/>
                </a:lnTo>
                <a:lnTo>
                  <a:pt x="7" y="117"/>
                </a:lnTo>
                <a:lnTo>
                  <a:pt x="7" y="116"/>
                </a:lnTo>
                <a:lnTo>
                  <a:pt x="6" y="116"/>
                </a:lnTo>
                <a:lnTo>
                  <a:pt x="6" y="114"/>
                </a:lnTo>
                <a:lnTo>
                  <a:pt x="6" y="114"/>
                </a:lnTo>
                <a:lnTo>
                  <a:pt x="6" y="114"/>
                </a:lnTo>
                <a:lnTo>
                  <a:pt x="7" y="114"/>
                </a:lnTo>
                <a:lnTo>
                  <a:pt x="7" y="114"/>
                </a:lnTo>
                <a:lnTo>
                  <a:pt x="7" y="114"/>
                </a:lnTo>
                <a:lnTo>
                  <a:pt x="7" y="114"/>
                </a:lnTo>
                <a:lnTo>
                  <a:pt x="7" y="114"/>
                </a:lnTo>
                <a:lnTo>
                  <a:pt x="7" y="114"/>
                </a:lnTo>
                <a:lnTo>
                  <a:pt x="7" y="111"/>
                </a:lnTo>
                <a:lnTo>
                  <a:pt x="6" y="111"/>
                </a:lnTo>
                <a:lnTo>
                  <a:pt x="6" y="111"/>
                </a:lnTo>
                <a:lnTo>
                  <a:pt x="6" y="110"/>
                </a:lnTo>
                <a:lnTo>
                  <a:pt x="6" y="108"/>
                </a:lnTo>
                <a:lnTo>
                  <a:pt x="8" y="110"/>
                </a:lnTo>
                <a:lnTo>
                  <a:pt x="8" y="110"/>
                </a:lnTo>
                <a:lnTo>
                  <a:pt x="8" y="108"/>
                </a:lnTo>
                <a:lnTo>
                  <a:pt x="8" y="108"/>
                </a:lnTo>
                <a:lnTo>
                  <a:pt x="8" y="108"/>
                </a:lnTo>
                <a:lnTo>
                  <a:pt x="8" y="108"/>
                </a:lnTo>
                <a:lnTo>
                  <a:pt x="8" y="107"/>
                </a:lnTo>
                <a:lnTo>
                  <a:pt x="8" y="107"/>
                </a:lnTo>
                <a:lnTo>
                  <a:pt x="8" y="107"/>
                </a:lnTo>
                <a:lnTo>
                  <a:pt x="10" y="108"/>
                </a:lnTo>
                <a:lnTo>
                  <a:pt x="10" y="108"/>
                </a:lnTo>
                <a:lnTo>
                  <a:pt x="11" y="108"/>
                </a:lnTo>
                <a:lnTo>
                  <a:pt x="13" y="110"/>
                </a:lnTo>
                <a:lnTo>
                  <a:pt x="13" y="110"/>
                </a:lnTo>
                <a:lnTo>
                  <a:pt x="13" y="110"/>
                </a:lnTo>
                <a:lnTo>
                  <a:pt x="13" y="110"/>
                </a:lnTo>
                <a:lnTo>
                  <a:pt x="14" y="110"/>
                </a:lnTo>
                <a:lnTo>
                  <a:pt x="14" y="110"/>
                </a:lnTo>
                <a:lnTo>
                  <a:pt x="17" y="110"/>
                </a:lnTo>
                <a:lnTo>
                  <a:pt x="18" y="110"/>
                </a:lnTo>
                <a:lnTo>
                  <a:pt x="18" y="110"/>
                </a:lnTo>
                <a:lnTo>
                  <a:pt x="20" y="110"/>
                </a:lnTo>
                <a:lnTo>
                  <a:pt x="20" y="110"/>
                </a:lnTo>
                <a:lnTo>
                  <a:pt x="20" y="108"/>
                </a:lnTo>
                <a:lnTo>
                  <a:pt x="20" y="108"/>
                </a:lnTo>
                <a:lnTo>
                  <a:pt x="21" y="108"/>
                </a:lnTo>
                <a:lnTo>
                  <a:pt x="21" y="108"/>
                </a:lnTo>
                <a:lnTo>
                  <a:pt x="21" y="108"/>
                </a:lnTo>
                <a:lnTo>
                  <a:pt x="21" y="108"/>
                </a:lnTo>
                <a:lnTo>
                  <a:pt x="21" y="108"/>
                </a:lnTo>
                <a:lnTo>
                  <a:pt x="21" y="108"/>
                </a:lnTo>
                <a:lnTo>
                  <a:pt x="21" y="110"/>
                </a:lnTo>
                <a:lnTo>
                  <a:pt x="23" y="110"/>
                </a:lnTo>
                <a:lnTo>
                  <a:pt x="23" y="110"/>
                </a:lnTo>
                <a:lnTo>
                  <a:pt x="24" y="108"/>
                </a:lnTo>
                <a:lnTo>
                  <a:pt x="24" y="108"/>
                </a:lnTo>
                <a:lnTo>
                  <a:pt x="26" y="108"/>
                </a:lnTo>
                <a:lnTo>
                  <a:pt x="26" y="108"/>
                </a:lnTo>
                <a:lnTo>
                  <a:pt x="26" y="108"/>
                </a:lnTo>
                <a:lnTo>
                  <a:pt x="27" y="108"/>
                </a:lnTo>
                <a:lnTo>
                  <a:pt x="27" y="108"/>
                </a:lnTo>
                <a:lnTo>
                  <a:pt x="27" y="108"/>
                </a:lnTo>
                <a:lnTo>
                  <a:pt x="27" y="108"/>
                </a:lnTo>
                <a:lnTo>
                  <a:pt x="28" y="108"/>
                </a:lnTo>
                <a:lnTo>
                  <a:pt x="28" y="108"/>
                </a:lnTo>
                <a:lnTo>
                  <a:pt x="28" y="108"/>
                </a:lnTo>
                <a:lnTo>
                  <a:pt x="28" y="108"/>
                </a:lnTo>
                <a:lnTo>
                  <a:pt x="28" y="108"/>
                </a:lnTo>
                <a:lnTo>
                  <a:pt x="28" y="107"/>
                </a:lnTo>
                <a:lnTo>
                  <a:pt x="30" y="108"/>
                </a:lnTo>
                <a:lnTo>
                  <a:pt x="30" y="108"/>
                </a:lnTo>
                <a:lnTo>
                  <a:pt x="30" y="107"/>
                </a:lnTo>
                <a:lnTo>
                  <a:pt x="30" y="107"/>
                </a:lnTo>
                <a:lnTo>
                  <a:pt x="30" y="107"/>
                </a:lnTo>
                <a:lnTo>
                  <a:pt x="31" y="107"/>
                </a:lnTo>
                <a:lnTo>
                  <a:pt x="31" y="107"/>
                </a:lnTo>
                <a:lnTo>
                  <a:pt x="31" y="107"/>
                </a:lnTo>
                <a:lnTo>
                  <a:pt x="31" y="107"/>
                </a:lnTo>
                <a:lnTo>
                  <a:pt x="31" y="107"/>
                </a:lnTo>
                <a:lnTo>
                  <a:pt x="31" y="107"/>
                </a:lnTo>
                <a:lnTo>
                  <a:pt x="31" y="107"/>
                </a:lnTo>
                <a:lnTo>
                  <a:pt x="33" y="107"/>
                </a:lnTo>
                <a:lnTo>
                  <a:pt x="33" y="106"/>
                </a:lnTo>
                <a:lnTo>
                  <a:pt x="33" y="106"/>
                </a:lnTo>
                <a:lnTo>
                  <a:pt x="33" y="106"/>
                </a:lnTo>
                <a:lnTo>
                  <a:pt x="34" y="106"/>
                </a:lnTo>
                <a:lnTo>
                  <a:pt x="34" y="107"/>
                </a:lnTo>
                <a:lnTo>
                  <a:pt x="34" y="107"/>
                </a:lnTo>
                <a:lnTo>
                  <a:pt x="36" y="106"/>
                </a:lnTo>
                <a:lnTo>
                  <a:pt x="36" y="106"/>
                </a:lnTo>
                <a:lnTo>
                  <a:pt x="37" y="106"/>
                </a:lnTo>
                <a:lnTo>
                  <a:pt x="37" y="106"/>
                </a:lnTo>
                <a:lnTo>
                  <a:pt x="37" y="107"/>
                </a:lnTo>
                <a:lnTo>
                  <a:pt x="37" y="107"/>
                </a:lnTo>
                <a:lnTo>
                  <a:pt x="37" y="107"/>
                </a:lnTo>
                <a:lnTo>
                  <a:pt x="37" y="107"/>
                </a:lnTo>
                <a:lnTo>
                  <a:pt x="37" y="108"/>
                </a:lnTo>
                <a:lnTo>
                  <a:pt x="36" y="108"/>
                </a:lnTo>
                <a:lnTo>
                  <a:pt x="34" y="108"/>
                </a:lnTo>
                <a:lnTo>
                  <a:pt x="34" y="107"/>
                </a:lnTo>
                <a:lnTo>
                  <a:pt x="34" y="107"/>
                </a:lnTo>
                <a:lnTo>
                  <a:pt x="33" y="108"/>
                </a:lnTo>
                <a:lnTo>
                  <a:pt x="33" y="108"/>
                </a:lnTo>
                <a:lnTo>
                  <a:pt x="33" y="108"/>
                </a:lnTo>
                <a:lnTo>
                  <a:pt x="33" y="108"/>
                </a:lnTo>
                <a:lnTo>
                  <a:pt x="33" y="108"/>
                </a:lnTo>
                <a:lnTo>
                  <a:pt x="31" y="108"/>
                </a:lnTo>
                <a:lnTo>
                  <a:pt x="31" y="108"/>
                </a:lnTo>
                <a:lnTo>
                  <a:pt x="31" y="108"/>
                </a:lnTo>
                <a:lnTo>
                  <a:pt x="31" y="108"/>
                </a:lnTo>
                <a:lnTo>
                  <a:pt x="31" y="110"/>
                </a:lnTo>
                <a:lnTo>
                  <a:pt x="31" y="110"/>
                </a:lnTo>
                <a:lnTo>
                  <a:pt x="31" y="110"/>
                </a:lnTo>
                <a:lnTo>
                  <a:pt x="31" y="110"/>
                </a:lnTo>
                <a:lnTo>
                  <a:pt x="31" y="110"/>
                </a:lnTo>
                <a:lnTo>
                  <a:pt x="30" y="111"/>
                </a:lnTo>
                <a:lnTo>
                  <a:pt x="30" y="111"/>
                </a:lnTo>
                <a:lnTo>
                  <a:pt x="30" y="111"/>
                </a:lnTo>
                <a:lnTo>
                  <a:pt x="30" y="111"/>
                </a:lnTo>
                <a:lnTo>
                  <a:pt x="28" y="110"/>
                </a:lnTo>
                <a:lnTo>
                  <a:pt x="28" y="110"/>
                </a:lnTo>
                <a:lnTo>
                  <a:pt x="28" y="111"/>
                </a:lnTo>
                <a:lnTo>
                  <a:pt x="28" y="111"/>
                </a:lnTo>
                <a:lnTo>
                  <a:pt x="27" y="111"/>
                </a:lnTo>
                <a:lnTo>
                  <a:pt x="27" y="111"/>
                </a:lnTo>
                <a:lnTo>
                  <a:pt x="27" y="111"/>
                </a:lnTo>
                <a:lnTo>
                  <a:pt x="27" y="113"/>
                </a:lnTo>
                <a:lnTo>
                  <a:pt x="28" y="113"/>
                </a:lnTo>
                <a:lnTo>
                  <a:pt x="28" y="113"/>
                </a:lnTo>
                <a:lnTo>
                  <a:pt x="30" y="113"/>
                </a:lnTo>
                <a:lnTo>
                  <a:pt x="30" y="113"/>
                </a:lnTo>
                <a:lnTo>
                  <a:pt x="31" y="113"/>
                </a:lnTo>
                <a:lnTo>
                  <a:pt x="31" y="113"/>
                </a:lnTo>
                <a:lnTo>
                  <a:pt x="31" y="113"/>
                </a:lnTo>
                <a:lnTo>
                  <a:pt x="33" y="113"/>
                </a:lnTo>
                <a:lnTo>
                  <a:pt x="33" y="113"/>
                </a:lnTo>
                <a:lnTo>
                  <a:pt x="33" y="113"/>
                </a:lnTo>
                <a:lnTo>
                  <a:pt x="33" y="113"/>
                </a:lnTo>
                <a:lnTo>
                  <a:pt x="34" y="113"/>
                </a:lnTo>
                <a:lnTo>
                  <a:pt x="34" y="113"/>
                </a:lnTo>
                <a:lnTo>
                  <a:pt x="36" y="113"/>
                </a:lnTo>
                <a:lnTo>
                  <a:pt x="36" y="111"/>
                </a:lnTo>
                <a:lnTo>
                  <a:pt x="37" y="111"/>
                </a:lnTo>
                <a:lnTo>
                  <a:pt x="38" y="111"/>
                </a:lnTo>
                <a:lnTo>
                  <a:pt x="38" y="113"/>
                </a:lnTo>
                <a:lnTo>
                  <a:pt x="40" y="111"/>
                </a:lnTo>
                <a:lnTo>
                  <a:pt x="40" y="110"/>
                </a:lnTo>
                <a:lnTo>
                  <a:pt x="40" y="110"/>
                </a:lnTo>
                <a:lnTo>
                  <a:pt x="40" y="110"/>
                </a:lnTo>
                <a:lnTo>
                  <a:pt x="41" y="111"/>
                </a:lnTo>
                <a:lnTo>
                  <a:pt x="41" y="111"/>
                </a:lnTo>
                <a:lnTo>
                  <a:pt x="41" y="111"/>
                </a:lnTo>
                <a:lnTo>
                  <a:pt x="41" y="113"/>
                </a:lnTo>
                <a:lnTo>
                  <a:pt x="41" y="113"/>
                </a:lnTo>
                <a:lnTo>
                  <a:pt x="41" y="113"/>
                </a:lnTo>
                <a:lnTo>
                  <a:pt x="43" y="113"/>
                </a:lnTo>
                <a:lnTo>
                  <a:pt x="43" y="113"/>
                </a:lnTo>
                <a:lnTo>
                  <a:pt x="43" y="113"/>
                </a:lnTo>
                <a:lnTo>
                  <a:pt x="43" y="111"/>
                </a:lnTo>
                <a:lnTo>
                  <a:pt x="43" y="111"/>
                </a:lnTo>
                <a:lnTo>
                  <a:pt x="43" y="110"/>
                </a:lnTo>
                <a:lnTo>
                  <a:pt x="43" y="110"/>
                </a:lnTo>
                <a:lnTo>
                  <a:pt x="43" y="110"/>
                </a:lnTo>
                <a:lnTo>
                  <a:pt x="43" y="110"/>
                </a:lnTo>
                <a:lnTo>
                  <a:pt x="43" y="110"/>
                </a:lnTo>
                <a:lnTo>
                  <a:pt x="43" y="108"/>
                </a:lnTo>
                <a:lnTo>
                  <a:pt x="43" y="108"/>
                </a:lnTo>
                <a:lnTo>
                  <a:pt x="44" y="110"/>
                </a:lnTo>
                <a:lnTo>
                  <a:pt x="46" y="110"/>
                </a:lnTo>
                <a:lnTo>
                  <a:pt x="46" y="110"/>
                </a:lnTo>
                <a:lnTo>
                  <a:pt x="44" y="110"/>
                </a:lnTo>
                <a:lnTo>
                  <a:pt x="44" y="110"/>
                </a:lnTo>
                <a:lnTo>
                  <a:pt x="44" y="111"/>
                </a:lnTo>
                <a:lnTo>
                  <a:pt x="44" y="111"/>
                </a:lnTo>
                <a:lnTo>
                  <a:pt x="44" y="111"/>
                </a:lnTo>
                <a:lnTo>
                  <a:pt x="44" y="111"/>
                </a:lnTo>
                <a:lnTo>
                  <a:pt x="44" y="113"/>
                </a:lnTo>
                <a:lnTo>
                  <a:pt x="44" y="113"/>
                </a:lnTo>
                <a:lnTo>
                  <a:pt x="46" y="113"/>
                </a:lnTo>
                <a:lnTo>
                  <a:pt x="47" y="113"/>
                </a:lnTo>
                <a:lnTo>
                  <a:pt x="47" y="113"/>
                </a:lnTo>
                <a:lnTo>
                  <a:pt x="47" y="113"/>
                </a:lnTo>
                <a:lnTo>
                  <a:pt x="47" y="111"/>
                </a:lnTo>
                <a:lnTo>
                  <a:pt x="47" y="111"/>
                </a:lnTo>
                <a:lnTo>
                  <a:pt x="48" y="111"/>
                </a:lnTo>
                <a:lnTo>
                  <a:pt x="48" y="111"/>
                </a:lnTo>
                <a:lnTo>
                  <a:pt x="48" y="111"/>
                </a:lnTo>
                <a:lnTo>
                  <a:pt x="50" y="111"/>
                </a:lnTo>
                <a:lnTo>
                  <a:pt x="50" y="110"/>
                </a:lnTo>
                <a:lnTo>
                  <a:pt x="50" y="110"/>
                </a:lnTo>
                <a:lnTo>
                  <a:pt x="48" y="110"/>
                </a:lnTo>
                <a:lnTo>
                  <a:pt x="48" y="110"/>
                </a:lnTo>
                <a:lnTo>
                  <a:pt x="48" y="107"/>
                </a:lnTo>
                <a:lnTo>
                  <a:pt x="48" y="107"/>
                </a:lnTo>
                <a:lnTo>
                  <a:pt x="47" y="108"/>
                </a:lnTo>
                <a:lnTo>
                  <a:pt x="47" y="108"/>
                </a:lnTo>
                <a:lnTo>
                  <a:pt x="47" y="108"/>
                </a:lnTo>
                <a:lnTo>
                  <a:pt x="47" y="108"/>
                </a:lnTo>
                <a:lnTo>
                  <a:pt x="47" y="107"/>
                </a:lnTo>
                <a:lnTo>
                  <a:pt x="47" y="107"/>
                </a:lnTo>
                <a:lnTo>
                  <a:pt x="47" y="107"/>
                </a:lnTo>
                <a:lnTo>
                  <a:pt x="47" y="107"/>
                </a:lnTo>
                <a:lnTo>
                  <a:pt x="46" y="107"/>
                </a:lnTo>
                <a:lnTo>
                  <a:pt x="44" y="107"/>
                </a:lnTo>
                <a:lnTo>
                  <a:pt x="43" y="108"/>
                </a:lnTo>
                <a:lnTo>
                  <a:pt x="43" y="108"/>
                </a:lnTo>
                <a:lnTo>
                  <a:pt x="41" y="108"/>
                </a:lnTo>
                <a:lnTo>
                  <a:pt x="41" y="108"/>
                </a:lnTo>
                <a:lnTo>
                  <a:pt x="40" y="108"/>
                </a:lnTo>
                <a:lnTo>
                  <a:pt x="38" y="107"/>
                </a:lnTo>
                <a:lnTo>
                  <a:pt x="38" y="107"/>
                </a:lnTo>
                <a:lnTo>
                  <a:pt x="38" y="107"/>
                </a:lnTo>
                <a:lnTo>
                  <a:pt x="38" y="107"/>
                </a:lnTo>
                <a:lnTo>
                  <a:pt x="38" y="106"/>
                </a:lnTo>
                <a:lnTo>
                  <a:pt x="40" y="106"/>
                </a:lnTo>
                <a:lnTo>
                  <a:pt x="40" y="107"/>
                </a:lnTo>
                <a:lnTo>
                  <a:pt x="40" y="107"/>
                </a:lnTo>
                <a:lnTo>
                  <a:pt x="40" y="107"/>
                </a:lnTo>
                <a:lnTo>
                  <a:pt x="41" y="106"/>
                </a:lnTo>
                <a:lnTo>
                  <a:pt x="41" y="106"/>
                </a:lnTo>
                <a:lnTo>
                  <a:pt x="41" y="106"/>
                </a:lnTo>
                <a:lnTo>
                  <a:pt x="41" y="106"/>
                </a:lnTo>
                <a:lnTo>
                  <a:pt x="41" y="107"/>
                </a:lnTo>
                <a:lnTo>
                  <a:pt x="43" y="107"/>
                </a:lnTo>
                <a:lnTo>
                  <a:pt x="43" y="107"/>
                </a:lnTo>
                <a:lnTo>
                  <a:pt x="43" y="107"/>
                </a:lnTo>
                <a:lnTo>
                  <a:pt x="43" y="104"/>
                </a:lnTo>
                <a:lnTo>
                  <a:pt x="43" y="104"/>
                </a:lnTo>
                <a:lnTo>
                  <a:pt x="43" y="104"/>
                </a:lnTo>
                <a:lnTo>
                  <a:pt x="41" y="104"/>
                </a:lnTo>
                <a:lnTo>
                  <a:pt x="41" y="104"/>
                </a:lnTo>
                <a:lnTo>
                  <a:pt x="41" y="104"/>
                </a:lnTo>
                <a:lnTo>
                  <a:pt x="38" y="104"/>
                </a:lnTo>
                <a:lnTo>
                  <a:pt x="37" y="104"/>
                </a:lnTo>
                <a:lnTo>
                  <a:pt x="36" y="104"/>
                </a:lnTo>
                <a:lnTo>
                  <a:pt x="34" y="104"/>
                </a:lnTo>
                <a:lnTo>
                  <a:pt x="33" y="104"/>
                </a:lnTo>
                <a:lnTo>
                  <a:pt x="30" y="104"/>
                </a:lnTo>
                <a:lnTo>
                  <a:pt x="30" y="103"/>
                </a:lnTo>
                <a:lnTo>
                  <a:pt x="30" y="103"/>
                </a:lnTo>
                <a:lnTo>
                  <a:pt x="31" y="103"/>
                </a:lnTo>
                <a:lnTo>
                  <a:pt x="31" y="103"/>
                </a:lnTo>
                <a:lnTo>
                  <a:pt x="31" y="103"/>
                </a:lnTo>
                <a:lnTo>
                  <a:pt x="33" y="101"/>
                </a:lnTo>
                <a:lnTo>
                  <a:pt x="33" y="101"/>
                </a:lnTo>
                <a:lnTo>
                  <a:pt x="33" y="103"/>
                </a:lnTo>
                <a:lnTo>
                  <a:pt x="33" y="103"/>
                </a:lnTo>
                <a:lnTo>
                  <a:pt x="33" y="103"/>
                </a:lnTo>
                <a:lnTo>
                  <a:pt x="33" y="103"/>
                </a:lnTo>
                <a:lnTo>
                  <a:pt x="33" y="103"/>
                </a:lnTo>
                <a:lnTo>
                  <a:pt x="34" y="103"/>
                </a:lnTo>
                <a:lnTo>
                  <a:pt x="34" y="103"/>
                </a:lnTo>
                <a:lnTo>
                  <a:pt x="34" y="103"/>
                </a:lnTo>
                <a:lnTo>
                  <a:pt x="34" y="103"/>
                </a:lnTo>
                <a:lnTo>
                  <a:pt x="33" y="101"/>
                </a:lnTo>
                <a:lnTo>
                  <a:pt x="33" y="101"/>
                </a:lnTo>
                <a:lnTo>
                  <a:pt x="33" y="101"/>
                </a:lnTo>
                <a:lnTo>
                  <a:pt x="31" y="100"/>
                </a:lnTo>
                <a:lnTo>
                  <a:pt x="31" y="100"/>
                </a:lnTo>
                <a:lnTo>
                  <a:pt x="31" y="101"/>
                </a:lnTo>
                <a:lnTo>
                  <a:pt x="30" y="103"/>
                </a:lnTo>
                <a:lnTo>
                  <a:pt x="28" y="101"/>
                </a:lnTo>
                <a:lnTo>
                  <a:pt x="28" y="101"/>
                </a:lnTo>
                <a:lnTo>
                  <a:pt x="28" y="103"/>
                </a:lnTo>
                <a:lnTo>
                  <a:pt x="28" y="103"/>
                </a:lnTo>
                <a:lnTo>
                  <a:pt x="27" y="103"/>
                </a:lnTo>
                <a:lnTo>
                  <a:pt x="27" y="104"/>
                </a:lnTo>
                <a:lnTo>
                  <a:pt x="27" y="104"/>
                </a:lnTo>
                <a:lnTo>
                  <a:pt x="27" y="104"/>
                </a:lnTo>
                <a:lnTo>
                  <a:pt x="26" y="104"/>
                </a:lnTo>
                <a:lnTo>
                  <a:pt x="26" y="104"/>
                </a:lnTo>
                <a:lnTo>
                  <a:pt x="26" y="104"/>
                </a:lnTo>
                <a:lnTo>
                  <a:pt x="26" y="104"/>
                </a:lnTo>
                <a:lnTo>
                  <a:pt x="26" y="103"/>
                </a:lnTo>
                <a:lnTo>
                  <a:pt x="24" y="103"/>
                </a:lnTo>
                <a:lnTo>
                  <a:pt x="24" y="103"/>
                </a:lnTo>
                <a:lnTo>
                  <a:pt x="24" y="103"/>
                </a:lnTo>
                <a:lnTo>
                  <a:pt x="23" y="103"/>
                </a:lnTo>
                <a:lnTo>
                  <a:pt x="23" y="103"/>
                </a:lnTo>
                <a:lnTo>
                  <a:pt x="21" y="103"/>
                </a:lnTo>
                <a:lnTo>
                  <a:pt x="21" y="103"/>
                </a:lnTo>
                <a:lnTo>
                  <a:pt x="20" y="103"/>
                </a:lnTo>
                <a:lnTo>
                  <a:pt x="20" y="104"/>
                </a:lnTo>
                <a:lnTo>
                  <a:pt x="20" y="104"/>
                </a:lnTo>
                <a:lnTo>
                  <a:pt x="20" y="104"/>
                </a:lnTo>
                <a:lnTo>
                  <a:pt x="20" y="104"/>
                </a:lnTo>
                <a:lnTo>
                  <a:pt x="20" y="104"/>
                </a:lnTo>
                <a:lnTo>
                  <a:pt x="20" y="103"/>
                </a:lnTo>
                <a:lnTo>
                  <a:pt x="20" y="103"/>
                </a:lnTo>
                <a:lnTo>
                  <a:pt x="20" y="103"/>
                </a:lnTo>
                <a:lnTo>
                  <a:pt x="18" y="103"/>
                </a:lnTo>
                <a:lnTo>
                  <a:pt x="18" y="104"/>
                </a:lnTo>
                <a:lnTo>
                  <a:pt x="17" y="104"/>
                </a:lnTo>
                <a:lnTo>
                  <a:pt x="17" y="103"/>
                </a:lnTo>
                <a:lnTo>
                  <a:pt x="16" y="104"/>
                </a:lnTo>
                <a:lnTo>
                  <a:pt x="16" y="104"/>
                </a:lnTo>
                <a:lnTo>
                  <a:pt x="16" y="104"/>
                </a:lnTo>
                <a:lnTo>
                  <a:pt x="16" y="104"/>
                </a:lnTo>
                <a:lnTo>
                  <a:pt x="16" y="104"/>
                </a:lnTo>
                <a:lnTo>
                  <a:pt x="16" y="104"/>
                </a:lnTo>
                <a:lnTo>
                  <a:pt x="16" y="104"/>
                </a:lnTo>
                <a:lnTo>
                  <a:pt x="14" y="104"/>
                </a:lnTo>
                <a:lnTo>
                  <a:pt x="14" y="104"/>
                </a:lnTo>
                <a:lnTo>
                  <a:pt x="13" y="104"/>
                </a:lnTo>
                <a:lnTo>
                  <a:pt x="13" y="104"/>
                </a:lnTo>
                <a:lnTo>
                  <a:pt x="13" y="104"/>
                </a:lnTo>
                <a:lnTo>
                  <a:pt x="13" y="104"/>
                </a:lnTo>
                <a:lnTo>
                  <a:pt x="13" y="106"/>
                </a:lnTo>
                <a:lnTo>
                  <a:pt x="13" y="106"/>
                </a:lnTo>
                <a:lnTo>
                  <a:pt x="13" y="106"/>
                </a:lnTo>
                <a:lnTo>
                  <a:pt x="10" y="106"/>
                </a:lnTo>
                <a:lnTo>
                  <a:pt x="8" y="104"/>
                </a:lnTo>
                <a:lnTo>
                  <a:pt x="7" y="104"/>
                </a:lnTo>
                <a:lnTo>
                  <a:pt x="7" y="104"/>
                </a:lnTo>
                <a:lnTo>
                  <a:pt x="6" y="104"/>
                </a:lnTo>
                <a:lnTo>
                  <a:pt x="6" y="104"/>
                </a:lnTo>
                <a:lnTo>
                  <a:pt x="6" y="106"/>
                </a:lnTo>
                <a:lnTo>
                  <a:pt x="6" y="106"/>
                </a:lnTo>
                <a:lnTo>
                  <a:pt x="6" y="107"/>
                </a:lnTo>
                <a:lnTo>
                  <a:pt x="6" y="107"/>
                </a:lnTo>
                <a:lnTo>
                  <a:pt x="6" y="106"/>
                </a:lnTo>
                <a:lnTo>
                  <a:pt x="4" y="106"/>
                </a:lnTo>
                <a:lnTo>
                  <a:pt x="4" y="106"/>
                </a:lnTo>
                <a:lnTo>
                  <a:pt x="3" y="106"/>
                </a:lnTo>
                <a:lnTo>
                  <a:pt x="3" y="106"/>
                </a:lnTo>
                <a:lnTo>
                  <a:pt x="3" y="104"/>
                </a:lnTo>
                <a:lnTo>
                  <a:pt x="1" y="104"/>
                </a:lnTo>
                <a:lnTo>
                  <a:pt x="1" y="104"/>
                </a:lnTo>
                <a:lnTo>
                  <a:pt x="1" y="104"/>
                </a:lnTo>
                <a:lnTo>
                  <a:pt x="3" y="104"/>
                </a:lnTo>
                <a:lnTo>
                  <a:pt x="3" y="104"/>
                </a:lnTo>
                <a:lnTo>
                  <a:pt x="3" y="103"/>
                </a:lnTo>
                <a:lnTo>
                  <a:pt x="3" y="103"/>
                </a:lnTo>
                <a:lnTo>
                  <a:pt x="3" y="103"/>
                </a:lnTo>
                <a:lnTo>
                  <a:pt x="3" y="103"/>
                </a:lnTo>
                <a:lnTo>
                  <a:pt x="3" y="103"/>
                </a:lnTo>
                <a:lnTo>
                  <a:pt x="4" y="103"/>
                </a:lnTo>
                <a:lnTo>
                  <a:pt x="4" y="103"/>
                </a:lnTo>
                <a:lnTo>
                  <a:pt x="6" y="103"/>
                </a:lnTo>
                <a:lnTo>
                  <a:pt x="6" y="103"/>
                </a:lnTo>
                <a:lnTo>
                  <a:pt x="6" y="103"/>
                </a:lnTo>
                <a:lnTo>
                  <a:pt x="4" y="103"/>
                </a:lnTo>
                <a:lnTo>
                  <a:pt x="4" y="104"/>
                </a:lnTo>
                <a:lnTo>
                  <a:pt x="6" y="104"/>
                </a:lnTo>
                <a:lnTo>
                  <a:pt x="6" y="104"/>
                </a:lnTo>
                <a:lnTo>
                  <a:pt x="6" y="103"/>
                </a:lnTo>
                <a:lnTo>
                  <a:pt x="7" y="103"/>
                </a:lnTo>
                <a:lnTo>
                  <a:pt x="7" y="101"/>
                </a:lnTo>
                <a:lnTo>
                  <a:pt x="7" y="101"/>
                </a:lnTo>
                <a:lnTo>
                  <a:pt x="7" y="101"/>
                </a:lnTo>
                <a:lnTo>
                  <a:pt x="6" y="101"/>
                </a:lnTo>
                <a:lnTo>
                  <a:pt x="4" y="101"/>
                </a:lnTo>
                <a:lnTo>
                  <a:pt x="3" y="101"/>
                </a:lnTo>
                <a:lnTo>
                  <a:pt x="1" y="101"/>
                </a:lnTo>
                <a:lnTo>
                  <a:pt x="1" y="101"/>
                </a:lnTo>
                <a:lnTo>
                  <a:pt x="1" y="103"/>
                </a:lnTo>
                <a:lnTo>
                  <a:pt x="0" y="103"/>
                </a:lnTo>
                <a:lnTo>
                  <a:pt x="0" y="103"/>
                </a:lnTo>
                <a:lnTo>
                  <a:pt x="1" y="101"/>
                </a:lnTo>
                <a:lnTo>
                  <a:pt x="1" y="100"/>
                </a:lnTo>
                <a:lnTo>
                  <a:pt x="1" y="100"/>
                </a:lnTo>
                <a:lnTo>
                  <a:pt x="1" y="100"/>
                </a:lnTo>
                <a:lnTo>
                  <a:pt x="1" y="100"/>
                </a:lnTo>
                <a:lnTo>
                  <a:pt x="3" y="100"/>
                </a:lnTo>
                <a:lnTo>
                  <a:pt x="3" y="100"/>
                </a:lnTo>
                <a:lnTo>
                  <a:pt x="3" y="98"/>
                </a:lnTo>
                <a:lnTo>
                  <a:pt x="3" y="98"/>
                </a:lnTo>
                <a:lnTo>
                  <a:pt x="3" y="98"/>
                </a:lnTo>
                <a:lnTo>
                  <a:pt x="3" y="100"/>
                </a:lnTo>
                <a:lnTo>
                  <a:pt x="3" y="100"/>
                </a:lnTo>
                <a:lnTo>
                  <a:pt x="3" y="100"/>
                </a:lnTo>
                <a:lnTo>
                  <a:pt x="4" y="100"/>
                </a:lnTo>
                <a:lnTo>
                  <a:pt x="4" y="101"/>
                </a:lnTo>
                <a:lnTo>
                  <a:pt x="6" y="100"/>
                </a:lnTo>
                <a:lnTo>
                  <a:pt x="6" y="100"/>
                </a:lnTo>
                <a:lnTo>
                  <a:pt x="6" y="100"/>
                </a:lnTo>
                <a:lnTo>
                  <a:pt x="6" y="100"/>
                </a:lnTo>
                <a:lnTo>
                  <a:pt x="6" y="100"/>
                </a:lnTo>
                <a:lnTo>
                  <a:pt x="6" y="98"/>
                </a:lnTo>
                <a:lnTo>
                  <a:pt x="6" y="98"/>
                </a:lnTo>
                <a:lnTo>
                  <a:pt x="6" y="98"/>
                </a:lnTo>
                <a:lnTo>
                  <a:pt x="6" y="98"/>
                </a:lnTo>
                <a:lnTo>
                  <a:pt x="4" y="98"/>
                </a:lnTo>
                <a:lnTo>
                  <a:pt x="4" y="98"/>
                </a:lnTo>
                <a:lnTo>
                  <a:pt x="6" y="98"/>
                </a:lnTo>
                <a:lnTo>
                  <a:pt x="7" y="97"/>
                </a:lnTo>
                <a:lnTo>
                  <a:pt x="7" y="97"/>
                </a:lnTo>
                <a:lnTo>
                  <a:pt x="8" y="97"/>
                </a:lnTo>
                <a:lnTo>
                  <a:pt x="8" y="97"/>
                </a:lnTo>
                <a:lnTo>
                  <a:pt x="10" y="97"/>
                </a:lnTo>
                <a:lnTo>
                  <a:pt x="10" y="97"/>
                </a:lnTo>
                <a:lnTo>
                  <a:pt x="10" y="97"/>
                </a:lnTo>
                <a:lnTo>
                  <a:pt x="10" y="97"/>
                </a:lnTo>
                <a:lnTo>
                  <a:pt x="10" y="97"/>
                </a:lnTo>
                <a:lnTo>
                  <a:pt x="10" y="97"/>
                </a:lnTo>
                <a:lnTo>
                  <a:pt x="10" y="97"/>
                </a:lnTo>
                <a:lnTo>
                  <a:pt x="10" y="97"/>
                </a:lnTo>
                <a:lnTo>
                  <a:pt x="11" y="97"/>
                </a:lnTo>
                <a:lnTo>
                  <a:pt x="11" y="97"/>
                </a:lnTo>
                <a:lnTo>
                  <a:pt x="13" y="97"/>
                </a:lnTo>
                <a:lnTo>
                  <a:pt x="13" y="97"/>
                </a:lnTo>
                <a:lnTo>
                  <a:pt x="13" y="97"/>
                </a:lnTo>
                <a:lnTo>
                  <a:pt x="13" y="97"/>
                </a:lnTo>
                <a:lnTo>
                  <a:pt x="13" y="97"/>
                </a:lnTo>
                <a:lnTo>
                  <a:pt x="14" y="96"/>
                </a:lnTo>
                <a:lnTo>
                  <a:pt x="14" y="96"/>
                </a:lnTo>
                <a:lnTo>
                  <a:pt x="14" y="97"/>
                </a:lnTo>
                <a:lnTo>
                  <a:pt x="14" y="97"/>
                </a:lnTo>
                <a:lnTo>
                  <a:pt x="16" y="98"/>
                </a:lnTo>
                <a:lnTo>
                  <a:pt x="16" y="98"/>
                </a:lnTo>
                <a:lnTo>
                  <a:pt x="16" y="100"/>
                </a:lnTo>
                <a:lnTo>
                  <a:pt x="16" y="100"/>
                </a:lnTo>
                <a:lnTo>
                  <a:pt x="17" y="100"/>
                </a:lnTo>
                <a:lnTo>
                  <a:pt x="17" y="100"/>
                </a:lnTo>
                <a:lnTo>
                  <a:pt x="17" y="100"/>
                </a:lnTo>
                <a:lnTo>
                  <a:pt x="17" y="98"/>
                </a:lnTo>
                <a:lnTo>
                  <a:pt x="17" y="98"/>
                </a:lnTo>
                <a:lnTo>
                  <a:pt x="17" y="98"/>
                </a:lnTo>
                <a:lnTo>
                  <a:pt x="17" y="98"/>
                </a:lnTo>
                <a:lnTo>
                  <a:pt x="18" y="98"/>
                </a:lnTo>
                <a:lnTo>
                  <a:pt x="18" y="98"/>
                </a:lnTo>
                <a:lnTo>
                  <a:pt x="20" y="98"/>
                </a:lnTo>
                <a:lnTo>
                  <a:pt x="20" y="98"/>
                </a:lnTo>
                <a:lnTo>
                  <a:pt x="20" y="98"/>
                </a:lnTo>
                <a:lnTo>
                  <a:pt x="20" y="98"/>
                </a:lnTo>
                <a:lnTo>
                  <a:pt x="21" y="98"/>
                </a:lnTo>
                <a:lnTo>
                  <a:pt x="21" y="97"/>
                </a:lnTo>
                <a:lnTo>
                  <a:pt x="21" y="97"/>
                </a:lnTo>
                <a:lnTo>
                  <a:pt x="21" y="97"/>
                </a:lnTo>
                <a:lnTo>
                  <a:pt x="20" y="97"/>
                </a:lnTo>
                <a:lnTo>
                  <a:pt x="20" y="97"/>
                </a:lnTo>
                <a:lnTo>
                  <a:pt x="20" y="97"/>
                </a:lnTo>
                <a:lnTo>
                  <a:pt x="18" y="97"/>
                </a:lnTo>
                <a:lnTo>
                  <a:pt x="18" y="97"/>
                </a:lnTo>
                <a:lnTo>
                  <a:pt x="18" y="97"/>
                </a:lnTo>
                <a:lnTo>
                  <a:pt x="18" y="96"/>
                </a:lnTo>
                <a:lnTo>
                  <a:pt x="20" y="96"/>
                </a:lnTo>
                <a:lnTo>
                  <a:pt x="20" y="94"/>
                </a:lnTo>
                <a:lnTo>
                  <a:pt x="20" y="94"/>
                </a:lnTo>
                <a:lnTo>
                  <a:pt x="20" y="94"/>
                </a:lnTo>
                <a:lnTo>
                  <a:pt x="21" y="94"/>
                </a:lnTo>
                <a:lnTo>
                  <a:pt x="21" y="94"/>
                </a:lnTo>
                <a:lnTo>
                  <a:pt x="21" y="96"/>
                </a:lnTo>
                <a:lnTo>
                  <a:pt x="21" y="96"/>
                </a:lnTo>
                <a:lnTo>
                  <a:pt x="23" y="96"/>
                </a:lnTo>
                <a:lnTo>
                  <a:pt x="23" y="96"/>
                </a:lnTo>
                <a:lnTo>
                  <a:pt x="23" y="94"/>
                </a:lnTo>
                <a:lnTo>
                  <a:pt x="23" y="94"/>
                </a:lnTo>
                <a:lnTo>
                  <a:pt x="24" y="94"/>
                </a:lnTo>
                <a:lnTo>
                  <a:pt x="26" y="94"/>
                </a:lnTo>
                <a:lnTo>
                  <a:pt x="26" y="94"/>
                </a:lnTo>
                <a:lnTo>
                  <a:pt x="26" y="93"/>
                </a:lnTo>
                <a:lnTo>
                  <a:pt x="26" y="93"/>
                </a:lnTo>
                <a:lnTo>
                  <a:pt x="27" y="94"/>
                </a:lnTo>
                <a:lnTo>
                  <a:pt x="28" y="94"/>
                </a:lnTo>
                <a:lnTo>
                  <a:pt x="28" y="94"/>
                </a:lnTo>
                <a:lnTo>
                  <a:pt x="28" y="94"/>
                </a:lnTo>
                <a:lnTo>
                  <a:pt x="28" y="94"/>
                </a:lnTo>
                <a:lnTo>
                  <a:pt x="28" y="93"/>
                </a:lnTo>
                <a:lnTo>
                  <a:pt x="28" y="93"/>
                </a:lnTo>
                <a:lnTo>
                  <a:pt x="30" y="91"/>
                </a:lnTo>
                <a:lnTo>
                  <a:pt x="30" y="91"/>
                </a:lnTo>
                <a:lnTo>
                  <a:pt x="30" y="93"/>
                </a:lnTo>
                <a:lnTo>
                  <a:pt x="30" y="93"/>
                </a:lnTo>
                <a:lnTo>
                  <a:pt x="31" y="93"/>
                </a:lnTo>
                <a:lnTo>
                  <a:pt x="31" y="93"/>
                </a:lnTo>
                <a:lnTo>
                  <a:pt x="33" y="93"/>
                </a:lnTo>
                <a:lnTo>
                  <a:pt x="33" y="93"/>
                </a:lnTo>
                <a:lnTo>
                  <a:pt x="33" y="93"/>
                </a:lnTo>
                <a:lnTo>
                  <a:pt x="34" y="93"/>
                </a:lnTo>
                <a:lnTo>
                  <a:pt x="36" y="93"/>
                </a:lnTo>
                <a:lnTo>
                  <a:pt x="36" y="93"/>
                </a:lnTo>
                <a:lnTo>
                  <a:pt x="36" y="93"/>
                </a:lnTo>
                <a:lnTo>
                  <a:pt x="36" y="94"/>
                </a:lnTo>
                <a:lnTo>
                  <a:pt x="36" y="94"/>
                </a:lnTo>
                <a:lnTo>
                  <a:pt x="37" y="94"/>
                </a:lnTo>
                <a:lnTo>
                  <a:pt x="37" y="94"/>
                </a:lnTo>
                <a:lnTo>
                  <a:pt x="38" y="94"/>
                </a:lnTo>
                <a:lnTo>
                  <a:pt x="38" y="93"/>
                </a:lnTo>
                <a:lnTo>
                  <a:pt x="40" y="93"/>
                </a:lnTo>
                <a:lnTo>
                  <a:pt x="40" y="93"/>
                </a:lnTo>
                <a:lnTo>
                  <a:pt x="38" y="93"/>
                </a:lnTo>
                <a:lnTo>
                  <a:pt x="38" y="93"/>
                </a:lnTo>
                <a:lnTo>
                  <a:pt x="38" y="93"/>
                </a:lnTo>
                <a:lnTo>
                  <a:pt x="37" y="91"/>
                </a:lnTo>
                <a:lnTo>
                  <a:pt x="37" y="91"/>
                </a:lnTo>
                <a:lnTo>
                  <a:pt x="37" y="91"/>
                </a:lnTo>
                <a:lnTo>
                  <a:pt x="37" y="91"/>
                </a:lnTo>
                <a:lnTo>
                  <a:pt x="37" y="91"/>
                </a:lnTo>
                <a:lnTo>
                  <a:pt x="38" y="91"/>
                </a:lnTo>
                <a:lnTo>
                  <a:pt x="40" y="91"/>
                </a:lnTo>
                <a:lnTo>
                  <a:pt x="41" y="91"/>
                </a:lnTo>
                <a:lnTo>
                  <a:pt x="41" y="90"/>
                </a:lnTo>
                <a:lnTo>
                  <a:pt x="43" y="90"/>
                </a:lnTo>
                <a:lnTo>
                  <a:pt x="43" y="88"/>
                </a:lnTo>
                <a:lnTo>
                  <a:pt x="41" y="88"/>
                </a:lnTo>
                <a:lnTo>
                  <a:pt x="41" y="87"/>
                </a:lnTo>
                <a:lnTo>
                  <a:pt x="41" y="87"/>
                </a:lnTo>
                <a:lnTo>
                  <a:pt x="41" y="87"/>
                </a:lnTo>
                <a:lnTo>
                  <a:pt x="40" y="87"/>
                </a:lnTo>
                <a:lnTo>
                  <a:pt x="40" y="87"/>
                </a:lnTo>
                <a:lnTo>
                  <a:pt x="40" y="87"/>
                </a:lnTo>
                <a:lnTo>
                  <a:pt x="40" y="87"/>
                </a:lnTo>
                <a:lnTo>
                  <a:pt x="40" y="87"/>
                </a:lnTo>
                <a:lnTo>
                  <a:pt x="40" y="87"/>
                </a:lnTo>
                <a:lnTo>
                  <a:pt x="38" y="87"/>
                </a:lnTo>
                <a:lnTo>
                  <a:pt x="38" y="87"/>
                </a:lnTo>
                <a:lnTo>
                  <a:pt x="38" y="87"/>
                </a:lnTo>
                <a:lnTo>
                  <a:pt x="38" y="87"/>
                </a:lnTo>
                <a:lnTo>
                  <a:pt x="38" y="87"/>
                </a:lnTo>
                <a:lnTo>
                  <a:pt x="38" y="87"/>
                </a:lnTo>
                <a:lnTo>
                  <a:pt x="37" y="87"/>
                </a:lnTo>
                <a:lnTo>
                  <a:pt x="37" y="88"/>
                </a:lnTo>
                <a:lnTo>
                  <a:pt x="36" y="88"/>
                </a:lnTo>
                <a:lnTo>
                  <a:pt x="36" y="88"/>
                </a:lnTo>
                <a:lnTo>
                  <a:pt x="34" y="88"/>
                </a:lnTo>
                <a:lnTo>
                  <a:pt x="34" y="88"/>
                </a:lnTo>
                <a:lnTo>
                  <a:pt x="34" y="88"/>
                </a:lnTo>
                <a:lnTo>
                  <a:pt x="34" y="88"/>
                </a:lnTo>
                <a:lnTo>
                  <a:pt x="34" y="87"/>
                </a:lnTo>
                <a:lnTo>
                  <a:pt x="34" y="87"/>
                </a:lnTo>
                <a:lnTo>
                  <a:pt x="33" y="87"/>
                </a:lnTo>
                <a:lnTo>
                  <a:pt x="33" y="87"/>
                </a:lnTo>
                <a:lnTo>
                  <a:pt x="33" y="88"/>
                </a:lnTo>
                <a:lnTo>
                  <a:pt x="33" y="88"/>
                </a:lnTo>
                <a:lnTo>
                  <a:pt x="33" y="88"/>
                </a:lnTo>
                <a:lnTo>
                  <a:pt x="31" y="88"/>
                </a:lnTo>
                <a:lnTo>
                  <a:pt x="31" y="87"/>
                </a:lnTo>
                <a:lnTo>
                  <a:pt x="31" y="88"/>
                </a:lnTo>
                <a:lnTo>
                  <a:pt x="30" y="88"/>
                </a:lnTo>
                <a:lnTo>
                  <a:pt x="30" y="88"/>
                </a:lnTo>
                <a:lnTo>
                  <a:pt x="28" y="88"/>
                </a:lnTo>
                <a:lnTo>
                  <a:pt x="28" y="88"/>
                </a:lnTo>
                <a:lnTo>
                  <a:pt x="28" y="88"/>
                </a:lnTo>
                <a:lnTo>
                  <a:pt x="28" y="88"/>
                </a:lnTo>
                <a:lnTo>
                  <a:pt x="28" y="88"/>
                </a:lnTo>
                <a:lnTo>
                  <a:pt x="27" y="88"/>
                </a:lnTo>
                <a:lnTo>
                  <a:pt x="27" y="88"/>
                </a:lnTo>
                <a:lnTo>
                  <a:pt x="26" y="88"/>
                </a:lnTo>
                <a:lnTo>
                  <a:pt x="26" y="88"/>
                </a:lnTo>
                <a:lnTo>
                  <a:pt x="26" y="88"/>
                </a:lnTo>
                <a:lnTo>
                  <a:pt x="26" y="88"/>
                </a:lnTo>
                <a:lnTo>
                  <a:pt x="24" y="88"/>
                </a:lnTo>
                <a:lnTo>
                  <a:pt x="24" y="88"/>
                </a:lnTo>
                <a:lnTo>
                  <a:pt x="24" y="88"/>
                </a:lnTo>
                <a:lnTo>
                  <a:pt x="24" y="88"/>
                </a:lnTo>
                <a:lnTo>
                  <a:pt x="24" y="88"/>
                </a:lnTo>
                <a:lnTo>
                  <a:pt x="24" y="88"/>
                </a:lnTo>
                <a:lnTo>
                  <a:pt x="24" y="88"/>
                </a:lnTo>
                <a:lnTo>
                  <a:pt x="23" y="90"/>
                </a:lnTo>
                <a:lnTo>
                  <a:pt x="21" y="90"/>
                </a:lnTo>
                <a:lnTo>
                  <a:pt x="21" y="91"/>
                </a:lnTo>
                <a:lnTo>
                  <a:pt x="20" y="91"/>
                </a:lnTo>
                <a:lnTo>
                  <a:pt x="20" y="91"/>
                </a:lnTo>
                <a:lnTo>
                  <a:pt x="18" y="91"/>
                </a:lnTo>
                <a:lnTo>
                  <a:pt x="18" y="91"/>
                </a:lnTo>
                <a:lnTo>
                  <a:pt x="18" y="91"/>
                </a:lnTo>
                <a:lnTo>
                  <a:pt x="20" y="90"/>
                </a:lnTo>
                <a:lnTo>
                  <a:pt x="20" y="90"/>
                </a:lnTo>
                <a:lnTo>
                  <a:pt x="21" y="90"/>
                </a:lnTo>
                <a:lnTo>
                  <a:pt x="21" y="90"/>
                </a:lnTo>
                <a:lnTo>
                  <a:pt x="21" y="90"/>
                </a:lnTo>
                <a:lnTo>
                  <a:pt x="21" y="88"/>
                </a:lnTo>
                <a:lnTo>
                  <a:pt x="21" y="88"/>
                </a:lnTo>
                <a:lnTo>
                  <a:pt x="20" y="88"/>
                </a:lnTo>
                <a:lnTo>
                  <a:pt x="20" y="88"/>
                </a:lnTo>
                <a:lnTo>
                  <a:pt x="20" y="88"/>
                </a:lnTo>
                <a:lnTo>
                  <a:pt x="18" y="88"/>
                </a:lnTo>
                <a:lnTo>
                  <a:pt x="18" y="90"/>
                </a:lnTo>
                <a:lnTo>
                  <a:pt x="18" y="90"/>
                </a:lnTo>
                <a:lnTo>
                  <a:pt x="18" y="90"/>
                </a:lnTo>
                <a:lnTo>
                  <a:pt x="18" y="90"/>
                </a:lnTo>
                <a:lnTo>
                  <a:pt x="17" y="90"/>
                </a:lnTo>
                <a:lnTo>
                  <a:pt x="17" y="90"/>
                </a:lnTo>
                <a:lnTo>
                  <a:pt x="17" y="88"/>
                </a:lnTo>
                <a:lnTo>
                  <a:pt x="16" y="88"/>
                </a:lnTo>
                <a:lnTo>
                  <a:pt x="16" y="88"/>
                </a:lnTo>
                <a:lnTo>
                  <a:pt x="16" y="90"/>
                </a:lnTo>
                <a:lnTo>
                  <a:pt x="16" y="90"/>
                </a:lnTo>
                <a:lnTo>
                  <a:pt x="16" y="90"/>
                </a:lnTo>
                <a:lnTo>
                  <a:pt x="14" y="90"/>
                </a:lnTo>
                <a:lnTo>
                  <a:pt x="13" y="90"/>
                </a:lnTo>
                <a:lnTo>
                  <a:pt x="13" y="90"/>
                </a:lnTo>
                <a:lnTo>
                  <a:pt x="11" y="90"/>
                </a:lnTo>
                <a:lnTo>
                  <a:pt x="11" y="90"/>
                </a:lnTo>
                <a:lnTo>
                  <a:pt x="11" y="90"/>
                </a:lnTo>
                <a:lnTo>
                  <a:pt x="11" y="90"/>
                </a:lnTo>
                <a:lnTo>
                  <a:pt x="10" y="90"/>
                </a:lnTo>
                <a:lnTo>
                  <a:pt x="10" y="90"/>
                </a:lnTo>
                <a:lnTo>
                  <a:pt x="10" y="90"/>
                </a:lnTo>
                <a:lnTo>
                  <a:pt x="10" y="90"/>
                </a:lnTo>
                <a:lnTo>
                  <a:pt x="8" y="90"/>
                </a:lnTo>
                <a:lnTo>
                  <a:pt x="8" y="88"/>
                </a:lnTo>
                <a:lnTo>
                  <a:pt x="8" y="88"/>
                </a:lnTo>
                <a:lnTo>
                  <a:pt x="10" y="88"/>
                </a:lnTo>
                <a:lnTo>
                  <a:pt x="10" y="88"/>
                </a:lnTo>
                <a:lnTo>
                  <a:pt x="11" y="88"/>
                </a:lnTo>
                <a:lnTo>
                  <a:pt x="11" y="88"/>
                </a:lnTo>
                <a:lnTo>
                  <a:pt x="13" y="88"/>
                </a:lnTo>
                <a:lnTo>
                  <a:pt x="13" y="88"/>
                </a:lnTo>
                <a:lnTo>
                  <a:pt x="13" y="88"/>
                </a:lnTo>
                <a:lnTo>
                  <a:pt x="13" y="88"/>
                </a:lnTo>
                <a:lnTo>
                  <a:pt x="14" y="88"/>
                </a:lnTo>
                <a:lnTo>
                  <a:pt x="14" y="88"/>
                </a:lnTo>
                <a:lnTo>
                  <a:pt x="14" y="88"/>
                </a:lnTo>
                <a:lnTo>
                  <a:pt x="16" y="88"/>
                </a:lnTo>
                <a:lnTo>
                  <a:pt x="16" y="88"/>
                </a:lnTo>
                <a:lnTo>
                  <a:pt x="16" y="88"/>
                </a:lnTo>
                <a:lnTo>
                  <a:pt x="16" y="88"/>
                </a:lnTo>
                <a:lnTo>
                  <a:pt x="17" y="88"/>
                </a:lnTo>
                <a:lnTo>
                  <a:pt x="18" y="88"/>
                </a:lnTo>
                <a:lnTo>
                  <a:pt x="18" y="87"/>
                </a:lnTo>
                <a:lnTo>
                  <a:pt x="20" y="86"/>
                </a:lnTo>
                <a:lnTo>
                  <a:pt x="20" y="86"/>
                </a:lnTo>
                <a:lnTo>
                  <a:pt x="18" y="86"/>
                </a:lnTo>
                <a:lnTo>
                  <a:pt x="18" y="86"/>
                </a:lnTo>
                <a:lnTo>
                  <a:pt x="18" y="86"/>
                </a:lnTo>
                <a:lnTo>
                  <a:pt x="17" y="86"/>
                </a:lnTo>
                <a:lnTo>
                  <a:pt x="17" y="86"/>
                </a:lnTo>
                <a:lnTo>
                  <a:pt x="16" y="87"/>
                </a:lnTo>
                <a:lnTo>
                  <a:pt x="14" y="87"/>
                </a:lnTo>
                <a:lnTo>
                  <a:pt x="14" y="87"/>
                </a:lnTo>
                <a:lnTo>
                  <a:pt x="14" y="87"/>
                </a:lnTo>
                <a:lnTo>
                  <a:pt x="14" y="86"/>
                </a:lnTo>
                <a:lnTo>
                  <a:pt x="13" y="86"/>
                </a:lnTo>
                <a:lnTo>
                  <a:pt x="13" y="86"/>
                </a:lnTo>
                <a:lnTo>
                  <a:pt x="13" y="86"/>
                </a:lnTo>
                <a:lnTo>
                  <a:pt x="13" y="87"/>
                </a:lnTo>
                <a:lnTo>
                  <a:pt x="11" y="87"/>
                </a:lnTo>
                <a:lnTo>
                  <a:pt x="11" y="87"/>
                </a:lnTo>
                <a:lnTo>
                  <a:pt x="13" y="86"/>
                </a:lnTo>
                <a:lnTo>
                  <a:pt x="13" y="86"/>
                </a:lnTo>
                <a:lnTo>
                  <a:pt x="14" y="86"/>
                </a:lnTo>
                <a:lnTo>
                  <a:pt x="16" y="84"/>
                </a:lnTo>
                <a:lnTo>
                  <a:pt x="16" y="84"/>
                </a:lnTo>
                <a:lnTo>
                  <a:pt x="16" y="84"/>
                </a:lnTo>
                <a:lnTo>
                  <a:pt x="17" y="84"/>
                </a:lnTo>
                <a:lnTo>
                  <a:pt x="17" y="86"/>
                </a:lnTo>
                <a:lnTo>
                  <a:pt x="18" y="86"/>
                </a:lnTo>
                <a:lnTo>
                  <a:pt x="18" y="86"/>
                </a:lnTo>
                <a:lnTo>
                  <a:pt x="18" y="84"/>
                </a:lnTo>
                <a:lnTo>
                  <a:pt x="18" y="84"/>
                </a:lnTo>
                <a:lnTo>
                  <a:pt x="18" y="84"/>
                </a:lnTo>
                <a:lnTo>
                  <a:pt x="18" y="84"/>
                </a:lnTo>
                <a:lnTo>
                  <a:pt x="18" y="84"/>
                </a:lnTo>
                <a:lnTo>
                  <a:pt x="18" y="84"/>
                </a:lnTo>
                <a:lnTo>
                  <a:pt x="20" y="86"/>
                </a:lnTo>
                <a:lnTo>
                  <a:pt x="20" y="86"/>
                </a:lnTo>
                <a:lnTo>
                  <a:pt x="20" y="84"/>
                </a:lnTo>
                <a:lnTo>
                  <a:pt x="20" y="84"/>
                </a:lnTo>
                <a:lnTo>
                  <a:pt x="20" y="84"/>
                </a:lnTo>
                <a:lnTo>
                  <a:pt x="21" y="84"/>
                </a:lnTo>
                <a:lnTo>
                  <a:pt x="21" y="84"/>
                </a:lnTo>
                <a:lnTo>
                  <a:pt x="21" y="84"/>
                </a:lnTo>
                <a:lnTo>
                  <a:pt x="21" y="84"/>
                </a:lnTo>
                <a:lnTo>
                  <a:pt x="21" y="83"/>
                </a:lnTo>
                <a:lnTo>
                  <a:pt x="21" y="83"/>
                </a:lnTo>
                <a:lnTo>
                  <a:pt x="23" y="83"/>
                </a:lnTo>
                <a:lnTo>
                  <a:pt x="24" y="83"/>
                </a:lnTo>
                <a:lnTo>
                  <a:pt x="24" y="81"/>
                </a:lnTo>
                <a:lnTo>
                  <a:pt x="26" y="81"/>
                </a:lnTo>
                <a:lnTo>
                  <a:pt x="26" y="81"/>
                </a:lnTo>
                <a:lnTo>
                  <a:pt x="26" y="81"/>
                </a:lnTo>
                <a:lnTo>
                  <a:pt x="27" y="83"/>
                </a:lnTo>
                <a:lnTo>
                  <a:pt x="27" y="83"/>
                </a:lnTo>
                <a:lnTo>
                  <a:pt x="27" y="84"/>
                </a:lnTo>
                <a:lnTo>
                  <a:pt x="27" y="84"/>
                </a:lnTo>
                <a:lnTo>
                  <a:pt x="28" y="83"/>
                </a:lnTo>
                <a:lnTo>
                  <a:pt x="28" y="83"/>
                </a:lnTo>
                <a:lnTo>
                  <a:pt x="28" y="84"/>
                </a:lnTo>
                <a:lnTo>
                  <a:pt x="30" y="84"/>
                </a:lnTo>
                <a:lnTo>
                  <a:pt x="30" y="83"/>
                </a:lnTo>
                <a:lnTo>
                  <a:pt x="31" y="83"/>
                </a:lnTo>
                <a:lnTo>
                  <a:pt x="31" y="83"/>
                </a:lnTo>
                <a:lnTo>
                  <a:pt x="31" y="83"/>
                </a:lnTo>
                <a:lnTo>
                  <a:pt x="30" y="83"/>
                </a:lnTo>
                <a:lnTo>
                  <a:pt x="30" y="83"/>
                </a:lnTo>
                <a:lnTo>
                  <a:pt x="30" y="83"/>
                </a:lnTo>
                <a:lnTo>
                  <a:pt x="31" y="81"/>
                </a:lnTo>
                <a:lnTo>
                  <a:pt x="31" y="81"/>
                </a:lnTo>
                <a:lnTo>
                  <a:pt x="31" y="81"/>
                </a:lnTo>
                <a:lnTo>
                  <a:pt x="31" y="81"/>
                </a:lnTo>
                <a:lnTo>
                  <a:pt x="31" y="81"/>
                </a:lnTo>
                <a:lnTo>
                  <a:pt x="31" y="81"/>
                </a:lnTo>
                <a:lnTo>
                  <a:pt x="31" y="81"/>
                </a:lnTo>
                <a:lnTo>
                  <a:pt x="30" y="80"/>
                </a:lnTo>
                <a:lnTo>
                  <a:pt x="30" y="78"/>
                </a:lnTo>
                <a:lnTo>
                  <a:pt x="30" y="78"/>
                </a:lnTo>
                <a:lnTo>
                  <a:pt x="31" y="78"/>
                </a:lnTo>
                <a:lnTo>
                  <a:pt x="31" y="78"/>
                </a:lnTo>
                <a:lnTo>
                  <a:pt x="33" y="78"/>
                </a:lnTo>
                <a:lnTo>
                  <a:pt x="33" y="78"/>
                </a:lnTo>
                <a:lnTo>
                  <a:pt x="33" y="80"/>
                </a:lnTo>
                <a:lnTo>
                  <a:pt x="33" y="80"/>
                </a:lnTo>
                <a:lnTo>
                  <a:pt x="31" y="80"/>
                </a:lnTo>
                <a:lnTo>
                  <a:pt x="31" y="80"/>
                </a:lnTo>
                <a:lnTo>
                  <a:pt x="31" y="80"/>
                </a:lnTo>
                <a:lnTo>
                  <a:pt x="31" y="80"/>
                </a:lnTo>
                <a:lnTo>
                  <a:pt x="31" y="81"/>
                </a:lnTo>
                <a:lnTo>
                  <a:pt x="31" y="81"/>
                </a:lnTo>
                <a:lnTo>
                  <a:pt x="31" y="81"/>
                </a:lnTo>
                <a:lnTo>
                  <a:pt x="31" y="81"/>
                </a:lnTo>
                <a:lnTo>
                  <a:pt x="33" y="83"/>
                </a:lnTo>
                <a:lnTo>
                  <a:pt x="33" y="83"/>
                </a:lnTo>
                <a:lnTo>
                  <a:pt x="33" y="83"/>
                </a:lnTo>
                <a:lnTo>
                  <a:pt x="34" y="83"/>
                </a:lnTo>
                <a:lnTo>
                  <a:pt x="34" y="83"/>
                </a:lnTo>
                <a:lnTo>
                  <a:pt x="34" y="83"/>
                </a:lnTo>
                <a:lnTo>
                  <a:pt x="34" y="83"/>
                </a:lnTo>
                <a:lnTo>
                  <a:pt x="36" y="81"/>
                </a:lnTo>
                <a:lnTo>
                  <a:pt x="36" y="81"/>
                </a:lnTo>
                <a:lnTo>
                  <a:pt x="37" y="83"/>
                </a:lnTo>
                <a:lnTo>
                  <a:pt x="37" y="83"/>
                </a:lnTo>
                <a:lnTo>
                  <a:pt x="38" y="83"/>
                </a:lnTo>
                <a:lnTo>
                  <a:pt x="38" y="81"/>
                </a:lnTo>
                <a:lnTo>
                  <a:pt x="40" y="81"/>
                </a:lnTo>
                <a:lnTo>
                  <a:pt x="41" y="81"/>
                </a:lnTo>
                <a:lnTo>
                  <a:pt x="41" y="81"/>
                </a:lnTo>
                <a:lnTo>
                  <a:pt x="41" y="80"/>
                </a:lnTo>
                <a:lnTo>
                  <a:pt x="41" y="80"/>
                </a:lnTo>
                <a:lnTo>
                  <a:pt x="41" y="80"/>
                </a:lnTo>
                <a:lnTo>
                  <a:pt x="41" y="80"/>
                </a:lnTo>
                <a:lnTo>
                  <a:pt x="41" y="80"/>
                </a:lnTo>
                <a:lnTo>
                  <a:pt x="43" y="81"/>
                </a:lnTo>
                <a:lnTo>
                  <a:pt x="43" y="81"/>
                </a:lnTo>
                <a:lnTo>
                  <a:pt x="43" y="81"/>
                </a:lnTo>
                <a:lnTo>
                  <a:pt x="44" y="80"/>
                </a:lnTo>
                <a:lnTo>
                  <a:pt x="44" y="80"/>
                </a:lnTo>
                <a:lnTo>
                  <a:pt x="44" y="80"/>
                </a:lnTo>
                <a:lnTo>
                  <a:pt x="44" y="80"/>
                </a:lnTo>
                <a:lnTo>
                  <a:pt x="44" y="80"/>
                </a:lnTo>
                <a:lnTo>
                  <a:pt x="44" y="78"/>
                </a:lnTo>
                <a:lnTo>
                  <a:pt x="44" y="78"/>
                </a:lnTo>
                <a:lnTo>
                  <a:pt x="44" y="78"/>
                </a:lnTo>
                <a:lnTo>
                  <a:pt x="46" y="77"/>
                </a:lnTo>
                <a:lnTo>
                  <a:pt x="46" y="77"/>
                </a:lnTo>
                <a:lnTo>
                  <a:pt x="44" y="77"/>
                </a:lnTo>
                <a:lnTo>
                  <a:pt x="44" y="77"/>
                </a:lnTo>
                <a:lnTo>
                  <a:pt x="44" y="77"/>
                </a:lnTo>
                <a:lnTo>
                  <a:pt x="44" y="77"/>
                </a:lnTo>
                <a:lnTo>
                  <a:pt x="44" y="77"/>
                </a:lnTo>
                <a:lnTo>
                  <a:pt x="44" y="77"/>
                </a:lnTo>
                <a:lnTo>
                  <a:pt x="44" y="77"/>
                </a:lnTo>
                <a:lnTo>
                  <a:pt x="44" y="78"/>
                </a:lnTo>
                <a:lnTo>
                  <a:pt x="43" y="77"/>
                </a:lnTo>
                <a:lnTo>
                  <a:pt x="43" y="77"/>
                </a:lnTo>
                <a:lnTo>
                  <a:pt x="44" y="77"/>
                </a:lnTo>
                <a:lnTo>
                  <a:pt x="44" y="76"/>
                </a:lnTo>
                <a:lnTo>
                  <a:pt x="44" y="76"/>
                </a:lnTo>
                <a:lnTo>
                  <a:pt x="44" y="76"/>
                </a:lnTo>
                <a:lnTo>
                  <a:pt x="43" y="76"/>
                </a:lnTo>
                <a:lnTo>
                  <a:pt x="41" y="76"/>
                </a:lnTo>
                <a:lnTo>
                  <a:pt x="41" y="76"/>
                </a:lnTo>
                <a:lnTo>
                  <a:pt x="41" y="76"/>
                </a:lnTo>
                <a:lnTo>
                  <a:pt x="41" y="76"/>
                </a:lnTo>
                <a:lnTo>
                  <a:pt x="40" y="76"/>
                </a:lnTo>
                <a:lnTo>
                  <a:pt x="40" y="76"/>
                </a:lnTo>
                <a:lnTo>
                  <a:pt x="40" y="76"/>
                </a:lnTo>
                <a:lnTo>
                  <a:pt x="38" y="76"/>
                </a:lnTo>
                <a:lnTo>
                  <a:pt x="38" y="76"/>
                </a:lnTo>
                <a:lnTo>
                  <a:pt x="37" y="78"/>
                </a:lnTo>
                <a:lnTo>
                  <a:pt x="37" y="78"/>
                </a:lnTo>
                <a:lnTo>
                  <a:pt x="37" y="78"/>
                </a:lnTo>
                <a:lnTo>
                  <a:pt x="37" y="78"/>
                </a:lnTo>
                <a:lnTo>
                  <a:pt x="37" y="78"/>
                </a:lnTo>
                <a:lnTo>
                  <a:pt x="36" y="78"/>
                </a:lnTo>
                <a:lnTo>
                  <a:pt x="36" y="78"/>
                </a:lnTo>
                <a:lnTo>
                  <a:pt x="37" y="78"/>
                </a:lnTo>
                <a:lnTo>
                  <a:pt x="37" y="78"/>
                </a:lnTo>
                <a:lnTo>
                  <a:pt x="37" y="77"/>
                </a:lnTo>
                <a:lnTo>
                  <a:pt x="36" y="77"/>
                </a:lnTo>
                <a:lnTo>
                  <a:pt x="36" y="77"/>
                </a:lnTo>
                <a:lnTo>
                  <a:pt x="37" y="77"/>
                </a:lnTo>
                <a:lnTo>
                  <a:pt x="37" y="77"/>
                </a:lnTo>
                <a:lnTo>
                  <a:pt x="37" y="77"/>
                </a:lnTo>
                <a:lnTo>
                  <a:pt x="37" y="76"/>
                </a:lnTo>
                <a:lnTo>
                  <a:pt x="37" y="76"/>
                </a:lnTo>
                <a:lnTo>
                  <a:pt x="36" y="76"/>
                </a:lnTo>
                <a:lnTo>
                  <a:pt x="36" y="76"/>
                </a:lnTo>
                <a:lnTo>
                  <a:pt x="36" y="76"/>
                </a:lnTo>
                <a:lnTo>
                  <a:pt x="34" y="76"/>
                </a:lnTo>
                <a:lnTo>
                  <a:pt x="33" y="76"/>
                </a:lnTo>
                <a:lnTo>
                  <a:pt x="33" y="76"/>
                </a:lnTo>
                <a:lnTo>
                  <a:pt x="34" y="76"/>
                </a:lnTo>
                <a:lnTo>
                  <a:pt x="33" y="76"/>
                </a:lnTo>
                <a:lnTo>
                  <a:pt x="33" y="76"/>
                </a:lnTo>
                <a:lnTo>
                  <a:pt x="33" y="76"/>
                </a:lnTo>
                <a:lnTo>
                  <a:pt x="33" y="76"/>
                </a:lnTo>
                <a:lnTo>
                  <a:pt x="33" y="76"/>
                </a:lnTo>
                <a:lnTo>
                  <a:pt x="31" y="77"/>
                </a:lnTo>
                <a:lnTo>
                  <a:pt x="31" y="77"/>
                </a:lnTo>
                <a:lnTo>
                  <a:pt x="31" y="77"/>
                </a:lnTo>
                <a:lnTo>
                  <a:pt x="31" y="76"/>
                </a:lnTo>
                <a:lnTo>
                  <a:pt x="31" y="74"/>
                </a:lnTo>
                <a:lnTo>
                  <a:pt x="31" y="74"/>
                </a:lnTo>
                <a:lnTo>
                  <a:pt x="30" y="73"/>
                </a:lnTo>
                <a:lnTo>
                  <a:pt x="30" y="74"/>
                </a:lnTo>
                <a:lnTo>
                  <a:pt x="30" y="74"/>
                </a:lnTo>
                <a:lnTo>
                  <a:pt x="30" y="73"/>
                </a:lnTo>
                <a:lnTo>
                  <a:pt x="30" y="73"/>
                </a:lnTo>
                <a:lnTo>
                  <a:pt x="30" y="73"/>
                </a:lnTo>
                <a:lnTo>
                  <a:pt x="30" y="73"/>
                </a:lnTo>
                <a:lnTo>
                  <a:pt x="30" y="73"/>
                </a:lnTo>
                <a:lnTo>
                  <a:pt x="28" y="71"/>
                </a:lnTo>
                <a:lnTo>
                  <a:pt x="28" y="71"/>
                </a:lnTo>
                <a:lnTo>
                  <a:pt x="28" y="71"/>
                </a:lnTo>
                <a:lnTo>
                  <a:pt x="30" y="71"/>
                </a:lnTo>
                <a:lnTo>
                  <a:pt x="30" y="73"/>
                </a:lnTo>
                <a:lnTo>
                  <a:pt x="30" y="71"/>
                </a:lnTo>
                <a:lnTo>
                  <a:pt x="30" y="71"/>
                </a:lnTo>
                <a:lnTo>
                  <a:pt x="30" y="71"/>
                </a:lnTo>
                <a:lnTo>
                  <a:pt x="30" y="71"/>
                </a:lnTo>
                <a:lnTo>
                  <a:pt x="28" y="70"/>
                </a:lnTo>
                <a:lnTo>
                  <a:pt x="30" y="70"/>
                </a:lnTo>
                <a:lnTo>
                  <a:pt x="30" y="70"/>
                </a:lnTo>
                <a:lnTo>
                  <a:pt x="30" y="70"/>
                </a:lnTo>
                <a:lnTo>
                  <a:pt x="28" y="70"/>
                </a:lnTo>
                <a:lnTo>
                  <a:pt x="28" y="70"/>
                </a:lnTo>
                <a:lnTo>
                  <a:pt x="28" y="70"/>
                </a:lnTo>
                <a:lnTo>
                  <a:pt x="28" y="70"/>
                </a:lnTo>
                <a:lnTo>
                  <a:pt x="28" y="70"/>
                </a:lnTo>
                <a:lnTo>
                  <a:pt x="28" y="70"/>
                </a:lnTo>
                <a:lnTo>
                  <a:pt x="27" y="70"/>
                </a:lnTo>
                <a:lnTo>
                  <a:pt x="27" y="70"/>
                </a:lnTo>
                <a:lnTo>
                  <a:pt x="26" y="70"/>
                </a:lnTo>
                <a:lnTo>
                  <a:pt x="26" y="70"/>
                </a:lnTo>
                <a:lnTo>
                  <a:pt x="26" y="70"/>
                </a:lnTo>
                <a:lnTo>
                  <a:pt x="26" y="70"/>
                </a:lnTo>
                <a:lnTo>
                  <a:pt x="26" y="70"/>
                </a:lnTo>
                <a:lnTo>
                  <a:pt x="26" y="71"/>
                </a:lnTo>
                <a:lnTo>
                  <a:pt x="26" y="73"/>
                </a:lnTo>
                <a:lnTo>
                  <a:pt x="26" y="73"/>
                </a:lnTo>
                <a:lnTo>
                  <a:pt x="26" y="73"/>
                </a:lnTo>
                <a:lnTo>
                  <a:pt x="26" y="71"/>
                </a:lnTo>
                <a:lnTo>
                  <a:pt x="26" y="71"/>
                </a:lnTo>
                <a:lnTo>
                  <a:pt x="26" y="73"/>
                </a:lnTo>
                <a:lnTo>
                  <a:pt x="24" y="73"/>
                </a:lnTo>
                <a:lnTo>
                  <a:pt x="23" y="70"/>
                </a:lnTo>
                <a:lnTo>
                  <a:pt x="23" y="70"/>
                </a:lnTo>
                <a:lnTo>
                  <a:pt x="23" y="71"/>
                </a:lnTo>
                <a:lnTo>
                  <a:pt x="23" y="71"/>
                </a:lnTo>
                <a:lnTo>
                  <a:pt x="23" y="73"/>
                </a:lnTo>
                <a:lnTo>
                  <a:pt x="23" y="73"/>
                </a:lnTo>
                <a:lnTo>
                  <a:pt x="23" y="71"/>
                </a:lnTo>
                <a:lnTo>
                  <a:pt x="21" y="71"/>
                </a:lnTo>
                <a:lnTo>
                  <a:pt x="21" y="71"/>
                </a:lnTo>
                <a:lnTo>
                  <a:pt x="20" y="71"/>
                </a:lnTo>
                <a:lnTo>
                  <a:pt x="20" y="71"/>
                </a:lnTo>
                <a:lnTo>
                  <a:pt x="20" y="71"/>
                </a:lnTo>
                <a:lnTo>
                  <a:pt x="20" y="71"/>
                </a:lnTo>
                <a:lnTo>
                  <a:pt x="20" y="71"/>
                </a:lnTo>
                <a:lnTo>
                  <a:pt x="18" y="71"/>
                </a:lnTo>
                <a:lnTo>
                  <a:pt x="18" y="71"/>
                </a:lnTo>
                <a:lnTo>
                  <a:pt x="17" y="73"/>
                </a:lnTo>
                <a:lnTo>
                  <a:pt x="17" y="73"/>
                </a:lnTo>
                <a:lnTo>
                  <a:pt x="17" y="73"/>
                </a:lnTo>
                <a:lnTo>
                  <a:pt x="16" y="73"/>
                </a:lnTo>
                <a:lnTo>
                  <a:pt x="16" y="73"/>
                </a:lnTo>
                <a:lnTo>
                  <a:pt x="14" y="73"/>
                </a:lnTo>
                <a:lnTo>
                  <a:pt x="14" y="73"/>
                </a:lnTo>
                <a:lnTo>
                  <a:pt x="14" y="73"/>
                </a:lnTo>
                <a:lnTo>
                  <a:pt x="13" y="74"/>
                </a:lnTo>
                <a:lnTo>
                  <a:pt x="13" y="74"/>
                </a:lnTo>
                <a:lnTo>
                  <a:pt x="13" y="74"/>
                </a:lnTo>
                <a:lnTo>
                  <a:pt x="11" y="74"/>
                </a:lnTo>
                <a:lnTo>
                  <a:pt x="11" y="76"/>
                </a:lnTo>
                <a:lnTo>
                  <a:pt x="11" y="76"/>
                </a:lnTo>
                <a:lnTo>
                  <a:pt x="11" y="76"/>
                </a:lnTo>
                <a:lnTo>
                  <a:pt x="10" y="76"/>
                </a:lnTo>
                <a:lnTo>
                  <a:pt x="10" y="76"/>
                </a:lnTo>
                <a:lnTo>
                  <a:pt x="8" y="76"/>
                </a:lnTo>
                <a:lnTo>
                  <a:pt x="8" y="76"/>
                </a:lnTo>
                <a:lnTo>
                  <a:pt x="10" y="76"/>
                </a:lnTo>
                <a:lnTo>
                  <a:pt x="10" y="74"/>
                </a:lnTo>
                <a:lnTo>
                  <a:pt x="10" y="74"/>
                </a:lnTo>
                <a:lnTo>
                  <a:pt x="8" y="73"/>
                </a:lnTo>
                <a:lnTo>
                  <a:pt x="10" y="73"/>
                </a:lnTo>
                <a:lnTo>
                  <a:pt x="10" y="73"/>
                </a:lnTo>
                <a:lnTo>
                  <a:pt x="10" y="73"/>
                </a:lnTo>
                <a:lnTo>
                  <a:pt x="10" y="71"/>
                </a:lnTo>
                <a:lnTo>
                  <a:pt x="10" y="71"/>
                </a:lnTo>
                <a:lnTo>
                  <a:pt x="10" y="71"/>
                </a:lnTo>
                <a:lnTo>
                  <a:pt x="10" y="71"/>
                </a:lnTo>
                <a:lnTo>
                  <a:pt x="10" y="71"/>
                </a:lnTo>
                <a:lnTo>
                  <a:pt x="10" y="70"/>
                </a:lnTo>
                <a:lnTo>
                  <a:pt x="13" y="70"/>
                </a:lnTo>
                <a:lnTo>
                  <a:pt x="13" y="69"/>
                </a:lnTo>
                <a:lnTo>
                  <a:pt x="13" y="69"/>
                </a:lnTo>
                <a:lnTo>
                  <a:pt x="13" y="69"/>
                </a:lnTo>
                <a:lnTo>
                  <a:pt x="13" y="67"/>
                </a:lnTo>
                <a:lnTo>
                  <a:pt x="13" y="67"/>
                </a:lnTo>
                <a:lnTo>
                  <a:pt x="13" y="67"/>
                </a:lnTo>
                <a:lnTo>
                  <a:pt x="14" y="69"/>
                </a:lnTo>
                <a:lnTo>
                  <a:pt x="14" y="69"/>
                </a:lnTo>
                <a:lnTo>
                  <a:pt x="16" y="69"/>
                </a:lnTo>
                <a:lnTo>
                  <a:pt x="16" y="69"/>
                </a:lnTo>
                <a:lnTo>
                  <a:pt x="17" y="69"/>
                </a:lnTo>
                <a:lnTo>
                  <a:pt x="18" y="69"/>
                </a:lnTo>
                <a:lnTo>
                  <a:pt x="20" y="67"/>
                </a:lnTo>
                <a:lnTo>
                  <a:pt x="20" y="67"/>
                </a:lnTo>
                <a:lnTo>
                  <a:pt x="21" y="67"/>
                </a:lnTo>
                <a:lnTo>
                  <a:pt x="21" y="67"/>
                </a:lnTo>
                <a:lnTo>
                  <a:pt x="21" y="67"/>
                </a:lnTo>
                <a:lnTo>
                  <a:pt x="23" y="67"/>
                </a:lnTo>
                <a:lnTo>
                  <a:pt x="24" y="67"/>
                </a:lnTo>
                <a:lnTo>
                  <a:pt x="24" y="67"/>
                </a:lnTo>
                <a:lnTo>
                  <a:pt x="24" y="67"/>
                </a:lnTo>
                <a:lnTo>
                  <a:pt x="24" y="67"/>
                </a:lnTo>
                <a:lnTo>
                  <a:pt x="24" y="66"/>
                </a:lnTo>
                <a:lnTo>
                  <a:pt x="24" y="66"/>
                </a:lnTo>
                <a:lnTo>
                  <a:pt x="24" y="66"/>
                </a:lnTo>
                <a:lnTo>
                  <a:pt x="26" y="66"/>
                </a:lnTo>
                <a:lnTo>
                  <a:pt x="26" y="66"/>
                </a:lnTo>
                <a:lnTo>
                  <a:pt x="27" y="66"/>
                </a:lnTo>
                <a:lnTo>
                  <a:pt x="27" y="64"/>
                </a:lnTo>
                <a:lnTo>
                  <a:pt x="27" y="66"/>
                </a:lnTo>
                <a:lnTo>
                  <a:pt x="27" y="66"/>
                </a:lnTo>
                <a:lnTo>
                  <a:pt x="28" y="66"/>
                </a:lnTo>
                <a:lnTo>
                  <a:pt x="28" y="66"/>
                </a:lnTo>
                <a:lnTo>
                  <a:pt x="30" y="66"/>
                </a:lnTo>
                <a:lnTo>
                  <a:pt x="31" y="66"/>
                </a:lnTo>
                <a:lnTo>
                  <a:pt x="33" y="64"/>
                </a:lnTo>
                <a:lnTo>
                  <a:pt x="33" y="64"/>
                </a:lnTo>
                <a:lnTo>
                  <a:pt x="33" y="64"/>
                </a:lnTo>
                <a:lnTo>
                  <a:pt x="33" y="64"/>
                </a:lnTo>
                <a:lnTo>
                  <a:pt x="34" y="64"/>
                </a:lnTo>
                <a:lnTo>
                  <a:pt x="36" y="64"/>
                </a:lnTo>
                <a:lnTo>
                  <a:pt x="36" y="64"/>
                </a:lnTo>
                <a:lnTo>
                  <a:pt x="37" y="63"/>
                </a:lnTo>
                <a:lnTo>
                  <a:pt x="37" y="63"/>
                </a:lnTo>
                <a:lnTo>
                  <a:pt x="37" y="63"/>
                </a:lnTo>
                <a:lnTo>
                  <a:pt x="37" y="63"/>
                </a:lnTo>
                <a:lnTo>
                  <a:pt x="37" y="63"/>
                </a:lnTo>
                <a:lnTo>
                  <a:pt x="37" y="61"/>
                </a:lnTo>
                <a:lnTo>
                  <a:pt x="38" y="61"/>
                </a:lnTo>
                <a:lnTo>
                  <a:pt x="38" y="61"/>
                </a:lnTo>
                <a:lnTo>
                  <a:pt x="38" y="61"/>
                </a:lnTo>
                <a:lnTo>
                  <a:pt x="38" y="61"/>
                </a:lnTo>
                <a:lnTo>
                  <a:pt x="40" y="61"/>
                </a:lnTo>
                <a:lnTo>
                  <a:pt x="40" y="61"/>
                </a:lnTo>
                <a:lnTo>
                  <a:pt x="40" y="60"/>
                </a:lnTo>
                <a:lnTo>
                  <a:pt x="40" y="60"/>
                </a:lnTo>
                <a:lnTo>
                  <a:pt x="40" y="60"/>
                </a:lnTo>
                <a:lnTo>
                  <a:pt x="40" y="59"/>
                </a:lnTo>
                <a:lnTo>
                  <a:pt x="40" y="59"/>
                </a:lnTo>
                <a:lnTo>
                  <a:pt x="40" y="59"/>
                </a:lnTo>
                <a:lnTo>
                  <a:pt x="40" y="56"/>
                </a:lnTo>
                <a:lnTo>
                  <a:pt x="40" y="56"/>
                </a:lnTo>
                <a:lnTo>
                  <a:pt x="38" y="56"/>
                </a:lnTo>
                <a:lnTo>
                  <a:pt x="38" y="57"/>
                </a:lnTo>
                <a:lnTo>
                  <a:pt x="38" y="57"/>
                </a:lnTo>
                <a:lnTo>
                  <a:pt x="38" y="57"/>
                </a:lnTo>
                <a:lnTo>
                  <a:pt x="37" y="57"/>
                </a:lnTo>
                <a:lnTo>
                  <a:pt x="37" y="57"/>
                </a:lnTo>
                <a:lnTo>
                  <a:pt x="37" y="57"/>
                </a:lnTo>
                <a:lnTo>
                  <a:pt x="37" y="56"/>
                </a:lnTo>
                <a:lnTo>
                  <a:pt x="37" y="54"/>
                </a:lnTo>
                <a:lnTo>
                  <a:pt x="37" y="54"/>
                </a:lnTo>
                <a:lnTo>
                  <a:pt x="38" y="54"/>
                </a:lnTo>
                <a:lnTo>
                  <a:pt x="38" y="54"/>
                </a:lnTo>
                <a:lnTo>
                  <a:pt x="38" y="54"/>
                </a:lnTo>
                <a:lnTo>
                  <a:pt x="38" y="53"/>
                </a:lnTo>
                <a:lnTo>
                  <a:pt x="38" y="53"/>
                </a:lnTo>
                <a:lnTo>
                  <a:pt x="38" y="53"/>
                </a:lnTo>
                <a:lnTo>
                  <a:pt x="40" y="54"/>
                </a:lnTo>
                <a:lnTo>
                  <a:pt x="40" y="54"/>
                </a:lnTo>
                <a:lnTo>
                  <a:pt x="40" y="54"/>
                </a:lnTo>
                <a:lnTo>
                  <a:pt x="40" y="54"/>
                </a:lnTo>
                <a:lnTo>
                  <a:pt x="40" y="56"/>
                </a:lnTo>
                <a:lnTo>
                  <a:pt x="41" y="56"/>
                </a:lnTo>
                <a:lnTo>
                  <a:pt x="41" y="56"/>
                </a:lnTo>
                <a:lnTo>
                  <a:pt x="41" y="56"/>
                </a:lnTo>
                <a:lnTo>
                  <a:pt x="41" y="56"/>
                </a:lnTo>
                <a:lnTo>
                  <a:pt x="43" y="56"/>
                </a:lnTo>
                <a:lnTo>
                  <a:pt x="43" y="56"/>
                </a:lnTo>
                <a:lnTo>
                  <a:pt x="43" y="57"/>
                </a:lnTo>
                <a:lnTo>
                  <a:pt x="43" y="56"/>
                </a:lnTo>
                <a:lnTo>
                  <a:pt x="43" y="56"/>
                </a:lnTo>
                <a:lnTo>
                  <a:pt x="44" y="56"/>
                </a:lnTo>
                <a:lnTo>
                  <a:pt x="44" y="57"/>
                </a:lnTo>
                <a:lnTo>
                  <a:pt x="43" y="57"/>
                </a:lnTo>
                <a:lnTo>
                  <a:pt x="43" y="57"/>
                </a:lnTo>
                <a:lnTo>
                  <a:pt x="43" y="57"/>
                </a:lnTo>
                <a:lnTo>
                  <a:pt x="43" y="59"/>
                </a:lnTo>
                <a:lnTo>
                  <a:pt x="43" y="59"/>
                </a:lnTo>
                <a:lnTo>
                  <a:pt x="41" y="60"/>
                </a:lnTo>
                <a:lnTo>
                  <a:pt x="41" y="60"/>
                </a:lnTo>
                <a:lnTo>
                  <a:pt x="41" y="60"/>
                </a:lnTo>
                <a:lnTo>
                  <a:pt x="41" y="60"/>
                </a:lnTo>
                <a:lnTo>
                  <a:pt x="41" y="60"/>
                </a:lnTo>
                <a:lnTo>
                  <a:pt x="43" y="61"/>
                </a:lnTo>
                <a:lnTo>
                  <a:pt x="44" y="61"/>
                </a:lnTo>
                <a:lnTo>
                  <a:pt x="44" y="61"/>
                </a:lnTo>
                <a:lnTo>
                  <a:pt x="44" y="61"/>
                </a:lnTo>
                <a:lnTo>
                  <a:pt x="44" y="61"/>
                </a:lnTo>
                <a:lnTo>
                  <a:pt x="46" y="61"/>
                </a:lnTo>
                <a:lnTo>
                  <a:pt x="46" y="61"/>
                </a:lnTo>
                <a:lnTo>
                  <a:pt x="46" y="60"/>
                </a:lnTo>
                <a:lnTo>
                  <a:pt x="46" y="61"/>
                </a:lnTo>
                <a:lnTo>
                  <a:pt x="47" y="60"/>
                </a:lnTo>
                <a:lnTo>
                  <a:pt x="47" y="60"/>
                </a:lnTo>
                <a:lnTo>
                  <a:pt x="46" y="60"/>
                </a:lnTo>
                <a:lnTo>
                  <a:pt x="46" y="59"/>
                </a:lnTo>
                <a:lnTo>
                  <a:pt x="46" y="59"/>
                </a:lnTo>
                <a:lnTo>
                  <a:pt x="46" y="57"/>
                </a:lnTo>
                <a:lnTo>
                  <a:pt x="46" y="57"/>
                </a:lnTo>
                <a:lnTo>
                  <a:pt x="46" y="57"/>
                </a:lnTo>
                <a:lnTo>
                  <a:pt x="47" y="57"/>
                </a:lnTo>
                <a:lnTo>
                  <a:pt x="47" y="57"/>
                </a:lnTo>
                <a:lnTo>
                  <a:pt x="46" y="57"/>
                </a:lnTo>
                <a:lnTo>
                  <a:pt x="46" y="59"/>
                </a:lnTo>
                <a:lnTo>
                  <a:pt x="46" y="60"/>
                </a:lnTo>
                <a:lnTo>
                  <a:pt x="46" y="60"/>
                </a:lnTo>
                <a:lnTo>
                  <a:pt x="47" y="60"/>
                </a:lnTo>
                <a:lnTo>
                  <a:pt x="48" y="59"/>
                </a:lnTo>
                <a:lnTo>
                  <a:pt x="48" y="59"/>
                </a:lnTo>
                <a:lnTo>
                  <a:pt x="48" y="59"/>
                </a:lnTo>
                <a:lnTo>
                  <a:pt x="48" y="57"/>
                </a:lnTo>
                <a:lnTo>
                  <a:pt x="48" y="57"/>
                </a:lnTo>
                <a:lnTo>
                  <a:pt x="48" y="56"/>
                </a:lnTo>
                <a:lnTo>
                  <a:pt x="48" y="56"/>
                </a:lnTo>
                <a:lnTo>
                  <a:pt x="48" y="56"/>
                </a:lnTo>
                <a:lnTo>
                  <a:pt x="48" y="54"/>
                </a:lnTo>
                <a:lnTo>
                  <a:pt x="48" y="54"/>
                </a:lnTo>
                <a:lnTo>
                  <a:pt x="48" y="54"/>
                </a:lnTo>
                <a:lnTo>
                  <a:pt x="48" y="54"/>
                </a:lnTo>
                <a:lnTo>
                  <a:pt x="48" y="54"/>
                </a:lnTo>
                <a:lnTo>
                  <a:pt x="48" y="53"/>
                </a:lnTo>
                <a:lnTo>
                  <a:pt x="48" y="53"/>
                </a:lnTo>
                <a:lnTo>
                  <a:pt x="50" y="51"/>
                </a:lnTo>
                <a:lnTo>
                  <a:pt x="50" y="51"/>
                </a:lnTo>
                <a:lnTo>
                  <a:pt x="51" y="51"/>
                </a:lnTo>
                <a:lnTo>
                  <a:pt x="51" y="50"/>
                </a:lnTo>
                <a:lnTo>
                  <a:pt x="51" y="50"/>
                </a:lnTo>
                <a:lnTo>
                  <a:pt x="50" y="50"/>
                </a:lnTo>
                <a:lnTo>
                  <a:pt x="50" y="50"/>
                </a:lnTo>
                <a:lnTo>
                  <a:pt x="50" y="49"/>
                </a:lnTo>
                <a:lnTo>
                  <a:pt x="50" y="49"/>
                </a:lnTo>
                <a:lnTo>
                  <a:pt x="50" y="49"/>
                </a:lnTo>
                <a:lnTo>
                  <a:pt x="48" y="49"/>
                </a:lnTo>
                <a:lnTo>
                  <a:pt x="48" y="49"/>
                </a:lnTo>
                <a:lnTo>
                  <a:pt x="48" y="50"/>
                </a:lnTo>
                <a:lnTo>
                  <a:pt x="48" y="50"/>
                </a:lnTo>
                <a:lnTo>
                  <a:pt x="48" y="50"/>
                </a:lnTo>
                <a:lnTo>
                  <a:pt x="47" y="50"/>
                </a:lnTo>
                <a:lnTo>
                  <a:pt x="47" y="50"/>
                </a:lnTo>
                <a:lnTo>
                  <a:pt x="47" y="50"/>
                </a:lnTo>
                <a:lnTo>
                  <a:pt x="47" y="50"/>
                </a:lnTo>
                <a:lnTo>
                  <a:pt x="47" y="50"/>
                </a:lnTo>
                <a:lnTo>
                  <a:pt x="47" y="50"/>
                </a:lnTo>
                <a:lnTo>
                  <a:pt x="47" y="49"/>
                </a:lnTo>
                <a:lnTo>
                  <a:pt x="47" y="47"/>
                </a:lnTo>
                <a:lnTo>
                  <a:pt x="47" y="47"/>
                </a:lnTo>
                <a:lnTo>
                  <a:pt x="47" y="47"/>
                </a:lnTo>
                <a:lnTo>
                  <a:pt x="47" y="47"/>
                </a:lnTo>
                <a:lnTo>
                  <a:pt x="48" y="47"/>
                </a:lnTo>
                <a:lnTo>
                  <a:pt x="51" y="47"/>
                </a:lnTo>
                <a:lnTo>
                  <a:pt x="51" y="47"/>
                </a:lnTo>
                <a:lnTo>
                  <a:pt x="50" y="47"/>
                </a:lnTo>
                <a:lnTo>
                  <a:pt x="50" y="47"/>
                </a:lnTo>
                <a:lnTo>
                  <a:pt x="50" y="47"/>
                </a:lnTo>
                <a:lnTo>
                  <a:pt x="51" y="49"/>
                </a:lnTo>
                <a:lnTo>
                  <a:pt x="51" y="49"/>
                </a:lnTo>
                <a:lnTo>
                  <a:pt x="53" y="49"/>
                </a:lnTo>
                <a:lnTo>
                  <a:pt x="53" y="50"/>
                </a:lnTo>
                <a:lnTo>
                  <a:pt x="53" y="50"/>
                </a:lnTo>
                <a:lnTo>
                  <a:pt x="53" y="50"/>
                </a:lnTo>
                <a:lnTo>
                  <a:pt x="53" y="50"/>
                </a:lnTo>
                <a:lnTo>
                  <a:pt x="53" y="50"/>
                </a:lnTo>
                <a:lnTo>
                  <a:pt x="53" y="50"/>
                </a:lnTo>
                <a:lnTo>
                  <a:pt x="53" y="50"/>
                </a:lnTo>
                <a:lnTo>
                  <a:pt x="53" y="50"/>
                </a:lnTo>
                <a:lnTo>
                  <a:pt x="53" y="50"/>
                </a:lnTo>
                <a:lnTo>
                  <a:pt x="53" y="50"/>
                </a:lnTo>
                <a:lnTo>
                  <a:pt x="51" y="50"/>
                </a:lnTo>
                <a:lnTo>
                  <a:pt x="51" y="51"/>
                </a:lnTo>
                <a:lnTo>
                  <a:pt x="51" y="51"/>
                </a:lnTo>
                <a:lnTo>
                  <a:pt x="53" y="51"/>
                </a:lnTo>
                <a:lnTo>
                  <a:pt x="54" y="51"/>
                </a:lnTo>
                <a:lnTo>
                  <a:pt x="54" y="50"/>
                </a:lnTo>
                <a:lnTo>
                  <a:pt x="54" y="50"/>
                </a:lnTo>
                <a:lnTo>
                  <a:pt x="54" y="50"/>
                </a:lnTo>
                <a:lnTo>
                  <a:pt x="54" y="49"/>
                </a:lnTo>
                <a:lnTo>
                  <a:pt x="54" y="47"/>
                </a:lnTo>
                <a:lnTo>
                  <a:pt x="54" y="47"/>
                </a:lnTo>
                <a:lnTo>
                  <a:pt x="54" y="46"/>
                </a:lnTo>
                <a:lnTo>
                  <a:pt x="54" y="46"/>
                </a:lnTo>
                <a:lnTo>
                  <a:pt x="56" y="46"/>
                </a:lnTo>
                <a:lnTo>
                  <a:pt x="56" y="46"/>
                </a:lnTo>
                <a:lnTo>
                  <a:pt x="56" y="46"/>
                </a:lnTo>
                <a:lnTo>
                  <a:pt x="56" y="44"/>
                </a:lnTo>
                <a:lnTo>
                  <a:pt x="57" y="44"/>
                </a:lnTo>
                <a:lnTo>
                  <a:pt x="57" y="43"/>
                </a:lnTo>
                <a:lnTo>
                  <a:pt x="57" y="43"/>
                </a:lnTo>
                <a:lnTo>
                  <a:pt x="57" y="43"/>
                </a:lnTo>
                <a:lnTo>
                  <a:pt x="56" y="43"/>
                </a:lnTo>
                <a:lnTo>
                  <a:pt x="56" y="41"/>
                </a:lnTo>
                <a:lnTo>
                  <a:pt x="56" y="43"/>
                </a:lnTo>
                <a:lnTo>
                  <a:pt x="54" y="43"/>
                </a:lnTo>
                <a:lnTo>
                  <a:pt x="54" y="43"/>
                </a:lnTo>
                <a:lnTo>
                  <a:pt x="54" y="43"/>
                </a:lnTo>
                <a:lnTo>
                  <a:pt x="54" y="43"/>
                </a:lnTo>
                <a:lnTo>
                  <a:pt x="54" y="43"/>
                </a:lnTo>
                <a:lnTo>
                  <a:pt x="54" y="41"/>
                </a:lnTo>
                <a:lnTo>
                  <a:pt x="54" y="41"/>
                </a:lnTo>
                <a:lnTo>
                  <a:pt x="54" y="41"/>
                </a:lnTo>
                <a:lnTo>
                  <a:pt x="54" y="40"/>
                </a:lnTo>
                <a:lnTo>
                  <a:pt x="54" y="40"/>
                </a:lnTo>
                <a:lnTo>
                  <a:pt x="54" y="40"/>
                </a:lnTo>
                <a:lnTo>
                  <a:pt x="54" y="40"/>
                </a:lnTo>
                <a:lnTo>
                  <a:pt x="54" y="39"/>
                </a:lnTo>
                <a:lnTo>
                  <a:pt x="54" y="39"/>
                </a:lnTo>
                <a:lnTo>
                  <a:pt x="54" y="39"/>
                </a:lnTo>
                <a:lnTo>
                  <a:pt x="54" y="37"/>
                </a:lnTo>
                <a:lnTo>
                  <a:pt x="56" y="39"/>
                </a:lnTo>
                <a:lnTo>
                  <a:pt x="56" y="39"/>
                </a:lnTo>
                <a:lnTo>
                  <a:pt x="56" y="39"/>
                </a:lnTo>
                <a:lnTo>
                  <a:pt x="56" y="37"/>
                </a:lnTo>
                <a:lnTo>
                  <a:pt x="56" y="37"/>
                </a:lnTo>
                <a:lnTo>
                  <a:pt x="57" y="37"/>
                </a:lnTo>
                <a:lnTo>
                  <a:pt x="57" y="37"/>
                </a:lnTo>
                <a:lnTo>
                  <a:pt x="57" y="37"/>
                </a:lnTo>
                <a:lnTo>
                  <a:pt x="58" y="37"/>
                </a:lnTo>
                <a:lnTo>
                  <a:pt x="60" y="36"/>
                </a:lnTo>
                <a:lnTo>
                  <a:pt x="60" y="36"/>
                </a:lnTo>
                <a:lnTo>
                  <a:pt x="61" y="36"/>
                </a:lnTo>
                <a:lnTo>
                  <a:pt x="61" y="36"/>
                </a:lnTo>
                <a:lnTo>
                  <a:pt x="61" y="34"/>
                </a:lnTo>
                <a:lnTo>
                  <a:pt x="61" y="34"/>
                </a:lnTo>
                <a:lnTo>
                  <a:pt x="63" y="34"/>
                </a:lnTo>
                <a:lnTo>
                  <a:pt x="63" y="34"/>
                </a:lnTo>
                <a:lnTo>
                  <a:pt x="64" y="34"/>
                </a:lnTo>
                <a:lnTo>
                  <a:pt x="64" y="33"/>
                </a:lnTo>
                <a:lnTo>
                  <a:pt x="65" y="33"/>
                </a:lnTo>
                <a:lnTo>
                  <a:pt x="67" y="31"/>
                </a:lnTo>
                <a:lnTo>
                  <a:pt x="67" y="31"/>
                </a:lnTo>
                <a:lnTo>
                  <a:pt x="67" y="31"/>
                </a:lnTo>
                <a:lnTo>
                  <a:pt x="65" y="30"/>
                </a:lnTo>
                <a:lnTo>
                  <a:pt x="65" y="30"/>
                </a:lnTo>
                <a:lnTo>
                  <a:pt x="65" y="31"/>
                </a:lnTo>
                <a:lnTo>
                  <a:pt x="64" y="31"/>
                </a:lnTo>
                <a:lnTo>
                  <a:pt x="64" y="31"/>
                </a:lnTo>
                <a:lnTo>
                  <a:pt x="64" y="30"/>
                </a:lnTo>
                <a:lnTo>
                  <a:pt x="64" y="30"/>
                </a:lnTo>
                <a:lnTo>
                  <a:pt x="64" y="30"/>
                </a:lnTo>
                <a:lnTo>
                  <a:pt x="64" y="30"/>
                </a:lnTo>
                <a:lnTo>
                  <a:pt x="65" y="30"/>
                </a:lnTo>
                <a:lnTo>
                  <a:pt x="65" y="30"/>
                </a:lnTo>
                <a:lnTo>
                  <a:pt x="67" y="30"/>
                </a:lnTo>
                <a:lnTo>
                  <a:pt x="67" y="29"/>
                </a:lnTo>
                <a:lnTo>
                  <a:pt x="67" y="29"/>
                </a:lnTo>
                <a:lnTo>
                  <a:pt x="67" y="29"/>
                </a:lnTo>
                <a:lnTo>
                  <a:pt x="67" y="29"/>
                </a:lnTo>
                <a:lnTo>
                  <a:pt x="68" y="27"/>
                </a:lnTo>
                <a:lnTo>
                  <a:pt x="68" y="27"/>
                </a:lnTo>
                <a:lnTo>
                  <a:pt x="70" y="26"/>
                </a:lnTo>
                <a:lnTo>
                  <a:pt x="70" y="26"/>
                </a:lnTo>
                <a:lnTo>
                  <a:pt x="70" y="26"/>
                </a:lnTo>
                <a:lnTo>
                  <a:pt x="70" y="24"/>
                </a:lnTo>
                <a:lnTo>
                  <a:pt x="70" y="24"/>
                </a:lnTo>
                <a:lnTo>
                  <a:pt x="70" y="23"/>
                </a:lnTo>
                <a:lnTo>
                  <a:pt x="71" y="23"/>
                </a:lnTo>
                <a:lnTo>
                  <a:pt x="71" y="24"/>
                </a:lnTo>
                <a:lnTo>
                  <a:pt x="71" y="24"/>
                </a:lnTo>
                <a:lnTo>
                  <a:pt x="71" y="24"/>
                </a:lnTo>
                <a:lnTo>
                  <a:pt x="71" y="24"/>
                </a:lnTo>
                <a:lnTo>
                  <a:pt x="73" y="23"/>
                </a:lnTo>
                <a:lnTo>
                  <a:pt x="73" y="23"/>
                </a:lnTo>
                <a:lnTo>
                  <a:pt x="73" y="23"/>
                </a:lnTo>
                <a:lnTo>
                  <a:pt x="74" y="23"/>
                </a:lnTo>
                <a:lnTo>
                  <a:pt x="74" y="23"/>
                </a:lnTo>
                <a:lnTo>
                  <a:pt x="74" y="23"/>
                </a:lnTo>
                <a:lnTo>
                  <a:pt x="74" y="23"/>
                </a:lnTo>
                <a:lnTo>
                  <a:pt x="75" y="22"/>
                </a:lnTo>
                <a:lnTo>
                  <a:pt x="75" y="22"/>
                </a:lnTo>
                <a:lnTo>
                  <a:pt x="77" y="22"/>
                </a:lnTo>
                <a:lnTo>
                  <a:pt x="78" y="22"/>
                </a:lnTo>
                <a:lnTo>
                  <a:pt x="78" y="22"/>
                </a:lnTo>
                <a:lnTo>
                  <a:pt x="80" y="20"/>
                </a:lnTo>
                <a:lnTo>
                  <a:pt x="80" y="20"/>
                </a:lnTo>
                <a:lnTo>
                  <a:pt x="80" y="22"/>
                </a:lnTo>
                <a:lnTo>
                  <a:pt x="80" y="22"/>
                </a:lnTo>
                <a:lnTo>
                  <a:pt x="81" y="22"/>
                </a:lnTo>
                <a:lnTo>
                  <a:pt x="81" y="22"/>
                </a:lnTo>
                <a:lnTo>
                  <a:pt x="81" y="20"/>
                </a:lnTo>
                <a:lnTo>
                  <a:pt x="83" y="20"/>
                </a:lnTo>
                <a:lnTo>
                  <a:pt x="83" y="20"/>
                </a:lnTo>
                <a:lnTo>
                  <a:pt x="84" y="20"/>
                </a:lnTo>
                <a:lnTo>
                  <a:pt x="84" y="20"/>
                </a:lnTo>
                <a:lnTo>
                  <a:pt x="84" y="20"/>
                </a:lnTo>
                <a:lnTo>
                  <a:pt x="85" y="20"/>
                </a:lnTo>
                <a:lnTo>
                  <a:pt x="85" y="19"/>
                </a:lnTo>
                <a:lnTo>
                  <a:pt x="85" y="19"/>
                </a:lnTo>
                <a:lnTo>
                  <a:pt x="85" y="20"/>
                </a:lnTo>
                <a:lnTo>
                  <a:pt x="87" y="20"/>
                </a:lnTo>
                <a:lnTo>
                  <a:pt x="87" y="19"/>
                </a:lnTo>
                <a:lnTo>
                  <a:pt x="88" y="19"/>
                </a:lnTo>
                <a:lnTo>
                  <a:pt x="88" y="19"/>
                </a:lnTo>
                <a:lnTo>
                  <a:pt x="88" y="19"/>
                </a:lnTo>
                <a:lnTo>
                  <a:pt x="88" y="19"/>
                </a:lnTo>
                <a:lnTo>
                  <a:pt x="88" y="19"/>
                </a:lnTo>
                <a:lnTo>
                  <a:pt x="88" y="19"/>
                </a:lnTo>
                <a:lnTo>
                  <a:pt x="88" y="19"/>
                </a:lnTo>
                <a:lnTo>
                  <a:pt x="88" y="19"/>
                </a:lnTo>
                <a:lnTo>
                  <a:pt x="90" y="19"/>
                </a:lnTo>
                <a:lnTo>
                  <a:pt x="90" y="19"/>
                </a:lnTo>
                <a:lnTo>
                  <a:pt x="90" y="19"/>
                </a:lnTo>
                <a:lnTo>
                  <a:pt x="91" y="19"/>
                </a:lnTo>
                <a:lnTo>
                  <a:pt x="91" y="19"/>
                </a:lnTo>
                <a:lnTo>
                  <a:pt x="91" y="19"/>
                </a:lnTo>
                <a:lnTo>
                  <a:pt x="91" y="19"/>
                </a:lnTo>
                <a:lnTo>
                  <a:pt x="91" y="17"/>
                </a:lnTo>
                <a:lnTo>
                  <a:pt x="91" y="17"/>
                </a:lnTo>
                <a:lnTo>
                  <a:pt x="91" y="17"/>
                </a:lnTo>
                <a:lnTo>
                  <a:pt x="93" y="17"/>
                </a:lnTo>
                <a:lnTo>
                  <a:pt x="93" y="17"/>
                </a:lnTo>
                <a:lnTo>
                  <a:pt x="93" y="17"/>
                </a:lnTo>
                <a:lnTo>
                  <a:pt x="93" y="17"/>
                </a:lnTo>
                <a:lnTo>
                  <a:pt x="94" y="19"/>
                </a:lnTo>
                <a:lnTo>
                  <a:pt x="94" y="19"/>
                </a:lnTo>
                <a:lnTo>
                  <a:pt x="94" y="17"/>
                </a:lnTo>
                <a:lnTo>
                  <a:pt x="94" y="17"/>
                </a:lnTo>
                <a:lnTo>
                  <a:pt x="94" y="19"/>
                </a:lnTo>
                <a:lnTo>
                  <a:pt x="95" y="19"/>
                </a:lnTo>
                <a:lnTo>
                  <a:pt x="95" y="19"/>
                </a:lnTo>
                <a:lnTo>
                  <a:pt x="97" y="17"/>
                </a:lnTo>
                <a:lnTo>
                  <a:pt x="98" y="17"/>
                </a:lnTo>
                <a:lnTo>
                  <a:pt x="98" y="17"/>
                </a:lnTo>
                <a:lnTo>
                  <a:pt x="98" y="17"/>
                </a:lnTo>
                <a:lnTo>
                  <a:pt x="98" y="17"/>
                </a:lnTo>
                <a:lnTo>
                  <a:pt x="98" y="17"/>
                </a:lnTo>
                <a:lnTo>
                  <a:pt x="98" y="17"/>
                </a:lnTo>
                <a:lnTo>
                  <a:pt x="100" y="17"/>
                </a:lnTo>
                <a:lnTo>
                  <a:pt x="101" y="17"/>
                </a:lnTo>
                <a:lnTo>
                  <a:pt x="101" y="17"/>
                </a:lnTo>
                <a:lnTo>
                  <a:pt x="103" y="17"/>
                </a:lnTo>
                <a:lnTo>
                  <a:pt x="103" y="17"/>
                </a:lnTo>
                <a:lnTo>
                  <a:pt x="103" y="17"/>
                </a:lnTo>
                <a:lnTo>
                  <a:pt x="103" y="17"/>
                </a:lnTo>
                <a:lnTo>
                  <a:pt x="104" y="17"/>
                </a:lnTo>
                <a:lnTo>
                  <a:pt x="104" y="17"/>
                </a:lnTo>
                <a:lnTo>
                  <a:pt x="104" y="17"/>
                </a:lnTo>
                <a:lnTo>
                  <a:pt x="104" y="17"/>
                </a:lnTo>
                <a:lnTo>
                  <a:pt x="104" y="17"/>
                </a:lnTo>
                <a:lnTo>
                  <a:pt x="104" y="17"/>
                </a:lnTo>
                <a:lnTo>
                  <a:pt x="104" y="17"/>
                </a:lnTo>
                <a:lnTo>
                  <a:pt x="105" y="17"/>
                </a:lnTo>
                <a:lnTo>
                  <a:pt x="105" y="17"/>
                </a:lnTo>
                <a:lnTo>
                  <a:pt x="105" y="17"/>
                </a:lnTo>
                <a:lnTo>
                  <a:pt x="105" y="17"/>
                </a:lnTo>
                <a:lnTo>
                  <a:pt x="105" y="17"/>
                </a:lnTo>
                <a:lnTo>
                  <a:pt x="105" y="16"/>
                </a:lnTo>
                <a:lnTo>
                  <a:pt x="105" y="16"/>
                </a:lnTo>
                <a:lnTo>
                  <a:pt x="105" y="14"/>
                </a:lnTo>
                <a:lnTo>
                  <a:pt x="105" y="14"/>
                </a:lnTo>
                <a:lnTo>
                  <a:pt x="107" y="14"/>
                </a:lnTo>
                <a:lnTo>
                  <a:pt x="107" y="14"/>
                </a:lnTo>
                <a:lnTo>
                  <a:pt x="107" y="14"/>
                </a:lnTo>
                <a:lnTo>
                  <a:pt x="108" y="14"/>
                </a:lnTo>
                <a:lnTo>
                  <a:pt x="108" y="14"/>
                </a:lnTo>
                <a:lnTo>
                  <a:pt x="108" y="14"/>
                </a:lnTo>
                <a:lnTo>
                  <a:pt x="110" y="14"/>
                </a:lnTo>
                <a:lnTo>
                  <a:pt x="110" y="14"/>
                </a:lnTo>
                <a:lnTo>
                  <a:pt x="110" y="14"/>
                </a:lnTo>
                <a:lnTo>
                  <a:pt x="110" y="16"/>
                </a:lnTo>
                <a:lnTo>
                  <a:pt x="110" y="17"/>
                </a:lnTo>
                <a:lnTo>
                  <a:pt x="110" y="17"/>
                </a:lnTo>
                <a:lnTo>
                  <a:pt x="110" y="17"/>
                </a:lnTo>
                <a:lnTo>
                  <a:pt x="110" y="17"/>
                </a:lnTo>
                <a:lnTo>
                  <a:pt x="110" y="16"/>
                </a:lnTo>
                <a:lnTo>
                  <a:pt x="111" y="14"/>
                </a:lnTo>
                <a:lnTo>
                  <a:pt x="111" y="14"/>
                </a:lnTo>
                <a:lnTo>
                  <a:pt x="111" y="14"/>
                </a:lnTo>
                <a:lnTo>
                  <a:pt x="111" y="13"/>
                </a:lnTo>
                <a:lnTo>
                  <a:pt x="112" y="14"/>
                </a:lnTo>
                <a:lnTo>
                  <a:pt x="112" y="16"/>
                </a:lnTo>
                <a:lnTo>
                  <a:pt x="112" y="16"/>
                </a:lnTo>
                <a:lnTo>
                  <a:pt x="114" y="16"/>
                </a:lnTo>
                <a:lnTo>
                  <a:pt x="114" y="14"/>
                </a:lnTo>
                <a:lnTo>
                  <a:pt x="114" y="14"/>
                </a:lnTo>
                <a:lnTo>
                  <a:pt x="115" y="13"/>
                </a:lnTo>
                <a:lnTo>
                  <a:pt x="115" y="13"/>
                </a:lnTo>
                <a:lnTo>
                  <a:pt x="115" y="13"/>
                </a:lnTo>
                <a:lnTo>
                  <a:pt x="115" y="13"/>
                </a:lnTo>
                <a:lnTo>
                  <a:pt x="118" y="13"/>
                </a:lnTo>
                <a:lnTo>
                  <a:pt x="120" y="13"/>
                </a:lnTo>
                <a:lnTo>
                  <a:pt x="121" y="13"/>
                </a:lnTo>
                <a:lnTo>
                  <a:pt x="121" y="13"/>
                </a:lnTo>
                <a:lnTo>
                  <a:pt x="122" y="13"/>
                </a:lnTo>
                <a:lnTo>
                  <a:pt x="122" y="14"/>
                </a:lnTo>
                <a:lnTo>
                  <a:pt x="122" y="14"/>
                </a:lnTo>
                <a:lnTo>
                  <a:pt x="122" y="14"/>
                </a:lnTo>
                <a:lnTo>
                  <a:pt x="124" y="13"/>
                </a:lnTo>
                <a:lnTo>
                  <a:pt x="124" y="13"/>
                </a:lnTo>
                <a:lnTo>
                  <a:pt x="124" y="13"/>
                </a:lnTo>
                <a:lnTo>
                  <a:pt x="124" y="13"/>
                </a:lnTo>
                <a:lnTo>
                  <a:pt x="124" y="13"/>
                </a:lnTo>
                <a:lnTo>
                  <a:pt x="125" y="13"/>
                </a:lnTo>
                <a:lnTo>
                  <a:pt x="125" y="13"/>
                </a:lnTo>
                <a:lnTo>
                  <a:pt x="125" y="14"/>
                </a:lnTo>
                <a:lnTo>
                  <a:pt x="125" y="14"/>
                </a:lnTo>
                <a:lnTo>
                  <a:pt x="125" y="13"/>
                </a:lnTo>
                <a:lnTo>
                  <a:pt x="127" y="13"/>
                </a:lnTo>
                <a:lnTo>
                  <a:pt x="128" y="13"/>
                </a:lnTo>
                <a:lnTo>
                  <a:pt x="128" y="13"/>
                </a:lnTo>
                <a:lnTo>
                  <a:pt x="130" y="13"/>
                </a:lnTo>
                <a:lnTo>
                  <a:pt x="130" y="13"/>
                </a:lnTo>
                <a:lnTo>
                  <a:pt x="130" y="13"/>
                </a:lnTo>
                <a:lnTo>
                  <a:pt x="130" y="13"/>
                </a:lnTo>
                <a:lnTo>
                  <a:pt x="130" y="12"/>
                </a:lnTo>
                <a:lnTo>
                  <a:pt x="130" y="12"/>
                </a:lnTo>
                <a:lnTo>
                  <a:pt x="131" y="12"/>
                </a:lnTo>
                <a:lnTo>
                  <a:pt x="131" y="12"/>
                </a:lnTo>
                <a:lnTo>
                  <a:pt x="131" y="12"/>
                </a:lnTo>
                <a:lnTo>
                  <a:pt x="131" y="12"/>
                </a:lnTo>
                <a:lnTo>
                  <a:pt x="131" y="13"/>
                </a:lnTo>
                <a:lnTo>
                  <a:pt x="131" y="13"/>
                </a:lnTo>
                <a:lnTo>
                  <a:pt x="131" y="12"/>
                </a:lnTo>
                <a:lnTo>
                  <a:pt x="131" y="12"/>
                </a:lnTo>
                <a:lnTo>
                  <a:pt x="131" y="12"/>
                </a:lnTo>
                <a:lnTo>
                  <a:pt x="131" y="13"/>
                </a:lnTo>
                <a:lnTo>
                  <a:pt x="131" y="13"/>
                </a:lnTo>
                <a:lnTo>
                  <a:pt x="132" y="13"/>
                </a:lnTo>
                <a:lnTo>
                  <a:pt x="134" y="13"/>
                </a:lnTo>
                <a:lnTo>
                  <a:pt x="135" y="13"/>
                </a:lnTo>
                <a:lnTo>
                  <a:pt x="135" y="13"/>
                </a:lnTo>
                <a:lnTo>
                  <a:pt x="135" y="13"/>
                </a:lnTo>
                <a:lnTo>
                  <a:pt x="135" y="13"/>
                </a:lnTo>
                <a:lnTo>
                  <a:pt x="135" y="13"/>
                </a:lnTo>
                <a:lnTo>
                  <a:pt x="135" y="14"/>
                </a:lnTo>
                <a:lnTo>
                  <a:pt x="135" y="14"/>
                </a:lnTo>
                <a:lnTo>
                  <a:pt x="135" y="14"/>
                </a:lnTo>
                <a:lnTo>
                  <a:pt x="135" y="14"/>
                </a:lnTo>
                <a:lnTo>
                  <a:pt x="135" y="13"/>
                </a:lnTo>
                <a:lnTo>
                  <a:pt x="137" y="13"/>
                </a:lnTo>
                <a:lnTo>
                  <a:pt x="137" y="13"/>
                </a:lnTo>
                <a:lnTo>
                  <a:pt x="137" y="14"/>
                </a:lnTo>
                <a:lnTo>
                  <a:pt x="138" y="14"/>
                </a:lnTo>
                <a:lnTo>
                  <a:pt x="138" y="14"/>
                </a:lnTo>
                <a:lnTo>
                  <a:pt x="140" y="14"/>
                </a:lnTo>
                <a:lnTo>
                  <a:pt x="140" y="14"/>
                </a:lnTo>
                <a:lnTo>
                  <a:pt x="141" y="14"/>
                </a:lnTo>
                <a:lnTo>
                  <a:pt x="142" y="14"/>
                </a:lnTo>
                <a:lnTo>
                  <a:pt x="142" y="13"/>
                </a:lnTo>
                <a:lnTo>
                  <a:pt x="144" y="13"/>
                </a:lnTo>
                <a:lnTo>
                  <a:pt x="144" y="13"/>
                </a:lnTo>
                <a:lnTo>
                  <a:pt x="144" y="13"/>
                </a:lnTo>
                <a:lnTo>
                  <a:pt x="145" y="13"/>
                </a:lnTo>
                <a:lnTo>
                  <a:pt x="145" y="13"/>
                </a:lnTo>
                <a:lnTo>
                  <a:pt x="144" y="14"/>
                </a:lnTo>
                <a:lnTo>
                  <a:pt x="144" y="14"/>
                </a:lnTo>
                <a:lnTo>
                  <a:pt x="145" y="14"/>
                </a:lnTo>
                <a:lnTo>
                  <a:pt x="145" y="14"/>
                </a:lnTo>
                <a:lnTo>
                  <a:pt x="145" y="14"/>
                </a:lnTo>
                <a:lnTo>
                  <a:pt x="145" y="14"/>
                </a:lnTo>
                <a:lnTo>
                  <a:pt x="147" y="14"/>
                </a:lnTo>
                <a:lnTo>
                  <a:pt x="147" y="14"/>
                </a:lnTo>
                <a:lnTo>
                  <a:pt x="147" y="13"/>
                </a:lnTo>
                <a:lnTo>
                  <a:pt x="147" y="13"/>
                </a:lnTo>
                <a:lnTo>
                  <a:pt x="147" y="14"/>
                </a:lnTo>
                <a:lnTo>
                  <a:pt x="148" y="14"/>
                </a:lnTo>
                <a:lnTo>
                  <a:pt x="150" y="13"/>
                </a:lnTo>
                <a:lnTo>
                  <a:pt x="150" y="13"/>
                </a:lnTo>
                <a:lnTo>
                  <a:pt x="150" y="13"/>
                </a:lnTo>
                <a:lnTo>
                  <a:pt x="150" y="13"/>
                </a:lnTo>
                <a:lnTo>
                  <a:pt x="150" y="13"/>
                </a:lnTo>
                <a:lnTo>
                  <a:pt x="150" y="14"/>
                </a:lnTo>
                <a:lnTo>
                  <a:pt x="150" y="14"/>
                </a:lnTo>
                <a:lnTo>
                  <a:pt x="151" y="13"/>
                </a:lnTo>
                <a:lnTo>
                  <a:pt x="151" y="13"/>
                </a:lnTo>
                <a:lnTo>
                  <a:pt x="151" y="13"/>
                </a:lnTo>
                <a:lnTo>
                  <a:pt x="151" y="13"/>
                </a:lnTo>
                <a:lnTo>
                  <a:pt x="151" y="13"/>
                </a:lnTo>
                <a:lnTo>
                  <a:pt x="152" y="14"/>
                </a:lnTo>
                <a:lnTo>
                  <a:pt x="152" y="14"/>
                </a:lnTo>
                <a:lnTo>
                  <a:pt x="152" y="14"/>
                </a:lnTo>
                <a:lnTo>
                  <a:pt x="154" y="14"/>
                </a:lnTo>
                <a:lnTo>
                  <a:pt x="154" y="14"/>
                </a:lnTo>
                <a:lnTo>
                  <a:pt x="154" y="14"/>
                </a:lnTo>
                <a:lnTo>
                  <a:pt x="154" y="13"/>
                </a:lnTo>
                <a:lnTo>
                  <a:pt x="154" y="13"/>
                </a:lnTo>
                <a:lnTo>
                  <a:pt x="155" y="14"/>
                </a:lnTo>
                <a:lnTo>
                  <a:pt x="155" y="14"/>
                </a:lnTo>
                <a:lnTo>
                  <a:pt x="155" y="14"/>
                </a:lnTo>
                <a:lnTo>
                  <a:pt x="155" y="14"/>
                </a:lnTo>
                <a:lnTo>
                  <a:pt x="155" y="13"/>
                </a:lnTo>
                <a:lnTo>
                  <a:pt x="158" y="14"/>
                </a:lnTo>
                <a:lnTo>
                  <a:pt x="157" y="14"/>
                </a:lnTo>
                <a:lnTo>
                  <a:pt x="157" y="14"/>
                </a:lnTo>
                <a:lnTo>
                  <a:pt x="157" y="14"/>
                </a:lnTo>
                <a:lnTo>
                  <a:pt x="157" y="16"/>
                </a:lnTo>
                <a:lnTo>
                  <a:pt x="155" y="16"/>
                </a:lnTo>
                <a:lnTo>
                  <a:pt x="155" y="16"/>
                </a:lnTo>
                <a:lnTo>
                  <a:pt x="155" y="16"/>
                </a:lnTo>
                <a:lnTo>
                  <a:pt x="155" y="17"/>
                </a:lnTo>
                <a:lnTo>
                  <a:pt x="155" y="17"/>
                </a:lnTo>
                <a:lnTo>
                  <a:pt x="155" y="17"/>
                </a:lnTo>
                <a:lnTo>
                  <a:pt x="157" y="17"/>
                </a:lnTo>
                <a:lnTo>
                  <a:pt x="157" y="17"/>
                </a:lnTo>
                <a:lnTo>
                  <a:pt x="158" y="19"/>
                </a:lnTo>
                <a:lnTo>
                  <a:pt x="158" y="19"/>
                </a:lnTo>
                <a:lnTo>
                  <a:pt x="158" y="19"/>
                </a:lnTo>
                <a:lnTo>
                  <a:pt x="158" y="19"/>
                </a:lnTo>
                <a:lnTo>
                  <a:pt x="160" y="19"/>
                </a:lnTo>
                <a:lnTo>
                  <a:pt x="160" y="19"/>
                </a:lnTo>
                <a:lnTo>
                  <a:pt x="161" y="20"/>
                </a:lnTo>
                <a:lnTo>
                  <a:pt x="161" y="20"/>
                </a:lnTo>
                <a:lnTo>
                  <a:pt x="162" y="19"/>
                </a:lnTo>
                <a:lnTo>
                  <a:pt x="162" y="19"/>
                </a:lnTo>
                <a:lnTo>
                  <a:pt x="162" y="19"/>
                </a:lnTo>
                <a:lnTo>
                  <a:pt x="162" y="17"/>
                </a:lnTo>
                <a:lnTo>
                  <a:pt x="162" y="17"/>
                </a:lnTo>
                <a:lnTo>
                  <a:pt x="162" y="16"/>
                </a:lnTo>
                <a:lnTo>
                  <a:pt x="162" y="16"/>
                </a:lnTo>
                <a:lnTo>
                  <a:pt x="162" y="14"/>
                </a:lnTo>
                <a:lnTo>
                  <a:pt x="162" y="14"/>
                </a:lnTo>
                <a:lnTo>
                  <a:pt x="162" y="14"/>
                </a:lnTo>
                <a:lnTo>
                  <a:pt x="162" y="14"/>
                </a:lnTo>
                <a:lnTo>
                  <a:pt x="162" y="13"/>
                </a:lnTo>
                <a:lnTo>
                  <a:pt x="164" y="13"/>
                </a:lnTo>
                <a:lnTo>
                  <a:pt x="164" y="13"/>
                </a:lnTo>
                <a:lnTo>
                  <a:pt x="164" y="13"/>
                </a:lnTo>
                <a:lnTo>
                  <a:pt x="165" y="14"/>
                </a:lnTo>
                <a:lnTo>
                  <a:pt x="165" y="14"/>
                </a:lnTo>
                <a:lnTo>
                  <a:pt x="167" y="14"/>
                </a:lnTo>
                <a:lnTo>
                  <a:pt x="167" y="14"/>
                </a:lnTo>
                <a:lnTo>
                  <a:pt x="167" y="16"/>
                </a:lnTo>
                <a:lnTo>
                  <a:pt x="167" y="16"/>
                </a:lnTo>
                <a:lnTo>
                  <a:pt x="165" y="16"/>
                </a:lnTo>
                <a:lnTo>
                  <a:pt x="165" y="16"/>
                </a:lnTo>
                <a:lnTo>
                  <a:pt x="165" y="16"/>
                </a:lnTo>
                <a:lnTo>
                  <a:pt x="167" y="16"/>
                </a:lnTo>
                <a:lnTo>
                  <a:pt x="168" y="17"/>
                </a:lnTo>
                <a:lnTo>
                  <a:pt x="168" y="17"/>
                </a:lnTo>
                <a:lnTo>
                  <a:pt x="169" y="17"/>
                </a:lnTo>
                <a:lnTo>
                  <a:pt x="169" y="17"/>
                </a:lnTo>
                <a:lnTo>
                  <a:pt x="169" y="17"/>
                </a:lnTo>
                <a:lnTo>
                  <a:pt x="171" y="17"/>
                </a:lnTo>
                <a:lnTo>
                  <a:pt x="171" y="17"/>
                </a:lnTo>
                <a:lnTo>
                  <a:pt x="172" y="17"/>
                </a:lnTo>
                <a:lnTo>
                  <a:pt x="174" y="17"/>
                </a:lnTo>
                <a:lnTo>
                  <a:pt x="174" y="17"/>
                </a:lnTo>
                <a:lnTo>
                  <a:pt x="174" y="17"/>
                </a:lnTo>
                <a:lnTo>
                  <a:pt x="174" y="17"/>
                </a:lnTo>
                <a:lnTo>
                  <a:pt x="174" y="17"/>
                </a:lnTo>
                <a:lnTo>
                  <a:pt x="174" y="17"/>
                </a:lnTo>
                <a:lnTo>
                  <a:pt x="174" y="16"/>
                </a:lnTo>
                <a:lnTo>
                  <a:pt x="174" y="16"/>
                </a:lnTo>
                <a:lnTo>
                  <a:pt x="174" y="16"/>
                </a:lnTo>
                <a:lnTo>
                  <a:pt x="175" y="17"/>
                </a:lnTo>
                <a:lnTo>
                  <a:pt x="175" y="17"/>
                </a:lnTo>
                <a:lnTo>
                  <a:pt x="175" y="16"/>
                </a:lnTo>
                <a:lnTo>
                  <a:pt x="175" y="16"/>
                </a:lnTo>
                <a:lnTo>
                  <a:pt x="175" y="16"/>
                </a:lnTo>
                <a:lnTo>
                  <a:pt x="175" y="16"/>
                </a:lnTo>
                <a:lnTo>
                  <a:pt x="175" y="14"/>
                </a:lnTo>
                <a:lnTo>
                  <a:pt x="174" y="14"/>
                </a:lnTo>
                <a:lnTo>
                  <a:pt x="174" y="14"/>
                </a:lnTo>
                <a:lnTo>
                  <a:pt x="174" y="14"/>
                </a:lnTo>
                <a:lnTo>
                  <a:pt x="174" y="14"/>
                </a:lnTo>
                <a:lnTo>
                  <a:pt x="175" y="14"/>
                </a:lnTo>
                <a:lnTo>
                  <a:pt x="175" y="14"/>
                </a:lnTo>
                <a:lnTo>
                  <a:pt x="175" y="14"/>
                </a:lnTo>
                <a:lnTo>
                  <a:pt x="175" y="14"/>
                </a:lnTo>
                <a:lnTo>
                  <a:pt x="177" y="16"/>
                </a:lnTo>
                <a:lnTo>
                  <a:pt x="177" y="16"/>
                </a:lnTo>
                <a:lnTo>
                  <a:pt x="175" y="16"/>
                </a:lnTo>
                <a:lnTo>
                  <a:pt x="175" y="17"/>
                </a:lnTo>
                <a:lnTo>
                  <a:pt x="175" y="17"/>
                </a:lnTo>
                <a:lnTo>
                  <a:pt x="177" y="17"/>
                </a:lnTo>
                <a:lnTo>
                  <a:pt x="177" y="17"/>
                </a:lnTo>
                <a:lnTo>
                  <a:pt x="177" y="17"/>
                </a:lnTo>
                <a:lnTo>
                  <a:pt x="177" y="17"/>
                </a:lnTo>
                <a:lnTo>
                  <a:pt x="177" y="17"/>
                </a:lnTo>
                <a:lnTo>
                  <a:pt x="177" y="17"/>
                </a:lnTo>
                <a:lnTo>
                  <a:pt x="178" y="16"/>
                </a:lnTo>
                <a:lnTo>
                  <a:pt x="178" y="16"/>
                </a:lnTo>
                <a:lnTo>
                  <a:pt x="178" y="17"/>
                </a:lnTo>
                <a:lnTo>
                  <a:pt x="179" y="17"/>
                </a:lnTo>
                <a:lnTo>
                  <a:pt x="179" y="17"/>
                </a:lnTo>
                <a:lnTo>
                  <a:pt x="179" y="16"/>
                </a:lnTo>
                <a:lnTo>
                  <a:pt x="179" y="16"/>
                </a:lnTo>
                <a:lnTo>
                  <a:pt x="181" y="17"/>
                </a:lnTo>
                <a:lnTo>
                  <a:pt x="181" y="17"/>
                </a:lnTo>
                <a:lnTo>
                  <a:pt x="182" y="17"/>
                </a:lnTo>
                <a:lnTo>
                  <a:pt x="184" y="17"/>
                </a:lnTo>
                <a:lnTo>
                  <a:pt x="184" y="17"/>
                </a:lnTo>
                <a:lnTo>
                  <a:pt x="184" y="16"/>
                </a:lnTo>
                <a:lnTo>
                  <a:pt x="185" y="16"/>
                </a:lnTo>
                <a:lnTo>
                  <a:pt x="185" y="16"/>
                </a:lnTo>
                <a:lnTo>
                  <a:pt x="187" y="16"/>
                </a:lnTo>
                <a:lnTo>
                  <a:pt x="188" y="16"/>
                </a:lnTo>
                <a:lnTo>
                  <a:pt x="188" y="16"/>
                </a:lnTo>
                <a:lnTo>
                  <a:pt x="188" y="14"/>
                </a:lnTo>
                <a:lnTo>
                  <a:pt x="188" y="14"/>
                </a:lnTo>
                <a:lnTo>
                  <a:pt x="188" y="13"/>
                </a:lnTo>
                <a:lnTo>
                  <a:pt x="188" y="13"/>
                </a:lnTo>
                <a:lnTo>
                  <a:pt x="188" y="13"/>
                </a:lnTo>
                <a:lnTo>
                  <a:pt x="189" y="13"/>
                </a:lnTo>
                <a:lnTo>
                  <a:pt x="189" y="13"/>
                </a:lnTo>
                <a:lnTo>
                  <a:pt x="191" y="13"/>
                </a:lnTo>
                <a:lnTo>
                  <a:pt x="191" y="13"/>
                </a:lnTo>
                <a:lnTo>
                  <a:pt x="191" y="13"/>
                </a:lnTo>
                <a:lnTo>
                  <a:pt x="191" y="13"/>
                </a:lnTo>
                <a:lnTo>
                  <a:pt x="189" y="13"/>
                </a:lnTo>
                <a:lnTo>
                  <a:pt x="188" y="13"/>
                </a:lnTo>
                <a:lnTo>
                  <a:pt x="188" y="14"/>
                </a:lnTo>
                <a:lnTo>
                  <a:pt x="188" y="14"/>
                </a:lnTo>
                <a:lnTo>
                  <a:pt x="188" y="14"/>
                </a:lnTo>
                <a:lnTo>
                  <a:pt x="188" y="14"/>
                </a:lnTo>
                <a:lnTo>
                  <a:pt x="189" y="16"/>
                </a:lnTo>
                <a:lnTo>
                  <a:pt x="189" y="16"/>
                </a:lnTo>
                <a:lnTo>
                  <a:pt x="191" y="16"/>
                </a:lnTo>
                <a:lnTo>
                  <a:pt x="192" y="16"/>
                </a:lnTo>
                <a:lnTo>
                  <a:pt x="195" y="16"/>
                </a:lnTo>
                <a:lnTo>
                  <a:pt x="195" y="16"/>
                </a:lnTo>
                <a:lnTo>
                  <a:pt x="195" y="14"/>
                </a:lnTo>
                <a:lnTo>
                  <a:pt x="195" y="14"/>
                </a:lnTo>
                <a:lnTo>
                  <a:pt x="197" y="14"/>
                </a:lnTo>
                <a:lnTo>
                  <a:pt x="197" y="14"/>
                </a:lnTo>
                <a:lnTo>
                  <a:pt x="198" y="14"/>
                </a:lnTo>
                <a:lnTo>
                  <a:pt x="198" y="14"/>
                </a:lnTo>
                <a:lnTo>
                  <a:pt x="198" y="14"/>
                </a:lnTo>
                <a:lnTo>
                  <a:pt x="198" y="14"/>
                </a:lnTo>
                <a:lnTo>
                  <a:pt x="199" y="14"/>
                </a:lnTo>
                <a:lnTo>
                  <a:pt x="199" y="14"/>
                </a:lnTo>
                <a:lnTo>
                  <a:pt x="201" y="14"/>
                </a:lnTo>
                <a:lnTo>
                  <a:pt x="202" y="14"/>
                </a:lnTo>
                <a:lnTo>
                  <a:pt x="202" y="14"/>
                </a:lnTo>
                <a:lnTo>
                  <a:pt x="204" y="14"/>
                </a:lnTo>
                <a:lnTo>
                  <a:pt x="205" y="13"/>
                </a:lnTo>
                <a:lnTo>
                  <a:pt x="205" y="13"/>
                </a:lnTo>
                <a:lnTo>
                  <a:pt x="205" y="13"/>
                </a:lnTo>
                <a:lnTo>
                  <a:pt x="205" y="13"/>
                </a:lnTo>
                <a:lnTo>
                  <a:pt x="205" y="13"/>
                </a:lnTo>
                <a:lnTo>
                  <a:pt x="207" y="13"/>
                </a:lnTo>
                <a:lnTo>
                  <a:pt x="207" y="13"/>
                </a:lnTo>
                <a:lnTo>
                  <a:pt x="207" y="13"/>
                </a:lnTo>
                <a:lnTo>
                  <a:pt x="208" y="13"/>
                </a:lnTo>
                <a:lnTo>
                  <a:pt x="208" y="13"/>
                </a:lnTo>
                <a:lnTo>
                  <a:pt x="208" y="13"/>
                </a:lnTo>
                <a:lnTo>
                  <a:pt x="208" y="13"/>
                </a:lnTo>
                <a:lnTo>
                  <a:pt x="209" y="13"/>
                </a:lnTo>
                <a:lnTo>
                  <a:pt x="209" y="13"/>
                </a:lnTo>
                <a:lnTo>
                  <a:pt x="209" y="13"/>
                </a:lnTo>
                <a:lnTo>
                  <a:pt x="211" y="13"/>
                </a:lnTo>
                <a:lnTo>
                  <a:pt x="212" y="13"/>
                </a:lnTo>
                <a:lnTo>
                  <a:pt x="214" y="13"/>
                </a:lnTo>
                <a:lnTo>
                  <a:pt x="215" y="12"/>
                </a:lnTo>
                <a:lnTo>
                  <a:pt x="215" y="12"/>
                </a:lnTo>
                <a:lnTo>
                  <a:pt x="215" y="12"/>
                </a:lnTo>
                <a:lnTo>
                  <a:pt x="215" y="12"/>
                </a:lnTo>
                <a:lnTo>
                  <a:pt x="215" y="12"/>
                </a:lnTo>
                <a:lnTo>
                  <a:pt x="215" y="12"/>
                </a:lnTo>
                <a:lnTo>
                  <a:pt x="216" y="12"/>
                </a:lnTo>
                <a:lnTo>
                  <a:pt x="216" y="12"/>
                </a:lnTo>
                <a:lnTo>
                  <a:pt x="216" y="12"/>
                </a:lnTo>
                <a:lnTo>
                  <a:pt x="216" y="13"/>
                </a:lnTo>
                <a:lnTo>
                  <a:pt x="216" y="13"/>
                </a:lnTo>
                <a:lnTo>
                  <a:pt x="216" y="13"/>
                </a:lnTo>
                <a:lnTo>
                  <a:pt x="218" y="14"/>
                </a:lnTo>
                <a:lnTo>
                  <a:pt x="218" y="14"/>
                </a:lnTo>
                <a:lnTo>
                  <a:pt x="218" y="13"/>
                </a:lnTo>
                <a:lnTo>
                  <a:pt x="219" y="13"/>
                </a:lnTo>
                <a:lnTo>
                  <a:pt x="221" y="13"/>
                </a:lnTo>
                <a:lnTo>
                  <a:pt x="221" y="13"/>
                </a:lnTo>
                <a:lnTo>
                  <a:pt x="221" y="13"/>
                </a:lnTo>
                <a:lnTo>
                  <a:pt x="222" y="13"/>
                </a:lnTo>
                <a:lnTo>
                  <a:pt x="222" y="13"/>
                </a:lnTo>
                <a:lnTo>
                  <a:pt x="222" y="13"/>
                </a:lnTo>
                <a:lnTo>
                  <a:pt x="224" y="13"/>
                </a:lnTo>
                <a:lnTo>
                  <a:pt x="224" y="13"/>
                </a:lnTo>
                <a:lnTo>
                  <a:pt x="224" y="13"/>
                </a:lnTo>
                <a:lnTo>
                  <a:pt x="224" y="13"/>
                </a:lnTo>
                <a:lnTo>
                  <a:pt x="224" y="13"/>
                </a:lnTo>
                <a:lnTo>
                  <a:pt x="225" y="12"/>
                </a:lnTo>
                <a:lnTo>
                  <a:pt x="225" y="12"/>
                </a:lnTo>
                <a:lnTo>
                  <a:pt x="225" y="12"/>
                </a:lnTo>
                <a:lnTo>
                  <a:pt x="225" y="12"/>
                </a:lnTo>
                <a:lnTo>
                  <a:pt x="225" y="12"/>
                </a:lnTo>
                <a:lnTo>
                  <a:pt x="226" y="12"/>
                </a:lnTo>
                <a:lnTo>
                  <a:pt x="226" y="12"/>
                </a:lnTo>
                <a:lnTo>
                  <a:pt x="226" y="12"/>
                </a:lnTo>
                <a:lnTo>
                  <a:pt x="226" y="12"/>
                </a:lnTo>
                <a:lnTo>
                  <a:pt x="228" y="12"/>
                </a:lnTo>
                <a:lnTo>
                  <a:pt x="228" y="12"/>
                </a:lnTo>
                <a:lnTo>
                  <a:pt x="228" y="12"/>
                </a:lnTo>
                <a:lnTo>
                  <a:pt x="228" y="10"/>
                </a:lnTo>
                <a:lnTo>
                  <a:pt x="228" y="10"/>
                </a:lnTo>
                <a:lnTo>
                  <a:pt x="228" y="10"/>
                </a:lnTo>
                <a:lnTo>
                  <a:pt x="228" y="10"/>
                </a:lnTo>
                <a:lnTo>
                  <a:pt x="228" y="10"/>
                </a:lnTo>
                <a:lnTo>
                  <a:pt x="229" y="10"/>
                </a:lnTo>
                <a:lnTo>
                  <a:pt x="229" y="10"/>
                </a:lnTo>
                <a:lnTo>
                  <a:pt x="228" y="10"/>
                </a:lnTo>
                <a:lnTo>
                  <a:pt x="228" y="10"/>
                </a:lnTo>
                <a:lnTo>
                  <a:pt x="226" y="10"/>
                </a:lnTo>
                <a:lnTo>
                  <a:pt x="226" y="10"/>
                </a:lnTo>
                <a:lnTo>
                  <a:pt x="228" y="10"/>
                </a:lnTo>
                <a:lnTo>
                  <a:pt x="228" y="9"/>
                </a:lnTo>
                <a:lnTo>
                  <a:pt x="229" y="9"/>
                </a:lnTo>
                <a:lnTo>
                  <a:pt x="229" y="10"/>
                </a:lnTo>
                <a:lnTo>
                  <a:pt x="229" y="10"/>
                </a:lnTo>
                <a:lnTo>
                  <a:pt x="231" y="10"/>
                </a:lnTo>
                <a:lnTo>
                  <a:pt x="231" y="10"/>
                </a:lnTo>
                <a:lnTo>
                  <a:pt x="232" y="10"/>
                </a:lnTo>
                <a:lnTo>
                  <a:pt x="232" y="10"/>
                </a:lnTo>
                <a:lnTo>
                  <a:pt x="234" y="9"/>
                </a:lnTo>
                <a:lnTo>
                  <a:pt x="234" y="9"/>
                </a:lnTo>
                <a:lnTo>
                  <a:pt x="234" y="9"/>
                </a:lnTo>
                <a:lnTo>
                  <a:pt x="234" y="9"/>
                </a:lnTo>
                <a:lnTo>
                  <a:pt x="234" y="9"/>
                </a:lnTo>
                <a:lnTo>
                  <a:pt x="232" y="9"/>
                </a:lnTo>
                <a:lnTo>
                  <a:pt x="232" y="9"/>
                </a:lnTo>
                <a:lnTo>
                  <a:pt x="232" y="7"/>
                </a:lnTo>
                <a:lnTo>
                  <a:pt x="232" y="7"/>
                </a:lnTo>
                <a:lnTo>
                  <a:pt x="234" y="7"/>
                </a:lnTo>
                <a:lnTo>
                  <a:pt x="234" y="7"/>
                </a:lnTo>
                <a:lnTo>
                  <a:pt x="234" y="9"/>
                </a:lnTo>
                <a:lnTo>
                  <a:pt x="234" y="9"/>
                </a:lnTo>
                <a:lnTo>
                  <a:pt x="235" y="9"/>
                </a:lnTo>
                <a:lnTo>
                  <a:pt x="235" y="9"/>
                </a:lnTo>
                <a:lnTo>
                  <a:pt x="236" y="9"/>
                </a:lnTo>
                <a:lnTo>
                  <a:pt x="238" y="9"/>
                </a:lnTo>
                <a:lnTo>
                  <a:pt x="238" y="9"/>
                </a:lnTo>
                <a:lnTo>
                  <a:pt x="238" y="7"/>
                </a:lnTo>
                <a:lnTo>
                  <a:pt x="238" y="7"/>
                </a:lnTo>
                <a:lnTo>
                  <a:pt x="238" y="6"/>
                </a:lnTo>
                <a:lnTo>
                  <a:pt x="238" y="6"/>
                </a:lnTo>
                <a:lnTo>
                  <a:pt x="238" y="6"/>
                </a:lnTo>
                <a:lnTo>
                  <a:pt x="238" y="7"/>
                </a:lnTo>
                <a:lnTo>
                  <a:pt x="238" y="7"/>
                </a:lnTo>
                <a:lnTo>
                  <a:pt x="238" y="7"/>
                </a:lnTo>
                <a:lnTo>
                  <a:pt x="238" y="7"/>
                </a:lnTo>
                <a:lnTo>
                  <a:pt x="239" y="7"/>
                </a:lnTo>
                <a:lnTo>
                  <a:pt x="239" y="9"/>
                </a:lnTo>
                <a:lnTo>
                  <a:pt x="239" y="9"/>
                </a:lnTo>
                <a:lnTo>
                  <a:pt x="241" y="9"/>
                </a:lnTo>
                <a:lnTo>
                  <a:pt x="242" y="9"/>
                </a:lnTo>
                <a:lnTo>
                  <a:pt x="244" y="7"/>
                </a:lnTo>
                <a:lnTo>
                  <a:pt x="244" y="7"/>
                </a:lnTo>
                <a:lnTo>
                  <a:pt x="244" y="7"/>
                </a:lnTo>
                <a:lnTo>
                  <a:pt x="244" y="7"/>
                </a:lnTo>
                <a:lnTo>
                  <a:pt x="244" y="7"/>
                </a:lnTo>
                <a:lnTo>
                  <a:pt x="244" y="7"/>
                </a:lnTo>
                <a:lnTo>
                  <a:pt x="245" y="6"/>
                </a:lnTo>
                <a:lnTo>
                  <a:pt x="246" y="6"/>
                </a:lnTo>
                <a:lnTo>
                  <a:pt x="246" y="6"/>
                </a:lnTo>
                <a:lnTo>
                  <a:pt x="246" y="7"/>
                </a:lnTo>
                <a:lnTo>
                  <a:pt x="246" y="7"/>
                </a:lnTo>
                <a:lnTo>
                  <a:pt x="246" y="7"/>
                </a:lnTo>
                <a:lnTo>
                  <a:pt x="246" y="7"/>
                </a:lnTo>
                <a:lnTo>
                  <a:pt x="246" y="7"/>
                </a:lnTo>
                <a:lnTo>
                  <a:pt x="248" y="7"/>
                </a:lnTo>
                <a:lnTo>
                  <a:pt x="248" y="6"/>
                </a:lnTo>
                <a:lnTo>
                  <a:pt x="248" y="6"/>
                </a:lnTo>
                <a:lnTo>
                  <a:pt x="248" y="6"/>
                </a:lnTo>
                <a:lnTo>
                  <a:pt x="248" y="4"/>
                </a:lnTo>
                <a:lnTo>
                  <a:pt x="248" y="4"/>
                </a:lnTo>
                <a:lnTo>
                  <a:pt x="248" y="4"/>
                </a:lnTo>
                <a:lnTo>
                  <a:pt x="248" y="4"/>
                </a:lnTo>
                <a:lnTo>
                  <a:pt x="248" y="4"/>
                </a:lnTo>
                <a:lnTo>
                  <a:pt x="248" y="4"/>
                </a:lnTo>
                <a:lnTo>
                  <a:pt x="248" y="4"/>
                </a:lnTo>
                <a:lnTo>
                  <a:pt x="248" y="3"/>
                </a:lnTo>
                <a:lnTo>
                  <a:pt x="248" y="3"/>
                </a:lnTo>
                <a:lnTo>
                  <a:pt x="248" y="4"/>
                </a:lnTo>
                <a:lnTo>
                  <a:pt x="248" y="4"/>
                </a:lnTo>
                <a:lnTo>
                  <a:pt x="249" y="3"/>
                </a:lnTo>
                <a:lnTo>
                  <a:pt x="249" y="3"/>
                </a:lnTo>
                <a:lnTo>
                  <a:pt x="251" y="3"/>
                </a:lnTo>
                <a:lnTo>
                  <a:pt x="251" y="3"/>
                </a:lnTo>
                <a:lnTo>
                  <a:pt x="252" y="4"/>
                </a:lnTo>
                <a:lnTo>
                  <a:pt x="249" y="6"/>
                </a:lnTo>
                <a:lnTo>
                  <a:pt x="249" y="6"/>
                </a:lnTo>
                <a:lnTo>
                  <a:pt x="251" y="6"/>
                </a:lnTo>
                <a:lnTo>
                  <a:pt x="251" y="6"/>
                </a:lnTo>
                <a:lnTo>
                  <a:pt x="252" y="6"/>
                </a:lnTo>
                <a:lnTo>
                  <a:pt x="252" y="6"/>
                </a:lnTo>
                <a:lnTo>
                  <a:pt x="252" y="6"/>
                </a:lnTo>
                <a:lnTo>
                  <a:pt x="254" y="6"/>
                </a:lnTo>
                <a:lnTo>
                  <a:pt x="255" y="6"/>
                </a:lnTo>
                <a:lnTo>
                  <a:pt x="256" y="4"/>
                </a:lnTo>
                <a:lnTo>
                  <a:pt x="258" y="4"/>
                </a:lnTo>
                <a:lnTo>
                  <a:pt x="258" y="4"/>
                </a:lnTo>
                <a:lnTo>
                  <a:pt x="259" y="4"/>
                </a:lnTo>
                <a:lnTo>
                  <a:pt x="259" y="4"/>
                </a:lnTo>
                <a:lnTo>
                  <a:pt x="259" y="4"/>
                </a:lnTo>
                <a:lnTo>
                  <a:pt x="259" y="4"/>
                </a:lnTo>
                <a:lnTo>
                  <a:pt x="261" y="4"/>
                </a:lnTo>
                <a:lnTo>
                  <a:pt x="262" y="4"/>
                </a:lnTo>
                <a:lnTo>
                  <a:pt x="264" y="4"/>
                </a:lnTo>
                <a:lnTo>
                  <a:pt x="265" y="3"/>
                </a:lnTo>
                <a:lnTo>
                  <a:pt x="265" y="3"/>
                </a:lnTo>
                <a:lnTo>
                  <a:pt x="265" y="4"/>
                </a:lnTo>
                <a:lnTo>
                  <a:pt x="264" y="4"/>
                </a:lnTo>
                <a:lnTo>
                  <a:pt x="262" y="4"/>
                </a:lnTo>
                <a:lnTo>
                  <a:pt x="261" y="6"/>
                </a:lnTo>
                <a:lnTo>
                  <a:pt x="261" y="6"/>
                </a:lnTo>
                <a:lnTo>
                  <a:pt x="261" y="6"/>
                </a:lnTo>
                <a:lnTo>
                  <a:pt x="259" y="6"/>
                </a:lnTo>
                <a:lnTo>
                  <a:pt x="258" y="6"/>
                </a:lnTo>
                <a:lnTo>
                  <a:pt x="258" y="6"/>
                </a:lnTo>
                <a:lnTo>
                  <a:pt x="256" y="6"/>
                </a:lnTo>
                <a:lnTo>
                  <a:pt x="256" y="7"/>
                </a:lnTo>
                <a:lnTo>
                  <a:pt x="256" y="7"/>
                </a:lnTo>
                <a:lnTo>
                  <a:pt x="258" y="7"/>
                </a:lnTo>
                <a:lnTo>
                  <a:pt x="258" y="7"/>
                </a:lnTo>
                <a:lnTo>
                  <a:pt x="259" y="7"/>
                </a:lnTo>
                <a:lnTo>
                  <a:pt x="261" y="7"/>
                </a:lnTo>
                <a:lnTo>
                  <a:pt x="262" y="9"/>
                </a:lnTo>
                <a:lnTo>
                  <a:pt x="262" y="9"/>
                </a:lnTo>
                <a:lnTo>
                  <a:pt x="264" y="9"/>
                </a:lnTo>
                <a:lnTo>
                  <a:pt x="264" y="9"/>
                </a:lnTo>
                <a:lnTo>
                  <a:pt x="264" y="9"/>
                </a:lnTo>
                <a:lnTo>
                  <a:pt x="264" y="9"/>
                </a:lnTo>
                <a:lnTo>
                  <a:pt x="264" y="9"/>
                </a:lnTo>
                <a:lnTo>
                  <a:pt x="264" y="7"/>
                </a:lnTo>
                <a:lnTo>
                  <a:pt x="264" y="7"/>
                </a:lnTo>
                <a:lnTo>
                  <a:pt x="264" y="7"/>
                </a:lnTo>
                <a:lnTo>
                  <a:pt x="264" y="6"/>
                </a:lnTo>
                <a:lnTo>
                  <a:pt x="265" y="6"/>
                </a:lnTo>
                <a:lnTo>
                  <a:pt x="265" y="6"/>
                </a:lnTo>
                <a:lnTo>
                  <a:pt x="266" y="6"/>
                </a:lnTo>
                <a:lnTo>
                  <a:pt x="266" y="6"/>
                </a:lnTo>
                <a:lnTo>
                  <a:pt x="266" y="6"/>
                </a:lnTo>
                <a:lnTo>
                  <a:pt x="266" y="6"/>
                </a:lnTo>
                <a:lnTo>
                  <a:pt x="268" y="6"/>
                </a:lnTo>
                <a:lnTo>
                  <a:pt x="268" y="6"/>
                </a:lnTo>
                <a:lnTo>
                  <a:pt x="269" y="6"/>
                </a:lnTo>
                <a:lnTo>
                  <a:pt x="271" y="6"/>
                </a:lnTo>
                <a:lnTo>
                  <a:pt x="271" y="6"/>
                </a:lnTo>
                <a:lnTo>
                  <a:pt x="271" y="6"/>
                </a:lnTo>
                <a:lnTo>
                  <a:pt x="271" y="6"/>
                </a:lnTo>
                <a:lnTo>
                  <a:pt x="272" y="6"/>
                </a:lnTo>
                <a:lnTo>
                  <a:pt x="272" y="6"/>
                </a:lnTo>
                <a:lnTo>
                  <a:pt x="273" y="6"/>
                </a:lnTo>
                <a:lnTo>
                  <a:pt x="273" y="6"/>
                </a:lnTo>
                <a:lnTo>
                  <a:pt x="273" y="7"/>
                </a:lnTo>
                <a:lnTo>
                  <a:pt x="273" y="9"/>
                </a:lnTo>
                <a:lnTo>
                  <a:pt x="273" y="9"/>
                </a:lnTo>
                <a:lnTo>
                  <a:pt x="275" y="7"/>
                </a:lnTo>
                <a:lnTo>
                  <a:pt x="275" y="7"/>
                </a:lnTo>
                <a:lnTo>
                  <a:pt x="275" y="9"/>
                </a:lnTo>
                <a:lnTo>
                  <a:pt x="276" y="10"/>
                </a:lnTo>
                <a:lnTo>
                  <a:pt x="276" y="10"/>
                </a:lnTo>
                <a:lnTo>
                  <a:pt x="276" y="10"/>
                </a:lnTo>
                <a:lnTo>
                  <a:pt x="278" y="10"/>
                </a:lnTo>
                <a:lnTo>
                  <a:pt x="278" y="10"/>
                </a:lnTo>
                <a:lnTo>
                  <a:pt x="278" y="10"/>
                </a:lnTo>
                <a:lnTo>
                  <a:pt x="278" y="10"/>
                </a:lnTo>
                <a:lnTo>
                  <a:pt x="279" y="9"/>
                </a:lnTo>
                <a:lnTo>
                  <a:pt x="279" y="7"/>
                </a:lnTo>
                <a:lnTo>
                  <a:pt x="279" y="7"/>
                </a:lnTo>
                <a:lnTo>
                  <a:pt x="279" y="7"/>
                </a:lnTo>
                <a:lnTo>
                  <a:pt x="281" y="7"/>
                </a:lnTo>
                <a:lnTo>
                  <a:pt x="281" y="7"/>
                </a:lnTo>
                <a:lnTo>
                  <a:pt x="281" y="7"/>
                </a:lnTo>
                <a:lnTo>
                  <a:pt x="282" y="7"/>
                </a:lnTo>
                <a:lnTo>
                  <a:pt x="282" y="7"/>
                </a:lnTo>
                <a:lnTo>
                  <a:pt x="283" y="6"/>
                </a:lnTo>
                <a:lnTo>
                  <a:pt x="283" y="6"/>
                </a:lnTo>
                <a:lnTo>
                  <a:pt x="282" y="6"/>
                </a:lnTo>
                <a:lnTo>
                  <a:pt x="281" y="6"/>
                </a:lnTo>
                <a:lnTo>
                  <a:pt x="281" y="6"/>
                </a:lnTo>
                <a:lnTo>
                  <a:pt x="279" y="6"/>
                </a:lnTo>
                <a:lnTo>
                  <a:pt x="279" y="6"/>
                </a:lnTo>
                <a:lnTo>
                  <a:pt x="279" y="6"/>
                </a:lnTo>
                <a:lnTo>
                  <a:pt x="279" y="6"/>
                </a:lnTo>
                <a:lnTo>
                  <a:pt x="279" y="7"/>
                </a:lnTo>
                <a:lnTo>
                  <a:pt x="278" y="7"/>
                </a:lnTo>
                <a:lnTo>
                  <a:pt x="278" y="7"/>
                </a:lnTo>
                <a:lnTo>
                  <a:pt x="279" y="7"/>
                </a:lnTo>
                <a:lnTo>
                  <a:pt x="279" y="6"/>
                </a:lnTo>
                <a:lnTo>
                  <a:pt x="279" y="6"/>
                </a:lnTo>
                <a:lnTo>
                  <a:pt x="278" y="6"/>
                </a:lnTo>
                <a:lnTo>
                  <a:pt x="278" y="6"/>
                </a:lnTo>
                <a:lnTo>
                  <a:pt x="276" y="6"/>
                </a:lnTo>
                <a:lnTo>
                  <a:pt x="276" y="6"/>
                </a:lnTo>
                <a:lnTo>
                  <a:pt x="275" y="6"/>
                </a:lnTo>
                <a:lnTo>
                  <a:pt x="275" y="4"/>
                </a:lnTo>
                <a:lnTo>
                  <a:pt x="278" y="4"/>
                </a:lnTo>
                <a:lnTo>
                  <a:pt x="278" y="4"/>
                </a:lnTo>
                <a:lnTo>
                  <a:pt x="278" y="4"/>
                </a:lnTo>
                <a:lnTo>
                  <a:pt x="278" y="4"/>
                </a:lnTo>
                <a:lnTo>
                  <a:pt x="279" y="4"/>
                </a:lnTo>
                <a:lnTo>
                  <a:pt x="279" y="4"/>
                </a:lnTo>
                <a:lnTo>
                  <a:pt x="279" y="4"/>
                </a:lnTo>
                <a:lnTo>
                  <a:pt x="279" y="4"/>
                </a:lnTo>
                <a:lnTo>
                  <a:pt x="279" y="4"/>
                </a:lnTo>
                <a:lnTo>
                  <a:pt x="281" y="6"/>
                </a:lnTo>
                <a:lnTo>
                  <a:pt x="281" y="6"/>
                </a:lnTo>
                <a:lnTo>
                  <a:pt x="281" y="6"/>
                </a:lnTo>
                <a:lnTo>
                  <a:pt x="281" y="6"/>
                </a:lnTo>
                <a:lnTo>
                  <a:pt x="281" y="4"/>
                </a:lnTo>
                <a:lnTo>
                  <a:pt x="282" y="4"/>
                </a:lnTo>
                <a:lnTo>
                  <a:pt x="283" y="4"/>
                </a:lnTo>
                <a:lnTo>
                  <a:pt x="283" y="4"/>
                </a:lnTo>
                <a:lnTo>
                  <a:pt x="283" y="4"/>
                </a:lnTo>
                <a:lnTo>
                  <a:pt x="283" y="4"/>
                </a:lnTo>
                <a:lnTo>
                  <a:pt x="283" y="3"/>
                </a:lnTo>
                <a:lnTo>
                  <a:pt x="282" y="3"/>
                </a:lnTo>
                <a:lnTo>
                  <a:pt x="282" y="3"/>
                </a:lnTo>
                <a:lnTo>
                  <a:pt x="283" y="3"/>
                </a:lnTo>
                <a:lnTo>
                  <a:pt x="285" y="3"/>
                </a:lnTo>
                <a:lnTo>
                  <a:pt x="286" y="2"/>
                </a:lnTo>
                <a:lnTo>
                  <a:pt x="289" y="2"/>
                </a:lnTo>
                <a:lnTo>
                  <a:pt x="291" y="2"/>
                </a:lnTo>
                <a:lnTo>
                  <a:pt x="292" y="0"/>
                </a:lnTo>
                <a:lnTo>
                  <a:pt x="293" y="0"/>
                </a:lnTo>
                <a:lnTo>
                  <a:pt x="293" y="0"/>
                </a:lnTo>
                <a:close/>
              </a:path>
            </a:pathLst>
          </a:custGeom>
          <a:blipFill dpi="0" rotWithShape="1">
            <a:blip r:embed="rId1">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 name="Freeform 910"/>
          <p:cNvSpPr/>
          <p:nvPr/>
        </p:nvSpPr>
        <p:spPr bwMode="auto">
          <a:xfrm>
            <a:off x="2140795" y="2338309"/>
            <a:ext cx="760336" cy="767206"/>
          </a:xfrm>
          <a:custGeom>
            <a:avLst/>
            <a:gdLst>
              <a:gd name="T0" fmla="*/ 140 w 280"/>
              <a:gd name="T1" fmla="*/ 0 h 283"/>
              <a:gd name="T2" fmla="*/ 0 w 280"/>
              <a:gd name="T3" fmla="*/ 122 h 283"/>
              <a:gd name="T4" fmla="*/ 34 w 280"/>
              <a:gd name="T5" fmla="*/ 104 h 283"/>
              <a:gd name="T6" fmla="*/ 70 w 280"/>
              <a:gd name="T7" fmla="*/ 124 h 283"/>
              <a:gd name="T8" fmla="*/ 105 w 280"/>
              <a:gd name="T9" fmla="*/ 104 h 283"/>
              <a:gd name="T10" fmla="*/ 135 w 280"/>
              <a:gd name="T11" fmla="*/ 117 h 283"/>
              <a:gd name="T12" fmla="*/ 135 w 280"/>
              <a:gd name="T13" fmla="*/ 194 h 283"/>
              <a:gd name="T14" fmla="*/ 129 w 280"/>
              <a:gd name="T15" fmla="*/ 194 h 283"/>
              <a:gd name="T16" fmla="*/ 129 w 280"/>
              <a:gd name="T17" fmla="*/ 222 h 283"/>
              <a:gd name="T18" fmla="*/ 129 w 280"/>
              <a:gd name="T19" fmla="*/ 250 h 283"/>
              <a:gd name="T20" fmla="*/ 127 w 280"/>
              <a:gd name="T21" fmla="*/ 259 h 283"/>
              <a:gd name="T22" fmla="*/ 117 w 280"/>
              <a:gd name="T23" fmla="*/ 264 h 283"/>
              <a:gd name="T24" fmla="*/ 113 w 280"/>
              <a:gd name="T25" fmla="*/ 264 h 283"/>
              <a:gd name="T26" fmla="*/ 107 w 280"/>
              <a:gd name="T27" fmla="*/ 261 h 283"/>
              <a:gd name="T28" fmla="*/ 105 w 280"/>
              <a:gd name="T29" fmla="*/ 257 h 283"/>
              <a:gd name="T30" fmla="*/ 104 w 280"/>
              <a:gd name="T31" fmla="*/ 251 h 283"/>
              <a:gd name="T32" fmla="*/ 101 w 280"/>
              <a:gd name="T33" fmla="*/ 244 h 283"/>
              <a:gd name="T34" fmla="*/ 93 w 280"/>
              <a:gd name="T35" fmla="*/ 240 h 283"/>
              <a:gd name="T36" fmla="*/ 86 w 280"/>
              <a:gd name="T37" fmla="*/ 243 h 283"/>
              <a:gd name="T38" fmla="*/ 83 w 280"/>
              <a:gd name="T39" fmla="*/ 251 h 283"/>
              <a:gd name="T40" fmla="*/ 85 w 280"/>
              <a:gd name="T41" fmla="*/ 264 h 283"/>
              <a:gd name="T42" fmla="*/ 91 w 280"/>
              <a:gd name="T43" fmla="*/ 274 h 283"/>
              <a:gd name="T44" fmla="*/ 107 w 280"/>
              <a:gd name="T45" fmla="*/ 282 h 283"/>
              <a:gd name="T46" fmla="*/ 117 w 280"/>
              <a:gd name="T47" fmla="*/ 283 h 283"/>
              <a:gd name="T48" fmla="*/ 117 w 280"/>
              <a:gd name="T49" fmla="*/ 283 h 283"/>
              <a:gd name="T50" fmla="*/ 117 w 280"/>
              <a:gd name="T51" fmla="*/ 283 h 283"/>
              <a:gd name="T52" fmla="*/ 117 w 280"/>
              <a:gd name="T53" fmla="*/ 283 h 283"/>
              <a:gd name="T54" fmla="*/ 117 w 280"/>
              <a:gd name="T55" fmla="*/ 283 h 283"/>
              <a:gd name="T56" fmla="*/ 117 w 280"/>
              <a:gd name="T57" fmla="*/ 283 h 283"/>
              <a:gd name="T58" fmla="*/ 117 w 280"/>
              <a:gd name="T59" fmla="*/ 283 h 283"/>
              <a:gd name="T60" fmla="*/ 117 w 280"/>
              <a:gd name="T61" fmla="*/ 283 h 283"/>
              <a:gd name="T62" fmla="*/ 143 w 280"/>
              <a:gd name="T63" fmla="*/ 272 h 283"/>
              <a:gd name="T64" fmla="*/ 151 w 280"/>
              <a:gd name="T65" fmla="*/ 250 h 283"/>
              <a:gd name="T66" fmla="*/ 151 w 280"/>
              <a:gd name="T67" fmla="*/ 250 h 283"/>
              <a:gd name="T68" fmla="*/ 151 w 280"/>
              <a:gd name="T69" fmla="*/ 250 h 283"/>
              <a:gd name="T70" fmla="*/ 151 w 280"/>
              <a:gd name="T71" fmla="*/ 222 h 283"/>
              <a:gd name="T72" fmla="*/ 151 w 280"/>
              <a:gd name="T73" fmla="*/ 194 h 283"/>
              <a:gd name="T74" fmla="*/ 145 w 280"/>
              <a:gd name="T75" fmla="*/ 194 h 283"/>
              <a:gd name="T76" fmla="*/ 145 w 280"/>
              <a:gd name="T77" fmla="*/ 117 h 283"/>
              <a:gd name="T78" fmla="*/ 175 w 280"/>
              <a:gd name="T79" fmla="*/ 105 h 283"/>
              <a:gd name="T80" fmla="*/ 210 w 280"/>
              <a:gd name="T81" fmla="*/ 124 h 283"/>
              <a:gd name="T82" fmla="*/ 246 w 280"/>
              <a:gd name="T83" fmla="*/ 105 h 283"/>
              <a:gd name="T84" fmla="*/ 280 w 280"/>
              <a:gd name="T85" fmla="*/ 123 h 283"/>
              <a:gd name="T86" fmla="*/ 140 w 280"/>
              <a:gd name="T8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0" h="283">
                <a:moveTo>
                  <a:pt x="140" y="0"/>
                </a:moveTo>
                <a:cubicBezTo>
                  <a:pt x="68" y="0"/>
                  <a:pt x="9" y="54"/>
                  <a:pt x="0" y="122"/>
                </a:cubicBezTo>
                <a:cubicBezTo>
                  <a:pt x="7" y="112"/>
                  <a:pt x="20" y="104"/>
                  <a:pt x="34" y="104"/>
                </a:cubicBezTo>
                <a:cubicBezTo>
                  <a:pt x="50" y="104"/>
                  <a:pt x="63" y="112"/>
                  <a:pt x="70" y="124"/>
                </a:cubicBezTo>
                <a:cubicBezTo>
                  <a:pt x="76" y="113"/>
                  <a:pt x="89" y="104"/>
                  <a:pt x="105" y="104"/>
                </a:cubicBezTo>
                <a:cubicBezTo>
                  <a:pt x="117" y="104"/>
                  <a:pt x="128" y="110"/>
                  <a:pt x="135" y="117"/>
                </a:cubicBezTo>
                <a:cubicBezTo>
                  <a:pt x="135" y="194"/>
                  <a:pt x="135" y="194"/>
                  <a:pt x="135" y="194"/>
                </a:cubicBezTo>
                <a:cubicBezTo>
                  <a:pt x="129" y="194"/>
                  <a:pt x="129" y="194"/>
                  <a:pt x="129" y="194"/>
                </a:cubicBezTo>
                <a:cubicBezTo>
                  <a:pt x="129" y="194"/>
                  <a:pt x="129" y="208"/>
                  <a:pt x="129" y="222"/>
                </a:cubicBezTo>
                <a:cubicBezTo>
                  <a:pt x="129" y="236"/>
                  <a:pt x="129" y="250"/>
                  <a:pt x="129" y="250"/>
                </a:cubicBezTo>
                <a:cubicBezTo>
                  <a:pt x="129" y="252"/>
                  <a:pt x="129" y="256"/>
                  <a:pt x="127" y="259"/>
                </a:cubicBezTo>
                <a:cubicBezTo>
                  <a:pt x="125" y="262"/>
                  <a:pt x="122" y="264"/>
                  <a:pt x="117" y="264"/>
                </a:cubicBezTo>
                <a:cubicBezTo>
                  <a:pt x="116" y="264"/>
                  <a:pt x="115" y="264"/>
                  <a:pt x="113" y="264"/>
                </a:cubicBezTo>
                <a:cubicBezTo>
                  <a:pt x="111" y="263"/>
                  <a:pt x="109" y="262"/>
                  <a:pt x="107" y="261"/>
                </a:cubicBezTo>
                <a:cubicBezTo>
                  <a:pt x="106" y="259"/>
                  <a:pt x="106" y="258"/>
                  <a:pt x="105" y="257"/>
                </a:cubicBezTo>
                <a:cubicBezTo>
                  <a:pt x="104" y="255"/>
                  <a:pt x="104" y="253"/>
                  <a:pt x="104" y="251"/>
                </a:cubicBezTo>
                <a:cubicBezTo>
                  <a:pt x="104" y="248"/>
                  <a:pt x="103" y="245"/>
                  <a:pt x="101" y="244"/>
                </a:cubicBezTo>
                <a:cubicBezTo>
                  <a:pt x="99" y="242"/>
                  <a:pt x="96" y="240"/>
                  <a:pt x="93" y="240"/>
                </a:cubicBezTo>
                <a:cubicBezTo>
                  <a:pt x="90" y="240"/>
                  <a:pt x="88" y="242"/>
                  <a:pt x="86" y="243"/>
                </a:cubicBezTo>
                <a:cubicBezTo>
                  <a:pt x="84" y="245"/>
                  <a:pt x="83" y="248"/>
                  <a:pt x="83" y="251"/>
                </a:cubicBezTo>
                <a:cubicBezTo>
                  <a:pt x="83" y="256"/>
                  <a:pt x="83" y="260"/>
                  <a:pt x="85" y="264"/>
                </a:cubicBezTo>
                <a:cubicBezTo>
                  <a:pt x="86" y="267"/>
                  <a:pt x="88" y="271"/>
                  <a:pt x="91" y="274"/>
                </a:cubicBezTo>
                <a:cubicBezTo>
                  <a:pt x="96" y="278"/>
                  <a:pt x="102" y="281"/>
                  <a:pt x="107" y="282"/>
                </a:cubicBezTo>
                <a:cubicBezTo>
                  <a:pt x="112" y="283"/>
                  <a:pt x="116" y="283"/>
                  <a:pt x="117" y="283"/>
                </a:cubicBezTo>
                <a:cubicBezTo>
                  <a:pt x="117" y="283"/>
                  <a:pt x="117" y="283"/>
                  <a:pt x="117" y="283"/>
                </a:cubicBezTo>
                <a:cubicBezTo>
                  <a:pt x="117" y="283"/>
                  <a:pt x="117" y="283"/>
                  <a:pt x="117" y="283"/>
                </a:cubicBezTo>
                <a:cubicBezTo>
                  <a:pt x="117" y="283"/>
                  <a:pt x="117" y="283"/>
                  <a:pt x="117" y="283"/>
                </a:cubicBezTo>
                <a:cubicBezTo>
                  <a:pt x="117" y="283"/>
                  <a:pt x="117" y="283"/>
                  <a:pt x="117" y="283"/>
                </a:cubicBezTo>
                <a:cubicBezTo>
                  <a:pt x="117" y="283"/>
                  <a:pt x="117" y="283"/>
                  <a:pt x="117" y="283"/>
                </a:cubicBezTo>
                <a:cubicBezTo>
                  <a:pt x="117" y="283"/>
                  <a:pt x="117" y="283"/>
                  <a:pt x="117" y="283"/>
                </a:cubicBezTo>
                <a:cubicBezTo>
                  <a:pt x="117" y="283"/>
                  <a:pt x="117" y="283"/>
                  <a:pt x="117" y="283"/>
                </a:cubicBezTo>
                <a:cubicBezTo>
                  <a:pt x="129" y="283"/>
                  <a:pt x="137" y="278"/>
                  <a:pt x="143" y="272"/>
                </a:cubicBezTo>
                <a:cubicBezTo>
                  <a:pt x="148" y="265"/>
                  <a:pt x="150" y="257"/>
                  <a:pt x="151" y="250"/>
                </a:cubicBezTo>
                <a:cubicBezTo>
                  <a:pt x="151" y="250"/>
                  <a:pt x="151" y="250"/>
                  <a:pt x="151" y="250"/>
                </a:cubicBezTo>
                <a:cubicBezTo>
                  <a:pt x="151" y="250"/>
                  <a:pt x="151" y="250"/>
                  <a:pt x="151" y="250"/>
                </a:cubicBezTo>
                <a:cubicBezTo>
                  <a:pt x="151" y="222"/>
                  <a:pt x="151" y="222"/>
                  <a:pt x="151" y="222"/>
                </a:cubicBezTo>
                <a:cubicBezTo>
                  <a:pt x="151" y="194"/>
                  <a:pt x="151" y="194"/>
                  <a:pt x="151" y="194"/>
                </a:cubicBezTo>
                <a:cubicBezTo>
                  <a:pt x="145" y="194"/>
                  <a:pt x="145" y="194"/>
                  <a:pt x="145" y="194"/>
                </a:cubicBezTo>
                <a:cubicBezTo>
                  <a:pt x="145" y="117"/>
                  <a:pt x="145" y="117"/>
                  <a:pt x="145" y="117"/>
                </a:cubicBezTo>
                <a:cubicBezTo>
                  <a:pt x="152" y="109"/>
                  <a:pt x="163" y="104"/>
                  <a:pt x="175" y="105"/>
                </a:cubicBezTo>
                <a:cubicBezTo>
                  <a:pt x="191" y="105"/>
                  <a:pt x="204" y="113"/>
                  <a:pt x="210" y="124"/>
                </a:cubicBezTo>
                <a:cubicBezTo>
                  <a:pt x="217" y="113"/>
                  <a:pt x="230" y="105"/>
                  <a:pt x="246" y="105"/>
                </a:cubicBezTo>
                <a:cubicBezTo>
                  <a:pt x="260" y="105"/>
                  <a:pt x="273" y="112"/>
                  <a:pt x="280" y="123"/>
                </a:cubicBezTo>
                <a:cubicBezTo>
                  <a:pt x="271" y="54"/>
                  <a:pt x="212" y="0"/>
                  <a:pt x="140" y="0"/>
                </a:cubicBezTo>
                <a:close/>
              </a:path>
            </a:pathLst>
          </a:custGeom>
          <a:solidFill>
            <a:schemeClr val="bg1"/>
          </a:solidFill>
          <a:ln>
            <a:noFill/>
          </a:ln>
        </p:spPr>
        <p:txBody>
          <a:bodyPr vert="horz" wrap="square" lIns="68580" tIns="34290" rIns="68580" bIns="34290" numCol="1" anchor="t" anchorCtr="0" compatLnSpc="1"/>
          <a:lstStyle/>
          <a:p>
            <a:endParaRPr lang="zh-CN" altLang="en-US"/>
          </a:p>
        </p:txBody>
      </p:sp>
      <p:sp>
        <p:nvSpPr>
          <p:cNvPr id="15" name="Freeform 307"/>
          <p:cNvSpPr>
            <a:spLocks noChangeAspect="1" noEditPoints="1"/>
          </p:cNvSpPr>
          <p:nvPr/>
        </p:nvSpPr>
        <p:spPr bwMode="auto">
          <a:xfrm>
            <a:off x="9279465" y="2271754"/>
            <a:ext cx="579537" cy="846647"/>
          </a:xfrm>
          <a:custGeom>
            <a:avLst/>
            <a:gdLst>
              <a:gd name="T0" fmla="*/ 151 w 243"/>
              <a:gd name="T1" fmla="*/ 4 h 354"/>
              <a:gd name="T2" fmla="*/ 236 w 243"/>
              <a:gd name="T3" fmla="*/ 91 h 354"/>
              <a:gd name="T4" fmla="*/ 212 w 243"/>
              <a:gd name="T5" fmla="*/ 202 h 354"/>
              <a:gd name="T6" fmla="*/ 201 w 243"/>
              <a:gd name="T7" fmla="*/ 243 h 354"/>
              <a:gd name="T8" fmla="*/ 199 w 243"/>
              <a:gd name="T9" fmla="*/ 276 h 354"/>
              <a:gd name="T10" fmla="*/ 183 w 243"/>
              <a:gd name="T11" fmla="*/ 322 h 354"/>
              <a:gd name="T12" fmla="*/ 143 w 243"/>
              <a:gd name="T13" fmla="*/ 354 h 354"/>
              <a:gd name="T14" fmla="*/ 63 w 243"/>
              <a:gd name="T15" fmla="*/ 328 h 354"/>
              <a:gd name="T16" fmla="*/ 43 w 243"/>
              <a:gd name="T17" fmla="*/ 281 h 354"/>
              <a:gd name="T18" fmla="*/ 43 w 243"/>
              <a:gd name="T19" fmla="*/ 253 h 354"/>
              <a:gd name="T20" fmla="*/ 39 w 243"/>
              <a:gd name="T21" fmla="*/ 231 h 354"/>
              <a:gd name="T22" fmla="*/ 10 w 243"/>
              <a:gd name="T23" fmla="*/ 163 h 354"/>
              <a:gd name="T24" fmla="*/ 74 w 243"/>
              <a:gd name="T25" fmla="*/ 10 h 354"/>
              <a:gd name="T26" fmla="*/ 114 w 243"/>
              <a:gd name="T27" fmla="*/ 0 h 354"/>
              <a:gd name="T28" fmla="*/ 121 w 243"/>
              <a:gd name="T29" fmla="*/ 245 h 354"/>
              <a:gd name="T30" fmla="*/ 180 w 243"/>
              <a:gd name="T31" fmla="*/ 233 h 354"/>
              <a:gd name="T32" fmla="*/ 205 w 243"/>
              <a:gd name="T33" fmla="*/ 168 h 354"/>
              <a:gd name="T34" fmla="*/ 182 w 243"/>
              <a:gd name="T35" fmla="*/ 44 h 354"/>
              <a:gd name="T36" fmla="*/ 26 w 243"/>
              <a:gd name="T37" fmla="*/ 138 h 354"/>
              <a:gd name="T38" fmla="*/ 62 w 243"/>
              <a:gd name="T39" fmla="*/ 235 h 354"/>
              <a:gd name="T40" fmla="*/ 121 w 243"/>
              <a:gd name="T41" fmla="*/ 245 h 354"/>
              <a:gd name="T42" fmla="*/ 74 w 243"/>
              <a:gd name="T43" fmla="*/ 254 h 354"/>
              <a:gd name="T44" fmla="*/ 74 w 243"/>
              <a:gd name="T45" fmla="*/ 274 h 354"/>
              <a:gd name="T46" fmla="*/ 169 w 243"/>
              <a:gd name="T47" fmla="*/ 274 h 354"/>
              <a:gd name="T48" fmla="*/ 169 w 243"/>
              <a:gd name="T49" fmla="*/ 254 h 354"/>
              <a:gd name="T50" fmla="*/ 121 w 243"/>
              <a:gd name="T51" fmla="*/ 283 h 354"/>
              <a:gd name="T52" fmla="*/ 64 w 243"/>
              <a:gd name="T53" fmla="*/ 289 h 354"/>
              <a:gd name="T54" fmla="*/ 140 w 243"/>
              <a:gd name="T55" fmla="*/ 303 h 354"/>
              <a:gd name="T56" fmla="*/ 178 w 243"/>
              <a:gd name="T57" fmla="*/ 297 h 354"/>
              <a:gd name="T58" fmla="*/ 121 w 243"/>
              <a:gd name="T59" fmla="*/ 283 h 354"/>
              <a:gd name="T60" fmla="*/ 100 w 243"/>
              <a:gd name="T61" fmla="*/ 332 h 354"/>
              <a:gd name="T62" fmla="*/ 159 w 243"/>
              <a:gd name="T63" fmla="*/ 313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3" h="354">
                <a:moveTo>
                  <a:pt x="128" y="0"/>
                </a:moveTo>
                <a:cubicBezTo>
                  <a:pt x="136" y="1"/>
                  <a:pt x="144" y="2"/>
                  <a:pt x="151" y="4"/>
                </a:cubicBezTo>
                <a:cubicBezTo>
                  <a:pt x="172" y="9"/>
                  <a:pt x="190" y="20"/>
                  <a:pt x="205" y="35"/>
                </a:cubicBezTo>
                <a:cubicBezTo>
                  <a:pt x="221" y="51"/>
                  <a:pt x="231" y="69"/>
                  <a:pt x="236" y="91"/>
                </a:cubicBezTo>
                <a:cubicBezTo>
                  <a:pt x="243" y="121"/>
                  <a:pt x="240" y="149"/>
                  <a:pt x="225" y="177"/>
                </a:cubicBezTo>
                <a:cubicBezTo>
                  <a:pt x="221" y="185"/>
                  <a:pt x="216" y="194"/>
                  <a:pt x="212" y="202"/>
                </a:cubicBezTo>
                <a:cubicBezTo>
                  <a:pt x="206" y="214"/>
                  <a:pt x="203" y="226"/>
                  <a:pt x="202" y="238"/>
                </a:cubicBezTo>
                <a:cubicBezTo>
                  <a:pt x="202" y="240"/>
                  <a:pt x="201" y="241"/>
                  <a:pt x="201" y="243"/>
                </a:cubicBezTo>
                <a:cubicBezTo>
                  <a:pt x="200" y="246"/>
                  <a:pt x="200" y="255"/>
                  <a:pt x="200" y="258"/>
                </a:cubicBezTo>
                <a:cubicBezTo>
                  <a:pt x="202" y="264"/>
                  <a:pt x="201" y="270"/>
                  <a:pt x="199" y="276"/>
                </a:cubicBezTo>
                <a:cubicBezTo>
                  <a:pt x="198" y="278"/>
                  <a:pt x="198" y="279"/>
                  <a:pt x="199" y="281"/>
                </a:cubicBezTo>
                <a:cubicBezTo>
                  <a:pt x="205" y="297"/>
                  <a:pt x="198" y="314"/>
                  <a:pt x="183" y="322"/>
                </a:cubicBezTo>
                <a:cubicBezTo>
                  <a:pt x="181" y="322"/>
                  <a:pt x="180" y="324"/>
                  <a:pt x="180" y="325"/>
                </a:cubicBezTo>
                <a:cubicBezTo>
                  <a:pt x="173" y="342"/>
                  <a:pt x="161" y="353"/>
                  <a:pt x="143" y="354"/>
                </a:cubicBezTo>
                <a:cubicBezTo>
                  <a:pt x="127" y="354"/>
                  <a:pt x="111" y="354"/>
                  <a:pt x="96" y="353"/>
                </a:cubicBezTo>
                <a:cubicBezTo>
                  <a:pt x="80" y="352"/>
                  <a:pt x="69" y="342"/>
                  <a:pt x="63" y="328"/>
                </a:cubicBezTo>
                <a:cubicBezTo>
                  <a:pt x="62" y="324"/>
                  <a:pt x="60" y="322"/>
                  <a:pt x="57" y="321"/>
                </a:cubicBezTo>
                <a:cubicBezTo>
                  <a:pt x="43" y="313"/>
                  <a:pt x="37" y="296"/>
                  <a:pt x="43" y="281"/>
                </a:cubicBezTo>
                <a:cubicBezTo>
                  <a:pt x="44" y="279"/>
                  <a:pt x="44" y="278"/>
                  <a:pt x="43" y="276"/>
                </a:cubicBezTo>
                <a:cubicBezTo>
                  <a:pt x="40" y="268"/>
                  <a:pt x="40" y="261"/>
                  <a:pt x="43" y="253"/>
                </a:cubicBezTo>
                <a:cubicBezTo>
                  <a:pt x="43" y="252"/>
                  <a:pt x="43" y="250"/>
                  <a:pt x="43" y="248"/>
                </a:cubicBezTo>
                <a:cubicBezTo>
                  <a:pt x="41" y="242"/>
                  <a:pt x="40" y="237"/>
                  <a:pt x="39" y="231"/>
                </a:cubicBezTo>
                <a:cubicBezTo>
                  <a:pt x="37" y="218"/>
                  <a:pt x="32" y="206"/>
                  <a:pt x="26" y="195"/>
                </a:cubicBezTo>
                <a:cubicBezTo>
                  <a:pt x="21" y="184"/>
                  <a:pt x="15" y="174"/>
                  <a:pt x="10" y="163"/>
                </a:cubicBezTo>
                <a:cubicBezTo>
                  <a:pt x="2" y="143"/>
                  <a:pt x="0" y="121"/>
                  <a:pt x="4" y="100"/>
                </a:cubicBezTo>
                <a:cubicBezTo>
                  <a:pt x="11" y="57"/>
                  <a:pt x="35" y="27"/>
                  <a:pt x="74" y="10"/>
                </a:cubicBezTo>
                <a:cubicBezTo>
                  <a:pt x="86" y="4"/>
                  <a:pt x="98" y="1"/>
                  <a:pt x="111" y="1"/>
                </a:cubicBezTo>
                <a:cubicBezTo>
                  <a:pt x="112" y="0"/>
                  <a:pt x="113" y="0"/>
                  <a:pt x="114" y="0"/>
                </a:cubicBezTo>
                <a:lnTo>
                  <a:pt x="128" y="0"/>
                </a:lnTo>
                <a:close/>
                <a:moveTo>
                  <a:pt x="121" y="245"/>
                </a:moveTo>
                <a:cubicBezTo>
                  <a:pt x="136" y="245"/>
                  <a:pt x="151" y="245"/>
                  <a:pt x="167" y="245"/>
                </a:cubicBezTo>
                <a:cubicBezTo>
                  <a:pt x="176" y="245"/>
                  <a:pt x="179" y="242"/>
                  <a:pt x="180" y="233"/>
                </a:cubicBezTo>
                <a:cubicBezTo>
                  <a:pt x="182" y="223"/>
                  <a:pt x="184" y="213"/>
                  <a:pt x="187" y="203"/>
                </a:cubicBezTo>
                <a:cubicBezTo>
                  <a:pt x="192" y="191"/>
                  <a:pt x="199" y="180"/>
                  <a:pt x="205" y="168"/>
                </a:cubicBezTo>
                <a:cubicBezTo>
                  <a:pt x="212" y="156"/>
                  <a:pt x="216" y="143"/>
                  <a:pt x="217" y="128"/>
                </a:cubicBezTo>
                <a:cubicBezTo>
                  <a:pt x="220" y="94"/>
                  <a:pt x="208" y="66"/>
                  <a:pt x="182" y="44"/>
                </a:cubicBezTo>
                <a:cubicBezTo>
                  <a:pt x="149" y="17"/>
                  <a:pt x="106" y="15"/>
                  <a:pt x="70" y="37"/>
                </a:cubicBezTo>
                <a:cubicBezTo>
                  <a:pt x="35" y="58"/>
                  <a:pt x="19" y="98"/>
                  <a:pt x="26" y="138"/>
                </a:cubicBezTo>
                <a:cubicBezTo>
                  <a:pt x="28" y="152"/>
                  <a:pt x="35" y="165"/>
                  <a:pt x="42" y="177"/>
                </a:cubicBezTo>
                <a:cubicBezTo>
                  <a:pt x="52" y="195"/>
                  <a:pt x="60" y="214"/>
                  <a:pt x="62" y="235"/>
                </a:cubicBezTo>
                <a:cubicBezTo>
                  <a:pt x="62" y="242"/>
                  <a:pt x="66" y="245"/>
                  <a:pt x="73" y="245"/>
                </a:cubicBezTo>
                <a:cubicBezTo>
                  <a:pt x="89" y="245"/>
                  <a:pt x="105" y="245"/>
                  <a:pt x="121" y="245"/>
                </a:cubicBezTo>
                <a:moveTo>
                  <a:pt x="121" y="254"/>
                </a:moveTo>
                <a:cubicBezTo>
                  <a:pt x="105" y="254"/>
                  <a:pt x="89" y="254"/>
                  <a:pt x="74" y="254"/>
                </a:cubicBezTo>
                <a:cubicBezTo>
                  <a:pt x="69" y="254"/>
                  <a:pt x="65" y="256"/>
                  <a:pt x="64" y="260"/>
                </a:cubicBezTo>
                <a:cubicBezTo>
                  <a:pt x="61" y="267"/>
                  <a:pt x="66" y="274"/>
                  <a:pt x="74" y="274"/>
                </a:cubicBezTo>
                <a:cubicBezTo>
                  <a:pt x="96" y="274"/>
                  <a:pt x="118" y="274"/>
                  <a:pt x="140" y="274"/>
                </a:cubicBezTo>
                <a:cubicBezTo>
                  <a:pt x="149" y="274"/>
                  <a:pt x="159" y="274"/>
                  <a:pt x="169" y="274"/>
                </a:cubicBezTo>
                <a:cubicBezTo>
                  <a:pt x="173" y="274"/>
                  <a:pt x="176" y="272"/>
                  <a:pt x="178" y="268"/>
                </a:cubicBezTo>
                <a:cubicBezTo>
                  <a:pt x="181" y="261"/>
                  <a:pt x="176" y="254"/>
                  <a:pt x="169" y="254"/>
                </a:cubicBezTo>
                <a:cubicBezTo>
                  <a:pt x="153" y="254"/>
                  <a:pt x="137" y="254"/>
                  <a:pt x="121" y="254"/>
                </a:cubicBezTo>
                <a:moveTo>
                  <a:pt x="121" y="283"/>
                </a:moveTo>
                <a:cubicBezTo>
                  <a:pt x="105" y="283"/>
                  <a:pt x="89" y="283"/>
                  <a:pt x="74" y="283"/>
                </a:cubicBezTo>
                <a:cubicBezTo>
                  <a:pt x="69" y="283"/>
                  <a:pt x="65" y="285"/>
                  <a:pt x="64" y="289"/>
                </a:cubicBezTo>
                <a:cubicBezTo>
                  <a:pt x="61" y="296"/>
                  <a:pt x="66" y="303"/>
                  <a:pt x="74" y="303"/>
                </a:cubicBezTo>
                <a:cubicBezTo>
                  <a:pt x="96" y="303"/>
                  <a:pt x="118" y="303"/>
                  <a:pt x="140" y="303"/>
                </a:cubicBezTo>
                <a:cubicBezTo>
                  <a:pt x="149" y="303"/>
                  <a:pt x="159" y="303"/>
                  <a:pt x="169" y="303"/>
                </a:cubicBezTo>
                <a:cubicBezTo>
                  <a:pt x="173" y="303"/>
                  <a:pt x="176" y="301"/>
                  <a:pt x="178" y="297"/>
                </a:cubicBezTo>
                <a:cubicBezTo>
                  <a:pt x="181" y="290"/>
                  <a:pt x="176" y="283"/>
                  <a:pt x="169" y="283"/>
                </a:cubicBezTo>
                <a:cubicBezTo>
                  <a:pt x="153" y="283"/>
                  <a:pt x="137" y="283"/>
                  <a:pt x="121" y="283"/>
                </a:cubicBezTo>
                <a:moveTo>
                  <a:pt x="82" y="313"/>
                </a:moveTo>
                <a:cubicBezTo>
                  <a:pt x="82" y="323"/>
                  <a:pt x="90" y="331"/>
                  <a:pt x="100" y="332"/>
                </a:cubicBezTo>
                <a:cubicBezTo>
                  <a:pt x="114" y="332"/>
                  <a:pt x="128" y="332"/>
                  <a:pt x="142" y="332"/>
                </a:cubicBezTo>
                <a:cubicBezTo>
                  <a:pt x="152" y="331"/>
                  <a:pt x="159" y="323"/>
                  <a:pt x="159" y="313"/>
                </a:cubicBezTo>
                <a:lnTo>
                  <a:pt x="82" y="313"/>
                </a:lnTo>
                <a:close/>
              </a:path>
            </a:pathLst>
          </a:custGeom>
          <a:solidFill>
            <a:schemeClr val="bg1"/>
          </a:solidFill>
          <a:ln>
            <a:noFill/>
          </a:ln>
        </p:spPr>
        <p:txBody>
          <a:bodyPr vert="horz" wrap="square" lIns="68580" tIns="34290" rIns="68580" bIns="34290" numCol="1" anchor="t" anchorCtr="0" compatLnSpc="1"/>
          <a:lstStyle/>
          <a:p>
            <a:endParaRPr lang="zh-CN" altLang="en-US"/>
          </a:p>
        </p:txBody>
      </p:sp>
      <p:sp>
        <p:nvSpPr>
          <p:cNvPr id="17" name="Freeform 63"/>
          <p:cNvSpPr>
            <a:spLocks noChangeAspect="1" noEditPoints="1"/>
          </p:cNvSpPr>
          <p:nvPr/>
        </p:nvSpPr>
        <p:spPr bwMode="auto">
          <a:xfrm>
            <a:off x="5717857" y="2233795"/>
            <a:ext cx="725697" cy="824258"/>
          </a:xfrm>
          <a:custGeom>
            <a:avLst/>
            <a:gdLst>
              <a:gd name="T0" fmla="*/ 319 w 352"/>
              <a:gd name="T1" fmla="*/ 209 h 400"/>
              <a:gd name="T2" fmla="*/ 238 w 352"/>
              <a:gd name="T3" fmla="*/ 134 h 400"/>
              <a:gd name="T4" fmla="*/ 251 w 352"/>
              <a:gd name="T5" fmla="*/ 134 h 400"/>
              <a:gd name="T6" fmla="*/ 313 w 352"/>
              <a:gd name="T7" fmla="*/ 114 h 400"/>
              <a:gd name="T8" fmla="*/ 283 w 352"/>
              <a:gd name="T9" fmla="*/ 96 h 400"/>
              <a:gd name="T10" fmla="*/ 292 w 352"/>
              <a:gd name="T11" fmla="*/ 82 h 400"/>
              <a:gd name="T12" fmla="*/ 289 w 352"/>
              <a:gd name="T13" fmla="*/ 75 h 400"/>
              <a:gd name="T14" fmla="*/ 237 w 352"/>
              <a:gd name="T15" fmla="*/ 97 h 400"/>
              <a:gd name="T16" fmla="*/ 231 w 352"/>
              <a:gd name="T17" fmla="*/ 16 h 400"/>
              <a:gd name="T18" fmla="*/ 142 w 352"/>
              <a:gd name="T19" fmla="*/ 17 h 400"/>
              <a:gd name="T20" fmla="*/ 136 w 352"/>
              <a:gd name="T21" fmla="*/ 108 h 400"/>
              <a:gd name="T22" fmla="*/ 121 w 352"/>
              <a:gd name="T23" fmla="*/ 112 h 400"/>
              <a:gd name="T24" fmla="*/ 111 w 352"/>
              <a:gd name="T25" fmla="*/ 119 h 400"/>
              <a:gd name="T26" fmla="*/ 127 w 352"/>
              <a:gd name="T27" fmla="*/ 130 h 400"/>
              <a:gd name="T28" fmla="*/ 34 w 352"/>
              <a:gd name="T29" fmla="*/ 214 h 400"/>
              <a:gd name="T30" fmla="*/ 149 w 352"/>
              <a:gd name="T31" fmla="*/ 391 h 400"/>
              <a:gd name="T32" fmla="*/ 343 w 352"/>
              <a:gd name="T33" fmla="*/ 268 h 400"/>
              <a:gd name="T34" fmla="*/ 303 w 352"/>
              <a:gd name="T35" fmla="*/ 109 h 400"/>
              <a:gd name="T36" fmla="*/ 251 w 352"/>
              <a:gd name="T37" fmla="*/ 123 h 400"/>
              <a:gd name="T38" fmla="*/ 243 w 352"/>
              <a:gd name="T39" fmla="*/ 122 h 400"/>
              <a:gd name="T40" fmla="*/ 280 w 352"/>
              <a:gd name="T41" fmla="*/ 85 h 400"/>
              <a:gd name="T42" fmla="*/ 239 w 352"/>
              <a:gd name="T43" fmla="*/ 111 h 400"/>
              <a:gd name="T44" fmla="*/ 280 w 352"/>
              <a:gd name="T45" fmla="*/ 85 h 400"/>
              <a:gd name="T46" fmla="*/ 218 w 352"/>
              <a:gd name="T47" fmla="*/ 315 h 400"/>
              <a:gd name="T48" fmla="*/ 183 w 352"/>
              <a:gd name="T49" fmla="*/ 326 h 400"/>
              <a:gd name="T50" fmla="*/ 169 w 352"/>
              <a:gd name="T51" fmla="*/ 344 h 400"/>
              <a:gd name="T52" fmla="*/ 147 w 352"/>
              <a:gd name="T53" fmla="*/ 322 h 400"/>
              <a:gd name="T54" fmla="*/ 122 w 352"/>
              <a:gd name="T55" fmla="*/ 300 h 400"/>
              <a:gd name="T56" fmla="*/ 155 w 352"/>
              <a:gd name="T57" fmla="*/ 280 h 400"/>
              <a:gd name="T58" fmla="*/ 169 w 352"/>
              <a:gd name="T59" fmla="*/ 301 h 400"/>
              <a:gd name="T60" fmla="*/ 142 w 352"/>
              <a:gd name="T61" fmla="*/ 258 h 400"/>
              <a:gd name="T62" fmla="*/ 122 w 352"/>
              <a:gd name="T63" fmla="*/ 225 h 400"/>
              <a:gd name="T64" fmla="*/ 169 w 352"/>
              <a:gd name="T65" fmla="*/ 184 h 400"/>
              <a:gd name="T66" fmla="*/ 183 w 352"/>
              <a:gd name="T67" fmla="*/ 175 h 400"/>
              <a:gd name="T68" fmla="*/ 215 w 352"/>
              <a:gd name="T69" fmla="*/ 194 h 400"/>
              <a:gd name="T70" fmla="*/ 195 w 352"/>
              <a:gd name="T71" fmla="*/ 223 h 400"/>
              <a:gd name="T72" fmla="*/ 183 w 352"/>
              <a:gd name="T73" fmla="*/ 209 h 400"/>
              <a:gd name="T74" fmla="*/ 221 w 352"/>
              <a:gd name="T75" fmla="*/ 252 h 400"/>
              <a:gd name="T76" fmla="*/ 230 w 352"/>
              <a:gd name="T77" fmla="*/ 301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52" h="400">
                <a:moveTo>
                  <a:pt x="343" y="268"/>
                </a:moveTo>
                <a:cubicBezTo>
                  <a:pt x="339" y="245"/>
                  <a:pt x="331" y="231"/>
                  <a:pt x="319" y="209"/>
                </a:cubicBezTo>
                <a:cubicBezTo>
                  <a:pt x="308" y="192"/>
                  <a:pt x="288" y="172"/>
                  <a:pt x="273" y="160"/>
                </a:cubicBezTo>
                <a:cubicBezTo>
                  <a:pt x="262" y="151"/>
                  <a:pt x="249" y="143"/>
                  <a:pt x="238" y="134"/>
                </a:cubicBezTo>
                <a:cubicBezTo>
                  <a:pt x="241" y="134"/>
                  <a:pt x="241" y="134"/>
                  <a:pt x="241" y="134"/>
                </a:cubicBezTo>
                <a:cubicBezTo>
                  <a:pt x="251" y="134"/>
                  <a:pt x="251" y="134"/>
                  <a:pt x="251" y="134"/>
                </a:cubicBezTo>
                <a:cubicBezTo>
                  <a:pt x="258" y="134"/>
                  <a:pt x="266" y="134"/>
                  <a:pt x="274" y="133"/>
                </a:cubicBezTo>
                <a:cubicBezTo>
                  <a:pt x="283" y="132"/>
                  <a:pt x="306" y="128"/>
                  <a:pt x="313" y="114"/>
                </a:cubicBezTo>
                <a:cubicBezTo>
                  <a:pt x="318" y="104"/>
                  <a:pt x="314" y="99"/>
                  <a:pt x="311" y="97"/>
                </a:cubicBezTo>
                <a:cubicBezTo>
                  <a:pt x="306" y="93"/>
                  <a:pt x="295" y="94"/>
                  <a:pt x="283" y="96"/>
                </a:cubicBezTo>
                <a:cubicBezTo>
                  <a:pt x="288" y="92"/>
                  <a:pt x="291" y="88"/>
                  <a:pt x="292" y="84"/>
                </a:cubicBezTo>
                <a:cubicBezTo>
                  <a:pt x="292" y="84"/>
                  <a:pt x="292" y="83"/>
                  <a:pt x="292" y="82"/>
                </a:cubicBezTo>
                <a:cubicBezTo>
                  <a:pt x="292" y="80"/>
                  <a:pt x="292" y="78"/>
                  <a:pt x="290" y="76"/>
                </a:cubicBezTo>
                <a:cubicBezTo>
                  <a:pt x="289" y="75"/>
                  <a:pt x="289" y="75"/>
                  <a:pt x="289" y="75"/>
                </a:cubicBezTo>
                <a:cubicBezTo>
                  <a:pt x="287" y="74"/>
                  <a:pt x="287" y="74"/>
                  <a:pt x="287" y="74"/>
                </a:cubicBezTo>
                <a:cubicBezTo>
                  <a:pt x="272" y="72"/>
                  <a:pt x="251" y="83"/>
                  <a:pt x="237" y="97"/>
                </a:cubicBezTo>
                <a:cubicBezTo>
                  <a:pt x="252" y="77"/>
                  <a:pt x="280" y="51"/>
                  <a:pt x="285" y="30"/>
                </a:cubicBezTo>
                <a:cubicBezTo>
                  <a:pt x="266" y="29"/>
                  <a:pt x="247" y="25"/>
                  <a:pt x="231" y="16"/>
                </a:cubicBezTo>
                <a:cubicBezTo>
                  <a:pt x="216" y="8"/>
                  <a:pt x="209" y="0"/>
                  <a:pt x="191" y="3"/>
                </a:cubicBezTo>
                <a:cubicBezTo>
                  <a:pt x="174" y="5"/>
                  <a:pt x="158" y="13"/>
                  <a:pt x="142" y="17"/>
                </a:cubicBezTo>
                <a:cubicBezTo>
                  <a:pt x="124" y="22"/>
                  <a:pt x="108" y="15"/>
                  <a:pt x="90" y="18"/>
                </a:cubicBezTo>
                <a:cubicBezTo>
                  <a:pt x="87" y="49"/>
                  <a:pt x="125" y="79"/>
                  <a:pt x="136" y="108"/>
                </a:cubicBezTo>
                <a:cubicBezTo>
                  <a:pt x="131" y="109"/>
                  <a:pt x="126" y="110"/>
                  <a:pt x="121" y="112"/>
                </a:cubicBezTo>
                <a:cubicBezTo>
                  <a:pt x="121" y="112"/>
                  <a:pt x="121" y="112"/>
                  <a:pt x="121" y="112"/>
                </a:cubicBezTo>
                <a:cubicBezTo>
                  <a:pt x="118" y="113"/>
                  <a:pt x="115" y="114"/>
                  <a:pt x="114" y="116"/>
                </a:cubicBezTo>
                <a:cubicBezTo>
                  <a:pt x="111" y="119"/>
                  <a:pt x="111" y="119"/>
                  <a:pt x="111" y="119"/>
                </a:cubicBezTo>
                <a:cubicBezTo>
                  <a:pt x="113" y="123"/>
                  <a:pt x="113" y="123"/>
                  <a:pt x="113" y="123"/>
                </a:cubicBezTo>
                <a:cubicBezTo>
                  <a:pt x="116" y="127"/>
                  <a:pt x="120" y="129"/>
                  <a:pt x="127" y="130"/>
                </a:cubicBezTo>
                <a:cubicBezTo>
                  <a:pt x="113" y="139"/>
                  <a:pt x="96" y="149"/>
                  <a:pt x="84" y="159"/>
                </a:cubicBezTo>
                <a:cubicBezTo>
                  <a:pt x="69" y="172"/>
                  <a:pt x="46" y="198"/>
                  <a:pt x="34" y="214"/>
                </a:cubicBezTo>
                <a:cubicBezTo>
                  <a:pt x="13" y="240"/>
                  <a:pt x="0" y="275"/>
                  <a:pt x="6" y="307"/>
                </a:cubicBezTo>
                <a:cubicBezTo>
                  <a:pt x="18" y="370"/>
                  <a:pt x="92" y="391"/>
                  <a:pt x="149" y="391"/>
                </a:cubicBezTo>
                <a:cubicBezTo>
                  <a:pt x="212" y="391"/>
                  <a:pt x="293" y="400"/>
                  <a:pt x="335" y="348"/>
                </a:cubicBezTo>
                <a:cubicBezTo>
                  <a:pt x="352" y="327"/>
                  <a:pt x="347" y="295"/>
                  <a:pt x="343" y="268"/>
                </a:cubicBezTo>
                <a:close/>
                <a:moveTo>
                  <a:pt x="305" y="105"/>
                </a:moveTo>
                <a:cubicBezTo>
                  <a:pt x="305" y="105"/>
                  <a:pt x="305" y="106"/>
                  <a:pt x="303" y="109"/>
                </a:cubicBezTo>
                <a:cubicBezTo>
                  <a:pt x="299" y="117"/>
                  <a:pt x="284" y="121"/>
                  <a:pt x="273" y="123"/>
                </a:cubicBezTo>
                <a:cubicBezTo>
                  <a:pt x="266" y="124"/>
                  <a:pt x="258" y="124"/>
                  <a:pt x="251" y="123"/>
                </a:cubicBezTo>
                <a:cubicBezTo>
                  <a:pt x="243" y="123"/>
                  <a:pt x="243" y="123"/>
                  <a:pt x="243" y="123"/>
                </a:cubicBezTo>
                <a:cubicBezTo>
                  <a:pt x="243" y="122"/>
                  <a:pt x="243" y="122"/>
                  <a:pt x="243" y="122"/>
                </a:cubicBezTo>
                <a:cubicBezTo>
                  <a:pt x="263" y="112"/>
                  <a:pt x="300" y="101"/>
                  <a:pt x="305" y="105"/>
                </a:cubicBezTo>
                <a:close/>
                <a:moveTo>
                  <a:pt x="280" y="85"/>
                </a:moveTo>
                <a:cubicBezTo>
                  <a:pt x="275" y="90"/>
                  <a:pt x="260" y="99"/>
                  <a:pt x="251" y="104"/>
                </a:cubicBezTo>
                <a:cubicBezTo>
                  <a:pt x="247" y="106"/>
                  <a:pt x="243" y="108"/>
                  <a:pt x="239" y="111"/>
                </a:cubicBezTo>
                <a:cubicBezTo>
                  <a:pt x="239" y="111"/>
                  <a:pt x="239" y="111"/>
                  <a:pt x="239" y="111"/>
                </a:cubicBezTo>
                <a:cubicBezTo>
                  <a:pt x="249" y="98"/>
                  <a:pt x="267" y="86"/>
                  <a:pt x="280" y="85"/>
                </a:cubicBezTo>
                <a:close/>
                <a:moveTo>
                  <a:pt x="230" y="301"/>
                </a:moveTo>
                <a:cubicBezTo>
                  <a:pt x="227" y="306"/>
                  <a:pt x="223" y="311"/>
                  <a:pt x="218" y="315"/>
                </a:cubicBezTo>
                <a:cubicBezTo>
                  <a:pt x="213" y="319"/>
                  <a:pt x="208" y="322"/>
                  <a:pt x="203" y="323"/>
                </a:cubicBezTo>
                <a:cubicBezTo>
                  <a:pt x="197" y="325"/>
                  <a:pt x="191" y="326"/>
                  <a:pt x="183" y="326"/>
                </a:cubicBezTo>
                <a:cubicBezTo>
                  <a:pt x="183" y="344"/>
                  <a:pt x="183" y="344"/>
                  <a:pt x="183" y="344"/>
                </a:cubicBezTo>
                <a:cubicBezTo>
                  <a:pt x="169" y="344"/>
                  <a:pt x="169" y="344"/>
                  <a:pt x="169" y="344"/>
                </a:cubicBezTo>
                <a:cubicBezTo>
                  <a:pt x="169" y="326"/>
                  <a:pt x="169" y="326"/>
                  <a:pt x="169" y="326"/>
                </a:cubicBezTo>
                <a:cubicBezTo>
                  <a:pt x="160" y="326"/>
                  <a:pt x="152" y="324"/>
                  <a:pt x="147" y="322"/>
                </a:cubicBezTo>
                <a:cubicBezTo>
                  <a:pt x="141" y="320"/>
                  <a:pt x="136" y="317"/>
                  <a:pt x="132" y="313"/>
                </a:cubicBezTo>
                <a:cubicBezTo>
                  <a:pt x="127" y="309"/>
                  <a:pt x="124" y="305"/>
                  <a:pt x="122" y="300"/>
                </a:cubicBezTo>
                <a:cubicBezTo>
                  <a:pt x="120" y="296"/>
                  <a:pt x="118" y="291"/>
                  <a:pt x="117" y="284"/>
                </a:cubicBezTo>
                <a:cubicBezTo>
                  <a:pt x="155" y="280"/>
                  <a:pt x="155" y="280"/>
                  <a:pt x="155" y="280"/>
                </a:cubicBezTo>
                <a:cubicBezTo>
                  <a:pt x="156" y="286"/>
                  <a:pt x="158" y="291"/>
                  <a:pt x="160" y="293"/>
                </a:cubicBezTo>
                <a:cubicBezTo>
                  <a:pt x="162" y="296"/>
                  <a:pt x="165" y="299"/>
                  <a:pt x="169" y="301"/>
                </a:cubicBezTo>
                <a:cubicBezTo>
                  <a:pt x="169" y="267"/>
                  <a:pt x="169" y="267"/>
                  <a:pt x="169" y="267"/>
                </a:cubicBezTo>
                <a:cubicBezTo>
                  <a:pt x="156" y="264"/>
                  <a:pt x="147" y="261"/>
                  <a:pt x="142" y="258"/>
                </a:cubicBezTo>
                <a:cubicBezTo>
                  <a:pt x="137" y="255"/>
                  <a:pt x="132" y="251"/>
                  <a:pt x="128" y="246"/>
                </a:cubicBezTo>
                <a:cubicBezTo>
                  <a:pt x="124" y="240"/>
                  <a:pt x="122" y="233"/>
                  <a:pt x="122" y="225"/>
                </a:cubicBezTo>
                <a:cubicBezTo>
                  <a:pt x="122" y="213"/>
                  <a:pt x="126" y="204"/>
                  <a:pt x="134" y="196"/>
                </a:cubicBezTo>
                <a:cubicBezTo>
                  <a:pt x="142" y="189"/>
                  <a:pt x="154" y="185"/>
                  <a:pt x="169" y="184"/>
                </a:cubicBezTo>
                <a:cubicBezTo>
                  <a:pt x="169" y="175"/>
                  <a:pt x="169" y="175"/>
                  <a:pt x="169" y="175"/>
                </a:cubicBezTo>
                <a:cubicBezTo>
                  <a:pt x="183" y="175"/>
                  <a:pt x="183" y="175"/>
                  <a:pt x="183" y="175"/>
                </a:cubicBezTo>
                <a:cubicBezTo>
                  <a:pt x="183" y="184"/>
                  <a:pt x="183" y="184"/>
                  <a:pt x="183" y="184"/>
                </a:cubicBezTo>
                <a:cubicBezTo>
                  <a:pt x="197" y="185"/>
                  <a:pt x="208" y="188"/>
                  <a:pt x="215" y="194"/>
                </a:cubicBezTo>
                <a:cubicBezTo>
                  <a:pt x="223" y="200"/>
                  <a:pt x="228" y="208"/>
                  <a:pt x="230" y="218"/>
                </a:cubicBezTo>
                <a:cubicBezTo>
                  <a:pt x="195" y="223"/>
                  <a:pt x="195" y="223"/>
                  <a:pt x="195" y="223"/>
                </a:cubicBezTo>
                <a:cubicBezTo>
                  <a:pt x="193" y="219"/>
                  <a:pt x="191" y="216"/>
                  <a:pt x="190" y="214"/>
                </a:cubicBezTo>
                <a:cubicBezTo>
                  <a:pt x="189" y="212"/>
                  <a:pt x="186" y="211"/>
                  <a:pt x="183" y="209"/>
                </a:cubicBezTo>
                <a:cubicBezTo>
                  <a:pt x="183" y="236"/>
                  <a:pt x="183" y="236"/>
                  <a:pt x="183" y="236"/>
                </a:cubicBezTo>
                <a:cubicBezTo>
                  <a:pt x="202" y="241"/>
                  <a:pt x="215" y="247"/>
                  <a:pt x="221" y="252"/>
                </a:cubicBezTo>
                <a:cubicBezTo>
                  <a:pt x="230" y="260"/>
                  <a:pt x="234" y="270"/>
                  <a:pt x="234" y="282"/>
                </a:cubicBezTo>
                <a:cubicBezTo>
                  <a:pt x="234" y="288"/>
                  <a:pt x="233" y="295"/>
                  <a:pt x="230" y="301"/>
                </a:cubicBezTo>
                <a:close/>
              </a:path>
            </a:pathLst>
          </a:custGeom>
          <a:solidFill>
            <a:schemeClr val="bg1"/>
          </a:solidFill>
          <a:ln>
            <a:noFill/>
          </a:ln>
        </p:spPr>
        <p:txBody>
          <a:bodyPr vert="horz" wrap="square" lIns="68580" tIns="34290" rIns="68580" bIns="34290" numCol="1" anchor="t" anchorCtr="0" compatLnSpc="1"/>
          <a:lstStyle/>
          <a:p>
            <a:endParaRPr lang="zh-CN" altLang="en-US"/>
          </a:p>
        </p:txBody>
      </p:sp>
      <p:sp>
        <p:nvSpPr>
          <p:cNvPr id="18" name="矩形 17"/>
          <p:cNvSpPr/>
          <p:nvPr/>
        </p:nvSpPr>
        <p:spPr>
          <a:xfrm>
            <a:off x="902335" y="3789680"/>
            <a:ext cx="3580765" cy="1753235"/>
          </a:xfrm>
          <a:prstGeom prst="rect">
            <a:avLst/>
          </a:prstGeom>
        </p:spPr>
        <p:txBody>
          <a:bodyPr wrap="square">
            <a:spAutoFit/>
          </a:bodyPr>
          <a:lstStyle/>
          <a:p>
            <a:pPr algn="just">
              <a:lnSpc>
                <a:spcPct val="150000"/>
              </a:lnSpc>
              <a:spcAft>
                <a:spcPts val="600"/>
              </a:spcAft>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大型语言模型（LLM）能够生成看似正确的文本，但往往只是乍一看，仔细检查有时会发现一系列的不准确性。</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9" name="矩形 18"/>
          <p:cNvSpPr/>
          <p:nvPr/>
        </p:nvSpPr>
        <p:spPr>
          <a:xfrm>
            <a:off x="4483735" y="3789680"/>
            <a:ext cx="3581400" cy="2168525"/>
          </a:xfrm>
          <a:prstGeom prst="rect">
            <a:avLst/>
          </a:prstGeom>
        </p:spPr>
        <p:txBody>
          <a:bodyPr wrap="square">
            <a:spAutoFit/>
          </a:bodyPr>
          <a:lstStyle/>
          <a:p>
            <a:pPr algn="just">
              <a:lnSpc>
                <a:spcPct val="150000"/>
              </a:lnSpc>
              <a:spcAft>
                <a:spcPts val="600"/>
              </a:spcAft>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有研究发现，大模型可以在一个上下文中给予错误的答案，而在不同的上下文中产生正确的答案，也就是说大模型本身是有能力</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回答对的。</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0" name="矩形 19"/>
          <p:cNvSpPr/>
          <p:nvPr/>
        </p:nvSpPr>
        <p:spPr>
          <a:xfrm>
            <a:off x="8287385" y="3789680"/>
            <a:ext cx="3581400" cy="2168525"/>
          </a:xfrm>
          <a:prstGeom prst="rect">
            <a:avLst/>
          </a:prstGeom>
        </p:spPr>
        <p:txBody>
          <a:bodyPr wrap="square">
            <a:spAutoFit/>
          </a:bodyPr>
          <a:lstStyle/>
          <a:p>
            <a:pPr algn="just">
              <a:lnSpc>
                <a:spcPct val="150000"/>
              </a:lnSpc>
              <a:spcAft>
                <a:spcPts val="600"/>
              </a:spcAft>
            </a:pPr>
            <a:r>
              <a:rPr lang="en-US"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一些研究证明语言模型可以生成并且然后以高准确度自我评估它们自己的答案，并</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可以使用语言模型的自我批判来完善自己的答案。</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rot="11776078">
            <a:off x="1374736" y="2326544"/>
            <a:ext cx="1183384" cy="1272424"/>
            <a:chOff x="5768974" y="3077369"/>
            <a:chExt cx="654051" cy="703263"/>
          </a:xfrm>
        </p:grpSpPr>
        <p:sp>
          <p:nvSpPr>
            <p:cNvPr id="7" name="Freeform 5"/>
            <p:cNvSpPr/>
            <p:nvPr/>
          </p:nvSpPr>
          <p:spPr bwMode="auto">
            <a:xfrm>
              <a:off x="5875337" y="3077369"/>
              <a:ext cx="547688" cy="552450"/>
            </a:xfrm>
            <a:custGeom>
              <a:avLst/>
              <a:gdLst>
                <a:gd name="T0" fmla="*/ 108 w 146"/>
                <a:gd name="T1" fmla="*/ 145 h 147"/>
                <a:gd name="T2" fmla="*/ 102 w 146"/>
                <a:gd name="T3" fmla="*/ 145 h 147"/>
                <a:gd name="T4" fmla="*/ 1 w 146"/>
                <a:gd name="T5" fmla="*/ 44 h 147"/>
                <a:gd name="T6" fmla="*/ 1 w 146"/>
                <a:gd name="T7" fmla="*/ 39 h 147"/>
                <a:gd name="T8" fmla="*/ 39 w 146"/>
                <a:gd name="T9" fmla="*/ 1 h 147"/>
                <a:gd name="T10" fmla="*/ 44 w 146"/>
                <a:gd name="T11" fmla="*/ 1 h 147"/>
                <a:gd name="T12" fmla="*/ 145 w 146"/>
                <a:gd name="T13" fmla="*/ 102 h 147"/>
                <a:gd name="T14" fmla="*/ 145 w 146"/>
                <a:gd name="T15" fmla="*/ 108 h 147"/>
                <a:gd name="T16" fmla="*/ 108 w 146"/>
                <a:gd name="T17" fmla="*/ 14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147">
                  <a:moveTo>
                    <a:pt x="108" y="145"/>
                  </a:moveTo>
                  <a:cubicBezTo>
                    <a:pt x="106" y="147"/>
                    <a:pt x="103" y="147"/>
                    <a:pt x="102" y="145"/>
                  </a:cubicBezTo>
                  <a:cubicBezTo>
                    <a:pt x="1" y="44"/>
                    <a:pt x="1" y="44"/>
                    <a:pt x="1" y="44"/>
                  </a:cubicBezTo>
                  <a:cubicBezTo>
                    <a:pt x="0" y="43"/>
                    <a:pt x="0" y="40"/>
                    <a:pt x="1" y="39"/>
                  </a:cubicBezTo>
                  <a:cubicBezTo>
                    <a:pt x="39" y="1"/>
                    <a:pt x="39" y="1"/>
                    <a:pt x="39" y="1"/>
                  </a:cubicBezTo>
                  <a:cubicBezTo>
                    <a:pt x="40" y="0"/>
                    <a:pt x="43" y="0"/>
                    <a:pt x="44" y="1"/>
                  </a:cubicBezTo>
                  <a:cubicBezTo>
                    <a:pt x="145" y="102"/>
                    <a:pt x="145" y="102"/>
                    <a:pt x="145" y="102"/>
                  </a:cubicBezTo>
                  <a:cubicBezTo>
                    <a:pt x="146" y="104"/>
                    <a:pt x="146" y="106"/>
                    <a:pt x="145" y="108"/>
                  </a:cubicBezTo>
                  <a:lnTo>
                    <a:pt x="108" y="145"/>
                  </a:lnTo>
                  <a:close/>
                </a:path>
              </a:pathLst>
            </a:custGeom>
            <a:blipFill dpi="0" rotWithShape="1">
              <a:blip r:embed="rId1">
                <a:extLst>
                  <a:ext uri="{28A0092B-C50C-407E-A947-70E740481C1C}">
                    <a14:useLocalDpi xmlns:a14="http://schemas.microsoft.com/office/drawing/2010/main" val="0"/>
                  </a:ext>
                </a:extLst>
              </a:blip>
              <a:srcRect/>
              <a:stretch>
                <a:fillRect/>
              </a:stretch>
            </a:blipFill>
            <a:ln w="30163" cap="rnd">
              <a:solidFill>
                <a:srgbClr val="000000"/>
              </a:solidFill>
              <a:prstDash val="solid"/>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 name="Freeform 6"/>
            <p:cNvSpPr/>
            <p:nvPr/>
          </p:nvSpPr>
          <p:spPr bwMode="auto">
            <a:xfrm>
              <a:off x="5953124" y="3513931"/>
              <a:ext cx="431800" cy="217488"/>
            </a:xfrm>
            <a:custGeom>
              <a:avLst/>
              <a:gdLst>
                <a:gd name="T0" fmla="*/ 104 w 115"/>
                <a:gd name="T1" fmla="*/ 12 h 58"/>
                <a:gd name="T2" fmla="*/ 114 w 115"/>
                <a:gd name="T3" fmla="*/ 21 h 58"/>
                <a:gd name="T4" fmla="*/ 114 w 115"/>
                <a:gd name="T5" fmla="*/ 27 h 58"/>
                <a:gd name="T6" fmla="*/ 84 w 115"/>
                <a:gd name="T7" fmla="*/ 57 h 58"/>
                <a:gd name="T8" fmla="*/ 78 w 115"/>
                <a:gd name="T9" fmla="*/ 57 h 58"/>
                <a:gd name="T10" fmla="*/ 23 w 115"/>
                <a:gd name="T11" fmla="*/ 2 h 58"/>
                <a:gd name="T12" fmla="*/ 18 w 115"/>
                <a:gd name="T13" fmla="*/ 2 h 58"/>
                <a:gd name="T14" fmla="*/ 0 w 115"/>
                <a:gd name="T15" fmla="*/ 1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58">
                  <a:moveTo>
                    <a:pt x="104" y="12"/>
                  </a:moveTo>
                  <a:cubicBezTo>
                    <a:pt x="114" y="21"/>
                    <a:pt x="114" y="21"/>
                    <a:pt x="114" y="21"/>
                  </a:cubicBezTo>
                  <a:cubicBezTo>
                    <a:pt x="115" y="23"/>
                    <a:pt x="115" y="26"/>
                    <a:pt x="114" y="27"/>
                  </a:cubicBezTo>
                  <a:cubicBezTo>
                    <a:pt x="84" y="57"/>
                    <a:pt x="84" y="57"/>
                    <a:pt x="84" y="57"/>
                  </a:cubicBezTo>
                  <a:cubicBezTo>
                    <a:pt x="82" y="58"/>
                    <a:pt x="80" y="58"/>
                    <a:pt x="78" y="57"/>
                  </a:cubicBezTo>
                  <a:cubicBezTo>
                    <a:pt x="23" y="2"/>
                    <a:pt x="23" y="2"/>
                    <a:pt x="23" y="2"/>
                  </a:cubicBezTo>
                  <a:cubicBezTo>
                    <a:pt x="22" y="0"/>
                    <a:pt x="19" y="0"/>
                    <a:pt x="18" y="2"/>
                  </a:cubicBezTo>
                  <a:cubicBezTo>
                    <a:pt x="0" y="19"/>
                    <a:pt x="0" y="19"/>
                    <a:pt x="0" y="19"/>
                  </a:cubicBezTo>
                </a:path>
              </a:pathLst>
            </a:custGeom>
            <a:noFill/>
            <a:ln w="30163"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 name="Freeform 7"/>
            <p:cNvSpPr/>
            <p:nvPr/>
          </p:nvSpPr>
          <p:spPr bwMode="auto">
            <a:xfrm>
              <a:off x="5768974" y="3550444"/>
              <a:ext cx="230188" cy="230188"/>
            </a:xfrm>
            <a:custGeom>
              <a:avLst/>
              <a:gdLst>
                <a:gd name="T0" fmla="*/ 24 w 61"/>
                <a:gd name="T1" fmla="*/ 60 h 61"/>
                <a:gd name="T2" fmla="*/ 18 w 61"/>
                <a:gd name="T3" fmla="*/ 60 h 61"/>
                <a:gd name="T4" fmla="*/ 1 w 61"/>
                <a:gd name="T5" fmla="*/ 42 h 61"/>
                <a:gd name="T6" fmla="*/ 1 w 61"/>
                <a:gd name="T7" fmla="*/ 37 h 61"/>
                <a:gd name="T8" fmla="*/ 36 w 61"/>
                <a:gd name="T9" fmla="*/ 2 h 61"/>
                <a:gd name="T10" fmla="*/ 42 w 61"/>
                <a:gd name="T11" fmla="*/ 2 h 61"/>
                <a:gd name="T12" fmla="*/ 59 w 61"/>
                <a:gd name="T13" fmla="*/ 19 h 61"/>
                <a:gd name="T14" fmla="*/ 59 w 61"/>
                <a:gd name="T15" fmla="*/ 25 h 61"/>
                <a:gd name="T16" fmla="*/ 24 w 61"/>
                <a:gd name="T17" fmla="*/ 6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1">
                  <a:moveTo>
                    <a:pt x="24" y="60"/>
                  </a:moveTo>
                  <a:cubicBezTo>
                    <a:pt x="23" y="61"/>
                    <a:pt x="20" y="61"/>
                    <a:pt x="18" y="60"/>
                  </a:cubicBezTo>
                  <a:cubicBezTo>
                    <a:pt x="1" y="42"/>
                    <a:pt x="1" y="42"/>
                    <a:pt x="1" y="42"/>
                  </a:cubicBezTo>
                  <a:cubicBezTo>
                    <a:pt x="0" y="41"/>
                    <a:pt x="0" y="38"/>
                    <a:pt x="1" y="37"/>
                  </a:cubicBezTo>
                  <a:cubicBezTo>
                    <a:pt x="36" y="2"/>
                    <a:pt x="36" y="2"/>
                    <a:pt x="36" y="2"/>
                  </a:cubicBezTo>
                  <a:cubicBezTo>
                    <a:pt x="38" y="0"/>
                    <a:pt x="40" y="0"/>
                    <a:pt x="42" y="2"/>
                  </a:cubicBezTo>
                  <a:cubicBezTo>
                    <a:pt x="59" y="19"/>
                    <a:pt x="59" y="19"/>
                    <a:pt x="59" y="19"/>
                  </a:cubicBezTo>
                  <a:cubicBezTo>
                    <a:pt x="61" y="21"/>
                    <a:pt x="61" y="23"/>
                    <a:pt x="59" y="25"/>
                  </a:cubicBezTo>
                  <a:lnTo>
                    <a:pt x="24" y="60"/>
                  </a:lnTo>
                  <a:close/>
                </a:path>
              </a:pathLst>
            </a:custGeom>
            <a:blipFill dpi="0" rotWithShape="1">
              <a:blip r:embed="rId2" cstate="print">
                <a:extLst>
                  <a:ext uri="{28A0092B-C50C-407E-A947-70E740481C1C}">
                    <a14:useLocalDpi xmlns:a14="http://schemas.microsoft.com/office/drawing/2010/main" val="0"/>
                  </a:ext>
                </a:extLst>
              </a:blip>
              <a:srcRect/>
              <a:stretch>
                <a:fillRect/>
              </a:stretch>
            </a:blipFill>
            <a:ln w="30163" cap="rnd">
              <a:solidFill>
                <a:srgbClr val="000000"/>
              </a:solidFill>
              <a:prstDash val="solid"/>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 name="Line 8"/>
            <p:cNvSpPr>
              <a:spLocks noChangeShapeType="1"/>
            </p:cNvSpPr>
            <p:nvPr/>
          </p:nvSpPr>
          <p:spPr bwMode="auto">
            <a:xfrm flipH="1">
              <a:off x="6313487" y="3517106"/>
              <a:ext cx="87313" cy="87313"/>
            </a:xfrm>
            <a:prstGeom prst="line">
              <a:avLst/>
            </a:prstGeom>
            <a:noFill/>
            <a:ln w="30163" cap="rnd">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21" name="组合 20"/>
          <p:cNvGrpSpPr/>
          <p:nvPr/>
        </p:nvGrpSpPr>
        <p:grpSpPr>
          <a:xfrm rot="11776078">
            <a:off x="4637988" y="2281364"/>
            <a:ext cx="1183384" cy="1272424"/>
            <a:chOff x="5768974" y="3077369"/>
            <a:chExt cx="654051" cy="703263"/>
          </a:xfrm>
        </p:grpSpPr>
        <p:sp>
          <p:nvSpPr>
            <p:cNvPr id="22" name="Freeform 5"/>
            <p:cNvSpPr/>
            <p:nvPr/>
          </p:nvSpPr>
          <p:spPr bwMode="auto">
            <a:xfrm>
              <a:off x="5875337" y="3077369"/>
              <a:ext cx="547688" cy="552450"/>
            </a:xfrm>
            <a:custGeom>
              <a:avLst/>
              <a:gdLst>
                <a:gd name="T0" fmla="*/ 108 w 146"/>
                <a:gd name="T1" fmla="*/ 145 h 147"/>
                <a:gd name="T2" fmla="*/ 102 w 146"/>
                <a:gd name="T3" fmla="*/ 145 h 147"/>
                <a:gd name="T4" fmla="*/ 1 w 146"/>
                <a:gd name="T5" fmla="*/ 44 h 147"/>
                <a:gd name="T6" fmla="*/ 1 w 146"/>
                <a:gd name="T7" fmla="*/ 39 h 147"/>
                <a:gd name="T8" fmla="*/ 39 w 146"/>
                <a:gd name="T9" fmla="*/ 1 h 147"/>
                <a:gd name="T10" fmla="*/ 44 w 146"/>
                <a:gd name="T11" fmla="*/ 1 h 147"/>
                <a:gd name="T12" fmla="*/ 145 w 146"/>
                <a:gd name="T13" fmla="*/ 102 h 147"/>
                <a:gd name="T14" fmla="*/ 145 w 146"/>
                <a:gd name="T15" fmla="*/ 108 h 147"/>
                <a:gd name="T16" fmla="*/ 108 w 146"/>
                <a:gd name="T17" fmla="*/ 14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147">
                  <a:moveTo>
                    <a:pt x="108" y="145"/>
                  </a:moveTo>
                  <a:cubicBezTo>
                    <a:pt x="106" y="147"/>
                    <a:pt x="103" y="147"/>
                    <a:pt x="102" y="145"/>
                  </a:cubicBezTo>
                  <a:cubicBezTo>
                    <a:pt x="1" y="44"/>
                    <a:pt x="1" y="44"/>
                    <a:pt x="1" y="44"/>
                  </a:cubicBezTo>
                  <a:cubicBezTo>
                    <a:pt x="0" y="43"/>
                    <a:pt x="0" y="40"/>
                    <a:pt x="1" y="39"/>
                  </a:cubicBezTo>
                  <a:cubicBezTo>
                    <a:pt x="39" y="1"/>
                    <a:pt x="39" y="1"/>
                    <a:pt x="39" y="1"/>
                  </a:cubicBezTo>
                  <a:cubicBezTo>
                    <a:pt x="40" y="0"/>
                    <a:pt x="43" y="0"/>
                    <a:pt x="44" y="1"/>
                  </a:cubicBezTo>
                  <a:cubicBezTo>
                    <a:pt x="145" y="102"/>
                    <a:pt x="145" y="102"/>
                    <a:pt x="145" y="102"/>
                  </a:cubicBezTo>
                  <a:cubicBezTo>
                    <a:pt x="146" y="104"/>
                    <a:pt x="146" y="106"/>
                    <a:pt x="145" y="108"/>
                  </a:cubicBezTo>
                  <a:lnTo>
                    <a:pt x="108" y="145"/>
                  </a:lnTo>
                  <a:close/>
                </a:path>
              </a:pathLst>
            </a:custGeom>
            <a:blipFill dpi="0" rotWithShape="1">
              <a:blip r:embed="rId1">
                <a:extLst>
                  <a:ext uri="{28A0092B-C50C-407E-A947-70E740481C1C}">
                    <a14:useLocalDpi xmlns:a14="http://schemas.microsoft.com/office/drawing/2010/main" val="0"/>
                  </a:ext>
                </a:extLst>
              </a:blip>
              <a:srcRect/>
              <a:stretch>
                <a:fillRect/>
              </a:stretch>
            </a:blipFill>
            <a:ln w="30163" cap="rnd">
              <a:solidFill>
                <a:srgbClr val="000000"/>
              </a:solidFill>
              <a:prstDash val="solid"/>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 name="Freeform 6"/>
            <p:cNvSpPr/>
            <p:nvPr/>
          </p:nvSpPr>
          <p:spPr bwMode="auto">
            <a:xfrm>
              <a:off x="5953124" y="3513931"/>
              <a:ext cx="431800" cy="217488"/>
            </a:xfrm>
            <a:custGeom>
              <a:avLst/>
              <a:gdLst>
                <a:gd name="T0" fmla="*/ 104 w 115"/>
                <a:gd name="T1" fmla="*/ 12 h 58"/>
                <a:gd name="T2" fmla="*/ 114 w 115"/>
                <a:gd name="T3" fmla="*/ 21 h 58"/>
                <a:gd name="T4" fmla="*/ 114 w 115"/>
                <a:gd name="T5" fmla="*/ 27 h 58"/>
                <a:gd name="T6" fmla="*/ 84 w 115"/>
                <a:gd name="T7" fmla="*/ 57 h 58"/>
                <a:gd name="T8" fmla="*/ 78 w 115"/>
                <a:gd name="T9" fmla="*/ 57 h 58"/>
                <a:gd name="T10" fmla="*/ 23 w 115"/>
                <a:gd name="T11" fmla="*/ 2 h 58"/>
                <a:gd name="T12" fmla="*/ 18 w 115"/>
                <a:gd name="T13" fmla="*/ 2 h 58"/>
                <a:gd name="T14" fmla="*/ 0 w 115"/>
                <a:gd name="T15" fmla="*/ 1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58">
                  <a:moveTo>
                    <a:pt x="104" y="12"/>
                  </a:moveTo>
                  <a:cubicBezTo>
                    <a:pt x="114" y="21"/>
                    <a:pt x="114" y="21"/>
                    <a:pt x="114" y="21"/>
                  </a:cubicBezTo>
                  <a:cubicBezTo>
                    <a:pt x="115" y="23"/>
                    <a:pt x="115" y="26"/>
                    <a:pt x="114" y="27"/>
                  </a:cubicBezTo>
                  <a:cubicBezTo>
                    <a:pt x="84" y="57"/>
                    <a:pt x="84" y="57"/>
                    <a:pt x="84" y="57"/>
                  </a:cubicBezTo>
                  <a:cubicBezTo>
                    <a:pt x="82" y="58"/>
                    <a:pt x="80" y="58"/>
                    <a:pt x="78" y="57"/>
                  </a:cubicBezTo>
                  <a:cubicBezTo>
                    <a:pt x="23" y="2"/>
                    <a:pt x="23" y="2"/>
                    <a:pt x="23" y="2"/>
                  </a:cubicBezTo>
                  <a:cubicBezTo>
                    <a:pt x="22" y="0"/>
                    <a:pt x="19" y="0"/>
                    <a:pt x="18" y="2"/>
                  </a:cubicBezTo>
                  <a:cubicBezTo>
                    <a:pt x="0" y="19"/>
                    <a:pt x="0" y="19"/>
                    <a:pt x="0" y="19"/>
                  </a:cubicBezTo>
                </a:path>
              </a:pathLst>
            </a:custGeom>
            <a:noFill/>
            <a:ln w="30163"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 name="Freeform 7"/>
            <p:cNvSpPr/>
            <p:nvPr/>
          </p:nvSpPr>
          <p:spPr bwMode="auto">
            <a:xfrm>
              <a:off x="5768974" y="3550444"/>
              <a:ext cx="230188" cy="230188"/>
            </a:xfrm>
            <a:custGeom>
              <a:avLst/>
              <a:gdLst>
                <a:gd name="T0" fmla="*/ 24 w 61"/>
                <a:gd name="T1" fmla="*/ 60 h 61"/>
                <a:gd name="T2" fmla="*/ 18 w 61"/>
                <a:gd name="T3" fmla="*/ 60 h 61"/>
                <a:gd name="T4" fmla="*/ 1 w 61"/>
                <a:gd name="T5" fmla="*/ 42 h 61"/>
                <a:gd name="T6" fmla="*/ 1 w 61"/>
                <a:gd name="T7" fmla="*/ 37 h 61"/>
                <a:gd name="T8" fmla="*/ 36 w 61"/>
                <a:gd name="T9" fmla="*/ 2 h 61"/>
                <a:gd name="T10" fmla="*/ 42 w 61"/>
                <a:gd name="T11" fmla="*/ 2 h 61"/>
                <a:gd name="T12" fmla="*/ 59 w 61"/>
                <a:gd name="T13" fmla="*/ 19 h 61"/>
                <a:gd name="T14" fmla="*/ 59 w 61"/>
                <a:gd name="T15" fmla="*/ 25 h 61"/>
                <a:gd name="T16" fmla="*/ 24 w 61"/>
                <a:gd name="T17" fmla="*/ 6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1">
                  <a:moveTo>
                    <a:pt x="24" y="60"/>
                  </a:moveTo>
                  <a:cubicBezTo>
                    <a:pt x="23" y="61"/>
                    <a:pt x="20" y="61"/>
                    <a:pt x="18" y="60"/>
                  </a:cubicBezTo>
                  <a:cubicBezTo>
                    <a:pt x="1" y="42"/>
                    <a:pt x="1" y="42"/>
                    <a:pt x="1" y="42"/>
                  </a:cubicBezTo>
                  <a:cubicBezTo>
                    <a:pt x="0" y="41"/>
                    <a:pt x="0" y="38"/>
                    <a:pt x="1" y="37"/>
                  </a:cubicBezTo>
                  <a:cubicBezTo>
                    <a:pt x="36" y="2"/>
                    <a:pt x="36" y="2"/>
                    <a:pt x="36" y="2"/>
                  </a:cubicBezTo>
                  <a:cubicBezTo>
                    <a:pt x="38" y="0"/>
                    <a:pt x="40" y="0"/>
                    <a:pt x="42" y="2"/>
                  </a:cubicBezTo>
                  <a:cubicBezTo>
                    <a:pt x="59" y="19"/>
                    <a:pt x="59" y="19"/>
                    <a:pt x="59" y="19"/>
                  </a:cubicBezTo>
                  <a:cubicBezTo>
                    <a:pt x="61" y="21"/>
                    <a:pt x="61" y="23"/>
                    <a:pt x="59" y="25"/>
                  </a:cubicBezTo>
                  <a:lnTo>
                    <a:pt x="24" y="60"/>
                  </a:lnTo>
                  <a:close/>
                </a:path>
              </a:pathLst>
            </a:custGeom>
            <a:blipFill dpi="0" rotWithShape="1">
              <a:blip r:embed="rId2" cstate="print">
                <a:extLst>
                  <a:ext uri="{28A0092B-C50C-407E-A947-70E740481C1C}">
                    <a14:useLocalDpi xmlns:a14="http://schemas.microsoft.com/office/drawing/2010/main" val="0"/>
                  </a:ext>
                </a:extLst>
              </a:blip>
              <a:srcRect/>
              <a:stretch>
                <a:fillRect/>
              </a:stretch>
            </a:blipFill>
            <a:ln w="30163" cap="rnd">
              <a:solidFill>
                <a:srgbClr val="000000"/>
              </a:solidFill>
              <a:prstDash val="solid"/>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 name="Line 8"/>
            <p:cNvSpPr>
              <a:spLocks noChangeShapeType="1"/>
            </p:cNvSpPr>
            <p:nvPr/>
          </p:nvSpPr>
          <p:spPr bwMode="auto">
            <a:xfrm flipH="1">
              <a:off x="6313487" y="3517106"/>
              <a:ext cx="87313" cy="87313"/>
            </a:xfrm>
            <a:prstGeom prst="line">
              <a:avLst/>
            </a:prstGeom>
            <a:noFill/>
            <a:ln w="30163" cap="rnd">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26" name="组合 25"/>
          <p:cNvGrpSpPr/>
          <p:nvPr/>
        </p:nvGrpSpPr>
        <p:grpSpPr>
          <a:xfrm rot="11776078">
            <a:off x="8194152" y="2251446"/>
            <a:ext cx="1183384" cy="1272424"/>
            <a:chOff x="5768974" y="3077369"/>
            <a:chExt cx="654051" cy="703263"/>
          </a:xfrm>
        </p:grpSpPr>
        <p:sp>
          <p:nvSpPr>
            <p:cNvPr id="27" name="Freeform 5"/>
            <p:cNvSpPr/>
            <p:nvPr/>
          </p:nvSpPr>
          <p:spPr bwMode="auto">
            <a:xfrm>
              <a:off x="5875337" y="3077369"/>
              <a:ext cx="547688" cy="552450"/>
            </a:xfrm>
            <a:custGeom>
              <a:avLst/>
              <a:gdLst>
                <a:gd name="T0" fmla="*/ 108 w 146"/>
                <a:gd name="T1" fmla="*/ 145 h 147"/>
                <a:gd name="T2" fmla="*/ 102 w 146"/>
                <a:gd name="T3" fmla="*/ 145 h 147"/>
                <a:gd name="T4" fmla="*/ 1 w 146"/>
                <a:gd name="T5" fmla="*/ 44 h 147"/>
                <a:gd name="T6" fmla="*/ 1 w 146"/>
                <a:gd name="T7" fmla="*/ 39 h 147"/>
                <a:gd name="T8" fmla="*/ 39 w 146"/>
                <a:gd name="T9" fmla="*/ 1 h 147"/>
                <a:gd name="T10" fmla="*/ 44 w 146"/>
                <a:gd name="T11" fmla="*/ 1 h 147"/>
                <a:gd name="T12" fmla="*/ 145 w 146"/>
                <a:gd name="T13" fmla="*/ 102 h 147"/>
                <a:gd name="T14" fmla="*/ 145 w 146"/>
                <a:gd name="T15" fmla="*/ 108 h 147"/>
                <a:gd name="T16" fmla="*/ 108 w 146"/>
                <a:gd name="T17" fmla="*/ 14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147">
                  <a:moveTo>
                    <a:pt x="108" y="145"/>
                  </a:moveTo>
                  <a:cubicBezTo>
                    <a:pt x="106" y="147"/>
                    <a:pt x="103" y="147"/>
                    <a:pt x="102" y="145"/>
                  </a:cubicBezTo>
                  <a:cubicBezTo>
                    <a:pt x="1" y="44"/>
                    <a:pt x="1" y="44"/>
                    <a:pt x="1" y="44"/>
                  </a:cubicBezTo>
                  <a:cubicBezTo>
                    <a:pt x="0" y="43"/>
                    <a:pt x="0" y="40"/>
                    <a:pt x="1" y="39"/>
                  </a:cubicBezTo>
                  <a:cubicBezTo>
                    <a:pt x="39" y="1"/>
                    <a:pt x="39" y="1"/>
                    <a:pt x="39" y="1"/>
                  </a:cubicBezTo>
                  <a:cubicBezTo>
                    <a:pt x="40" y="0"/>
                    <a:pt x="43" y="0"/>
                    <a:pt x="44" y="1"/>
                  </a:cubicBezTo>
                  <a:cubicBezTo>
                    <a:pt x="145" y="102"/>
                    <a:pt x="145" y="102"/>
                    <a:pt x="145" y="102"/>
                  </a:cubicBezTo>
                  <a:cubicBezTo>
                    <a:pt x="146" y="104"/>
                    <a:pt x="146" y="106"/>
                    <a:pt x="145" y="108"/>
                  </a:cubicBezTo>
                  <a:lnTo>
                    <a:pt x="108" y="145"/>
                  </a:lnTo>
                  <a:close/>
                </a:path>
              </a:pathLst>
            </a:custGeom>
            <a:blipFill dpi="0" rotWithShape="1">
              <a:blip r:embed="rId1">
                <a:extLst>
                  <a:ext uri="{28A0092B-C50C-407E-A947-70E740481C1C}">
                    <a14:useLocalDpi xmlns:a14="http://schemas.microsoft.com/office/drawing/2010/main" val="0"/>
                  </a:ext>
                </a:extLst>
              </a:blip>
              <a:srcRect/>
              <a:stretch>
                <a:fillRect/>
              </a:stretch>
            </a:blipFill>
            <a:ln w="30163" cap="rnd">
              <a:solidFill>
                <a:srgbClr val="000000"/>
              </a:solidFill>
              <a:prstDash val="solid"/>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 name="Freeform 6"/>
            <p:cNvSpPr/>
            <p:nvPr/>
          </p:nvSpPr>
          <p:spPr bwMode="auto">
            <a:xfrm>
              <a:off x="5953124" y="3513931"/>
              <a:ext cx="431800" cy="217488"/>
            </a:xfrm>
            <a:custGeom>
              <a:avLst/>
              <a:gdLst>
                <a:gd name="T0" fmla="*/ 104 w 115"/>
                <a:gd name="T1" fmla="*/ 12 h 58"/>
                <a:gd name="T2" fmla="*/ 114 w 115"/>
                <a:gd name="T3" fmla="*/ 21 h 58"/>
                <a:gd name="T4" fmla="*/ 114 w 115"/>
                <a:gd name="T5" fmla="*/ 27 h 58"/>
                <a:gd name="T6" fmla="*/ 84 w 115"/>
                <a:gd name="T7" fmla="*/ 57 h 58"/>
                <a:gd name="T8" fmla="*/ 78 w 115"/>
                <a:gd name="T9" fmla="*/ 57 h 58"/>
                <a:gd name="T10" fmla="*/ 23 w 115"/>
                <a:gd name="T11" fmla="*/ 2 h 58"/>
                <a:gd name="T12" fmla="*/ 18 w 115"/>
                <a:gd name="T13" fmla="*/ 2 h 58"/>
                <a:gd name="T14" fmla="*/ 0 w 115"/>
                <a:gd name="T15" fmla="*/ 1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58">
                  <a:moveTo>
                    <a:pt x="104" y="12"/>
                  </a:moveTo>
                  <a:cubicBezTo>
                    <a:pt x="114" y="21"/>
                    <a:pt x="114" y="21"/>
                    <a:pt x="114" y="21"/>
                  </a:cubicBezTo>
                  <a:cubicBezTo>
                    <a:pt x="115" y="23"/>
                    <a:pt x="115" y="26"/>
                    <a:pt x="114" y="27"/>
                  </a:cubicBezTo>
                  <a:cubicBezTo>
                    <a:pt x="84" y="57"/>
                    <a:pt x="84" y="57"/>
                    <a:pt x="84" y="57"/>
                  </a:cubicBezTo>
                  <a:cubicBezTo>
                    <a:pt x="82" y="58"/>
                    <a:pt x="80" y="58"/>
                    <a:pt x="78" y="57"/>
                  </a:cubicBezTo>
                  <a:cubicBezTo>
                    <a:pt x="23" y="2"/>
                    <a:pt x="23" y="2"/>
                    <a:pt x="23" y="2"/>
                  </a:cubicBezTo>
                  <a:cubicBezTo>
                    <a:pt x="22" y="0"/>
                    <a:pt x="19" y="0"/>
                    <a:pt x="18" y="2"/>
                  </a:cubicBezTo>
                  <a:cubicBezTo>
                    <a:pt x="0" y="19"/>
                    <a:pt x="0" y="19"/>
                    <a:pt x="0" y="19"/>
                  </a:cubicBezTo>
                </a:path>
              </a:pathLst>
            </a:custGeom>
            <a:noFill/>
            <a:ln w="30163"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9" name="Freeform 7"/>
            <p:cNvSpPr/>
            <p:nvPr/>
          </p:nvSpPr>
          <p:spPr bwMode="auto">
            <a:xfrm>
              <a:off x="5768974" y="3550444"/>
              <a:ext cx="230188" cy="230188"/>
            </a:xfrm>
            <a:custGeom>
              <a:avLst/>
              <a:gdLst>
                <a:gd name="T0" fmla="*/ 24 w 61"/>
                <a:gd name="T1" fmla="*/ 60 h 61"/>
                <a:gd name="T2" fmla="*/ 18 w 61"/>
                <a:gd name="T3" fmla="*/ 60 h 61"/>
                <a:gd name="T4" fmla="*/ 1 w 61"/>
                <a:gd name="T5" fmla="*/ 42 h 61"/>
                <a:gd name="T6" fmla="*/ 1 w 61"/>
                <a:gd name="T7" fmla="*/ 37 h 61"/>
                <a:gd name="T8" fmla="*/ 36 w 61"/>
                <a:gd name="T9" fmla="*/ 2 h 61"/>
                <a:gd name="T10" fmla="*/ 42 w 61"/>
                <a:gd name="T11" fmla="*/ 2 h 61"/>
                <a:gd name="T12" fmla="*/ 59 w 61"/>
                <a:gd name="T13" fmla="*/ 19 h 61"/>
                <a:gd name="T14" fmla="*/ 59 w 61"/>
                <a:gd name="T15" fmla="*/ 25 h 61"/>
                <a:gd name="T16" fmla="*/ 24 w 61"/>
                <a:gd name="T17" fmla="*/ 6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1">
                  <a:moveTo>
                    <a:pt x="24" y="60"/>
                  </a:moveTo>
                  <a:cubicBezTo>
                    <a:pt x="23" y="61"/>
                    <a:pt x="20" y="61"/>
                    <a:pt x="18" y="60"/>
                  </a:cubicBezTo>
                  <a:cubicBezTo>
                    <a:pt x="1" y="42"/>
                    <a:pt x="1" y="42"/>
                    <a:pt x="1" y="42"/>
                  </a:cubicBezTo>
                  <a:cubicBezTo>
                    <a:pt x="0" y="41"/>
                    <a:pt x="0" y="38"/>
                    <a:pt x="1" y="37"/>
                  </a:cubicBezTo>
                  <a:cubicBezTo>
                    <a:pt x="36" y="2"/>
                    <a:pt x="36" y="2"/>
                    <a:pt x="36" y="2"/>
                  </a:cubicBezTo>
                  <a:cubicBezTo>
                    <a:pt x="38" y="0"/>
                    <a:pt x="40" y="0"/>
                    <a:pt x="42" y="2"/>
                  </a:cubicBezTo>
                  <a:cubicBezTo>
                    <a:pt x="59" y="19"/>
                    <a:pt x="59" y="19"/>
                    <a:pt x="59" y="19"/>
                  </a:cubicBezTo>
                  <a:cubicBezTo>
                    <a:pt x="61" y="21"/>
                    <a:pt x="61" y="23"/>
                    <a:pt x="59" y="25"/>
                  </a:cubicBezTo>
                  <a:lnTo>
                    <a:pt x="24" y="60"/>
                  </a:lnTo>
                  <a:close/>
                </a:path>
              </a:pathLst>
            </a:custGeom>
            <a:blipFill dpi="0" rotWithShape="1">
              <a:blip r:embed="rId2" cstate="print">
                <a:extLst>
                  <a:ext uri="{28A0092B-C50C-407E-A947-70E740481C1C}">
                    <a14:useLocalDpi xmlns:a14="http://schemas.microsoft.com/office/drawing/2010/main" val="0"/>
                  </a:ext>
                </a:extLst>
              </a:blip>
              <a:srcRect/>
              <a:stretch>
                <a:fillRect/>
              </a:stretch>
            </a:blipFill>
            <a:ln w="30163" cap="rnd">
              <a:solidFill>
                <a:srgbClr val="000000"/>
              </a:solidFill>
              <a:prstDash val="solid"/>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 name="Line 8"/>
            <p:cNvSpPr>
              <a:spLocks noChangeShapeType="1"/>
            </p:cNvSpPr>
            <p:nvPr/>
          </p:nvSpPr>
          <p:spPr bwMode="auto">
            <a:xfrm flipH="1">
              <a:off x="6313487" y="3517106"/>
              <a:ext cx="87313" cy="87313"/>
            </a:xfrm>
            <a:prstGeom prst="line">
              <a:avLst/>
            </a:prstGeom>
            <a:noFill/>
            <a:ln w="30163" cap="rnd">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Tree>
  </p:cSld>
  <p:clrMapOvr>
    <a:masterClrMapping/>
  </p:clrMapOvr>
  <p:transition spd="med"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000"/>
                                        <p:tgtEl>
                                          <p:spTgt spid="16"/>
                                        </p:tgtEl>
                                      </p:cBhvr>
                                    </p:animEffect>
                                  </p:childTnLst>
                                </p:cTn>
                              </p:par>
                              <p:par>
                                <p:cTn id="8" presetID="1"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childTnLst>
                                </p:cTn>
                              </p:par>
                              <p:par>
                                <p:cTn id="10" presetID="0" presetClass="path" presetSubtype="0" accel="50000" decel="50000" fill="hold" nodeType="withEffect">
                                  <p:stCondLst>
                                    <p:cond delay="0"/>
                                  </p:stCondLst>
                                  <p:childTnLst>
                                    <p:animMotion origin="layout" path="M -2.91667E-6 -1.48148E-6 L -2.91667E-6 -1.48148E-6 C 0.00026 -0.02708 -0.00039 -0.05463 0.00104 -0.08171 C 0.00117 -0.08379 0.00313 -0.08356 0.00417 -0.08356 C 0.00534 -0.08356 0.00638 -0.0824 0.00742 -0.08171 C 0.0082 -0.07986 0.00899 -0.07801 0.00964 -0.07592 C 0.01185 -0.06759 0.00912 -0.07199 0.01276 -0.06273 C 0.01367 -0.06041 0.01511 -0.05902 0.01602 -0.05694 C 0.01758 -0.05324 0.01888 -0.0493 0.02031 -0.0456 C 0.02539 -0.03217 0.01901 -0.04884 0.02565 -0.03217 C 0.02643 -0.03032 0.02708 -0.02847 0.02774 -0.02662 C 0.02995 -0.02129 0.03164 -0.01574 0.03425 -0.01134 C 0.03529 -0.00949 0.03646 -0.00764 0.03737 -0.00555 C 0.03906 -0.00208 0.03984 0.00255 0.04167 0.00579 C 0.04284 0.00764 0.04388 0.00949 0.04492 0.01158 C 0.04609 0.01389 0.04714 0.01644 0.04818 0.01922 C 0.04883 0.02107 0.04922 0.02338 0.05026 0.02477 C 0.05117 0.02616 0.05247 0.02616 0.05352 0.02685 C 0.05391 0.02477 0.0543 0.02292 0.05456 0.02107 C 0.05495 0.01852 0.05521 0.01598 0.0556 0.01343 C 0.05768 0.00255 0.05781 0.00625 0.05886 -0.0037 C 0.05925 -0.0081 0.05938 -0.01273 0.0599 -0.0169 C 0.06042 -0.02083 0.06211 -0.02847 0.06211 -0.02847 C 0.0625 -0.0324 0.06328 -0.04282 0.06419 -0.04745 C 0.06471 -0.05 0.06563 -0.05254 0.06641 -0.05509 C 0.06875 -0.07222 0.06589 -0.05092 0.06849 -0.07592 C 0.06953 -0.08541 0.0694 -0.08125 0.0707 -0.08935 C 0.07136 -0.09444 0.07279 -0.1044 0.07279 -0.1044 C 0.0819 -0.09629 0.07266 -0.10671 0.07917 -0.0912 C 0.08034 -0.08865 0.08229 -0.08773 0.08346 -0.08541 C 0.09245 -0.06967 0.08372 -0.08078 0.09102 -0.07222 C 0.09232 -0.06759 0.09336 -0.06296 0.09531 -0.05879 C 0.09622 -0.05671 0.0974 -0.05509 0.09844 -0.05324 C 0.10039 -0.04305 0.09831 -0.05115 0.10274 -0.04166 C 0.1112 -0.02384 0.09961 -0.04745 0.10599 -0.03032 C 0.10677 -0.02801 0.1082 -0.02662 0.10925 -0.02453 C 0.11003 -0.02291 0.11055 -0.02083 0.11133 -0.01898 C 0.11237 -0.01643 0.11354 -0.01389 0.11458 -0.01134 C 0.11497 -0.00949 0.11511 -0.0074 0.11563 -0.00555 C 0.11719 -0.00023 0.11862 0.00162 0.12096 0.00579 C 0.12136 0.00764 0.12122 0.01019 0.12201 0.01158 C 0.125 0.0169 0.12669 0.01135 0.12852 0.00764 C 0.12969 0.00533 0.1306 0.00255 0.13164 -1.48148E-6 C 0.13438 -0.01435 0.13073 0.00348 0.1349 -0.01134 C 0.13542 -0.01319 0.13542 -0.01527 0.13594 -0.0169 C 0.1375 -0.02106 0.13958 -0.02453 0.14141 -0.02847 C 0.14401 -0.04282 0.14219 -0.03657 0.14675 -0.04745 C 0.14896 -0.06342 0.14583 -0.04722 0.15104 -0.06065 C 0.15156 -0.0625 0.15156 -0.06458 0.15208 -0.06643 C 0.15274 -0.06898 0.15352 -0.07152 0.15417 -0.07407 C 0.15547 -0.0794 0.15612 -0.08912 0.15951 -0.0912 L 0.16276 -0.09305 C 0.1638 -0.09444 0.16471 -0.09606 0.16602 -0.09699 C 0.16784 -0.09815 0.17787 -0.10046 0.17878 -0.10069 C 0.18203 -0.10139 0.18854 -0.10254 0.18854 -0.10254 L 0.18854 -0.10254 " pathEditMode="relative" ptsTypes="AAAAAAAAAAAAAAAAAAAAAAAAAAAAAAAAAAAAAAAAAAAAAAAAAAAAAAAA">
                                      <p:cBhvr>
                                        <p:cTn id="11" dur="1000" fill="hold"/>
                                        <p:tgtEl>
                                          <p:spTgt spid="11"/>
                                        </p:tgtEl>
                                        <p:attrNameLst>
                                          <p:attrName>ppt_x</p:attrName>
                                          <p:attrName>ppt_y</p:attrName>
                                        </p:attrNameLst>
                                      </p:cBhvr>
                                    </p:animMotion>
                                  </p:childTnLst>
                                </p:cTn>
                              </p:par>
                            </p:childTnLst>
                          </p:cTn>
                        </p:par>
                        <p:par>
                          <p:cTn id="12" fill="hold">
                            <p:stCondLst>
                              <p:cond delay="1000"/>
                            </p:stCondLst>
                            <p:childTnLst>
                              <p:par>
                                <p:cTn id="13" presetID="1" presetClass="exit" presetSubtype="0" fill="hold" nodeType="after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1000"/>
                                        <p:tgtEl>
                                          <p:spTgt spid="12"/>
                                        </p:tgtEl>
                                      </p:cBhvr>
                                    </p:animEffec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0" presetClass="path" presetSubtype="0" accel="50000" decel="50000" fill="hold" nodeType="withEffect">
                                  <p:stCondLst>
                                    <p:cond delay="0"/>
                                  </p:stCondLst>
                                  <p:childTnLst>
                                    <p:animMotion origin="layout" path="M 3.75E-6 1.48148E-6 L 3.75E-6 0.00023 C 0.00026 -0.02708 -0.00039 -0.05463 0.00104 -0.08171 C 0.00117 -0.0838 0.00312 -0.08357 0.00416 -0.08357 C 0.00533 -0.08357 0.00638 -0.08241 0.00742 -0.08171 C 0.0082 -0.07986 0.00898 -0.07801 0.00963 -0.07593 C 0.01185 -0.06759 0.00911 -0.07199 0.01276 -0.06273 C 0.01367 -0.06042 0.0151 -0.05903 0.01601 -0.05695 C 0.01757 -0.05324 0.01888 -0.04931 0.02031 -0.0456 C 0.02539 -0.03218 0.01901 -0.04884 0.02565 -0.03218 C 0.02643 -0.03033 0.02708 -0.02847 0.02773 -0.02662 C 0.02994 -0.0213 0.03164 -0.01574 0.03424 -0.01134 C 0.03528 -0.00949 0.03645 -0.00764 0.03737 -0.00556 C 0.03906 -0.00208 0.03984 0.00254 0.04166 0.00579 C 0.04283 0.00764 0.04388 0.00949 0.04492 0.01157 C 0.04609 0.01389 0.04713 0.01643 0.04817 0.01921 C 0.04882 0.02106 0.04922 0.02338 0.05026 0.02477 C 0.05117 0.02616 0.05247 0.02616 0.05351 0.02685 C 0.0539 0.02477 0.05429 0.02292 0.05455 0.02106 C 0.05494 0.01852 0.0552 0.01597 0.0556 0.01342 C 0.05768 0.00254 0.05781 0.00625 0.05885 -0.00371 C 0.05924 -0.0081 0.05937 -0.01273 0.05989 -0.0169 C 0.06041 -0.02083 0.06211 -0.02847 0.06211 -0.02824 C 0.0625 -0.03241 0.06328 -0.04283 0.06419 -0.04746 C 0.06471 -0.05 0.06562 -0.05255 0.0664 -0.05509 C 0.06875 -0.07222 0.06588 -0.05093 0.06849 -0.07593 C 0.06953 -0.08542 0.0694 -0.08125 0.0707 -0.08935 C 0.07135 -0.09445 0.07278 -0.1044 0.07278 -0.10417 C 0.0819 -0.0963 0.07265 -0.10671 0.07916 -0.09121 C 0.08033 -0.08866 0.08229 -0.08773 0.08346 -0.08542 C 0.09244 -0.06968 0.08372 -0.08079 0.09101 -0.07222 C 0.09231 -0.06759 0.09336 -0.06296 0.09531 -0.0588 C 0.09622 -0.05671 0.09739 -0.05509 0.09843 -0.05324 C 0.10039 -0.04306 0.0983 -0.05116 0.10273 -0.04167 C 0.11119 -0.02384 0.09961 -0.04746 0.10599 -0.03033 C 0.10677 -0.02801 0.1082 -0.02662 0.10924 -0.02454 C 0.11002 -0.02292 0.11054 -0.02083 0.11132 -0.01898 C 0.11237 -0.01644 0.11354 -0.01389 0.11458 -0.01134 C 0.11497 -0.00949 0.1151 -0.00741 0.11562 -0.00556 C 0.11718 -0.00023 0.11862 0.00162 0.12096 0.00579 C 0.12135 0.00764 0.12122 0.01018 0.122 0.01157 C 0.125 0.0169 0.12669 0.01134 0.12851 0.00764 C 0.12968 0.00532 0.1306 0.00254 0.13164 1.48148E-6 C 0.13437 -0.01435 0.13073 0.00347 0.13489 -0.01134 C 0.13541 -0.0132 0.13541 -0.01528 0.13593 -0.0169 C 0.1375 -0.02107 0.13958 -0.02454 0.1414 -0.02847 C 0.14401 -0.04283 0.14218 -0.03658 0.14674 -0.04746 C 0.14895 -0.06343 0.14583 -0.04722 0.15104 -0.06065 C 0.15156 -0.0625 0.15156 -0.06458 0.15208 -0.06644 C 0.15273 -0.06898 0.15351 -0.07153 0.15416 -0.07408 C 0.15547 -0.0794 0.15612 -0.08912 0.1595 -0.09121 L 0.16276 -0.09306 C 0.1638 -0.09445 0.16471 -0.09607 0.16601 -0.09699 C 0.16783 -0.09815 0.17786 -0.10046 0.17877 -0.1007 C 0.18203 -0.10139 0.18854 -0.10255 0.18854 -0.10232 L 0.18854 -0.10255 " pathEditMode="relative" rAng="0" ptsTypes="AAAAAAAAAAAAAAAAAAAAAAAAAAAAAAAAAAAAAAAAAAAAAAAAAAAAAAAA">
                                      <p:cBhvr>
                                        <p:cTn id="22" dur="1000" fill="hold"/>
                                        <p:tgtEl>
                                          <p:spTgt spid="21"/>
                                        </p:tgtEl>
                                        <p:attrNameLst>
                                          <p:attrName>ppt_x</p:attrName>
                                          <p:attrName>ppt_y</p:attrName>
                                        </p:attrNameLst>
                                      </p:cBhvr>
                                      <p:rCtr x="9427" y="-3889"/>
                                    </p:animMotion>
                                  </p:childTnLst>
                                </p:cTn>
                              </p:par>
                            </p:childTnLst>
                          </p:cTn>
                        </p:par>
                        <p:par>
                          <p:cTn id="23" fill="hold">
                            <p:stCondLst>
                              <p:cond delay="2000"/>
                            </p:stCondLst>
                            <p:childTnLst>
                              <p:par>
                                <p:cTn id="24" presetID="1" presetClass="exit" presetSubtype="0" fill="hold" nodeType="afterEffect">
                                  <p:stCondLst>
                                    <p:cond delay="0"/>
                                  </p:stCondLst>
                                  <p:childTnLst>
                                    <p:set>
                                      <p:cBhvr>
                                        <p:cTn id="25" dur="1" fill="hold">
                                          <p:stCondLst>
                                            <p:cond delay="0"/>
                                          </p:stCondLst>
                                        </p:cTn>
                                        <p:tgtEl>
                                          <p:spTgt spid="21"/>
                                        </p:tgtEl>
                                        <p:attrNameLst>
                                          <p:attrName>style.visibility</p:attrName>
                                        </p:attrNameLst>
                                      </p:cBhvr>
                                      <p:to>
                                        <p:strVal val="hidden"/>
                                      </p:to>
                                    </p:set>
                                  </p:childTnLst>
                                </p:cTn>
                              </p:par>
                            </p:childTnLst>
                          </p:cTn>
                        </p:par>
                        <p:par>
                          <p:cTn id="26" fill="hold">
                            <p:stCondLst>
                              <p:cond delay="2000"/>
                            </p:stCondLst>
                            <p:childTnLst>
                              <p:par>
                                <p:cTn id="27" presetID="22" presetClass="entr" presetSubtype="8"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left)">
                                      <p:cBhvr>
                                        <p:cTn id="29" dur="1000"/>
                                        <p:tgtEl>
                                          <p:spTgt spid="13"/>
                                        </p:tgtEl>
                                      </p:cBhvr>
                                    </p:animEffect>
                                  </p:childTnLst>
                                </p:cTn>
                              </p:par>
                              <p:par>
                                <p:cTn id="30" presetID="1"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childTnLst>
                                </p:cTn>
                              </p:par>
                              <p:par>
                                <p:cTn id="32" presetID="0" presetClass="path" presetSubtype="0" accel="50000" decel="50000" fill="hold" nodeType="withEffect">
                                  <p:stCondLst>
                                    <p:cond delay="0"/>
                                  </p:stCondLst>
                                  <p:childTnLst>
                                    <p:animMotion origin="layout" path="M -2.91667E-6 -3.7037E-7 L -2.91667E-6 0.00023 C 0.00026 -0.02708 -0.00039 -0.05463 0.00104 -0.08171 C 0.00117 -0.0838 0.00313 -0.08356 0.00417 -0.08356 C 0.00534 -0.08356 0.00638 -0.08241 0.00742 -0.08171 C 0.00821 -0.07986 0.00899 -0.07801 0.00964 -0.07593 C 0.01185 -0.06759 0.00912 -0.07199 0.01276 -0.06273 C 0.01367 -0.06042 0.01511 -0.05903 0.01602 -0.05694 C 0.01758 -0.05324 0.01888 -0.04931 0.02032 -0.0456 C 0.02539 -0.03218 0.01901 -0.04884 0.02565 -0.03218 C 0.02644 -0.03032 0.02709 -0.02847 0.02774 -0.02662 C 0.02995 -0.0213 0.03164 -0.01574 0.03425 -0.01134 C 0.03529 -0.00949 0.03646 -0.00764 0.03737 -0.00556 C 0.03907 -0.00208 0.03985 0.00255 0.04167 0.00579 C 0.04284 0.00764 0.04388 0.00949 0.04492 0.01157 C 0.0461 0.01389 0.04714 0.01644 0.04818 0.01921 C 0.04883 0.02107 0.04922 0.02338 0.05026 0.02477 C 0.05117 0.02616 0.05248 0.02616 0.05352 0.02685 C 0.05391 0.02477 0.0543 0.02292 0.05456 0.02107 C 0.05495 0.01852 0.05521 0.01597 0.0556 0.01343 C 0.05769 0.00255 0.05782 0.00625 0.05886 -0.0037 C 0.05925 -0.0081 0.05938 -0.01273 0.0599 -0.0169 C 0.06042 -0.02083 0.06211 -0.02847 0.06211 -0.02824 C 0.0625 -0.03241 0.06328 -0.04282 0.0642 -0.04745 C 0.06472 -0.05 0.06563 -0.05255 0.06641 -0.05509 C 0.06875 -0.07222 0.06589 -0.05093 0.06849 -0.07593 C 0.06953 -0.08542 0.0694 -0.08125 0.07071 -0.08935 C 0.07136 -0.09444 0.07279 -0.1044 0.07279 -0.10417 C 0.0819 -0.0963 0.07266 -0.10671 0.07917 -0.0912 C 0.08034 -0.08866 0.08229 -0.08773 0.08347 -0.08542 C 0.09245 -0.06968 0.08373 -0.08079 0.09102 -0.07222 C 0.09232 -0.06759 0.09336 -0.06296 0.09532 -0.0588 C 0.09623 -0.05671 0.0974 -0.05509 0.09844 -0.05324 C 0.10039 -0.04306 0.09831 -0.05116 0.10274 -0.04167 C 0.1112 -0.02384 0.09961 -0.04745 0.10599 -0.03032 C 0.10677 -0.02801 0.10821 -0.02662 0.10925 -0.02454 C 0.11003 -0.02292 0.11055 -0.02083 0.11133 -0.01898 C 0.11237 -0.01643 0.11354 -0.01389 0.11459 -0.01134 C 0.11498 -0.00949 0.11511 -0.00741 0.11563 -0.00556 C 0.11719 -0.00023 0.11862 0.00162 0.12097 0.00579 C 0.12136 0.00764 0.12123 0.01019 0.12201 0.01157 C 0.125 0.0169 0.1267 0.01134 0.12852 0.00764 C 0.12969 0.00532 0.1306 0.00255 0.13164 -3.7037E-7 C 0.13438 -0.01435 0.13073 0.00347 0.1349 -0.01134 C 0.13542 -0.01319 0.13542 -0.01528 0.13594 -0.0169 C 0.1375 -0.02106 0.13959 -0.02454 0.14141 -0.02847 C 0.14401 -0.04282 0.14219 -0.03657 0.14675 -0.04745 C 0.14896 -0.06343 0.14584 -0.04722 0.15104 -0.06065 C 0.15157 -0.0625 0.15157 -0.06458 0.15209 -0.06643 C 0.15274 -0.06898 0.15352 -0.07153 0.15417 -0.07407 C 0.15547 -0.0794 0.15612 -0.08912 0.15951 -0.0912 L 0.16276 -0.09306 C 0.16381 -0.09444 0.16472 -0.09606 0.16602 -0.09699 C 0.16784 -0.09815 0.17787 -0.10046 0.17878 -0.10069 C 0.18203 -0.10139 0.18854 -0.10255 0.18854 -0.10231 L 0.18854 -0.10255 " pathEditMode="relative" rAng="0" ptsTypes="AAAAAAAAAAAAAAAAAAAAAAAAAAAAAAAAAAAAAAAAAAAAAAAAAAAAAAAA">
                                      <p:cBhvr>
                                        <p:cTn id="33" dur="1000" fill="hold"/>
                                        <p:tgtEl>
                                          <p:spTgt spid="26"/>
                                        </p:tgtEl>
                                        <p:attrNameLst>
                                          <p:attrName>ppt_x</p:attrName>
                                          <p:attrName>ppt_y</p:attrName>
                                        </p:attrNameLst>
                                      </p:cBhvr>
                                      <p:rCtr x="9427" y="-3889"/>
                                    </p:animMotion>
                                  </p:childTnLst>
                                </p:cTn>
                              </p:par>
                            </p:childTnLst>
                          </p:cTn>
                        </p:par>
                        <p:par>
                          <p:cTn id="34" fill="hold">
                            <p:stCondLst>
                              <p:cond delay="3000"/>
                            </p:stCondLst>
                            <p:childTnLst>
                              <p:par>
                                <p:cTn id="35" presetID="1" presetClass="exit" presetSubtype="0" fill="hold" nodeType="afterEffect">
                                  <p:stCondLst>
                                    <p:cond delay="0"/>
                                  </p:stCondLst>
                                  <p:childTnLst>
                                    <p:set>
                                      <p:cBhvr>
                                        <p:cTn id="36" dur="1" fill="hold">
                                          <p:stCondLst>
                                            <p:cond delay="0"/>
                                          </p:stCondLst>
                                        </p:cTn>
                                        <p:tgtEl>
                                          <p:spTgt spid="26"/>
                                        </p:tgtEl>
                                        <p:attrNameLst>
                                          <p:attrName>style.visibility</p:attrName>
                                        </p:attrNameLst>
                                      </p:cBhvr>
                                      <p:to>
                                        <p:strVal val="hidden"/>
                                      </p:to>
                                    </p:se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10"/>
                                        <p:tgtEl>
                                          <p:spTgt spid="14"/>
                                        </p:tgtEl>
                                      </p:cBhvr>
                                    </p:animEffect>
                                  </p:childTnLst>
                                </p:cTn>
                              </p:par>
                            </p:childTnLst>
                          </p:cTn>
                        </p:par>
                        <p:par>
                          <p:cTn id="41" fill="hold">
                            <p:stCondLst>
                              <p:cond delay="3500"/>
                            </p:stCondLst>
                            <p:childTnLst>
                              <p:par>
                                <p:cTn id="42" presetID="26" presetClass="emph" presetSubtype="0" repeatCount="2000" fill="hold" grpId="1" nodeType="afterEffect">
                                  <p:stCondLst>
                                    <p:cond delay="0"/>
                                  </p:stCondLst>
                                  <p:childTnLst>
                                    <p:animEffect transition="out" filter="fade">
                                      <p:cBhvr>
                                        <p:cTn id="43" dur="250" tmFilter="0, 0; .2, .5; .8, .5; 1, 0"/>
                                        <p:tgtEl>
                                          <p:spTgt spid="14"/>
                                        </p:tgtEl>
                                      </p:cBhvr>
                                    </p:animEffect>
                                    <p:animScale>
                                      <p:cBhvr>
                                        <p:cTn id="44" dur="125" autoRev="1" fill="hold"/>
                                        <p:tgtEl>
                                          <p:spTgt spid="14"/>
                                        </p:tgtEl>
                                      </p:cBhvr>
                                      <p:by x="105000" y="105000"/>
                                    </p:animScale>
                                  </p:childTnLst>
                                </p:cTn>
                              </p:par>
                            </p:childTnLst>
                          </p:cTn>
                        </p:par>
                        <p:par>
                          <p:cTn id="45" fill="hold">
                            <p:stCondLst>
                              <p:cond delay="4000"/>
                            </p:stCondLst>
                            <p:childTnLst>
                              <p:par>
                                <p:cTn id="46" presetID="10" presetClass="entr" presetSubtype="0" fill="hold" grpId="0"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10"/>
                                        <p:tgtEl>
                                          <p:spTgt spid="17"/>
                                        </p:tgtEl>
                                      </p:cBhvr>
                                    </p:animEffect>
                                  </p:childTnLst>
                                </p:cTn>
                              </p:par>
                            </p:childTnLst>
                          </p:cTn>
                        </p:par>
                        <p:par>
                          <p:cTn id="49" fill="hold">
                            <p:stCondLst>
                              <p:cond delay="4500"/>
                            </p:stCondLst>
                            <p:childTnLst>
                              <p:par>
                                <p:cTn id="50" presetID="26" presetClass="emph" presetSubtype="0" repeatCount="2000" fill="hold" grpId="1" nodeType="afterEffect">
                                  <p:stCondLst>
                                    <p:cond delay="0"/>
                                  </p:stCondLst>
                                  <p:childTnLst>
                                    <p:animEffect transition="out" filter="fade">
                                      <p:cBhvr>
                                        <p:cTn id="51" dur="250" tmFilter="0, 0; .2, .5; .8, .5; 1, 0"/>
                                        <p:tgtEl>
                                          <p:spTgt spid="17"/>
                                        </p:tgtEl>
                                      </p:cBhvr>
                                    </p:animEffect>
                                    <p:animScale>
                                      <p:cBhvr>
                                        <p:cTn id="52" dur="125" autoRev="1" fill="hold"/>
                                        <p:tgtEl>
                                          <p:spTgt spid="17"/>
                                        </p:tgtEl>
                                      </p:cBhvr>
                                      <p:by x="105000" y="105000"/>
                                    </p:animScale>
                                  </p:childTnLst>
                                </p:cTn>
                              </p:par>
                            </p:childTnLst>
                          </p:cTn>
                        </p:par>
                        <p:par>
                          <p:cTn id="53" fill="hold">
                            <p:stCondLst>
                              <p:cond delay="5000"/>
                            </p:stCondLst>
                            <p:childTnLst>
                              <p:par>
                                <p:cTn id="54" presetID="10" presetClass="entr" presetSubtype="0" fill="hold" grpId="0" nodeType="after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
                                        <p:tgtEl>
                                          <p:spTgt spid="15"/>
                                        </p:tgtEl>
                                      </p:cBhvr>
                                    </p:animEffect>
                                  </p:childTnLst>
                                </p:cTn>
                              </p:par>
                            </p:childTnLst>
                          </p:cTn>
                        </p:par>
                        <p:par>
                          <p:cTn id="57" fill="hold">
                            <p:stCondLst>
                              <p:cond delay="5500"/>
                            </p:stCondLst>
                            <p:childTnLst>
                              <p:par>
                                <p:cTn id="58" presetID="26" presetClass="emph" presetSubtype="0" repeatCount="2000" fill="hold" grpId="1" nodeType="afterEffect">
                                  <p:stCondLst>
                                    <p:cond delay="0"/>
                                  </p:stCondLst>
                                  <p:childTnLst>
                                    <p:animEffect transition="out" filter="fade">
                                      <p:cBhvr>
                                        <p:cTn id="59" dur="250" tmFilter="0, 0; .2, .5; .8, .5; 1, 0"/>
                                        <p:tgtEl>
                                          <p:spTgt spid="15"/>
                                        </p:tgtEl>
                                      </p:cBhvr>
                                    </p:animEffect>
                                    <p:animScale>
                                      <p:cBhvr>
                                        <p:cTn id="60" dur="125" autoRev="1" fill="hold"/>
                                        <p:tgtEl>
                                          <p:spTgt spid="15"/>
                                        </p:tgtEl>
                                      </p:cBhvr>
                                      <p:by x="105000" y="105000"/>
                                    </p:animScale>
                                  </p:childTnLst>
                                </p:cTn>
                              </p:par>
                              <p:par>
                                <p:cTn id="61" presetID="22" presetClass="entr" presetSubtype="4" fill="hold" grpId="0" nodeType="withEffect">
                                  <p:stCondLst>
                                    <p:cond delay="250"/>
                                  </p:stCondLst>
                                  <p:childTnLst>
                                    <p:set>
                                      <p:cBhvr>
                                        <p:cTn id="62" dur="1" fill="hold">
                                          <p:stCondLst>
                                            <p:cond delay="0"/>
                                          </p:stCondLst>
                                        </p:cTn>
                                        <p:tgtEl>
                                          <p:spTgt spid="18"/>
                                        </p:tgtEl>
                                        <p:attrNameLst>
                                          <p:attrName>style.visibility</p:attrName>
                                        </p:attrNameLst>
                                      </p:cBhvr>
                                      <p:to>
                                        <p:strVal val="visible"/>
                                      </p:to>
                                    </p:set>
                                    <p:animEffect transition="in" filter="wipe(down)">
                                      <p:cBhvr>
                                        <p:cTn id="63" dur="200"/>
                                        <p:tgtEl>
                                          <p:spTgt spid="18"/>
                                        </p:tgtEl>
                                      </p:cBhvr>
                                    </p:animEffect>
                                  </p:childTnLst>
                                </p:cTn>
                              </p:par>
                              <p:par>
                                <p:cTn id="64" presetID="22" presetClass="entr" presetSubtype="4" fill="hold" grpId="0" nodeType="withEffect">
                                  <p:stCondLst>
                                    <p:cond delay="500"/>
                                  </p:stCondLst>
                                  <p:childTnLst>
                                    <p:set>
                                      <p:cBhvr>
                                        <p:cTn id="65" dur="1" fill="hold">
                                          <p:stCondLst>
                                            <p:cond delay="0"/>
                                          </p:stCondLst>
                                        </p:cTn>
                                        <p:tgtEl>
                                          <p:spTgt spid="19"/>
                                        </p:tgtEl>
                                        <p:attrNameLst>
                                          <p:attrName>style.visibility</p:attrName>
                                        </p:attrNameLst>
                                      </p:cBhvr>
                                      <p:to>
                                        <p:strVal val="visible"/>
                                      </p:to>
                                    </p:set>
                                    <p:animEffect transition="in" filter="wipe(down)">
                                      <p:cBhvr>
                                        <p:cTn id="66" dur="200"/>
                                        <p:tgtEl>
                                          <p:spTgt spid="19"/>
                                        </p:tgtEl>
                                      </p:cBhvr>
                                    </p:animEffect>
                                  </p:childTnLst>
                                </p:cTn>
                              </p:par>
                              <p:par>
                                <p:cTn id="67" presetID="22" presetClass="entr" presetSubtype="4" fill="hold" grpId="0" nodeType="withEffect">
                                  <p:stCondLst>
                                    <p:cond delay="750"/>
                                  </p:stCondLst>
                                  <p:childTnLst>
                                    <p:set>
                                      <p:cBhvr>
                                        <p:cTn id="68" dur="1" fill="hold">
                                          <p:stCondLst>
                                            <p:cond delay="0"/>
                                          </p:stCondLst>
                                        </p:cTn>
                                        <p:tgtEl>
                                          <p:spTgt spid="20"/>
                                        </p:tgtEl>
                                        <p:attrNameLst>
                                          <p:attrName>style.visibility</p:attrName>
                                        </p:attrNameLst>
                                      </p:cBhvr>
                                      <p:to>
                                        <p:strVal val="visible"/>
                                      </p:to>
                                    </p:set>
                                    <p:animEffect transition="in" filter="wipe(down)">
                                      <p:cBhvr>
                                        <p:cTn id="69" dur="2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2" grpId="0" bldLvl="0" animBg="1"/>
      <p:bldP spid="13" grpId="0" bldLvl="0" animBg="1"/>
      <p:bldP spid="14" grpId="0" bldLvl="0" animBg="1"/>
      <p:bldP spid="14" grpId="1" bldLvl="0" animBg="1"/>
      <p:bldP spid="15" grpId="0" bldLvl="0" animBg="1"/>
      <p:bldP spid="15" grpId="1" bldLvl="0" animBg="1"/>
      <p:bldP spid="17" grpId="0" bldLvl="0" animBg="1"/>
      <p:bldP spid="17" grpId="1" bldLvl="0" animBg="1"/>
      <p:bldP spid="18" grpId="0"/>
      <p:bldP spid="19"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flipH="1">
            <a:off x="902513" y="235133"/>
            <a:ext cx="1998618" cy="953587"/>
          </a:xfrm>
          <a:custGeom>
            <a:avLst/>
            <a:gdLst>
              <a:gd name="connsiteX0" fmla="*/ 2312125 w 5996287"/>
              <a:gd name="connsiteY0" fmla="*/ 39195 h 3474727"/>
              <a:gd name="connsiteX1" fmla="*/ 0 w 5996287"/>
              <a:gd name="connsiteY1" fmla="*/ 1750430 h 3474727"/>
              <a:gd name="connsiteX2" fmla="*/ 2325188 w 5996287"/>
              <a:gd name="connsiteY2" fmla="*/ 130635 h 3474727"/>
              <a:gd name="connsiteX3" fmla="*/ 91440 w 5996287"/>
              <a:gd name="connsiteY3" fmla="*/ 1789618 h 3474727"/>
              <a:gd name="connsiteX4" fmla="*/ 2468880 w 5996287"/>
              <a:gd name="connsiteY4" fmla="*/ 222075 h 3474727"/>
              <a:gd name="connsiteX5" fmla="*/ 117565 w 5996287"/>
              <a:gd name="connsiteY5" fmla="*/ 1933310 h 3474727"/>
              <a:gd name="connsiteX6" fmla="*/ 2625634 w 5996287"/>
              <a:gd name="connsiteY6" fmla="*/ 7 h 3474727"/>
              <a:gd name="connsiteX7" fmla="*/ 326571 w 5996287"/>
              <a:gd name="connsiteY7" fmla="*/ 1959435 h 3474727"/>
              <a:gd name="connsiteX8" fmla="*/ 2795451 w 5996287"/>
              <a:gd name="connsiteY8" fmla="*/ 104510 h 3474727"/>
              <a:gd name="connsiteX9" fmla="*/ 404948 w 5996287"/>
              <a:gd name="connsiteY9" fmla="*/ 2129253 h 3474727"/>
              <a:gd name="connsiteX10" fmla="*/ 3161211 w 5996287"/>
              <a:gd name="connsiteY10" fmla="*/ 78384 h 3474727"/>
              <a:gd name="connsiteX11" fmla="*/ 209005 w 5996287"/>
              <a:gd name="connsiteY11" fmla="*/ 2416635 h 3474727"/>
              <a:gd name="connsiteX12" fmla="*/ 3252651 w 5996287"/>
              <a:gd name="connsiteY12" fmla="*/ 130635 h 3474727"/>
              <a:gd name="connsiteX13" fmla="*/ 666205 w 5996287"/>
              <a:gd name="connsiteY13" fmla="*/ 2220693 h 3474727"/>
              <a:gd name="connsiteX14" fmla="*/ 3291840 w 5996287"/>
              <a:gd name="connsiteY14" fmla="*/ 235138 h 3474727"/>
              <a:gd name="connsiteX15" fmla="*/ 888274 w 5996287"/>
              <a:gd name="connsiteY15" fmla="*/ 2364384 h 3474727"/>
              <a:gd name="connsiteX16" fmla="*/ 3500845 w 5996287"/>
              <a:gd name="connsiteY16" fmla="*/ 365767 h 3474727"/>
              <a:gd name="connsiteX17" fmla="*/ 718457 w 5996287"/>
              <a:gd name="connsiteY17" fmla="*/ 2286007 h 3474727"/>
              <a:gd name="connsiteX18" fmla="*/ 3644537 w 5996287"/>
              <a:gd name="connsiteY18" fmla="*/ 457207 h 3474727"/>
              <a:gd name="connsiteX19" fmla="*/ 1005840 w 5996287"/>
              <a:gd name="connsiteY19" fmla="*/ 2442761 h 3474727"/>
              <a:gd name="connsiteX20" fmla="*/ 4023360 w 5996287"/>
              <a:gd name="connsiteY20" fmla="*/ 313515 h 3474727"/>
              <a:gd name="connsiteX21" fmla="*/ 1201783 w 5996287"/>
              <a:gd name="connsiteY21" fmla="*/ 2508075 h 3474727"/>
              <a:gd name="connsiteX22" fmla="*/ 4088674 w 5996287"/>
              <a:gd name="connsiteY22" fmla="*/ 522521 h 3474727"/>
              <a:gd name="connsiteX23" fmla="*/ 1463040 w 5996287"/>
              <a:gd name="connsiteY23" fmla="*/ 2612578 h 3474727"/>
              <a:gd name="connsiteX24" fmla="*/ 4206240 w 5996287"/>
              <a:gd name="connsiteY24" fmla="*/ 574773 h 3474727"/>
              <a:gd name="connsiteX25" fmla="*/ 1254034 w 5996287"/>
              <a:gd name="connsiteY25" fmla="*/ 2625641 h 3474727"/>
              <a:gd name="connsiteX26" fmla="*/ 4545874 w 5996287"/>
              <a:gd name="connsiteY26" fmla="*/ 666213 h 3474727"/>
              <a:gd name="connsiteX27" fmla="*/ 1881051 w 5996287"/>
              <a:gd name="connsiteY27" fmla="*/ 2677893 h 3474727"/>
              <a:gd name="connsiteX28" fmla="*/ 4846320 w 5996287"/>
              <a:gd name="connsiteY28" fmla="*/ 600898 h 3474727"/>
              <a:gd name="connsiteX29" fmla="*/ 1750423 w 5996287"/>
              <a:gd name="connsiteY29" fmla="*/ 2508075 h 3474727"/>
              <a:gd name="connsiteX30" fmla="*/ 4833257 w 5996287"/>
              <a:gd name="connsiteY30" fmla="*/ 914407 h 3474727"/>
              <a:gd name="connsiteX31" fmla="*/ 1841863 w 5996287"/>
              <a:gd name="connsiteY31" fmla="*/ 3004464 h 3474727"/>
              <a:gd name="connsiteX32" fmla="*/ 5068388 w 5996287"/>
              <a:gd name="connsiteY32" fmla="*/ 679275 h 3474727"/>
              <a:gd name="connsiteX33" fmla="*/ 1894114 w 5996287"/>
              <a:gd name="connsiteY33" fmla="*/ 3226533 h 3474727"/>
              <a:gd name="connsiteX34" fmla="*/ 5603965 w 5996287"/>
              <a:gd name="connsiteY34" fmla="*/ 587835 h 3474727"/>
              <a:gd name="connsiteX35" fmla="*/ 2325188 w 5996287"/>
              <a:gd name="connsiteY35" fmla="*/ 3278784 h 3474727"/>
              <a:gd name="connsiteX36" fmla="*/ 5826034 w 5996287"/>
              <a:gd name="connsiteY36" fmla="*/ 757653 h 3474727"/>
              <a:gd name="connsiteX37" fmla="*/ 2220685 w 5996287"/>
              <a:gd name="connsiteY37" fmla="*/ 3122030 h 3474727"/>
              <a:gd name="connsiteX38" fmla="*/ 5995851 w 5996287"/>
              <a:gd name="connsiteY38" fmla="*/ 940533 h 3474727"/>
              <a:gd name="connsiteX39" fmla="*/ 2416628 w 5996287"/>
              <a:gd name="connsiteY39" fmla="*/ 3474727 h 347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96287" h="3474727">
                <a:moveTo>
                  <a:pt x="2312125" y="39195"/>
                </a:moveTo>
                <a:lnTo>
                  <a:pt x="0" y="1750430"/>
                </a:lnTo>
                <a:cubicBezTo>
                  <a:pt x="2177" y="1765670"/>
                  <a:pt x="2309948" y="124104"/>
                  <a:pt x="2325188" y="130635"/>
                </a:cubicBezTo>
                <a:cubicBezTo>
                  <a:pt x="2340428" y="137166"/>
                  <a:pt x="67491" y="1774378"/>
                  <a:pt x="91440" y="1789618"/>
                </a:cubicBezTo>
                <a:cubicBezTo>
                  <a:pt x="115389" y="1804858"/>
                  <a:pt x="2464526" y="198126"/>
                  <a:pt x="2468880" y="222075"/>
                </a:cubicBezTo>
                <a:cubicBezTo>
                  <a:pt x="2473234" y="246024"/>
                  <a:pt x="91439" y="1970321"/>
                  <a:pt x="117565" y="1933310"/>
                </a:cubicBezTo>
                <a:cubicBezTo>
                  <a:pt x="143691" y="1896299"/>
                  <a:pt x="2590800" y="-4347"/>
                  <a:pt x="2625634" y="7"/>
                </a:cubicBezTo>
                <a:cubicBezTo>
                  <a:pt x="2660468" y="4361"/>
                  <a:pt x="298268" y="1942018"/>
                  <a:pt x="326571" y="1959435"/>
                </a:cubicBezTo>
                <a:cubicBezTo>
                  <a:pt x="354874" y="1976852"/>
                  <a:pt x="2782388" y="76207"/>
                  <a:pt x="2795451" y="104510"/>
                </a:cubicBezTo>
                <a:cubicBezTo>
                  <a:pt x="2808514" y="132813"/>
                  <a:pt x="343988" y="2133607"/>
                  <a:pt x="404948" y="2129253"/>
                </a:cubicBezTo>
                <a:cubicBezTo>
                  <a:pt x="465908" y="2124899"/>
                  <a:pt x="3193868" y="30487"/>
                  <a:pt x="3161211" y="78384"/>
                </a:cubicBezTo>
                <a:cubicBezTo>
                  <a:pt x="3128554" y="126281"/>
                  <a:pt x="193765" y="2407927"/>
                  <a:pt x="209005" y="2416635"/>
                </a:cubicBezTo>
                <a:cubicBezTo>
                  <a:pt x="224245" y="2425343"/>
                  <a:pt x="3176451" y="163292"/>
                  <a:pt x="3252651" y="130635"/>
                </a:cubicBezTo>
                <a:cubicBezTo>
                  <a:pt x="3328851" y="97978"/>
                  <a:pt x="659673" y="2203276"/>
                  <a:pt x="666205" y="2220693"/>
                </a:cubicBezTo>
                <a:cubicBezTo>
                  <a:pt x="672736" y="2238110"/>
                  <a:pt x="3254829" y="211190"/>
                  <a:pt x="3291840" y="235138"/>
                </a:cubicBezTo>
                <a:cubicBezTo>
                  <a:pt x="3328852" y="259087"/>
                  <a:pt x="853440" y="2342613"/>
                  <a:pt x="888274" y="2364384"/>
                </a:cubicBezTo>
                <a:cubicBezTo>
                  <a:pt x="923108" y="2386156"/>
                  <a:pt x="3529148" y="378830"/>
                  <a:pt x="3500845" y="365767"/>
                </a:cubicBezTo>
                <a:cubicBezTo>
                  <a:pt x="3472542" y="352704"/>
                  <a:pt x="694508" y="2270767"/>
                  <a:pt x="718457" y="2286007"/>
                </a:cubicBezTo>
                <a:cubicBezTo>
                  <a:pt x="742406" y="2301247"/>
                  <a:pt x="3596640" y="431081"/>
                  <a:pt x="3644537" y="457207"/>
                </a:cubicBezTo>
                <a:cubicBezTo>
                  <a:pt x="3692434" y="483333"/>
                  <a:pt x="942703" y="2466710"/>
                  <a:pt x="1005840" y="2442761"/>
                </a:cubicBezTo>
                <a:cubicBezTo>
                  <a:pt x="1068977" y="2418812"/>
                  <a:pt x="3990703" y="302629"/>
                  <a:pt x="4023360" y="313515"/>
                </a:cubicBezTo>
                <a:cubicBezTo>
                  <a:pt x="4056017" y="324401"/>
                  <a:pt x="1190897" y="2473241"/>
                  <a:pt x="1201783" y="2508075"/>
                </a:cubicBezTo>
                <a:cubicBezTo>
                  <a:pt x="1212669" y="2542909"/>
                  <a:pt x="4045131" y="505104"/>
                  <a:pt x="4088674" y="522521"/>
                </a:cubicBezTo>
                <a:cubicBezTo>
                  <a:pt x="4132217" y="539938"/>
                  <a:pt x="1443446" y="2603869"/>
                  <a:pt x="1463040" y="2612578"/>
                </a:cubicBezTo>
                <a:cubicBezTo>
                  <a:pt x="1482634" y="2621287"/>
                  <a:pt x="4241074" y="572596"/>
                  <a:pt x="4206240" y="574773"/>
                </a:cubicBezTo>
                <a:cubicBezTo>
                  <a:pt x="4171406" y="576950"/>
                  <a:pt x="1197428" y="2610401"/>
                  <a:pt x="1254034" y="2625641"/>
                </a:cubicBezTo>
                <a:cubicBezTo>
                  <a:pt x="1310640" y="2640881"/>
                  <a:pt x="4441371" y="657504"/>
                  <a:pt x="4545874" y="666213"/>
                </a:cubicBezTo>
                <a:cubicBezTo>
                  <a:pt x="4650377" y="674922"/>
                  <a:pt x="1830977" y="2688779"/>
                  <a:pt x="1881051" y="2677893"/>
                </a:cubicBezTo>
                <a:cubicBezTo>
                  <a:pt x="1931125" y="2667007"/>
                  <a:pt x="4868091" y="629201"/>
                  <a:pt x="4846320" y="600898"/>
                </a:cubicBezTo>
                <a:cubicBezTo>
                  <a:pt x="4824549" y="572595"/>
                  <a:pt x="1752600" y="2455824"/>
                  <a:pt x="1750423" y="2508075"/>
                </a:cubicBezTo>
                <a:cubicBezTo>
                  <a:pt x="1748246" y="2560326"/>
                  <a:pt x="4818017" y="831676"/>
                  <a:pt x="4833257" y="914407"/>
                </a:cubicBezTo>
                <a:cubicBezTo>
                  <a:pt x="4848497" y="997138"/>
                  <a:pt x="1802675" y="3043653"/>
                  <a:pt x="1841863" y="3004464"/>
                </a:cubicBezTo>
                <a:cubicBezTo>
                  <a:pt x="1881051" y="2965275"/>
                  <a:pt x="5059680" y="642264"/>
                  <a:pt x="5068388" y="679275"/>
                </a:cubicBezTo>
                <a:cubicBezTo>
                  <a:pt x="5077096" y="716286"/>
                  <a:pt x="1804851" y="3241773"/>
                  <a:pt x="1894114" y="3226533"/>
                </a:cubicBezTo>
                <a:cubicBezTo>
                  <a:pt x="1983377" y="3211293"/>
                  <a:pt x="5532119" y="579127"/>
                  <a:pt x="5603965" y="587835"/>
                </a:cubicBezTo>
                <a:cubicBezTo>
                  <a:pt x="5675811" y="596543"/>
                  <a:pt x="2288176" y="3250481"/>
                  <a:pt x="2325188" y="3278784"/>
                </a:cubicBezTo>
                <a:cubicBezTo>
                  <a:pt x="2362200" y="3307087"/>
                  <a:pt x="5843451" y="783779"/>
                  <a:pt x="5826034" y="757653"/>
                </a:cubicBezTo>
                <a:cubicBezTo>
                  <a:pt x="5808617" y="731527"/>
                  <a:pt x="2192382" y="3091550"/>
                  <a:pt x="2220685" y="3122030"/>
                </a:cubicBezTo>
                <a:cubicBezTo>
                  <a:pt x="2248988" y="3152510"/>
                  <a:pt x="5963194" y="881750"/>
                  <a:pt x="5995851" y="940533"/>
                </a:cubicBezTo>
                <a:cubicBezTo>
                  <a:pt x="6028508" y="999316"/>
                  <a:pt x="4222568" y="2237021"/>
                  <a:pt x="2416628" y="3474727"/>
                </a:cubicBezTo>
              </a:path>
            </a:pathLst>
          </a:custGeom>
          <a:noFill/>
          <a:ln w="3175">
            <a:solidFill>
              <a:srgbClr val="4D78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172903" y="326573"/>
            <a:ext cx="3846195" cy="583565"/>
          </a:xfrm>
          <a:prstGeom prst="rect">
            <a:avLst/>
          </a:prstGeom>
          <a:noFill/>
        </p:spPr>
        <p:txBody>
          <a:bodyPr wrap="none" rtlCol="0">
            <a:spAutoFit/>
          </a:bodyPr>
          <a:lstStyle/>
          <a:p>
            <a:pPr algn="ctr"/>
            <a:r>
              <a:rPr lang="zh-CN" altLang="en-US" sz="3200" b="1" dirty="0" smtClean="0">
                <a:blipFill>
                  <a:blip r:embed="rId1"/>
                  <a:stretch>
                    <a:fillRect/>
                  </a:stretch>
                </a:blipFill>
                <a:latin typeface="微软雅黑" panose="020B0503020204020204" pitchFamily="34" charset="-122"/>
                <a:ea typeface="微软雅黑" panose="020B0503020204020204" pitchFamily="34" charset="-122"/>
              </a:rPr>
              <a:t>研究方法：探针</a:t>
            </a:r>
            <a:r>
              <a:rPr lang="zh-CN" altLang="en-US" sz="3200" b="1" dirty="0" smtClean="0">
                <a:blipFill>
                  <a:blip r:embed="rId1"/>
                  <a:stretch>
                    <a:fillRect/>
                  </a:stretch>
                </a:blipFill>
                <a:latin typeface="微软雅黑" panose="020B0503020204020204" pitchFamily="34" charset="-122"/>
                <a:ea typeface="微软雅黑" panose="020B0503020204020204" pitchFamily="34" charset="-122"/>
              </a:rPr>
              <a:t>技术</a:t>
            </a:r>
            <a:endParaRPr lang="zh-CN" altLang="en-US" sz="3200" b="1" dirty="0" smtClean="0">
              <a:blipFill>
                <a:blip r:embed="rId1"/>
                <a:stretch>
                  <a:fillRect/>
                </a:stretch>
              </a:blipFill>
              <a:latin typeface="微软雅黑" panose="020B0503020204020204" pitchFamily="34" charset="-122"/>
              <a:ea typeface="微软雅黑" panose="020B0503020204020204" pitchFamily="34" charset="-122"/>
            </a:endParaRPr>
          </a:p>
        </p:txBody>
      </p:sp>
      <p:sp>
        <p:nvSpPr>
          <p:cNvPr id="4" name="任意多边形 3"/>
          <p:cNvSpPr/>
          <p:nvPr/>
        </p:nvSpPr>
        <p:spPr>
          <a:xfrm rot="16200000" flipH="1">
            <a:off x="6073140" y="-2293316"/>
            <a:ext cx="45719" cy="6389737"/>
          </a:xfrm>
          <a:custGeom>
            <a:avLst/>
            <a:gdLst/>
            <a:ahLst/>
            <a:cxnLst/>
            <a:rect l="l" t="t" r="r" b="b"/>
            <a:pathLst>
              <a:path w="24231" h="914247">
                <a:moveTo>
                  <a:pt x="5283" y="910420"/>
                </a:moveTo>
                <a:lnTo>
                  <a:pt x="5106" y="914247"/>
                </a:lnTo>
                <a:lnTo>
                  <a:pt x="3582" y="914247"/>
                </a:lnTo>
                <a:close/>
                <a:moveTo>
                  <a:pt x="24231" y="887871"/>
                </a:moveTo>
                <a:lnTo>
                  <a:pt x="24231" y="914247"/>
                </a:lnTo>
                <a:lnTo>
                  <a:pt x="14665" y="914247"/>
                </a:lnTo>
                <a:lnTo>
                  <a:pt x="21671" y="894208"/>
                </a:lnTo>
                <a:close/>
                <a:moveTo>
                  <a:pt x="7503" y="865611"/>
                </a:moveTo>
                <a:lnTo>
                  <a:pt x="7216" y="868576"/>
                </a:lnTo>
                <a:lnTo>
                  <a:pt x="6766" y="878326"/>
                </a:lnTo>
                <a:lnTo>
                  <a:pt x="0" y="886263"/>
                </a:lnTo>
                <a:lnTo>
                  <a:pt x="0" y="876548"/>
                </a:lnTo>
                <a:lnTo>
                  <a:pt x="5182" y="868927"/>
                </a:lnTo>
                <a:close/>
                <a:moveTo>
                  <a:pt x="24231" y="857838"/>
                </a:moveTo>
                <a:lnTo>
                  <a:pt x="24231" y="867787"/>
                </a:lnTo>
                <a:lnTo>
                  <a:pt x="5283" y="910420"/>
                </a:lnTo>
                <a:lnTo>
                  <a:pt x="6766" y="878326"/>
                </a:lnTo>
                <a:close/>
                <a:moveTo>
                  <a:pt x="24231" y="840913"/>
                </a:moveTo>
                <a:lnTo>
                  <a:pt x="24231" y="841714"/>
                </a:lnTo>
                <a:lnTo>
                  <a:pt x="7503" y="865611"/>
                </a:lnTo>
                <a:lnTo>
                  <a:pt x="7514" y="865497"/>
                </a:lnTo>
                <a:close/>
                <a:moveTo>
                  <a:pt x="9928" y="840562"/>
                </a:moveTo>
                <a:lnTo>
                  <a:pt x="7514" y="865497"/>
                </a:lnTo>
                <a:lnTo>
                  <a:pt x="5182" y="868927"/>
                </a:lnTo>
                <a:lnTo>
                  <a:pt x="0" y="876330"/>
                </a:lnTo>
                <a:lnTo>
                  <a:pt x="0" y="855943"/>
                </a:lnTo>
                <a:lnTo>
                  <a:pt x="1909" y="852567"/>
                </a:lnTo>
                <a:close/>
                <a:moveTo>
                  <a:pt x="15593" y="782055"/>
                </a:moveTo>
                <a:lnTo>
                  <a:pt x="14536" y="792975"/>
                </a:lnTo>
                <a:lnTo>
                  <a:pt x="0" y="815757"/>
                </a:lnTo>
                <a:lnTo>
                  <a:pt x="0" y="811766"/>
                </a:lnTo>
                <a:close/>
                <a:moveTo>
                  <a:pt x="24231" y="780256"/>
                </a:moveTo>
                <a:lnTo>
                  <a:pt x="24231" y="819152"/>
                </a:lnTo>
                <a:lnTo>
                  <a:pt x="9928" y="840562"/>
                </a:lnTo>
                <a:lnTo>
                  <a:pt x="14536" y="792975"/>
                </a:lnTo>
                <a:lnTo>
                  <a:pt x="18270" y="787121"/>
                </a:lnTo>
                <a:close/>
                <a:moveTo>
                  <a:pt x="24231" y="761668"/>
                </a:moveTo>
                <a:lnTo>
                  <a:pt x="24231" y="765596"/>
                </a:lnTo>
                <a:lnTo>
                  <a:pt x="15593" y="782055"/>
                </a:lnTo>
                <a:lnTo>
                  <a:pt x="15754" y="780386"/>
                </a:lnTo>
                <a:close/>
                <a:moveTo>
                  <a:pt x="24231" y="712346"/>
                </a:moveTo>
                <a:lnTo>
                  <a:pt x="24231" y="731086"/>
                </a:lnTo>
                <a:lnTo>
                  <a:pt x="18270" y="754399"/>
                </a:lnTo>
                <a:lnTo>
                  <a:pt x="15754" y="780386"/>
                </a:lnTo>
                <a:lnTo>
                  <a:pt x="13254" y="785906"/>
                </a:lnTo>
                <a:lnTo>
                  <a:pt x="0" y="811485"/>
                </a:lnTo>
                <a:lnTo>
                  <a:pt x="0" y="752641"/>
                </a:lnTo>
                <a:lnTo>
                  <a:pt x="18270" y="721676"/>
                </a:lnTo>
                <a:close/>
                <a:moveTo>
                  <a:pt x="4049" y="698809"/>
                </a:moveTo>
                <a:lnTo>
                  <a:pt x="1909" y="705315"/>
                </a:lnTo>
                <a:lnTo>
                  <a:pt x="0" y="710229"/>
                </a:lnTo>
                <a:lnTo>
                  <a:pt x="0" y="701476"/>
                </a:lnTo>
                <a:lnTo>
                  <a:pt x="3903" y="698941"/>
                </a:lnTo>
                <a:close/>
                <a:moveTo>
                  <a:pt x="24231" y="652905"/>
                </a:moveTo>
                <a:lnTo>
                  <a:pt x="24231" y="680503"/>
                </a:lnTo>
                <a:lnTo>
                  <a:pt x="4049" y="698809"/>
                </a:lnTo>
                <a:lnTo>
                  <a:pt x="14843" y="665990"/>
                </a:lnTo>
                <a:close/>
                <a:moveTo>
                  <a:pt x="24231" y="619049"/>
                </a:moveTo>
                <a:lnTo>
                  <a:pt x="24231" y="637446"/>
                </a:lnTo>
                <a:lnTo>
                  <a:pt x="14843" y="665990"/>
                </a:lnTo>
                <a:lnTo>
                  <a:pt x="0" y="686679"/>
                </a:lnTo>
                <a:lnTo>
                  <a:pt x="0" y="646781"/>
                </a:lnTo>
                <a:close/>
                <a:moveTo>
                  <a:pt x="3622" y="602431"/>
                </a:moveTo>
                <a:lnTo>
                  <a:pt x="0" y="609824"/>
                </a:lnTo>
                <a:lnTo>
                  <a:pt x="0" y="603434"/>
                </a:lnTo>
                <a:lnTo>
                  <a:pt x="3088" y="602562"/>
                </a:lnTo>
                <a:close/>
                <a:moveTo>
                  <a:pt x="13271" y="600059"/>
                </a:moveTo>
                <a:lnTo>
                  <a:pt x="0" y="626949"/>
                </a:lnTo>
                <a:lnTo>
                  <a:pt x="0" y="618882"/>
                </a:lnTo>
                <a:lnTo>
                  <a:pt x="9809" y="600910"/>
                </a:lnTo>
                <a:close/>
                <a:moveTo>
                  <a:pt x="24231" y="578966"/>
                </a:moveTo>
                <a:lnTo>
                  <a:pt x="24231" y="597364"/>
                </a:lnTo>
                <a:lnTo>
                  <a:pt x="13271" y="600059"/>
                </a:lnTo>
                <a:lnTo>
                  <a:pt x="14340" y="597894"/>
                </a:lnTo>
                <a:close/>
                <a:moveTo>
                  <a:pt x="15033" y="562383"/>
                </a:moveTo>
                <a:lnTo>
                  <a:pt x="1647" y="598860"/>
                </a:lnTo>
                <a:lnTo>
                  <a:pt x="0" y="603432"/>
                </a:lnTo>
                <a:lnTo>
                  <a:pt x="0" y="582448"/>
                </a:lnTo>
                <a:close/>
                <a:moveTo>
                  <a:pt x="24231" y="560369"/>
                </a:moveTo>
                <a:lnTo>
                  <a:pt x="24231" y="574485"/>
                </a:lnTo>
                <a:lnTo>
                  <a:pt x="9809" y="600910"/>
                </a:lnTo>
                <a:lnTo>
                  <a:pt x="3622" y="602431"/>
                </a:lnTo>
                <a:close/>
                <a:moveTo>
                  <a:pt x="24231" y="537319"/>
                </a:moveTo>
                <a:lnTo>
                  <a:pt x="24231" y="550611"/>
                </a:lnTo>
                <a:lnTo>
                  <a:pt x="18270" y="558063"/>
                </a:lnTo>
                <a:lnTo>
                  <a:pt x="15033" y="562383"/>
                </a:lnTo>
                <a:close/>
                <a:moveTo>
                  <a:pt x="24231" y="507786"/>
                </a:moveTo>
                <a:lnTo>
                  <a:pt x="24231" y="529738"/>
                </a:lnTo>
                <a:lnTo>
                  <a:pt x="0" y="578164"/>
                </a:lnTo>
                <a:lnTo>
                  <a:pt x="0" y="575156"/>
                </a:lnTo>
                <a:lnTo>
                  <a:pt x="12382" y="543377"/>
                </a:lnTo>
                <a:close/>
                <a:moveTo>
                  <a:pt x="24231" y="501381"/>
                </a:moveTo>
                <a:lnTo>
                  <a:pt x="24231" y="501744"/>
                </a:lnTo>
                <a:lnTo>
                  <a:pt x="21546" y="508202"/>
                </a:lnTo>
                <a:lnTo>
                  <a:pt x="0" y="563090"/>
                </a:lnTo>
                <a:lnTo>
                  <a:pt x="0" y="556453"/>
                </a:lnTo>
                <a:close/>
                <a:moveTo>
                  <a:pt x="1909" y="410811"/>
                </a:moveTo>
                <a:lnTo>
                  <a:pt x="0" y="414762"/>
                </a:lnTo>
                <a:lnTo>
                  <a:pt x="0" y="413381"/>
                </a:lnTo>
                <a:close/>
                <a:moveTo>
                  <a:pt x="3418" y="408396"/>
                </a:moveTo>
                <a:lnTo>
                  <a:pt x="2497" y="410155"/>
                </a:lnTo>
                <a:lnTo>
                  <a:pt x="1909" y="410811"/>
                </a:lnTo>
                <a:close/>
                <a:moveTo>
                  <a:pt x="24231" y="398062"/>
                </a:moveTo>
                <a:lnTo>
                  <a:pt x="24231" y="422586"/>
                </a:lnTo>
                <a:lnTo>
                  <a:pt x="0" y="480889"/>
                </a:lnTo>
                <a:lnTo>
                  <a:pt x="0" y="450165"/>
                </a:lnTo>
                <a:lnTo>
                  <a:pt x="4211" y="436105"/>
                </a:lnTo>
                <a:lnTo>
                  <a:pt x="9821" y="425737"/>
                </a:lnTo>
                <a:close/>
                <a:moveTo>
                  <a:pt x="18211" y="392616"/>
                </a:moveTo>
                <a:lnTo>
                  <a:pt x="11054" y="413256"/>
                </a:lnTo>
                <a:lnTo>
                  <a:pt x="4211" y="436105"/>
                </a:lnTo>
                <a:lnTo>
                  <a:pt x="0" y="443888"/>
                </a:lnTo>
                <a:lnTo>
                  <a:pt x="0" y="414921"/>
                </a:lnTo>
                <a:lnTo>
                  <a:pt x="2497" y="410155"/>
                </a:lnTo>
                <a:close/>
                <a:moveTo>
                  <a:pt x="24231" y="375252"/>
                </a:moveTo>
                <a:lnTo>
                  <a:pt x="24231" y="385897"/>
                </a:lnTo>
                <a:lnTo>
                  <a:pt x="18211" y="392616"/>
                </a:lnTo>
                <a:close/>
                <a:moveTo>
                  <a:pt x="946" y="372617"/>
                </a:moveTo>
                <a:lnTo>
                  <a:pt x="0" y="374923"/>
                </a:lnTo>
                <a:lnTo>
                  <a:pt x="0" y="373274"/>
                </a:lnTo>
                <a:close/>
                <a:moveTo>
                  <a:pt x="24231" y="368546"/>
                </a:moveTo>
                <a:lnTo>
                  <a:pt x="24231" y="375095"/>
                </a:lnTo>
                <a:lnTo>
                  <a:pt x="3418" y="408396"/>
                </a:lnTo>
                <a:lnTo>
                  <a:pt x="22381" y="372205"/>
                </a:lnTo>
                <a:close/>
                <a:moveTo>
                  <a:pt x="17496" y="361533"/>
                </a:moveTo>
                <a:lnTo>
                  <a:pt x="0" y="412652"/>
                </a:lnTo>
                <a:lnTo>
                  <a:pt x="0" y="380575"/>
                </a:lnTo>
                <a:lnTo>
                  <a:pt x="1909" y="378088"/>
                </a:lnTo>
                <a:lnTo>
                  <a:pt x="6712" y="368669"/>
                </a:lnTo>
                <a:close/>
                <a:moveTo>
                  <a:pt x="24231" y="341854"/>
                </a:moveTo>
                <a:lnTo>
                  <a:pt x="24231" y="357077"/>
                </a:lnTo>
                <a:lnTo>
                  <a:pt x="17496" y="361533"/>
                </a:lnTo>
                <a:close/>
                <a:moveTo>
                  <a:pt x="24231" y="317948"/>
                </a:moveTo>
                <a:lnTo>
                  <a:pt x="24231" y="334309"/>
                </a:lnTo>
                <a:lnTo>
                  <a:pt x="6712" y="368669"/>
                </a:lnTo>
                <a:lnTo>
                  <a:pt x="4938" y="369842"/>
                </a:lnTo>
                <a:lnTo>
                  <a:pt x="946" y="372617"/>
                </a:lnTo>
                <a:lnTo>
                  <a:pt x="3396" y="366647"/>
                </a:lnTo>
                <a:cubicBezTo>
                  <a:pt x="7901" y="355454"/>
                  <a:pt x="12840" y="342968"/>
                  <a:pt x="18270" y="329004"/>
                </a:cubicBezTo>
                <a:lnTo>
                  <a:pt x="18607" y="327910"/>
                </a:lnTo>
                <a:close/>
                <a:moveTo>
                  <a:pt x="11602" y="312390"/>
                </a:moveTo>
                <a:lnTo>
                  <a:pt x="0" y="336412"/>
                </a:lnTo>
                <a:lnTo>
                  <a:pt x="0" y="325354"/>
                </a:lnTo>
                <a:close/>
                <a:moveTo>
                  <a:pt x="11729" y="312127"/>
                </a:moveTo>
                <a:lnTo>
                  <a:pt x="11652" y="312334"/>
                </a:lnTo>
                <a:lnTo>
                  <a:pt x="11602" y="312390"/>
                </a:lnTo>
                <a:close/>
                <a:moveTo>
                  <a:pt x="17161" y="300881"/>
                </a:moveTo>
                <a:lnTo>
                  <a:pt x="11729" y="312127"/>
                </a:lnTo>
                <a:lnTo>
                  <a:pt x="14902" y="303593"/>
                </a:lnTo>
                <a:close/>
                <a:moveTo>
                  <a:pt x="24231" y="298145"/>
                </a:moveTo>
                <a:lnTo>
                  <a:pt x="24231" y="309647"/>
                </a:lnTo>
                <a:lnTo>
                  <a:pt x="18607" y="327910"/>
                </a:lnTo>
                <a:lnTo>
                  <a:pt x="14205" y="335709"/>
                </a:lnTo>
                <a:cubicBezTo>
                  <a:pt x="9994" y="342497"/>
                  <a:pt x="5528" y="349315"/>
                  <a:pt x="572" y="357320"/>
                </a:cubicBezTo>
                <a:lnTo>
                  <a:pt x="0" y="358312"/>
                </a:lnTo>
                <a:lnTo>
                  <a:pt x="0" y="347379"/>
                </a:lnTo>
                <a:lnTo>
                  <a:pt x="8326" y="321282"/>
                </a:lnTo>
                <a:lnTo>
                  <a:pt x="11652" y="312334"/>
                </a:lnTo>
                <a:lnTo>
                  <a:pt x="22595" y="300108"/>
                </a:lnTo>
                <a:close/>
                <a:moveTo>
                  <a:pt x="24231" y="286243"/>
                </a:moveTo>
                <a:lnTo>
                  <a:pt x="24231" y="292396"/>
                </a:lnTo>
                <a:lnTo>
                  <a:pt x="17161" y="300881"/>
                </a:lnTo>
                <a:close/>
                <a:moveTo>
                  <a:pt x="18603" y="231141"/>
                </a:moveTo>
                <a:lnTo>
                  <a:pt x="16606" y="235168"/>
                </a:lnTo>
                <a:lnTo>
                  <a:pt x="4000" y="260495"/>
                </a:lnTo>
                <a:lnTo>
                  <a:pt x="1909" y="263559"/>
                </a:lnTo>
                <a:lnTo>
                  <a:pt x="0" y="267317"/>
                </a:lnTo>
                <a:lnTo>
                  <a:pt x="0" y="258594"/>
                </a:lnTo>
                <a:close/>
                <a:moveTo>
                  <a:pt x="24231" y="230849"/>
                </a:moveTo>
                <a:lnTo>
                  <a:pt x="24231" y="278494"/>
                </a:lnTo>
                <a:lnTo>
                  <a:pt x="14902" y="303593"/>
                </a:lnTo>
                <a:lnTo>
                  <a:pt x="0" y="321476"/>
                </a:lnTo>
                <a:lnTo>
                  <a:pt x="0" y="268532"/>
                </a:lnTo>
                <a:lnTo>
                  <a:pt x="4000" y="260495"/>
                </a:lnTo>
                <a:close/>
                <a:moveTo>
                  <a:pt x="24231" y="219793"/>
                </a:moveTo>
                <a:lnTo>
                  <a:pt x="24231" y="222836"/>
                </a:lnTo>
                <a:lnTo>
                  <a:pt x="18603" y="231141"/>
                </a:lnTo>
                <a:close/>
                <a:moveTo>
                  <a:pt x="24231" y="133342"/>
                </a:moveTo>
                <a:lnTo>
                  <a:pt x="24231" y="206545"/>
                </a:lnTo>
                <a:lnTo>
                  <a:pt x="13499" y="223505"/>
                </a:lnTo>
                <a:lnTo>
                  <a:pt x="0" y="245723"/>
                </a:lnTo>
                <a:lnTo>
                  <a:pt x="0" y="173915"/>
                </a:lnTo>
                <a:close/>
                <a:moveTo>
                  <a:pt x="24231" y="123476"/>
                </a:moveTo>
                <a:lnTo>
                  <a:pt x="24231" y="130027"/>
                </a:lnTo>
                <a:lnTo>
                  <a:pt x="17186" y="143459"/>
                </a:lnTo>
                <a:lnTo>
                  <a:pt x="0" y="171861"/>
                </a:lnTo>
                <a:lnTo>
                  <a:pt x="0" y="166299"/>
                </a:lnTo>
                <a:lnTo>
                  <a:pt x="18270" y="132668"/>
                </a:lnTo>
                <a:close/>
                <a:moveTo>
                  <a:pt x="10141" y="101902"/>
                </a:moveTo>
                <a:lnTo>
                  <a:pt x="3390" y="124989"/>
                </a:lnTo>
                <a:lnTo>
                  <a:pt x="0" y="135481"/>
                </a:lnTo>
                <a:lnTo>
                  <a:pt x="0" y="120168"/>
                </a:lnTo>
                <a:lnTo>
                  <a:pt x="2059" y="116043"/>
                </a:lnTo>
                <a:close/>
                <a:moveTo>
                  <a:pt x="24231" y="71662"/>
                </a:moveTo>
                <a:lnTo>
                  <a:pt x="24231" y="77243"/>
                </a:lnTo>
                <a:lnTo>
                  <a:pt x="10141" y="101902"/>
                </a:lnTo>
                <a:lnTo>
                  <a:pt x="11579" y="96983"/>
                </a:lnTo>
                <a:lnTo>
                  <a:pt x="18270" y="83584"/>
                </a:lnTo>
                <a:close/>
                <a:moveTo>
                  <a:pt x="8884" y="41579"/>
                </a:moveTo>
                <a:lnTo>
                  <a:pt x="5981" y="51185"/>
                </a:lnTo>
                <a:lnTo>
                  <a:pt x="0" y="58084"/>
                </a:lnTo>
                <a:lnTo>
                  <a:pt x="0" y="57571"/>
                </a:lnTo>
                <a:close/>
                <a:moveTo>
                  <a:pt x="24231" y="30135"/>
                </a:moveTo>
                <a:lnTo>
                  <a:pt x="24231" y="53709"/>
                </a:lnTo>
                <a:lnTo>
                  <a:pt x="11579" y="96983"/>
                </a:lnTo>
                <a:lnTo>
                  <a:pt x="2059" y="116043"/>
                </a:lnTo>
                <a:lnTo>
                  <a:pt x="1909" y="116307"/>
                </a:lnTo>
                <a:lnTo>
                  <a:pt x="0" y="120126"/>
                </a:lnTo>
                <a:lnTo>
                  <a:pt x="0" y="70975"/>
                </a:lnTo>
                <a:lnTo>
                  <a:pt x="5981" y="51185"/>
                </a:lnTo>
                <a:close/>
                <a:moveTo>
                  <a:pt x="20675" y="0"/>
                </a:moveTo>
                <a:lnTo>
                  <a:pt x="24231" y="0"/>
                </a:lnTo>
                <a:lnTo>
                  <a:pt x="24231" y="13954"/>
                </a:lnTo>
                <a:lnTo>
                  <a:pt x="8884" y="41579"/>
                </a:lnTo>
                <a:lnTo>
                  <a:pt x="12161" y="30736"/>
                </a:lnTo>
                <a:close/>
                <a:moveTo>
                  <a:pt x="0" y="0"/>
                </a:moveTo>
                <a:lnTo>
                  <a:pt x="3827" y="0"/>
                </a:lnTo>
                <a:lnTo>
                  <a:pt x="0" y="8201"/>
                </a:lnTo>
                <a:close/>
              </a:path>
            </a:pathLst>
          </a:custGeom>
          <a:blipFill dpi="0" rotWithShape="1">
            <a:blip r:embed="rId1"/>
            <a:srcRect/>
            <a:stretch>
              <a:fillRect/>
            </a:stretch>
          </a:blip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ea typeface="幼圆" panose="02010509060101010101" pitchFamily="49" charset="-122"/>
            </a:endParaRPr>
          </a:p>
        </p:txBody>
      </p:sp>
      <p:sp>
        <p:nvSpPr>
          <p:cNvPr id="5" name="文本框 4"/>
          <p:cNvSpPr txBox="1"/>
          <p:nvPr/>
        </p:nvSpPr>
        <p:spPr>
          <a:xfrm>
            <a:off x="1791724" y="389129"/>
            <a:ext cx="404495" cy="521970"/>
          </a:xfrm>
          <a:prstGeom prst="rect">
            <a:avLst/>
          </a:prstGeom>
          <a:noFill/>
        </p:spPr>
        <p:txBody>
          <a:bodyPr wrap="non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2</a:t>
            </a:r>
            <a:endParaRPr lang="en-US" altLang="zh-CN" sz="2800" dirty="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2603500" y="4088130"/>
            <a:ext cx="6985000" cy="1803400"/>
          </a:xfrm>
          <a:prstGeom prst="rect">
            <a:avLst/>
          </a:prstGeom>
        </p:spPr>
      </p:pic>
      <p:sp>
        <p:nvSpPr>
          <p:cNvPr id="32" name="文本框 31"/>
          <p:cNvSpPr txBox="1"/>
          <p:nvPr/>
        </p:nvSpPr>
        <p:spPr>
          <a:xfrm>
            <a:off x="1682750" y="1623060"/>
            <a:ext cx="8385810" cy="1753235"/>
          </a:xfrm>
          <a:prstGeom prst="rect">
            <a:avLst/>
          </a:prstGeom>
          <a:noFill/>
        </p:spPr>
        <p:txBody>
          <a:bodyPr wrap="square" rtlCol="0" anchor="t">
            <a:spAutoFit/>
          </a:bodyPr>
          <a:p>
            <a:r>
              <a:rPr lang="en-US" altLang="zh-CN"/>
              <a:t>     </a:t>
            </a:r>
            <a:r>
              <a:rPr lang="zh-CN" altLang="en-US"/>
              <a:t>对于神经网络来说，隐层的数量永远都是一个玄学，如何理解隐层的数量和模型性能之间的关系呢？Bengio在2016年做过一个工作《Understanding intermediate layers using linear classifier probes》。这篇文章的思路就是通过在每个隐层中添加一个线性探针来测试隐层的表征性能。线性探针就是以每个隐藏层为输入，判别的label为输出建立一个逻辑回归模型，通过评估模型的准确率我们就能得到隐层在整个训练过程中以及训练结束之后表征性能的变化。</a:t>
            </a:r>
            <a:endParaRPr lang="zh-CN" altLang="en-US"/>
          </a:p>
        </p:txBody>
      </p:sp>
    </p:spTree>
  </p:cSld>
  <p:clrMapOvr>
    <a:masterClrMapping/>
  </p:clrMapOvr>
  <p:transition spd="med" advTm="0">
    <p:pull/>
  </p:transition>
  <p:timing>
    <p:tnLst>
      <p:par>
        <p:cTn id="1" dur="indefinite" restart="never" nodeType="tmRoot"/>
      </p:par>
    </p:tnLst>
  </p:timing>
</p:sld>
</file>

<file path=ppt/theme/theme1.xml><?xml version="1.0" encoding="utf-8"?>
<a:theme xmlns:a="http://schemas.openxmlformats.org/drawingml/2006/main" name="Office 主题​​">
  <a:themeElements>
    <a:clrScheme name="绿色">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3725</Words>
  <Application>WPS 文字</Application>
  <PresentationFormat>宽屏</PresentationFormat>
  <Paragraphs>184</Paragraphs>
  <Slides>28</Slides>
  <Notes>0</Notes>
  <HiddenSlides>1</HiddenSlides>
  <MMClips>1</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28</vt:i4>
      </vt:variant>
    </vt:vector>
  </HeadingPairs>
  <TitlesOfParts>
    <vt:vector size="44" baseType="lpstr">
      <vt:lpstr>Arial</vt:lpstr>
      <vt:lpstr>宋体</vt:lpstr>
      <vt:lpstr>Wingdings</vt:lpstr>
      <vt:lpstr>微软雅黑</vt:lpstr>
      <vt:lpstr>汉仪旗黑</vt:lpstr>
      <vt:lpstr>幼圆</vt:lpstr>
      <vt:lpstr>DejaVu Math TeX Gyre</vt:lpstr>
      <vt:lpstr>等线</vt:lpstr>
      <vt:lpstr>汉仪中等线KW</vt:lpstr>
      <vt:lpstr>等线 Light</vt:lpstr>
      <vt:lpstr>Calibri</vt:lpstr>
      <vt:lpstr>汉仪书宋二KW</vt:lpstr>
      <vt:lpstr>宋体-简</vt:lpstr>
      <vt:lpstr>宋体</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dc:creator>
  <cp:lastModifiedBy>19377180</cp:lastModifiedBy>
  <cp:revision>254</cp:revision>
  <dcterms:created xsi:type="dcterms:W3CDTF">2024-04-20T07:27:36Z</dcterms:created>
  <dcterms:modified xsi:type="dcterms:W3CDTF">2024-04-20T07:27:36Z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2052-5.2.1.7798</vt:lpwstr>
  </property>
  <property fmtid="{D5CDD505-2E9C-101B-9397-08002B2CF9AE}" pid="3" name="ICV">
    <vt:lpwstr>46B8D2616DCE6E08D2990D656110CB89_43</vt:lpwstr>
  </property>
</Properties>
</file>